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Override1.xml" ContentType="application/vnd.openxmlformats-officedocument.themeOverride+xml"/>
  <Override PartName="/ppt/tags/tag1.xml" ContentType="application/vnd.openxmlformats-officedocument.presentationml.tags+xml"/>
  <Override PartName="/ppt/theme/themeOverride2.xml" ContentType="application/vnd.openxmlformats-officedocument.themeOverride+xml"/>
  <Override PartName="/ppt/theme/themeOverride3.xml" ContentType="application/vnd.openxmlformats-officedocument.themeOverride+xml"/>
  <Override PartName="/ppt/tags/tag2.xml" ContentType="application/vnd.openxmlformats-officedocument.presentationml.tags+xml"/>
  <Override PartName="/ppt/theme/themeOverride4.xml" ContentType="application/vnd.openxmlformats-officedocument.themeOverride+xml"/>
  <Override PartName="/ppt/theme/themeOverride5.xml" ContentType="application/vnd.openxmlformats-officedocument.themeOverride+xml"/>
  <Override PartName="/ppt/theme/themeOverride6.xml" ContentType="application/vnd.openxmlformats-officedocument.themeOverride+xml"/>
  <Override PartName="/ppt/theme/themeOverride7.xml" ContentType="application/vnd.openxmlformats-officedocument.themeOverride+xml"/>
  <Override PartName="/ppt/theme/themeOverride8.xml" ContentType="application/vnd.openxmlformats-officedocument.themeOverride+xml"/>
  <Override PartName="/ppt/theme/themeOverride9.xml" ContentType="application/vnd.openxmlformats-officedocument.themeOverride+xml"/>
  <Override PartName="/ppt/theme/themeOverride10.xml" ContentType="application/vnd.openxmlformats-officedocument.themeOverride+xml"/>
  <Override PartName="/ppt/theme/themeOverride11.xml" ContentType="application/vnd.openxmlformats-officedocument.themeOverride+xml"/>
  <Override PartName="/ppt/theme/themeOverride12.xml" ContentType="application/vnd.openxmlformats-officedocument.themeOverride+xml"/>
  <Override PartName="/ppt/theme/themeOverride13.xml" ContentType="application/vnd.openxmlformats-officedocument.themeOverride+xml"/>
  <Override PartName="/ppt/theme/themeOverride14.xml" ContentType="application/vnd.openxmlformats-officedocument.themeOverride+xml"/>
  <Override PartName="/ppt/theme/themeOverride15.xml" ContentType="application/vnd.openxmlformats-officedocument.themeOverride+xml"/>
  <Override PartName="/ppt/theme/themeOverride16.xml" ContentType="application/vnd.openxmlformats-officedocument.themeOverride+xml"/>
  <Override PartName="/ppt/theme/themeOverride17.xml" ContentType="application/vnd.openxmlformats-officedocument.themeOverride+xml"/>
  <Override PartName="/ppt/theme/themeOverride18.xml" ContentType="application/vnd.openxmlformats-officedocument.themeOverride+xml"/>
  <Override PartName="/ppt/theme/themeOverride19.xml" ContentType="application/vnd.openxmlformats-officedocument.themeOverride+xml"/>
  <Override PartName="/ppt/theme/themeOverride20.xml" ContentType="application/vnd.openxmlformats-officedocument.themeOverride+xml"/>
  <Override PartName="/ppt/theme/themeOverride21.xml" ContentType="application/vnd.openxmlformats-officedocument.themeOverride+xml"/>
  <Override PartName="/ppt/theme/themeOverride22.xml" ContentType="application/vnd.openxmlformats-officedocument.themeOverride+xml"/>
  <Override PartName="/ppt/theme/themeOverride23.xml" ContentType="application/vnd.openxmlformats-officedocument.themeOverr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4.xml" ContentType="application/vnd.openxmlformats-officedocument.themeOverride+xml"/>
  <Override PartName="/ppt/theme/themeOverride25.xml" ContentType="application/vnd.openxmlformats-officedocument.themeOverride+xml"/>
  <Override PartName="/ppt/theme/themeOverride26.xml" ContentType="application/vnd.openxmlformats-officedocument.themeOverride+xml"/>
  <Override PartName="/ppt/theme/themeOverride27.xml" ContentType="application/vnd.openxmlformats-officedocument.themeOverride+xml"/>
  <Override PartName="/ppt/tags/tag3.xml" ContentType="application/vnd.openxmlformats-officedocument.presentationml.tags+xml"/>
  <Override PartName="/ppt/theme/themeOverride28.xml" ContentType="application/vnd.openxmlformats-officedocument.themeOverr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82" r:id="rId2"/>
  </p:sldMasterIdLst>
  <p:sldIdLst>
    <p:sldId id="419" r:id="rId3"/>
    <p:sldId id="413" r:id="rId4"/>
    <p:sldId id="414" r:id="rId5"/>
    <p:sldId id="257" r:id="rId6"/>
    <p:sldId id="390" r:id="rId7"/>
    <p:sldId id="391" r:id="rId8"/>
    <p:sldId id="392" r:id="rId9"/>
    <p:sldId id="406" r:id="rId10"/>
    <p:sldId id="264" r:id="rId11"/>
    <p:sldId id="269" r:id="rId12"/>
    <p:sldId id="393" r:id="rId13"/>
    <p:sldId id="394" r:id="rId14"/>
    <p:sldId id="395" r:id="rId15"/>
    <p:sldId id="396" r:id="rId16"/>
    <p:sldId id="421" r:id="rId17"/>
    <p:sldId id="398" r:id="rId18"/>
    <p:sldId id="423" r:id="rId19"/>
    <p:sldId id="409" r:id="rId20"/>
    <p:sldId id="399" r:id="rId21"/>
    <p:sldId id="407" r:id="rId22"/>
    <p:sldId id="422" r:id="rId23"/>
    <p:sldId id="400" r:id="rId24"/>
    <p:sldId id="403" r:id="rId25"/>
    <p:sldId id="405" r:id="rId26"/>
    <p:sldId id="408" r:id="rId27"/>
    <p:sldId id="402" r:id="rId28"/>
    <p:sldId id="420" r:id="rId29"/>
    <p:sldId id="345" r:id="rId30"/>
    <p:sldId id="386" r:id="rId31"/>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封面目录" id="{838946EA-93F4-4168-AC0D-DF6D8CDE9324}">
          <p14:sldIdLst>
            <p14:sldId id="419"/>
            <p14:sldId id="413"/>
          </p14:sldIdLst>
        </p14:section>
        <p14:section name="01" id="{0C246050-B970-4299-910E-E36DDD262384}">
          <p14:sldIdLst>
            <p14:sldId id="414"/>
            <p14:sldId id="257"/>
            <p14:sldId id="390"/>
            <p14:sldId id="391"/>
            <p14:sldId id="392"/>
            <p14:sldId id="406"/>
          </p14:sldIdLst>
        </p14:section>
        <p14:section name="02" id="{110504BF-2F9F-46F9-98D8-6ECD6E0CF623}">
          <p14:sldIdLst>
            <p14:sldId id="264"/>
            <p14:sldId id="269"/>
            <p14:sldId id="393"/>
            <p14:sldId id="394"/>
            <p14:sldId id="395"/>
            <p14:sldId id="396"/>
          </p14:sldIdLst>
        </p14:section>
        <p14:section name="03" id="{945FEFFE-BB38-479F-8491-BEA8E25F1B11}">
          <p14:sldIdLst>
            <p14:sldId id="421"/>
            <p14:sldId id="398"/>
            <p14:sldId id="423"/>
            <p14:sldId id="409"/>
            <p14:sldId id="399"/>
            <p14:sldId id="407"/>
          </p14:sldIdLst>
        </p14:section>
        <p14:section name="04" id="{7684855D-E7FC-42E4-9976-8C32FB1838DD}">
          <p14:sldIdLst>
            <p14:sldId id="422"/>
            <p14:sldId id="400"/>
            <p14:sldId id="403"/>
            <p14:sldId id="405"/>
            <p14:sldId id="408"/>
            <p14:sldId id="402"/>
            <p14:sldId id="420"/>
          </p14:sldIdLst>
        </p14:section>
        <p14:section name="附录" id="{4267CBB3-29C9-4B96-B948-49B1D40E0208}">
          <p14:sldIdLst>
            <p14:sldId id="345"/>
            <p14:sldId id="386"/>
          </p14:sldIdLst>
        </p14:section>
      </p14:sectionLst>
    </p:ext>
    <p:ext uri="{EFAFB233-063F-42B5-8137-9DF3F51BA10A}">
      <p15:sldGuideLst xmlns:p15="http://schemas.microsoft.com/office/powerpoint/2012/main">
        <p15:guide id="1" orient="horz" pos="3997" userDrawn="1">
          <p15:clr>
            <a:srgbClr val="A4A3A4"/>
          </p15:clr>
        </p15:guide>
        <p15:guide id="2" pos="370" userDrawn="1">
          <p15:clr>
            <a:srgbClr val="A4A3A4"/>
          </p15:clr>
        </p15:guide>
        <p15:guide id="3" pos="7287" userDrawn="1">
          <p15:clr>
            <a:srgbClr val="A4A3A4"/>
          </p15:clr>
        </p15:guide>
        <p15:guide id="4" orient="horz" pos="935"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29798D"/>
    <a:srgbClr val="F29180"/>
    <a:srgbClr val="FDC85F"/>
    <a:srgbClr val="41AF92"/>
    <a:srgbClr val="F6FCF8"/>
    <a:srgbClr val="E2F2E7"/>
    <a:srgbClr val="E6F8EC"/>
    <a:srgbClr val="7FCAB5"/>
    <a:srgbClr val="468E9B"/>
    <a:srgbClr val="317B9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115" autoAdjust="0"/>
    <p:restoredTop sz="94660"/>
  </p:normalViewPr>
  <p:slideViewPr>
    <p:cSldViewPr snapToGrid="0">
      <p:cViewPr varScale="1">
        <p:scale>
          <a:sx n="81" d="100"/>
          <a:sy n="81" d="100"/>
        </p:scale>
        <p:origin x="840" y="58"/>
      </p:cViewPr>
      <p:guideLst>
        <p:guide orient="horz" pos="3997"/>
        <p:guide pos="370"/>
        <p:guide pos="7287"/>
        <p:guide orient="horz" pos="935"/>
      </p:guideLst>
    </p:cSldViewPr>
  </p:slid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theme" Target="theme/theme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microsoft.com/office/2016/11/relationships/changesInfo" Target="changesInfos/changesInfo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ableStyles" Target="tableStyles.xml"/><Relationship Id="rId8" Type="http://schemas.openxmlformats.org/officeDocument/2006/relationships/slide" Target="slides/slide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Xin Zhang (FA Talent)" userId="474f572f-8271-4f60-858e-cee871e0aec6" providerId="ADAL" clId="{92DBAF60-0092-47E5-968E-6681C0BAB916}"/>
    <pc:docChg chg="undo custSel delSld modMainMaster modSection">
      <pc:chgData name="Xin Zhang (FA Talent)" userId="474f572f-8271-4f60-858e-cee871e0aec6" providerId="ADAL" clId="{92DBAF60-0092-47E5-968E-6681C0BAB916}" dt="2022-01-12T08:21:05.033" v="18" actId="20577"/>
      <pc:docMkLst>
        <pc:docMk/>
      </pc:docMkLst>
      <pc:sldChg chg="del">
        <pc:chgData name="Xin Zhang (FA Talent)" userId="474f572f-8271-4f60-858e-cee871e0aec6" providerId="ADAL" clId="{92DBAF60-0092-47E5-968E-6681C0BAB916}" dt="2022-01-12T08:20:53.033" v="2" actId="47"/>
        <pc:sldMkLst>
          <pc:docMk/>
          <pc:sldMk cId="1306613506" sldId="387"/>
        </pc:sldMkLst>
      </pc:sldChg>
      <pc:sldChg chg="del">
        <pc:chgData name="Xin Zhang (FA Talent)" userId="474f572f-8271-4f60-858e-cee871e0aec6" providerId="ADAL" clId="{92DBAF60-0092-47E5-968E-6681C0BAB916}" dt="2022-01-12T08:20:52.870" v="1" actId="47"/>
        <pc:sldMkLst>
          <pc:docMk/>
          <pc:sldMk cId="4019524013" sldId="388"/>
        </pc:sldMkLst>
      </pc:sldChg>
      <pc:sldChg chg="del">
        <pc:chgData name="Xin Zhang (FA Talent)" userId="474f572f-8271-4f60-858e-cee871e0aec6" providerId="ADAL" clId="{92DBAF60-0092-47E5-968E-6681C0BAB916}" dt="2022-01-12T08:20:52.746" v="0" actId="47"/>
        <pc:sldMkLst>
          <pc:docMk/>
          <pc:sldMk cId="828838021" sldId="389"/>
        </pc:sldMkLst>
      </pc:sldChg>
      <pc:sldMasterChg chg="modSldLayout">
        <pc:chgData name="Xin Zhang (FA Talent)" userId="474f572f-8271-4f60-858e-cee871e0aec6" providerId="ADAL" clId="{92DBAF60-0092-47E5-968E-6681C0BAB916}" dt="2022-01-12T08:21:05.033" v="18" actId="20577"/>
        <pc:sldMasterMkLst>
          <pc:docMk/>
          <pc:sldMasterMk cId="605541478" sldId="2147483682"/>
        </pc:sldMasterMkLst>
        <pc:sldLayoutChg chg="modSp mod">
          <pc:chgData name="Xin Zhang (FA Talent)" userId="474f572f-8271-4f60-858e-cee871e0aec6" providerId="ADAL" clId="{92DBAF60-0092-47E5-968E-6681C0BAB916}" dt="2022-01-12T08:21:05.033" v="18" actId="20577"/>
          <pc:sldLayoutMkLst>
            <pc:docMk/>
            <pc:sldMasterMk cId="605541478" sldId="2147483682"/>
            <pc:sldLayoutMk cId="3019551283" sldId="2147483683"/>
          </pc:sldLayoutMkLst>
          <pc:spChg chg="mod">
            <ac:chgData name="Xin Zhang (FA Talent)" userId="474f572f-8271-4f60-858e-cee871e0aec6" providerId="ADAL" clId="{92DBAF60-0092-47E5-968E-6681C0BAB916}" dt="2022-01-12T08:21:05.033" v="18" actId="20577"/>
            <ac:spMkLst>
              <pc:docMk/>
              <pc:sldMasterMk cId="605541478" sldId="2147483682"/>
              <pc:sldLayoutMk cId="3019551283" sldId="2147483683"/>
              <ac:spMk id="6" creationId="{9376EC69-4E7A-4E0B-9E6F-FF7E61084B8F}"/>
            </ac:spMkLst>
          </pc:spChg>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tx>
            <c:strRef>
              <c:f>Sheet1!$B$1</c:f>
              <c:strCache>
                <c:ptCount val="1"/>
                <c:pt idx="0">
                  <c:v>亲子游</c:v>
                </c:pt>
              </c:strCache>
            </c:strRef>
          </c:tx>
          <c:spPr>
            <a:ln w="28575" cap="rnd">
              <a:solidFill>
                <a:schemeClr val="accent1"/>
              </a:solidFill>
              <a:round/>
            </a:ln>
            <a:effectLst/>
          </c:spPr>
          <c:marker>
            <c:symbol val="none"/>
          </c:marker>
          <c:cat>
            <c:strRef>
              <c:f>Sheet1!$A$2:$A$5</c:f>
              <c:strCache>
                <c:ptCount val="4"/>
                <c:pt idx="0">
                  <c:v>1月</c:v>
                </c:pt>
                <c:pt idx="1">
                  <c:v>2月</c:v>
                </c:pt>
                <c:pt idx="2">
                  <c:v>3月</c:v>
                </c:pt>
                <c:pt idx="3">
                  <c:v>4月</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8964-4B67-90BD-FB76242A84A8}"/>
            </c:ext>
          </c:extLst>
        </c:ser>
        <c:ser>
          <c:idx val="1"/>
          <c:order val="1"/>
          <c:tx>
            <c:strRef>
              <c:f>Sheet1!$C$1</c:f>
              <c:strCache>
                <c:ptCount val="1"/>
                <c:pt idx="0">
                  <c:v>家庭游</c:v>
                </c:pt>
              </c:strCache>
            </c:strRef>
          </c:tx>
          <c:spPr>
            <a:ln w="28575" cap="rnd">
              <a:solidFill>
                <a:schemeClr val="accent2"/>
              </a:solidFill>
              <a:round/>
            </a:ln>
            <a:effectLst/>
          </c:spPr>
          <c:marker>
            <c:symbol val="none"/>
          </c:marker>
          <c:cat>
            <c:strRef>
              <c:f>Sheet1!$A$2:$A$5</c:f>
              <c:strCache>
                <c:ptCount val="4"/>
                <c:pt idx="0">
                  <c:v>1月</c:v>
                </c:pt>
                <c:pt idx="1">
                  <c:v>2月</c:v>
                </c:pt>
                <c:pt idx="2">
                  <c:v>3月</c:v>
                </c:pt>
                <c:pt idx="3">
                  <c:v>4月</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8964-4B67-90BD-FB76242A84A8}"/>
            </c:ext>
          </c:extLst>
        </c:ser>
        <c:ser>
          <c:idx val="2"/>
          <c:order val="2"/>
          <c:tx>
            <c:strRef>
              <c:f>Sheet1!$D$1</c:f>
              <c:strCache>
                <c:ptCount val="1"/>
                <c:pt idx="0">
                  <c:v>毕业旅行</c:v>
                </c:pt>
              </c:strCache>
            </c:strRef>
          </c:tx>
          <c:spPr>
            <a:ln w="28575" cap="rnd">
              <a:solidFill>
                <a:schemeClr val="accent5"/>
              </a:solidFill>
              <a:round/>
            </a:ln>
            <a:effectLst/>
          </c:spPr>
          <c:marker>
            <c:symbol val="none"/>
          </c:marker>
          <c:cat>
            <c:strRef>
              <c:f>Sheet1!$A$2:$A$5</c:f>
              <c:strCache>
                <c:ptCount val="4"/>
                <c:pt idx="0">
                  <c:v>1月</c:v>
                </c:pt>
                <c:pt idx="1">
                  <c:v>2月</c:v>
                </c:pt>
                <c:pt idx="2">
                  <c:v>3月</c:v>
                </c:pt>
                <c:pt idx="3">
                  <c:v>4月</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8964-4B67-90BD-FB76242A84A8}"/>
            </c:ext>
          </c:extLst>
        </c:ser>
        <c:dLbls>
          <c:showLegendKey val="0"/>
          <c:showVal val="0"/>
          <c:showCatName val="0"/>
          <c:showSerName val="0"/>
          <c:showPercent val="0"/>
          <c:showBubbleSize val="0"/>
        </c:dLbls>
        <c:smooth val="0"/>
        <c:axId val="884979312"/>
        <c:axId val="884976568"/>
      </c:lineChart>
      <c:catAx>
        <c:axId val="88497931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zh-CN"/>
          </a:p>
        </c:txPr>
        <c:crossAx val="884976568"/>
        <c:crosses val="autoZero"/>
        <c:auto val="1"/>
        <c:lblAlgn val="ctr"/>
        <c:lblOffset val="100"/>
        <c:noMultiLvlLbl val="0"/>
      </c:catAx>
      <c:valAx>
        <c:axId val="884976568"/>
        <c:scaling>
          <c:orientation val="minMax"/>
          <c:max val="5"/>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zh-CN"/>
          </a:p>
        </c:txPr>
        <c:crossAx val="884979312"/>
        <c:crosses val="autoZero"/>
        <c:crossBetween val="between"/>
        <c:majorUnit val="1"/>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zh-CN"/>
        </a:p>
      </c:txPr>
    </c:legend>
    <c:plotVisOnly val="1"/>
    <c:dispBlanksAs val="gap"/>
    <c:showDLblsOverMax val="0"/>
  </c:chart>
  <c:spPr>
    <a:noFill/>
    <a:ln>
      <a:noFill/>
    </a:ln>
    <a:effectLst/>
  </c:spPr>
  <c:txPr>
    <a:bodyPr/>
    <a:lstStyle/>
    <a:p>
      <a:pPr>
        <a:defRPr>
          <a:latin typeface="+mn-lt"/>
          <a:ea typeface="+mn-ea"/>
          <a:cs typeface="+mn-ea"/>
          <a:sym typeface="+mn-lt"/>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DE3A-4F6D-85CC-3D9598046F6C}"/>
              </c:ext>
            </c:extLst>
          </c:dPt>
          <c:dPt>
            <c:idx val="1"/>
            <c:bubble3D val="0"/>
            <c:spPr>
              <a:solidFill>
                <a:schemeClr val="accent2"/>
              </a:solidFill>
              <a:ln w="19050">
                <a:noFill/>
              </a:ln>
              <a:effectLst/>
            </c:spPr>
            <c:extLst>
              <c:ext xmlns:c16="http://schemas.microsoft.com/office/drawing/2014/chart" uri="{C3380CC4-5D6E-409C-BE32-E72D297353CC}">
                <c16:uniqueId val="{00000003-DE3A-4F6D-85CC-3D9598046F6C}"/>
              </c:ext>
            </c:extLst>
          </c:dPt>
          <c:dPt>
            <c:idx val="2"/>
            <c:bubble3D val="0"/>
            <c:spPr>
              <a:solidFill>
                <a:schemeClr val="accent3"/>
              </a:solidFill>
              <a:ln w="19050">
                <a:noFill/>
              </a:ln>
              <a:effectLst/>
            </c:spPr>
            <c:extLst>
              <c:ext xmlns:c16="http://schemas.microsoft.com/office/drawing/2014/chart" uri="{C3380CC4-5D6E-409C-BE32-E72D297353CC}">
                <c16:uniqueId val="{00000005-DE3A-4F6D-85CC-3D9598046F6C}"/>
              </c:ext>
            </c:extLst>
          </c:dPt>
          <c:dPt>
            <c:idx val="3"/>
            <c:bubble3D val="0"/>
            <c:spPr>
              <a:solidFill>
                <a:schemeClr val="accent4"/>
              </a:solidFill>
              <a:ln w="19050">
                <a:noFill/>
              </a:ln>
              <a:effectLst/>
            </c:spPr>
            <c:extLst>
              <c:ext xmlns:c16="http://schemas.microsoft.com/office/drawing/2014/chart" uri="{C3380CC4-5D6E-409C-BE32-E72D297353CC}">
                <c16:uniqueId val="{00000007-DE3A-4F6D-85CC-3D9598046F6C}"/>
              </c:ext>
            </c:extLst>
          </c:dPt>
          <c:cat>
            <c:strRef>
              <c:f>Sheet1!$A$2:$A$5</c:f>
              <c:strCache>
                <c:ptCount val="4"/>
                <c:pt idx="0">
                  <c:v>亲子游</c:v>
                </c:pt>
                <c:pt idx="1">
                  <c:v>家庭游</c:v>
                </c:pt>
                <c:pt idx="2">
                  <c:v>毕业旅行</c:v>
                </c:pt>
                <c:pt idx="3">
                  <c:v>结婚旅行</c:v>
                </c:pt>
              </c:strCache>
            </c:strRef>
          </c:cat>
          <c:val>
            <c:numRef>
              <c:f>Sheet1!$B$2:$B$5</c:f>
              <c:numCache>
                <c:formatCode>General</c:formatCode>
                <c:ptCount val="4"/>
                <c:pt idx="0">
                  <c:v>8.1999999999999993</c:v>
                </c:pt>
                <c:pt idx="1">
                  <c:v>3.2</c:v>
                </c:pt>
                <c:pt idx="2">
                  <c:v>1.4</c:v>
                </c:pt>
                <c:pt idx="3">
                  <c:v>1.2</c:v>
                </c:pt>
              </c:numCache>
            </c:numRef>
          </c:val>
          <c:extLst>
            <c:ext xmlns:c16="http://schemas.microsoft.com/office/drawing/2014/chart" uri="{C3380CC4-5D6E-409C-BE32-E72D297353CC}">
              <c16:uniqueId val="{00000008-DE3A-4F6D-85CC-3D9598046F6C}"/>
            </c:ext>
          </c:extLst>
        </c:ser>
        <c:dLbls>
          <c:showLegendKey val="0"/>
          <c:showVal val="0"/>
          <c:showCatName val="0"/>
          <c:showSerName val="0"/>
          <c:showPercent val="0"/>
          <c:showBubbleSize val="0"/>
          <c:showLeaderLines val="1"/>
        </c:dLbls>
        <c:firstSliceAng val="0"/>
      </c: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ea"/>
              <a:sym typeface="+mn-lt"/>
            </a:defRPr>
          </a:pPr>
          <a:endParaRPr lang="zh-CN"/>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mn-lt"/>
          <a:ea typeface="+mn-ea"/>
          <a:cs typeface="+mn-ea"/>
          <a:sym typeface="+mn-lt"/>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hyperlink" Target="http://office.msn.com.cn/" TargetMode="External"/><Relationship Id="rId1" Type="http://schemas.openxmlformats.org/officeDocument/2006/relationships/slideMaster" Target="../slideMasters/slideMaster1.xml"/><Relationship Id="rId4" Type="http://schemas.microsoft.com/office/2007/relationships/hdphoto" Target="../media/hdphoto1.wdp"/></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hyperlink" Target="http://office.msn.com.cn/" TargetMode="External"/><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2.xml"/><Relationship Id="rId4" Type="http://schemas.openxmlformats.org/officeDocument/2006/relationships/image" Target="../media/image7.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4_自定义版式">
    <p:bg>
      <p:bgPr>
        <a:solidFill>
          <a:schemeClr val="accent1"/>
        </a:solidFill>
        <a:effectLst/>
      </p:bgPr>
    </p:bg>
    <p:spTree>
      <p:nvGrpSpPr>
        <p:cNvPr id="1" name=""/>
        <p:cNvGrpSpPr/>
        <p:nvPr/>
      </p:nvGrpSpPr>
      <p:grpSpPr>
        <a:xfrm>
          <a:off x="0" y="0"/>
          <a:ext cx="0" cy="0"/>
          <a:chOff x="0" y="0"/>
          <a:chExt cx="0" cy="0"/>
        </a:xfrm>
      </p:grpSpPr>
      <p:sp>
        <p:nvSpPr>
          <p:cNvPr id="2" name="Freeform 9">
            <a:extLst>
              <a:ext uri="{FF2B5EF4-FFF2-40B4-BE49-F238E27FC236}">
                <a16:creationId xmlns:a16="http://schemas.microsoft.com/office/drawing/2014/main" id="{C003B0AA-C5AF-43EA-9627-8A86EB64A9D1}"/>
              </a:ext>
            </a:extLst>
          </p:cNvPr>
          <p:cNvSpPr/>
          <p:nvPr userDrawn="1"/>
        </p:nvSpPr>
        <p:spPr>
          <a:xfrm flipH="1">
            <a:off x="0" y="0"/>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bg1">
                  <a:alpha val="0"/>
                </a:schemeClr>
              </a:gs>
              <a:gs pos="100000">
                <a:schemeClr val="bg1">
                  <a:alpha val="10000"/>
                </a:schemeClr>
              </a:gs>
            </a:gsLst>
            <a:lin ang="0" scaled="0"/>
          </a:gradFill>
          <a:ln w="22550" cap="flat">
            <a:noFill/>
            <a:prstDash val="solid"/>
            <a:miter/>
          </a:ln>
        </p:spPr>
        <p:txBody>
          <a:bodyPr rtlCol="0" anchor="ctr"/>
          <a:lstStyle/>
          <a:p>
            <a:endParaRPr lang="en-US" dirty="0"/>
          </a:p>
        </p:txBody>
      </p:sp>
      <p:sp>
        <p:nvSpPr>
          <p:cNvPr id="3" name="Graphic 10">
            <a:extLst>
              <a:ext uri="{FF2B5EF4-FFF2-40B4-BE49-F238E27FC236}">
                <a16:creationId xmlns:a16="http://schemas.microsoft.com/office/drawing/2014/main" id="{6EA23B67-C7D0-4187-AF42-42DFE7049292}"/>
              </a:ext>
            </a:extLst>
          </p:cNvPr>
          <p:cNvSpPr/>
          <p:nvPr userDrawn="1"/>
        </p:nvSpPr>
        <p:spPr>
          <a:xfrm>
            <a:off x="0" y="1"/>
            <a:ext cx="12192000" cy="6858000"/>
          </a:xfrm>
          <a:custGeom>
            <a:avLst/>
            <a:gdLst>
              <a:gd name="connsiteX0" fmla="*/ 5547425 w 5540380"/>
              <a:gd name="connsiteY0" fmla="*/ 0 h 2413000"/>
              <a:gd name="connsiteX1" fmla="*/ 5547425 w 5540380"/>
              <a:gd name="connsiteY1" fmla="*/ 2417370 h 2413000"/>
              <a:gd name="connsiteX2" fmla="*/ 0 w 5540380"/>
              <a:gd name="connsiteY2" fmla="*/ 2417370 h 2413000"/>
              <a:gd name="connsiteX3" fmla="*/ 0 w 5540380"/>
              <a:gd name="connsiteY3" fmla="*/ 1938570 h 2413000"/>
              <a:gd name="connsiteX4" fmla="*/ 1677060 w 5540380"/>
              <a:gd name="connsiteY4" fmla="*/ 1768615 h 2413000"/>
              <a:gd name="connsiteX5" fmla="*/ 3897115 w 5540380"/>
              <a:gd name="connsiteY5" fmla="*/ 1280410 h 2413000"/>
              <a:gd name="connsiteX6" fmla="*/ 5145224 w 5540380"/>
              <a:gd name="connsiteY6" fmla="*/ 187055 h 2413000"/>
              <a:gd name="connsiteX7" fmla="*/ 5547425 w 5540380"/>
              <a:gd name="connsiteY7" fmla="*/ 0 h 241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40380" h="2413000">
                <a:moveTo>
                  <a:pt x="5547425" y="0"/>
                </a:moveTo>
                <a:lnTo>
                  <a:pt x="5547425" y="2417370"/>
                </a:lnTo>
                <a:lnTo>
                  <a:pt x="0" y="2417370"/>
                </a:lnTo>
                <a:lnTo>
                  <a:pt x="0" y="1938570"/>
                </a:lnTo>
                <a:cubicBezTo>
                  <a:pt x="390302" y="1758070"/>
                  <a:pt x="1218503" y="2157735"/>
                  <a:pt x="1677060" y="1768615"/>
                </a:cubicBezTo>
                <a:cubicBezTo>
                  <a:pt x="2192639" y="1330855"/>
                  <a:pt x="3828479" y="2110615"/>
                  <a:pt x="3897115" y="1280410"/>
                </a:cubicBezTo>
                <a:cubicBezTo>
                  <a:pt x="3965751" y="450205"/>
                  <a:pt x="4323306" y="320150"/>
                  <a:pt x="5145224" y="187055"/>
                </a:cubicBezTo>
                <a:cubicBezTo>
                  <a:pt x="5323716" y="158175"/>
                  <a:pt x="5453372" y="89680"/>
                  <a:pt x="5547425" y="0"/>
                </a:cubicBezTo>
                <a:close/>
              </a:path>
            </a:pathLst>
          </a:custGeom>
          <a:gradFill>
            <a:gsLst>
              <a:gs pos="21000">
                <a:schemeClr val="accent1">
                  <a:lumMod val="20000"/>
                  <a:lumOff val="80000"/>
                </a:schemeClr>
              </a:gs>
              <a:gs pos="45000">
                <a:schemeClr val="bg1"/>
              </a:gs>
              <a:gs pos="80000">
                <a:schemeClr val="bg1"/>
              </a:gs>
              <a:gs pos="95000">
                <a:schemeClr val="accent2">
                  <a:lumMod val="20000"/>
                  <a:lumOff val="80000"/>
                </a:schemeClr>
              </a:gs>
            </a:gsLst>
            <a:lin ang="2400000" scaled="0"/>
          </a:gradFill>
          <a:ln w="9509" cap="flat">
            <a:noFill/>
            <a:prstDash val="solid"/>
            <a:miter/>
          </a:ln>
          <a:effectLst>
            <a:outerShdw blurRad="139700" dist="38100" dir="13500000" algn="br" rotWithShape="0">
              <a:prstClr val="black">
                <a:alpha val="20000"/>
              </a:prstClr>
            </a:outerShdw>
          </a:effectLst>
        </p:spPr>
        <p:txBody>
          <a:bodyPr rtlCol="0" anchor="ctr"/>
          <a:lstStyle/>
          <a:p>
            <a:endParaRPr lang="en-US" dirty="0"/>
          </a:p>
        </p:txBody>
      </p:sp>
      <p:sp>
        <p:nvSpPr>
          <p:cNvPr id="5" name="椭圆 4">
            <a:extLst>
              <a:ext uri="{FF2B5EF4-FFF2-40B4-BE49-F238E27FC236}">
                <a16:creationId xmlns:a16="http://schemas.microsoft.com/office/drawing/2014/main" id="{E9C468CE-AED3-4E17-949F-4D84211BBAFA}"/>
              </a:ext>
            </a:extLst>
          </p:cNvPr>
          <p:cNvSpPr/>
          <p:nvPr userDrawn="1"/>
        </p:nvSpPr>
        <p:spPr>
          <a:xfrm>
            <a:off x="1121804" y="4189643"/>
            <a:ext cx="7981950" cy="7981950"/>
          </a:xfrm>
          <a:prstGeom prst="ellipse">
            <a:avLst/>
          </a:prstGeom>
          <a:gradFill>
            <a:gsLst>
              <a:gs pos="53000">
                <a:schemeClr val="accent3">
                  <a:lumMod val="20000"/>
                  <a:lumOff val="80000"/>
                  <a:alpha val="70000"/>
                </a:schemeClr>
              </a:gs>
              <a:gs pos="100000">
                <a:schemeClr val="accent4">
                  <a:lumMod val="20000"/>
                  <a:lumOff val="80000"/>
                </a:schemeClr>
              </a:gs>
              <a:gs pos="0">
                <a:schemeClr val="bg1"/>
              </a:gs>
            </a:gsLst>
            <a:lin ang="5400000" scaled="1"/>
          </a:gradFill>
          <a:ln>
            <a:noFill/>
          </a:ln>
          <a:effectLst>
            <a:softEdge rad="1270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Freeform 8">
            <a:extLst>
              <a:ext uri="{FF2B5EF4-FFF2-40B4-BE49-F238E27FC236}">
                <a16:creationId xmlns:a16="http://schemas.microsoft.com/office/drawing/2014/main" id="{9EEF8075-74B8-4925-BEEB-177026A9E453}"/>
              </a:ext>
            </a:extLst>
          </p:cNvPr>
          <p:cNvSpPr/>
          <p:nvPr userDrawn="1"/>
        </p:nvSpPr>
        <p:spPr>
          <a:xfrm flipV="1">
            <a:off x="5139523" y="-4459"/>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1">
                  <a:alpha val="10000"/>
                </a:schemeClr>
              </a:gs>
            </a:gsLst>
            <a:lin ang="0" scaled="0"/>
          </a:gradFill>
          <a:ln w="22550" cap="flat">
            <a:noFill/>
            <a:prstDash val="solid"/>
            <a:miter/>
          </a:ln>
        </p:spPr>
        <p:txBody>
          <a:bodyPr rtlCol="0" anchor="ctr"/>
          <a:lstStyle/>
          <a:p>
            <a:endParaRPr lang="en-US"/>
          </a:p>
        </p:txBody>
      </p:sp>
      <p:sp>
        <p:nvSpPr>
          <p:cNvPr id="7" name="椭圆 6">
            <a:extLst>
              <a:ext uri="{FF2B5EF4-FFF2-40B4-BE49-F238E27FC236}">
                <a16:creationId xmlns:a16="http://schemas.microsoft.com/office/drawing/2014/main" id="{8BBB532D-D1EB-47B6-8776-CC462143ECDD}"/>
              </a:ext>
            </a:extLst>
          </p:cNvPr>
          <p:cNvSpPr/>
          <p:nvPr userDrawn="1"/>
        </p:nvSpPr>
        <p:spPr>
          <a:xfrm>
            <a:off x="7105966" y="113812"/>
            <a:ext cx="6015982" cy="6015982"/>
          </a:xfrm>
          <a:prstGeom prst="ellipse">
            <a:avLst/>
          </a:prstGeom>
          <a:gradFill>
            <a:gsLst>
              <a:gs pos="53000">
                <a:schemeClr val="accent3">
                  <a:lumMod val="20000"/>
                  <a:lumOff val="80000"/>
                  <a:alpha val="70000"/>
                </a:schemeClr>
              </a:gs>
              <a:gs pos="100000">
                <a:schemeClr val="accent4">
                  <a:lumMod val="20000"/>
                  <a:lumOff val="80000"/>
                </a:schemeClr>
              </a:gs>
              <a:gs pos="0">
                <a:schemeClr val="bg1"/>
              </a:gs>
            </a:gsLst>
            <a:lin ang="5400000" scaled="1"/>
          </a:gradFill>
          <a:ln>
            <a:noFill/>
          </a:ln>
          <a:effectLst>
            <a:softEdge rad="1270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a:hlinkClick r:id="rId2"/>
            <a:extLst>
              <a:ext uri="{FF2B5EF4-FFF2-40B4-BE49-F238E27FC236}">
                <a16:creationId xmlns:a16="http://schemas.microsoft.com/office/drawing/2014/main" id="{AF150E44-0525-4DBE-9294-EC11E1A8B369}"/>
              </a:ext>
            </a:extLst>
          </p:cNvPr>
          <p:cNvPicPr>
            <a:picLocks noChangeAspect="1"/>
          </p:cNvPicPr>
          <p:nvPr userDrawn="1"/>
        </p:nvPicPr>
        <p:blipFill>
          <a:blip r:embed="rId3">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590206" y="739007"/>
            <a:ext cx="1470348" cy="196046"/>
          </a:xfrm>
          <a:prstGeom prst="rect">
            <a:avLst/>
          </a:prstGeom>
        </p:spPr>
      </p:pic>
    </p:spTree>
    <p:extLst>
      <p:ext uri="{BB962C8B-B14F-4D97-AF65-F5344CB8AC3E}">
        <p14:creationId xmlns:p14="http://schemas.microsoft.com/office/powerpoint/2010/main" val="15324497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pic>
        <p:nvPicPr>
          <p:cNvPr id="4" name="图片 3">
            <a:extLst>
              <a:ext uri="{FF2B5EF4-FFF2-40B4-BE49-F238E27FC236}">
                <a16:creationId xmlns:a16="http://schemas.microsoft.com/office/drawing/2014/main" id="{24ED2340-3F64-4A17-9A83-33017A0B7CAE}"/>
              </a:ext>
            </a:extLst>
          </p:cNvPr>
          <p:cNvPicPr>
            <a:picLocks noChangeAspect="1"/>
          </p:cNvPicPr>
          <p:nvPr userDrawn="1"/>
        </p:nvPicPr>
        <p:blipFill>
          <a:blip r:embed="rId2"/>
          <a:srcRect/>
          <a:stretch/>
        </p:blipFill>
        <p:spPr>
          <a:xfrm>
            <a:off x="-1" y="0"/>
            <a:ext cx="12192005" cy="6858000"/>
          </a:xfrm>
          <a:prstGeom prst="rect">
            <a:avLst/>
          </a:prstGeom>
          <a:ln>
            <a:solidFill>
              <a:schemeClr val="bg1">
                <a:lumMod val="85000"/>
              </a:schemeClr>
            </a:solidFill>
          </a:ln>
        </p:spPr>
      </p:pic>
    </p:spTree>
    <p:extLst>
      <p:ext uri="{BB962C8B-B14F-4D97-AF65-F5344CB8AC3E}">
        <p14:creationId xmlns:p14="http://schemas.microsoft.com/office/powerpoint/2010/main" val="337123881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
        <p:nvSpPr>
          <p:cNvPr id="2" name="矩形 1">
            <a:extLst>
              <a:ext uri="{FF2B5EF4-FFF2-40B4-BE49-F238E27FC236}">
                <a16:creationId xmlns:a16="http://schemas.microsoft.com/office/drawing/2014/main" id="{DC485F2D-905A-4C18-B76A-88C46FB5DB0E}"/>
              </a:ext>
            </a:extLst>
          </p:cNvPr>
          <p:cNvSpPr/>
          <p:nvPr userDrawn="1"/>
        </p:nvSpPr>
        <p:spPr>
          <a:xfrm>
            <a:off x="0" y="0"/>
            <a:ext cx="12192000" cy="6858000"/>
          </a:xfrm>
          <a:prstGeom prst="rect">
            <a:avLst/>
          </a:prstGeom>
          <a:gradFill>
            <a:gsLst>
              <a:gs pos="0">
                <a:schemeClr val="accent1">
                  <a:lumMod val="20000"/>
                  <a:lumOff val="80000"/>
                  <a:alpha val="52000"/>
                </a:schemeClr>
              </a:gs>
              <a:gs pos="14000">
                <a:schemeClr val="bg1"/>
              </a:gs>
              <a:gs pos="62000">
                <a:schemeClr val="bg1"/>
              </a:gs>
              <a:gs pos="100000">
                <a:schemeClr val="accent2">
                  <a:lumMod val="20000"/>
                  <a:lumOff val="80000"/>
                  <a:alpha val="62000"/>
                </a:schemeClr>
              </a:gs>
            </a:gsLst>
            <a:lin ang="4200000" scaled="0"/>
          </a:gradFill>
          <a:ln w="15875"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endParaRPr>
          </a:p>
        </p:txBody>
      </p:sp>
      <p:sp>
        <p:nvSpPr>
          <p:cNvPr id="7" name="文本框 6">
            <a:extLst>
              <a:ext uri="{FF2B5EF4-FFF2-40B4-BE49-F238E27FC236}">
                <a16:creationId xmlns:a16="http://schemas.microsoft.com/office/drawing/2014/main" id="{AB751851-CDBA-4661-8E00-73E9D9C7073A}"/>
              </a:ext>
            </a:extLst>
          </p:cNvPr>
          <p:cNvSpPr txBox="1"/>
          <p:nvPr userDrawn="1"/>
        </p:nvSpPr>
        <p:spPr>
          <a:xfrm>
            <a:off x="2544690" y="1596727"/>
            <a:ext cx="2055854" cy="369332"/>
          </a:xfrm>
          <a:prstGeom prst="rect">
            <a:avLst/>
          </a:prstGeom>
          <a:noFill/>
        </p:spPr>
        <p:txBody>
          <a:bodyPr wrap="square" lIns="0" tIns="0" rIns="0" bIns="0">
            <a:spAutoFit/>
          </a:bodyPr>
          <a:lstStyle/>
          <a:p>
            <a:r>
              <a:rPr lang="en-US" altLang="zh-CN" sz="2400" dirty="0">
                <a:ln w="6350">
                  <a:noFill/>
                </a:ln>
                <a:solidFill>
                  <a:schemeClr val="tx1">
                    <a:alpha val="20000"/>
                  </a:schemeClr>
                </a:solidFill>
                <a:latin typeface="+mj-lt"/>
                <a:ea typeface="思源黑体 CN Heavy" panose="020B0A00000000000000" pitchFamily="34" charset="-122"/>
                <a:cs typeface="阿里巴巴普惠体 B" panose="00020600040101010101" pitchFamily="18" charset="-122"/>
              </a:rPr>
              <a:t>CONTENTS</a:t>
            </a:r>
          </a:p>
        </p:txBody>
      </p:sp>
      <p:sp>
        <p:nvSpPr>
          <p:cNvPr id="8" name="文本框 7">
            <a:extLst>
              <a:ext uri="{FF2B5EF4-FFF2-40B4-BE49-F238E27FC236}">
                <a16:creationId xmlns:a16="http://schemas.microsoft.com/office/drawing/2014/main" id="{5959CED6-4C9C-45BC-ABC8-EA3214F723E0}"/>
              </a:ext>
            </a:extLst>
          </p:cNvPr>
          <p:cNvSpPr txBox="1"/>
          <p:nvPr userDrawn="1"/>
        </p:nvSpPr>
        <p:spPr>
          <a:xfrm>
            <a:off x="540169" y="1037223"/>
            <a:ext cx="1692771" cy="1015663"/>
          </a:xfrm>
          <a:prstGeom prst="rect">
            <a:avLst/>
          </a:prstGeom>
          <a:noFill/>
        </p:spPr>
        <p:txBody>
          <a:bodyPr wrap="none" lIns="0" tIns="0" rIns="0" bIns="0">
            <a:spAutoFit/>
          </a:bodyPr>
          <a:lstStyle/>
          <a:p>
            <a:pPr algn="ctr"/>
            <a:r>
              <a:rPr lang="zh-CN" altLang="en-US" sz="6600" b="1" dirty="0">
                <a:gradFill>
                  <a:gsLst>
                    <a:gs pos="0">
                      <a:schemeClr val="accent1"/>
                    </a:gs>
                    <a:gs pos="100000">
                      <a:schemeClr val="accent2"/>
                    </a:gs>
                  </a:gsLst>
                  <a:lin ang="0" scaled="0"/>
                </a:gradFill>
                <a:latin typeface="+mj-ea"/>
                <a:ea typeface="+mj-ea"/>
                <a:cs typeface="阿里巴巴普惠体 B" panose="00020600040101010101" pitchFamily="18" charset="-122"/>
              </a:rPr>
              <a:t>目录</a:t>
            </a:r>
          </a:p>
        </p:txBody>
      </p:sp>
      <p:sp>
        <p:nvSpPr>
          <p:cNvPr id="9" name="任意多边形: 形状 8">
            <a:extLst>
              <a:ext uri="{FF2B5EF4-FFF2-40B4-BE49-F238E27FC236}">
                <a16:creationId xmlns:a16="http://schemas.microsoft.com/office/drawing/2014/main" id="{2BAF173C-665E-4481-84C6-423127CD97B5}"/>
              </a:ext>
            </a:extLst>
          </p:cNvPr>
          <p:cNvSpPr/>
          <p:nvPr userDrawn="1"/>
        </p:nvSpPr>
        <p:spPr>
          <a:xfrm>
            <a:off x="0" y="3810772"/>
            <a:ext cx="12192000" cy="3047228"/>
          </a:xfrm>
          <a:custGeom>
            <a:avLst/>
            <a:gdLst>
              <a:gd name="connsiteX0" fmla="*/ 12192000 w 12192000"/>
              <a:gd name="connsiteY0" fmla="*/ 0 h 3047228"/>
              <a:gd name="connsiteX1" fmla="*/ 12192000 w 12192000"/>
              <a:gd name="connsiteY1" fmla="*/ 3047228 h 3047228"/>
              <a:gd name="connsiteX2" fmla="*/ 0 w 12192000"/>
              <a:gd name="connsiteY2" fmla="*/ 3047228 h 3047228"/>
              <a:gd name="connsiteX3" fmla="*/ 0 w 12192000"/>
              <a:gd name="connsiteY3" fmla="*/ 2003089 h 3047228"/>
              <a:gd name="connsiteX4" fmla="*/ 0 w 12192000"/>
              <a:gd name="connsiteY4" fmla="*/ 1979643 h 3047228"/>
              <a:gd name="connsiteX5" fmla="*/ 0 w 12192000"/>
              <a:gd name="connsiteY5" fmla="*/ 1320485 h 3047228"/>
              <a:gd name="connsiteX6" fmla="*/ 11784286 w 12192000"/>
              <a:gd name="connsiteY6" fmla="*/ 211303 h 3047228"/>
              <a:gd name="connsiteX7" fmla="*/ 12141066 w 12192000"/>
              <a:gd name="connsiteY7" fmla="*/ 36777 h 3047228"/>
              <a:gd name="connsiteX8" fmla="*/ 12185252 w 12192000"/>
              <a:gd name="connsiteY8" fmla="*/ 5025 h 304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92000" h="3047228">
                <a:moveTo>
                  <a:pt x="12192000" y="0"/>
                </a:moveTo>
                <a:lnTo>
                  <a:pt x="12192000" y="3047228"/>
                </a:lnTo>
                <a:lnTo>
                  <a:pt x="0" y="3047228"/>
                </a:lnTo>
                <a:lnTo>
                  <a:pt x="0" y="2003089"/>
                </a:lnTo>
                <a:lnTo>
                  <a:pt x="0" y="1979643"/>
                </a:lnTo>
                <a:lnTo>
                  <a:pt x="0" y="1320485"/>
                </a:lnTo>
                <a:cubicBezTo>
                  <a:pt x="0" y="1320485"/>
                  <a:pt x="7038196" y="2388986"/>
                  <a:pt x="11784286" y="211303"/>
                </a:cubicBezTo>
                <a:lnTo>
                  <a:pt x="12141066" y="36777"/>
                </a:lnTo>
                <a:lnTo>
                  <a:pt x="12185252" y="5025"/>
                </a:lnTo>
                <a:close/>
              </a:path>
            </a:pathLst>
          </a:custGeom>
          <a:blipFill>
            <a:blip r:embed="rId2"/>
            <a:stretch>
              <a:fillRect t="-77778" b="-89580"/>
            </a:stretch>
          </a:blipFill>
          <a:ln w="9525" cap="flat">
            <a:noFill/>
            <a:prstDash val="solid"/>
            <a:miter/>
          </a:ln>
          <a:effectLst>
            <a:outerShdw blurRad="127000" dist="38100" dir="18900000" algn="bl" rotWithShape="0">
              <a:prstClr val="black">
                <a:alpha val="20000"/>
              </a:prstClr>
            </a:outerShdw>
          </a:effectLst>
        </p:spPr>
        <p:txBody>
          <a:bodyPr wrap="square" rtlCol="0" anchor="ctr">
            <a:noAutofit/>
          </a:bodyPr>
          <a:lstStyle/>
          <a:p>
            <a:endParaRPr lang="zh-CN" altLang="en-US">
              <a:solidFill>
                <a:schemeClr val="tx1"/>
              </a:solidFill>
            </a:endParaRPr>
          </a:p>
        </p:txBody>
      </p:sp>
      <p:sp>
        <p:nvSpPr>
          <p:cNvPr id="10" name="Freeform 8">
            <a:extLst>
              <a:ext uri="{FF2B5EF4-FFF2-40B4-BE49-F238E27FC236}">
                <a16:creationId xmlns:a16="http://schemas.microsoft.com/office/drawing/2014/main" id="{3DE039C6-63FA-42D0-A934-7E1ABEA8FCCA}"/>
              </a:ext>
            </a:extLst>
          </p:cNvPr>
          <p:cNvSpPr/>
          <p:nvPr userDrawn="1"/>
        </p:nvSpPr>
        <p:spPr>
          <a:xfrm flipV="1">
            <a:off x="5139523" y="-4459"/>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1">
                  <a:alpha val="10000"/>
                </a:schemeClr>
              </a:gs>
            </a:gsLst>
            <a:lin ang="0" scaled="0"/>
          </a:gradFill>
          <a:ln w="22550" cap="flat">
            <a:noFill/>
            <a:prstDash val="solid"/>
            <a:miter/>
          </a:ln>
        </p:spPr>
        <p:txBody>
          <a:bodyPr rtlCol="0" anchor="ctr"/>
          <a:lstStyle/>
          <a:p>
            <a:endParaRPr lang="en-US"/>
          </a:p>
        </p:txBody>
      </p:sp>
    </p:spTree>
    <p:extLst>
      <p:ext uri="{BB962C8B-B14F-4D97-AF65-F5344CB8AC3E}">
        <p14:creationId xmlns:p14="http://schemas.microsoft.com/office/powerpoint/2010/main" val="12618742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_自定义版式">
    <p:spTree>
      <p:nvGrpSpPr>
        <p:cNvPr id="1" name=""/>
        <p:cNvGrpSpPr/>
        <p:nvPr/>
      </p:nvGrpSpPr>
      <p:grpSpPr>
        <a:xfrm>
          <a:off x="0" y="0"/>
          <a:ext cx="0" cy="0"/>
          <a:chOff x="0" y="0"/>
          <a:chExt cx="0" cy="0"/>
        </a:xfrm>
      </p:grpSpPr>
      <p:sp>
        <p:nvSpPr>
          <p:cNvPr id="6" name="矩形 5">
            <a:extLst>
              <a:ext uri="{FF2B5EF4-FFF2-40B4-BE49-F238E27FC236}">
                <a16:creationId xmlns:a16="http://schemas.microsoft.com/office/drawing/2014/main" id="{C4E81F70-34BA-463A-972B-3F13980CD241}"/>
              </a:ext>
            </a:extLst>
          </p:cNvPr>
          <p:cNvSpPr/>
          <p:nvPr userDrawn="1"/>
        </p:nvSpPr>
        <p:spPr>
          <a:xfrm>
            <a:off x="0" y="0"/>
            <a:ext cx="12192000" cy="6858000"/>
          </a:xfrm>
          <a:prstGeom prst="rect">
            <a:avLst/>
          </a:prstGeom>
          <a:gradFill>
            <a:gsLst>
              <a:gs pos="51000">
                <a:schemeClr val="accent1">
                  <a:lumMod val="20000"/>
                  <a:lumOff val="80000"/>
                </a:schemeClr>
              </a:gs>
              <a:gs pos="69000">
                <a:schemeClr val="bg1"/>
              </a:gs>
              <a:gs pos="90000">
                <a:schemeClr val="bg1"/>
              </a:gs>
              <a:gs pos="100000">
                <a:schemeClr val="accent2">
                  <a:lumMod val="20000"/>
                  <a:lumOff val="80000"/>
                </a:schemeClr>
              </a:gs>
            </a:gsLst>
            <a:lin ang="4200000" scaled="0"/>
          </a:gradFill>
          <a:ln w="0" cap="flat" cmpd="sng" algn="ctr">
            <a:solidFill>
              <a:schemeClr val="bg1"/>
            </a:solidFill>
            <a:prstDash val="solid"/>
            <a:miter lim="800000"/>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endParaRPr>
          </a:p>
        </p:txBody>
      </p:sp>
      <p:sp>
        <p:nvSpPr>
          <p:cNvPr id="2" name="Freeform 4">
            <a:extLst>
              <a:ext uri="{FF2B5EF4-FFF2-40B4-BE49-F238E27FC236}">
                <a16:creationId xmlns:a16="http://schemas.microsoft.com/office/drawing/2014/main" id="{6ED1D13A-D0E1-4A28-B9F3-B73CD9ECE5C4}"/>
              </a:ext>
            </a:extLst>
          </p:cNvPr>
          <p:cNvSpPr/>
          <p:nvPr userDrawn="1"/>
        </p:nvSpPr>
        <p:spPr>
          <a:xfrm>
            <a:off x="-1192" y="0"/>
            <a:ext cx="12192571" cy="6858001"/>
          </a:xfrm>
          <a:custGeom>
            <a:avLst/>
            <a:gdLst>
              <a:gd name="connsiteX0" fmla="*/ 0 w 12192571"/>
              <a:gd name="connsiteY0" fmla="*/ 0 h 6858001"/>
              <a:gd name="connsiteX1" fmla="*/ 12192571 w 12192571"/>
              <a:gd name="connsiteY1" fmla="*/ 0 h 6858001"/>
              <a:gd name="connsiteX2" fmla="*/ 11418977 w 12192571"/>
              <a:gd name="connsiteY2" fmla="*/ 2161123 h 6858001"/>
              <a:gd name="connsiteX3" fmla="*/ 9237246 w 12192571"/>
              <a:gd name="connsiteY3" fmla="*/ 3661252 h 6858001"/>
              <a:gd name="connsiteX4" fmla="*/ 6628162 w 12192571"/>
              <a:gd name="connsiteY4" fmla="*/ 4249115 h 6858001"/>
              <a:gd name="connsiteX5" fmla="*/ 4936357 w 12192571"/>
              <a:gd name="connsiteY5" fmla="*/ 4735016 h 6858001"/>
              <a:gd name="connsiteX6" fmla="*/ 3700646 w 12192571"/>
              <a:gd name="connsiteY6" fmla="*/ 5839720 h 6858001"/>
              <a:gd name="connsiteX7" fmla="*/ 3229508 w 12192571"/>
              <a:gd name="connsiteY7" fmla="*/ 6623080 h 6858001"/>
              <a:gd name="connsiteX8" fmla="*/ 3129661 w 12192571"/>
              <a:gd name="connsiteY8" fmla="*/ 6858001 h 6858001"/>
              <a:gd name="connsiteX9" fmla="*/ 0 w 12192571"/>
              <a:gd name="connsiteY9" fmla="*/ 6858001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2571" h="6858001">
                <a:moveTo>
                  <a:pt x="0" y="0"/>
                </a:moveTo>
                <a:lnTo>
                  <a:pt x="12192571" y="0"/>
                </a:lnTo>
                <a:cubicBezTo>
                  <a:pt x="12114238" y="784756"/>
                  <a:pt x="11887121" y="1532710"/>
                  <a:pt x="11418977" y="2161123"/>
                </a:cubicBezTo>
                <a:cubicBezTo>
                  <a:pt x="10882698" y="2881419"/>
                  <a:pt x="10078746" y="3360993"/>
                  <a:pt x="9237246" y="3661252"/>
                </a:cubicBezTo>
                <a:cubicBezTo>
                  <a:pt x="8395749" y="3961514"/>
                  <a:pt x="7508827" y="4097695"/>
                  <a:pt x="6628162" y="4249115"/>
                </a:cubicBezTo>
                <a:cubicBezTo>
                  <a:pt x="6048777" y="4348967"/>
                  <a:pt x="5458500" y="4459603"/>
                  <a:pt x="4936357" y="4735016"/>
                </a:cubicBezTo>
                <a:cubicBezTo>
                  <a:pt x="4445041" y="4995195"/>
                  <a:pt x="4033678" y="5391323"/>
                  <a:pt x="3700646" y="5839720"/>
                </a:cubicBezTo>
                <a:cubicBezTo>
                  <a:pt x="3519357" y="6083638"/>
                  <a:pt x="3359252" y="6346674"/>
                  <a:pt x="3229508" y="6623080"/>
                </a:cubicBezTo>
                <a:lnTo>
                  <a:pt x="3129661" y="6858001"/>
                </a:lnTo>
                <a:lnTo>
                  <a:pt x="0" y="6858001"/>
                </a:lnTo>
                <a:close/>
              </a:path>
            </a:pathLst>
          </a:custGeom>
          <a:gradFill>
            <a:gsLst>
              <a:gs pos="0">
                <a:schemeClr val="accent1"/>
              </a:gs>
              <a:gs pos="100000">
                <a:schemeClr val="accent2"/>
              </a:gs>
            </a:gsLst>
            <a:lin ang="0" scaled="1"/>
          </a:gradFill>
          <a:ln w="9517" cap="flat">
            <a:noFill/>
            <a:prstDash val="solid"/>
            <a:miter/>
          </a:ln>
          <a:effectLst>
            <a:outerShdw blurRad="127000" dist="38100" dir="2700000" algn="tl" rotWithShape="0">
              <a:prstClr val="black">
                <a:alpha val="20000"/>
              </a:prstClr>
            </a:outerShdw>
          </a:effectLst>
        </p:spPr>
        <p:txBody>
          <a:bodyPr wrap="square" rtlCol="0" anchor="ctr">
            <a:noAutofit/>
          </a:bodyPr>
          <a:lstStyle/>
          <a:p>
            <a:endParaRPr lang="en-US"/>
          </a:p>
        </p:txBody>
      </p:sp>
      <p:sp>
        <p:nvSpPr>
          <p:cNvPr id="4" name="Freeform 9">
            <a:extLst>
              <a:ext uri="{FF2B5EF4-FFF2-40B4-BE49-F238E27FC236}">
                <a16:creationId xmlns:a16="http://schemas.microsoft.com/office/drawing/2014/main" id="{02E0F9E2-D1FF-4249-B86D-AEBC2A43E0B0}"/>
              </a:ext>
            </a:extLst>
          </p:cNvPr>
          <p:cNvSpPr/>
          <p:nvPr/>
        </p:nvSpPr>
        <p:spPr>
          <a:xfrm flipH="1">
            <a:off x="0" y="-4459"/>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bg1">
                  <a:alpha val="0"/>
                </a:schemeClr>
              </a:gs>
              <a:gs pos="100000">
                <a:schemeClr val="bg1">
                  <a:alpha val="10000"/>
                </a:schemeClr>
              </a:gs>
            </a:gsLst>
            <a:lin ang="0" scaled="0"/>
          </a:gradFill>
          <a:ln w="22550" cap="flat">
            <a:noFill/>
            <a:prstDash val="solid"/>
            <a:miter/>
          </a:ln>
        </p:spPr>
        <p:txBody>
          <a:bodyPr rtlCol="0" anchor="ctr"/>
          <a:lstStyle/>
          <a:p>
            <a:endParaRPr lang="en-US" dirty="0"/>
          </a:p>
        </p:txBody>
      </p:sp>
      <p:sp>
        <p:nvSpPr>
          <p:cNvPr id="5" name="Freeform 8">
            <a:extLst>
              <a:ext uri="{FF2B5EF4-FFF2-40B4-BE49-F238E27FC236}">
                <a16:creationId xmlns:a16="http://schemas.microsoft.com/office/drawing/2014/main" id="{8C1F9442-BDD6-4BCC-99EC-908C259B6ECE}"/>
              </a:ext>
            </a:extLst>
          </p:cNvPr>
          <p:cNvSpPr/>
          <p:nvPr/>
        </p:nvSpPr>
        <p:spPr>
          <a:xfrm flipV="1">
            <a:off x="5139523" y="-8918"/>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1">
                  <a:alpha val="10000"/>
                </a:schemeClr>
              </a:gs>
            </a:gsLst>
            <a:lin ang="0" scaled="0"/>
          </a:gradFill>
          <a:ln w="22550" cap="flat">
            <a:noFill/>
            <a:prstDash val="solid"/>
            <a:miter/>
          </a:ln>
        </p:spPr>
        <p:txBody>
          <a:bodyPr rtlCol="0" anchor="ctr"/>
          <a:lstStyle/>
          <a:p>
            <a:endParaRPr lang="en-US"/>
          </a:p>
        </p:txBody>
      </p:sp>
      <p:sp>
        <p:nvSpPr>
          <p:cNvPr id="11" name="矩形: 圆角 10">
            <a:extLst>
              <a:ext uri="{FF2B5EF4-FFF2-40B4-BE49-F238E27FC236}">
                <a16:creationId xmlns:a16="http://schemas.microsoft.com/office/drawing/2014/main" id="{4CD23F63-868F-4013-B3B4-BF0B679BA32B}"/>
              </a:ext>
            </a:extLst>
          </p:cNvPr>
          <p:cNvSpPr/>
          <p:nvPr userDrawn="1"/>
        </p:nvSpPr>
        <p:spPr>
          <a:xfrm>
            <a:off x="630043" y="5451382"/>
            <a:ext cx="2108077" cy="379157"/>
          </a:xfrm>
          <a:prstGeom prst="roundRect">
            <a:avLst>
              <a:gd name="adj" fmla="val 50000"/>
            </a:avLst>
          </a:prstGeom>
          <a:gradFill>
            <a:gsLst>
              <a:gs pos="0">
                <a:schemeClr val="accent1">
                  <a:lumMod val="20000"/>
                  <a:lumOff val="80000"/>
                </a:schemeClr>
              </a:gs>
              <a:gs pos="100000">
                <a:schemeClr val="accent2">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zh-CN" altLang="en-US" sz="500">
              <a:latin typeface="Open Sans" panose="020B0606030504020204" pitchFamily="34" charset="0"/>
              <a:cs typeface="Open Sans" panose="020B0606030504020204" pitchFamily="34" charset="0"/>
            </a:endParaRPr>
          </a:p>
        </p:txBody>
      </p:sp>
      <p:sp>
        <p:nvSpPr>
          <p:cNvPr id="12" name="文本框 11">
            <a:extLst>
              <a:ext uri="{FF2B5EF4-FFF2-40B4-BE49-F238E27FC236}">
                <a16:creationId xmlns:a16="http://schemas.microsoft.com/office/drawing/2014/main" id="{673D1B76-BC10-42EF-9385-E7C3B45FB878}"/>
              </a:ext>
            </a:extLst>
          </p:cNvPr>
          <p:cNvSpPr txBox="1"/>
          <p:nvPr userDrawn="1"/>
        </p:nvSpPr>
        <p:spPr>
          <a:xfrm>
            <a:off x="881625" y="5499663"/>
            <a:ext cx="706537" cy="276999"/>
          </a:xfrm>
          <a:prstGeom prst="rect">
            <a:avLst/>
          </a:prstGeom>
          <a:noFill/>
        </p:spPr>
        <p:txBody>
          <a:bodyPr wrap="square" lIns="0" tIns="0" rIns="0" bIns="0">
            <a:spAutoFit/>
          </a:bodyPr>
          <a:lstStyle/>
          <a:p>
            <a:r>
              <a:rPr lang="en-US" altLang="zh-CN" b="1" dirty="0">
                <a:ln w="12700">
                  <a:noFill/>
                </a:ln>
                <a:solidFill>
                  <a:schemeClr val="tx1">
                    <a:lumMod val="90000"/>
                    <a:lumOff val="10000"/>
                  </a:schemeClr>
                </a:solidFill>
                <a:latin typeface="+mj-lt"/>
                <a:ea typeface="思源黑体 CN Heavy" panose="020B0A00000000000000" pitchFamily="34" charset="-122"/>
                <a:cs typeface="阿里巴巴普惠体 B" panose="00020600040101010101" pitchFamily="18" charset="-122"/>
              </a:rPr>
              <a:t>PART</a:t>
            </a:r>
          </a:p>
        </p:txBody>
      </p:sp>
      <p:sp>
        <p:nvSpPr>
          <p:cNvPr id="13" name="任意多边形: 形状 12">
            <a:extLst>
              <a:ext uri="{FF2B5EF4-FFF2-40B4-BE49-F238E27FC236}">
                <a16:creationId xmlns:a16="http://schemas.microsoft.com/office/drawing/2014/main" id="{B8C5D6D6-77AE-4F0E-8EB3-83DEF0C05D8C}"/>
              </a:ext>
            </a:extLst>
          </p:cNvPr>
          <p:cNvSpPr/>
          <p:nvPr userDrawn="1"/>
        </p:nvSpPr>
        <p:spPr>
          <a:xfrm>
            <a:off x="1528588" y="5451382"/>
            <a:ext cx="239489" cy="379157"/>
          </a:xfrm>
          <a:custGeom>
            <a:avLst/>
            <a:gdLst>
              <a:gd name="connsiteX0" fmla="*/ 0 w 414386"/>
              <a:gd name="connsiteY0" fmla="*/ 0 h 656052"/>
              <a:gd name="connsiteX1" fmla="*/ 86360 w 414386"/>
              <a:gd name="connsiteY1" fmla="*/ 0 h 656052"/>
              <a:gd name="connsiteX2" fmla="*/ 414386 w 414386"/>
              <a:gd name="connsiteY2" fmla="*/ 328026 h 656052"/>
              <a:gd name="connsiteX3" fmla="*/ 86360 w 414386"/>
              <a:gd name="connsiteY3" fmla="*/ 656052 h 656052"/>
              <a:gd name="connsiteX4" fmla="*/ 0 w 414386"/>
              <a:gd name="connsiteY4" fmla="*/ 656052 h 656052"/>
              <a:gd name="connsiteX5" fmla="*/ 328026 w 414386"/>
              <a:gd name="connsiteY5" fmla="*/ 328026 h 656052"/>
              <a:gd name="connsiteX6" fmla="*/ 0 w 414386"/>
              <a:gd name="connsiteY6" fmla="*/ 0 h 6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386" h="656052">
                <a:moveTo>
                  <a:pt x="0" y="0"/>
                </a:moveTo>
                <a:lnTo>
                  <a:pt x="86360" y="0"/>
                </a:lnTo>
                <a:cubicBezTo>
                  <a:pt x="267524" y="0"/>
                  <a:pt x="414386" y="146862"/>
                  <a:pt x="414386" y="328026"/>
                </a:cubicBezTo>
                <a:cubicBezTo>
                  <a:pt x="414386" y="509190"/>
                  <a:pt x="267524" y="656052"/>
                  <a:pt x="86360" y="656052"/>
                </a:cubicBezTo>
                <a:lnTo>
                  <a:pt x="0" y="656052"/>
                </a:lnTo>
                <a:cubicBezTo>
                  <a:pt x="181164" y="656052"/>
                  <a:pt x="328026" y="509190"/>
                  <a:pt x="328026" y="328026"/>
                </a:cubicBezTo>
                <a:cubicBezTo>
                  <a:pt x="328026" y="146862"/>
                  <a:pt x="181164" y="0"/>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endParaRPr lang="zh-CN" altLang="en-US" sz="500">
              <a:latin typeface="Open Sans" panose="020B0606030504020204" pitchFamily="34" charset="0"/>
              <a:cs typeface="Open Sans" panose="020B0606030504020204" pitchFamily="34" charset="0"/>
            </a:endParaRPr>
          </a:p>
        </p:txBody>
      </p:sp>
    </p:spTree>
    <p:extLst>
      <p:ext uri="{BB962C8B-B14F-4D97-AF65-F5344CB8AC3E}">
        <p14:creationId xmlns:p14="http://schemas.microsoft.com/office/powerpoint/2010/main" val="291569792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自定义版式">
    <p:spTree>
      <p:nvGrpSpPr>
        <p:cNvPr id="1" name=""/>
        <p:cNvGrpSpPr/>
        <p:nvPr/>
      </p:nvGrpSpPr>
      <p:grpSpPr>
        <a:xfrm>
          <a:off x="0" y="0"/>
          <a:ext cx="0" cy="0"/>
          <a:chOff x="0" y="0"/>
          <a:chExt cx="0" cy="0"/>
        </a:xfrm>
      </p:grpSpPr>
      <p:sp>
        <p:nvSpPr>
          <p:cNvPr id="8" name="矩形 7">
            <a:extLst>
              <a:ext uri="{FF2B5EF4-FFF2-40B4-BE49-F238E27FC236}">
                <a16:creationId xmlns:a16="http://schemas.microsoft.com/office/drawing/2014/main" id="{A5D167C8-E316-42F2-957B-3087211079B7}"/>
              </a:ext>
            </a:extLst>
          </p:cNvPr>
          <p:cNvSpPr/>
          <p:nvPr userDrawn="1"/>
        </p:nvSpPr>
        <p:spPr>
          <a:xfrm>
            <a:off x="0" y="0"/>
            <a:ext cx="12192000" cy="6858000"/>
          </a:xfrm>
          <a:prstGeom prst="rect">
            <a:avLst/>
          </a:prstGeom>
          <a:gradFill>
            <a:gsLst>
              <a:gs pos="0">
                <a:schemeClr val="accent1">
                  <a:lumMod val="20000"/>
                  <a:lumOff val="80000"/>
                  <a:alpha val="52000"/>
                </a:schemeClr>
              </a:gs>
              <a:gs pos="14000">
                <a:schemeClr val="bg1"/>
              </a:gs>
              <a:gs pos="62000">
                <a:schemeClr val="bg1"/>
              </a:gs>
              <a:gs pos="100000">
                <a:schemeClr val="accent2">
                  <a:lumMod val="20000"/>
                  <a:lumOff val="80000"/>
                  <a:alpha val="62000"/>
                </a:schemeClr>
              </a:gs>
            </a:gsLst>
            <a:lin ang="4200000" scaled="0"/>
          </a:gradFill>
          <a:ln w="15875"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endParaRPr>
          </a:p>
        </p:txBody>
      </p:sp>
      <p:sp>
        <p:nvSpPr>
          <p:cNvPr id="9" name="Freeform 8">
            <a:extLst>
              <a:ext uri="{FF2B5EF4-FFF2-40B4-BE49-F238E27FC236}">
                <a16:creationId xmlns:a16="http://schemas.microsoft.com/office/drawing/2014/main" id="{E8A37304-B078-4A56-94E7-E186E5DFF7C9}"/>
              </a:ext>
            </a:extLst>
          </p:cNvPr>
          <p:cNvSpPr/>
          <p:nvPr userDrawn="1"/>
        </p:nvSpPr>
        <p:spPr>
          <a:xfrm flipV="1">
            <a:off x="5139523" y="-4459"/>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1">
                  <a:alpha val="10000"/>
                </a:schemeClr>
              </a:gs>
            </a:gsLst>
            <a:lin ang="0" scaled="0"/>
          </a:gradFill>
          <a:ln w="22550"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11CCB87B-F085-43DE-B588-358354A62948}"/>
              </a:ext>
            </a:extLst>
          </p:cNvPr>
          <p:cNvSpPr>
            <a:spLocks/>
          </p:cNvSpPr>
          <p:nvPr userDrawn="1"/>
        </p:nvSpPr>
        <p:spPr bwMode="auto">
          <a:xfrm>
            <a:off x="425050" y="472440"/>
            <a:ext cx="5398040" cy="638974"/>
          </a:xfrm>
          <a:custGeom>
            <a:avLst/>
            <a:gdLst>
              <a:gd name="T0" fmla="*/ 713 w 745"/>
              <a:gd name="T1" fmla="*/ 62 h 62"/>
              <a:gd name="T2" fmla="*/ 687 w 745"/>
              <a:gd name="T3" fmla="*/ 34 h 62"/>
              <a:gd name="T4" fmla="*/ 648 w 745"/>
              <a:gd name="T5" fmla="*/ 46 h 62"/>
              <a:gd name="T6" fmla="*/ 648 w 745"/>
              <a:gd name="T7" fmla="*/ 11 h 62"/>
              <a:gd name="T8" fmla="*/ 725 w 745"/>
              <a:gd name="T9" fmla="*/ 9 h 62"/>
              <a:gd name="T10" fmla="*/ 684 w 745"/>
              <a:gd name="T11" fmla="*/ 30 h 62"/>
              <a:gd name="T12" fmla="*/ 681 w 745"/>
              <a:gd name="T13" fmla="*/ 38 h 62"/>
              <a:gd name="T14" fmla="*/ 662 w 745"/>
              <a:gd name="T15" fmla="*/ 35 h 62"/>
              <a:gd name="T16" fmla="*/ 701 w 745"/>
              <a:gd name="T17" fmla="*/ 33 h 62"/>
              <a:gd name="T18" fmla="*/ 715 w 745"/>
              <a:gd name="T19" fmla="*/ 30 h 62"/>
              <a:gd name="T20" fmla="*/ 436 w 745"/>
              <a:gd name="T21" fmla="*/ 58 h 62"/>
              <a:gd name="T22" fmla="*/ 671 w 745"/>
              <a:gd name="T23" fmla="*/ 51 h 62"/>
              <a:gd name="T24" fmla="*/ 676 w 745"/>
              <a:gd name="T25" fmla="*/ 46 h 62"/>
              <a:gd name="T26" fmla="*/ 625 w 745"/>
              <a:gd name="T27" fmla="*/ 43 h 62"/>
              <a:gd name="T28" fmla="*/ 556 w 745"/>
              <a:gd name="T29" fmla="*/ 38 h 62"/>
              <a:gd name="T30" fmla="*/ 537 w 745"/>
              <a:gd name="T31" fmla="*/ 33 h 62"/>
              <a:gd name="T32" fmla="*/ 514 w 745"/>
              <a:gd name="T33" fmla="*/ 26 h 62"/>
              <a:gd name="T34" fmla="*/ 518 w 745"/>
              <a:gd name="T35" fmla="*/ 19 h 62"/>
              <a:gd name="T36" fmla="*/ 500 w 745"/>
              <a:gd name="T37" fmla="*/ 17 h 62"/>
              <a:gd name="T38" fmla="*/ 477 w 745"/>
              <a:gd name="T39" fmla="*/ 14 h 62"/>
              <a:gd name="T40" fmla="*/ 538 w 745"/>
              <a:gd name="T41" fmla="*/ 8 h 62"/>
              <a:gd name="T42" fmla="*/ 453 w 745"/>
              <a:gd name="T43" fmla="*/ 9 h 62"/>
              <a:gd name="T44" fmla="*/ 411 w 745"/>
              <a:gd name="T45" fmla="*/ 7 h 62"/>
              <a:gd name="T46" fmla="*/ 358 w 745"/>
              <a:gd name="T47" fmla="*/ 1 h 62"/>
              <a:gd name="T48" fmla="*/ 297 w 745"/>
              <a:gd name="T49" fmla="*/ 5 h 62"/>
              <a:gd name="T50" fmla="*/ 220 w 745"/>
              <a:gd name="T51" fmla="*/ 9 h 62"/>
              <a:gd name="T52" fmla="*/ 86 w 745"/>
              <a:gd name="T53" fmla="*/ 5 h 62"/>
              <a:gd name="T54" fmla="*/ 20 w 745"/>
              <a:gd name="T55" fmla="*/ 19 h 62"/>
              <a:gd name="T56" fmla="*/ 16 w 745"/>
              <a:gd name="T57" fmla="*/ 30 h 62"/>
              <a:gd name="T58" fmla="*/ 39 w 745"/>
              <a:gd name="T59" fmla="*/ 59 h 62"/>
              <a:gd name="T60" fmla="*/ 205 w 745"/>
              <a:gd name="T61" fmla="*/ 57 h 62"/>
              <a:gd name="T62" fmla="*/ 227 w 745"/>
              <a:gd name="T63" fmla="*/ 58 h 62"/>
              <a:gd name="T64" fmla="*/ 311 w 745"/>
              <a:gd name="T65" fmla="*/ 57 h 62"/>
              <a:gd name="T66" fmla="*/ 425 w 745"/>
              <a:gd name="T67" fmla="*/ 56 h 62"/>
              <a:gd name="T68" fmla="*/ 518 w 745"/>
              <a:gd name="T69" fmla="*/ 57 h 62"/>
              <a:gd name="T70" fmla="*/ 615 w 745"/>
              <a:gd name="T71" fmla="*/ 60 h 62"/>
              <a:gd name="T72" fmla="*/ 700 w 745"/>
              <a:gd name="T73" fmla="*/ 62 h 62"/>
              <a:gd name="T74" fmla="*/ 95 w 745"/>
              <a:gd name="T75" fmla="*/ 57 h 62"/>
              <a:gd name="T76" fmla="*/ 351 w 745"/>
              <a:gd name="T77" fmla="*/ 54 h 62"/>
              <a:gd name="T78" fmla="*/ 362 w 745"/>
              <a:gd name="T79" fmla="*/ 52 h 62"/>
              <a:gd name="T80" fmla="*/ 547 w 745"/>
              <a:gd name="T81" fmla="*/ 43 h 62"/>
              <a:gd name="T82" fmla="*/ 509 w 745"/>
              <a:gd name="T83" fmla="*/ 45 h 62"/>
              <a:gd name="T84" fmla="*/ 502 w 745"/>
              <a:gd name="T85" fmla="*/ 28 h 62"/>
              <a:gd name="T86" fmla="*/ 481 w 745"/>
              <a:gd name="T87" fmla="*/ 25 h 62"/>
              <a:gd name="T88" fmla="*/ 472 w 745"/>
              <a:gd name="T89" fmla="*/ 12 h 62"/>
              <a:gd name="T90" fmla="*/ 439 w 745"/>
              <a:gd name="T91" fmla="*/ 11 h 62"/>
              <a:gd name="T92" fmla="*/ 397 w 745"/>
              <a:gd name="T93" fmla="*/ 54 h 62"/>
              <a:gd name="T94" fmla="*/ 435 w 745"/>
              <a:gd name="T95" fmla="*/ 46 h 62"/>
              <a:gd name="T96" fmla="*/ 450 w 745"/>
              <a:gd name="T97" fmla="*/ 11 h 62"/>
              <a:gd name="T98" fmla="*/ 453 w 745"/>
              <a:gd name="T99" fmla="*/ 20 h 62"/>
              <a:gd name="T100" fmla="*/ 475 w 745"/>
              <a:gd name="T101" fmla="*/ 52 h 62"/>
              <a:gd name="T102" fmla="*/ 498 w 745"/>
              <a:gd name="T103" fmla="*/ 46 h 62"/>
              <a:gd name="T104" fmla="*/ 541 w 745"/>
              <a:gd name="T105" fmla="*/ 47 h 62"/>
              <a:gd name="T106" fmla="*/ 550 w 745"/>
              <a:gd name="T107" fmla="*/ 40 h 62"/>
              <a:gd name="T108" fmla="*/ 555 w 745"/>
              <a:gd name="T109" fmla="*/ 7 h 62"/>
              <a:gd name="T110" fmla="*/ 516 w 745"/>
              <a:gd name="T111" fmla="*/ 6 h 62"/>
              <a:gd name="T112" fmla="*/ 738 w 745"/>
              <a:gd name="T113" fmla="*/ 25 h 62"/>
              <a:gd name="T114" fmla="*/ 614 w 745"/>
              <a:gd name="T115" fmla="*/ 33 h 62"/>
              <a:gd name="T116" fmla="*/ 601 w 745"/>
              <a:gd name="T117" fmla="*/ 40 h 62"/>
              <a:gd name="T118" fmla="*/ 558 w 745"/>
              <a:gd name="T119" fmla="*/ 17 h 62"/>
              <a:gd name="T120" fmla="*/ 602 w 745"/>
              <a:gd name="T121" fmla="*/ 26 h 62"/>
              <a:gd name="T122" fmla="*/ 527 w 745"/>
              <a:gd name="T123" fmla="*/ 20 h 62"/>
              <a:gd name="T124" fmla="*/ 541 w 745"/>
              <a:gd name="T12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5" h="62">
                <a:moveTo>
                  <a:pt x="683" y="41"/>
                </a:moveTo>
                <a:cubicBezTo>
                  <a:pt x="682" y="41"/>
                  <a:pt x="679" y="41"/>
                  <a:pt x="678" y="42"/>
                </a:cubicBezTo>
                <a:cubicBezTo>
                  <a:pt x="681" y="42"/>
                  <a:pt x="683" y="42"/>
                  <a:pt x="685" y="41"/>
                </a:cubicBezTo>
                <a:cubicBezTo>
                  <a:pt x="684" y="41"/>
                  <a:pt x="684" y="41"/>
                  <a:pt x="684" y="41"/>
                </a:cubicBezTo>
                <a:cubicBezTo>
                  <a:pt x="684" y="41"/>
                  <a:pt x="683" y="41"/>
                  <a:pt x="683" y="41"/>
                </a:cubicBezTo>
                <a:close/>
                <a:moveTo>
                  <a:pt x="689" y="41"/>
                </a:moveTo>
                <a:cubicBezTo>
                  <a:pt x="689" y="41"/>
                  <a:pt x="688" y="41"/>
                  <a:pt x="687" y="41"/>
                </a:cubicBezTo>
                <a:cubicBezTo>
                  <a:pt x="684" y="41"/>
                  <a:pt x="688" y="42"/>
                  <a:pt x="689" y="41"/>
                </a:cubicBezTo>
                <a:close/>
                <a:moveTo>
                  <a:pt x="676" y="42"/>
                </a:moveTo>
                <a:cubicBezTo>
                  <a:pt x="675" y="42"/>
                  <a:pt x="674" y="41"/>
                  <a:pt x="674" y="42"/>
                </a:cubicBezTo>
                <a:cubicBezTo>
                  <a:pt x="675" y="42"/>
                  <a:pt x="676" y="42"/>
                  <a:pt x="676" y="42"/>
                </a:cubicBezTo>
                <a:close/>
                <a:moveTo>
                  <a:pt x="680" y="43"/>
                </a:moveTo>
                <a:cubicBezTo>
                  <a:pt x="681" y="43"/>
                  <a:pt x="683" y="43"/>
                  <a:pt x="684" y="43"/>
                </a:cubicBezTo>
                <a:cubicBezTo>
                  <a:pt x="685" y="42"/>
                  <a:pt x="687" y="42"/>
                  <a:pt x="686" y="42"/>
                </a:cubicBezTo>
                <a:cubicBezTo>
                  <a:pt x="684" y="42"/>
                  <a:pt x="681" y="42"/>
                  <a:pt x="680" y="43"/>
                </a:cubicBezTo>
                <a:cubicBezTo>
                  <a:pt x="676" y="43"/>
                  <a:pt x="674" y="42"/>
                  <a:pt x="671" y="43"/>
                </a:cubicBezTo>
                <a:cubicBezTo>
                  <a:pt x="675" y="44"/>
                  <a:pt x="677" y="43"/>
                  <a:pt x="680" y="43"/>
                </a:cubicBezTo>
                <a:close/>
                <a:moveTo>
                  <a:pt x="688" y="44"/>
                </a:moveTo>
                <a:cubicBezTo>
                  <a:pt x="692" y="44"/>
                  <a:pt x="696" y="44"/>
                  <a:pt x="699" y="43"/>
                </a:cubicBezTo>
                <a:cubicBezTo>
                  <a:pt x="698" y="43"/>
                  <a:pt x="697" y="43"/>
                  <a:pt x="696" y="43"/>
                </a:cubicBezTo>
                <a:cubicBezTo>
                  <a:pt x="695" y="43"/>
                  <a:pt x="694" y="43"/>
                  <a:pt x="693" y="43"/>
                </a:cubicBezTo>
                <a:cubicBezTo>
                  <a:pt x="693" y="43"/>
                  <a:pt x="693" y="43"/>
                  <a:pt x="692" y="43"/>
                </a:cubicBezTo>
                <a:cubicBezTo>
                  <a:pt x="690" y="43"/>
                  <a:pt x="688" y="43"/>
                  <a:pt x="687" y="43"/>
                </a:cubicBezTo>
                <a:cubicBezTo>
                  <a:pt x="686" y="43"/>
                  <a:pt x="684" y="43"/>
                  <a:pt x="684" y="44"/>
                </a:cubicBezTo>
                <a:cubicBezTo>
                  <a:pt x="685" y="44"/>
                  <a:pt x="687" y="44"/>
                  <a:pt x="688" y="44"/>
                </a:cubicBezTo>
                <a:close/>
                <a:moveTo>
                  <a:pt x="662" y="61"/>
                </a:moveTo>
                <a:cubicBezTo>
                  <a:pt x="664" y="61"/>
                  <a:pt x="666" y="61"/>
                  <a:pt x="667" y="61"/>
                </a:cubicBezTo>
                <a:cubicBezTo>
                  <a:pt x="665" y="61"/>
                  <a:pt x="663" y="61"/>
                  <a:pt x="662" y="61"/>
                </a:cubicBezTo>
                <a:close/>
                <a:moveTo>
                  <a:pt x="711" y="61"/>
                </a:moveTo>
                <a:cubicBezTo>
                  <a:pt x="711" y="61"/>
                  <a:pt x="709" y="61"/>
                  <a:pt x="710" y="61"/>
                </a:cubicBezTo>
                <a:cubicBezTo>
                  <a:pt x="711" y="62"/>
                  <a:pt x="712" y="61"/>
                  <a:pt x="713" y="62"/>
                </a:cubicBezTo>
                <a:cubicBezTo>
                  <a:pt x="713" y="62"/>
                  <a:pt x="712" y="62"/>
                  <a:pt x="712" y="62"/>
                </a:cubicBezTo>
                <a:cubicBezTo>
                  <a:pt x="713" y="62"/>
                  <a:pt x="714" y="61"/>
                  <a:pt x="714" y="62"/>
                </a:cubicBezTo>
                <a:cubicBezTo>
                  <a:pt x="714" y="62"/>
                  <a:pt x="714" y="62"/>
                  <a:pt x="714" y="62"/>
                </a:cubicBezTo>
                <a:cubicBezTo>
                  <a:pt x="715" y="62"/>
                  <a:pt x="716" y="62"/>
                  <a:pt x="717" y="62"/>
                </a:cubicBezTo>
                <a:cubicBezTo>
                  <a:pt x="717" y="61"/>
                  <a:pt x="718" y="61"/>
                  <a:pt x="718" y="62"/>
                </a:cubicBezTo>
                <a:cubicBezTo>
                  <a:pt x="718" y="62"/>
                  <a:pt x="717" y="61"/>
                  <a:pt x="717" y="62"/>
                </a:cubicBezTo>
                <a:cubicBezTo>
                  <a:pt x="718" y="62"/>
                  <a:pt x="720" y="62"/>
                  <a:pt x="721" y="61"/>
                </a:cubicBezTo>
                <a:cubicBezTo>
                  <a:pt x="717" y="61"/>
                  <a:pt x="713" y="61"/>
                  <a:pt x="711" y="61"/>
                </a:cubicBezTo>
                <a:close/>
                <a:moveTo>
                  <a:pt x="679" y="34"/>
                </a:moveTo>
                <a:cubicBezTo>
                  <a:pt x="679" y="34"/>
                  <a:pt x="679" y="34"/>
                  <a:pt x="679" y="35"/>
                </a:cubicBezTo>
                <a:cubicBezTo>
                  <a:pt x="679" y="35"/>
                  <a:pt x="680" y="35"/>
                  <a:pt x="680" y="35"/>
                </a:cubicBezTo>
                <a:cubicBezTo>
                  <a:pt x="680" y="34"/>
                  <a:pt x="680" y="34"/>
                  <a:pt x="679" y="34"/>
                </a:cubicBezTo>
                <a:close/>
                <a:moveTo>
                  <a:pt x="678" y="34"/>
                </a:moveTo>
                <a:cubicBezTo>
                  <a:pt x="677" y="34"/>
                  <a:pt x="676" y="33"/>
                  <a:pt x="676" y="34"/>
                </a:cubicBezTo>
                <a:cubicBezTo>
                  <a:pt x="677" y="34"/>
                  <a:pt x="678" y="34"/>
                  <a:pt x="678" y="34"/>
                </a:cubicBezTo>
                <a:close/>
                <a:moveTo>
                  <a:pt x="653" y="10"/>
                </a:moveTo>
                <a:cubicBezTo>
                  <a:pt x="652" y="11"/>
                  <a:pt x="649" y="9"/>
                  <a:pt x="648" y="11"/>
                </a:cubicBezTo>
                <a:cubicBezTo>
                  <a:pt x="650" y="10"/>
                  <a:pt x="652" y="11"/>
                  <a:pt x="653" y="10"/>
                </a:cubicBezTo>
                <a:close/>
                <a:moveTo>
                  <a:pt x="682" y="35"/>
                </a:moveTo>
                <a:cubicBezTo>
                  <a:pt x="683" y="35"/>
                  <a:pt x="685" y="35"/>
                  <a:pt x="685" y="34"/>
                </a:cubicBezTo>
                <a:cubicBezTo>
                  <a:pt x="684" y="35"/>
                  <a:pt x="682" y="34"/>
                  <a:pt x="682" y="35"/>
                </a:cubicBezTo>
                <a:close/>
                <a:moveTo>
                  <a:pt x="685" y="33"/>
                </a:moveTo>
                <a:cubicBezTo>
                  <a:pt x="685" y="33"/>
                  <a:pt x="687" y="33"/>
                  <a:pt x="686" y="32"/>
                </a:cubicBezTo>
                <a:cubicBezTo>
                  <a:pt x="686" y="33"/>
                  <a:pt x="685" y="32"/>
                  <a:pt x="685" y="33"/>
                </a:cubicBezTo>
                <a:close/>
                <a:moveTo>
                  <a:pt x="686" y="34"/>
                </a:moveTo>
                <a:cubicBezTo>
                  <a:pt x="686" y="35"/>
                  <a:pt x="686" y="35"/>
                  <a:pt x="686" y="36"/>
                </a:cubicBezTo>
                <a:cubicBezTo>
                  <a:pt x="688" y="35"/>
                  <a:pt x="691" y="36"/>
                  <a:pt x="693" y="35"/>
                </a:cubicBezTo>
                <a:cubicBezTo>
                  <a:pt x="692" y="35"/>
                  <a:pt x="692" y="35"/>
                  <a:pt x="692" y="35"/>
                </a:cubicBezTo>
                <a:cubicBezTo>
                  <a:pt x="692" y="35"/>
                  <a:pt x="693" y="34"/>
                  <a:pt x="692" y="34"/>
                </a:cubicBezTo>
                <a:cubicBezTo>
                  <a:pt x="692" y="35"/>
                  <a:pt x="688" y="34"/>
                  <a:pt x="687" y="35"/>
                </a:cubicBezTo>
                <a:cubicBezTo>
                  <a:pt x="687" y="35"/>
                  <a:pt x="687" y="34"/>
                  <a:pt x="687" y="34"/>
                </a:cubicBezTo>
                <a:cubicBezTo>
                  <a:pt x="687" y="33"/>
                  <a:pt x="687" y="34"/>
                  <a:pt x="686" y="34"/>
                </a:cubicBezTo>
                <a:close/>
                <a:moveTo>
                  <a:pt x="646" y="45"/>
                </a:moveTo>
                <a:cubicBezTo>
                  <a:pt x="647" y="44"/>
                  <a:pt x="645" y="44"/>
                  <a:pt x="645" y="45"/>
                </a:cubicBezTo>
                <a:cubicBezTo>
                  <a:pt x="645" y="45"/>
                  <a:pt x="646" y="45"/>
                  <a:pt x="646" y="45"/>
                </a:cubicBezTo>
                <a:close/>
                <a:moveTo>
                  <a:pt x="618" y="36"/>
                </a:moveTo>
                <a:cubicBezTo>
                  <a:pt x="617" y="36"/>
                  <a:pt x="620" y="35"/>
                  <a:pt x="620" y="36"/>
                </a:cubicBezTo>
                <a:cubicBezTo>
                  <a:pt x="621" y="36"/>
                  <a:pt x="622" y="35"/>
                  <a:pt x="623" y="36"/>
                </a:cubicBezTo>
                <a:cubicBezTo>
                  <a:pt x="624" y="35"/>
                  <a:pt x="625" y="36"/>
                  <a:pt x="625" y="35"/>
                </a:cubicBezTo>
                <a:cubicBezTo>
                  <a:pt x="622" y="35"/>
                  <a:pt x="618" y="34"/>
                  <a:pt x="616" y="35"/>
                </a:cubicBezTo>
                <a:cubicBezTo>
                  <a:pt x="616" y="36"/>
                  <a:pt x="616" y="36"/>
                  <a:pt x="617" y="36"/>
                </a:cubicBezTo>
                <a:cubicBezTo>
                  <a:pt x="616" y="36"/>
                  <a:pt x="615" y="36"/>
                  <a:pt x="615" y="36"/>
                </a:cubicBezTo>
                <a:cubicBezTo>
                  <a:pt x="617" y="36"/>
                  <a:pt x="617" y="36"/>
                  <a:pt x="617" y="36"/>
                </a:cubicBezTo>
                <a:cubicBezTo>
                  <a:pt x="617" y="36"/>
                  <a:pt x="617" y="36"/>
                  <a:pt x="618" y="36"/>
                </a:cubicBezTo>
                <a:close/>
                <a:moveTo>
                  <a:pt x="622" y="21"/>
                </a:moveTo>
                <a:cubicBezTo>
                  <a:pt x="624" y="21"/>
                  <a:pt x="625" y="21"/>
                  <a:pt x="626" y="20"/>
                </a:cubicBezTo>
                <a:cubicBezTo>
                  <a:pt x="624" y="20"/>
                  <a:pt x="621" y="20"/>
                  <a:pt x="620" y="21"/>
                </a:cubicBezTo>
                <a:cubicBezTo>
                  <a:pt x="619" y="21"/>
                  <a:pt x="619" y="21"/>
                  <a:pt x="619" y="21"/>
                </a:cubicBezTo>
                <a:cubicBezTo>
                  <a:pt x="619" y="21"/>
                  <a:pt x="620" y="21"/>
                  <a:pt x="620" y="21"/>
                </a:cubicBezTo>
                <a:cubicBezTo>
                  <a:pt x="622" y="22"/>
                  <a:pt x="622" y="21"/>
                  <a:pt x="622" y="21"/>
                </a:cubicBezTo>
                <a:close/>
                <a:moveTo>
                  <a:pt x="646" y="18"/>
                </a:moveTo>
                <a:cubicBezTo>
                  <a:pt x="643" y="17"/>
                  <a:pt x="641" y="18"/>
                  <a:pt x="640" y="18"/>
                </a:cubicBezTo>
                <a:cubicBezTo>
                  <a:pt x="639" y="18"/>
                  <a:pt x="639" y="18"/>
                  <a:pt x="638" y="18"/>
                </a:cubicBezTo>
                <a:cubicBezTo>
                  <a:pt x="638" y="18"/>
                  <a:pt x="637" y="18"/>
                  <a:pt x="636" y="18"/>
                </a:cubicBezTo>
                <a:cubicBezTo>
                  <a:pt x="636" y="18"/>
                  <a:pt x="635" y="17"/>
                  <a:pt x="634" y="17"/>
                </a:cubicBezTo>
                <a:cubicBezTo>
                  <a:pt x="632" y="17"/>
                  <a:pt x="628" y="18"/>
                  <a:pt x="625" y="18"/>
                </a:cubicBezTo>
                <a:cubicBezTo>
                  <a:pt x="632" y="19"/>
                  <a:pt x="639" y="19"/>
                  <a:pt x="646" y="18"/>
                </a:cubicBezTo>
                <a:close/>
                <a:moveTo>
                  <a:pt x="616" y="38"/>
                </a:moveTo>
                <a:cubicBezTo>
                  <a:pt x="615" y="38"/>
                  <a:pt x="614" y="37"/>
                  <a:pt x="613" y="38"/>
                </a:cubicBezTo>
                <a:cubicBezTo>
                  <a:pt x="614" y="38"/>
                  <a:pt x="615" y="39"/>
                  <a:pt x="616" y="38"/>
                </a:cubicBezTo>
                <a:close/>
                <a:moveTo>
                  <a:pt x="646" y="46"/>
                </a:moveTo>
                <a:cubicBezTo>
                  <a:pt x="647" y="46"/>
                  <a:pt x="648" y="47"/>
                  <a:pt x="648" y="46"/>
                </a:cubicBezTo>
                <a:cubicBezTo>
                  <a:pt x="648" y="46"/>
                  <a:pt x="646" y="46"/>
                  <a:pt x="646" y="46"/>
                </a:cubicBezTo>
                <a:close/>
                <a:moveTo>
                  <a:pt x="612" y="36"/>
                </a:moveTo>
                <a:cubicBezTo>
                  <a:pt x="612" y="37"/>
                  <a:pt x="614" y="36"/>
                  <a:pt x="614" y="36"/>
                </a:cubicBezTo>
                <a:cubicBezTo>
                  <a:pt x="613" y="36"/>
                  <a:pt x="613" y="35"/>
                  <a:pt x="612" y="36"/>
                </a:cubicBezTo>
                <a:close/>
                <a:moveTo>
                  <a:pt x="620" y="33"/>
                </a:moveTo>
                <a:cubicBezTo>
                  <a:pt x="619" y="33"/>
                  <a:pt x="618" y="32"/>
                  <a:pt x="617" y="32"/>
                </a:cubicBezTo>
                <a:cubicBezTo>
                  <a:pt x="616" y="32"/>
                  <a:pt x="614" y="32"/>
                  <a:pt x="615" y="32"/>
                </a:cubicBezTo>
                <a:cubicBezTo>
                  <a:pt x="617" y="32"/>
                  <a:pt x="619" y="33"/>
                  <a:pt x="620" y="33"/>
                </a:cubicBezTo>
                <a:close/>
                <a:moveTo>
                  <a:pt x="622" y="27"/>
                </a:moveTo>
                <a:cubicBezTo>
                  <a:pt x="623" y="27"/>
                  <a:pt x="624" y="26"/>
                  <a:pt x="624" y="26"/>
                </a:cubicBezTo>
                <a:cubicBezTo>
                  <a:pt x="624" y="26"/>
                  <a:pt x="622" y="25"/>
                  <a:pt x="622" y="27"/>
                </a:cubicBezTo>
                <a:close/>
                <a:moveTo>
                  <a:pt x="636" y="36"/>
                </a:moveTo>
                <a:cubicBezTo>
                  <a:pt x="638" y="36"/>
                  <a:pt x="640" y="37"/>
                  <a:pt x="641" y="36"/>
                </a:cubicBezTo>
                <a:cubicBezTo>
                  <a:pt x="640" y="36"/>
                  <a:pt x="638" y="36"/>
                  <a:pt x="635" y="35"/>
                </a:cubicBezTo>
                <a:cubicBezTo>
                  <a:pt x="635" y="36"/>
                  <a:pt x="636" y="36"/>
                  <a:pt x="636" y="36"/>
                </a:cubicBezTo>
                <a:close/>
                <a:moveTo>
                  <a:pt x="646" y="30"/>
                </a:moveTo>
                <a:cubicBezTo>
                  <a:pt x="645" y="29"/>
                  <a:pt x="645" y="30"/>
                  <a:pt x="644" y="30"/>
                </a:cubicBezTo>
                <a:cubicBezTo>
                  <a:pt x="644" y="30"/>
                  <a:pt x="644" y="30"/>
                  <a:pt x="644" y="30"/>
                </a:cubicBezTo>
                <a:cubicBezTo>
                  <a:pt x="643" y="30"/>
                  <a:pt x="643" y="30"/>
                  <a:pt x="644" y="30"/>
                </a:cubicBezTo>
                <a:cubicBezTo>
                  <a:pt x="644" y="29"/>
                  <a:pt x="645" y="30"/>
                  <a:pt x="646" y="30"/>
                </a:cubicBezTo>
                <a:close/>
                <a:moveTo>
                  <a:pt x="641" y="45"/>
                </a:moveTo>
                <a:cubicBezTo>
                  <a:pt x="642" y="44"/>
                  <a:pt x="644" y="45"/>
                  <a:pt x="645" y="45"/>
                </a:cubicBezTo>
                <a:cubicBezTo>
                  <a:pt x="644" y="44"/>
                  <a:pt x="641" y="44"/>
                  <a:pt x="640" y="44"/>
                </a:cubicBezTo>
                <a:cubicBezTo>
                  <a:pt x="640" y="44"/>
                  <a:pt x="640" y="44"/>
                  <a:pt x="641" y="45"/>
                </a:cubicBezTo>
                <a:close/>
                <a:moveTo>
                  <a:pt x="668" y="34"/>
                </a:moveTo>
                <a:cubicBezTo>
                  <a:pt x="667" y="34"/>
                  <a:pt x="666" y="33"/>
                  <a:pt x="666" y="34"/>
                </a:cubicBezTo>
                <a:cubicBezTo>
                  <a:pt x="667" y="34"/>
                  <a:pt x="668" y="35"/>
                  <a:pt x="668" y="34"/>
                </a:cubicBezTo>
                <a:close/>
                <a:moveTo>
                  <a:pt x="627" y="11"/>
                </a:moveTo>
                <a:cubicBezTo>
                  <a:pt x="627" y="10"/>
                  <a:pt x="628" y="11"/>
                  <a:pt x="629" y="10"/>
                </a:cubicBezTo>
                <a:cubicBezTo>
                  <a:pt x="628" y="10"/>
                  <a:pt x="626" y="10"/>
                  <a:pt x="627" y="11"/>
                </a:cubicBezTo>
                <a:close/>
                <a:moveTo>
                  <a:pt x="648" y="11"/>
                </a:moveTo>
                <a:cubicBezTo>
                  <a:pt x="648" y="10"/>
                  <a:pt x="646" y="10"/>
                  <a:pt x="646" y="10"/>
                </a:cubicBezTo>
                <a:cubicBezTo>
                  <a:pt x="644" y="10"/>
                  <a:pt x="643" y="10"/>
                  <a:pt x="642" y="11"/>
                </a:cubicBezTo>
                <a:cubicBezTo>
                  <a:pt x="644" y="11"/>
                  <a:pt x="646" y="10"/>
                  <a:pt x="648" y="11"/>
                </a:cubicBezTo>
                <a:close/>
                <a:moveTo>
                  <a:pt x="662" y="39"/>
                </a:moveTo>
                <a:cubicBezTo>
                  <a:pt x="663" y="39"/>
                  <a:pt x="664" y="40"/>
                  <a:pt x="664" y="39"/>
                </a:cubicBezTo>
                <a:cubicBezTo>
                  <a:pt x="663" y="39"/>
                  <a:pt x="661" y="39"/>
                  <a:pt x="660" y="39"/>
                </a:cubicBezTo>
                <a:cubicBezTo>
                  <a:pt x="660" y="40"/>
                  <a:pt x="662" y="39"/>
                  <a:pt x="662" y="39"/>
                </a:cubicBezTo>
                <a:close/>
                <a:moveTo>
                  <a:pt x="715" y="8"/>
                </a:moveTo>
                <a:cubicBezTo>
                  <a:pt x="716" y="8"/>
                  <a:pt x="717" y="9"/>
                  <a:pt x="717" y="9"/>
                </a:cubicBezTo>
                <a:cubicBezTo>
                  <a:pt x="718" y="9"/>
                  <a:pt x="719" y="9"/>
                  <a:pt x="719" y="8"/>
                </a:cubicBezTo>
                <a:cubicBezTo>
                  <a:pt x="715" y="8"/>
                  <a:pt x="711" y="8"/>
                  <a:pt x="707" y="8"/>
                </a:cubicBezTo>
                <a:cubicBezTo>
                  <a:pt x="710" y="9"/>
                  <a:pt x="713" y="8"/>
                  <a:pt x="715" y="8"/>
                </a:cubicBezTo>
                <a:close/>
                <a:moveTo>
                  <a:pt x="701" y="20"/>
                </a:moveTo>
                <a:cubicBezTo>
                  <a:pt x="703" y="20"/>
                  <a:pt x="704" y="20"/>
                  <a:pt x="706" y="20"/>
                </a:cubicBezTo>
                <a:cubicBezTo>
                  <a:pt x="707" y="20"/>
                  <a:pt x="708" y="20"/>
                  <a:pt x="708" y="19"/>
                </a:cubicBezTo>
                <a:cubicBezTo>
                  <a:pt x="705" y="19"/>
                  <a:pt x="705" y="19"/>
                  <a:pt x="705" y="19"/>
                </a:cubicBezTo>
                <a:cubicBezTo>
                  <a:pt x="705" y="19"/>
                  <a:pt x="705" y="19"/>
                  <a:pt x="704" y="19"/>
                </a:cubicBezTo>
                <a:cubicBezTo>
                  <a:pt x="702" y="20"/>
                  <a:pt x="698" y="19"/>
                  <a:pt x="695" y="19"/>
                </a:cubicBezTo>
                <a:cubicBezTo>
                  <a:pt x="694" y="19"/>
                  <a:pt x="693" y="19"/>
                  <a:pt x="693" y="20"/>
                </a:cubicBezTo>
                <a:cubicBezTo>
                  <a:pt x="696" y="20"/>
                  <a:pt x="698" y="20"/>
                  <a:pt x="701" y="20"/>
                </a:cubicBezTo>
                <a:close/>
                <a:moveTo>
                  <a:pt x="722" y="8"/>
                </a:moveTo>
                <a:cubicBezTo>
                  <a:pt x="722" y="8"/>
                  <a:pt x="722" y="8"/>
                  <a:pt x="722" y="8"/>
                </a:cubicBezTo>
                <a:cubicBezTo>
                  <a:pt x="722" y="8"/>
                  <a:pt x="721" y="8"/>
                  <a:pt x="721" y="9"/>
                </a:cubicBezTo>
                <a:cubicBezTo>
                  <a:pt x="721" y="9"/>
                  <a:pt x="722" y="9"/>
                  <a:pt x="722" y="8"/>
                </a:cubicBezTo>
                <a:close/>
                <a:moveTo>
                  <a:pt x="727" y="16"/>
                </a:moveTo>
                <a:cubicBezTo>
                  <a:pt x="725" y="15"/>
                  <a:pt x="721" y="15"/>
                  <a:pt x="719" y="16"/>
                </a:cubicBezTo>
                <a:cubicBezTo>
                  <a:pt x="721" y="15"/>
                  <a:pt x="723" y="16"/>
                  <a:pt x="727" y="16"/>
                </a:cubicBezTo>
                <a:close/>
                <a:moveTo>
                  <a:pt x="725" y="9"/>
                </a:moveTo>
                <a:cubicBezTo>
                  <a:pt x="726" y="9"/>
                  <a:pt x="727" y="9"/>
                  <a:pt x="727" y="9"/>
                </a:cubicBezTo>
                <a:cubicBezTo>
                  <a:pt x="726" y="8"/>
                  <a:pt x="725" y="9"/>
                  <a:pt x="723" y="8"/>
                </a:cubicBezTo>
                <a:cubicBezTo>
                  <a:pt x="723" y="9"/>
                  <a:pt x="724" y="9"/>
                  <a:pt x="725" y="9"/>
                </a:cubicBezTo>
                <a:close/>
                <a:moveTo>
                  <a:pt x="689" y="4"/>
                </a:moveTo>
                <a:cubicBezTo>
                  <a:pt x="688" y="4"/>
                  <a:pt x="687" y="3"/>
                  <a:pt x="687" y="4"/>
                </a:cubicBezTo>
                <a:cubicBezTo>
                  <a:pt x="688" y="4"/>
                  <a:pt x="689" y="4"/>
                  <a:pt x="689" y="4"/>
                </a:cubicBezTo>
                <a:close/>
                <a:moveTo>
                  <a:pt x="669" y="6"/>
                </a:moveTo>
                <a:cubicBezTo>
                  <a:pt x="668" y="5"/>
                  <a:pt x="667" y="5"/>
                  <a:pt x="667" y="6"/>
                </a:cubicBezTo>
                <a:cubicBezTo>
                  <a:pt x="667" y="6"/>
                  <a:pt x="668" y="6"/>
                  <a:pt x="669" y="6"/>
                </a:cubicBezTo>
                <a:close/>
                <a:moveTo>
                  <a:pt x="667" y="6"/>
                </a:moveTo>
                <a:cubicBezTo>
                  <a:pt x="667" y="5"/>
                  <a:pt x="666" y="5"/>
                  <a:pt x="665" y="5"/>
                </a:cubicBezTo>
                <a:cubicBezTo>
                  <a:pt x="665" y="5"/>
                  <a:pt x="664" y="6"/>
                  <a:pt x="664" y="6"/>
                </a:cubicBezTo>
                <a:cubicBezTo>
                  <a:pt x="664" y="6"/>
                  <a:pt x="663" y="5"/>
                  <a:pt x="663" y="5"/>
                </a:cubicBezTo>
                <a:cubicBezTo>
                  <a:pt x="662" y="5"/>
                  <a:pt x="660" y="6"/>
                  <a:pt x="660" y="6"/>
                </a:cubicBezTo>
                <a:cubicBezTo>
                  <a:pt x="659" y="6"/>
                  <a:pt x="659" y="5"/>
                  <a:pt x="659" y="5"/>
                </a:cubicBezTo>
                <a:cubicBezTo>
                  <a:pt x="657" y="5"/>
                  <a:pt x="654" y="5"/>
                  <a:pt x="652" y="5"/>
                </a:cubicBezTo>
                <a:cubicBezTo>
                  <a:pt x="652" y="5"/>
                  <a:pt x="652" y="6"/>
                  <a:pt x="651" y="6"/>
                </a:cubicBezTo>
                <a:cubicBezTo>
                  <a:pt x="652" y="6"/>
                  <a:pt x="652" y="6"/>
                  <a:pt x="652" y="6"/>
                </a:cubicBezTo>
                <a:cubicBezTo>
                  <a:pt x="656" y="6"/>
                  <a:pt x="661" y="6"/>
                  <a:pt x="667" y="6"/>
                </a:cubicBezTo>
                <a:close/>
                <a:moveTo>
                  <a:pt x="688" y="24"/>
                </a:moveTo>
                <a:cubicBezTo>
                  <a:pt x="687" y="24"/>
                  <a:pt x="686" y="24"/>
                  <a:pt x="685" y="24"/>
                </a:cubicBezTo>
                <a:cubicBezTo>
                  <a:pt x="686" y="24"/>
                  <a:pt x="688" y="25"/>
                  <a:pt x="688" y="24"/>
                </a:cubicBezTo>
                <a:close/>
                <a:moveTo>
                  <a:pt x="663" y="31"/>
                </a:moveTo>
                <a:cubicBezTo>
                  <a:pt x="665" y="32"/>
                  <a:pt x="666" y="31"/>
                  <a:pt x="668" y="31"/>
                </a:cubicBezTo>
                <a:cubicBezTo>
                  <a:pt x="669" y="31"/>
                  <a:pt x="670" y="32"/>
                  <a:pt x="672" y="32"/>
                </a:cubicBezTo>
                <a:cubicBezTo>
                  <a:pt x="673" y="32"/>
                  <a:pt x="678" y="32"/>
                  <a:pt x="679" y="31"/>
                </a:cubicBezTo>
                <a:cubicBezTo>
                  <a:pt x="679" y="31"/>
                  <a:pt x="679" y="32"/>
                  <a:pt x="679" y="32"/>
                </a:cubicBezTo>
                <a:cubicBezTo>
                  <a:pt x="679" y="32"/>
                  <a:pt x="679" y="31"/>
                  <a:pt x="679" y="31"/>
                </a:cubicBezTo>
                <a:cubicBezTo>
                  <a:pt x="680" y="31"/>
                  <a:pt x="680" y="32"/>
                  <a:pt x="680" y="31"/>
                </a:cubicBezTo>
                <a:cubicBezTo>
                  <a:pt x="680" y="31"/>
                  <a:pt x="681" y="32"/>
                  <a:pt x="681" y="32"/>
                </a:cubicBezTo>
                <a:cubicBezTo>
                  <a:pt x="683" y="32"/>
                  <a:pt x="686" y="31"/>
                  <a:pt x="687" y="31"/>
                </a:cubicBezTo>
                <a:cubicBezTo>
                  <a:pt x="687" y="31"/>
                  <a:pt x="688" y="31"/>
                  <a:pt x="688" y="31"/>
                </a:cubicBezTo>
                <a:cubicBezTo>
                  <a:pt x="690" y="31"/>
                  <a:pt x="692" y="31"/>
                  <a:pt x="694" y="30"/>
                </a:cubicBezTo>
                <a:cubicBezTo>
                  <a:pt x="691" y="30"/>
                  <a:pt x="688" y="30"/>
                  <a:pt x="684" y="30"/>
                </a:cubicBezTo>
                <a:cubicBezTo>
                  <a:pt x="684" y="30"/>
                  <a:pt x="684" y="30"/>
                  <a:pt x="684" y="30"/>
                </a:cubicBezTo>
                <a:cubicBezTo>
                  <a:pt x="684" y="30"/>
                  <a:pt x="683" y="30"/>
                  <a:pt x="683" y="30"/>
                </a:cubicBezTo>
                <a:cubicBezTo>
                  <a:pt x="682" y="30"/>
                  <a:pt x="681" y="30"/>
                  <a:pt x="680" y="30"/>
                </a:cubicBezTo>
                <a:cubicBezTo>
                  <a:pt x="679" y="30"/>
                  <a:pt x="678" y="31"/>
                  <a:pt x="678" y="31"/>
                </a:cubicBezTo>
                <a:cubicBezTo>
                  <a:pt x="677" y="31"/>
                  <a:pt x="677" y="30"/>
                  <a:pt x="676" y="30"/>
                </a:cubicBezTo>
                <a:cubicBezTo>
                  <a:pt x="675" y="30"/>
                  <a:pt x="674" y="30"/>
                  <a:pt x="674" y="31"/>
                </a:cubicBezTo>
                <a:cubicBezTo>
                  <a:pt x="674" y="31"/>
                  <a:pt x="674" y="31"/>
                  <a:pt x="674" y="31"/>
                </a:cubicBezTo>
                <a:cubicBezTo>
                  <a:pt x="671" y="31"/>
                  <a:pt x="667" y="31"/>
                  <a:pt x="663" y="31"/>
                </a:cubicBezTo>
                <a:close/>
                <a:moveTo>
                  <a:pt x="685" y="21"/>
                </a:moveTo>
                <a:cubicBezTo>
                  <a:pt x="684" y="20"/>
                  <a:pt x="684" y="20"/>
                  <a:pt x="683" y="20"/>
                </a:cubicBezTo>
                <a:cubicBezTo>
                  <a:pt x="682" y="21"/>
                  <a:pt x="685" y="21"/>
                  <a:pt x="685" y="21"/>
                </a:cubicBezTo>
                <a:close/>
                <a:moveTo>
                  <a:pt x="731" y="19"/>
                </a:moveTo>
                <a:cubicBezTo>
                  <a:pt x="731" y="18"/>
                  <a:pt x="730" y="19"/>
                  <a:pt x="729" y="19"/>
                </a:cubicBezTo>
                <a:cubicBezTo>
                  <a:pt x="729" y="19"/>
                  <a:pt x="729" y="18"/>
                  <a:pt x="729" y="18"/>
                </a:cubicBezTo>
                <a:cubicBezTo>
                  <a:pt x="729" y="18"/>
                  <a:pt x="728" y="19"/>
                  <a:pt x="728" y="19"/>
                </a:cubicBezTo>
                <a:cubicBezTo>
                  <a:pt x="729" y="19"/>
                  <a:pt x="731" y="19"/>
                  <a:pt x="731" y="19"/>
                </a:cubicBezTo>
                <a:close/>
                <a:moveTo>
                  <a:pt x="668" y="40"/>
                </a:moveTo>
                <a:cubicBezTo>
                  <a:pt x="668" y="40"/>
                  <a:pt x="668" y="40"/>
                  <a:pt x="668" y="40"/>
                </a:cubicBezTo>
                <a:cubicBezTo>
                  <a:pt x="669" y="40"/>
                  <a:pt x="670" y="40"/>
                  <a:pt x="671" y="40"/>
                </a:cubicBezTo>
                <a:cubicBezTo>
                  <a:pt x="675" y="40"/>
                  <a:pt x="681" y="40"/>
                  <a:pt x="685" y="40"/>
                </a:cubicBezTo>
                <a:cubicBezTo>
                  <a:pt x="686" y="40"/>
                  <a:pt x="687" y="40"/>
                  <a:pt x="687" y="40"/>
                </a:cubicBezTo>
                <a:cubicBezTo>
                  <a:pt x="688" y="40"/>
                  <a:pt x="689" y="40"/>
                  <a:pt x="689" y="40"/>
                </a:cubicBezTo>
                <a:cubicBezTo>
                  <a:pt x="690" y="40"/>
                  <a:pt x="691" y="40"/>
                  <a:pt x="691" y="39"/>
                </a:cubicBezTo>
                <a:cubicBezTo>
                  <a:pt x="690" y="39"/>
                  <a:pt x="689" y="39"/>
                  <a:pt x="688" y="39"/>
                </a:cubicBezTo>
                <a:cubicBezTo>
                  <a:pt x="688" y="39"/>
                  <a:pt x="688" y="38"/>
                  <a:pt x="687" y="38"/>
                </a:cubicBezTo>
                <a:cubicBezTo>
                  <a:pt x="686" y="38"/>
                  <a:pt x="687" y="39"/>
                  <a:pt x="687" y="39"/>
                </a:cubicBezTo>
                <a:cubicBezTo>
                  <a:pt x="686" y="38"/>
                  <a:pt x="686" y="38"/>
                  <a:pt x="684" y="38"/>
                </a:cubicBezTo>
                <a:cubicBezTo>
                  <a:pt x="684" y="38"/>
                  <a:pt x="684" y="39"/>
                  <a:pt x="684" y="39"/>
                </a:cubicBezTo>
                <a:cubicBezTo>
                  <a:pt x="682" y="39"/>
                  <a:pt x="679" y="39"/>
                  <a:pt x="678" y="39"/>
                </a:cubicBezTo>
                <a:cubicBezTo>
                  <a:pt x="680" y="38"/>
                  <a:pt x="683" y="39"/>
                  <a:pt x="684" y="38"/>
                </a:cubicBezTo>
                <a:cubicBezTo>
                  <a:pt x="683" y="38"/>
                  <a:pt x="682" y="38"/>
                  <a:pt x="681" y="38"/>
                </a:cubicBezTo>
                <a:cubicBezTo>
                  <a:pt x="680" y="38"/>
                  <a:pt x="679" y="38"/>
                  <a:pt x="678" y="38"/>
                </a:cubicBezTo>
                <a:cubicBezTo>
                  <a:pt x="678" y="38"/>
                  <a:pt x="678" y="38"/>
                  <a:pt x="678" y="38"/>
                </a:cubicBezTo>
                <a:cubicBezTo>
                  <a:pt x="677" y="38"/>
                  <a:pt x="677" y="38"/>
                  <a:pt x="677" y="38"/>
                </a:cubicBezTo>
                <a:cubicBezTo>
                  <a:pt x="675" y="38"/>
                  <a:pt x="674" y="39"/>
                  <a:pt x="672" y="38"/>
                </a:cubicBezTo>
                <a:cubicBezTo>
                  <a:pt x="672" y="39"/>
                  <a:pt x="671" y="38"/>
                  <a:pt x="671" y="38"/>
                </a:cubicBezTo>
                <a:cubicBezTo>
                  <a:pt x="671" y="39"/>
                  <a:pt x="671" y="38"/>
                  <a:pt x="671" y="38"/>
                </a:cubicBezTo>
                <a:cubicBezTo>
                  <a:pt x="673" y="38"/>
                  <a:pt x="675" y="38"/>
                  <a:pt x="677" y="37"/>
                </a:cubicBezTo>
                <a:cubicBezTo>
                  <a:pt x="678" y="37"/>
                  <a:pt x="680" y="38"/>
                  <a:pt x="681" y="37"/>
                </a:cubicBezTo>
                <a:cubicBezTo>
                  <a:pt x="677" y="37"/>
                  <a:pt x="673" y="37"/>
                  <a:pt x="670" y="37"/>
                </a:cubicBezTo>
                <a:cubicBezTo>
                  <a:pt x="668" y="37"/>
                  <a:pt x="667" y="37"/>
                  <a:pt x="666" y="37"/>
                </a:cubicBezTo>
                <a:cubicBezTo>
                  <a:pt x="665" y="37"/>
                  <a:pt x="662" y="36"/>
                  <a:pt x="662" y="37"/>
                </a:cubicBezTo>
                <a:cubicBezTo>
                  <a:pt x="665" y="37"/>
                  <a:pt x="667" y="38"/>
                  <a:pt x="670" y="38"/>
                </a:cubicBezTo>
                <a:cubicBezTo>
                  <a:pt x="670" y="38"/>
                  <a:pt x="670" y="38"/>
                  <a:pt x="671" y="38"/>
                </a:cubicBezTo>
                <a:cubicBezTo>
                  <a:pt x="669" y="39"/>
                  <a:pt x="667" y="39"/>
                  <a:pt x="664" y="39"/>
                </a:cubicBezTo>
                <a:cubicBezTo>
                  <a:pt x="665" y="40"/>
                  <a:pt x="667" y="40"/>
                  <a:pt x="668" y="40"/>
                </a:cubicBezTo>
                <a:close/>
                <a:moveTo>
                  <a:pt x="653" y="20"/>
                </a:moveTo>
                <a:cubicBezTo>
                  <a:pt x="653" y="22"/>
                  <a:pt x="653" y="20"/>
                  <a:pt x="653" y="21"/>
                </a:cubicBezTo>
                <a:cubicBezTo>
                  <a:pt x="655" y="21"/>
                  <a:pt x="657" y="21"/>
                  <a:pt x="659" y="20"/>
                </a:cubicBezTo>
                <a:cubicBezTo>
                  <a:pt x="657" y="20"/>
                  <a:pt x="655" y="21"/>
                  <a:pt x="653" y="20"/>
                </a:cubicBezTo>
                <a:close/>
                <a:moveTo>
                  <a:pt x="656" y="35"/>
                </a:moveTo>
                <a:cubicBezTo>
                  <a:pt x="656" y="35"/>
                  <a:pt x="656" y="36"/>
                  <a:pt x="655" y="36"/>
                </a:cubicBezTo>
                <a:cubicBezTo>
                  <a:pt x="655" y="36"/>
                  <a:pt x="655" y="35"/>
                  <a:pt x="654" y="35"/>
                </a:cubicBezTo>
                <a:cubicBezTo>
                  <a:pt x="654" y="37"/>
                  <a:pt x="657" y="36"/>
                  <a:pt x="656" y="35"/>
                </a:cubicBezTo>
                <a:close/>
                <a:moveTo>
                  <a:pt x="658" y="36"/>
                </a:moveTo>
                <a:cubicBezTo>
                  <a:pt x="660" y="36"/>
                  <a:pt x="660" y="36"/>
                  <a:pt x="660" y="36"/>
                </a:cubicBezTo>
                <a:cubicBezTo>
                  <a:pt x="660" y="35"/>
                  <a:pt x="658" y="36"/>
                  <a:pt x="658" y="36"/>
                </a:cubicBezTo>
                <a:close/>
                <a:moveTo>
                  <a:pt x="655" y="25"/>
                </a:moveTo>
                <a:cubicBezTo>
                  <a:pt x="654" y="25"/>
                  <a:pt x="653" y="25"/>
                  <a:pt x="653" y="25"/>
                </a:cubicBezTo>
                <a:cubicBezTo>
                  <a:pt x="654" y="25"/>
                  <a:pt x="655" y="25"/>
                  <a:pt x="655" y="25"/>
                </a:cubicBezTo>
                <a:close/>
                <a:moveTo>
                  <a:pt x="661" y="35"/>
                </a:moveTo>
                <a:cubicBezTo>
                  <a:pt x="662" y="36"/>
                  <a:pt x="664" y="35"/>
                  <a:pt x="662" y="35"/>
                </a:cubicBezTo>
                <a:cubicBezTo>
                  <a:pt x="663" y="36"/>
                  <a:pt x="661" y="35"/>
                  <a:pt x="661" y="35"/>
                </a:cubicBezTo>
                <a:close/>
                <a:moveTo>
                  <a:pt x="731" y="22"/>
                </a:moveTo>
                <a:cubicBezTo>
                  <a:pt x="732" y="22"/>
                  <a:pt x="734" y="22"/>
                  <a:pt x="735" y="21"/>
                </a:cubicBezTo>
                <a:cubicBezTo>
                  <a:pt x="733" y="22"/>
                  <a:pt x="731" y="21"/>
                  <a:pt x="731" y="22"/>
                </a:cubicBezTo>
                <a:close/>
                <a:moveTo>
                  <a:pt x="658" y="37"/>
                </a:moveTo>
                <a:cubicBezTo>
                  <a:pt x="658" y="37"/>
                  <a:pt x="656" y="37"/>
                  <a:pt x="656" y="37"/>
                </a:cubicBezTo>
                <a:cubicBezTo>
                  <a:pt x="655" y="37"/>
                  <a:pt x="654" y="36"/>
                  <a:pt x="654" y="37"/>
                </a:cubicBezTo>
                <a:cubicBezTo>
                  <a:pt x="655" y="37"/>
                  <a:pt x="657" y="37"/>
                  <a:pt x="658" y="37"/>
                </a:cubicBezTo>
                <a:close/>
                <a:moveTo>
                  <a:pt x="734" y="19"/>
                </a:moveTo>
                <a:cubicBezTo>
                  <a:pt x="734" y="19"/>
                  <a:pt x="736" y="20"/>
                  <a:pt x="736" y="19"/>
                </a:cubicBezTo>
                <a:cubicBezTo>
                  <a:pt x="735" y="18"/>
                  <a:pt x="733" y="19"/>
                  <a:pt x="731" y="19"/>
                </a:cubicBezTo>
                <a:cubicBezTo>
                  <a:pt x="732" y="19"/>
                  <a:pt x="733" y="19"/>
                  <a:pt x="734" y="19"/>
                </a:cubicBezTo>
                <a:close/>
                <a:moveTo>
                  <a:pt x="619" y="26"/>
                </a:moveTo>
                <a:cubicBezTo>
                  <a:pt x="617" y="26"/>
                  <a:pt x="614" y="26"/>
                  <a:pt x="612" y="26"/>
                </a:cubicBezTo>
                <a:cubicBezTo>
                  <a:pt x="612" y="26"/>
                  <a:pt x="612" y="27"/>
                  <a:pt x="612" y="27"/>
                </a:cubicBezTo>
                <a:cubicBezTo>
                  <a:pt x="615" y="26"/>
                  <a:pt x="617" y="27"/>
                  <a:pt x="619" y="26"/>
                </a:cubicBezTo>
                <a:close/>
                <a:moveTo>
                  <a:pt x="692" y="34"/>
                </a:moveTo>
                <a:cubicBezTo>
                  <a:pt x="694" y="34"/>
                  <a:pt x="697" y="33"/>
                  <a:pt x="698" y="35"/>
                </a:cubicBezTo>
                <a:cubicBezTo>
                  <a:pt x="697" y="35"/>
                  <a:pt x="696" y="35"/>
                  <a:pt x="696" y="36"/>
                </a:cubicBezTo>
                <a:cubicBezTo>
                  <a:pt x="698" y="35"/>
                  <a:pt x="699" y="35"/>
                  <a:pt x="701" y="35"/>
                </a:cubicBezTo>
                <a:cubicBezTo>
                  <a:pt x="702" y="35"/>
                  <a:pt x="702" y="35"/>
                  <a:pt x="702" y="35"/>
                </a:cubicBezTo>
                <a:cubicBezTo>
                  <a:pt x="703" y="35"/>
                  <a:pt x="703" y="35"/>
                  <a:pt x="703" y="35"/>
                </a:cubicBezTo>
                <a:cubicBezTo>
                  <a:pt x="703" y="35"/>
                  <a:pt x="704" y="35"/>
                  <a:pt x="704" y="35"/>
                </a:cubicBezTo>
                <a:cubicBezTo>
                  <a:pt x="704" y="35"/>
                  <a:pt x="704" y="35"/>
                  <a:pt x="704" y="35"/>
                </a:cubicBezTo>
                <a:cubicBezTo>
                  <a:pt x="706" y="35"/>
                  <a:pt x="707" y="35"/>
                  <a:pt x="708" y="34"/>
                </a:cubicBezTo>
                <a:cubicBezTo>
                  <a:pt x="707" y="35"/>
                  <a:pt x="706" y="34"/>
                  <a:pt x="706" y="34"/>
                </a:cubicBezTo>
                <a:cubicBezTo>
                  <a:pt x="706" y="34"/>
                  <a:pt x="705" y="34"/>
                  <a:pt x="705" y="34"/>
                </a:cubicBezTo>
                <a:cubicBezTo>
                  <a:pt x="705" y="34"/>
                  <a:pt x="705" y="34"/>
                  <a:pt x="705" y="34"/>
                </a:cubicBezTo>
                <a:cubicBezTo>
                  <a:pt x="705" y="34"/>
                  <a:pt x="704" y="34"/>
                  <a:pt x="704" y="34"/>
                </a:cubicBezTo>
                <a:cubicBezTo>
                  <a:pt x="702" y="34"/>
                  <a:pt x="700" y="34"/>
                  <a:pt x="698" y="34"/>
                </a:cubicBezTo>
                <a:cubicBezTo>
                  <a:pt x="699" y="33"/>
                  <a:pt x="700" y="33"/>
                  <a:pt x="701" y="33"/>
                </a:cubicBezTo>
                <a:cubicBezTo>
                  <a:pt x="698" y="33"/>
                  <a:pt x="698" y="33"/>
                  <a:pt x="698" y="33"/>
                </a:cubicBezTo>
                <a:cubicBezTo>
                  <a:pt x="697" y="32"/>
                  <a:pt x="695" y="32"/>
                  <a:pt x="695" y="32"/>
                </a:cubicBezTo>
                <a:cubicBezTo>
                  <a:pt x="695" y="32"/>
                  <a:pt x="695" y="32"/>
                  <a:pt x="696" y="32"/>
                </a:cubicBezTo>
                <a:cubicBezTo>
                  <a:pt x="695" y="33"/>
                  <a:pt x="693" y="32"/>
                  <a:pt x="692" y="33"/>
                </a:cubicBezTo>
                <a:cubicBezTo>
                  <a:pt x="694" y="33"/>
                  <a:pt x="693" y="34"/>
                  <a:pt x="692" y="34"/>
                </a:cubicBezTo>
                <a:close/>
                <a:moveTo>
                  <a:pt x="664" y="36"/>
                </a:moveTo>
                <a:cubicBezTo>
                  <a:pt x="665" y="36"/>
                  <a:pt x="667" y="36"/>
                  <a:pt x="668" y="36"/>
                </a:cubicBezTo>
                <a:cubicBezTo>
                  <a:pt x="668" y="37"/>
                  <a:pt x="671" y="36"/>
                  <a:pt x="671" y="36"/>
                </a:cubicBezTo>
                <a:cubicBezTo>
                  <a:pt x="672" y="36"/>
                  <a:pt x="673" y="36"/>
                  <a:pt x="674" y="36"/>
                </a:cubicBezTo>
                <a:cubicBezTo>
                  <a:pt x="675" y="36"/>
                  <a:pt x="676" y="37"/>
                  <a:pt x="676" y="36"/>
                </a:cubicBezTo>
                <a:cubicBezTo>
                  <a:pt x="675" y="35"/>
                  <a:pt x="673" y="35"/>
                  <a:pt x="672" y="35"/>
                </a:cubicBezTo>
                <a:cubicBezTo>
                  <a:pt x="671" y="35"/>
                  <a:pt x="669" y="35"/>
                  <a:pt x="669" y="36"/>
                </a:cubicBezTo>
                <a:cubicBezTo>
                  <a:pt x="668" y="35"/>
                  <a:pt x="666" y="35"/>
                  <a:pt x="665" y="34"/>
                </a:cubicBezTo>
                <a:cubicBezTo>
                  <a:pt x="665" y="35"/>
                  <a:pt x="664" y="35"/>
                  <a:pt x="664" y="36"/>
                </a:cubicBezTo>
                <a:close/>
                <a:moveTo>
                  <a:pt x="662" y="31"/>
                </a:moveTo>
                <a:cubicBezTo>
                  <a:pt x="662" y="31"/>
                  <a:pt x="661" y="31"/>
                  <a:pt x="661" y="31"/>
                </a:cubicBezTo>
                <a:cubicBezTo>
                  <a:pt x="661" y="31"/>
                  <a:pt x="660" y="31"/>
                  <a:pt x="660" y="31"/>
                </a:cubicBezTo>
                <a:cubicBezTo>
                  <a:pt x="660" y="31"/>
                  <a:pt x="658" y="31"/>
                  <a:pt x="658" y="31"/>
                </a:cubicBezTo>
                <a:cubicBezTo>
                  <a:pt x="657" y="32"/>
                  <a:pt x="656" y="30"/>
                  <a:pt x="655" y="31"/>
                </a:cubicBezTo>
                <a:cubicBezTo>
                  <a:pt x="658" y="32"/>
                  <a:pt x="660" y="32"/>
                  <a:pt x="663" y="32"/>
                </a:cubicBezTo>
                <a:cubicBezTo>
                  <a:pt x="663" y="31"/>
                  <a:pt x="662" y="31"/>
                  <a:pt x="662" y="31"/>
                </a:cubicBezTo>
                <a:close/>
                <a:moveTo>
                  <a:pt x="727" y="30"/>
                </a:moveTo>
                <a:cubicBezTo>
                  <a:pt x="726" y="28"/>
                  <a:pt x="725" y="29"/>
                  <a:pt x="723" y="29"/>
                </a:cubicBezTo>
                <a:cubicBezTo>
                  <a:pt x="723" y="29"/>
                  <a:pt x="722" y="29"/>
                  <a:pt x="722" y="29"/>
                </a:cubicBezTo>
                <a:cubicBezTo>
                  <a:pt x="722" y="29"/>
                  <a:pt x="721" y="29"/>
                  <a:pt x="721" y="29"/>
                </a:cubicBezTo>
                <a:cubicBezTo>
                  <a:pt x="720" y="29"/>
                  <a:pt x="720" y="29"/>
                  <a:pt x="720" y="29"/>
                </a:cubicBezTo>
                <a:cubicBezTo>
                  <a:pt x="719" y="29"/>
                  <a:pt x="719" y="29"/>
                  <a:pt x="718" y="29"/>
                </a:cubicBezTo>
                <a:cubicBezTo>
                  <a:pt x="715" y="29"/>
                  <a:pt x="711" y="29"/>
                  <a:pt x="710" y="29"/>
                </a:cubicBezTo>
                <a:cubicBezTo>
                  <a:pt x="709" y="29"/>
                  <a:pt x="709" y="29"/>
                  <a:pt x="708" y="30"/>
                </a:cubicBezTo>
                <a:cubicBezTo>
                  <a:pt x="710" y="30"/>
                  <a:pt x="712" y="30"/>
                  <a:pt x="713" y="30"/>
                </a:cubicBezTo>
                <a:cubicBezTo>
                  <a:pt x="714" y="30"/>
                  <a:pt x="715" y="30"/>
                  <a:pt x="715" y="30"/>
                </a:cubicBezTo>
                <a:cubicBezTo>
                  <a:pt x="715" y="29"/>
                  <a:pt x="715" y="30"/>
                  <a:pt x="715" y="30"/>
                </a:cubicBezTo>
                <a:cubicBezTo>
                  <a:pt x="717" y="30"/>
                  <a:pt x="718" y="30"/>
                  <a:pt x="719" y="30"/>
                </a:cubicBezTo>
                <a:cubicBezTo>
                  <a:pt x="720" y="30"/>
                  <a:pt x="722" y="30"/>
                  <a:pt x="723" y="30"/>
                </a:cubicBezTo>
                <a:cubicBezTo>
                  <a:pt x="723" y="30"/>
                  <a:pt x="723" y="30"/>
                  <a:pt x="724" y="30"/>
                </a:cubicBezTo>
                <a:cubicBezTo>
                  <a:pt x="724" y="30"/>
                  <a:pt x="725" y="30"/>
                  <a:pt x="725" y="30"/>
                </a:cubicBezTo>
                <a:cubicBezTo>
                  <a:pt x="726" y="30"/>
                  <a:pt x="728" y="31"/>
                  <a:pt x="727" y="30"/>
                </a:cubicBezTo>
                <a:close/>
                <a:moveTo>
                  <a:pt x="453" y="56"/>
                </a:moveTo>
                <a:cubicBezTo>
                  <a:pt x="452" y="56"/>
                  <a:pt x="450" y="55"/>
                  <a:pt x="451" y="56"/>
                </a:cubicBezTo>
                <a:cubicBezTo>
                  <a:pt x="453" y="56"/>
                  <a:pt x="455" y="56"/>
                  <a:pt x="456" y="56"/>
                </a:cubicBezTo>
                <a:cubicBezTo>
                  <a:pt x="455" y="56"/>
                  <a:pt x="454" y="56"/>
                  <a:pt x="453" y="56"/>
                </a:cubicBezTo>
                <a:close/>
                <a:moveTo>
                  <a:pt x="487" y="55"/>
                </a:moveTo>
                <a:cubicBezTo>
                  <a:pt x="480" y="55"/>
                  <a:pt x="474" y="55"/>
                  <a:pt x="468" y="56"/>
                </a:cubicBezTo>
                <a:cubicBezTo>
                  <a:pt x="469" y="56"/>
                  <a:pt x="471" y="56"/>
                  <a:pt x="474" y="56"/>
                </a:cubicBezTo>
                <a:cubicBezTo>
                  <a:pt x="478" y="55"/>
                  <a:pt x="483" y="56"/>
                  <a:pt x="487" y="55"/>
                </a:cubicBezTo>
                <a:close/>
                <a:moveTo>
                  <a:pt x="447" y="59"/>
                </a:moveTo>
                <a:cubicBezTo>
                  <a:pt x="448" y="59"/>
                  <a:pt x="450" y="59"/>
                  <a:pt x="450" y="58"/>
                </a:cubicBezTo>
                <a:cubicBezTo>
                  <a:pt x="449" y="59"/>
                  <a:pt x="448" y="58"/>
                  <a:pt x="447" y="59"/>
                </a:cubicBezTo>
                <a:close/>
                <a:moveTo>
                  <a:pt x="487" y="58"/>
                </a:moveTo>
                <a:cubicBezTo>
                  <a:pt x="486" y="58"/>
                  <a:pt x="484" y="58"/>
                  <a:pt x="483" y="58"/>
                </a:cubicBezTo>
                <a:cubicBezTo>
                  <a:pt x="483" y="58"/>
                  <a:pt x="482" y="58"/>
                  <a:pt x="481" y="58"/>
                </a:cubicBezTo>
                <a:cubicBezTo>
                  <a:pt x="479" y="58"/>
                  <a:pt x="476" y="57"/>
                  <a:pt x="473" y="58"/>
                </a:cubicBezTo>
                <a:cubicBezTo>
                  <a:pt x="473" y="58"/>
                  <a:pt x="474" y="58"/>
                  <a:pt x="473" y="58"/>
                </a:cubicBezTo>
                <a:cubicBezTo>
                  <a:pt x="473" y="58"/>
                  <a:pt x="472" y="58"/>
                  <a:pt x="472" y="59"/>
                </a:cubicBezTo>
                <a:cubicBezTo>
                  <a:pt x="477" y="59"/>
                  <a:pt x="483" y="59"/>
                  <a:pt x="490" y="59"/>
                </a:cubicBezTo>
                <a:cubicBezTo>
                  <a:pt x="489" y="58"/>
                  <a:pt x="488" y="58"/>
                  <a:pt x="487" y="58"/>
                </a:cubicBezTo>
                <a:close/>
                <a:moveTo>
                  <a:pt x="436" y="58"/>
                </a:moveTo>
                <a:cubicBezTo>
                  <a:pt x="434" y="58"/>
                  <a:pt x="433" y="58"/>
                  <a:pt x="432" y="58"/>
                </a:cubicBezTo>
                <a:cubicBezTo>
                  <a:pt x="431" y="58"/>
                  <a:pt x="429" y="58"/>
                  <a:pt x="429" y="59"/>
                </a:cubicBezTo>
                <a:cubicBezTo>
                  <a:pt x="430" y="59"/>
                  <a:pt x="432" y="59"/>
                  <a:pt x="433" y="59"/>
                </a:cubicBezTo>
                <a:cubicBezTo>
                  <a:pt x="435" y="59"/>
                  <a:pt x="437" y="60"/>
                  <a:pt x="438" y="58"/>
                </a:cubicBezTo>
                <a:cubicBezTo>
                  <a:pt x="438" y="57"/>
                  <a:pt x="436" y="58"/>
                  <a:pt x="436" y="58"/>
                </a:cubicBezTo>
                <a:close/>
                <a:moveTo>
                  <a:pt x="702" y="61"/>
                </a:moveTo>
                <a:cubicBezTo>
                  <a:pt x="702" y="61"/>
                  <a:pt x="702" y="60"/>
                  <a:pt x="701" y="60"/>
                </a:cubicBezTo>
                <a:cubicBezTo>
                  <a:pt x="701" y="60"/>
                  <a:pt x="700" y="61"/>
                  <a:pt x="700" y="60"/>
                </a:cubicBezTo>
                <a:cubicBezTo>
                  <a:pt x="701" y="60"/>
                  <a:pt x="701" y="60"/>
                  <a:pt x="701" y="59"/>
                </a:cubicBezTo>
                <a:cubicBezTo>
                  <a:pt x="699" y="59"/>
                  <a:pt x="697" y="59"/>
                  <a:pt x="696" y="59"/>
                </a:cubicBezTo>
                <a:cubicBezTo>
                  <a:pt x="694" y="59"/>
                  <a:pt x="693" y="59"/>
                  <a:pt x="692" y="58"/>
                </a:cubicBezTo>
                <a:cubicBezTo>
                  <a:pt x="692" y="58"/>
                  <a:pt x="693" y="58"/>
                  <a:pt x="692" y="57"/>
                </a:cubicBezTo>
                <a:cubicBezTo>
                  <a:pt x="692" y="58"/>
                  <a:pt x="690" y="57"/>
                  <a:pt x="690" y="57"/>
                </a:cubicBezTo>
                <a:cubicBezTo>
                  <a:pt x="689" y="58"/>
                  <a:pt x="689" y="58"/>
                  <a:pt x="688" y="58"/>
                </a:cubicBezTo>
                <a:cubicBezTo>
                  <a:pt x="686" y="57"/>
                  <a:pt x="683" y="59"/>
                  <a:pt x="681" y="58"/>
                </a:cubicBezTo>
                <a:cubicBezTo>
                  <a:pt x="681" y="58"/>
                  <a:pt x="681" y="58"/>
                  <a:pt x="681" y="57"/>
                </a:cubicBezTo>
                <a:cubicBezTo>
                  <a:pt x="680" y="57"/>
                  <a:pt x="680" y="58"/>
                  <a:pt x="679" y="58"/>
                </a:cubicBezTo>
                <a:cubicBezTo>
                  <a:pt x="679" y="58"/>
                  <a:pt x="679" y="56"/>
                  <a:pt x="678" y="58"/>
                </a:cubicBezTo>
                <a:cubicBezTo>
                  <a:pt x="678" y="57"/>
                  <a:pt x="678" y="57"/>
                  <a:pt x="678" y="56"/>
                </a:cubicBezTo>
                <a:cubicBezTo>
                  <a:pt x="679" y="56"/>
                  <a:pt x="680" y="56"/>
                  <a:pt x="682" y="56"/>
                </a:cubicBezTo>
                <a:cubicBezTo>
                  <a:pt x="686" y="55"/>
                  <a:pt x="691" y="56"/>
                  <a:pt x="695" y="55"/>
                </a:cubicBezTo>
                <a:cubicBezTo>
                  <a:pt x="696" y="55"/>
                  <a:pt x="697" y="55"/>
                  <a:pt x="697" y="55"/>
                </a:cubicBezTo>
                <a:cubicBezTo>
                  <a:pt x="697" y="54"/>
                  <a:pt x="696" y="54"/>
                  <a:pt x="697" y="54"/>
                </a:cubicBezTo>
                <a:cubicBezTo>
                  <a:pt x="693" y="54"/>
                  <a:pt x="690" y="54"/>
                  <a:pt x="687" y="54"/>
                </a:cubicBezTo>
                <a:cubicBezTo>
                  <a:pt x="686" y="54"/>
                  <a:pt x="685" y="54"/>
                  <a:pt x="684" y="54"/>
                </a:cubicBezTo>
                <a:cubicBezTo>
                  <a:pt x="683" y="54"/>
                  <a:pt x="682" y="54"/>
                  <a:pt x="681" y="54"/>
                </a:cubicBezTo>
                <a:cubicBezTo>
                  <a:pt x="680" y="54"/>
                  <a:pt x="679" y="54"/>
                  <a:pt x="678" y="54"/>
                </a:cubicBezTo>
                <a:cubicBezTo>
                  <a:pt x="677" y="54"/>
                  <a:pt x="677" y="54"/>
                  <a:pt x="676" y="54"/>
                </a:cubicBezTo>
                <a:cubicBezTo>
                  <a:pt x="676" y="54"/>
                  <a:pt x="675" y="54"/>
                  <a:pt x="675" y="54"/>
                </a:cubicBezTo>
                <a:cubicBezTo>
                  <a:pt x="673" y="55"/>
                  <a:pt x="671" y="54"/>
                  <a:pt x="670" y="54"/>
                </a:cubicBezTo>
                <a:cubicBezTo>
                  <a:pt x="670" y="54"/>
                  <a:pt x="671" y="53"/>
                  <a:pt x="671" y="53"/>
                </a:cubicBezTo>
                <a:cubicBezTo>
                  <a:pt x="672" y="53"/>
                  <a:pt x="672" y="54"/>
                  <a:pt x="672" y="54"/>
                </a:cubicBezTo>
                <a:cubicBezTo>
                  <a:pt x="673" y="53"/>
                  <a:pt x="674" y="53"/>
                  <a:pt x="674" y="53"/>
                </a:cubicBezTo>
                <a:cubicBezTo>
                  <a:pt x="675" y="53"/>
                  <a:pt x="676" y="53"/>
                  <a:pt x="677" y="52"/>
                </a:cubicBezTo>
                <a:cubicBezTo>
                  <a:pt x="676" y="53"/>
                  <a:pt x="676" y="52"/>
                  <a:pt x="675" y="52"/>
                </a:cubicBezTo>
                <a:cubicBezTo>
                  <a:pt x="674" y="52"/>
                  <a:pt x="671" y="52"/>
                  <a:pt x="671" y="51"/>
                </a:cubicBezTo>
                <a:cubicBezTo>
                  <a:pt x="676" y="51"/>
                  <a:pt x="682" y="51"/>
                  <a:pt x="686" y="51"/>
                </a:cubicBezTo>
                <a:cubicBezTo>
                  <a:pt x="686" y="51"/>
                  <a:pt x="686" y="52"/>
                  <a:pt x="686" y="52"/>
                </a:cubicBezTo>
                <a:cubicBezTo>
                  <a:pt x="687" y="52"/>
                  <a:pt x="687" y="51"/>
                  <a:pt x="688" y="51"/>
                </a:cubicBezTo>
                <a:cubicBezTo>
                  <a:pt x="689" y="52"/>
                  <a:pt x="690" y="52"/>
                  <a:pt x="690" y="50"/>
                </a:cubicBezTo>
                <a:cubicBezTo>
                  <a:pt x="687" y="51"/>
                  <a:pt x="685" y="51"/>
                  <a:pt x="683" y="50"/>
                </a:cubicBezTo>
                <a:cubicBezTo>
                  <a:pt x="682" y="51"/>
                  <a:pt x="680" y="50"/>
                  <a:pt x="679" y="50"/>
                </a:cubicBezTo>
                <a:cubicBezTo>
                  <a:pt x="679" y="50"/>
                  <a:pt x="679" y="50"/>
                  <a:pt x="678" y="50"/>
                </a:cubicBezTo>
                <a:cubicBezTo>
                  <a:pt x="679" y="49"/>
                  <a:pt x="680" y="49"/>
                  <a:pt x="681" y="49"/>
                </a:cubicBezTo>
                <a:cubicBezTo>
                  <a:pt x="682" y="49"/>
                  <a:pt x="683" y="49"/>
                  <a:pt x="684" y="49"/>
                </a:cubicBezTo>
                <a:cubicBezTo>
                  <a:pt x="686" y="49"/>
                  <a:pt x="689" y="49"/>
                  <a:pt x="691" y="48"/>
                </a:cubicBezTo>
                <a:cubicBezTo>
                  <a:pt x="692" y="48"/>
                  <a:pt x="692" y="49"/>
                  <a:pt x="692" y="49"/>
                </a:cubicBezTo>
                <a:cubicBezTo>
                  <a:pt x="692" y="49"/>
                  <a:pt x="692" y="48"/>
                  <a:pt x="692" y="48"/>
                </a:cubicBezTo>
                <a:cubicBezTo>
                  <a:pt x="693" y="48"/>
                  <a:pt x="694" y="48"/>
                  <a:pt x="694" y="48"/>
                </a:cubicBezTo>
                <a:cubicBezTo>
                  <a:pt x="695" y="48"/>
                  <a:pt x="696" y="48"/>
                  <a:pt x="697" y="48"/>
                </a:cubicBezTo>
                <a:cubicBezTo>
                  <a:pt x="698" y="48"/>
                  <a:pt x="700" y="48"/>
                  <a:pt x="701" y="48"/>
                </a:cubicBezTo>
                <a:cubicBezTo>
                  <a:pt x="702" y="48"/>
                  <a:pt x="702" y="48"/>
                  <a:pt x="702" y="48"/>
                </a:cubicBezTo>
                <a:cubicBezTo>
                  <a:pt x="702" y="48"/>
                  <a:pt x="703" y="48"/>
                  <a:pt x="702" y="48"/>
                </a:cubicBezTo>
                <a:cubicBezTo>
                  <a:pt x="701" y="48"/>
                  <a:pt x="700" y="48"/>
                  <a:pt x="700" y="47"/>
                </a:cubicBezTo>
                <a:cubicBezTo>
                  <a:pt x="700" y="47"/>
                  <a:pt x="702" y="47"/>
                  <a:pt x="703" y="46"/>
                </a:cubicBezTo>
                <a:cubicBezTo>
                  <a:pt x="697" y="47"/>
                  <a:pt x="689" y="48"/>
                  <a:pt x="684" y="47"/>
                </a:cubicBezTo>
                <a:cubicBezTo>
                  <a:pt x="689" y="46"/>
                  <a:pt x="695" y="46"/>
                  <a:pt x="700" y="46"/>
                </a:cubicBezTo>
                <a:cubicBezTo>
                  <a:pt x="701" y="46"/>
                  <a:pt x="703" y="46"/>
                  <a:pt x="703" y="45"/>
                </a:cubicBezTo>
                <a:cubicBezTo>
                  <a:pt x="701" y="45"/>
                  <a:pt x="701" y="45"/>
                  <a:pt x="701" y="45"/>
                </a:cubicBezTo>
                <a:cubicBezTo>
                  <a:pt x="698" y="45"/>
                  <a:pt x="696" y="46"/>
                  <a:pt x="694" y="46"/>
                </a:cubicBezTo>
                <a:cubicBezTo>
                  <a:pt x="693" y="46"/>
                  <a:pt x="692" y="46"/>
                  <a:pt x="691" y="46"/>
                </a:cubicBezTo>
                <a:cubicBezTo>
                  <a:pt x="690" y="46"/>
                  <a:pt x="690" y="46"/>
                  <a:pt x="689" y="46"/>
                </a:cubicBezTo>
                <a:cubicBezTo>
                  <a:pt x="689" y="46"/>
                  <a:pt x="688" y="46"/>
                  <a:pt x="688" y="46"/>
                </a:cubicBezTo>
                <a:cubicBezTo>
                  <a:pt x="685" y="46"/>
                  <a:pt x="684" y="46"/>
                  <a:pt x="682" y="46"/>
                </a:cubicBezTo>
                <a:cubicBezTo>
                  <a:pt x="681" y="46"/>
                  <a:pt x="680" y="46"/>
                  <a:pt x="679" y="46"/>
                </a:cubicBezTo>
                <a:cubicBezTo>
                  <a:pt x="679" y="46"/>
                  <a:pt x="678" y="47"/>
                  <a:pt x="677" y="47"/>
                </a:cubicBezTo>
                <a:cubicBezTo>
                  <a:pt x="677" y="47"/>
                  <a:pt x="676" y="46"/>
                  <a:pt x="676" y="46"/>
                </a:cubicBezTo>
                <a:cubicBezTo>
                  <a:pt x="674" y="46"/>
                  <a:pt x="672" y="47"/>
                  <a:pt x="671" y="47"/>
                </a:cubicBezTo>
                <a:cubicBezTo>
                  <a:pt x="670" y="47"/>
                  <a:pt x="669" y="46"/>
                  <a:pt x="669" y="46"/>
                </a:cubicBezTo>
                <a:cubicBezTo>
                  <a:pt x="668" y="46"/>
                  <a:pt x="667" y="46"/>
                  <a:pt x="667" y="46"/>
                </a:cubicBezTo>
                <a:cubicBezTo>
                  <a:pt x="662" y="46"/>
                  <a:pt x="658" y="46"/>
                  <a:pt x="653" y="46"/>
                </a:cubicBezTo>
                <a:cubicBezTo>
                  <a:pt x="653" y="47"/>
                  <a:pt x="654" y="47"/>
                  <a:pt x="654" y="47"/>
                </a:cubicBezTo>
                <a:cubicBezTo>
                  <a:pt x="656" y="47"/>
                  <a:pt x="657" y="47"/>
                  <a:pt x="658" y="48"/>
                </a:cubicBezTo>
                <a:cubicBezTo>
                  <a:pt x="657" y="48"/>
                  <a:pt x="657" y="48"/>
                  <a:pt x="657" y="48"/>
                </a:cubicBezTo>
                <a:cubicBezTo>
                  <a:pt x="656" y="48"/>
                  <a:pt x="656" y="47"/>
                  <a:pt x="655" y="47"/>
                </a:cubicBezTo>
                <a:cubicBezTo>
                  <a:pt x="653" y="47"/>
                  <a:pt x="650" y="47"/>
                  <a:pt x="648" y="47"/>
                </a:cubicBezTo>
                <a:cubicBezTo>
                  <a:pt x="647" y="47"/>
                  <a:pt x="646" y="47"/>
                  <a:pt x="645" y="47"/>
                </a:cubicBezTo>
                <a:cubicBezTo>
                  <a:pt x="644" y="47"/>
                  <a:pt x="644" y="47"/>
                  <a:pt x="643" y="47"/>
                </a:cubicBezTo>
                <a:cubicBezTo>
                  <a:pt x="643" y="47"/>
                  <a:pt x="643" y="47"/>
                  <a:pt x="642" y="47"/>
                </a:cubicBezTo>
                <a:cubicBezTo>
                  <a:pt x="641" y="47"/>
                  <a:pt x="639" y="47"/>
                  <a:pt x="638" y="47"/>
                </a:cubicBezTo>
                <a:cubicBezTo>
                  <a:pt x="638" y="47"/>
                  <a:pt x="638" y="46"/>
                  <a:pt x="638" y="46"/>
                </a:cubicBezTo>
                <a:cubicBezTo>
                  <a:pt x="636" y="46"/>
                  <a:pt x="635" y="47"/>
                  <a:pt x="634" y="46"/>
                </a:cubicBezTo>
                <a:cubicBezTo>
                  <a:pt x="633" y="47"/>
                  <a:pt x="634" y="47"/>
                  <a:pt x="633" y="47"/>
                </a:cubicBezTo>
                <a:cubicBezTo>
                  <a:pt x="632" y="48"/>
                  <a:pt x="632" y="47"/>
                  <a:pt x="632" y="46"/>
                </a:cubicBezTo>
                <a:cubicBezTo>
                  <a:pt x="632" y="46"/>
                  <a:pt x="632" y="47"/>
                  <a:pt x="631" y="47"/>
                </a:cubicBezTo>
                <a:cubicBezTo>
                  <a:pt x="630" y="47"/>
                  <a:pt x="630" y="46"/>
                  <a:pt x="630" y="46"/>
                </a:cubicBezTo>
                <a:cubicBezTo>
                  <a:pt x="630" y="46"/>
                  <a:pt x="629" y="46"/>
                  <a:pt x="629" y="46"/>
                </a:cubicBezTo>
                <a:cubicBezTo>
                  <a:pt x="629" y="45"/>
                  <a:pt x="628" y="46"/>
                  <a:pt x="628" y="45"/>
                </a:cubicBezTo>
                <a:cubicBezTo>
                  <a:pt x="629" y="45"/>
                  <a:pt x="632" y="46"/>
                  <a:pt x="634" y="46"/>
                </a:cubicBezTo>
                <a:cubicBezTo>
                  <a:pt x="634" y="46"/>
                  <a:pt x="635" y="46"/>
                  <a:pt x="636" y="46"/>
                </a:cubicBezTo>
                <a:cubicBezTo>
                  <a:pt x="637" y="46"/>
                  <a:pt x="637" y="46"/>
                  <a:pt x="638" y="46"/>
                </a:cubicBezTo>
                <a:cubicBezTo>
                  <a:pt x="638" y="46"/>
                  <a:pt x="638" y="46"/>
                  <a:pt x="638" y="46"/>
                </a:cubicBezTo>
                <a:cubicBezTo>
                  <a:pt x="639" y="46"/>
                  <a:pt x="641" y="46"/>
                  <a:pt x="641" y="45"/>
                </a:cubicBezTo>
                <a:cubicBezTo>
                  <a:pt x="640" y="46"/>
                  <a:pt x="638" y="45"/>
                  <a:pt x="636" y="45"/>
                </a:cubicBezTo>
                <a:cubicBezTo>
                  <a:pt x="635" y="44"/>
                  <a:pt x="633" y="44"/>
                  <a:pt x="631" y="44"/>
                </a:cubicBezTo>
                <a:cubicBezTo>
                  <a:pt x="631" y="44"/>
                  <a:pt x="631" y="43"/>
                  <a:pt x="631" y="43"/>
                </a:cubicBezTo>
                <a:cubicBezTo>
                  <a:pt x="630" y="43"/>
                  <a:pt x="628" y="43"/>
                  <a:pt x="627" y="43"/>
                </a:cubicBezTo>
                <a:cubicBezTo>
                  <a:pt x="626" y="43"/>
                  <a:pt x="626" y="43"/>
                  <a:pt x="625" y="43"/>
                </a:cubicBezTo>
                <a:cubicBezTo>
                  <a:pt x="625" y="42"/>
                  <a:pt x="624" y="43"/>
                  <a:pt x="624" y="43"/>
                </a:cubicBezTo>
                <a:cubicBezTo>
                  <a:pt x="624" y="43"/>
                  <a:pt x="623" y="42"/>
                  <a:pt x="623" y="42"/>
                </a:cubicBezTo>
                <a:cubicBezTo>
                  <a:pt x="623" y="42"/>
                  <a:pt x="623" y="42"/>
                  <a:pt x="623" y="42"/>
                </a:cubicBezTo>
                <a:cubicBezTo>
                  <a:pt x="622" y="42"/>
                  <a:pt x="622" y="42"/>
                  <a:pt x="622" y="42"/>
                </a:cubicBezTo>
                <a:cubicBezTo>
                  <a:pt x="618" y="42"/>
                  <a:pt x="615" y="41"/>
                  <a:pt x="612" y="41"/>
                </a:cubicBezTo>
                <a:cubicBezTo>
                  <a:pt x="611" y="41"/>
                  <a:pt x="611" y="41"/>
                  <a:pt x="611" y="41"/>
                </a:cubicBezTo>
                <a:cubicBezTo>
                  <a:pt x="610" y="41"/>
                  <a:pt x="609" y="40"/>
                  <a:pt x="609" y="41"/>
                </a:cubicBezTo>
                <a:cubicBezTo>
                  <a:pt x="610" y="41"/>
                  <a:pt x="609" y="42"/>
                  <a:pt x="609" y="43"/>
                </a:cubicBezTo>
                <a:cubicBezTo>
                  <a:pt x="608" y="43"/>
                  <a:pt x="606" y="41"/>
                  <a:pt x="605" y="43"/>
                </a:cubicBezTo>
                <a:cubicBezTo>
                  <a:pt x="605" y="42"/>
                  <a:pt x="604" y="42"/>
                  <a:pt x="604" y="42"/>
                </a:cubicBezTo>
                <a:cubicBezTo>
                  <a:pt x="603" y="42"/>
                  <a:pt x="605" y="42"/>
                  <a:pt x="604" y="43"/>
                </a:cubicBezTo>
                <a:cubicBezTo>
                  <a:pt x="603" y="43"/>
                  <a:pt x="604" y="42"/>
                  <a:pt x="603" y="42"/>
                </a:cubicBezTo>
                <a:cubicBezTo>
                  <a:pt x="602" y="42"/>
                  <a:pt x="603" y="43"/>
                  <a:pt x="602" y="43"/>
                </a:cubicBezTo>
                <a:cubicBezTo>
                  <a:pt x="598" y="42"/>
                  <a:pt x="595" y="43"/>
                  <a:pt x="592" y="43"/>
                </a:cubicBezTo>
                <a:cubicBezTo>
                  <a:pt x="591" y="43"/>
                  <a:pt x="591" y="42"/>
                  <a:pt x="591" y="42"/>
                </a:cubicBezTo>
                <a:cubicBezTo>
                  <a:pt x="591" y="42"/>
                  <a:pt x="589" y="42"/>
                  <a:pt x="589" y="42"/>
                </a:cubicBezTo>
                <a:cubicBezTo>
                  <a:pt x="589" y="42"/>
                  <a:pt x="588" y="43"/>
                  <a:pt x="588" y="43"/>
                </a:cubicBezTo>
                <a:cubicBezTo>
                  <a:pt x="587" y="43"/>
                  <a:pt x="587" y="43"/>
                  <a:pt x="586" y="43"/>
                </a:cubicBezTo>
                <a:cubicBezTo>
                  <a:pt x="585" y="43"/>
                  <a:pt x="584" y="43"/>
                  <a:pt x="584" y="43"/>
                </a:cubicBezTo>
                <a:cubicBezTo>
                  <a:pt x="582" y="42"/>
                  <a:pt x="581" y="43"/>
                  <a:pt x="579" y="43"/>
                </a:cubicBezTo>
                <a:cubicBezTo>
                  <a:pt x="574" y="42"/>
                  <a:pt x="567" y="43"/>
                  <a:pt x="563" y="42"/>
                </a:cubicBezTo>
                <a:cubicBezTo>
                  <a:pt x="563" y="41"/>
                  <a:pt x="561" y="42"/>
                  <a:pt x="561" y="41"/>
                </a:cubicBezTo>
                <a:cubicBezTo>
                  <a:pt x="564" y="41"/>
                  <a:pt x="564" y="41"/>
                  <a:pt x="566" y="40"/>
                </a:cubicBezTo>
                <a:cubicBezTo>
                  <a:pt x="567" y="40"/>
                  <a:pt x="566" y="41"/>
                  <a:pt x="567" y="41"/>
                </a:cubicBezTo>
                <a:cubicBezTo>
                  <a:pt x="568" y="40"/>
                  <a:pt x="569" y="41"/>
                  <a:pt x="569" y="41"/>
                </a:cubicBezTo>
                <a:cubicBezTo>
                  <a:pt x="570" y="40"/>
                  <a:pt x="571" y="40"/>
                  <a:pt x="571" y="40"/>
                </a:cubicBezTo>
                <a:cubicBezTo>
                  <a:pt x="570" y="40"/>
                  <a:pt x="569" y="39"/>
                  <a:pt x="567" y="39"/>
                </a:cubicBezTo>
                <a:cubicBezTo>
                  <a:pt x="567" y="39"/>
                  <a:pt x="568" y="40"/>
                  <a:pt x="567" y="40"/>
                </a:cubicBezTo>
                <a:cubicBezTo>
                  <a:pt x="564" y="40"/>
                  <a:pt x="560" y="40"/>
                  <a:pt x="559" y="39"/>
                </a:cubicBezTo>
                <a:cubicBezTo>
                  <a:pt x="559" y="38"/>
                  <a:pt x="561" y="39"/>
                  <a:pt x="562" y="38"/>
                </a:cubicBezTo>
                <a:cubicBezTo>
                  <a:pt x="561" y="38"/>
                  <a:pt x="558" y="39"/>
                  <a:pt x="556" y="38"/>
                </a:cubicBezTo>
                <a:cubicBezTo>
                  <a:pt x="557" y="38"/>
                  <a:pt x="558" y="38"/>
                  <a:pt x="559" y="38"/>
                </a:cubicBezTo>
                <a:cubicBezTo>
                  <a:pt x="560" y="38"/>
                  <a:pt x="559" y="37"/>
                  <a:pt x="560" y="37"/>
                </a:cubicBezTo>
                <a:cubicBezTo>
                  <a:pt x="561" y="38"/>
                  <a:pt x="563" y="38"/>
                  <a:pt x="564" y="37"/>
                </a:cubicBezTo>
                <a:cubicBezTo>
                  <a:pt x="563" y="37"/>
                  <a:pt x="560" y="37"/>
                  <a:pt x="559" y="37"/>
                </a:cubicBezTo>
                <a:cubicBezTo>
                  <a:pt x="558" y="37"/>
                  <a:pt x="558" y="37"/>
                  <a:pt x="558" y="37"/>
                </a:cubicBezTo>
                <a:cubicBezTo>
                  <a:pt x="555" y="37"/>
                  <a:pt x="551" y="37"/>
                  <a:pt x="549" y="37"/>
                </a:cubicBezTo>
                <a:cubicBezTo>
                  <a:pt x="548" y="37"/>
                  <a:pt x="547" y="37"/>
                  <a:pt x="546" y="37"/>
                </a:cubicBezTo>
                <a:cubicBezTo>
                  <a:pt x="546" y="37"/>
                  <a:pt x="545" y="37"/>
                  <a:pt x="544" y="37"/>
                </a:cubicBezTo>
                <a:cubicBezTo>
                  <a:pt x="541" y="38"/>
                  <a:pt x="539" y="38"/>
                  <a:pt x="536" y="38"/>
                </a:cubicBezTo>
                <a:cubicBezTo>
                  <a:pt x="532" y="38"/>
                  <a:pt x="528" y="38"/>
                  <a:pt x="525" y="38"/>
                </a:cubicBezTo>
                <a:cubicBezTo>
                  <a:pt x="525" y="38"/>
                  <a:pt x="525" y="37"/>
                  <a:pt x="526" y="37"/>
                </a:cubicBezTo>
                <a:cubicBezTo>
                  <a:pt x="526" y="37"/>
                  <a:pt x="527" y="37"/>
                  <a:pt x="527" y="37"/>
                </a:cubicBezTo>
                <a:cubicBezTo>
                  <a:pt x="528" y="37"/>
                  <a:pt x="529" y="37"/>
                  <a:pt x="529" y="36"/>
                </a:cubicBezTo>
                <a:cubicBezTo>
                  <a:pt x="527" y="35"/>
                  <a:pt x="524" y="36"/>
                  <a:pt x="521" y="35"/>
                </a:cubicBezTo>
                <a:cubicBezTo>
                  <a:pt x="521" y="36"/>
                  <a:pt x="521" y="36"/>
                  <a:pt x="520" y="36"/>
                </a:cubicBezTo>
                <a:cubicBezTo>
                  <a:pt x="519" y="35"/>
                  <a:pt x="517" y="36"/>
                  <a:pt x="516" y="36"/>
                </a:cubicBezTo>
                <a:cubicBezTo>
                  <a:pt x="515" y="36"/>
                  <a:pt x="514" y="36"/>
                  <a:pt x="513" y="36"/>
                </a:cubicBezTo>
                <a:cubicBezTo>
                  <a:pt x="513" y="36"/>
                  <a:pt x="513" y="36"/>
                  <a:pt x="513" y="36"/>
                </a:cubicBezTo>
                <a:cubicBezTo>
                  <a:pt x="512" y="36"/>
                  <a:pt x="512" y="36"/>
                  <a:pt x="512" y="36"/>
                </a:cubicBezTo>
                <a:cubicBezTo>
                  <a:pt x="512" y="36"/>
                  <a:pt x="511" y="37"/>
                  <a:pt x="511" y="36"/>
                </a:cubicBezTo>
                <a:cubicBezTo>
                  <a:pt x="511" y="36"/>
                  <a:pt x="510" y="36"/>
                  <a:pt x="510" y="35"/>
                </a:cubicBezTo>
                <a:cubicBezTo>
                  <a:pt x="511" y="34"/>
                  <a:pt x="512" y="34"/>
                  <a:pt x="514" y="34"/>
                </a:cubicBezTo>
                <a:cubicBezTo>
                  <a:pt x="516" y="34"/>
                  <a:pt x="518" y="34"/>
                  <a:pt x="520" y="34"/>
                </a:cubicBezTo>
                <a:cubicBezTo>
                  <a:pt x="521" y="34"/>
                  <a:pt x="523" y="34"/>
                  <a:pt x="524" y="34"/>
                </a:cubicBezTo>
                <a:cubicBezTo>
                  <a:pt x="524" y="34"/>
                  <a:pt x="525" y="34"/>
                  <a:pt x="525" y="34"/>
                </a:cubicBezTo>
                <a:cubicBezTo>
                  <a:pt x="525" y="34"/>
                  <a:pt x="525" y="34"/>
                  <a:pt x="525" y="34"/>
                </a:cubicBezTo>
                <a:cubicBezTo>
                  <a:pt x="526" y="35"/>
                  <a:pt x="528" y="34"/>
                  <a:pt x="529" y="34"/>
                </a:cubicBezTo>
                <a:cubicBezTo>
                  <a:pt x="531" y="34"/>
                  <a:pt x="533" y="34"/>
                  <a:pt x="536" y="34"/>
                </a:cubicBezTo>
                <a:cubicBezTo>
                  <a:pt x="536" y="33"/>
                  <a:pt x="535" y="34"/>
                  <a:pt x="535" y="33"/>
                </a:cubicBezTo>
                <a:cubicBezTo>
                  <a:pt x="535" y="33"/>
                  <a:pt x="535" y="33"/>
                  <a:pt x="536" y="33"/>
                </a:cubicBezTo>
                <a:cubicBezTo>
                  <a:pt x="536" y="33"/>
                  <a:pt x="537" y="34"/>
                  <a:pt x="537" y="33"/>
                </a:cubicBezTo>
                <a:cubicBezTo>
                  <a:pt x="534" y="32"/>
                  <a:pt x="531" y="33"/>
                  <a:pt x="528" y="32"/>
                </a:cubicBezTo>
                <a:cubicBezTo>
                  <a:pt x="534" y="32"/>
                  <a:pt x="543" y="32"/>
                  <a:pt x="548" y="31"/>
                </a:cubicBezTo>
                <a:cubicBezTo>
                  <a:pt x="547" y="31"/>
                  <a:pt x="546" y="31"/>
                  <a:pt x="545" y="31"/>
                </a:cubicBezTo>
                <a:cubicBezTo>
                  <a:pt x="545" y="32"/>
                  <a:pt x="544" y="31"/>
                  <a:pt x="543" y="31"/>
                </a:cubicBezTo>
                <a:cubicBezTo>
                  <a:pt x="543" y="31"/>
                  <a:pt x="543" y="31"/>
                  <a:pt x="542" y="31"/>
                </a:cubicBezTo>
                <a:cubicBezTo>
                  <a:pt x="542" y="31"/>
                  <a:pt x="541" y="31"/>
                  <a:pt x="540" y="31"/>
                </a:cubicBezTo>
                <a:cubicBezTo>
                  <a:pt x="540" y="31"/>
                  <a:pt x="539" y="31"/>
                  <a:pt x="538" y="31"/>
                </a:cubicBezTo>
                <a:cubicBezTo>
                  <a:pt x="533" y="31"/>
                  <a:pt x="526" y="32"/>
                  <a:pt x="521" y="31"/>
                </a:cubicBezTo>
                <a:cubicBezTo>
                  <a:pt x="523" y="30"/>
                  <a:pt x="526" y="31"/>
                  <a:pt x="529" y="31"/>
                </a:cubicBezTo>
                <a:cubicBezTo>
                  <a:pt x="530" y="31"/>
                  <a:pt x="532" y="30"/>
                  <a:pt x="532" y="30"/>
                </a:cubicBezTo>
                <a:cubicBezTo>
                  <a:pt x="533" y="30"/>
                  <a:pt x="533" y="31"/>
                  <a:pt x="533" y="31"/>
                </a:cubicBezTo>
                <a:cubicBezTo>
                  <a:pt x="536" y="30"/>
                  <a:pt x="538" y="30"/>
                  <a:pt x="540" y="30"/>
                </a:cubicBezTo>
                <a:cubicBezTo>
                  <a:pt x="541" y="30"/>
                  <a:pt x="541" y="30"/>
                  <a:pt x="542" y="30"/>
                </a:cubicBezTo>
                <a:cubicBezTo>
                  <a:pt x="542" y="30"/>
                  <a:pt x="543" y="30"/>
                  <a:pt x="543" y="30"/>
                </a:cubicBezTo>
                <a:cubicBezTo>
                  <a:pt x="544" y="30"/>
                  <a:pt x="544" y="30"/>
                  <a:pt x="544" y="30"/>
                </a:cubicBezTo>
                <a:cubicBezTo>
                  <a:pt x="545" y="30"/>
                  <a:pt x="547" y="30"/>
                  <a:pt x="546" y="29"/>
                </a:cubicBezTo>
                <a:cubicBezTo>
                  <a:pt x="545" y="29"/>
                  <a:pt x="545" y="30"/>
                  <a:pt x="544" y="30"/>
                </a:cubicBezTo>
                <a:cubicBezTo>
                  <a:pt x="543" y="29"/>
                  <a:pt x="544" y="28"/>
                  <a:pt x="543" y="28"/>
                </a:cubicBezTo>
                <a:cubicBezTo>
                  <a:pt x="543" y="29"/>
                  <a:pt x="541" y="28"/>
                  <a:pt x="540" y="28"/>
                </a:cubicBezTo>
                <a:cubicBezTo>
                  <a:pt x="539" y="28"/>
                  <a:pt x="538" y="28"/>
                  <a:pt x="537" y="28"/>
                </a:cubicBezTo>
                <a:cubicBezTo>
                  <a:pt x="537" y="28"/>
                  <a:pt x="538" y="28"/>
                  <a:pt x="538" y="27"/>
                </a:cubicBezTo>
                <a:cubicBezTo>
                  <a:pt x="537" y="27"/>
                  <a:pt x="536" y="27"/>
                  <a:pt x="536" y="28"/>
                </a:cubicBezTo>
                <a:cubicBezTo>
                  <a:pt x="536" y="28"/>
                  <a:pt x="537" y="27"/>
                  <a:pt x="537" y="28"/>
                </a:cubicBezTo>
                <a:cubicBezTo>
                  <a:pt x="537" y="28"/>
                  <a:pt x="536" y="29"/>
                  <a:pt x="535" y="29"/>
                </a:cubicBezTo>
                <a:cubicBezTo>
                  <a:pt x="535" y="28"/>
                  <a:pt x="534" y="28"/>
                  <a:pt x="534" y="28"/>
                </a:cubicBezTo>
                <a:cubicBezTo>
                  <a:pt x="534" y="27"/>
                  <a:pt x="536" y="28"/>
                  <a:pt x="536" y="28"/>
                </a:cubicBezTo>
                <a:cubicBezTo>
                  <a:pt x="534" y="27"/>
                  <a:pt x="530" y="28"/>
                  <a:pt x="528" y="27"/>
                </a:cubicBezTo>
                <a:cubicBezTo>
                  <a:pt x="526" y="28"/>
                  <a:pt x="523" y="28"/>
                  <a:pt x="521" y="27"/>
                </a:cubicBezTo>
                <a:cubicBezTo>
                  <a:pt x="523" y="26"/>
                  <a:pt x="524" y="27"/>
                  <a:pt x="525" y="26"/>
                </a:cubicBezTo>
                <a:cubicBezTo>
                  <a:pt x="522" y="26"/>
                  <a:pt x="518" y="26"/>
                  <a:pt x="515" y="26"/>
                </a:cubicBezTo>
                <a:cubicBezTo>
                  <a:pt x="515" y="26"/>
                  <a:pt x="514" y="26"/>
                  <a:pt x="514" y="26"/>
                </a:cubicBezTo>
                <a:cubicBezTo>
                  <a:pt x="514" y="26"/>
                  <a:pt x="514" y="26"/>
                  <a:pt x="514" y="26"/>
                </a:cubicBezTo>
                <a:cubicBezTo>
                  <a:pt x="513" y="25"/>
                  <a:pt x="512" y="26"/>
                  <a:pt x="511" y="26"/>
                </a:cubicBezTo>
                <a:cubicBezTo>
                  <a:pt x="510" y="25"/>
                  <a:pt x="508" y="25"/>
                  <a:pt x="506" y="25"/>
                </a:cubicBezTo>
                <a:cubicBezTo>
                  <a:pt x="505" y="26"/>
                  <a:pt x="503" y="25"/>
                  <a:pt x="503" y="26"/>
                </a:cubicBezTo>
                <a:cubicBezTo>
                  <a:pt x="504" y="26"/>
                  <a:pt x="506" y="26"/>
                  <a:pt x="507" y="26"/>
                </a:cubicBezTo>
                <a:cubicBezTo>
                  <a:pt x="503" y="26"/>
                  <a:pt x="499" y="27"/>
                  <a:pt x="496" y="27"/>
                </a:cubicBezTo>
                <a:cubicBezTo>
                  <a:pt x="494" y="27"/>
                  <a:pt x="493" y="27"/>
                  <a:pt x="491" y="26"/>
                </a:cubicBezTo>
                <a:cubicBezTo>
                  <a:pt x="492" y="26"/>
                  <a:pt x="493" y="26"/>
                  <a:pt x="494" y="26"/>
                </a:cubicBezTo>
                <a:cubicBezTo>
                  <a:pt x="492" y="26"/>
                  <a:pt x="489" y="26"/>
                  <a:pt x="487" y="26"/>
                </a:cubicBezTo>
                <a:cubicBezTo>
                  <a:pt x="486" y="26"/>
                  <a:pt x="485" y="26"/>
                  <a:pt x="484" y="25"/>
                </a:cubicBezTo>
                <a:cubicBezTo>
                  <a:pt x="484" y="25"/>
                  <a:pt x="486" y="25"/>
                  <a:pt x="487" y="25"/>
                </a:cubicBezTo>
                <a:cubicBezTo>
                  <a:pt x="487" y="26"/>
                  <a:pt x="487" y="25"/>
                  <a:pt x="487" y="25"/>
                </a:cubicBezTo>
                <a:cubicBezTo>
                  <a:pt x="490" y="26"/>
                  <a:pt x="492" y="25"/>
                  <a:pt x="494" y="25"/>
                </a:cubicBezTo>
                <a:cubicBezTo>
                  <a:pt x="495" y="25"/>
                  <a:pt x="496" y="25"/>
                  <a:pt x="497" y="25"/>
                </a:cubicBezTo>
                <a:cubicBezTo>
                  <a:pt x="498" y="25"/>
                  <a:pt x="499" y="25"/>
                  <a:pt x="500" y="25"/>
                </a:cubicBezTo>
                <a:cubicBezTo>
                  <a:pt x="505" y="25"/>
                  <a:pt x="510" y="25"/>
                  <a:pt x="515" y="25"/>
                </a:cubicBezTo>
                <a:cubicBezTo>
                  <a:pt x="519" y="25"/>
                  <a:pt x="523" y="25"/>
                  <a:pt x="527" y="24"/>
                </a:cubicBezTo>
                <a:cubicBezTo>
                  <a:pt x="527" y="24"/>
                  <a:pt x="528" y="24"/>
                  <a:pt x="528" y="24"/>
                </a:cubicBezTo>
                <a:cubicBezTo>
                  <a:pt x="529" y="24"/>
                  <a:pt x="529" y="24"/>
                  <a:pt x="529" y="24"/>
                </a:cubicBezTo>
                <a:cubicBezTo>
                  <a:pt x="530" y="24"/>
                  <a:pt x="531" y="24"/>
                  <a:pt x="532" y="24"/>
                </a:cubicBezTo>
                <a:cubicBezTo>
                  <a:pt x="532" y="24"/>
                  <a:pt x="533" y="24"/>
                  <a:pt x="533" y="24"/>
                </a:cubicBezTo>
                <a:cubicBezTo>
                  <a:pt x="534" y="24"/>
                  <a:pt x="535" y="23"/>
                  <a:pt x="536" y="24"/>
                </a:cubicBezTo>
                <a:cubicBezTo>
                  <a:pt x="536" y="23"/>
                  <a:pt x="535" y="23"/>
                  <a:pt x="534" y="23"/>
                </a:cubicBezTo>
                <a:cubicBezTo>
                  <a:pt x="532" y="23"/>
                  <a:pt x="530" y="24"/>
                  <a:pt x="529" y="23"/>
                </a:cubicBezTo>
                <a:cubicBezTo>
                  <a:pt x="530" y="21"/>
                  <a:pt x="533" y="23"/>
                  <a:pt x="535" y="22"/>
                </a:cubicBezTo>
                <a:cubicBezTo>
                  <a:pt x="535" y="21"/>
                  <a:pt x="537" y="23"/>
                  <a:pt x="537" y="21"/>
                </a:cubicBezTo>
                <a:cubicBezTo>
                  <a:pt x="530" y="22"/>
                  <a:pt x="523" y="22"/>
                  <a:pt x="516" y="22"/>
                </a:cubicBezTo>
                <a:cubicBezTo>
                  <a:pt x="517" y="21"/>
                  <a:pt x="519" y="21"/>
                  <a:pt x="521" y="21"/>
                </a:cubicBezTo>
                <a:cubicBezTo>
                  <a:pt x="523" y="21"/>
                  <a:pt x="525" y="21"/>
                  <a:pt x="526" y="20"/>
                </a:cubicBezTo>
                <a:cubicBezTo>
                  <a:pt x="524" y="21"/>
                  <a:pt x="520" y="20"/>
                  <a:pt x="518" y="21"/>
                </a:cubicBezTo>
                <a:cubicBezTo>
                  <a:pt x="518" y="20"/>
                  <a:pt x="519" y="20"/>
                  <a:pt x="518" y="19"/>
                </a:cubicBezTo>
                <a:cubicBezTo>
                  <a:pt x="517" y="19"/>
                  <a:pt x="515" y="19"/>
                  <a:pt x="514" y="20"/>
                </a:cubicBezTo>
                <a:cubicBezTo>
                  <a:pt x="515" y="20"/>
                  <a:pt x="517" y="19"/>
                  <a:pt x="518" y="20"/>
                </a:cubicBezTo>
                <a:cubicBezTo>
                  <a:pt x="514" y="21"/>
                  <a:pt x="511" y="21"/>
                  <a:pt x="508" y="21"/>
                </a:cubicBezTo>
                <a:cubicBezTo>
                  <a:pt x="508" y="20"/>
                  <a:pt x="510" y="20"/>
                  <a:pt x="510" y="20"/>
                </a:cubicBezTo>
                <a:cubicBezTo>
                  <a:pt x="510" y="19"/>
                  <a:pt x="510" y="20"/>
                  <a:pt x="509" y="20"/>
                </a:cubicBezTo>
                <a:cubicBezTo>
                  <a:pt x="509" y="19"/>
                  <a:pt x="510" y="20"/>
                  <a:pt x="511" y="19"/>
                </a:cubicBezTo>
                <a:cubicBezTo>
                  <a:pt x="509" y="19"/>
                  <a:pt x="509" y="20"/>
                  <a:pt x="508" y="19"/>
                </a:cubicBezTo>
                <a:cubicBezTo>
                  <a:pt x="507" y="20"/>
                  <a:pt x="506" y="19"/>
                  <a:pt x="505" y="20"/>
                </a:cubicBezTo>
                <a:cubicBezTo>
                  <a:pt x="504" y="19"/>
                  <a:pt x="503" y="20"/>
                  <a:pt x="502" y="20"/>
                </a:cubicBezTo>
                <a:cubicBezTo>
                  <a:pt x="501" y="20"/>
                  <a:pt x="500" y="19"/>
                  <a:pt x="500" y="19"/>
                </a:cubicBezTo>
                <a:cubicBezTo>
                  <a:pt x="499" y="19"/>
                  <a:pt x="499" y="20"/>
                  <a:pt x="498" y="20"/>
                </a:cubicBezTo>
                <a:cubicBezTo>
                  <a:pt x="498" y="20"/>
                  <a:pt x="498" y="20"/>
                  <a:pt x="498" y="20"/>
                </a:cubicBezTo>
                <a:cubicBezTo>
                  <a:pt x="498" y="20"/>
                  <a:pt x="497" y="20"/>
                  <a:pt x="497" y="20"/>
                </a:cubicBezTo>
                <a:cubicBezTo>
                  <a:pt x="496" y="20"/>
                  <a:pt x="495" y="20"/>
                  <a:pt x="494" y="20"/>
                </a:cubicBezTo>
                <a:cubicBezTo>
                  <a:pt x="493" y="20"/>
                  <a:pt x="491" y="19"/>
                  <a:pt x="490" y="19"/>
                </a:cubicBezTo>
                <a:cubicBezTo>
                  <a:pt x="489" y="19"/>
                  <a:pt x="487" y="20"/>
                  <a:pt x="485" y="19"/>
                </a:cubicBezTo>
                <a:cubicBezTo>
                  <a:pt x="489" y="19"/>
                  <a:pt x="495" y="18"/>
                  <a:pt x="499" y="19"/>
                </a:cubicBezTo>
                <a:cubicBezTo>
                  <a:pt x="499" y="19"/>
                  <a:pt x="499" y="19"/>
                  <a:pt x="499" y="19"/>
                </a:cubicBezTo>
                <a:cubicBezTo>
                  <a:pt x="501" y="18"/>
                  <a:pt x="504" y="18"/>
                  <a:pt x="506" y="18"/>
                </a:cubicBezTo>
                <a:cubicBezTo>
                  <a:pt x="506" y="18"/>
                  <a:pt x="507" y="18"/>
                  <a:pt x="507" y="18"/>
                </a:cubicBezTo>
                <a:cubicBezTo>
                  <a:pt x="507" y="18"/>
                  <a:pt x="510" y="18"/>
                  <a:pt x="510" y="17"/>
                </a:cubicBezTo>
                <a:cubicBezTo>
                  <a:pt x="511" y="18"/>
                  <a:pt x="511" y="18"/>
                  <a:pt x="512" y="17"/>
                </a:cubicBezTo>
                <a:cubicBezTo>
                  <a:pt x="512" y="16"/>
                  <a:pt x="511" y="18"/>
                  <a:pt x="511" y="17"/>
                </a:cubicBezTo>
                <a:cubicBezTo>
                  <a:pt x="511" y="16"/>
                  <a:pt x="512" y="17"/>
                  <a:pt x="512" y="17"/>
                </a:cubicBezTo>
                <a:cubicBezTo>
                  <a:pt x="512" y="16"/>
                  <a:pt x="512" y="16"/>
                  <a:pt x="513" y="16"/>
                </a:cubicBezTo>
                <a:cubicBezTo>
                  <a:pt x="513" y="16"/>
                  <a:pt x="514" y="17"/>
                  <a:pt x="514" y="15"/>
                </a:cubicBezTo>
                <a:cubicBezTo>
                  <a:pt x="513" y="15"/>
                  <a:pt x="514" y="16"/>
                  <a:pt x="513" y="16"/>
                </a:cubicBezTo>
                <a:cubicBezTo>
                  <a:pt x="513" y="15"/>
                  <a:pt x="512" y="16"/>
                  <a:pt x="512" y="15"/>
                </a:cubicBezTo>
                <a:cubicBezTo>
                  <a:pt x="512" y="17"/>
                  <a:pt x="510" y="16"/>
                  <a:pt x="509" y="16"/>
                </a:cubicBezTo>
                <a:cubicBezTo>
                  <a:pt x="509" y="16"/>
                  <a:pt x="509" y="17"/>
                  <a:pt x="509" y="17"/>
                </a:cubicBezTo>
                <a:cubicBezTo>
                  <a:pt x="506" y="17"/>
                  <a:pt x="503" y="18"/>
                  <a:pt x="500" y="17"/>
                </a:cubicBezTo>
                <a:cubicBezTo>
                  <a:pt x="500" y="16"/>
                  <a:pt x="501" y="17"/>
                  <a:pt x="501" y="17"/>
                </a:cubicBezTo>
                <a:cubicBezTo>
                  <a:pt x="502" y="17"/>
                  <a:pt x="503" y="16"/>
                  <a:pt x="503" y="16"/>
                </a:cubicBezTo>
                <a:cubicBezTo>
                  <a:pt x="505" y="16"/>
                  <a:pt x="507" y="17"/>
                  <a:pt x="509" y="16"/>
                </a:cubicBezTo>
                <a:cubicBezTo>
                  <a:pt x="508" y="16"/>
                  <a:pt x="506" y="16"/>
                  <a:pt x="506" y="16"/>
                </a:cubicBezTo>
                <a:cubicBezTo>
                  <a:pt x="507" y="15"/>
                  <a:pt x="508" y="16"/>
                  <a:pt x="508" y="15"/>
                </a:cubicBezTo>
                <a:cubicBezTo>
                  <a:pt x="507" y="15"/>
                  <a:pt x="506" y="15"/>
                  <a:pt x="506" y="16"/>
                </a:cubicBezTo>
                <a:cubicBezTo>
                  <a:pt x="505" y="16"/>
                  <a:pt x="506" y="15"/>
                  <a:pt x="505" y="15"/>
                </a:cubicBezTo>
                <a:cubicBezTo>
                  <a:pt x="504" y="15"/>
                  <a:pt x="500" y="16"/>
                  <a:pt x="497" y="15"/>
                </a:cubicBezTo>
                <a:cubicBezTo>
                  <a:pt x="498" y="14"/>
                  <a:pt x="500" y="15"/>
                  <a:pt x="501" y="15"/>
                </a:cubicBezTo>
                <a:cubicBezTo>
                  <a:pt x="503" y="14"/>
                  <a:pt x="504" y="14"/>
                  <a:pt x="506" y="14"/>
                </a:cubicBezTo>
                <a:cubicBezTo>
                  <a:pt x="507" y="16"/>
                  <a:pt x="510" y="14"/>
                  <a:pt x="511" y="15"/>
                </a:cubicBezTo>
                <a:cubicBezTo>
                  <a:pt x="511" y="14"/>
                  <a:pt x="512" y="15"/>
                  <a:pt x="512" y="15"/>
                </a:cubicBezTo>
                <a:cubicBezTo>
                  <a:pt x="513" y="14"/>
                  <a:pt x="513" y="14"/>
                  <a:pt x="514" y="14"/>
                </a:cubicBezTo>
                <a:cubicBezTo>
                  <a:pt x="515" y="14"/>
                  <a:pt x="516" y="14"/>
                  <a:pt x="516" y="13"/>
                </a:cubicBezTo>
                <a:cubicBezTo>
                  <a:pt x="515" y="13"/>
                  <a:pt x="514" y="14"/>
                  <a:pt x="513" y="14"/>
                </a:cubicBezTo>
                <a:cubicBezTo>
                  <a:pt x="511" y="14"/>
                  <a:pt x="510" y="13"/>
                  <a:pt x="508" y="13"/>
                </a:cubicBezTo>
                <a:cubicBezTo>
                  <a:pt x="507" y="13"/>
                  <a:pt x="507" y="13"/>
                  <a:pt x="506" y="13"/>
                </a:cubicBezTo>
                <a:cubicBezTo>
                  <a:pt x="505" y="13"/>
                  <a:pt x="503" y="14"/>
                  <a:pt x="502" y="13"/>
                </a:cubicBezTo>
                <a:cubicBezTo>
                  <a:pt x="503" y="13"/>
                  <a:pt x="504" y="13"/>
                  <a:pt x="505" y="13"/>
                </a:cubicBezTo>
                <a:cubicBezTo>
                  <a:pt x="505" y="13"/>
                  <a:pt x="506" y="12"/>
                  <a:pt x="506" y="12"/>
                </a:cubicBezTo>
                <a:cubicBezTo>
                  <a:pt x="507" y="12"/>
                  <a:pt x="508" y="13"/>
                  <a:pt x="508" y="12"/>
                </a:cubicBezTo>
                <a:cubicBezTo>
                  <a:pt x="507" y="12"/>
                  <a:pt x="507" y="12"/>
                  <a:pt x="506" y="12"/>
                </a:cubicBezTo>
                <a:cubicBezTo>
                  <a:pt x="504" y="12"/>
                  <a:pt x="502" y="12"/>
                  <a:pt x="501" y="12"/>
                </a:cubicBezTo>
                <a:cubicBezTo>
                  <a:pt x="498" y="12"/>
                  <a:pt x="495" y="12"/>
                  <a:pt x="493" y="12"/>
                </a:cubicBezTo>
                <a:cubicBezTo>
                  <a:pt x="492" y="12"/>
                  <a:pt x="492" y="12"/>
                  <a:pt x="491" y="12"/>
                </a:cubicBezTo>
                <a:cubicBezTo>
                  <a:pt x="490" y="12"/>
                  <a:pt x="489" y="12"/>
                  <a:pt x="488" y="12"/>
                </a:cubicBezTo>
                <a:cubicBezTo>
                  <a:pt x="488" y="12"/>
                  <a:pt x="487" y="12"/>
                  <a:pt x="486" y="12"/>
                </a:cubicBezTo>
                <a:cubicBezTo>
                  <a:pt x="487" y="13"/>
                  <a:pt x="486" y="14"/>
                  <a:pt x="485" y="14"/>
                </a:cubicBezTo>
                <a:cubicBezTo>
                  <a:pt x="484" y="14"/>
                  <a:pt x="482" y="13"/>
                  <a:pt x="481" y="14"/>
                </a:cubicBezTo>
                <a:cubicBezTo>
                  <a:pt x="480" y="14"/>
                  <a:pt x="479" y="14"/>
                  <a:pt x="478" y="14"/>
                </a:cubicBezTo>
                <a:cubicBezTo>
                  <a:pt x="478" y="14"/>
                  <a:pt x="477" y="14"/>
                  <a:pt x="477" y="14"/>
                </a:cubicBezTo>
                <a:cubicBezTo>
                  <a:pt x="476" y="14"/>
                  <a:pt x="474" y="14"/>
                  <a:pt x="473" y="13"/>
                </a:cubicBezTo>
                <a:cubicBezTo>
                  <a:pt x="474" y="13"/>
                  <a:pt x="475" y="13"/>
                  <a:pt x="476" y="13"/>
                </a:cubicBezTo>
                <a:cubicBezTo>
                  <a:pt x="477" y="13"/>
                  <a:pt x="477" y="13"/>
                  <a:pt x="478" y="13"/>
                </a:cubicBezTo>
                <a:cubicBezTo>
                  <a:pt x="480" y="13"/>
                  <a:pt x="483" y="13"/>
                  <a:pt x="485" y="12"/>
                </a:cubicBezTo>
                <a:cubicBezTo>
                  <a:pt x="486" y="12"/>
                  <a:pt x="484" y="12"/>
                  <a:pt x="486" y="11"/>
                </a:cubicBezTo>
                <a:cubicBezTo>
                  <a:pt x="487" y="12"/>
                  <a:pt x="488" y="11"/>
                  <a:pt x="489" y="11"/>
                </a:cubicBezTo>
                <a:cubicBezTo>
                  <a:pt x="489" y="11"/>
                  <a:pt x="489" y="11"/>
                  <a:pt x="489" y="10"/>
                </a:cubicBezTo>
                <a:cubicBezTo>
                  <a:pt x="491" y="10"/>
                  <a:pt x="490" y="11"/>
                  <a:pt x="491" y="11"/>
                </a:cubicBezTo>
                <a:cubicBezTo>
                  <a:pt x="491" y="11"/>
                  <a:pt x="492" y="11"/>
                  <a:pt x="493" y="10"/>
                </a:cubicBezTo>
                <a:cubicBezTo>
                  <a:pt x="497" y="10"/>
                  <a:pt x="500" y="10"/>
                  <a:pt x="503" y="10"/>
                </a:cubicBezTo>
                <a:cubicBezTo>
                  <a:pt x="503" y="10"/>
                  <a:pt x="503" y="10"/>
                  <a:pt x="503" y="10"/>
                </a:cubicBezTo>
                <a:cubicBezTo>
                  <a:pt x="504" y="10"/>
                  <a:pt x="504" y="10"/>
                  <a:pt x="505" y="10"/>
                </a:cubicBezTo>
                <a:cubicBezTo>
                  <a:pt x="505" y="10"/>
                  <a:pt x="505" y="10"/>
                  <a:pt x="505" y="10"/>
                </a:cubicBezTo>
                <a:cubicBezTo>
                  <a:pt x="505" y="10"/>
                  <a:pt x="506" y="10"/>
                  <a:pt x="506" y="10"/>
                </a:cubicBezTo>
                <a:cubicBezTo>
                  <a:pt x="507" y="10"/>
                  <a:pt x="508" y="11"/>
                  <a:pt x="509" y="10"/>
                </a:cubicBezTo>
                <a:cubicBezTo>
                  <a:pt x="508" y="10"/>
                  <a:pt x="508" y="10"/>
                  <a:pt x="508" y="9"/>
                </a:cubicBezTo>
                <a:cubicBezTo>
                  <a:pt x="508" y="9"/>
                  <a:pt x="509" y="9"/>
                  <a:pt x="509" y="9"/>
                </a:cubicBezTo>
                <a:cubicBezTo>
                  <a:pt x="509" y="9"/>
                  <a:pt x="509" y="9"/>
                  <a:pt x="510" y="9"/>
                </a:cubicBezTo>
                <a:cubicBezTo>
                  <a:pt x="510" y="9"/>
                  <a:pt x="510" y="9"/>
                  <a:pt x="510" y="9"/>
                </a:cubicBezTo>
                <a:cubicBezTo>
                  <a:pt x="510" y="9"/>
                  <a:pt x="510" y="9"/>
                  <a:pt x="511" y="9"/>
                </a:cubicBezTo>
                <a:cubicBezTo>
                  <a:pt x="511" y="9"/>
                  <a:pt x="512" y="10"/>
                  <a:pt x="512" y="10"/>
                </a:cubicBezTo>
                <a:cubicBezTo>
                  <a:pt x="512" y="10"/>
                  <a:pt x="512" y="9"/>
                  <a:pt x="512" y="9"/>
                </a:cubicBezTo>
                <a:cubicBezTo>
                  <a:pt x="512" y="9"/>
                  <a:pt x="513" y="9"/>
                  <a:pt x="513" y="9"/>
                </a:cubicBezTo>
                <a:cubicBezTo>
                  <a:pt x="516" y="8"/>
                  <a:pt x="520" y="9"/>
                  <a:pt x="523" y="8"/>
                </a:cubicBezTo>
                <a:cubicBezTo>
                  <a:pt x="524" y="9"/>
                  <a:pt x="524" y="9"/>
                  <a:pt x="525" y="9"/>
                </a:cubicBezTo>
                <a:cubicBezTo>
                  <a:pt x="527" y="9"/>
                  <a:pt x="529" y="9"/>
                  <a:pt x="531" y="9"/>
                </a:cubicBezTo>
                <a:cubicBezTo>
                  <a:pt x="532" y="9"/>
                  <a:pt x="532" y="9"/>
                  <a:pt x="532" y="9"/>
                </a:cubicBezTo>
                <a:cubicBezTo>
                  <a:pt x="532" y="9"/>
                  <a:pt x="532" y="9"/>
                  <a:pt x="532" y="9"/>
                </a:cubicBezTo>
                <a:cubicBezTo>
                  <a:pt x="533" y="9"/>
                  <a:pt x="533" y="9"/>
                  <a:pt x="534" y="9"/>
                </a:cubicBezTo>
                <a:cubicBezTo>
                  <a:pt x="535" y="9"/>
                  <a:pt x="536" y="9"/>
                  <a:pt x="537" y="9"/>
                </a:cubicBezTo>
                <a:cubicBezTo>
                  <a:pt x="537" y="9"/>
                  <a:pt x="537" y="8"/>
                  <a:pt x="538" y="8"/>
                </a:cubicBezTo>
                <a:cubicBezTo>
                  <a:pt x="543" y="8"/>
                  <a:pt x="549" y="8"/>
                  <a:pt x="554" y="7"/>
                </a:cubicBezTo>
                <a:cubicBezTo>
                  <a:pt x="553" y="7"/>
                  <a:pt x="551" y="7"/>
                  <a:pt x="551" y="7"/>
                </a:cubicBezTo>
                <a:cubicBezTo>
                  <a:pt x="550" y="7"/>
                  <a:pt x="549" y="8"/>
                  <a:pt x="549" y="7"/>
                </a:cubicBezTo>
                <a:cubicBezTo>
                  <a:pt x="549" y="6"/>
                  <a:pt x="550" y="7"/>
                  <a:pt x="550" y="6"/>
                </a:cubicBezTo>
                <a:cubicBezTo>
                  <a:pt x="549" y="7"/>
                  <a:pt x="547" y="6"/>
                  <a:pt x="546" y="7"/>
                </a:cubicBezTo>
                <a:cubicBezTo>
                  <a:pt x="547" y="7"/>
                  <a:pt x="548" y="6"/>
                  <a:pt x="548" y="7"/>
                </a:cubicBezTo>
                <a:cubicBezTo>
                  <a:pt x="546" y="7"/>
                  <a:pt x="544" y="8"/>
                  <a:pt x="543" y="7"/>
                </a:cubicBezTo>
                <a:cubicBezTo>
                  <a:pt x="543" y="7"/>
                  <a:pt x="543" y="7"/>
                  <a:pt x="542" y="7"/>
                </a:cubicBezTo>
                <a:cubicBezTo>
                  <a:pt x="542" y="7"/>
                  <a:pt x="541" y="7"/>
                  <a:pt x="541" y="7"/>
                </a:cubicBezTo>
                <a:cubicBezTo>
                  <a:pt x="539" y="7"/>
                  <a:pt x="538" y="6"/>
                  <a:pt x="536" y="7"/>
                </a:cubicBezTo>
                <a:cubicBezTo>
                  <a:pt x="536" y="7"/>
                  <a:pt x="536" y="8"/>
                  <a:pt x="536" y="8"/>
                </a:cubicBezTo>
                <a:cubicBezTo>
                  <a:pt x="530" y="8"/>
                  <a:pt x="526" y="8"/>
                  <a:pt x="521" y="8"/>
                </a:cubicBezTo>
                <a:cubicBezTo>
                  <a:pt x="517" y="8"/>
                  <a:pt x="515" y="8"/>
                  <a:pt x="513" y="8"/>
                </a:cubicBezTo>
                <a:cubicBezTo>
                  <a:pt x="512" y="8"/>
                  <a:pt x="512" y="8"/>
                  <a:pt x="512" y="8"/>
                </a:cubicBezTo>
                <a:cubicBezTo>
                  <a:pt x="511" y="8"/>
                  <a:pt x="511" y="9"/>
                  <a:pt x="511" y="8"/>
                </a:cubicBezTo>
                <a:cubicBezTo>
                  <a:pt x="511" y="8"/>
                  <a:pt x="511" y="8"/>
                  <a:pt x="511" y="8"/>
                </a:cubicBezTo>
                <a:cubicBezTo>
                  <a:pt x="510" y="8"/>
                  <a:pt x="508" y="7"/>
                  <a:pt x="507" y="8"/>
                </a:cubicBezTo>
                <a:cubicBezTo>
                  <a:pt x="508" y="8"/>
                  <a:pt x="508" y="8"/>
                  <a:pt x="508" y="9"/>
                </a:cubicBezTo>
                <a:cubicBezTo>
                  <a:pt x="501" y="9"/>
                  <a:pt x="494" y="10"/>
                  <a:pt x="487" y="9"/>
                </a:cubicBezTo>
                <a:cubicBezTo>
                  <a:pt x="486" y="9"/>
                  <a:pt x="486" y="9"/>
                  <a:pt x="485" y="9"/>
                </a:cubicBezTo>
                <a:cubicBezTo>
                  <a:pt x="484" y="9"/>
                  <a:pt x="484" y="9"/>
                  <a:pt x="483" y="9"/>
                </a:cubicBezTo>
                <a:cubicBezTo>
                  <a:pt x="482" y="10"/>
                  <a:pt x="480" y="10"/>
                  <a:pt x="479" y="10"/>
                </a:cubicBezTo>
                <a:cubicBezTo>
                  <a:pt x="479" y="10"/>
                  <a:pt x="478" y="9"/>
                  <a:pt x="478" y="9"/>
                </a:cubicBezTo>
                <a:cubicBezTo>
                  <a:pt x="477" y="9"/>
                  <a:pt x="477" y="10"/>
                  <a:pt x="476" y="10"/>
                </a:cubicBezTo>
                <a:cubicBezTo>
                  <a:pt x="476" y="10"/>
                  <a:pt x="475" y="10"/>
                  <a:pt x="475" y="10"/>
                </a:cubicBezTo>
                <a:cubicBezTo>
                  <a:pt x="474" y="10"/>
                  <a:pt x="473" y="10"/>
                  <a:pt x="473" y="10"/>
                </a:cubicBezTo>
                <a:cubicBezTo>
                  <a:pt x="469" y="11"/>
                  <a:pt x="464" y="10"/>
                  <a:pt x="461" y="10"/>
                </a:cubicBezTo>
                <a:cubicBezTo>
                  <a:pt x="461" y="10"/>
                  <a:pt x="461" y="10"/>
                  <a:pt x="461" y="9"/>
                </a:cubicBezTo>
                <a:cubicBezTo>
                  <a:pt x="460" y="10"/>
                  <a:pt x="459" y="9"/>
                  <a:pt x="458" y="9"/>
                </a:cubicBezTo>
                <a:cubicBezTo>
                  <a:pt x="457" y="9"/>
                  <a:pt x="457" y="9"/>
                  <a:pt x="456" y="9"/>
                </a:cubicBezTo>
                <a:cubicBezTo>
                  <a:pt x="455" y="9"/>
                  <a:pt x="454" y="9"/>
                  <a:pt x="453" y="9"/>
                </a:cubicBezTo>
                <a:cubicBezTo>
                  <a:pt x="452" y="9"/>
                  <a:pt x="450" y="10"/>
                  <a:pt x="450" y="9"/>
                </a:cubicBezTo>
                <a:cubicBezTo>
                  <a:pt x="455" y="8"/>
                  <a:pt x="460" y="8"/>
                  <a:pt x="465" y="8"/>
                </a:cubicBezTo>
                <a:cubicBezTo>
                  <a:pt x="467" y="8"/>
                  <a:pt x="469" y="8"/>
                  <a:pt x="470" y="8"/>
                </a:cubicBezTo>
                <a:cubicBezTo>
                  <a:pt x="472" y="8"/>
                  <a:pt x="474" y="8"/>
                  <a:pt x="475" y="8"/>
                </a:cubicBezTo>
                <a:cubicBezTo>
                  <a:pt x="474" y="7"/>
                  <a:pt x="474" y="8"/>
                  <a:pt x="473" y="8"/>
                </a:cubicBezTo>
                <a:cubicBezTo>
                  <a:pt x="471" y="8"/>
                  <a:pt x="470" y="7"/>
                  <a:pt x="469" y="7"/>
                </a:cubicBezTo>
                <a:cubicBezTo>
                  <a:pt x="468" y="7"/>
                  <a:pt x="468" y="7"/>
                  <a:pt x="467" y="7"/>
                </a:cubicBezTo>
                <a:cubicBezTo>
                  <a:pt x="466" y="7"/>
                  <a:pt x="466" y="7"/>
                  <a:pt x="465" y="7"/>
                </a:cubicBezTo>
                <a:cubicBezTo>
                  <a:pt x="464" y="7"/>
                  <a:pt x="463" y="7"/>
                  <a:pt x="462" y="8"/>
                </a:cubicBezTo>
                <a:cubicBezTo>
                  <a:pt x="462" y="6"/>
                  <a:pt x="460" y="8"/>
                  <a:pt x="460" y="6"/>
                </a:cubicBezTo>
                <a:cubicBezTo>
                  <a:pt x="459" y="6"/>
                  <a:pt x="461" y="7"/>
                  <a:pt x="460" y="7"/>
                </a:cubicBezTo>
                <a:cubicBezTo>
                  <a:pt x="459" y="8"/>
                  <a:pt x="459" y="7"/>
                  <a:pt x="458" y="7"/>
                </a:cubicBezTo>
                <a:cubicBezTo>
                  <a:pt x="458" y="8"/>
                  <a:pt x="457" y="7"/>
                  <a:pt x="457" y="8"/>
                </a:cubicBezTo>
                <a:cubicBezTo>
                  <a:pt x="455" y="7"/>
                  <a:pt x="453" y="8"/>
                  <a:pt x="451" y="8"/>
                </a:cubicBezTo>
                <a:cubicBezTo>
                  <a:pt x="451" y="8"/>
                  <a:pt x="450" y="7"/>
                  <a:pt x="449" y="7"/>
                </a:cubicBezTo>
                <a:cubicBezTo>
                  <a:pt x="449" y="7"/>
                  <a:pt x="448" y="7"/>
                  <a:pt x="447" y="7"/>
                </a:cubicBezTo>
                <a:cubicBezTo>
                  <a:pt x="445" y="7"/>
                  <a:pt x="444" y="7"/>
                  <a:pt x="443" y="7"/>
                </a:cubicBezTo>
                <a:cubicBezTo>
                  <a:pt x="440" y="7"/>
                  <a:pt x="438" y="8"/>
                  <a:pt x="436" y="7"/>
                </a:cubicBezTo>
                <a:cubicBezTo>
                  <a:pt x="435" y="8"/>
                  <a:pt x="432" y="7"/>
                  <a:pt x="430" y="8"/>
                </a:cubicBezTo>
                <a:cubicBezTo>
                  <a:pt x="430" y="8"/>
                  <a:pt x="429" y="7"/>
                  <a:pt x="429" y="7"/>
                </a:cubicBezTo>
                <a:cubicBezTo>
                  <a:pt x="428" y="7"/>
                  <a:pt x="428" y="7"/>
                  <a:pt x="427" y="7"/>
                </a:cubicBezTo>
                <a:cubicBezTo>
                  <a:pt x="427" y="7"/>
                  <a:pt x="426" y="7"/>
                  <a:pt x="426" y="7"/>
                </a:cubicBezTo>
                <a:cubicBezTo>
                  <a:pt x="425" y="7"/>
                  <a:pt x="424" y="8"/>
                  <a:pt x="424" y="8"/>
                </a:cubicBezTo>
                <a:cubicBezTo>
                  <a:pt x="424" y="8"/>
                  <a:pt x="424" y="7"/>
                  <a:pt x="424" y="7"/>
                </a:cubicBezTo>
                <a:cubicBezTo>
                  <a:pt x="423" y="7"/>
                  <a:pt x="424" y="8"/>
                  <a:pt x="423" y="8"/>
                </a:cubicBezTo>
                <a:cubicBezTo>
                  <a:pt x="422" y="8"/>
                  <a:pt x="420" y="8"/>
                  <a:pt x="419" y="8"/>
                </a:cubicBezTo>
                <a:cubicBezTo>
                  <a:pt x="419" y="8"/>
                  <a:pt x="418" y="7"/>
                  <a:pt x="418" y="7"/>
                </a:cubicBezTo>
                <a:cubicBezTo>
                  <a:pt x="417" y="8"/>
                  <a:pt x="416" y="7"/>
                  <a:pt x="415" y="8"/>
                </a:cubicBezTo>
                <a:cubicBezTo>
                  <a:pt x="415" y="8"/>
                  <a:pt x="414" y="8"/>
                  <a:pt x="415" y="7"/>
                </a:cubicBezTo>
                <a:cubicBezTo>
                  <a:pt x="413" y="8"/>
                  <a:pt x="414" y="7"/>
                  <a:pt x="413" y="7"/>
                </a:cubicBezTo>
                <a:cubicBezTo>
                  <a:pt x="412" y="7"/>
                  <a:pt x="412" y="7"/>
                  <a:pt x="411" y="7"/>
                </a:cubicBezTo>
                <a:cubicBezTo>
                  <a:pt x="411" y="7"/>
                  <a:pt x="410" y="7"/>
                  <a:pt x="409" y="7"/>
                </a:cubicBezTo>
                <a:cubicBezTo>
                  <a:pt x="408" y="7"/>
                  <a:pt x="407" y="7"/>
                  <a:pt x="406" y="7"/>
                </a:cubicBezTo>
                <a:cubicBezTo>
                  <a:pt x="405" y="7"/>
                  <a:pt x="405" y="7"/>
                  <a:pt x="404" y="7"/>
                </a:cubicBezTo>
                <a:cubicBezTo>
                  <a:pt x="401" y="7"/>
                  <a:pt x="398" y="7"/>
                  <a:pt x="396" y="7"/>
                </a:cubicBezTo>
                <a:cubicBezTo>
                  <a:pt x="396" y="7"/>
                  <a:pt x="395" y="7"/>
                  <a:pt x="394" y="7"/>
                </a:cubicBezTo>
                <a:cubicBezTo>
                  <a:pt x="391" y="8"/>
                  <a:pt x="387" y="7"/>
                  <a:pt x="383" y="7"/>
                </a:cubicBezTo>
                <a:cubicBezTo>
                  <a:pt x="383" y="8"/>
                  <a:pt x="383" y="6"/>
                  <a:pt x="382" y="7"/>
                </a:cubicBezTo>
                <a:cubicBezTo>
                  <a:pt x="381" y="7"/>
                  <a:pt x="381" y="6"/>
                  <a:pt x="380" y="6"/>
                </a:cubicBezTo>
                <a:cubicBezTo>
                  <a:pt x="380" y="6"/>
                  <a:pt x="379" y="6"/>
                  <a:pt x="379" y="6"/>
                </a:cubicBezTo>
                <a:cubicBezTo>
                  <a:pt x="379" y="6"/>
                  <a:pt x="378" y="7"/>
                  <a:pt x="378" y="7"/>
                </a:cubicBezTo>
                <a:cubicBezTo>
                  <a:pt x="378" y="7"/>
                  <a:pt x="377" y="6"/>
                  <a:pt x="377" y="6"/>
                </a:cubicBezTo>
                <a:cubicBezTo>
                  <a:pt x="377" y="6"/>
                  <a:pt x="377" y="6"/>
                  <a:pt x="376" y="6"/>
                </a:cubicBezTo>
                <a:cubicBezTo>
                  <a:pt x="371" y="6"/>
                  <a:pt x="365" y="6"/>
                  <a:pt x="359" y="6"/>
                </a:cubicBezTo>
                <a:cubicBezTo>
                  <a:pt x="361" y="6"/>
                  <a:pt x="363" y="5"/>
                  <a:pt x="366" y="5"/>
                </a:cubicBezTo>
                <a:cubicBezTo>
                  <a:pt x="367" y="5"/>
                  <a:pt x="368" y="5"/>
                  <a:pt x="368" y="5"/>
                </a:cubicBezTo>
                <a:cubicBezTo>
                  <a:pt x="369" y="5"/>
                  <a:pt x="371" y="5"/>
                  <a:pt x="371" y="4"/>
                </a:cubicBezTo>
                <a:cubicBezTo>
                  <a:pt x="368" y="4"/>
                  <a:pt x="366" y="5"/>
                  <a:pt x="364" y="4"/>
                </a:cubicBezTo>
                <a:cubicBezTo>
                  <a:pt x="364" y="4"/>
                  <a:pt x="365" y="4"/>
                  <a:pt x="366" y="4"/>
                </a:cubicBezTo>
                <a:cubicBezTo>
                  <a:pt x="367" y="4"/>
                  <a:pt x="367" y="3"/>
                  <a:pt x="368" y="3"/>
                </a:cubicBezTo>
                <a:cubicBezTo>
                  <a:pt x="369" y="3"/>
                  <a:pt x="369" y="3"/>
                  <a:pt x="369" y="3"/>
                </a:cubicBezTo>
                <a:cubicBezTo>
                  <a:pt x="370" y="2"/>
                  <a:pt x="371" y="2"/>
                  <a:pt x="372" y="2"/>
                </a:cubicBezTo>
                <a:cubicBezTo>
                  <a:pt x="372" y="2"/>
                  <a:pt x="373" y="3"/>
                  <a:pt x="373" y="3"/>
                </a:cubicBezTo>
                <a:cubicBezTo>
                  <a:pt x="373" y="3"/>
                  <a:pt x="374" y="2"/>
                  <a:pt x="374" y="2"/>
                </a:cubicBezTo>
                <a:cubicBezTo>
                  <a:pt x="375" y="2"/>
                  <a:pt x="376" y="2"/>
                  <a:pt x="377" y="2"/>
                </a:cubicBezTo>
                <a:cubicBezTo>
                  <a:pt x="377" y="2"/>
                  <a:pt x="377" y="2"/>
                  <a:pt x="378" y="2"/>
                </a:cubicBezTo>
                <a:cubicBezTo>
                  <a:pt x="379" y="2"/>
                  <a:pt x="381" y="2"/>
                  <a:pt x="383" y="2"/>
                </a:cubicBezTo>
                <a:cubicBezTo>
                  <a:pt x="382" y="2"/>
                  <a:pt x="381" y="1"/>
                  <a:pt x="380" y="1"/>
                </a:cubicBezTo>
                <a:cubicBezTo>
                  <a:pt x="376" y="1"/>
                  <a:pt x="372" y="2"/>
                  <a:pt x="369" y="1"/>
                </a:cubicBezTo>
                <a:cubicBezTo>
                  <a:pt x="368" y="2"/>
                  <a:pt x="364" y="1"/>
                  <a:pt x="362" y="2"/>
                </a:cubicBezTo>
                <a:cubicBezTo>
                  <a:pt x="362" y="1"/>
                  <a:pt x="362" y="1"/>
                  <a:pt x="362" y="1"/>
                </a:cubicBezTo>
                <a:cubicBezTo>
                  <a:pt x="360" y="1"/>
                  <a:pt x="360" y="0"/>
                  <a:pt x="358" y="1"/>
                </a:cubicBezTo>
                <a:cubicBezTo>
                  <a:pt x="358" y="1"/>
                  <a:pt x="358" y="2"/>
                  <a:pt x="357" y="2"/>
                </a:cubicBezTo>
                <a:cubicBezTo>
                  <a:pt x="357" y="2"/>
                  <a:pt x="357" y="1"/>
                  <a:pt x="356" y="1"/>
                </a:cubicBezTo>
                <a:cubicBezTo>
                  <a:pt x="355" y="2"/>
                  <a:pt x="354" y="1"/>
                  <a:pt x="353" y="2"/>
                </a:cubicBezTo>
                <a:cubicBezTo>
                  <a:pt x="353" y="1"/>
                  <a:pt x="353" y="1"/>
                  <a:pt x="352" y="1"/>
                </a:cubicBezTo>
                <a:cubicBezTo>
                  <a:pt x="351" y="1"/>
                  <a:pt x="350" y="1"/>
                  <a:pt x="349" y="1"/>
                </a:cubicBezTo>
                <a:cubicBezTo>
                  <a:pt x="348" y="2"/>
                  <a:pt x="349" y="3"/>
                  <a:pt x="348" y="2"/>
                </a:cubicBezTo>
                <a:cubicBezTo>
                  <a:pt x="348" y="2"/>
                  <a:pt x="348" y="2"/>
                  <a:pt x="348" y="2"/>
                </a:cubicBezTo>
                <a:cubicBezTo>
                  <a:pt x="347" y="1"/>
                  <a:pt x="345" y="1"/>
                  <a:pt x="344" y="2"/>
                </a:cubicBezTo>
                <a:cubicBezTo>
                  <a:pt x="343" y="2"/>
                  <a:pt x="343" y="2"/>
                  <a:pt x="342" y="2"/>
                </a:cubicBezTo>
                <a:cubicBezTo>
                  <a:pt x="342" y="2"/>
                  <a:pt x="342" y="2"/>
                  <a:pt x="341" y="2"/>
                </a:cubicBezTo>
                <a:cubicBezTo>
                  <a:pt x="337" y="2"/>
                  <a:pt x="334" y="2"/>
                  <a:pt x="330" y="3"/>
                </a:cubicBezTo>
                <a:cubicBezTo>
                  <a:pt x="330" y="3"/>
                  <a:pt x="329" y="3"/>
                  <a:pt x="329" y="2"/>
                </a:cubicBezTo>
                <a:cubicBezTo>
                  <a:pt x="330" y="2"/>
                  <a:pt x="332" y="2"/>
                  <a:pt x="333" y="2"/>
                </a:cubicBezTo>
                <a:cubicBezTo>
                  <a:pt x="331" y="1"/>
                  <a:pt x="329" y="2"/>
                  <a:pt x="328" y="3"/>
                </a:cubicBezTo>
                <a:cubicBezTo>
                  <a:pt x="326" y="3"/>
                  <a:pt x="322" y="3"/>
                  <a:pt x="319" y="3"/>
                </a:cubicBezTo>
                <a:cubicBezTo>
                  <a:pt x="320" y="3"/>
                  <a:pt x="321" y="2"/>
                  <a:pt x="321" y="2"/>
                </a:cubicBezTo>
                <a:cubicBezTo>
                  <a:pt x="321" y="2"/>
                  <a:pt x="321" y="2"/>
                  <a:pt x="321" y="2"/>
                </a:cubicBezTo>
                <a:cubicBezTo>
                  <a:pt x="320" y="3"/>
                  <a:pt x="319" y="2"/>
                  <a:pt x="318" y="2"/>
                </a:cubicBezTo>
                <a:cubicBezTo>
                  <a:pt x="317" y="2"/>
                  <a:pt x="316" y="3"/>
                  <a:pt x="315" y="3"/>
                </a:cubicBezTo>
                <a:cubicBezTo>
                  <a:pt x="314" y="3"/>
                  <a:pt x="313" y="2"/>
                  <a:pt x="312" y="2"/>
                </a:cubicBezTo>
                <a:cubicBezTo>
                  <a:pt x="311" y="2"/>
                  <a:pt x="310" y="2"/>
                  <a:pt x="310" y="2"/>
                </a:cubicBezTo>
                <a:cubicBezTo>
                  <a:pt x="308" y="2"/>
                  <a:pt x="307" y="3"/>
                  <a:pt x="305" y="3"/>
                </a:cubicBezTo>
                <a:cubicBezTo>
                  <a:pt x="308" y="3"/>
                  <a:pt x="311" y="3"/>
                  <a:pt x="315" y="3"/>
                </a:cubicBezTo>
                <a:cubicBezTo>
                  <a:pt x="316" y="3"/>
                  <a:pt x="316" y="3"/>
                  <a:pt x="317" y="3"/>
                </a:cubicBezTo>
                <a:cubicBezTo>
                  <a:pt x="318" y="3"/>
                  <a:pt x="319" y="3"/>
                  <a:pt x="319" y="3"/>
                </a:cubicBezTo>
                <a:cubicBezTo>
                  <a:pt x="317" y="4"/>
                  <a:pt x="315" y="3"/>
                  <a:pt x="313" y="4"/>
                </a:cubicBezTo>
                <a:cubicBezTo>
                  <a:pt x="309" y="4"/>
                  <a:pt x="306" y="5"/>
                  <a:pt x="303" y="4"/>
                </a:cubicBezTo>
                <a:cubicBezTo>
                  <a:pt x="303" y="5"/>
                  <a:pt x="302" y="5"/>
                  <a:pt x="302" y="5"/>
                </a:cubicBezTo>
                <a:cubicBezTo>
                  <a:pt x="301" y="5"/>
                  <a:pt x="301" y="4"/>
                  <a:pt x="301" y="5"/>
                </a:cubicBezTo>
                <a:cubicBezTo>
                  <a:pt x="301" y="5"/>
                  <a:pt x="301" y="5"/>
                  <a:pt x="300" y="5"/>
                </a:cubicBezTo>
                <a:cubicBezTo>
                  <a:pt x="299" y="5"/>
                  <a:pt x="298" y="5"/>
                  <a:pt x="297" y="5"/>
                </a:cubicBezTo>
                <a:cubicBezTo>
                  <a:pt x="296" y="5"/>
                  <a:pt x="295" y="5"/>
                  <a:pt x="295" y="5"/>
                </a:cubicBezTo>
                <a:cubicBezTo>
                  <a:pt x="293" y="5"/>
                  <a:pt x="292" y="5"/>
                  <a:pt x="290" y="5"/>
                </a:cubicBezTo>
                <a:cubicBezTo>
                  <a:pt x="288" y="5"/>
                  <a:pt x="286" y="5"/>
                  <a:pt x="284" y="6"/>
                </a:cubicBezTo>
                <a:cubicBezTo>
                  <a:pt x="284" y="5"/>
                  <a:pt x="285" y="5"/>
                  <a:pt x="285" y="5"/>
                </a:cubicBezTo>
                <a:cubicBezTo>
                  <a:pt x="283" y="4"/>
                  <a:pt x="281" y="5"/>
                  <a:pt x="279" y="5"/>
                </a:cubicBezTo>
                <a:cubicBezTo>
                  <a:pt x="279" y="5"/>
                  <a:pt x="278" y="5"/>
                  <a:pt x="278" y="6"/>
                </a:cubicBezTo>
                <a:cubicBezTo>
                  <a:pt x="278" y="6"/>
                  <a:pt x="279" y="6"/>
                  <a:pt x="279" y="6"/>
                </a:cubicBezTo>
                <a:cubicBezTo>
                  <a:pt x="278" y="6"/>
                  <a:pt x="278" y="6"/>
                  <a:pt x="278" y="6"/>
                </a:cubicBezTo>
                <a:cubicBezTo>
                  <a:pt x="278" y="8"/>
                  <a:pt x="279" y="6"/>
                  <a:pt x="279" y="6"/>
                </a:cubicBezTo>
                <a:cubicBezTo>
                  <a:pt x="280" y="6"/>
                  <a:pt x="281" y="6"/>
                  <a:pt x="281" y="6"/>
                </a:cubicBezTo>
                <a:cubicBezTo>
                  <a:pt x="280" y="6"/>
                  <a:pt x="281" y="5"/>
                  <a:pt x="281" y="5"/>
                </a:cubicBezTo>
                <a:cubicBezTo>
                  <a:pt x="281" y="6"/>
                  <a:pt x="283" y="5"/>
                  <a:pt x="284" y="6"/>
                </a:cubicBezTo>
                <a:cubicBezTo>
                  <a:pt x="283" y="6"/>
                  <a:pt x="283" y="6"/>
                  <a:pt x="284" y="6"/>
                </a:cubicBezTo>
                <a:cubicBezTo>
                  <a:pt x="282" y="6"/>
                  <a:pt x="276" y="8"/>
                  <a:pt x="275" y="7"/>
                </a:cubicBezTo>
                <a:cubicBezTo>
                  <a:pt x="275" y="7"/>
                  <a:pt x="276" y="7"/>
                  <a:pt x="276" y="6"/>
                </a:cubicBezTo>
                <a:cubicBezTo>
                  <a:pt x="273" y="6"/>
                  <a:pt x="271" y="7"/>
                  <a:pt x="269" y="7"/>
                </a:cubicBezTo>
                <a:cubicBezTo>
                  <a:pt x="269" y="7"/>
                  <a:pt x="268" y="7"/>
                  <a:pt x="268" y="7"/>
                </a:cubicBezTo>
                <a:cubicBezTo>
                  <a:pt x="270" y="7"/>
                  <a:pt x="271" y="7"/>
                  <a:pt x="272" y="7"/>
                </a:cubicBezTo>
                <a:cubicBezTo>
                  <a:pt x="271" y="8"/>
                  <a:pt x="267" y="8"/>
                  <a:pt x="266" y="8"/>
                </a:cubicBezTo>
                <a:cubicBezTo>
                  <a:pt x="266" y="7"/>
                  <a:pt x="268" y="8"/>
                  <a:pt x="267" y="7"/>
                </a:cubicBezTo>
                <a:cubicBezTo>
                  <a:pt x="266" y="7"/>
                  <a:pt x="265" y="7"/>
                  <a:pt x="264" y="7"/>
                </a:cubicBezTo>
                <a:cubicBezTo>
                  <a:pt x="263" y="7"/>
                  <a:pt x="260" y="8"/>
                  <a:pt x="260" y="7"/>
                </a:cubicBezTo>
                <a:cubicBezTo>
                  <a:pt x="261" y="6"/>
                  <a:pt x="262" y="8"/>
                  <a:pt x="263" y="7"/>
                </a:cubicBezTo>
                <a:cubicBezTo>
                  <a:pt x="260" y="7"/>
                  <a:pt x="258" y="6"/>
                  <a:pt x="256" y="6"/>
                </a:cubicBezTo>
                <a:cubicBezTo>
                  <a:pt x="249" y="6"/>
                  <a:pt x="242" y="8"/>
                  <a:pt x="235" y="8"/>
                </a:cubicBezTo>
                <a:cubicBezTo>
                  <a:pt x="233" y="8"/>
                  <a:pt x="231" y="8"/>
                  <a:pt x="229" y="8"/>
                </a:cubicBezTo>
                <a:cubicBezTo>
                  <a:pt x="228" y="8"/>
                  <a:pt x="228" y="8"/>
                  <a:pt x="227" y="8"/>
                </a:cubicBezTo>
                <a:cubicBezTo>
                  <a:pt x="227" y="8"/>
                  <a:pt x="227" y="8"/>
                  <a:pt x="226" y="8"/>
                </a:cubicBezTo>
                <a:cubicBezTo>
                  <a:pt x="226" y="8"/>
                  <a:pt x="223" y="9"/>
                  <a:pt x="222" y="9"/>
                </a:cubicBezTo>
                <a:cubicBezTo>
                  <a:pt x="222" y="9"/>
                  <a:pt x="222" y="8"/>
                  <a:pt x="221" y="8"/>
                </a:cubicBezTo>
                <a:cubicBezTo>
                  <a:pt x="221" y="8"/>
                  <a:pt x="220" y="9"/>
                  <a:pt x="220" y="9"/>
                </a:cubicBezTo>
                <a:cubicBezTo>
                  <a:pt x="217" y="9"/>
                  <a:pt x="214" y="9"/>
                  <a:pt x="212" y="9"/>
                </a:cubicBezTo>
                <a:cubicBezTo>
                  <a:pt x="212" y="10"/>
                  <a:pt x="214" y="9"/>
                  <a:pt x="214" y="10"/>
                </a:cubicBezTo>
                <a:cubicBezTo>
                  <a:pt x="212" y="10"/>
                  <a:pt x="209" y="10"/>
                  <a:pt x="207" y="10"/>
                </a:cubicBezTo>
                <a:cubicBezTo>
                  <a:pt x="207" y="10"/>
                  <a:pt x="208" y="10"/>
                  <a:pt x="208" y="9"/>
                </a:cubicBezTo>
                <a:cubicBezTo>
                  <a:pt x="203" y="9"/>
                  <a:pt x="198" y="10"/>
                  <a:pt x="194" y="9"/>
                </a:cubicBezTo>
                <a:cubicBezTo>
                  <a:pt x="190" y="9"/>
                  <a:pt x="185" y="10"/>
                  <a:pt x="180" y="9"/>
                </a:cubicBezTo>
                <a:cubicBezTo>
                  <a:pt x="178" y="9"/>
                  <a:pt x="177" y="9"/>
                  <a:pt x="176" y="9"/>
                </a:cubicBezTo>
                <a:cubicBezTo>
                  <a:pt x="173" y="8"/>
                  <a:pt x="170" y="9"/>
                  <a:pt x="167" y="8"/>
                </a:cubicBezTo>
                <a:cubicBezTo>
                  <a:pt x="167" y="8"/>
                  <a:pt x="166" y="8"/>
                  <a:pt x="166" y="8"/>
                </a:cubicBezTo>
                <a:cubicBezTo>
                  <a:pt x="165" y="8"/>
                  <a:pt x="164" y="9"/>
                  <a:pt x="164" y="9"/>
                </a:cubicBezTo>
                <a:cubicBezTo>
                  <a:pt x="162" y="9"/>
                  <a:pt x="160" y="9"/>
                  <a:pt x="159" y="8"/>
                </a:cubicBezTo>
                <a:cubicBezTo>
                  <a:pt x="158" y="8"/>
                  <a:pt x="158" y="9"/>
                  <a:pt x="157" y="9"/>
                </a:cubicBezTo>
                <a:cubicBezTo>
                  <a:pt x="157" y="8"/>
                  <a:pt x="156" y="8"/>
                  <a:pt x="155" y="8"/>
                </a:cubicBezTo>
                <a:cubicBezTo>
                  <a:pt x="154" y="8"/>
                  <a:pt x="152" y="8"/>
                  <a:pt x="151" y="8"/>
                </a:cubicBezTo>
                <a:cubicBezTo>
                  <a:pt x="149" y="8"/>
                  <a:pt x="148" y="8"/>
                  <a:pt x="147" y="7"/>
                </a:cubicBezTo>
                <a:cubicBezTo>
                  <a:pt x="147" y="7"/>
                  <a:pt x="147" y="8"/>
                  <a:pt x="146" y="8"/>
                </a:cubicBezTo>
                <a:cubicBezTo>
                  <a:pt x="146" y="8"/>
                  <a:pt x="146" y="7"/>
                  <a:pt x="146" y="7"/>
                </a:cubicBezTo>
                <a:cubicBezTo>
                  <a:pt x="146" y="7"/>
                  <a:pt x="145" y="7"/>
                  <a:pt x="144" y="7"/>
                </a:cubicBezTo>
                <a:cubicBezTo>
                  <a:pt x="142" y="8"/>
                  <a:pt x="141" y="8"/>
                  <a:pt x="140" y="7"/>
                </a:cubicBezTo>
                <a:cubicBezTo>
                  <a:pt x="137" y="7"/>
                  <a:pt x="132" y="7"/>
                  <a:pt x="130" y="7"/>
                </a:cubicBezTo>
                <a:cubicBezTo>
                  <a:pt x="125" y="6"/>
                  <a:pt x="120" y="7"/>
                  <a:pt x="117" y="6"/>
                </a:cubicBezTo>
                <a:cubicBezTo>
                  <a:pt x="116" y="7"/>
                  <a:pt x="115" y="6"/>
                  <a:pt x="114" y="6"/>
                </a:cubicBezTo>
                <a:cubicBezTo>
                  <a:pt x="113" y="6"/>
                  <a:pt x="110" y="6"/>
                  <a:pt x="109" y="6"/>
                </a:cubicBezTo>
                <a:cubicBezTo>
                  <a:pt x="109" y="6"/>
                  <a:pt x="108" y="5"/>
                  <a:pt x="107" y="6"/>
                </a:cubicBezTo>
                <a:cubicBezTo>
                  <a:pt x="108" y="6"/>
                  <a:pt x="108" y="6"/>
                  <a:pt x="108" y="6"/>
                </a:cubicBezTo>
                <a:cubicBezTo>
                  <a:pt x="105" y="6"/>
                  <a:pt x="102" y="6"/>
                  <a:pt x="98" y="6"/>
                </a:cubicBezTo>
                <a:cubicBezTo>
                  <a:pt x="98" y="5"/>
                  <a:pt x="99" y="5"/>
                  <a:pt x="98" y="5"/>
                </a:cubicBezTo>
                <a:cubicBezTo>
                  <a:pt x="96" y="5"/>
                  <a:pt x="95" y="5"/>
                  <a:pt x="94" y="5"/>
                </a:cubicBezTo>
                <a:cubicBezTo>
                  <a:pt x="92" y="4"/>
                  <a:pt x="90" y="5"/>
                  <a:pt x="89" y="5"/>
                </a:cubicBezTo>
                <a:cubicBezTo>
                  <a:pt x="88" y="5"/>
                  <a:pt x="88" y="5"/>
                  <a:pt x="87" y="5"/>
                </a:cubicBezTo>
                <a:cubicBezTo>
                  <a:pt x="87" y="5"/>
                  <a:pt x="86" y="5"/>
                  <a:pt x="86" y="5"/>
                </a:cubicBezTo>
                <a:cubicBezTo>
                  <a:pt x="84" y="5"/>
                  <a:pt x="82" y="5"/>
                  <a:pt x="80" y="5"/>
                </a:cubicBezTo>
                <a:cubicBezTo>
                  <a:pt x="78" y="5"/>
                  <a:pt x="77" y="5"/>
                  <a:pt x="76" y="5"/>
                </a:cubicBezTo>
                <a:cubicBezTo>
                  <a:pt x="66" y="4"/>
                  <a:pt x="56" y="3"/>
                  <a:pt x="46" y="3"/>
                </a:cubicBezTo>
                <a:cubicBezTo>
                  <a:pt x="46" y="2"/>
                  <a:pt x="45" y="2"/>
                  <a:pt x="44" y="2"/>
                </a:cubicBezTo>
                <a:cubicBezTo>
                  <a:pt x="44" y="2"/>
                  <a:pt x="43" y="2"/>
                  <a:pt x="42" y="2"/>
                </a:cubicBezTo>
                <a:cubicBezTo>
                  <a:pt x="42" y="2"/>
                  <a:pt x="41" y="2"/>
                  <a:pt x="40" y="2"/>
                </a:cubicBezTo>
                <a:cubicBezTo>
                  <a:pt x="39" y="2"/>
                  <a:pt x="38" y="3"/>
                  <a:pt x="37" y="3"/>
                </a:cubicBezTo>
                <a:cubicBezTo>
                  <a:pt x="37" y="3"/>
                  <a:pt x="36" y="3"/>
                  <a:pt x="36" y="3"/>
                </a:cubicBezTo>
                <a:cubicBezTo>
                  <a:pt x="35" y="2"/>
                  <a:pt x="34" y="3"/>
                  <a:pt x="33" y="3"/>
                </a:cubicBezTo>
                <a:cubicBezTo>
                  <a:pt x="32" y="2"/>
                  <a:pt x="31" y="2"/>
                  <a:pt x="31" y="2"/>
                </a:cubicBezTo>
                <a:cubicBezTo>
                  <a:pt x="30" y="2"/>
                  <a:pt x="29" y="2"/>
                  <a:pt x="28" y="2"/>
                </a:cubicBezTo>
                <a:cubicBezTo>
                  <a:pt x="27" y="3"/>
                  <a:pt x="24" y="3"/>
                  <a:pt x="22" y="3"/>
                </a:cubicBezTo>
                <a:cubicBezTo>
                  <a:pt x="21" y="3"/>
                  <a:pt x="22" y="4"/>
                  <a:pt x="21" y="4"/>
                </a:cubicBezTo>
                <a:cubicBezTo>
                  <a:pt x="20" y="4"/>
                  <a:pt x="20" y="5"/>
                  <a:pt x="19" y="5"/>
                </a:cubicBezTo>
                <a:cubicBezTo>
                  <a:pt x="18" y="5"/>
                  <a:pt x="18" y="6"/>
                  <a:pt x="18" y="6"/>
                </a:cubicBezTo>
                <a:cubicBezTo>
                  <a:pt x="17" y="6"/>
                  <a:pt x="15" y="5"/>
                  <a:pt x="15" y="6"/>
                </a:cubicBezTo>
                <a:cubicBezTo>
                  <a:pt x="17" y="7"/>
                  <a:pt x="20" y="6"/>
                  <a:pt x="22" y="8"/>
                </a:cubicBezTo>
                <a:cubicBezTo>
                  <a:pt x="22" y="8"/>
                  <a:pt x="21" y="9"/>
                  <a:pt x="21" y="9"/>
                </a:cubicBezTo>
                <a:cubicBezTo>
                  <a:pt x="22" y="10"/>
                  <a:pt x="23" y="10"/>
                  <a:pt x="22" y="11"/>
                </a:cubicBezTo>
                <a:cubicBezTo>
                  <a:pt x="21" y="11"/>
                  <a:pt x="21" y="10"/>
                  <a:pt x="20" y="10"/>
                </a:cubicBezTo>
                <a:cubicBezTo>
                  <a:pt x="18" y="10"/>
                  <a:pt x="16" y="9"/>
                  <a:pt x="15" y="9"/>
                </a:cubicBezTo>
                <a:cubicBezTo>
                  <a:pt x="15" y="9"/>
                  <a:pt x="14" y="9"/>
                  <a:pt x="14" y="8"/>
                </a:cubicBezTo>
                <a:cubicBezTo>
                  <a:pt x="12" y="9"/>
                  <a:pt x="11" y="7"/>
                  <a:pt x="9" y="7"/>
                </a:cubicBezTo>
                <a:cubicBezTo>
                  <a:pt x="9" y="9"/>
                  <a:pt x="11" y="9"/>
                  <a:pt x="12" y="9"/>
                </a:cubicBezTo>
                <a:cubicBezTo>
                  <a:pt x="12" y="10"/>
                  <a:pt x="12" y="11"/>
                  <a:pt x="13" y="12"/>
                </a:cubicBezTo>
                <a:cubicBezTo>
                  <a:pt x="14" y="13"/>
                  <a:pt x="17" y="13"/>
                  <a:pt x="19" y="14"/>
                </a:cubicBezTo>
                <a:cubicBezTo>
                  <a:pt x="20" y="14"/>
                  <a:pt x="21" y="13"/>
                  <a:pt x="21" y="15"/>
                </a:cubicBezTo>
                <a:cubicBezTo>
                  <a:pt x="18" y="15"/>
                  <a:pt x="17" y="13"/>
                  <a:pt x="13" y="14"/>
                </a:cubicBezTo>
                <a:cubicBezTo>
                  <a:pt x="14" y="16"/>
                  <a:pt x="16" y="16"/>
                  <a:pt x="19" y="17"/>
                </a:cubicBezTo>
                <a:cubicBezTo>
                  <a:pt x="18" y="18"/>
                  <a:pt x="19" y="18"/>
                  <a:pt x="20" y="18"/>
                </a:cubicBezTo>
                <a:cubicBezTo>
                  <a:pt x="20" y="19"/>
                  <a:pt x="20" y="19"/>
                  <a:pt x="20" y="19"/>
                </a:cubicBezTo>
                <a:cubicBezTo>
                  <a:pt x="20" y="20"/>
                  <a:pt x="21" y="19"/>
                  <a:pt x="21" y="20"/>
                </a:cubicBezTo>
                <a:cubicBezTo>
                  <a:pt x="20" y="21"/>
                  <a:pt x="20" y="20"/>
                  <a:pt x="20" y="21"/>
                </a:cubicBezTo>
                <a:cubicBezTo>
                  <a:pt x="20" y="21"/>
                  <a:pt x="21" y="21"/>
                  <a:pt x="22" y="21"/>
                </a:cubicBezTo>
                <a:cubicBezTo>
                  <a:pt x="23" y="22"/>
                  <a:pt x="24" y="22"/>
                  <a:pt x="26" y="22"/>
                </a:cubicBezTo>
                <a:cubicBezTo>
                  <a:pt x="27" y="22"/>
                  <a:pt x="28" y="22"/>
                  <a:pt x="29" y="23"/>
                </a:cubicBezTo>
                <a:cubicBezTo>
                  <a:pt x="27" y="24"/>
                  <a:pt x="23" y="23"/>
                  <a:pt x="21" y="23"/>
                </a:cubicBezTo>
                <a:cubicBezTo>
                  <a:pt x="22" y="24"/>
                  <a:pt x="24" y="23"/>
                  <a:pt x="25" y="24"/>
                </a:cubicBezTo>
                <a:cubicBezTo>
                  <a:pt x="23" y="25"/>
                  <a:pt x="21" y="23"/>
                  <a:pt x="20" y="24"/>
                </a:cubicBezTo>
                <a:cubicBezTo>
                  <a:pt x="20" y="24"/>
                  <a:pt x="21" y="24"/>
                  <a:pt x="21" y="25"/>
                </a:cubicBezTo>
                <a:cubicBezTo>
                  <a:pt x="22" y="25"/>
                  <a:pt x="23" y="25"/>
                  <a:pt x="23" y="25"/>
                </a:cubicBezTo>
                <a:cubicBezTo>
                  <a:pt x="22" y="26"/>
                  <a:pt x="22" y="26"/>
                  <a:pt x="22" y="27"/>
                </a:cubicBezTo>
                <a:cubicBezTo>
                  <a:pt x="20" y="26"/>
                  <a:pt x="19" y="26"/>
                  <a:pt x="17" y="26"/>
                </a:cubicBezTo>
                <a:cubicBezTo>
                  <a:pt x="17" y="26"/>
                  <a:pt x="16" y="25"/>
                  <a:pt x="16" y="25"/>
                </a:cubicBezTo>
                <a:cubicBezTo>
                  <a:pt x="16" y="25"/>
                  <a:pt x="15" y="26"/>
                  <a:pt x="15" y="25"/>
                </a:cubicBezTo>
                <a:cubicBezTo>
                  <a:pt x="15" y="24"/>
                  <a:pt x="15" y="23"/>
                  <a:pt x="15" y="21"/>
                </a:cubicBezTo>
                <a:cubicBezTo>
                  <a:pt x="16" y="21"/>
                  <a:pt x="17" y="21"/>
                  <a:pt x="17" y="20"/>
                </a:cubicBezTo>
                <a:cubicBezTo>
                  <a:pt x="16" y="20"/>
                  <a:pt x="15" y="19"/>
                  <a:pt x="13" y="19"/>
                </a:cubicBezTo>
                <a:cubicBezTo>
                  <a:pt x="13" y="18"/>
                  <a:pt x="14" y="18"/>
                  <a:pt x="13" y="18"/>
                </a:cubicBezTo>
                <a:cubicBezTo>
                  <a:pt x="12" y="17"/>
                  <a:pt x="8" y="18"/>
                  <a:pt x="7" y="16"/>
                </a:cubicBezTo>
                <a:cubicBezTo>
                  <a:pt x="7" y="16"/>
                  <a:pt x="6" y="15"/>
                  <a:pt x="6" y="15"/>
                </a:cubicBezTo>
                <a:cubicBezTo>
                  <a:pt x="7" y="14"/>
                  <a:pt x="8" y="14"/>
                  <a:pt x="9" y="14"/>
                </a:cubicBezTo>
                <a:cubicBezTo>
                  <a:pt x="7" y="14"/>
                  <a:pt x="6" y="13"/>
                  <a:pt x="4" y="12"/>
                </a:cubicBezTo>
                <a:cubicBezTo>
                  <a:pt x="4" y="14"/>
                  <a:pt x="5" y="15"/>
                  <a:pt x="6" y="16"/>
                </a:cubicBezTo>
                <a:cubicBezTo>
                  <a:pt x="6" y="17"/>
                  <a:pt x="5" y="17"/>
                  <a:pt x="5" y="18"/>
                </a:cubicBezTo>
                <a:cubicBezTo>
                  <a:pt x="6" y="20"/>
                  <a:pt x="9" y="21"/>
                  <a:pt x="12" y="21"/>
                </a:cubicBezTo>
                <a:cubicBezTo>
                  <a:pt x="11" y="22"/>
                  <a:pt x="11" y="21"/>
                  <a:pt x="10" y="21"/>
                </a:cubicBezTo>
                <a:cubicBezTo>
                  <a:pt x="10" y="22"/>
                  <a:pt x="9" y="23"/>
                  <a:pt x="8" y="23"/>
                </a:cubicBezTo>
                <a:cubicBezTo>
                  <a:pt x="8" y="25"/>
                  <a:pt x="7" y="25"/>
                  <a:pt x="8" y="27"/>
                </a:cubicBezTo>
                <a:cubicBezTo>
                  <a:pt x="8" y="27"/>
                  <a:pt x="9" y="27"/>
                  <a:pt x="10" y="27"/>
                </a:cubicBezTo>
                <a:cubicBezTo>
                  <a:pt x="11" y="28"/>
                  <a:pt x="12" y="29"/>
                  <a:pt x="14" y="30"/>
                </a:cubicBezTo>
                <a:cubicBezTo>
                  <a:pt x="15" y="30"/>
                  <a:pt x="16" y="29"/>
                  <a:pt x="16" y="30"/>
                </a:cubicBezTo>
                <a:cubicBezTo>
                  <a:pt x="16" y="32"/>
                  <a:pt x="14" y="32"/>
                  <a:pt x="12" y="31"/>
                </a:cubicBezTo>
                <a:cubicBezTo>
                  <a:pt x="10" y="31"/>
                  <a:pt x="8" y="29"/>
                  <a:pt x="7" y="29"/>
                </a:cubicBezTo>
                <a:cubicBezTo>
                  <a:pt x="6" y="27"/>
                  <a:pt x="6" y="26"/>
                  <a:pt x="4" y="25"/>
                </a:cubicBezTo>
                <a:cubicBezTo>
                  <a:pt x="3" y="26"/>
                  <a:pt x="4" y="27"/>
                  <a:pt x="3" y="27"/>
                </a:cubicBezTo>
                <a:cubicBezTo>
                  <a:pt x="2" y="27"/>
                  <a:pt x="1" y="26"/>
                  <a:pt x="1" y="27"/>
                </a:cubicBezTo>
                <a:cubicBezTo>
                  <a:pt x="2" y="28"/>
                  <a:pt x="3" y="29"/>
                  <a:pt x="4" y="31"/>
                </a:cubicBezTo>
                <a:cubicBezTo>
                  <a:pt x="4" y="32"/>
                  <a:pt x="3" y="32"/>
                  <a:pt x="3" y="33"/>
                </a:cubicBezTo>
                <a:cubicBezTo>
                  <a:pt x="3" y="33"/>
                  <a:pt x="4" y="34"/>
                  <a:pt x="4" y="35"/>
                </a:cubicBezTo>
                <a:cubicBezTo>
                  <a:pt x="3" y="35"/>
                  <a:pt x="3" y="35"/>
                  <a:pt x="3" y="36"/>
                </a:cubicBezTo>
                <a:cubicBezTo>
                  <a:pt x="3" y="36"/>
                  <a:pt x="3" y="36"/>
                  <a:pt x="3" y="36"/>
                </a:cubicBezTo>
                <a:cubicBezTo>
                  <a:pt x="3" y="37"/>
                  <a:pt x="2" y="37"/>
                  <a:pt x="2" y="37"/>
                </a:cubicBezTo>
                <a:cubicBezTo>
                  <a:pt x="0" y="38"/>
                  <a:pt x="1" y="40"/>
                  <a:pt x="2" y="42"/>
                </a:cubicBezTo>
                <a:cubicBezTo>
                  <a:pt x="2" y="43"/>
                  <a:pt x="2" y="44"/>
                  <a:pt x="3" y="44"/>
                </a:cubicBezTo>
                <a:cubicBezTo>
                  <a:pt x="4" y="44"/>
                  <a:pt x="5" y="44"/>
                  <a:pt x="7" y="45"/>
                </a:cubicBezTo>
                <a:cubicBezTo>
                  <a:pt x="7" y="44"/>
                  <a:pt x="8" y="42"/>
                  <a:pt x="8" y="41"/>
                </a:cubicBezTo>
                <a:cubicBezTo>
                  <a:pt x="10" y="40"/>
                  <a:pt x="12" y="38"/>
                  <a:pt x="14" y="39"/>
                </a:cubicBezTo>
                <a:cubicBezTo>
                  <a:pt x="14" y="40"/>
                  <a:pt x="14" y="41"/>
                  <a:pt x="14" y="41"/>
                </a:cubicBezTo>
                <a:cubicBezTo>
                  <a:pt x="15" y="42"/>
                  <a:pt x="15" y="43"/>
                  <a:pt x="16" y="43"/>
                </a:cubicBezTo>
                <a:cubicBezTo>
                  <a:pt x="16" y="44"/>
                  <a:pt x="16" y="45"/>
                  <a:pt x="17" y="45"/>
                </a:cubicBezTo>
                <a:cubicBezTo>
                  <a:pt x="18" y="44"/>
                  <a:pt x="19" y="43"/>
                  <a:pt x="20" y="43"/>
                </a:cubicBezTo>
                <a:cubicBezTo>
                  <a:pt x="21" y="43"/>
                  <a:pt x="22" y="45"/>
                  <a:pt x="23" y="44"/>
                </a:cubicBezTo>
                <a:cubicBezTo>
                  <a:pt x="23" y="47"/>
                  <a:pt x="26" y="47"/>
                  <a:pt x="26" y="49"/>
                </a:cubicBezTo>
                <a:cubicBezTo>
                  <a:pt x="25" y="49"/>
                  <a:pt x="25" y="49"/>
                  <a:pt x="25" y="49"/>
                </a:cubicBezTo>
                <a:cubicBezTo>
                  <a:pt x="23" y="50"/>
                  <a:pt x="21" y="49"/>
                  <a:pt x="20" y="49"/>
                </a:cubicBezTo>
                <a:cubicBezTo>
                  <a:pt x="19" y="50"/>
                  <a:pt x="21" y="51"/>
                  <a:pt x="20" y="53"/>
                </a:cubicBezTo>
                <a:cubicBezTo>
                  <a:pt x="21" y="53"/>
                  <a:pt x="21" y="54"/>
                  <a:pt x="22" y="55"/>
                </a:cubicBezTo>
                <a:cubicBezTo>
                  <a:pt x="25" y="55"/>
                  <a:pt x="25" y="55"/>
                  <a:pt x="25" y="55"/>
                </a:cubicBezTo>
                <a:cubicBezTo>
                  <a:pt x="26" y="55"/>
                  <a:pt x="26" y="56"/>
                  <a:pt x="26" y="57"/>
                </a:cubicBezTo>
                <a:cubicBezTo>
                  <a:pt x="27" y="57"/>
                  <a:pt x="27" y="58"/>
                  <a:pt x="29" y="58"/>
                </a:cubicBezTo>
                <a:cubicBezTo>
                  <a:pt x="31" y="59"/>
                  <a:pt x="35" y="58"/>
                  <a:pt x="38" y="58"/>
                </a:cubicBezTo>
                <a:cubicBezTo>
                  <a:pt x="39" y="58"/>
                  <a:pt x="39" y="59"/>
                  <a:pt x="39" y="59"/>
                </a:cubicBezTo>
                <a:cubicBezTo>
                  <a:pt x="40" y="59"/>
                  <a:pt x="41" y="58"/>
                  <a:pt x="41" y="58"/>
                </a:cubicBezTo>
                <a:cubicBezTo>
                  <a:pt x="42" y="58"/>
                  <a:pt x="43" y="59"/>
                  <a:pt x="44" y="59"/>
                </a:cubicBezTo>
                <a:cubicBezTo>
                  <a:pt x="45" y="59"/>
                  <a:pt x="45" y="59"/>
                  <a:pt x="47" y="59"/>
                </a:cubicBezTo>
                <a:cubicBezTo>
                  <a:pt x="49" y="59"/>
                  <a:pt x="52" y="59"/>
                  <a:pt x="54" y="59"/>
                </a:cubicBezTo>
                <a:cubicBezTo>
                  <a:pt x="55" y="59"/>
                  <a:pt x="55" y="59"/>
                  <a:pt x="56" y="59"/>
                </a:cubicBezTo>
                <a:cubicBezTo>
                  <a:pt x="57" y="58"/>
                  <a:pt x="57" y="59"/>
                  <a:pt x="58" y="59"/>
                </a:cubicBezTo>
                <a:cubicBezTo>
                  <a:pt x="65" y="58"/>
                  <a:pt x="75" y="59"/>
                  <a:pt x="82" y="58"/>
                </a:cubicBezTo>
                <a:cubicBezTo>
                  <a:pt x="81" y="58"/>
                  <a:pt x="81" y="58"/>
                  <a:pt x="81" y="58"/>
                </a:cubicBezTo>
                <a:cubicBezTo>
                  <a:pt x="83" y="58"/>
                  <a:pt x="85" y="57"/>
                  <a:pt x="85" y="58"/>
                </a:cubicBezTo>
                <a:cubicBezTo>
                  <a:pt x="85" y="59"/>
                  <a:pt x="83" y="58"/>
                  <a:pt x="82" y="59"/>
                </a:cubicBezTo>
                <a:cubicBezTo>
                  <a:pt x="87" y="59"/>
                  <a:pt x="91" y="59"/>
                  <a:pt x="95" y="59"/>
                </a:cubicBezTo>
                <a:cubicBezTo>
                  <a:pt x="96" y="59"/>
                  <a:pt x="97" y="59"/>
                  <a:pt x="99" y="59"/>
                </a:cubicBezTo>
                <a:cubicBezTo>
                  <a:pt x="99" y="59"/>
                  <a:pt x="99" y="59"/>
                  <a:pt x="100" y="59"/>
                </a:cubicBezTo>
                <a:cubicBezTo>
                  <a:pt x="102" y="59"/>
                  <a:pt x="105" y="60"/>
                  <a:pt x="106" y="59"/>
                </a:cubicBezTo>
                <a:cubicBezTo>
                  <a:pt x="108" y="59"/>
                  <a:pt x="108" y="60"/>
                  <a:pt x="110" y="60"/>
                </a:cubicBezTo>
                <a:cubicBezTo>
                  <a:pt x="112" y="60"/>
                  <a:pt x="114" y="59"/>
                  <a:pt x="116" y="59"/>
                </a:cubicBezTo>
                <a:cubicBezTo>
                  <a:pt x="119" y="60"/>
                  <a:pt x="123" y="59"/>
                  <a:pt x="126" y="60"/>
                </a:cubicBezTo>
                <a:cubicBezTo>
                  <a:pt x="127" y="60"/>
                  <a:pt x="127" y="59"/>
                  <a:pt x="127" y="59"/>
                </a:cubicBezTo>
                <a:cubicBezTo>
                  <a:pt x="130" y="59"/>
                  <a:pt x="134" y="60"/>
                  <a:pt x="137" y="60"/>
                </a:cubicBezTo>
                <a:cubicBezTo>
                  <a:pt x="142" y="60"/>
                  <a:pt x="147" y="60"/>
                  <a:pt x="151" y="60"/>
                </a:cubicBezTo>
                <a:cubicBezTo>
                  <a:pt x="152" y="60"/>
                  <a:pt x="154" y="60"/>
                  <a:pt x="155" y="60"/>
                </a:cubicBezTo>
                <a:cubicBezTo>
                  <a:pt x="158" y="60"/>
                  <a:pt x="161" y="60"/>
                  <a:pt x="163" y="60"/>
                </a:cubicBezTo>
                <a:cubicBezTo>
                  <a:pt x="164" y="60"/>
                  <a:pt x="165" y="60"/>
                  <a:pt x="166" y="60"/>
                </a:cubicBezTo>
                <a:cubicBezTo>
                  <a:pt x="173" y="60"/>
                  <a:pt x="182" y="60"/>
                  <a:pt x="189" y="60"/>
                </a:cubicBezTo>
                <a:cubicBezTo>
                  <a:pt x="191" y="60"/>
                  <a:pt x="196" y="59"/>
                  <a:pt x="199" y="60"/>
                </a:cubicBezTo>
                <a:cubicBezTo>
                  <a:pt x="202" y="60"/>
                  <a:pt x="206" y="59"/>
                  <a:pt x="209" y="59"/>
                </a:cubicBezTo>
                <a:cubicBezTo>
                  <a:pt x="210" y="59"/>
                  <a:pt x="213" y="60"/>
                  <a:pt x="213" y="59"/>
                </a:cubicBezTo>
                <a:cubicBezTo>
                  <a:pt x="211" y="59"/>
                  <a:pt x="211" y="59"/>
                  <a:pt x="211" y="59"/>
                </a:cubicBezTo>
                <a:cubicBezTo>
                  <a:pt x="211" y="59"/>
                  <a:pt x="212" y="57"/>
                  <a:pt x="211" y="57"/>
                </a:cubicBezTo>
                <a:cubicBezTo>
                  <a:pt x="211" y="57"/>
                  <a:pt x="211" y="58"/>
                  <a:pt x="211" y="58"/>
                </a:cubicBezTo>
                <a:cubicBezTo>
                  <a:pt x="209" y="58"/>
                  <a:pt x="207" y="57"/>
                  <a:pt x="205" y="57"/>
                </a:cubicBezTo>
                <a:cubicBezTo>
                  <a:pt x="204" y="57"/>
                  <a:pt x="203" y="57"/>
                  <a:pt x="203" y="57"/>
                </a:cubicBezTo>
                <a:cubicBezTo>
                  <a:pt x="202" y="57"/>
                  <a:pt x="202" y="57"/>
                  <a:pt x="202" y="57"/>
                </a:cubicBezTo>
                <a:cubicBezTo>
                  <a:pt x="202" y="57"/>
                  <a:pt x="201" y="57"/>
                  <a:pt x="201" y="57"/>
                </a:cubicBezTo>
                <a:cubicBezTo>
                  <a:pt x="201" y="57"/>
                  <a:pt x="200" y="57"/>
                  <a:pt x="200" y="57"/>
                </a:cubicBezTo>
                <a:cubicBezTo>
                  <a:pt x="200" y="57"/>
                  <a:pt x="200" y="57"/>
                  <a:pt x="199" y="57"/>
                </a:cubicBezTo>
                <a:cubicBezTo>
                  <a:pt x="198" y="56"/>
                  <a:pt x="197" y="57"/>
                  <a:pt x="196" y="56"/>
                </a:cubicBezTo>
                <a:cubicBezTo>
                  <a:pt x="198" y="56"/>
                  <a:pt x="201" y="56"/>
                  <a:pt x="202" y="56"/>
                </a:cubicBezTo>
                <a:cubicBezTo>
                  <a:pt x="204" y="56"/>
                  <a:pt x="205" y="56"/>
                  <a:pt x="206" y="56"/>
                </a:cubicBezTo>
                <a:cubicBezTo>
                  <a:pt x="206" y="56"/>
                  <a:pt x="206" y="56"/>
                  <a:pt x="207" y="56"/>
                </a:cubicBezTo>
                <a:cubicBezTo>
                  <a:pt x="208" y="56"/>
                  <a:pt x="207" y="56"/>
                  <a:pt x="208" y="56"/>
                </a:cubicBezTo>
                <a:cubicBezTo>
                  <a:pt x="208" y="56"/>
                  <a:pt x="209" y="56"/>
                  <a:pt x="209" y="56"/>
                </a:cubicBezTo>
                <a:cubicBezTo>
                  <a:pt x="211" y="56"/>
                  <a:pt x="213" y="56"/>
                  <a:pt x="215" y="56"/>
                </a:cubicBezTo>
                <a:cubicBezTo>
                  <a:pt x="216" y="56"/>
                  <a:pt x="217" y="56"/>
                  <a:pt x="218" y="56"/>
                </a:cubicBezTo>
                <a:cubicBezTo>
                  <a:pt x="219" y="56"/>
                  <a:pt x="220" y="56"/>
                  <a:pt x="221" y="56"/>
                </a:cubicBezTo>
                <a:cubicBezTo>
                  <a:pt x="222" y="56"/>
                  <a:pt x="224" y="56"/>
                  <a:pt x="224" y="56"/>
                </a:cubicBezTo>
                <a:cubicBezTo>
                  <a:pt x="224" y="56"/>
                  <a:pt x="225" y="56"/>
                  <a:pt x="225" y="56"/>
                </a:cubicBezTo>
                <a:cubicBezTo>
                  <a:pt x="226" y="56"/>
                  <a:pt x="226" y="56"/>
                  <a:pt x="227" y="56"/>
                </a:cubicBezTo>
                <a:cubicBezTo>
                  <a:pt x="228" y="56"/>
                  <a:pt x="229" y="57"/>
                  <a:pt x="230" y="57"/>
                </a:cubicBezTo>
                <a:cubicBezTo>
                  <a:pt x="230" y="57"/>
                  <a:pt x="232" y="57"/>
                  <a:pt x="232" y="58"/>
                </a:cubicBezTo>
                <a:cubicBezTo>
                  <a:pt x="231" y="57"/>
                  <a:pt x="229" y="58"/>
                  <a:pt x="229" y="57"/>
                </a:cubicBezTo>
                <a:cubicBezTo>
                  <a:pt x="228" y="57"/>
                  <a:pt x="226" y="57"/>
                  <a:pt x="225" y="57"/>
                </a:cubicBezTo>
                <a:cubicBezTo>
                  <a:pt x="225" y="57"/>
                  <a:pt x="224" y="57"/>
                  <a:pt x="224" y="57"/>
                </a:cubicBezTo>
                <a:cubicBezTo>
                  <a:pt x="221" y="57"/>
                  <a:pt x="218" y="58"/>
                  <a:pt x="216" y="58"/>
                </a:cubicBezTo>
                <a:cubicBezTo>
                  <a:pt x="214" y="58"/>
                  <a:pt x="213" y="58"/>
                  <a:pt x="211" y="59"/>
                </a:cubicBezTo>
                <a:cubicBezTo>
                  <a:pt x="213" y="59"/>
                  <a:pt x="215" y="59"/>
                  <a:pt x="216" y="59"/>
                </a:cubicBezTo>
                <a:cubicBezTo>
                  <a:pt x="217" y="59"/>
                  <a:pt x="216" y="59"/>
                  <a:pt x="217" y="59"/>
                </a:cubicBezTo>
                <a:cubicBezTo>
                  <a:pt x="219" y="60"/>
                  <a:pt x="220" y="59"/>
                  <a:pt x="221" y="59"/>
                </a:cubicBezTo>
                <a:cubicBezTo>
                  <a:pt x="221" y="59"/>
                  <a:pt x="221" y="60"/>
                  <a:pt x="221" y="60"/>
                </a:cubicBezTo>
                <a:cubicBezTo>
                  <a:pt x="221" y="60"/>
                  <a:pt x="221" y="59"/>
                  <a:pt x="221" y="59"/>
                </a:cubicBezTo>
                <a:cubicBezTo>
                  <a:pt x="222" y="58"/>
                  <a:pt x="223" y="59"/>
                  <a:pt x="223" y="58"/>
                </a:cubicBezTo>
                <a:cubicBezTo>
                  <a:pt x="224" y="58"/>
                  <a:pt x="226" y="58"/>
                  <a:pt x="227" y="58"/>
                </a:cubicBezTo>
                <a:cubicBezTo>
                  <a:pt x="227" y="58"/>
                  <a:pt x="228" y="58"/>
                  <a:pt x="228" y="58"/>
                </a:cubicBezTo>
                <a:cubicBezTo>
                  <a:pt x="229" y="58"/>
                  <a:pt x="232" y="58"/>
                  <a:pt x="233" y="58"/>
                </a:cubicBezTo>
                <a:cubicBezTo>
                  <a:pt x="233" y="58"/>
                  <a:pt x="234" y="58"/>
                  <a:pt x="235" y="58"/>
                </a:cubicBezTo>
                <a:cubicBezTo>
                  <a:pt x="238" y="58"/>
                  <a:pt x="244" y="58"/>
                  <a:pt x="247" y="59"/>
                </a:cubicBezTo>
                <a:cubicBezTo>
                  <a:pt x="245" y="59"/>
                  <a:pt x="243" y="59"/>
                  <a:pt x="242" y="60"/>
                </a:cubicBezTo>
                <a:cubicBezTo>
                  <a:pt x="244" y="59"/>
                  <a:pt x="247" y="60"/>
                  <a:pt x="249" y="60"/>
                </a:cubicBezTo>
                <a:cubicBezTo>
                  <a:pt x="252" y="60"/>
                  <a:pt x="254" y="60"/>
                  <a:pt x="257" y="60"/>
                </a:cubicBezTo>
                <a:cubicBezTo>
                  <a:pt x="259" y="59"/>
                  <a:pt x="262" y="61"/>
                  <a:pt x="264" y="59"/>
                </a:cubicBezTo>
                <a:cubicBezTo>
                  <a:pt x="265" y="59"/>
                  <a:pt x="265" y="60"/>
                  <a:pt x="265" y="60"/>
                </a:cubicBezTo>
                <a:cubicBezTo>
                  <a:pt x="265" y="59"/>
                  <a:pt x="265" y="58"/>
                  <a:pt x="266" y="58"/>
                </a:cubicBezTo>
                <a:cubicBezTo>
                  <a:pt x="267" y="58"/>
                  <a:pt x="268" y="58"/>
                  <a:pt x="269" y="58"/>
                </a:cubicBezTo>
                <a:cubicBezTo>
                  <a:pt x="270" y="58"/>
                  <a:pt x="271" y="57"/>
                  <a:pt x="272" y="58"/>
                </a:cubicBezTo>
                <a:cubicBezTo>
                  <a:pt x="272" y="59"/>
                  <a:pt x="273" y="59"/>
                  <a:pt x="273" y="59"/>
                </a:cubicBezTo>
                <a:cubicBezTo>
                  <a:pt x="271" y="59"/>
                  <a:pt x="270" y="59"/>
                  <a:pt x="270" y="60"/>
                </a:cubicBezTo>
                <a:cubicBezTo>
                  <a:pt x="273" y="60"/>
                  <a:pt x="277" y="59"/>
                  <a:pt x="281" y="60"/>
                </a:cubicBezTo>
                <a:cubicBezTo>
                  <a:pt x="283" y="60"/>
                  <a:pt x="285" y="60"/>
                  <a:pt x="287" y="59"/>
                </a:cubicBezTo>
                <a:cubicBezTo>
                  <a:pt x="286" y="59"/>
                  <a:pt x="285" y="59"/>
                  <a:pt x="284" y="59"/>
                </a:cubicBezTo>
                <a:cubicBezTo>
                  <a:pt x="284" y="59"/>
                  <a:pt x="284" y="59"/>
                  <a:pt x="283" y="59"/>
                </a:cubicBezTo>
                <a:cubicBezTo>
                  <a:pt x="282" y="59"/>
                  <a:pt x="282" y="59"/>
                  <a:pt x="281" y="59"/>
                </a:cubicBezTo>
                <a:cubicBezTo>
                  <a:pt x="279" y="59"/>
                  <a:pt x="277" y="60"/>
                  <a:pt x="275" y="59"/>
                </a:cubicBezTo>
                <a:cubicBezTo>
                  <a:pt x="277" y="59"/>
                  <a:pt x="277" y="58"/>
                  <a:pt x="278" y="58"/>
                </a:cubicBezTo>
                <a:cubicBezTo>
                  <a:pt x="283" y="58"/>
                  <a:pt x="287" y="58"/>
                  <a:pt x="291" y="58"/>
                </a:cubicBezTo>
                <a:cubicBezTo>
                  <a:pt x="292" y="58"/>
                  <a:pt x="292" y="58"/>
                  <a:pt x="293" y="58"/>
                </a:cubicBezTo>
                <a:cubicBezTo>
                  <a:pt x="295" y="58"/>
                  <a:pt x="296" y="57"/>
                  <a:pt x="297" y="57"/>
                </a:cubicBezTo>
                <a:cubicBezTo>
                  <a:pt x="298" y="57"/>
                  <a:pt x="299" y="58"/>
                  <a:pt x="300" y="58"/>
                </a:cubicBezTo>
                <a:cubicBezTo>
                  <a:pt x="300" y="58"/>
                  <a:pt x="300" y="57"/>
                  <a:pt x="301" y="57"/>
                </a:cubicBezTo>
                <a:cubicBezTo>
                  <a:pt x="301" y="57"/>
                  <a:pt x="301" y="57"/>
                  <a:pt x="302" y="57"/>
                </a:cubicBezTo>
                <a:cubicBezTo>
                  <a:pt x="304" y="57"/>
                  <a:pt x="307" y="57"/>
                  <a:pt x="308" y="57"/>
                </a:cubicBezTo>
                <a:cubicBezTo>
                  <a:pt x="309" y="57"/>
                  <a:pt x="309" y="58"/>
                  <a:pt x="309" y="57"/>
                </a:cubicBezTo>
                <a:cubicBezTo>
                  <a:pt x="309" y="57"/>
                  <a:pt x="310" y="57"/>
                  <a:pt x="310" y="57"/>
                </a:cubicBezTo>
                <a:cubicBezTo>
                  <a:pt x="310" y="57"/>
                  <a:pt x="311" y="57"/>
                  <a:pt x="311" y="57"/>
                </a:cubicBezTo>
                <a:cubicBezTo>
                  <a:pt x="312" y="57"/>
                  <a:pt x="312" y="57"/>
                  <a:pt x="313" y="57"/>
                </a:cubicBezTo>
                <a:cubicBezTo>
                  <a:pt x="314" y="57"/>
                  <a:pt x="315" y="56"/>
                  <a:pt x="317" y="56"/>
                </a:cubicBezTo>
                <a:cubicBezTo>
                  <a:pt x="317" y="56"/>
                  <a:pt x="318" y="57"/>
                  <a:pt x="318" y="57"/>
                </a:cubicBezTo>
                <a:cubicBezTo>
                  <a:pt x="319" y="57"/>
                  <a:pt x="320" y="56"/>
                  <a:pt x="320" y="56"/>
                </a:cubicBezTo>
                <a:cubicBezTo>
                  <a:pt x="321" y="56"/>
                  <a:pt x="322" y="57"/>
                  <a:pt x="324" y="57"/>
                </a:cubicBezTo>
                <a:cubicBezTo>
                  <a:pt x="324" y="57"/>
                  <a:pt x="324" y="56"/>
                  <a:pt x="324" y="56"/>
                </a:cubicBezTo>
                <a:cubicBezTo>
                  <a:pt x="324" y="56"/>
                  <a:pt x="325" y="57"/>
                  <a:pt x="325" y="57"/>
                </a:cubicBezTo>
                <a:cubicBezTo>
                  <a:pt x="325" y="57"/>
                  <a:pt x="326" y="56"/>
                  <a:pt x="326" y="56"/>
                </a:cubicBezTo>
                <a:cubicBezTo>
                  <a:pt x="327" y="56"/>
                  <a:pt x="327" y="56"/>
                  <a:pt x="328" y="56"/>
                </a:cubicBezTo>
                <a:cubicBezTo>
                  <a:pt x="330" y="56"/>
                  <a:pt x="331" y="56"/>
                  <a:pt x="333" y="56"/>
                </a:cubicBezTo>
                <a:cubicBezTo>
                  <a:pt x="337" y="56"/>
                  <a:pt x="341" y="56"/>
                  <a:pt x="344" y="56"/>
                </a:cubicBezTo>
                <a:cubicBezTo>
                  <a:pt x="344" y="56"/>
                  <a:pt x="345" y="56"/>
                  <a:pt x="345" y="56"/>
                </a:cubicBezTo>
                <a:cubicBezTo>
                  <a:pt x="345" y="56"/>
                  <a:pt x="346" y="56"/>
                  <a:pt x="346" y="56"/>
                </a:cubicBezTo>
                <a:cubicBezTo>
                  <a:pt x="347" y="56"/>
                  <a:pt x="347" y="56"/>
                  <a:pt x="348" y="56"/>
                </a:cubicBezTo>
                <a:cubicBezTo>
                  <a:pt x="349" y="56"/>
                  <a:pt x="350" y="56"/>
                  <a:pt x="351" y="56"/>
                </a:cubicBezTo>
                <a:cubicBezTo>
                  <a:pt x="352" y="56"/>
                  <a:pt x="353" y="56"/>
                  <a:pt x="354" y="57"/>
                </a:cubicBezTo>
                <a:cubicBezTo>
                  <a:pt x="351" y="57"/>
                  <a:pt x="345" y="57"/>
                  <a:pt x="340" y="57"/>
                </a:cubicBezTo>
                <a:cubicBezTo>
                  <a:pt x="339" y="57"/>
                  <a:pt x="338" y="56"/>
                  <a:pt x="337" y="57"/>
                </a:cubicBezTo>
                <a:cubicBezTo>
                  <a:pt x="339" y="58"/>
                  <a:pt x="341" y="57"/>
                  <a:pt x="343" y="57"/>
                </a:cubicBezTo>
                <a:cubicBezTo>
                  <a:pt x="344" y="57"/>
                  <a:pt x="345" y="58"/>
                  <a:pt x="346" y="58"/>
                </a:cubicBezTo>
                <a:cubicBezTo>
                  <a:pt x="356" y="57"/>
                  <a:pt x="365" y="58"/>
                  <a:pt x="373" y="58"/>
                </a:cubicBezTo>
                <a:cubicBezTo>
                  <a:pt x="374" y="58"/>
                  <a:pt x="375" y="58"/>
                  <a:pt x="376" y="58"/>
                </a:cubicBezTo>
                <a:cubicBezTo>
                  <a:pt x="377" y="58"/>
                  <a:pt x="379" y="58"/>
                  <a:pt x="381" y="58"/>
                </a:cubicBezTo>
                <a:cubicBezTo>
                  <a:pt x="382" y="58"/>
                  <a:pt x="383" y="57"/>
                  <a:pt x="383" y="57"/>
                </a:cubicBezTo>
                <a:cubicBezTo>
                  <a:pt x="389" y="58"/>
                  <a:pt x="395" y="57"/>
                  <a:pt x="402" y="57"/>
                </a:cubicBezTo>
                <a:cubicBezTo>
                  <a:pt x="404" y="57"/>
                  <a:pt x="406" y="57"/>
                  <a:pt x="408" y="57"/>
                </a:cubicBezTo>
                <a:cubicBezTo>
                  <a:pt x="410" y="57"/>
                  <a:pt x="413" y="56"/>
                  <a:pt x="415" y="56"/>
                </a:cubicBezTo>
                <a:cubicBezTo>
                  <a:pt x="416" y="56"/>
                  <a:pt x="416" y="57"/>
                  <a:pt x="417" y="57"/>
                </a:cubicBezTo>
                <a:cubicBezTo>
                  <a:pt x="418" y="57"/>
                  <a:pt x="419" y="56"/>
                  <a:pt x="419" y="56"/>
                </a:cubicBezTo>
                <a:cubicBezTo>
                  <a:pt x="421" y="56"/>
                  <a:pt x="422" y="56"/>
                  <a:pt x="423" y="56"/>
                </a:cubicBezTo>
                <a:cubicBezTo>
                  <a:pt x="424" y="56"/>
                  <a:pt x="425" y="56"/>
                  <a:pt x="425" y="56"/>
                </a:cubicBezTo>
                <a:cubicBezTo>
                  <a:pt x="426" y="56"/>
                  <a:pt x="427" y="56"/>
                  <a:pt x="427" y="56"/>
                </a:cubicBezTo>
                <a:cubicBezTo>
                  <a:pt x="430" y="56"/>
                  <a:pt x="432" y="55"/>
                  <a:pt x="433" y="55"/>
                </a:cubicBezTo>
                <a:cubicBezTo>
                  <a:pt x="434" y="55"/>
                  <a:pt x="435" y="56"/>
                  <a:pt x="436" y="56"/>
                </a:cubicBezTo>
                <a:cubicBezTo>
                  <a:pt x="437" y="56"/>
                  <a:pt x="435" y="57"/>
                  <a:pt x="436" y="56"/>
                </a:cubicBezTo>
                <a:cubicBezTo>
                  <a:pt x="438" y="56"/>
                  <a:pt x="438" y="56"/>
                  <a:pt x="438" y="56"/>
                </a:cubicBezTo>
                <a:cubicBezTo>
                  <a:pt x="438" y="56"/>
                  <a:pt x="438" y="56"/>
                  <a:pt x="438" y="56"/>
                </a:cubicBezTo>
                <a:cubicBezTo>
                  <a:pt x="440" y="55"/>
                  <a:pt x="441" y="55"/>
                  <a:pt x="443" y="55"/>
                </a:cubicBezTo>
                <a:cubicBezTo>
                  <a:pt x="443" y="54"/>
                  <a:pt x="442" y="55"/>
                  <a:pt x="442" y="55"/>
                </a:cubicBezTo>
                <a:cubicBezTo>
                  <a:pt x="446" y="54"/>
                  <a:pt x="450" y="54"/>
                  <a:pt x="454" y="54"/>
                </a:cubicBezTo>
                <a:cubicBezTo>
                  <a:pt x="454" y="54"/>
                  <a:pt x="454" y="55"/>
                  <a:pt x="455" y="55"/>
                </a:cubicBezTo>
                <a:cubicBezTo>
                  <a:pt x="463" y="55"/>
                  <a:pt x="473" y="54"/>
                  <a:pt x="483" y="54"/>
                </a:cubicBezTo>
                <a:cubicBezTo>
                  <a:pt x="485" y="54"/>
                  <a:pt x="487" y="54"/>
                  <a:pt x="489" y="54"/>
                </a:cubicBezTo>
                <a:cubicBezTo>
                  <a:pt x="490" y="54"/>
                  <a:pt x="491" y="54"/>
                  <a:pt x="492" y="54"/>
                </a:cubicBezTo>
                <a:cubicBezTo>
                  <a:pt x="493" y="54"/>
                  <a:pt x="493" y="54"/>
                  <a:pt x="494" y="55"/>
                </a:cubicBezTo>
                <a:cubicBezTo>
                  <a:pt x="494" y="53"/>
                  <a:pt x="495" y="54"/>
                  <a:pt x="496" y="54"/>
                </a:cubicBezTo>
                <a:cubicBezTo>
                  <a:pt x="497" y="54"/>
                  <a:pt x="497" y="53"/>
                  <a:pt x="498" y="53"/>
                </a:cubicBezTo>
                <a:cubicBezTo>
                  <a:pt x="499" y="53"/>
                  <a:pt x="499" y="53"/>
                  <a:pt x="500" y="54"/>
                </a:cubicBezTo>
                <a:cubicBezTo>
                  <a:pt x="501" y="52"/>
                  <a:pt x="502" y="53"/>
                  <a:pt x="502" y="53"/>
                </a:cubicBezTo>
                <a:cubicBezTo>
                  <a:pt x="507" y="53"/>
                  <a:pt x="512" y="52"/>
                  <a:pt x="516" y="52"/>
                </a:cubicBezTo>
                <a:cubicBezTo>
                  <a:pt x="516" y="53"/>
                  <a:pt x="513" y="53"/>
                  <a:pt x="514" y="53"/>
                </a:cubicBezTo>
                <a:cubicBezTo>
                  <a:pt x="516" y="53"/>
                  <a:pt x="518" y="53"/>
                  <a:pt x="519" y="54"/>
                </a:cubicBezTo>
                <a:cubicBezTo>
                  <a:pt x="519" y="54"/>
                  <a:pt x="519" y="54"/>
                  <a:pt x="518" y="55"/>
                </a:cubicBezTo>
                <a:cubicBezTo>
                  <a:pt x="520" y="55"/>
                  <a:pt x="521" y="54"/>
                  <a:pt x="522" y="55"/>
                </a:cubicBezTo>
                <a:cubicBezTo>
                  <a:pt x="524" y="55"/>
                  <a:pt x="526" y="55"/>
                  <a:pt x="527" y="56"/>
                </a:cubicBezTo>
                <a:cubicBezTo>
                  <a:pt x="528" y="56"/>
                  <a:pt x="529" y="56"/>
                  <a:pt x="529" y="56"/>
                </a:cubicBezTo>
                <a:cubicBezTo>
                  <a:pt x="530" y="56"/>
                  <a:pt x="531" y="57"/>
                  <a:pt x="531" y="56"/>
                </a:cubicBezTo>
                <a:cubicBezTo>
                  <a:pt x="531" y="56"/>
                  <a:pt x="532" y="56"/>
                  <a:pt x="531" y="57"/>
                </a:cubicBezTo>
                <a:cubicBezTo>
                  <a:pt x="529" y="57"/>
                  <a:pt x="527" y="57"/>
                  <a:pt x="525" y="57"/>
                </a:cubicBezTo>
                <a:cubicBezTo>
                  <a:pt x="524" y="57"/>
                  <a:pt x="524" y="57"/>
                  <a:pt x="523" y="57"/>
                </a:cubicBezTo>
                <a:cubicBezTo>
                  <a:pt x="522" y="57"/>
                  <a:pt x="522" y="57"/>
                  <a:pt x="521" y="57"/>
                </a:cubicBezTo>
                <a:cubicBezTo>
                  <a:pt x="520" y="56"/>
                  <a:pt x="519" y="57"/>
                  <a:pt x="518" y="57"/>
                </a:cubicBezTo>
                <a:cubicBezTo>
                  <a:pt x="516" y="57"/>
                  <a:pt x="514" y="56"/>
                  <a:pt x="513" y="57"/>
                </a:cubicBezTo>
                <a:cubicBezTo>
                  <a:pt x="513" y="56"/>
                  <a:pt x="513" y="56"/>
                  <a:pt x="513" y="56"/>
                </a:cubicBezTo>
                <a:cubicBezTo>
                  <a:pt x="510" y="56"/>
                  <a:pt x="508" y="55"/>
                  <a:pt x="505" y="56"/>
                </a:cubicBezTo>
                <a:cubicBezTo>
                  <a:pt x="507" y="56"/>
                  <a:pt x="509" y="56"/>
                  <a:pt x="511" y="56"/>
                </a:cubicBezTo>
                <a:cubicBezTo>
                  <a:pt x="512" y="56"/>
                  <a:pt x="513" y="57"/>
                  <a:pt x="514" y="57"/>
                </a:cubicBezTo>
                <a:cubicBezTo>
                  <a:pt x="515" y="58"/>
                  <a:pt x="517" y="58"/>
                  <a:pt x="516" y="59"/>
                </a:cubicBezTo>
                <a:cubicBezTo>
                  <a:pt x="515" y="58"/>
                  <a:pt x="513" y="58"/>
                  <a:pt x="512" y="58"/>
                </a:cubicBezTo>
                <a:cubicBezTo>
                  <a:pt x="511" y="58"/>
                  <a:pt x="511" y="58"/>
                  <a:pt x="511" y="59"/>
                </a:cubicBezTo>
                <a:cubicBezTo>
                  <a:pt x="509" y="58"/>
                  <a:pt x="508" y="58"/>
                  <a:pt x="507" y="58"/>
                </a:cubicBezTo>
                <a:cubicBezTo>
                  <a:pt x="505" y="58"/>
                  <a:pt x="499" y="58"/>
                  <a:pt x="498" y="58"/>
                </a:cubicBezTo>
                <a:cubicBezTo>
                  <a:pt x="498" y="58"/>
                  <a:pt x="498" y="58"/>
                  <a:pt x="498" y="58"/>
                </a:cubicBezTo>
                <a:cubicBezTo>
                  <a:pt x="496" y="58"/>
                  <a:pt x="494" y="58"/>
                  <a:pt x="493" y="59"/>
                </a:cubicBezTo>
                <a:cubicBezTo>
                  <a:pt x="502" y="59"/>
                  <a:pt x="510" y="59"/>
                  <a:pt x="518" y="59"/>
                </a:cubicBezTo>
                <a:cubicBezTo>
                  <a:pt x="522" y="59"/>
                  <a:pt x="525" y="59"/>
                  <a:pt x="529" y="59"/>
                </a:cubicBezTo>
                <a:cubicBezTo>
                  <a:pt x="530" y="59"/>
                  <a:pt x="532" y="59"/>
                  <a:pt x="533" y="59"/>
                </a:cubicBezTo>
                <a:cubicBezTo>
                  <a:pt x="535" y="59"/>
                  <a:pt x="536" y="59"/>
                  <a:pt x="538" y="59"/>
                </a:cubicBezTo>
                <a:cubicBezTo>
                  <a:pt x="538" y="59"/>
                  <a:pt x="539" y="60"/>
                  <a:pt x="539" y="60"/>
                </a:cubicBezTo>
                <a:cubicBezTo>
                  <a:pt x="539" y="60"/>
                  <a:pt x="539" y="59"/>
                  <a:pt x="540" y="59"/>
                </a:cubicBezTo>
                <a:cubicBezTo>
                  <a:pt x="542" y="59"/>
                  <a:pt x="544" y="60"/>
                  <a:pt x="546" y="60"/>
                </a:cubicBezTo>
                <a:cubicBezTo>
                  <a:pt x="547" y="60"/>
                  <a:pt x="547" y="60"/>
                  <a:pt x="548" y="60"/>
                </a:cubicBezTo>
                <a:cubicBezTo>
                  <a:pt x="550" y="60"/>
                  <a:pt x="553" y="60"/>
                  <a:pt x="554" y="60"/>
                </a:cubicBezTo>
                <a:cubicBezTo>
                  <a:pt x="556" y="60"/>
                  <a:pt x="557" y="60"/>
                  <a:pt x="559" y="60"/>
                </a:cubicBezTo>
                <a:cubicBezTo>
                  <a:pt x="560" y="60"/>
                  <a:pt x="562" y="60"/>
                  <a:pt x="563" y="60"/>
                </a:cubicBezTo>
                <a:cubicBezTo>
                  <a:pt x="564" y="60"/>
                  <a:pt x="564" y="60"/>
                  <a:pt x="565" y="60"/>
                </a:cubicBezTo>
                <a:cubicBezTo>
                  <a:pt x="565" y="60"/>
                  <a:pt x="566" y="60"/>
                  <a:pt x="567" y="60"/>
                </a:cubicBezTo>
                <a:cubicBezTo>
                  <a:pt x="569" y="60"/>
                  <a:pt x="571" y="60"/>
                  <a:pt x="573" y="60"/>
                </a:cubicBezTo>
                <a:cubicBezTo>
                  <a:pt x="579" y="60"/>
                  <a:pt x="587" y="60"/>
                  <a:pt x="593" y="60"/>
                </a:cubicBezTo>
                <a:cubicBezTo>
                  <a:pt x="596" y="60"/>
                  <a:pt x="600" y="60"/>
                  <a:pt x="603" y="60"/>
                </a:cubicBezTo>
                <a:cubicBezTo>
                  <a:pt x="604" y="60"/>
                  <a:pt x="605" y="60"/>
                  <a:pt x="606" y="60"/>
                </a:cubicBezTo>
                <a:cubicBezTo>
                  <a:pt x="608" y="60"/>
                  <a:pt x="610" y="60"/>
                  <a:pt x="611" y="60"/>
                </a:cubicBezTo>
                <a:cubicBezTo>
                  <a:pt x="612" y="61"/>
                  <a:pt x="614" y="60"/>
                  <a:pt x="615" y="60"/>
                </a:cubicBezTo>
                <a:cubicBezTo>
                  <a:pt x="617" y="60"/>
                  <a:pt x="618" y="60"/>
                  <a:pt x="619" y="60"/>
                </a:cubicBezTo>
                <a:cubicBezTo>
                  <a:pt x="620" y="60"/>
                  <a:pt x="620" y="60"/>
                  <a:pt x="620" y="60"/>
                </a:cubicBezTo>
                <a:cubicBezTo>
                  <a:pt x="622" y="60"/>
                  <a:pt x="623" y="61"/>
                  <a:pt x="624" y="61"/>
                </a:cubicBezTo>
                <a:cubicBezTo>
                  <a:pt x="626" y="61"/>
                  <a:pt x="628" y="60"/>
                  <a:pt x="629" y="60"/>
                </a:cubicBezTo>
                <a:cubicBezTo>
                  <a:pt x="631" y="60"/>
                  <a:pt x="633" y="61"/>
                  <a:pt x="634" y="61"/>
                </a:cubicBezTo>
                <a:cubicBezTo>
                  <a:pt x="635" y="61"/>
                  <a:pt x="635" y="60"/>
                  <a:pt x="636" y="60"/>
                </a:cubicBezTo>
                <a:cubicBezTo>
                  <a:pt x="636" y="60"/>
                  <a:pt x="636" y="61"/>
                  <a:pt x="636" y="61"/>
                </a:cubicBezTo>
                <a:cubicBezTo>
                  <a:pt x="637" y="61"/>
                  <a:pt x="638" y="60"/>
                  <a:pt x="639" y="61"/>
                </a:cubicBezTo>
                <a:cubicBezTo>
                  <a:pt x="640" y="61"/>
                  <a:pt x="639" y="60"/>
                  <a:pt x="640" y="60"/>
                </a:cubicBezTo>
                <a:cubicBezTo>
                  <a:pt x="640" y="62"/>
                  <a:pt x="644" y="60"/>
                  <a:pt x="645" y="60"/>
                </a:cubicBezTo>
                <a:cubicBezTo>
                  <a:pt x="645" y="60"/>
                  <a:pt x="646" y="61"/>
                  <a:pt x="646" y="61"/>
                </a:cubicBezTo>
                <a:cubicBezTo>
                  <a:pt x="647" y="61"/>
                  <a:pt x="648" y="61"/>
                  <a:pt x="649" y="61"/>
                </a:cubicBezTo>
                <a:cubicBezTo>
                  <a:pt x="649" y="61"/>
                  <a:pt x="649" y="61"/>
                  <a:pt x="649" y="61"/>
                </a:cubicBezTo>
                <a:cubicBezTo>
                  <a:pt x="650" y="61"/>
                  <a:pt x="650" y="61"/>
                  <a:pt x="650" y="61"/>
                </a:cubicBezTo>
                <a:cubicBezTo>
                  <a:pt x="652" y="61"/>
                  <a:pt x="653" y="61"/>
                  <a:pt x="654" y="61"/>
                </a:cubicBezTo>
                <a:cubicBezTo>
                  <a:pt x="654" y="61"/>
                  <a:pt x="655" y="61"/>
                  <a:pt x="655" y="61"/>
                </a:cubicBezTo>
                <a:cubicBezTo>
                  <a:pt x="656" y="61"/>
                  <a:pt x="657" y="61"/>
                  <a:pt x="657" y="61"/>
                </a:cubicBezTo>
                <a:cubicBezTo>
                  <a:pt x="658" y="61"/>
                  <a:pt x="659" y="61"/>
                  <a:pt x="659" y="61"/>
                </a:cubicBezTo>
                <a:cubicBezTo>
                  <a:pt x="660" y="61"/>
                  <a:pt x="660" y="61"/>
                  <a:pt x="660" y="61"/>
                </a:cubicBezTo>
                <a:cubicBezTo>
                  <a:pt x="661" y="61"/>
                  <a:pt x="661" y="60"/>
                  <a:pt x="662" y="60"/>
                </a:cubicBezTo>
                <a:cubicBezTo>
                  <a:pt x="664" y="60"/>
                  <a:pt x="667" y="61"/>
                  <a:pt x="669" y="60"/>
                </a:cubicBezTo>
                <a:cubicBezTo>
                  <a:pt x="669" y="61"/>
                  <a:pt x="671" y="62"/>
                  <a:pt x="672" y="61"/>
                </a:cubicBezTo>
                <a:cubicBezTo>
                  <a:pt x="671" y="61"/>
                  <a:pt x="671" y="60"/>
                  <a:pt x="672" y="60"/>
                </a:cubicBezTo>
                <a:cubicBezTo>
                  <a:pt x="673" y="60"/>
                  <a:pt x="673" y="61"/>
                  <a:pt x="673" y="61"/>
                </a:cubicBezTo>
                <a:cubicBezTo>
                  <a:pt x="675" y="62"/>
                  <a:pt x="675" y="60"/>
                  <a:pt x="676" y="61"/>
                </a:cubicBezTo>
                <a:cubicBezTo>
                  <a:pt x="676" y="61"/>
                  <a:pt x="675" y="61"/>
                  <a:pt x="675" y="61"/>
                </a:cubicBezTo>
                <a:cubicBezTo>
                  <a:pt x="679" y="61"/>
                  <a:pt x="684" y="61"/>
                  <a:pt x="688" y="61"/>
                </a:cubicBezTo>
                <a:cubicBezTo>
                  <a:pt x="690" y="62"/>
                  <a:pt x="693" y="62"/>
                  <a:pt x="694" y="61"/>
                </a:cubicBezTo>
                <a:cubicBezTo>
                  <a:pt x="694" y="62"/>
                  <a:pt x="695" y="62"/>
                  <a:pt x="696" y="62"/>
                </a:cubicBezTo>
                <a:cubicBezTo>
                  <a:pt x="696" y="62"/>
                  <a:pt x="697" y="61"/>
                  <a:pt x="698" y="61"/>
                </a:cubicBezTo>
                <a:cubicBezTo>
                  <a:pt x="699" y="61"/>
                  <a:pt x="699" y="62"/>
                  <a:pt x="700" y="62"/>
                </a:cubicBezTo>
                <a:cubicBezTo>
                  <a:pt x="700" y="62"/>
                  <a:pt x="701" y="61"/>
                  <a:pt x="701" y="61"/>
                </a:cubicBezTo>
                <a:cubicBezTo>
                  <a:pt x="701" y="61"/>
                  <a:pt x="701" y="62"/>
                  <a:pt x="702" y="62"/>
                </a:cubicBezTo>
                <a:cubicBezTo>
                  <a:pt x="702" y="62"/>
                  <a:pt x="703" y="61"/>
                  <a:pt x="704" y="61"/>
                </a:cubicBezTo>
                <a:cubicBezTo>
                  <a:pt x="705" y="61"/>
                  <a:pt x="706" y="61"/>
                  <a:pt x="707" y="61"/>
                </a:cubicBezTo>
                <a:cubicBezTo>
                  <a:pt x="708" y="61"/>
                  <a:pt x="709" y="62"/>
                  <a:pt x="710" y="61"/>
                </a:cubicBezTo>
                <a:cubicBezTo>
                  <a:pt x="708" y="61"/>
                  <a:pt x="705" y="61"/>
                  <a:pt x="703" y="61"/>
                </a:cubicBezTo>
                <a:cubicBezTo>
                  <a:pt x="703" y="61"/>
                  <a:pt x="703" y="61"/>
                  <a:pt x="702" y="61"/>
                </a:cubicBezTo>
                <a:close/>
                <a:moveTo>
                  <a:pt x="527" y="36"/>
                </a:moveTo>
                <a:cubicBezTo>
                  <a:pt x="528" y="37"/>
                  <a:pt x="526" y="37"/>
                  <a:pt x="526" y="36"/>
                </a:cubicBezTo>
                <a:cubicBezTo>
                  <a:pt x="526" y="35"/>
                  <a:pt x="528" y="37"/>
                  <a:pt x="527" y="36"/>
                </a:cubicBezTo>
                <a:close/>
                <a:moveTo>
                  <a:pt x="526" y="23"/>
                </a:moveTo>
                <a:cubicBezTo>
                  <a:pt x="525" y="23"/>
                  <a:pt x="525" y="23"/>
                  <a:pt x="524" y="23"/>
                </a:cubicBezTo>
                <a:cubicBezTo>
                  <a:pt x="524" y="23"/>
                  <a:pt x="525" y="23"/>
                  <a:pt x="526" y="23"/>
                </a:cubicBezTo>
                <a:close/>
                <a:moveTo>
                  <a:pt x="507" y="20"/>
                </a:moveTo>
                <a:cubicBezTo>
                  <a:pt x="507" y="21"/>
                  <a:pt x="505" y="21"/>
                  <a:pt x="504" y="21"/>
                </a:cubicBezTo>
                <a:cubicBezTo>
                  <a:pt x="505" y="20"/>
                  <a:pt x="506" y="20"/>
                  <a:pt x="507" y="20"/>
                </a:cubicBezTo>
                <a:close/>
                <a:moveTo>
                  <a:pt x="498" y="22"/>
                </a:moveTo>
                <a:cubicBezTo>
                  <a:pt x="497" y="22"/>
                  <a:pt x="496" y="23"/>
                  <a:pt x="495" y="22"/>
                </a:cubicBezTo>
                <a:cubicBezTo>
                  <a:pt x="495" y="22"/>
                  <a:pt x="498" y="22"/>
                  <a:pt x="498" y="22"/>
                </a:cubicBezTo>
                <a:close/>
                <a:moveTo>
                  <a:pt x="499" y="17"/>
                </a:moveTo>
                <a:cubicBezTo>
                  <a:pt x="499" y="18"/>
                  <a:pt x="498" y="17"/>
                  <a:pt x="498" y="17"/>
                </a:cubicBezTo>
                <a:cubicBezTo>
                  <a:pt x="497" y="17"/>
                  <a:pt x="499" y="17"/>
                  <a:pt x="499" y="17"/>
                </a:cubicBezTo>
                <a:close/>
                <a:moveTo>
                  <a:pt x="29" y="35"/>
                </a:moveTo>
                <a:cubicBezTo>
                  <a:pt x="29" y="35"/>
                  <a:pt x="30" y="35"/>
                  <a:pt x="30" y="35"/>
                </a:cubicBezTo>
                <a:cubicBezTo>
                  <a:pt x="30" y="36"/>
                  <a:pt x="29" y="36"/>
                  <a:pt x="29" y="35"/>
                </a:cubicBezTo>
                <a:close/>
                <a:moveTo>
                  <a:pt x="83" y="54"/>
                </a:moveTo>
                <a:cubicBezTo>
                  <a:pt x="83" y="53"/>
                  <a:pt x="84" y="54"/>
                  <a:pt x="85" y="54"/>
                </a:cubicBezTo>
                <a:cubicBezTo>
                  <a:pt x="86" y="54"/>
                  <a:pt x="87" y="54"/>
                  <a:pt x="87" y="55"/>
                </a:cubicBezTo>
                <a:cubicBezTo>
                  <a:pt x="86" y="54"/>
                  <a:pt x="84" y="55"/>
                  <a:pt x="83" y="54"/>
                </a:cubicBezTo>
                <a:close/>
                <a:moveTo>
                  <a:pt x="95" y="58"/>
                </a:moveTo>
                <a:cubicBezTo>
                  <a:pt x="95" y="58"/>
                  <a:pt x="95" y="57"/>
                  <a:pt x="95" y="57"/>
                </a:cubicBezTo>
                <a:cubicBezTo>
                  <a:pt x="96" y="57"/>
                  <a:pt x="98" y="57"/>
                  <a:pt x="99" y="57"/>
                </a:cubicBezTo>
                <a:cubicBezTo>
                  <a:pt x="98" y="58"/>
                  <a:pt x="97" y="58"/>
                  <a:pt x="95" y="58"/>
                </a:cubicBezTo>
                <a:close/>
                <a:moveTo>
                  <a:pt x="96" y="56"/>
                </a:moveTo>
                <a:cubicBezTo>
                  <a:pt x="96" y="56"/>
                  <a:pt x="96" y="55"/>
                  <a:pt x="96" y="56"/>
                </a:cubicBezTo>
                <a:cubicBezTo>
                  <a:pt x="95" y="56"/>
                  <a:pt x="94" y="55"/>
                  <a:pt x="93" y="55"/>
                </a:cubicBezTo>
                <a:cubicBezTo>
                  <a:pt x="93" y="55"/>
                  <a:pt x="92" y="55"/>
                  <a:pt x="91" y="55"/>
                </a:cubicBezTo>
                <a:cubicBezTo>
                  <a:pt x="97" y="55"/>
                  <a:pt x="103" y="55"/>
                  <a:pt x="108" y="56"/>
                </a:cubicBezTo>
                <a:cubicBezTo>
                  <a:pt x="104" y="56"/>
                  <a:pt x="100" y="56"/>
                  <a:pt x="96" y="56"/>
                </a:cubicBezTo>
                <a:close/>
                <a:moveTo>
                  <a:pt x="173" y="56"/>
                </a:moveTo>
                <a:cubicBezTo>
                  <a:pt x="176" y="55"/>
                  <a:pt x="180" y="56"/>
                  <a:pt x="183" y="56"/>
                </a:cubicBezTo>
                <a:cubicBezTo>
                  <a:pt x="181" y="57"/>
                  <a:pt x="176" y="57"/>
                  <a:pt x="173" y="56"/>
                </a:cubicBezTo>
                <a:close/>
                <a:moveTo>
                  <a:pt x="337" y="55"/>
                </a:moveTo>
                <a:cubicBezTo>
                  <a:pt x="339" y="54"/>
                  <a:pt x="342" y="54"/>
                  <a:pt x="343" y="54"/>
                </a:cubicBezTo>
                <a:cubicBezTo>
                  <a:pt x="342" y="55"/>
                  <a:pt x="338" y="55"/>
                  <a:pt x="337" y="55"/>
                </a:cubicBezTo>
                <a:close/>
                <a:moveTo>
                  <a:pt x="371" y="51"/>
                </a:moveTo>
                <a:cubicBezTo>
                  <a:pt x="370" y="52"/>
                  <a:pt x="370" y="52"/>
                  <a:pt x="369" y="51"/>
                </a:cubicBezTo>
                <a:cubicBezTo>
                  <a:pt x="370" y="51"/>
                  <a:pt x="372" y="51"/>
                  <a:pt x="371" y="51"/>
                </a:cubicBezTo>
                <a:close/>
                <a:moveTo>
                  <a:pt x="367" y="48"/>
                </a:moveTo>
                <a:cubicBezTo>
                  <a:pt x="366" y="48"/>
                  <a:pt x="365" y="48"/>
                  <a:pt x="365" y="47"/>
                </a:cubicBezTo>
                <a:cubicBezTo>
                  <a:pt x="365" y="47"/>
                  <a:pt x="367" y="47"/>
                  <a:pt x="367" y="48"/>
                </a:cubicBezTo>
                <a:close/>
                <a:moveTo>
                  <a:pt x="364" y="47"/>
                </a:moveTo>
                <a:cubicBezTo>
                  <a:pt x="364" y="47"/>
                  <a:pt x="364" y="47"/>
                  <a:pt x="364" y="48"/>
                </a:cubicBezTo>
                <a:cubicBezTo>
                  <a:pt x="363" y="48"/>
                  <a:pt x="363" y="48"/>
                  <a:pt x="363" y="48"/>
                </a:cubicBezTo>
                <a:cubicBezTo>
                  <a:pt x="363" y="47"/>
                  <a:pt x="364" y="48"/>
                  <a:pt x="364" y="47"/>
                </a:cubicBezTo>
                <a:close/>
                <a:moveTo>
                  <a:pt x="363" y="47"/>
                </a:moveTo>
                <a:cubicBezTo>
                  <a:pt x="363" y="48"/>
                  <a:pt x="362" y="48"/>
                  <a:pt x="361" y="48"/>
                </a:cubicBezTo>
                <a:cubicBezTo>
                  <a:pt x="362" y="47"/>
                  <a:pt x="362" y="47"/>
                  <a:pt x="363" y="47"/>
                </a:cubicBezTo>
                <a:close/>
                <a:moveTo>
                  <a:pt x="360" y="52"/>
                </a:moveTo>
                <a:cubicBezTo>
                  <a:pt x="359" y="53"/>
                  <a:pt x="358" y="52"/>
                  <a:pt x="357" y="53"/>
                </a:cubicBezTo>
                <a:cubicBezTo>
                  <a:pt x="357" y="52"/>
                  <a:pt x="359" y="52"/>
                  <a:pt x="360" y="52"/>
                </a:cubicBezTo>
                <a:close/>
                <a:moveTo>
                  <a:pt x="351" y="54"/>
                </a:moveTo>
                <a:cubicBezTo>
                  <a:pt x="350" y="54"/>
                  <a:pt x="349" y="55"/>
                  <a:pt x="348" y="54"/>
                </a:cubicBezTo>
                <a:cubicBezTo>
                  <a:pt x="350" y="53"/>
                  <a:pt x="353" y="54"/>
                  <a:pt x="354" y="54"/>
                </a:cubicBezTo>
                <a:cubicBezTo>
                  <a:pt x="354" y="55"/>
                  <a:pt x="352" y="54"/>
                  <a:pt x="351" y="54"/>
                </a:cubicBezTo>
                <a:close/>
                <a:moveTo>
                  <a:pt x="354" y="55"/>
                </a:moveTo>
                <a:cubicBezTo>
                  <a:pt x="354" y="55"/>
                  <a:pt x="356" y="55"/>
                  <a:pt x="356" y="55"/>
                </a:cubicBezTo>
                <a:cubicBezTo>
                  <a:pt x="356" y="54"/>
                  <a:pt x="355" y="54"/>
                  <a:pt x="355" y="54"/>
                </a:cubicBezTo>
                <a:cubicBezTo>
                  <a:pt x="355" y="54"/>
                  <a:pt x="355" y="54"/>
                  <a:pt x="355" y="54"/>
                </a:cubicBezTo>
                <a:cubicBezTo>
                  <a:pt x="355" y="53"/>
                  <a:pt x="354" y="54"/>
                  <a:pt x="354" y="54"/>
                </a:cubicBezTo>
                <a:cubicBezTo>
                  <a:pt x="354" y="53"/>
                  <a:pt x="353" y="53"/>
                  <a:pt x="353" y="53"/>
                </a:cubicBezTo>
                <a:cubicBezTo>
                  <a:pt x="353" y="53"/>
                  <a:pt x="352" y="54"/>
                  <a:pt x="352" y="54"/>
                </a:cubicBezTo>
                <a:cubicBezTo>
                  <a:pt x="352" y="53"/>
                  <a:pt x="352" y="53"/>
                  <a:pt x="352" y="52"/>
                </a:cubicBezTo>
                <a:cubicBezTo>
                  <a:pt x="353" y="53"/>
                  <a:pt x="354" y="52"/>
                  <a:pt x="355" y="52"/>
                </a:cubicBezTo>
                <a:cubicBezTo>
                  <a:pt x="355" y="52"/>
                  <a:pt x="356" y="53"/>
                  <a:pt x="356" y="53"/>
                </a:cubicBezTo>
                <a:cubicBezTo>
                  <a:pt x="356" y="53"/>
                  <a:pt x="356" y="53"/>
                  <a:pt x="356" y="54"/>
                </a:cubicBezTo>
                <a:cubicBezTo>
                  <a:pt x="357" y="54"/>
                  <a:pt x="359" y="53"/>
                  <a:pt x="359" y="54"/>
                </a:cubicBezTo>
                <a:cubicBezTo>
                  <a:pt x="358" y="54"/>
                  <a:pt x="357" y="54"/>
                  <a:pt x="356" y="55"/>
                </a:cubicBezTo>
                <a:cubicBezTo>
                  <a:pt x="357" y="56"/>
                  <a:pt x="358" y="54"/>
                  <a:pt x="358" y="56"/>
                </a:cubicBezTo>
                <a:cubicBezTo>
                  <a:pt x="357" y="55"/>
                  <a:pt x="355" y="56"/>
                  <a:pt x="354" y="55"/>
                </a:cubicBezTo>
                <a:close/>
                <a:moveTo>
                  <a:pt x="359" y="55"/>
                </a:moveTo>
                <a:cubicBezTo>
                  <a:pt x="359" y="55"/>
                  <a:pt x="360" y="55"/>
                  <a:pt x="361" y="55"/>
                </a:cubicBezTo>
                <a:cubicBezTo>
                  <a:pt x="360" y="55"/>
                  <a:pt x="359" y="56"/>
                  <a:pt x="359" y="55"/>
                </a:cubicBezTo>
                <a:close/>
                <a:moveTo>
                  <a:pt x="369" y="54"/>
                </a:moveTo>
                <a:cubicBezTo>
                  <a:pt x="371" y="54"/>
                  <a:pt x="371" y="54"/>
                  <a:pt x="373" y="54"/>
                </a:cubicBezTo>
                <a:cubicBezTo>
                  <a:pt x="373" y="55"/>
                  <a:pt x="370" y="54"/>
                  <a:pt x="369" y="54"/>
                </a:cubicBezTo>
                <a:close/>
                <a:moveTo>
                  <a:pt x="371" y="53"/>
                </a:moveTo>
                <a:cubicBezTo>
                  <a:pt x="370" y="53"/>
                  <a:pt x="368" y="52"/>
                  <a:pt x="367" y="53"/>
                </a:cubicBezTo>
                <a:cubicBezTo>
                  <a:pt x="366" y="53"/>
                  <a:pt x="365" y="53"/>
                  <a:pt x="364" y="53"/>
                </a:cubicBezTo>
                <a:cubicBezTo>
                  <a:pt x="364" y="53"/>
                  <a:pt x="364" y="54"/>
                  <a:pt x="365" y="54"/>
                </a:cubicBezTo>
                <a:cubicBezTo>
                  <a:pt x="364" y="54"/>
                  <a:pt x="362" y="55"/>
                  <a:pt x="361" y="54"/>
                </a:cubicBezTo>
                <a:cubicBezTo>
                  <a:pt x="361" y="53"/>
                  <a:pt x="362" y="54"/>
                  <a:pt x="362" y="54"/>
                </a:cubicBezTo>
                <a:cubicBezTo>
                  <a:pt x="363" y="53"/>
                  <a:pt x="362" y="53"/>
                  <a:pt x="362" y="52"/>
                </a:cubicBezTo>
                <a:cubicBezTo>
                  <a:pt x="364" y="52"/>
                  <a:pt x="366" y="52"/>
                  <a:pt x="369" y="52"/>
                </a:cubicBezTo>
                <a:cubicBezTo>
                  <a:pt x="371" y="52"/>
                  <a:pt x="373" y="52"/>
                  <a:pt x="374" y="52"/>
                </a:cubicBezTo>
                <a:cubicBezTo>
                  <a:pt x="375" y="52"/>
                  <a:pt x="376" y="52"/>
                  <a:pt x="376" y="53"/>
                </a:cubicBezTo>
                <a:cubicBezTo>
                  <a:pt x="375" y="52"/>
                  <a:pt x="373" y="53"/>
                  <a:pt x="371" y="53"/>
                </a:cubicBezTo>
                <a:close/>
                <a:moveTo>
                  <a:pt x="376" y="53"/>
                </a:moveTo>
                <a:cubicBezTo>
                  <a:pt x="376" y="53"/>
                  <a:pt x="377" y="53"/>
                  <a:pt x="377" y="52"/>
                </a:cubicBezTo>
                <a:cubicBezTo>
                  <a:pt x="377" y="53"/>
                  <a:pt x="377" y="53"/>
                  <a:pt x="377" y="53"/>
                </a:cubicBezTo>
                <a:cubicBezTo>
                  <a:pt x="377" y="54"/>
                  <a:pt x="376" y="53"/>
                  <a:pt x="376" y="53"/>
                </a:cubicBezTo>
                <a:close/>
                <a:moveTo>
                  <a:pt x="387" y="51"/>
                </a:moveTo>
                <a:cubicBezTo>
                  <a:pt x="386" y="51"/>
                  <a:pt x="385" y="52"/>
                  <a:pt x="384" y="52"/>
                </a:cubicBezTo>
                <a:cubicBezTo>
                  <a:pt x="384" y="52"/>
                  <a:pt x="384" y="52"/>
                  <a:pt x="383" y="51"/>
                </a:cubicBezTo>
                <a:cubicBezTo>
                  <a:pt x="382" y="51"/>
                  <a:pt x="381" y="51"/>
                  <a:pt x="380" y="51"/>
                </a:cubicBezTo>
                <a:cubicBezTo>
                  <a:pt x="379" y="51"/>
                  <a:pt x="377" y="52"/>
                  <a:pt x="377" y="51"/>
                </a:cubicBezTo>
                <a:cubicBezTo>
                  <a:pt x="379" y="51"/>
                  <a:pt x="383" y="51"/>
                  <a:pt x="385" y="51"/>
                </a:cubicBezTo>
                <a:cubicBezTo>
                  <a:pt x="385" y="50"/>
                  <a:pt x="385" y="50"/>
                  <a:pt x="385" y="50"/>
                </a:cubicBezTo>
                <a:cubicBezTo>
                  <a:pt x="386" y="50"/>
                  <a:pt x="385" y="51"/>
                  <a:pt x="385" y="51"/>
                </a:cubicBezTo>
                <a:cubicBezTo>
                  <a:pt x="386" y="51"/>
                  <a:pt x="387" y="50"/>
                  <a:pt x="388" y="50"/>
                </a:cubicBezTo>
                <a:cubicBezTo>
                  <a:pt x="388" y="50"/>
                  <a:pt x="388" y="50"/>
                  <a:pt x="389" y="50"/>
                </a:cubicBezTo>
                <a:cubicBezTo>
                  <a:pt x="388" y="51"/>
                  <a:pt x="387" y="50"/>
                  <a:pt x="387" y="51"/>
                </a:cubicBezTo>
                <a:close/>
                <a:moveTo>
                  <a:pt x="389" y="52"/>
                </a:moveTo>
                <a:cubicBezTo>
                  <a:pt x="389" y="52"/>
                  <a:pt x="387" y="52"/>
                  <a:pt x="388" y="51"/>
                </a:cubicBezTo>
                <a:cubicBezTo>
                  <a:pt x="389" y="51"/>
                  <a:pt x="391" y="51"/>
                  <a:pt x="392" y="51"/>
                </a:cubicBezTo>
                <a:cubicBezTo>
                  <a:pt x="392" y="51"/>
                  <a:pt x="390" y="52"/>
                  <a:pt x="389" y="52"/>
                </a:cubicBezTo>
                <a:close/>
                <a:moveTo>
                  <a:pt x="393" y="51"/>
                </a:moveTo>
                <a:cubicBezTo>
                  <a:pt x="393" y="51"/>
                  <a:pt x="394" y="51"/>
                  <a:pt x="394" y="51"/>
                </a:cubicBezTo>
                <a:cubicBezTo>
                  <a:pt x="394" y="52"/>
                  <a:pt x="393" y="52"/>
                  <a:pt x="393" y="51"/>
                </a:cubicBezTo>
                <a:close/>
                <a:moveTo>
                  <a:pt x="556" y="38"/>
                </a:moveTo>
                <a:cubicBezTo>
                  <a:pt x="556" y="38"/>
                  <a:pt x="553" y="39"/>
                  <a:pt x="553" y="38"/>
                </a:cubicBezTo>
                <a:lnTo>
                  <a:pt x="556" y="38"/>
                </a:lnTo>
                <a:close/>
                <a:moveTo>
                  <a:pt x="549" y="43"/>
                </a:moveTo>
                <a:cubicBezTo>
                  <a:pt x="549" y="44"/>
                  <a:pt x="548" y="43"/>
                  <a:pt x="547" y="43"/>
                </a:cubicBezTo>
                <a:cubicBezTo>
                  <a:pt x="545" y="43"/>
                  <a:pt x="549" y="43"/>
                  <a:pt x="549" y="43"/>
                </a:cubicBezTo>
                <a:close/>
                <a:moveTo>
                  <a:pt x="549" y="40"/>
                </a:moveTo>
                <a:cubicBezTo>
                  <a:pt x="548" y="40"/>
                  <a:pt x="544" y="41"/>
                  <a:pt x="544" y="39"/>
                </a:cubicBezTo>
                <a:cubicBezTo>
                  <a:pt x="546" y="39"/>
                  <a:pt x="547" y="39"/>
                  <a:pt x="549" y="40"/>
                </a:cubicBezTo>
                <a:close/>
                <a:moveTo>
                  <a:pt x="525" y="37"/>
                </a:moveTo>
                <a:cubicBezTo>
                  <a:pt x="524" y="36"/>
                  <a:pt x="524" y="37"/>
                  <a:pt x="523" y="37"/>
                </a:cubicBezTo>
                <a:cubicBezTo>
                  <a:pt x="523" y="36"/>
                  <a:pt x="525" y="36"/>
                  <a:pt x="525" y="37"/>
                </a:cubicBezTo>
                <a:close/>
                <a:moveTo>
                  <a:pt x="522" y="36"/>
                </a:moveTo>
                <a:cubicBezTo>
                  <a:pt x="523" y="36"/>
                  <a:pt x="523" y="36"/>
                  <a:pt x="523" y="36"/>
                </a:cubicBezTo>
                <a:cubicBezTo>
                  <a:pt x="523" y="37"/>
                  <a:pt x="523" y="36"/>
                  <a:pt x="523" y="37"/>
                </a:cubicBezTo>
                <a:cubicBezTo>
                  <a:pt x="522" y="36"/>
                  <a:pt x="522" y="36"/>
                  <a:pt x="522" y="37"/>
                </a:cubicBezTo>
                <a:cubicBezTo>
                  <a:pt x="521" y="37"/>
                  <a:pt x="522" y="36"/>
                  <a:pt x="522" y="36"/>
                </a:cubicBezTo>
                <a:close/>
                <a:moveTo>
                  <a:pt x="519" y="43"/>
                </a:moveTo>
                <a:cubicBezTo>
                  <a:pt x="519" y="43"/>
                  <a:pt x="518" y="43"/>
                  <a:pt x="518" y="43"/>
                </a:cubicBezTo>
                <a:cubicBezTo>
                  <a:pt x="518" y="42"/>
                  <a:pt x="519" y="42"/>
                  <a:pt x="519" y="43"/>
                </a:cubicBezTo>
                <a:close/>
                <a:moveTo>
                  <a:pt x="518" y="36"/>
                </a:moveTo>
                <a:cubicBezTo>
                  <a:pt x="518" y="36"/>
                  <a:pt x="518" y="37"/>
                  <a:pt x="518" y="37"/>
                </a:cubicBezTo>
                <a:cubicBezTo>
                  <a:pt x="518" y="37"/>
                  <a:pt x="517" y="37"/>
                  <a:pt x="517" y="37"/>
                </a:cubicBezTo>
                <a:cubicBezTo>
                  <a:pt x="517" y="37"/>
                  <a:pt x="518" y="37"/>
                  <a:pt x="518" y="36"/>
                </a:cubicBezTo>
                <a:close/>
                <a:moveTo>
                  <a:pt x="513" y="43"/>
                </a:moveTo>
                <a:cubicBezTo>
                  <a:pt x="513" y="43"/>
                  <a:pt x="512" y="44"/>
                  <a:pt x="513" y="43"/>
                </a:cubicBezTo>
                <a:cubicBezTo>
                  <a:pt x="513" y="43"/>
                  <a:pt x="515" y="43"/>
                  <a:pt x="515" y="43"/>
                </a:cubicBezTo>
                <a:cubicBezTo>
                  <a:pt x="516" y="42"/>
                  <a:pt x="516" y="43"/>
                  <a:pt x="516" y="44"/>
                </a:cubicBezTo>
                <a:cubicBezTo>
                  <a:pt x="520" y="44"/>
                  <a:pt x="523" y="43"/>
                  <a:pt x="526" y="44"/>
                </a:cubicBezTo>
                <a:cubicBezTo>
                  <a:pt x="526" y="44"/>
                  <a:pt x="525" y="44"/>
                  <a:pt x="525" y="44"/>
                </a:cubicBezTo>
                <a:cubicBezTo>
                  <a:pt x="524" y="44"/>
                  <a:pt x="524" y="44"/>
                  <a:pt x="523" y="44"/>
                </a:cubicBezTo>
                <a:cubicBezTo>
                  <a:pt x="523" y="44"/>
                  <a:pt x="522" y="45"/>
                  <a:pt x="521" y="45"/>
                </a:cubicBezTo>
                <a:cubicBezTo>
                  <a:pt x="520" y="45"/>
                  <a:pt x="517" y="44"/>
                  <a:pt x="515" y="44"/>
                </a:cubicBezTo>
                <a:cubicBezTo>
                  <a:pt x="514" y="44"/>
                  <a:pt x="513" y="45"/>
                  <a:pt x="512" y="45"/>
                </a:cubicBezTo>
                <a:cubicBezTo>
                  <a:pt x="511" y="45"/>
                  <a:pt x="511" y="44"/>
                  <a:pt x="510" y="44"/>
                </a:cubicBezTo>
                <a:cubicBezTo>
                  <a:pt x="510" y="44"/>
                  <a:pt x="509" y="45"/>
                  <a:pt x="509" y="45"/>
                </a:cubicBezTo>
                <a:cubicBezTo>
                  <a:pt x="508" y="45"/>
                  <a:pt x="507" y="45"/>
                  <a:pt x="507" y="45"/>
                </a:cubicBezTo>
                <a:cubicBezTo>
                  <a:pt x="506" y="45"/>
                  <a:pt x="505" y="45"/>
                  <a:pt x="505" y="44"/>
                </a:cubicBezTo>
                <a:cubicBezTo>
                  <a:pt x="506" y="44"/>
                  <a:pt x="508" y="44"/>
                  <a:pt x="508" y="44"/>
                </a:cubicBezTo>
                <a:cubicBezTo>
                  <a:pt x="509" y="44"/>
                  <a:pt x="509" y="44"/>
                  <a:pt x="509" y="43"/>
                </a:cubicBezTo>
                <a:cubicBezTo>
                  <a:pt x="510" y="44"/>
                  <a:pt x="512" y="44"/>
                  <a:pt x="513" y="43"/>
                </a:cubicBezTo>
                <a:close/>
                <a:moveTo>
                  <a:pt x="518" y="31"/>
                </a:moveTo>
                <a:cubicBezTo>
                  <a:pt x="519" y="31"/>
                  <a:pt x="521" y="31"/>
                  <a:pt x="521" y="32"/>
                </a:cubicBezTo>
                <a:cubicBezTo>
                  <a:pt x="519" y="32"/>
                  <a:pt x="517" y="32"/>
                  <a:pt x="515" y="32"/>
                </a:cubicBezTo>
                <a:cubicBezTo>
                  <a:pt x="516" y="31"/>
                  <a:pt x="517" y="32"/>
                  <a:pt x="518" y="31"/>
                </a:cubicBezTo>
                <a:close/>
                <a:moveTo>
                  <a:pt x="507" y="33"/>
                </a:moveTo>
                <a:cubicBezTo>
                  <a:pt x="507" y="33"/>
                  <a:pt x="508" y="32"/>
                  <a:pt x="508" y="32"/>
                </a:cubicBezTo>
                <a:cubicBezTo>
                  <a:pt x="508" y="32"/>
                  <a:pt x="508" y="32"/>
                  <a:pt x="508" y="32"/>
                </a:cubicBezTo>
                <a:cubicBezTo>
                  <a:pt x="509" y="32"/>
                  <a:pt x="508" y="32"/>
                  <a:pt x="508" y="32"/>
                </a:cubicBezTo>
                <a:cubicBezTo>
                  <a:pt x="508" y="33"/>
                  <a:pt x="510" y="33"/>
                  <a:pt x="511" y="33"/>
                </a:cubicBezTo>
                <a:cubicBezTo>
                  <a:pt x="516" y="32"/>
                  <a:pt x="523" y="32"/>
                  <a:pt x="528" y="32"/>
                </a:cubicBezTo>
                <a:cubicBezTo>
                  <a:pt x="528" y="33"/>
                  <a:pt x="527" y="33"/>
                  <a:pt x="526" y="33"/>
                </a:cubicBezTo>
                <a:cubicBezTo>
                  <a:pt x="526" y="33"/>
                  <a:pt x="525" y="33"/>
                  <a:pt x="525" y="33"/>
                </a:cubicBezTo>
                <a:cubicBezTo>
                  <a:pt x="525" y="33"/>
                  <a:pt x="525" y="33"/>
                  <a:pt x="524" y="33"/>
                </a:cubicBezTo>
                <a:cubicBezTo>
                  <a:pt x="523" y="33"/>
                  <a:pt x="521" y="33"/>
                  <a:pt x="519" y="33"/>
                </a:cubicBezTo>
                <a:cubicBezTo>
                  <a:pt x="512" y="33"/>
                  <a:pt x="505" y="34"/>
                  <a:pt x="498" y="33"/>
                </a:cubicBezTo>
                <a:cubicBezTo>
                  <a:pt x="501" y="32"/>
                  <a:pt x="504" y="33"/>
                  <a:pt x="507" y="33"/>
                </a:cubicBezTo>
                <a:close/>
                <a:moveTo>
                  <a:pt x="503" y="42"/>
                </a:moveTo>
                <a:cubicBezTo>
                  <a:pt x="503" y="42"/>
                  <a:pt x="501" y="42"/>
                  <a:pt x="501" y="42"/>
                </a:cubicBezTo>
                <a:cubicBezTo>
                  <a:pt x="501" y="41"/>
                  <a:pt x="502" y="41"/>
                  <a:pt x="503" y="42"/>
                </a:cubicBezTo>
                <a:close/>
                <a:moveTo>
                  <a:pt x="503" y="28"/>
                </a:moveTo>
                <a:cubicBezTo>
                  <a:pt x="503" y="29"/>
                  <a:pt x="502" y="29"/>
                  <a:pt x="502" y="29"/>
                </a:cubicBezTo>
                <a:cubicBezTo>
                  <a:pt x="502" y="28"/>
                  <a:pt x="503" y="28"/>
                  <a:pt x="503" y="28"/>
                </a:cubicBezTo>
                <a:close/>
                <a:moveTo>
                  <a:pt x="502" y="28"/>
                </a:moveTo>
                <a:cubicBezTo>
                  <a:pt x="501" y="29"/>
                  <a:pt x="500" y="29"/>
                  <a:pt x="499" y="29"/>
                </a:cubicBezTo>
                <a:cubicBezTo>
                  <a:pt x="496" y="29"/>
                  <a:pt x="492" y="29"/>
                  <a:pt x="490" y="29"/>
                </a:cubicBezTo>
                <a:cubicBezTo>
                  <a:pt x="494" y="28"/>
                  <a:pt x="499" y="28"/>
                  <a:pt x="502" y="28"/>
                </a:cubicBezTo>
                <a:close/>
                <a:moveTo>
                  <a:pt x="490" y="27"/>
                </a:moveTo>
                <a:cubicBezTo>
                  <a:pt x="489" y="27"/>
                  <a:pt x="488" y="27"/>
                  <a:pt x="487" y="27"/>
                </a:cubicBezTo>
                <a:cubicBezTo>
                  <a:pt x="487" y="26"/>
                  <a:pt x="489" y="26"/>
                  <a:pt x="490" y="27"/>
                </a:cubicBezTo>
                <a:close/>
                <a:moveTo>
                  <a:pt x="489" y="45"/>
                </a:moveTo>
                <a:cubicBezTo>
                  <a:pt x="488" y="46"/>
                  <a:pt x="487" y="46"/>
                  <a:pt x="486" y="45"/>
                </a:cubicBezTo>
                <a:cubicBezTo>
                  <a:pt x="486" y="45"/>
                  <a:pt x="488" y="45"/>
                  <a:pt x="489" y="45"/>
                </a:cubicBezTo>
                <a:close/>
                <a:moveTo>
                  <a:pt x="489" y="46"/>
                </a:moveTo>
                <a:cubicBezTo>
                  <a:pt x="489" y="47"/>
                  <a:pt x="486" y="47"/>
                  <a:pt x="486" y="46"/>
                </a:cubicBezTo>
                <a:cubicBezTo>
                  <a:pt x="486" y="46"/>
                  <a:pt x="488" y="46"/>
                  <a:pt x="489" y="46"/>
                </a:cubicBezTo>
                <a:close/>
                <a:moveTo>
                  <a:pt x="485" y="45"/>
                </a:moveTo>
                <a:cubicBezTo>
                  <a:pt x="485" y="46"/>
                  <a:pt x="484" y="45"/>
                  <a:pt x="484" y="45"/>
                </a:cubicBezTo>
                <a:cubicBezTo>
                  <a:pt x="481" y="45"/>
                  <a:pt x="478" y="46"/>
                  <a:pt x="475" y="45"/>
                </a:cubicBezTo>
                <a:cubicBezTo>
                  <a:pt x="475" y="45"/>
                  <a:pt x="474" y="45"/>
                  <a:pt x="473" y="45"/>
                </a:cubicBezTo>
                <a:cubicBezTo>
                  <a:pt x="473" y="45"/>
                  <a:pt x="475" y="45"/>
                  <a:pt x="474" y="44"/>
                </a:cubicBezTo>
                <a:cubicBezTo>
                  <a:pt x="474" y="44"/>
                  <a:pt x="475" y="44"/>
                  <a:pt x="475" y="45"/>
                </a:cubicBezTo>
                <a:cubicBezTo>
                  <a:pt x="475" y="45"/>
                  <a:pt x="475" y="44"/>
                  <a:pt x="475" y="44"/>
                </a:cubicBezTo>
                <a:cubicBezTo>
                  <a:pt x="475" y="44"/>
                  <a:pt x="476" y="45"/>
                  <a:pt x="476" y="45"/>
                </a:cubicBezTo>
                <a:cubicBezTo>
                  <a:pt x="477" y="44"/>
                  <a:pt x="477" y="44"/>
                  <a:pt x="477" y="44"/>
                </a:cubicBezTo>
                <a:cubicBezTo>
                  <a:pt x="478" y="44"/>
                  <a:pt x="478" y="44"/>
                  <a:pt x="479" y="44"/>
                </a:cubicBezTo>
                <a:cubicBezTo>
                  <a:pt x="480" y="44"/>
                  <a:pt x="482" y="44"/>
                  <a:pt x="484" y="44"/>
                </a:cubicBezTo>
                <a:cubicBezTo>
                  <a:pt x="483" y="45"/>
                  <a:pt x="482" y="45"/>
                  <a:pt x="482" y="44"/>
                </a:cubicBezTo>
                <a:cubicBezTo>
                  <a:pt x="482" y="45"/>
                  <a:pt x="484" y="45"/>
                  <a:pt x="485" y="45"/>
                </a:cubicBezTo>
                <a:close/>
                <a:moveTo>
                  <a:pt x="490" y="24"/>
                </a:moveTo>
                <a:cubicBezTo>
                  <a:pt x="492" y="24"/>
                  <a:pt x="489" y="24"/>
                  <a:pt x="488" y="24"/>
                </a:cubicBezTo>
                <a:cubicBezTo>
                  <a:pt x="488" y="23"/>
                  <a:pt x="490" y="24"/>
                  <a:pt x="490" y="24"/>
                </a:cubicBezTo>
                <a:close/>
                <a:moveTo>
                  <a:pt x="487" y="24"/>
                </a:moveTo>
                <a:cubicBezTo>
                  <a:pt x="487" y="24"/>
                  <a:pt x="487" y="24"/>
                  <a:pt x="487" y="24"/>
                </a:cubicBezTo>
                <a:cubicBezTo>
                  <a:pt x="485" y="25"/>
                  <a:pt x="483" y="24"/>
                  <a:pt x="481" y="25"/>
                </a:cubicBezTo>
                <a:cubicBezTo>
                  <a:pt x="481" y="26"/>
                  <a:pt x="483" y="25"/>
                  <a:pt x="483" y="26"/>
                </a:cubicBezTo>
                <a:cubicBezTo>
                  <a:pt x="481" y="26"/>
                  <a:pt x="481" y="26"/>
                  <a:pt x="480" y="26"/>
                </a:cubicBezTo>
                <a:cubicBezTo>
                  <a:pt x="480" y="26"/>
                  <a:pt x="480" y="25"/>
                  <a:pt x="481" y="25"/>
                </a:cubicBezTo>
                <a:cubicBezTo>
                  <a:pt x="480" y="24"/>
                  <a:pt x="477" y="25"/>
                  <a:pt x="475" y="25"/>
                </a:cubicBezTo>
                <a:cubicBezTo>
                  <a:pt x="475" y="24"/>
                  <a:pt x="477" y="24"/>
                  <a:pt x="478" y="24"/>
                </a:cubicBezTo>
                <a:cubicBezTo>
                  <a:pt x="480" y="24"/>
                  <a:pt x="482" y="24"/>
                  <a:pt x="484" y="24"/>
                </a:cubicBezTo>
                <a:cubicBezTo>
                  <a:pt x="484" y="24"/>
                  <a:pt x="485" y="24"/>
                  <a:pt x="487" y="24"/>
                </a:cubicBezTo>
                <a:close/>
                <a:moveTo>
                  <a:pt x="486" y="16"/>
                </a:moveTo>
                <a:cubicBezTo>
                  <a:pt x="487" y="16"/>
                  <a:pt x="487" y="15"/>
                  <a:pt x="487" y="15"/>
                </a:cubicBezTo>
                <a:cubicBezTo>
                  <a:pt x="489" y="14"/>
                  <a:pt x="492" y="15"/>
                  <a:pt x="494" y="15"/>
                </a:cubicBezTo>
                <a:cubicBezTo>
                  <a:pt x="495" y="15"/>
                  <a:pt x="496" y="15"/>
                  <a:pt x="496" y="16"/>
                </a:cubicBezTo>
                <a:cubicBezTo>
                  <a:pt x="495" y="15"/>
                  <a:pt x="494" y="17"/>
                  <a:pt x="494" y="16"/>
                </a:cubicBezTo>
                <a:cubicBezTo>
                  <a:pt x="494" y="16"/>
                  <a:pt x="489" y="16"/>
                  <a:pt x="490" y="15"/>
                </a:cubicBezTo>
                <a:cubicBezTo>
                  <a:pt x="490" y="15"/>
                  <a:pt x="489" y="16"/>
                  <a:pt x="489" y="16"/>
                </a:cubicBezTo>
                <a:cubicBezTo>
                  <a:pt x="487" y="15"/>
                  <a:pt x="485" y="17"/>
                  <a:pt x="484" y="15"/>
                </a:cubicBezTo>
                <a:cubicBezTo>
                  <a:pt x="485" y="15"/>
                  <a:pt x="485" y="15"/>
                  <a:pt x="486" y="16"/>
                </a:cubicBezTo>
                <a:close/>
                <a:moveTo>
                  <a:pt x="481" y="16"/>
                </a:moveTo>
                <a:cubicBezTo>
                  <a:pt x="480" y="16"/>
                  <a:pt x="479" y="16"/>
                  <a:pt x="479" y="15"/>
                </a:cubicBezTo>
                <a:cubicBezTo>
                  <a:pt x="479" y="15"/>
                  <a:pt x="481" y="15"/>
                  <a:pt x="481" y="16"/>
                </a:cubicBezTo>
                <a:close/>
                <a:moveTo>
                  <a:pt x="479" y="16"/>
                </a:moveTo>
                <a:cubicBezTo>
                  <a:pt x="480" y="16"/>
                  <a:pt x="482" y="16"/>
                  <a:pt x="483" y="15"/>
                </a:cubicBezTo>
                <a:cubicBezTo>
                  <a:pt x="483" y="16"/>
                  <a:pt x="484" y="15"/>
                  <a:pt x="484" y="16"/>
                </a:cubicBezTo>
                <a:cubicBezTo>
                  <a:pt x="483" y="16"/>
                  <a:pt x="480" y="17"/>
                  <a:pt x="478" y="16"/>
                </a:cubicBezTo>
                <a:cubicBezTo>
                  <a:pt x="478" y="15"/>
                  <a:pt x="479" y="16"/>
                  <a:pt x="479" y="16"/>
                </a:cubicBezTo>
                <a:close/>
                <a:moveTo>
                  <a:pt x="467" y="11"/>
                </a:moveTo>
                <a:cubicBezTo>
                  <a:pt x="468" y="11"/>
                  <a:pt x="468" y="11"/>
                  <a:pt x="469" y="11"/>
                </a:cubicBezTo>
                <a:cubicBezTo>
                  <a:pt x="472" y="11"/>
                  <a:pt x="476" y="11"/>
                  <a:pt x="479" y="11"/>
                </a:cubicBezTo>
                <a:cubicBezTo>
                  <a:pt x="479" y="11"/>
                  <a:pt x="479" y="10"/>
                  <a:pt x="479" y="10"/>
                </a:cubicBezTo>
                <a:cubicBezTo>
                  <a:pt x="480" y="10"/>
                  <a:pt x="480" y="11"/>
                  <a:pt x="480" y="11"/>
                </a:cubicBezTo>
                <a:cubicBezTo>
                  <a:pt x="481" y="11"/>
                  <a:pt x="482" y="10"/>
                  <a:pt x="483" y="11"/>
                </a:cubicBezTo>
                <a:cubicBezTo>
                  <a:pt x="484" y="10"/>
                  <a:pt x="485" y="11"/>
                  <a:pt x="487" y="11"/>
                </a:cubicBezTo>
                <a:cubicBezTo>
                  <a:pt x="486" y="11"/>
                  <a:pt x="484" y="11"/>
                  <a:pt x="483" y="11"/>
                </a:cubicBezTo>
                <a:cubicBezTo>
                  <a:pt x="482" y="12"/>
                  <a:pt x="484" y="12"/>
                  <a:pt x="483" y="12"/>
                </a:cubicBezTo>
                <a:cubicBezTo>
                  <a:pt x="480" y="12"/>
                  <a:pt x="476" y="13"/>
                  <a:pt x="472" y="12"/>
                </a:cubicBezTo>
                <a:cubicBezTo>
                  <a:pt x="471" y="12"/>
                  <a:pt x="471" y="13"/>
                  <a:pt x="470" y="12"/>
                </a:cubicBezTo>
                <a:cubicBezTo>
                  <a:pt x="470" y="12"/>
                  <a:pt x="469" y="12"/>
                  <a:pt x="469" y="12"/>
                </a:cubicBezTo>
                <a:cubicBezTo>
                  <a:pt x="468" y="12"/>
                  <a:pt x="466" y="13"/>
                  <a:pt x="465" y="12"/>
                </a:cubicBezTo>
                <a:cubicBezTo>
                  <a:pt x="465" y="11"/>
                  <a:pt x="467" y="12"/>
                  <a:pt x="467" y="11"/>
                </a:cubicBezTo>
                <a:close/>
                <a:moveTo>
                  <a:pt x="464" y="16"/>
                </a:moveTo>
                <a:cubicBezTo>
                  <a:pt x="465" y="16"/>
                  <a:pt x="465" y="16"/>
                  <a:pt x="465" y="16"/>
                </a:cubicBezTo>
                <a:cubicBezTo>
                  <a:pt x="466" y="16"/>
                  <a:pt x="467" y="16"/>
                  <a:pt x="468" y="16"/>
                </a:cubicBezTo>
                <a:cubicBezTo>
                  <a:pt x="470" y="16"/>
                  <a:pt x="473" y="15"/>
                  <a:pt x="476" y="16"/>
                </a:cubicBezTo>
                <a:cubicBezTo>
                  <a:pt x="476" y="17"/>
                  <a:pt x="474" y="16"/>
                  <a:pt x="474" y="16"/>
                </a:cubicBezTo>
                <a:cubicBezTo>
                  <a:pt x="473" y="16"/>
                  <a:pt x="473" y="17"/>
                  <a:pt x="472" y="17"/>
                </a:cubicBezTo>
                <a:cubicBezTo>
                  <a:pt x="470" y="17"/>
                  <a:pt x="465" y="16"/>
                  <a:pt x="462" y="17"/>
                </a:cubicBezTo>
                <a:cubicBezTo>
                  <a:pt x="462" y="16"/>
                  <a:pt x="464" y="16"/>
                  <a:pt x="464" y="16"/>
                </a:cubicBezTo>
                <a:close/>
                <a:moveTo>
                  <a:pt x="472" y="17"/>
                </a:moveTo>
                <a:cubicBezTo>
                  <a:pt x="469" y="17"/>
                  <a:pt x="469" y="17"/>
                  <a:pt x="469" y="17"/>
                </a:cubicBezTo>
                <a:cubicBezTo>
                  <a:pt x="469" y="17"/>
                  <a:pt x="472" y="17"/>
                  <a:pt x="472" y="17"/>
                </a:cubicBezTo>
                <a:close/>
                <a:moveTo>
                  <a:pt x="461" y="16"/>
                </a:moveTo>
                <a:cubicBezTo>
                  <a:pt x="461" y="17"/>
                  <a:pt x="459" y="16"/>
                  <a:pt x="458" y="17"/>
                </a:cubicBezTo>
                <a:cubicBezTo>
                  <a:pt x="459" y="16"/>
                  <a:pt x="460" y="16"/>
                  <a:pt x="461" y="16"/>
                </a:cubicBezTo>
                <a:close/>
                <a:moveTo>
                  <a:pt x="446" y="9"/>
                </a:moveTo>
                <a:cubicBezTo>
                  <a:pt x="447" y="9"/>
                  <a:pt x="448" y="9"/>
                  <a:pt x="449" y="9"/>
                </a:cubicBezTo>
                <a:cubicBezTo>
                  <a:pt x="450" y="10"/>
                  <a:pt x="450" y="10"/>
                  <a:pt x="450" y="10"/>
                </a:cubicBezTo>
                <a:cubicBezTo>
                  <a:pt x="449" y="11"/>
                  <a:pt x="447" y="10"/>
                  <a:pt x="446" y="10"/>
                </a:cubicBezTo>
                <a:cubicBezTo>
                  <a:pt x="444" y="10"/>
                  <a:pt x="443" y="11"/>
                  <a:pt x="442" y="9"/>
                </a:cubicBezTo>
                <a:cubicBezTo>
                  <a:pt x="444" y="10"/>
                  <a:pt x="445" y="8"/>
                  <a:pt x="446" y="9"/>
                </a:cubicBezTo>
                <a:close/>
                <a:moveTo>
                  <a:pt x="433" y="10"/>
                </a:moveTo>
                <a:cubicBezTo>
                  <a:pt x="433" y="10"/>
                  <a:pt x="433" y="9"/>
                  <a:pt x="433" y="9"/>
                </a:cubicBezTo>
                <a:cubicBezTo>
                  <a:pt x="434" y="9"/>
                  <a:pt x="434" y="10"/>
                  <a:pt x="434" y="10"/>
                </a:cubicBezTo>
                <a:cubicBezTo>
                  <a:pt x="435" y="10"/>
                  <a:pt x="436" y="9"/>
                  <a:pt x="437" y="9"/>
                </a:cubicBezTo>
                <a:cubicBezTo>
                  <a:pt x="438" y="9"/>
                  <a:pt x="440" y="9"/>
                  <a:pt x="441" y="9"/>
                </a:cubicBezTo>
                <a:cubicBezTo>
                  <a:pt x="441" y="11"/>
                  <a:pt x="440" y="10"/>
                  <a:pt x="439" y="10"/>
                </a:cubicBezTo>
                <a:cubicBezTo>
                  <a:pt x="439" y="10"/>
                  <a:pt x="439" y="10"/>
                  <a:pt x="439" y="11"/>
                </a:cubicBezTo>
                <a:cubicBezTo>
                  <a:pt x="438" y="10"/>
                  <a:pt x="438" y="11"/>
                  <a:pt x="436" y="11"/>
                </a:cubicBezTo>
                <a:cubicBezTo>
                  <a:pt x="435" y="11"/>
                  <a:pt x="434" y="10"/>
                  <a:pt x="433" y="11"/>
                </a:cubicBezTo>
                <a:cubicBezTo>
                  <a:pt x="433" y="10"/>
                  <a:pt x="431" y="11"/>
                  <a:pt x="432" y="10"/>
                </a:cubicBezTo>
                <a:cubicBezTo>
                  <a:pt x="430" y="10"/>
                  <a:pt x="430" y="10"/>
                  <a:pt x="428" y="10"/>
                </a:cubicBezTo>
                <a:cubicBezTo>
                  <a:pt x="429" y="9"/>
                  <a:pt x="431" y="10"/>
                  <a:pt x="433" y="10"/>
                </a:cubicBezTo>
                <a:close/>
                <a:moveTo>
                  <a:pt x="437" y="12"/>
                </a:moveTo>
                <a:cubicBezTo>
                  <a:pt x="437" y="13"/>
                  <a:pt x="436" y="13"/>
                  <a:pt x="435" y="12"/>
                </a:cubicBezTo>
                <a:cubicBezTo>
                  <a:pt x="436" y="11"/>
                  <a:pt x="437" y="12"/>
                  <a:pt x="437" y="12"/>
                </a:cubicBezTo>
                <a:close/>
                <a:moveTo>
                  <a:pt x="435" y="12"/>
                </a:moveTo>
                <a:cubicBezTo>
                  <a:pt x="434" y="13"/>
                  <a:pt x="433" y="13"/>
                  <a:pt x="432" y="12"/>
                </a:cubicBezTo>
                <a:cubicBezTo>
                  <a:pt x="433" y="12"/>
                  <a:pt x="434" y="12"/>
                  <a:pt x="435" y="12"/>
                </a:cubicBezTo>
                <a:close/>
                <a:moveTo>
                  <a:pt x="430" y="13"/>
                </a:moveTo>
                <a:cubicBezTo>
                  <a:pt x="431" y="13"/>
                  <a:pt x="431" y="14"/>
                  <a:pt x="432" y="14"/>
                </a:cubicBezTo>
                <a:cubicBezTo>
                  <a:pt x="431" y="15"/>
                  <a:pt x="429" y="14"/>
                  <a:pt x="428" y="14"/>
                </a:cubicBezTo>
                <a:cubicBezTo>
                  <a:pt x="427" y="14"/>
                  <a:pt x="426" y="15"/>
                  <a:pt x="424" y="14"/>
                </a:cubicBezTo>
                <a:cubicBezTo>
                  <a:pt x="426" y="13"/>
                  <a:pt x="428" y="14"/>
                  <a:pt x="430" y="13"/>
                </a:cubicBezTo>
                <a:close/>
                <a:moveTo>
                  <a:pt x="425" y="51"/>
                </a:moveTo>
                <a:cubicBezTo>
                  <a:pt x="425" y="51"/>
                  <a:pt x="426" y="51"/>
                  <a:pt x="427" y="51"/>
                </a:cubicBezTo>
                <a:cubicBezTo>
                  <a:pt x="427" y="53"/>
                  <a:pt x="424" y="52"/>
                  <a:pt x="423" y="52"/>
                </a:cubicBezTo>
                <a:cubicBezTo>
                  <a:pt x="423" y="51"/>
                  <a:pt x="424" y="52"/>
                  <a:pt x="425" y="51"/>
                </a:cubicBezTo>
                <a:close/>
                <a:moveTo>
                  <a:pt x="416" y="14"/>
                </a:moveTo>
                <a:cubicBezTo>
                  <a:pt x="415" y="14"/>
                  <a:pt x="413" y="16"/>
                  <a:pt x="413" y="14"/>
                </a:cubicBezTo>
                <a:cubicBezTo>
                  <a:pt x="414" y="14"/>
                  <a:pt x="415" y="14"/>
                  <a:pt x="416" y="14"/>
                </a:cubicBezTo>
                <a:close/>
                <a:moveTo>
                  <a:pt x="410" y="50"/>
                </a:moveTo>
                <a:cubicBezTo>
                  <a:pt x="409" y="51"/>
                  <a:pt x="408" y="51"/>
                  <a:pt x="407" y="51"/>
                </a:cubicBezTo>
                <a:cubicBezTo>
                  <a:pt x="407" y="50"/>
                  <a:pt x="409" y="50"/>
                  <a:pt x="410" y="50"/>
                </a:cubicBezTo>
                <a:close/>
                <a:moveTo>
                  <a:pt x="406" y="50"/>
                </a:moveTo>
                <a:cubicBezTo>
                  <a:pt x="408" y="51"/>
                  <a:pt x="404" y="51"/>
                  <a:pt x="404" y="51"/>
                </a:cubicBezTo>
                <a:cubicBezTo>
                  <a:pt x="404" y="50"/>
                  <a:pt x="405" y="50"/>
                  <a:pt x="406" y="50"/>
                </a:cubicBezTo>
                <a:close/>
                <a:moveTo>
                  <a:pt x="395" y="55"/>
                </a:moveTo>
                <a:cubicBezTo>
                  <a:pt x="395" y="54"/>
                  <a:pt x="396" y="55"/>
                  <a:pt x="397" y="54"/>
                </a:cubicBezTo>
                <a:cubicBezTo>
                  <a:pt x="397" y="55"/>
                  <a:pt x="396" y="55"/>
                  <a:pt x="395" y="55"/>
                </a:cubicBezTo>
                <a:close/>
                <a:moveTo>
                  <a:pt x="428" y="54"/>
                </a:moveTo>
                <a:cubicBezTo>
                  <a:pt x="428" y="54"/>
                  <a:pt x="427" y="54"/>
                  <a:pt x="427" y="54"/>
                </a:cubicBezTo>
                <a:cubicBezTo>
                  <a:pt x="427" y="54"/>
                  <a:pt x="426" y="54"/>
                  <a:pt x="425" y="54"/>
                </a:cubicBezTo>
                <a:cubicBezTo>
                  <a:pt x="425" y="54"/>
                  <a:pt x="425" y="54"/>
                  <a:pt x="424" y="54"/>
                </a:cubicBezTo>
                <a:cubicBezTo>
                  <a:pt x="423" y="54"/>
                  <a:pt x="423" y="54"/>
                  <a:pt x="422" y="54"/>
                </a:cubicBezTo>
                <a:cubicBezTo>
                  <a:pt x="421" y="54"/>
                  <a:pt x="421" y="54"/>
                  <a:pt x="421" y="54"/>
                </a:cubicBezTo>
                <a:cubicBezTo>
                  <a:pt x="419" y="54"/>
                  <a:pt x="416" y="54"/>
                  <a:pt x="413" y="54"/>
                </a:cubicBezTo>
                <a:cubicBezTo>
                  <a:pt x="408" y="54"/>
                  <a:pt x="403" y="55"/>
                  <a:pt x="397" y="55"/>
                </a:cubicBezTo>
                <a:cubicBezTo>
                  <a:pt x="398" y="54"/>
                  <a:pt x="399" y="54"/>
                  <a:pt x="400" y="54"/>
                </a:cubicBezTo>
                <a:cubicBezTo>
                  <a:pt x="400" y="54"/>
                  <a:pt x="401" y="54"/>
                  <a:pt x="402" y="54"/>
                </a:cubicBezTo>
                <a:cubicBezTo>
                  <a:pt x="402" y="54"/>
                  <a:pt x="403" y="54"/>
                  <a:pt x="404" y="54"/>
                </a:cubicBezTo>
                <a:cubicBezTo>
                  <a:pt x="405" y="54"/>
                  <a:pt x="407" y="54"/>
                  <a:pt x="408" y="54"/>
                </a:cubicBezTo>
                <a:cubicBezTo>
                  <a:pt x="409" y="54"/>
                  <a:pt x="409" y="54"/>
                  <a:pt x="409" y="54"/>
                </a:cubicBezTo>
                <a:cubicBezTo>
                  <a:pt x="410" y="54"/>
                  <a:pt x="410" y="54"/>
                  <a:pt x="410" y="54"/>
                </a:cubicBezTo>
                <a:cubicBezTo>
                  <a:pt x="412" y="54"/>
                  <a:pt x="413" y="54"/>
                  <a:pt x="415" y="54"/>
                </a:cubicBezTo>
                <a:cubicBezTo>
                  <a:pt x="416" y="53"/>
                  <a:pt x="419" y="54"/>
                  <a:pt x="420" y="54"/>
                </a:cubicBezTo>
                <a:cubicBezTo>
                  <a:pt x="420" y="53"/>
                  <a:pt x="420" y="53"/>
                  <a:pt x="421" y="53"/>
                </a:cubicBezTo>
                <a:cubicBezTo>
                  <a:pt x="421" y="53"/>
                  <a:pt x="421" y="54"/>
                  <a:pt x="422" y="54"/>
                </a:cubicBezTo>
                <a:cubicBezTo>
                  <a:pt x="422" y="53"/>
                  <a:pt x="424" y="53"/>
                  <a:pt x="425" y="53"/>
                </a:cubicBezTo>
                <a:cubicBezTo>
                  <a:pt x="425" y="53"/>
                  <a:pt x="425" y="53"/>
                  <a:pt x="425" y="53"/>
                </a:cubicBezTo>
                <a:cubicBezTo>
                  <a:pt x="427" y="53"/>
                  <a:pt x="428" y="53"/>
                  <a:pt x="429" y="53"/>
                </a:cubicBezTo>
                <a:cubicBezTo>
                  <a:pt x="428" y="53"/>
                  <a:pt x="429" y="54"/>
                  <a:pt x="428" y="54"/>
                </a:cubicBezTo>
                <a:close/>
                <a:moveTo>
                  <a:pt x="431" y="28"/>
                </a:moveTo>
                <a:cubicBezTo>
                  <a:pt x="430" y="29"/>
                  <a:pt x="428" y="29"/>
                  <a:pt x="428" y="28"/>
                </a:cubicBezTo>
                <a:cubicBezTo>
                  <a:pt x="429" y="28"/>
                  <a:pt x="430" y="28"/>
                  <a:pt x="432" y="28"/>
                </a:cubicBezTo>
                <a:cubicBezTo>
                  <a:pt x="433" y="28"/>
                  <a:pt x="431" y="28"/>
                  <a:pt x="431" y="28"/>
                </a:cubicBezTo>
                <a:close/>
                <a:moveTo>
                  <a:pt x="432" y="51"/>
                </a:moveTo>
                <a:cubicBezTo>
                  <a:pt x="433" y="51"/>
                  <a:pt x="435" y="51"/>
                  <a:pt x="437" y="51"/>
                </a:cubicBezTo>
                <a:cubicBezTo>
                  <a:pt x="435" y="52"/>
                  <a:pt x="433" y="52"/>
                  <a:pt x="432" y="51"/>
                </a:cubicBezTo>
                <a:close/>
                <a:moveTo>
                  <a:pt x="435" y="46"/>
                </a:moveTo>
                <a:cubicBezTo>
                  <a:pt x="437" y="45"/>
                  <a:pt x="441" y="46"/>
                  <a:pt x="442" y="46"/>
                </a:cubicBezTo>
                <a:cubicBezTo>
                  <a:pt x="439" y="46"/>
                  <a:pt x="438" y="46"/>
                  <a:pt x="435" y="46"/>
                </a:cubicBezTo>
                <a:close/>
                <a:moveTo>
                  <a:pt x="441" y="20"/>
                </a:moveTo>
                <a:cubicBezTo>
                  <a:pt x="441" y="19"/>
                  <a:pt x="443" y="20"/>
                  <a:pt x="444" y="20"/>
                </a:cubicBezTo>
                <a:cubicBezTo>
                  <a:pt x="445" y="20"/>
                  <a:pt x="445" y="20"/>
                  <a:pt x="445" y="20"/>
                </a:cubicBezTo>
                <a:cubicBezTo>
                  <a:pt x="446" y="20"/>
                  <a:pt x="448" y="20"/>
                  <a:pt x="448" y="20"/>
                </a:cubicBezTo>
                <a:cubicBezTo>
                  <a:pt x="449" y="20"/>
                  <a:pt x="450" y="19"/>
                  <a:pt x="450" y="20"/>
                </a:cubicBezTo>
                <a:cubicBezTo>
                  <a:pt x="447" y="20"/>
                  <a:pt x="445" y="20"/>
                  <a:pt x="441" y="20"/>
                </a:cubicBezTo>
                <a:close/>
                <a:moveTo>
                  <a:pt x="449" y="43"/>
                </a:moveTo>
                <a:cubicBezTo>
                  <a:pt x="450" y="43"/>
                  <a:pt x="450" y="43"/>
                  <a:pt x="450" y="43"/>
                </a:cubicBezTo>
                <a:cubicBezTo>
                  <a:pt x="450" y="44"/>
                  <a:pt x="448" y="44"/>
                  <a:pt x="449" y="43"/>
                </a:cubicBezTo>
                <a:close/>
                <a:moveTo>
                  <a:pt x="450" y="46"/>
                </a:moveTo>
                <a:cubicBezTo>
                  <a:pt x="449" y="46"/>
                  <a:pt x="448" y="46"/>
                  <a:pt x="447" y="46"/>
                </a:cubicBezTo>
                <a:cubicBezTo>
                  <a:pt x="447" y="46"/>
                  <a:pt x="445" y="46"/>
                  <a:pt x="446" y="45"/>
                </a:cubicBezTo>
                <a:cubicBezTo>
                  <a:pt x="448" y="45"/>
                  <a:pt x="450" y="45"/>
                  <a:pt x="452" y="45"/>
                </a:cubicBezTo>
                <a:cubicBezTo>
                  <a:pt x="452" y="46"/>
                  <a:pt x="451" y="46"/>
                  <a:pt x="450" y="46"/>
                </a:cubicBezTo>
                <a:close/>
                <a:moveTo>
                  <a:pt x="449" y="13"/>
                </a:moveTo>
                <a:cubicBezTo>
                  <a:pt x="450" y="13"/>
                  <a:pt x="451" y="13"/>
                  <a:pt x="451" y="12"/>
                </a:cubicBezTo>
                <a:cubicBezTo>
                  <a:pt x="450" y="12"/>
                  <a:pt x="449" y="13"/>
                  <a:pt x="448" y="13"/>
                </a:cubicBezTo>
                <a:cubicBezTo>
                  <a:pt x="447" y="13"/>
                  <a:pt x="447" y="14"/>
                  <a:pt x="447" y="14"/>
                </a:cubicBezTo>
                <a:cubicBezTo>
                  <a:pt x="447" y="14"/>
                  <a:pt x="446" y="14"/>
                  <a:pt x="446" y="14"/>
                </a:cubicBezTo>
                <a:cubicBezTo>
                  <a:pt x="444" y="15"/>
                  <a:pt x="441" y="14"/>
                  <a:pt x="438" y="14"/>
                </a:cubicBezTo>
                <a:cubicBezTo>
                  <a:pt x="437" y="14"/>
                  <a:pt x="436" y="14"/>
                  <a:pt x="435" y="14"/>
                </a:cubicBezTo>
                <a:cubicBezTo>
                  <a:pt x="434" y="14"/>
                  <a:pt x="433" y="15"/>
                  <a:pt x="432" y="14"/>
                </a:cubicBezTo>
                <a:cubicBezTo>
                  <a:pt x="432" y="13"/>
                  <a:pt x="433" y="13"/>
                  <a:pt x="433" y="13"/>
                </a:cubicBezTo>
                <a:cubicBezTo>
                  <a:pt x="434" y="13"/>
                  <a:pt x="435" y="14"/>
                  <a:pt x="435" y="14"/>
                </a:cubicBezTo>
                <a:cubicBezTo>
                  <a:pt x="437" y="13"/>
                  <a:pt x="438" y="13"/>
                  <a:pt x="440" y="14"/>
                </a:cubicBezTo>
                <a:cubicBezTo>
                  <a:pt x="442" y="14"/>
                  <a:pt x="445" y="14"/>
                  <a:pt x="447" y="13"/>
                </a:cubicBezTo>
                <a:cubicBezTo>
                  <a:pt x="447" y="12"/>
                  <a:pt x="445" y="13"/>
                  <a:pt x="445" y="12"/>
                </a:cubicBezTo>
                <a:cubicBezTo>
                  <a:pt x="445" y="12"/>
                  <a:pt x="447" y="12"/>
                  <a:pt x="448" y="12"/>
                </a:cubicBezTo>
                <a:cubicBezTo>
                  <a:pt x="448" y="12"/>
                  <a:pt x="449" y="11"/>
                  <a:pt x="450" y="11"/>
                </a:cubicBezTo>
                <a:cubicBezTo>
                  <a:pt x="451" y="11"/>
                  <a:pt x="452" y="12"/>
                  <a:pt x="453" y="12"/>
                </a:cubicBezTo>
                <a:cubicBezTo>
                  <a:pt x="454" y="12"/>
                  <a:pt x="455" y="12"/>
                  <a:pt x="456" y="12"/>
                </a:cubicBezTo>
                <a:cubicBezTo>
                  <a:pt x="456" y="13"/>
                  <a:pt x="456" y="12"/>
                  <a:pt x="456" y="12"/>
                </a:cubicBezTo>
                <a:cubicBezTo>
                  <a:pt x="456" y="14"/>
                  <a:pt x="458" y="12"/>
                  <a:pt x="459" y="13"/>
                </a:cubicBezTo>
                <a:cubicBezTo>
                  <a:pt x="459" y="13"/>
                  <a:pt x="458" y="13"/>
                  <a:pt x="457" y="14"/>
                </a:cubicBezTo>
                <a:cubicBezTo>
                  <a:pt x="456" y="14"/>
                  <a:pt x="454" y="14"/>
                  <a:pt x="452" y="14"/>
                </a:cubicBezTo>
                <a:cubicBezTo>
                  <a:pt x="451" y="14"/>
                  <a:pt x="449" y="15"/>
                  <a:pt x="449" y="13"/>
                </a:cubicBezTo>
                <a:close/>
                <a:moveTo>
                  <a:pt x="453" y="20"/>
                </a:moveTo>
                <a:cubicBezTo>
                  <a:pt x="454" y="19"/>
                  <a:pt x="456" y="19"/>
                  <a:pt x="457" y="19"/>
                </a:cubicBezTo>
                <a:cubicBezTo>
                  <a:pt x="457" y="19"/>
                  <a:pt x="460" y="19"/>
                  <a:pt x="461" y="19"/>
                </a:cubicBezTo>
                <a:cubicBezTo>
                  <a:pt x="462" y="19"/>
                  <a:pt x="463" y="18"/>
                  <a:pt x="464" y="18"/>
                </a:cubicBezTo>
                <a:cubicBezTo>
                  <a:pt x="465" y="18"/>
                  <a:pt x="466" y="19"/>
                  <a:pt x="468" y="19"/>
                </a:cubicBezTo>
                <a:cubicBezTo>
                  <a:pt x="468" y="19"/>
                  <a:pt x="468" y="18"/>
                  <a:pt x="469" y="18"/>
                </a:cubicBezTo>
                <a:cubicBezTo>
                  <a:pt x="469" y="18"/>
                  <a:pt x="469" y="19"/>
                  <a:pt x="470" y="19"/>
                </a:cubicBezTo>
                <a:cubicBezTo>
                  <a:pt x="471" y="19"/>
                  <a:pt x="473" y="19"/>
                  <a:pt x="474" y="19"/>
                </a:cubicBezTo>
                <a:cubicBezTo>
                  <a:pt x="474" y="19"/>
                  <a:pt x="475" y="19"/>
                  <a:pt x="475" y="19"/>
                </a:cubicBezTo>
                <a:cubicBezTo>
                  <a:pt x="476" y="19"/>
                  <a:pt x="477" y="19"/>
                  <a:pt x="478" y="19"/>
                </a:cubicBezTo>
                <a:cubicBezTo>
                  <a:pt x="480" y="20"/>
                  <a:pt x="481" y="19"/>
                  <a:pt x="482" y="20"/>
                </a:cubicBezTo>
                <a:cubicBezTo>
                  <a:pt x="483" y="20"/>
                  <a:pt x="483" y="20"/>
                  <a:pt x="483" y="21"/>
                </a:cubicBezTo>
                <a:cubicBezTo>
                  <a:pt x="482" y="21"/>
                  <a:pt x="481" y="21"/>
                  <a:pt x="481" y="21"/>
                </a:cubicBezTo>
                <a:cubicBezTo>
                  <a:pt x="479" y="21"/>
                  <a:pt x="477" y="21"/>
                  <a:pt x="475" y="21"/>
                </a:cubicBezTo>
                <a:cubicBezTo>
                  <a:pt x="475" y="20"/>
                  <a:pt x="476" y="20"/>
                  <a:pt x="476" y="20"/>
                </a:cubicBezTo>
                <a:cubicBezTo>
                  <a:pt x="475" y="19"/>
                  <a:pt x="471" y="20"/>
                  <a:pt x="469" y="20"/>
                </a:cubicBezTo>
                <a:cubicBezTo>
                  <a:pt x="468" y="20"/>
                  <a:pt x="468" y="19"/>
                  <a:pt x="466" y="19"/>
                </a:cubicBezTo>
                <a:cubicBezTo>
                  <a:pt x="466" y="19"/>
                  <a:pt x="466" y="20"/>
                  <a:pt x="467" y="20"/>
                </a:cubicBezTo>
                <a:cubicBezTo>
                  <a:pt x="466" y="20"/>
                  <a:pt x="464" y="20"/>
                  <a:pt x="463" y="20"/>
                </a:cubicBezTo>
                <a:cubicBezTo>
                  <a:pt x="462" y="20"/>
                  <a:pt x="461" y="20"/>
                  <a:pt x="460" y="20"/>
                </a:cubicBezTo>
                <a:cubicBezTo>
                  <a:pt x="459" y="20"/>
                  <a:pt x="459" y="20"/>
                  <a:pt x="459" y="20"/>
                </a:cubicBezTo>
                <a:cubicBezTo>
                  <a:pt x="459" y="20"/>
                  <a:pt x="459" y="20"/>
                  <a:pt x="459" y="20"/>
                </a:cubicBezTo>
                <a:cubicBezTo>
                  <a:pt x="458" y="20"/>
                  <a:pt x="457" y="20"/>
                  <a:pt x="457" y="20"/>
                </a:cubicBezTo>
                <a:cubicBezTo>
                  <a:pt x="456" y="20"/>
                  <a:pt x="454" y="19"/>
                  <a:pt x="453" y="20"/>
                </a:cubicBezTo>
                <a:close/>
                <a:moveTo>
                  <a:pt x="469" y="43"/>
                </a:moveTo>
                <a:cubicBezTo>
                  <a:pt x="469" y="43"/>
                  <a:pt x="469" y="43"/>
                  <a:pt x="469" y="43"/>
                </a:cubicBezTo>
                <a:cubicBezTo>
                  <a:pt x="459" y="43"/>
                  <a:pt x="459" y="43"/>
                  <a:pt x="459" y="43"/>
                </a:cubicBezTo>
                <a:cubicBezTo>
                  <a:pt x="459" y="42"/>
                  <a:pt x="460" y="43"/>
                  <a:pt x="461" y="43"/>
                </a:cubicBezTo>
                <a:cubicBezTo>
                  <a:pt x="463" y="43"/>
                  <a:pt x="464" y="43"/>
                  <a:pt x="465" y="42"/>
                </a:cubicBezTo>
                <a:cubicBezTo>
                  <a:pt x="466" y="43"/>
                  <a:pt x="467" y="43"/>
                  <a:pt x="469" y="43"/>
                </a:cubicBezTo>
                <a:close/>
                <a:moveTo>
                  <a:pt x="467" y="21"/>
                </a:moveTo>
                <a:cubicBezTo>
                  <a:pt x="467" y="21"/>
                  <a:pt x="468" y="21"/>
                  <a:pt x="469" y="21"/>
                </a:cubicBezTo>
                <a:cubicBezTo>
                  <a:pt x="469" y="22"/>
                  <a:pt x="467" y="22"/>
                  <a:pt x="467" y="21"/>
                </a:cubicBezTo>
                <a:close/>
                <a:moveTo>
                  <a:pt x="454" y="45"/>
                </a:moveTo>
                <a:cubicBezTo>
                  <a:pt x="454" y="45"/>
                  <a:pt x="456" y="45"/>
                  <a:pt x="457" y="45"/>
                </a:cubicBezTo>
                <a:cubicBezTo>
                  <a:pt x="457" y="46"/>
                  <a:pt x="455" y="46"/>
                  <a:pt x="454" y="45"/>
                </a:cubicBezTo>
                <a:close/>
                <a:moveTo>
                  <a:pt x="458" y="53"/>
                </a:moveTo>
                <a:cubicBezTo>
                  <a:pt x="458" y="52"/>
                  <a:pt x="459" y="52"/>
                  <a:pt x="460" y="52"/>
                </a:cubicBezTo>
                <a:cubicBezTo>
                  <a:pt x="459" y="53"/>
                  <a:pt x="458" y="53"/>
                  <a:pt x="458" y="53"/>
                </a:cubicBezTo>
                <a:close/>
                <a:moveTo>
                  <a:pt x="500" y="52"/>
                </a:moveTo>
                <a:cubicBezTo>
                  <a:pt x="500" y="52"/>
                  <a:pt x="499" y="51"/>
                  <a:pt x="499" y="51"/>
                </a:cubicBezTo>
                <a:cubicBezTo>
                  <a:pt x="499" y="51"/>
                  <a:pt x="499" y="52"/>
                  <a:pt x="499" y="52"/>
                </a:cubicBezTo>
                <a:cubicBezTo>
                  <a:pt x="498" y="52"/>
                  <a:pt x="497" y="51"/>
                  <a:pt x="497" y="52"/>
                </a:cubicBezTo>
                <a:cubicBezTo>
                  <a:pt x="497" y="52"/>
                  <a:pt x="497" y="52"/>
                  <a:pt x="497" y="52"/>
                </a:cubicBezTo>
                <a:cubicBezTo>
                  <a:pt x="496" y="51"/>
                  <a:pt x="494" y="52"/>
                  <a:pt x="493" y="52"/>
                </a:cubicBezTo>
                <a:cubicBezTo>
                  <a:pt x="493" y="52"/>
                  <a:pt x="493" y="52"/>
                  <a:pt x="493" y="51"/>
                </a:cubicBezTo>
                <a:cubicBezTo>
                  <a:pt x="491" y="52"/>
                  <a:pt x="489" y="51"/>
                  <a:pt x="487" y="52"/>
                </a:cubicBezTo>
                <a:cubicBezTo>
                  <a:pt x="487" y="52"/>
                  <a:pt x="487" y="52"/>
                  <a:pt x="487" y="52"/>
                </a:cubicBezTo>
                <a:cubicBezTo>
                  <a:pt x="487" y="52"/>
                  <a:pt x="486" y="52"/>
                  <a:pt x="486" y="52"/>
                </a:cubicBezTo>
                <a:cubicBezTo>
                  <a:pt x="485" y="53"/>
                  <a:pt x="485" y="52"/>
                  <a:pt x="484" y="52"/>
                </a:cubicBezTo>
                <a:cubicBezTo>
                  <a:pt x="483" y="51"/>
                  <a:pt x="482" y="52"/>
                  <a:pt x="481" y="52"/>
                </a:cubicBezTo>
                <a:cubicBezTo>
                  <a:pt x="480" y="52"/>
                  <a:pt x="480" y="53"/>
                  <a:pt x="480" y="52"/>
                </a:cubicBezTo>
                <a:cubicBezTo>
                  <a:pt x="479" y="53"/>
                  <a:pt x="479" y="52"/>
                  <a:pt x="478" y="52"/>
                </a:cubicBezTo>
                <a:cubicBezTo>
                  <a:pt x="478" y="52"/>
                  <a:pt x="479" y="52"/>
                  <a:pt x="479" y="52"/>
                </a:cubicBezTo>
                <a:cubicBezTo>
                  <a:pt x="479" y="51"/>
                  <a:pt x="476" y="52"/>
                  <a:pt x="475" y="52"/>
                </a:cubicBezTo>
                <a:cubicBezTo>
                  <a:pt x="475" y="52"/>
                  <a:pt x="475" y="52"/>
                  <a:pt x="475" y="52"/>
                </a:cubicBezTo>
                <a:cubicBezTo>
                  <a:pt x="472" y="53"/>
                  <a:pt x="468" y="53"/>
                  <a:pt x="465" y="53"/>
                </a:cubicBezTo>
                <a:cubicBezTo>
                  <a:pt x="465" y="51"/>
                  <a:pt x="467" y="52"/>
                  <a:pt x="467" y="52"/>
                </a:cubicBezTo>
                <a:cubicBezTo>
                  <a:pt x="467" y="52"/>
                  <a:pt x="467" y="52"/>
                  <a:pt x="467" y="51"/>
                </a:cubicBezTo>
                <a:cubicBezTo>
                  <a:pt x="468" y="51"/>
                  <a:pt x="468" y="52"/>
                  <a:pt x="468" y="52"/>
                </a:cubicBezTo>
                <a:cubicBezTo>
                  <a:pt x="469" y="52"/>
                  <a:pt x="470" y="51"/>
                  <a:pt x="470" y="52"/>
                </a:cubicBezTo>
                <a:cubicBezTo>
                  <a:pt x="471" y="52"/>
                  <a:pt x="471" y="51"/>
                  <a:pt x="471" y="51"/>
                </a:cubicBezTo>
                <a:cubicBezTo>
                  <a:pt x="477" y="51"/>
                  <a:pt x="481" y="51"/>
                  <a:pt x="487" y="51"/>
                </a:cubicBezTo>
                <a:cubicBezTo>
                  <a:pt x="486" y="52"/>
                  <a:pt x="487" y="51"/>
                  <a:pt x="487" y="52"/>
                </a:cubicBezTo>
                <a:cubicBezTo>
                  <a:pt x="487" y="51"/>
                  <a:pt x="487" y="51"/>
                  <a:pt x="487" y="51"/>
                </a:cubicBezTo>
                <a:cubicBezTo>
                  <a:pt x="489" y="51"/>
                  <a:pt x="490" y="51"/>
                  <a:pt x="492" y="51"/>
                </a:cubicBezTo>
                <a:cubicBezTo>
                  <a:pt x="493" y="51"/>
                  <a:pt x="493" y="51"/>
                  <a:pt x="494" y="51"/>
                </a:cubicBezTo>
                <a:cubicBezTo>
                  <a:pt x="496" y="50"/>
                  <a:pt x="500" y="50"/>
                  <a:pt x="502" y="51"/>
                </a:cubicBezTo>
                <a:cubicBezTo>
                  <a:pt x="503" y="51"/>
                  <a:pt x="504" y="51"/>
                  <a:pt x="504" y="51"/>
                </a:cubicBezTo>
                <a:cubicBezTo>
                  <a:pt x="503" y="51"/>
                  <a:pt x="501" y="52"/>
                  <a:pt x="500" y="52"/>
                </a:cubicBezTo>
                <a:close/>
                <a:moveTo>
                  <a:pt x="509" y="51"/>
                </a:moveTo>
                <a:cubicBezTo>
                  <a:pt x="509" y="51"/>
                  <a:pt x="511" y="50"/>
                  <a:pt x="512" y="51"/>
                </a:cubicBezTo>
                <a:cubicBezTo>
                  <a:pt x="512" y="51"/>
                  <a:pt x="509" y="52"/>
                  <a:pt x="509" y="51"/>
                </a:cubicBezTo>
                <a:close/>
                <a:moveTo>
                  <a:pt x="516" y="47"/>
                </a:moveTo>
                <a:cubicBezTo>
                  <a:pt x="514" y="47"/>
                  <a:pt x="509" y="48"/>
                  <a:pt x="507" y="47"/>
                </a:cubicBezTo>
                <a:cubicBezTo>
                  <a:pt x="507" y="47"/>
                  <a:pt x="506" y="47"/>
                  <a:pt x="506" y="46"/>
                </a:cubicBezTo>
                <a:cubicBezTo>
                  <a:pt x="505" y="46"/>
                  <a:pt x="505" y="46"/>
                  <a:pt x="504" y="47"/>
                </a:cubicBezTo>
                <a:cubicBezTo>
                  <a:pt x="503" y="47"/>
                  <a:pt x="501" y="47"/>
                  <a:pt x="500" y="47"/>
                </a:cubicBezTo>
                <a:cubicBezTo>
                  <a:pt x="499" y="47"/>
                  <a:pt x="499" y="47"/>
                  <a:pt x="498" y="47"/>
                </a:cubicBezTo>
                <a:cubicBezTo>
                  <a:pt x="498" y="47"/>
                  <a:pt x="497" y="46"/>
                  <a:pt x="496" y="46"/>
                </a:cubicBezTo>
                <a:cubicBezTo>
                  <a:pt x="495" y="46"/>
                  <a:pt x="495" y="47"/>
                  <a:pt x="495" y="47"/>
                </a:cubicBezTo>
                <a:cubicBezTo>
                  <a:pt x="495" y="47"/>
                  <a:pt x="493" y="46"/>
                  <a:pt x="492" y="46"/>
                </a:cubicBezTo>
                <a:cubicBezTo>
                  <a:pt x="491" y="46"/>
                  <a:pt x="489" y="47"/>
                  <a:pt x="489" y="45"/>
                </a:cubicBezTo>
                <a:cubicBezTo>
                  <a:pt x="490" y="45"/>
                  <a:pt x="493" y="45"/>
                  <a:pt x="495" y="45"/>
                </a:cubicBezTo>
                <a:cubicBezTo>
                  <a:pt x="495" y="46"/>
                  <a:pt x="494" y="45"/>
                  <a:pt x="494" y="46"/>
                </a:cubicBezTo>
                <a:cubicBezTo>
                  <a:pt x="495" y="46"/>
                  <a:pt x="497" y="46"/>
                  <a:pt x="498" y="46"/>
                </a:cubicBezTo>
                <a:cubicBezTo>
                  <a:pt x="498" y="45"/>
                  <a:pt x="495" y="46"/>
                  <a:pt x="495" y="45"/>
                </a:cubicBezTo>
                <a:cubicBezTo>
                  <a:pt x="496" y="46"/>
                  <a:pt x="497" y="45"/>
                  <a:pt x="498" y="45"/>
                </a:cubicBezTo>
                <a:cubicBezTo>
                  <a:pt x="498" y="45"/>
                  <a:pt x="499" y="45"/>
                  <a:pt x="499" y="45"/>
                </a:cubicBezTo>
                <a:cubicBezTo>
                  <a:pt x="501" y="45"/>
                  <a:pt x="503" y="44"/>
                  <a:pt x="504" y="44"/>
                </a:cubicBezTo>
                <a:cubicBezTo>
                  <a:pt x="504" y="45"/>
                  <a:pt x="504" y="45"/>
                  <a:pt x="504" y="45"/>
                </a:cubicBezTo>
                <a:cubicBezTo>
                  <a:pt x="505" y="46"/>
                  <a:pt x="505" y="46"/>
                  <a:pt x="506" y="46"/>
                </a:cubicBezTo>
                <a:cubicBezTo>
                  <a:pt x="509" y="45"/>
                  <a:pt x="513" y="46"/>
                  <a:pt x="517" y="47"/>
                </a:cubicBezTo>
                <a:cubicBezTo>
                  <a:pt x="517" y="48"/>
                  <a:pt x="516" y="47"/>
                  <a:pt x="516" y="47"/>
                </a:cubicBezTo>
                <a:close/>
                <a:moveTo>
                  <a:pt x="521" y="53"/>
                </a:moveTo>
                <a:cubicBezTo>
                  <a:pt x="521" y="53"/>
                  <a:pt x="520" y="53"/>
                  <a:pt x="521" y="52"/>
                </a:cubicBezTo>
                <a:cubicBezTo>
                  <a:pt x="520" y="52"/>
                  <a:pt x="520" y="53"/>
                  <a:pt x="520" y="53"/>
                </a:cubicBezTo>
                <a:cubicBezTo>
                  <a:pt x="520" y="53"/>
                  <a:pt x="519" y="53"/>
                  <a:pt x="519" y="53"/>
                </a:cubicBezTo>
                <a:cubicBezTo>
                  <a:pt x="519" y="53"/>
                  <a:pt x="519" y="53"/>
                  <a:pt x="519" y="52"/>
                </a:cubicBezTo>
                <a:cubicBezTo>
                  <a:pt x="518" y="52"/>
                  <a:pt x="518" y="53"/>
                  <a:pt x="517" y="52"/>
                </a:cubicBezTo>
                <a:cubicBezTo>
                  <a:pt x="518" y="52"/>
                  <a:pt x="519" y="52"/>
                  <a:pt x="520" y="52"/>
                </a:cubicBezTo>
                <a:cubicBezTo>
                  <a:pt x="520" y="52"/>
                  <a:pt x="521" y="52"/>
                  <a:pt x="521" y="52"/>
                </a:cubicBezTo>
                <a:cubicBezTo>
                  <a:pt x="522" y="52"/>
                  <a:pt x="522" y="52"/>
                  <a:pt x="523" y="52"/>
                </a:cubicBezTo>
                <a:cubicBezTo>
                  <a:pt x="524" y="52"/>
                  <a:pt x="527" y="52"/>
                  <a:pt x="528" y="52"/>
                </a:cubicBezTo>
                <a:cubicBezTo>
                  <a:pt x="529" y="52"/>
                  <a:pt x="530" y="52"/>
                  <a:pt x="531" y="53"/>
                </a:cubicBezTo>
                <a:cubicBezTo>
                  <a:pt x="527" y="53"/>
                  <a:pt x="524" y="53"/>
                  <a:pt x="521" y="53"/>
                </a:cubicBezTo>
                <a:close/>
                <a:moveTo>
                  <a:pt x="547" y="55"/>
                </a:moveTo>
                <a:cubicBezTo>
                  <a:pt x="546" y="55"/>
                  <a:pt x="544" y="55"/>
                  <a:pt x="542" y="55"/>
                </a:cubicBezTo>
                <a:cubicBezTo>
                  <a:pt x="541" y="55"/>
                  <a:pt x="540" y="56"/>
                  <a:pt x="540" y="55"/>
                </a:cubicBezTo>
                <a:cubicBezTo>
                  <a:pt x="541" y="55"/>
                  <a:pt x="541" y="54"/>
                  <a:pt x="542" y="54"/>
                </a:cubicBezTo>
                <a:cubicBezTo>
                  <a:pt x="543" y="54"/>
                  <a:pt x="543" y="55"/>
                  <a:pt x="544" y="55"/>
                </a:cubicBezTo>
                <a:cubicBezTo>
                  <a:pt x="545" y="55"/>
                  <a:pt x="545" y="54"/>
                  <a:pt x="546" y="55"/>
                </a:cubicBezTo>
                <a:cubicBezTo>
                  <a:pt x="546" y="55"/>
                  <a:pt x="548" y="54"/>
                  <a:pt x="547" y="55"/>
                </a:cubicBezTo>
                <a:close/>
                <a:moveTo>
                  <a:pt x="550" y="48"/>
                </a:moveTo>
                <a:cubicBezTo>
                  <a:pt x="550" y="48"/>
                  <a:pt x="549" y="48"/>
                  <a:pt x="549" y="48"/>
                </a:cubicBezTo>
                <a:cubicBezTo>
                  <a:pt x="548" y="48"/>
                  <a:pt x="548" y="48"/>
                  <a:pt x="547" y="48"/>
                </a:cubicBezTo>
                <a:cubicBezTo>
                  <a:pt x="546" y="48"/>
                  <a:pt x="543" y="48"/>
                  <a:pt x="541" y="47"/>
                </a:cubicBezTo>
                <a:cubicBezTo>
                  <a:pt x="541" y="47"/>
                  <a:pt x="541" y="47"/>
                  <a:pt x="541" y="48"/>
                </a:cubicBezTo>
                <a:cubicBezTo>
                  <a:pt x="540" y="49"/>
                  <a:pt x="539" y="48"/>
                  <a:pt x="538" y="48"/>
                </a:cubicBezTo>
                <a:cubicBezTo>
                  <a:pt x="537" y="48"/>
                  <a:pt x="537" y="48"/>
                  <a:pt x="536" y="47"/>
                </a:cubicBezTo>
                <a:cubicBezTo>
                  <a:pt x="536" y="47"/>
                  <a:pt x="535" y="47"/>
                  <a:pt x="535" y="47"/>
                </a:cubicBezTo>
                <a:cubicBezTo>
                  <a:pt x="536" y="46"/>
                  <a:pt x="536" y="47"/>
                  <a:pt x="537" y="47"/>
                </a:cubicBezTo>
                <a:cubicBezTo>
                  <a:pt x="537" y="46"/>
                  <a:pt x="535" y="47"/>
                  <a:pt x="535" y="46"/>
                </a:cubicBezTo>
                <a:cubicBezTo>
                  <a:pt x="534" y="46"/>
                  <a:pt x="535" y="47"/>
                  <a:pt x="535" y="47"/>
                </a:cubicBezTo>
                <a:cubicBezTo>
                  <a:pt x="534" y="47"/>
                  <a:pt x="533" y="48"/>
                  <a:pt x="533" y="47"/>
                </a:cubicBezTo>
                <a:cubicBezTo>
                  <a:pt x="533" y="47"/>
                  <a:pt x="534" y="48"/>
                  <a:pt x="534" y="47"/>
                </a:cubicBezTo>
                <a:cubicBezTo>
                  <a:pt x="531" y="46"/>
                  <a:pt x="527" y="47"/>
                  <a:pt x="523" y="46"/>
                </a:cubicBezTo>
                <a:cubicBezTo>
                  <a:pt x="523" y="46"/>
                  <a:pt x="523" y="46"/>
                  <a:pt x="523" y="46"/>
                </a:cubicBezTo>
                <a:cubicBezTo>
                  <a:pt x="522" y="46"/>
                  <a:pt x="521" y="45"/>
                  <a:pt x="519" y="45"/>
                </a:cubicBezTo>
                <a:cubicBezTo>
                  <a:pt x="520" y="44"/>
                  <a:pt x="521" y="45"/>
                  <a:pt x="522" y="45"/>
                </a:cubicBezTo>
                <a:cubicBezTo>
                  <a:pt x="523" y="45"/>
                  <a:pt x="525" y="45"/>
                  <a:pt x="526" y="45"/>
                </a:cubicBezTo>
                <a:cubicBezTo>
                  <a:pt x="527" y="45"/>
                  <a:pt x="528" y="45"/>
                  <a:pt x="530" y="45"/>
                </a:cubicBezTo>
                <a:cubicBezTo>
                  <a:pt x="530" y="45"/>
                  <a:pt x="529" y="45"/>
                  <a:pt x="529" y="45"/>
                </a:cubicBezTo>
                <a:cubicBezTo>
                  <a:pt x="530" y="44"/>
                  <a:pt x="532" y="45"/>
                  <a:pt x="534" y="45"/>
                </a:cubicBezTo>
                <a:cubicBezTo>
                  <a:pt x="534" y="45"/>
                  <a:pt x="534" y="45"/>
                  <a:pt x="534" y="45"/>
                </a:cubicBezTo>
                <a:cubicBezTo>
                  <a:pt x="535" y="45"/>
                  <a:pt x="537" y="44"/>
                  <a:pt x="537" y="45"/>
                </a:cubicBezTo>
                <a:cubicBezTo>
                  <a:pt x="538" y="46"/>
                  <a:pt x="537" y="45"/>
                  <a:pt x="538" y="45"/>
                </a:cubicBezTo>
                <a:cubicBezTo>
                  <a:pt x="542" y="46"/>
                  <a:pt x="547" y="47"/>
                  <a:pt x="552" y="47"/>
                </a:cubicBezTo>
                <a:cubicBezTo>
                  <a:pt x="552" y="48"/>
                  <a:pt x="551" y="48"/>
                  <a:pt x="550" y="48"/>
                </a:cubicBezTo>
                <a:close/>
                <a:moveTo>
                  <a:pt x="554" y="42"/>
                </a:moveTo>
                <a:cubicBezTo>
                  <a:pt x="554" y="41"/>
                  <a:pt x="555" y="42"/>
                  <a:pt x="556" y="42"/>
                </a:cubicBezTo>
                <a:cubicBezTo>
                  <a:pt x="556" y="43"/>
                  <a:pt x="555" y="42"/>
                  <a:pt x="554" y="42"/>
                </a:cubicBezTo>
                <a:close/>
                <a:moveTo>
                  <a:pt x="550" y="40"/>
                </a:moveTo>
                <a:cubicBezTo>
                  <a:pt x="550" y="39"/>
                  <a:pt x="552" y="39"/>
                  <a:pt x="553" y="39"/>
                </a:cubicBezTo>
                <a:cubicBezTo>
                  <a:pt x="554" y="39"/>
                  <a:pt x="554" y="39"/>
                  <a:pt x="554" y="39"/>
                </a:cubicBezTo>
                <a:cubicBezTo>
                  <a:pt x="555" y="39"/>
                  <a:pt x="555" y="39"/>
                  <a:pt x="555" y="39"/>
                </a:cubicBezTo>
                <a:cubicBezTo>
                  <a:pt x="555" y="39"/>
                  <a:pt x="556" y="39"/>
                  <a:pt x="557" y="40"/>
                </a:cubicBezTo>
                <a:cubicBezTo>
                  <a:pt x="555" y="40"/>
                  <a:pt x="552" y="40"/>
                  <a:pt x="550" y="40"/>
                </a:cubicBezTo>
                <a:close/>
                <a:moveTo>
                  <a:pt x="561" y="50"/>
                </a:moveTo>
                <a:cubicBezTo>
                  <a:pt x="561" y="50"/>
                  <a:pt x="562" y="50"/>
                  <a:pt x="562" y="50"/>
                </a:cubicBezTo>
                <a:cubicBezTo>
                  <a:pt x="561" y="51"/>
                  <a:pt x="558" y="51"/>
                  <a:pt x="561" y="50"/>
                </a:cubicBezTo>
                <a:close/>
                <a:moveTo>
                  <a:pt x="626" y="59"/>
                </a:moveTo>
                <a:cubicBezTo>
                  <a:pt x="626" y="58"/>
                  <a:pt x="627" y="59"/>
                  <a:pt x="628" y="58"/>
                </a:cubicBezTo>
                <a:cubicBezTo>
                  <a:pt x="627" y="59"/>
                  <a:pt x="627" y="59"/>
                  <a:pt x="626" y="59"/>
                </a:cubicBezTo>
                <a:close/>
                <a:moveTo>
                  <a:pt x="664" y="54"/>
                </a:moveTo>
                <a:cubicBezTo>
                  <a:pt x="664" y="53"/>
                  <a:pt x="665" y="54"/>
                  <a:pt x="666" y="54"/>
                </a:cubicBezTo>
                <a:cubicBezTo>
                  <a:pt x="666" y="54"/>
                  <a:pt x="665" y="54"/>
                  <a:pt x="664" y="54"/>
                </a:cubicBezTo>
                <a:close/>
                <a:moveTo>
                  <a:pt x="679" y="47"/>
                </a:moveTo>
                <a:cubicBezTo>
                  <a:pt x="680" y="47"/>
                  <a:pt x="681" y="47"/>
                  <a:pt x="683" y="47"/>
                </a:cubicBezTo>
                <a:cubicBezTo>
                  <a:pt x="682" y="48"/>
                  <a:pt x="679" y="47"/>
                  <a:pt x="677" y="48"/>
                </a:cubicBezTo>
                <a:cubicBezTo>
                  <a:pt x="677" y="47"/>
                  <a:pt x="679" y="47"/>
                  <a:pt x="679" y="47"/>
                </a:cubicBezTo>
                <a:close/>
                <a:moveTo>
                  <a:pt x="677" y="47"/>
                </a:moveTo>
                <a:cubicBezTo>
                  <a:pt x="677" y="48"/>
                  <a:pt x="676" y="48"/>
                  <a:pt x="675" y="48"/>
                </a:cubicBezTo>
                <a:cubicBezTo>
                  <a:pt x="675" y="47"/>
                  <a:pt x="676" y="47"/>
                  <a:pt x="677" y="47"/>
                </a:cubicBezTo>
                <a:close/>
                <a:moveTo>
                  <a:pt x="673" y="48"/>
                </a:moveTo>
                <a:cubicBezTo>
                  <a:pt x="672" y="49"/>
                  <a:pt x="669" y="48"/>
                  <a:pt x="668" y="48"/>
                </a:cubicBezTo>
                <a:cubicBezTo>
                  <a:pt x="669" y="47"/>
                  <a:pt x="672" y="48"/>
                  <a:pt x="673" y="48"/>
                </a:cubicBezTo>
                <a:close/>
                <a:moveTo>
                  <a:pt x="671" y="57"/>
                </a:moveTo>
                <a:cubicBezTo>
                  <a:pt x="670" y="57"/>
                  <a:pt x="669" y="57"/>
                  <a:pt x="669" y="57"/>
                </a:cubicBezTo>
                <a:cubicBezTo>
                  <a:pt x="668" y="57"/>
                  <a:pt x="669" y="57"/>
                  <a:pt x="670" y="57"/>
                </a:cubicBezTo>
                <a:cubicBezTo>
                  <a:pt x="670" y="56"/>
                  <a:pt x="671" y="56"/>
                  <a:pt x="671" y="57"/>
                </a:cubicBezTo>
                <a:close/>
                <a:moveTo>
                  <a:pt x="677" y="58"/>
                </a:moveTo>
                <a:cubicBezTo>
                  <a:pt x="676" y="58"/>
                  <a:pt x="676" y="57"/>
                  <a:pt x="675" y="57"/>
                </a:cubicBezTo>
                <a:cubicBezTo>
                  <a:pt x="674" y="57"/>
                  <a:pt x="672" y="57"/>
                  <a:pt x="671" y="57"/>
                </a:cubicBezTo>
                <a:cubicBezTo>
                  <a:pt x="673" y="56"/>
                  <a:pt x="675" y="57"/>
                  <a:pt x="677" y="56"/>
                </a:cubicBezTo>
                <a:cubicBezTo>
                  <a:pt x="678" y="56"/>
                  <a:pt x="677" y="57"/>
                  <a:pt x="677" y="58"/>
                </a:cubicBezTo>
                <a:close/>
                <a:moveTo>
                  <a:pt x="562" y="7"/>
                </a:moveTo>
                <a:cubicBezTo>
                  <a:pt x="560" y="6"/>
                  <a:pt x="559" y="7"/>
                  <a:pt x="558" y="7"/>
                </a:cubicBezTo>
                <a:cubicBezTo>
                  <a:pt x="557" y="7"/>
                  <a:pt x="555" y="7"/>
                  <a:pt x="555" y="7"/>
                </a:cubicBezTo>
                <a:cubicBezTo>
                  <a:pt x="556" y="7"/>
                  <a:pt x="559" y="7"/>
                  <a:pt x="560" y="7"/>
                </a:cubicBezTo>
                <a:cubicBezTo>
                  <a:pt x="561" y="7"/>
                  <a:pt x="562" y="7"/>
                  <a:pt x="562" y="7"/>
                </a:cubicBezTo>
                <a:close/>
                <a:moveTo>
                  <a:pt x="520" y="15"/>
                </a:moveTo>
                <a:cubicBezTo>
                  <a:pt x="521" y="15"/>
                  <a:pt x="522" y="15"/>
                  <a:pt x="523" y="15"/>
                </a:cubicBezTo>
                <a:cubicBezTo>
                  <a:pt x="525" y="15"/>
                  <a:pt x="520" y="14"/>
                  <a:pt x="520" y="15"/>
                </a:cubicBezTo>
                <a:close/>
                <a:moveTo>
                  <a:pt x="519" y="13"/>
                </a:moveTo>
                <a:cubicBezTo>
                  <a:pt x="518" y="14"/>
                  <a:pt x="517" y="13"/>
                  <a:pt x="517" y="14"/>
                </a:cubicBezTo>
                <a:cubicBezTo>
                  <a:pt x="519" y="13"/>
                  <a:pt x="520" y="14"/>
                  <a:pt x="522" y="14"/>
                </a:cubicBezTo>
                <a:cubicBezTo>
                  <a:pt x="523" y="14"/>
                  <a:pt x="523" y="14"/>
                  <a:pt x="523" y="14"/>
                </a:cubicBezTo>
                <a:cubicBezTo>
                  <a:pt x="523" y="14"/>
                  <a:pt x="523" y="13"/>
                  <a:pt x="523" y="13"/>
                </a:cubicBezTo>
                <a:cubicBezTo>
                  <a:pt x="522" y="13"/>
                  <a:pt x="520" y="13"/>
                  <a:pt x="519" y="13"/>
                </a:cubicBezTo>
                <a:close/>
                <a:moveTo>
                  <a:pt x="516" y="16"/>
                </a:moveTo>
                <a:cubicBezTo>
                  <a:pt x="515" y="16"/>
                  <a:pt x="514" y="16"/>
                  <a:pt x="514" y="16"/>
                </a:cubicBezTo>
                <a:cubicBezTo>
                  <a:pt x="518" y="17"/>
                  <a:pt x="522" y="16"/>
                  <a:pt x="525" y="16"/>
                </a:cubicBezTo>
                <a:cubicBezTo>
                  <a:pt x="528" y="16"/>
                  <a:pt x="530" y="16"/>
                  <a:pt x="532" y="16"/>
                </a:cubicBezTo>
                <a:cubicBezTo>
                  <a:pt x="534" y="16"/>
                  <a:pt x="535" y="16"/>
                  <a:pt x="536" y="15"/>
                </a:cubicBezTo>
                <a:cubicBezTo>
                  <a:pt x="533" y="15"/>
                  <a:pt x="532" y="15"/>
                  <a:pt x="530" y="15"/>
                </a:cubicBezTo>
                <a:cubicBezTo>
                  <a:pt x="530" y="15"/>
                  <a:pt x="530" y="15"/>
                  <a:pt x="529" y="15"/>
                </a:cubicBezTo>
                <a:cubicBezTo>
                  <a:pt x="529" y="15"/>
                  <a:pt x="529" y="15"/>
                  <a:pt x="529" y="15"/>
                </a:cubicBezTo>
                <a:cubicBezTo>
                  <a:pt x="528" y="15"/>
                  <a:pt x="528" y="14"/>
                  <a:pt x="527" y="15"/>
                </a:cubicBezTo>
                <a:cubicBezTo>
                  <a:pt x="527" y="15"/>
                  <a:pt x="526" y="15"/>
                  <a:pt x="526" y="15"/>
                </a:cubicBezTo>
                <a:cubicBezTo>
                  <a:pt x="525" y="16"/>
                  <a:pt x="524" y="15"/>
                  <a:pt x="522" y="16"/>
                </a:cubicBezTo>
                <a:cubicBezTo>
                  <a:pt x="521" y="16"/>
                  <a:pt x="520" y="16"/>
                  <a:pt x="519" y="15"/>
                </a:cubicBezTo>
                <a:cubicBezTo>
                  <a:pt x="519" y="15"/>
                  <a:pt x="520" y="15"/>
                  <a:pt x="520" y="15"/>
                </a:cubicBezTo>
                <a:cubicBezTo>
                  <a:pt x="519" y="15"/>
                  <a:pt x="517" y="15"/>
                  <a:pt x="517" y="15"/>
                </a:cubicBezTo>
                <a:cubicBezTo>
                  <a:pt x="516" y="15"/>
                  <a:pt x="516" y="15"/>
                  <a:pt x="516" y="16"/>
                </a:cubicBezTo>
                <a:close/>
                <a:moveTo>
                  <a:pt x="521" y="6"/>
                </a:moveTo>
                <a:cubicBezTo>
                  <a:pt x="522" y="6"/>
                  <a:pt x="524" y="6"/>
                  <a:pt x="525" y="6"/>
                </a:cubicBezTo>
                <a:cubicBezTo>
                  <a:pt x="523" y="5"/>
                  <a:pt x="521" y="6"/>
                  <a:pt x="520" y="6"/>
                </a:cubicBezTo>
                <a:cubicBezTo>
                  <a:pt x="520" y="6"/>
                  <a:pt x="519" y="5"/>
                  <a:pt x="519" y="5"/>
                </a:cubicBezTo>
                <a:cubicBezTo>
                  <a:pt x="518" y="5"/>
                  <a:pt x="517" y="5"/>
                  <a:pt x="516" y="6"/>
                </a:cubicBezTo>
                <a:cubicBezTo>
                  <a:pt x="515" y="6"/>
                  <a:pt x="514" y="5"/>
                  <a:pt x="514" y="6"/>
                </a:cubicBezTo>
                <a:cubicBezTo>
                  <a:pt x="517" y="6"/>
                  <a:pt x="519" y="6"/>
                  <a:pt x="521" y="6"/>
                </a:cubicBezTo>
                <a:close/>
                <a:moveTo>
                  <a:pt x="465" y="9"/>
                </a:moveTo>
                <a:cubicBezTo>
                  <a:pt x="465" y="9"/>
                  <a:pt x="465" y="9"/>
                  <a:pt x="464" y="9"/>
                </a:cubicBezTo>
                <a:cubicBezTo>
                  <a:pt x="463" y="9"/>
                  <a:pt x="462" y="9"/>
                  <a:pt x="462" y="10"/>
                </a:cubicBezTo>
                <a:cubicBezTo>
                  <a:pt x="464" y="10"/>
                  <a:pt x="467" y="10"/>
                  <a:pt x="469" y="9"/>
                </a:cubicBezTo>
                <a:cubicBezTo>
                  <a:pt x="468" y="9"/>
                  <a:pt x="466" y="9"/>
                  <a:pt x="465" y="9"/>
                </a:cubicBezTo>
                <a:cubicBezTo>
                  <a:pt x="465" y="9"/>
                  <a:pt x="465" y="9"/>
                  <a:pt x="465" y="9"/>
                </a:cubicBezTo>
                <a:close/>
                <a:moveTo>
                  <a:pt x="497" y="7"/>
                </a:moveTo>
                <a:cubicBezTo>
                  <a:pt x="498" y="7"/>
                  <a:pt x="497" y="7"/>
                  <a:pt x="497" y="7"/>
                </a:cubicBezTo>
                <a:cubicBezTo>
                  <a:pt x="495" y="7"/>
                  <a:pt x="493" y="7"/>
                  <a:pt x="491" y="7"/>
                </a:cubicBezTo>
                <a:cubicBezTo>
                  <a:pt x="487" y="7"/>
                  <a:pt x="480" y="7"/>
                  <a:pt x="477" y="8"/>
                </a:cubicBezTo>
                <a:cubicBezTo>
                  <a:pt x="482" y="8"/>
                  <a:pt x="490" y="7"/>
                  <a:pt x="497" y="7"/>
                </a:cubicBezTo>
                <a:close/>
                <a:moveTo>
                  <a:pt x="734" y="40"/>
                </a:moveTo>
                <a:cubicBezTo>
                  <a:pt x="735" y="40"/>
                  <a:pt x="735" y="40"/>
                  <a:pt x="736" y="40"/>
                </a:cubicBezTo>
                <a:cubicBezTo>
                  <a:pt x="736" y="40"/>
                  <a:pt x="734" y="39"/>
                  <a:pt x="734" y="40"/>
                </a:cubicBezTo>
                <a:close/>
                <a:moveTo>
                  <a:pt x="511" y="20"/>
                </a:moveTo>
                <a:cubicBezTo>
                  <a:pt x="513" y="20"/>
                  <a:pt x="513" y="21"/>
                  <a:pt x="514" y="20"/>
                </a:cubicBezTo>
                <a:cubicBezTo>
                  <a:pt x="512" y="20"/>
                  <a:pt x="512" y="19"/>
                  <a:pt x="511" y="20"/>
                </a:cubicBezTo>
                <a:close/>
                <a:moveTo>
                  <a:pt x="713" y="39"/>
                </a:moveTo>
                <a:cubicBezTo>
                  <a:pt x="712" y="39"/>
                  <a:pt x="710" y="38"/>
                  <a:pt x="709" y="39"/>
                </a:cubicBezTo>
                <a:cubicBezTo>
                  <a:pt x="710" y="40"/>
                  <a:pt x="712" y="40"/>
                  <a:pt x="713" y="39"/>
                </a:cubicBezTo>
                <a:close/>
                <a:moveTo>
                  <a:pt x="730" y="40"/>
                </a:moveTo>
                <a:cubicBezTo>
                  <a:pt x="729" y="39"/>
                  <a:pt x="728" y="39"/>
                  <a:pt x="727" y="40"/>
                </a:cubicBezTo>
                <a:cubicBezTo>
                  <a:pt x="729" y="40"/>
                  <a:pt x="731" y="40"/>
                  <a:pt x="732" y="40"/>
                </a:cubicBezTo>
                <a:cubicBezTo>
                  <a:pt x="732" y="39"/>
                  <a:pt x="731" y="40"/>
                  <a:pt x="730" y="40"/>
                </a:cubicBezTo>
                <a:close/>
                <a:moveTo>
                  <a:pt x="745" y="27"/>
                </a:moveTo>
                <a:cubicBezTo>
                  <a:pt x="743" y="26"/>
                  <a:pt x="741" y="26"/>
                  <a:pt x="739" y="26"/>
                </a:cubicBezTo>
                <a:cubicBezTo>
                  <a:pt x="740" y="26"/>
                  <a:pt x="740" y="26"/>
                  <a:pt x="741" y="26"/>
                </a:cubicBezTo>
                <a:cubicBezTo>
                  <a:pt x="742" y="26"/>
                  <a:pt x="742" y="26"/>
                  <a:pt x="743" y="25"/>
                </a:cubicBezTo>
                <a:cubicBezTo>
                  <a:pt x="741" y="25"/>
                  <a:pt x="740" y="24"/>
                  <a:pt x="738" y="25"/>
                </a:cubicBezTo>
                <a:cubicBezTo>
                  <a:pt x="737" y="24"/>
                  <a:pt x="735" y="24"/>
                  <a:pt x="734" y="24"/>
                </a:cubicBezTo>
                <a:cubicBezTo>
                  <a:pt x="733" y="24"/>
                  <a:pt x="733" y="24"/>
                  <a:pt x="733" y="25"/>
                </a:cubicBezTo>
                <a:cubicBezTo>
                  <a:pt x="730" y="25"/>
                  <a:pt x="726" y="25"/>
                  <a:pt x="724" y="25"/>
                </a:cubicBezTo>
                <a:cubicBezTo>
                  <a:pt x="724" y="26"/>
                  <a:pt x="726" y="25"/>
                  <a:pt x="727" y="26"/>
                </a:cubicBezTo>
                <a:cubicBezTo>
                  <a:pt x="726" y="26"/>
                  <a:pt x="725" y="26"/>
                  <a:pt x="724" y="26"/>
                </a:cubicBezTo>
                <a:cubicBezTo>
                  <a:pt x="723" y="26"/>
                  <a:pt x="722" y="26"/>
                  <a:pt x="721" y="26"/>
                </a:cubicBezTo>
                <a:cubicBezTo>
                  <a:pt x="709" y="25"/>
                  <a:pt x="698" y="26"/>
                  <a:pt x="685" y="26"/>
                </a:cubicBezTo>
                <a:cubicBezTo>
                  <a:pt x="685" y="25"/>
                  <a:pt x="684" y="25"/>
                  <a:pt x="683" y="25"/>
                </a:cubicBezTo>
                <a:cubicBezTo>
                  <a:pt x="682" y="25"/>
                  <a:pt x="682" y="25"/>
                  <a:pt x="681" y="24"/>
                </a:cubicBezTo>
                <a:cubicBezTo>
                  <a:pt x="681" y="25"/>
                  <a:pt x="681" y="25"/>
                  <a:pt x="681" y="25"/>
                </a:cubicBezTo>
                <a:cubicBezTo>
                  <a:pt x="680" y="24"/>
                  <a:pt x="681" y="26"/>
                  <a:pt x="680" y="25"/>
                </a:cubicBezTo>
                <a:cubicBezTo>
                  <a:pt x="678" y="25"/>
                  <a:pt x="676" y="26"/>
                  <a:pt x="674" y="26"/>
                </a:cubicBezTo>
                <a:cubicBezTo>
                  <a:pt x="674" y="26"/>
                  <a:pt x="674" y="26"/>
                  <a:pt x="673" y="26"/>
                </a:cubicBezTo>
                <a:cubicBezTo>
                  <a:pt x="672" y="26"/>
                  <a:pt x="672" y="26"/>
                  <a:pt x="671" y="26"/>
                </a:cubicBezTo>
                <a:cubicBezTo>
                  <a:pt x="670" y="26"/>
                  <a:pt x="669" y="26"/>
                  <a:pt x="668" y="25"/>
                </a:cubicBezTo>
                <a:cubicBezTo>
                  <a:pt x="667" y="25"/>
                  <a:pt x="665" y="25"/>
                  <a:pt x="664" y="26"/>
                </a:cubicBezTo>
                <a:cubicBezTo>
                  <a:pt x="668" y="26"/>
                  <a:pt x="672" y="27"/>
                  <a:pt x="675" y="27"/>
                </a:cubicBezTo>
                <a:cubicBezTo>
                  <a:pt x="676" y="27"/>
                  <a:pt x="676" y="27"/>
                  <a:pt x="677" y="27"/>
                </a:cubicBezTo>
                <a:cubicBezTo>
                  <a:pt x="679" y="27"/>
                  <a:pt x="680" y="27"/>
                  <a:pt x="682" y="27"/>
                </a:cubicBezTo>
                <a:cubicBezTo>
                  <a:pt x="683" y="27"/>
                  <a:pt x="684" y="27"/>
                  <a:pt x="685" y="27"/>
                </a:cubicBezTo>
                <a:cubicBezTo>
                  <a:pt x="688" y="27"/>
                  <a:pt x="692" y="27"/>
                  <a:pt x="695" y="27"/>
                </a:cubicBezTo>
                <a:cubicBezTo>
                  <a:pt x="704" y="27"/>
                  <a:pt x="711" y="27"/>
                  <a:pt x="718" y="27"/>
                </a:cubicBezTo>
                <a:cubicBezTo>
                  <a:pt x="719" y="27"/>
                  <a:pt x="721" y="27"/>
                  <a:pt x="722" y="27"/>
                </a:cubicBezTo>
                <a:cubicBezTo>
                  <a:pt x="727" y="27"/>
                  <a:pt x="730" y="27"/>
                  <a:pt x="735" y="27"/>
                </a:cubicBezTo>
                <a:cubicBezTo>
                  <a:pt x="736" y="27"/>
                  <a:pt x="738" y="28"/>
                  <a:pt x="739" y="28"/>
                </a:cubicBezTo>
                <a:cubicBezTo>
                  <a:pt x="740" y="28"/>
                  <a:pt x="741" y="27"/>
                  <a:pt x="742" y="27"/>
                </a:cubicBezTo>
                <a:cubicBezTo>
                  <a:pt x="742" y="27"/>
                  <a:pt x="742" y="27"/>
                  <a:pt x="742" y="27"/>
                </a:cubicBezTo>
                <a:cubicBezTo>
                  <a:pt x="743" y="27"/>
                  <a:pt x="744" y="27"/>
                  <a:pt x="745" y="27"/>
                </a:cubicBezTo>
                <a:close/>
                <a:moveTo>
                  <a:pt x="614" y="33"/>
                </a:moveTo>
                <a:cubicBezTo>
                  <a:pt x="613" y="33"/>
                  <a:pt x="611" y="33"/>
                  <a:pt x="610" y="34"/>
                </a:cubicBezTo>
                <a:cubicBezTo>
                  <a:pt x="612" y="34"/>
                  <a:pt x="613" y="34"/>
                  <a:pt x="614" y="33"/>
                </a:cubicBezTo>
                <a:close/>
                <a:moveTo>
                  <a:pt x="728" y="30"/>
                </a:moveTo>
                <a:cubicBezTo>
                  <a:pt x="729" y="30"/>
                  <a:pt x="732" y="31"/>
                  <a:pt x="733" y="30"/>
                </a:cubicBezTo>
                <a:cubicBezTo>
                  <a:pt x="731" y="29"/>
                  <a:pt x="729" y="29"/>
                  <a:pt x="728" y="30"/>
                </a:cubicBezTo>
                <a:close/>
                <a:moveTo>
                  <a:pt x="546" y="32"/>
                </a:moveTo>
                <a:cubicBezTo>
                  <a:pt x="543" y="32"/>
                  <a:pt x="543" y="32"/>
                  <a:pt x="543" y="32"/>
                </a:cubicBezTo>
                <a:cubicBezTo>
                  <a:pt x="543" y="32"/>
                  <a:pt x="542" y="33"/>
                  <a:pt x="541" y="33"/>
                </a:cubicBezTo>
                <a:cubicBezTo>
                  <a:pt x="540" y="33"/>
                  <a:pt x="538" y="32"/>
                  <a:pt x="538" y="33"/>
                </a:cubicBezTo>
                <a:cubicBezTo>
                  <a:pt x="541" y="33"/>
                  <a:pt x="543" y="33"/>
                  <a:pt x="546" y="33"/>
                </a:cubicBezTo>
                <a:cubicBezTo>
                  <a:pt x="546" y="33"/>
                  <a:pt x="547" y="33"/>
                  <a:pt x="546" y="32"/>
                </a:cubicBezTo>
                <a:close/>
                <a:moveTo>
                  <a:pt x="527" y="27"/>
                </a:moveTo>
                <a:cubicBezTo>
                  <a:pt x="528" y="26"/>
                  <a:pt x="529" y="27"/>
                  <a:pt x="530" y="27"/>
                </a:cubicBezTo>
                <a:cubicBezTo>
                  <a:pt x="531" y="26"/>
                  <a:pt x="530" y="26"/>
                  <a:pt x="529" y="26"/>
                </a:cubicBezTo>
                <a:cubicBezTo>
                  <a:pt x="529" y="26"/>
                  <a:pt x="527" y="26"/>
                  <a:pt x="527" y="27"/>
                </a:cubicBezTo>
                <a:close/>
                <a:moveTo>
                  <a:pt x="538" y="36"/>
                </a:moveTo>
                <a:cubicBezTo>
                  <a:pt x="539" y="37"/>
                  <a:pt x="540" y="37"/>
                  <a:pt x="540" y="36"/>
                </a:cubicBezTo>
                <a:cubicBezTo>
                  <a:pt x="540" y="36"/>
                  <a:pt x="538" y="36"/>
                  <a:pt x="538" y="36"/>
                </a:cubicBezTo>
                <a:close/>
                <a:moveTo>
                  <a:pt x="530" y="37"/>
                </a:moveTo>
                <a:cubicBezTo>
                  <a:pt x="531" y="37"/>
                  <a:pt x="532" y="37"/>
                  <a:pt x="533" y="36"/>
                </a:cubicBezTo>
                <a:cubicBezTo>
                  <a:pt x="532" y="36"/>
                  <a:pt x="531" y="36"/>
                  <a:pt x="530" y="37"/>
                </a:cubicBezTo>
                <a:close/>
                <a:moveTo>
                  <a:pt x="691" y="51"/>
                </a:moveTo>
                <a:cubicBezTo>
                  <a:pt x="691" y="52"/>
                  <a:pt x="692" y="52"/>
                  <a:pt x="692" y="52"/>
                </a:cubicBezTo>
                <a:cubicBezTo>
                  <a:pt x="692" y="52"/>
                  <a:pt x="693" y="51"/>
                  <a:pt x="692" y="51"/>
                </a:cubicBezTo>
                <a:cubicBezTo>
                  <a:pt x="692" y="51"/>
                  <a:pt x="692" y="52"/>
                  <a:pt x="691" y="51"/>
                </a:cubicBezTo>
                <a:close/>
                <a:moveTo>
                  <a:pt x="735" y="30"/>
                </a:moveTo>
                <a:cubicBezTo>
                  <a:pt x="735" y="30"/>
                  <a:pt x="733" y="29"/>
                  <a:pt x="733" y="30"/>
                </a:cubicBezTo>
                <a:cubicBezTo>
                  <a:pt x="734" y="31"/>
                  <a:pt x="735" y="30"/>
                  <a:pt x="736" y="30"/>
                </a:cubicBezTo>
                <a:cubicBezTo>
                  <a:pt x="737" y="30"/>
                  <a:pt x="738" y="31"/>
                  <a:pt x="739" y="30"/>
                </a:cubicBezTo>
                <a:cubicBezTo>
                  <a:pt x="738" y="30"/>
                  <a:pt x="737" y="30"/>
                  <a:pt x="735" y="30"/>
                </a:cubicBezTo>
                <a:close/>
                <a:moveTo>
                  <a:pt x="601" y="40"/>
                </a:moveTo>
                <a:cubicBezTo>
                  <a:pt x="601" y="40"/>
                  <a:pt x="602" y="41"/>
                  <a:pt x="603" y="40"/>
                </a:cubicBezTo>
                <a:cubicBezTo>
                  <a:pt x="602" y="40"/>
                  <a:pt x="601" y="39"/>
                  <a:pt x="601" y="40"/>
                </a:cubicBezTo>
                <a:close/>
                <a:moveTo>
                  <a:pt x="595" y="31"/>
                </a:moveTo>
                <a:cubicBezTo>
                  <a:pt x="594" y="31"/>
                  <a:pt x="594" y="30"/>
                  <a:pt x="594" y="30"/>
                </a:cubicBezTo>
                <a:cubicBezTo>
                  <a:pt x="593" y="31"/>
                  <a:pt x="594" y="32"/>
                  <a:pt x="595" y="31"/>
                </a:cubicBezTo>
                <a:close/>
                <a:moveTo>
                  <a:pt x="519" y="20"/>
                </a:moveTo>
                <a:cubicBezTo>
                  <a:pt x="520" y="19"/>
                  <a:pt x="521" y="20"/>
                  <a:pt x="522" y="19"/>
                </a:cubicBezTo>
                <a:cubicBezTo>
                  <a:pt x="521" y="20"/>
                  <a:pt x="519" y="19"/>
                  <a:pt x="519" y="20"/>
                </a:cubicBezTo>
                <a:close/>
                <a:moveTo>
                  <a:pt x="591" y="36"/>
                </a:moveTo>
                <a:cubicBezTo>
                  <a:pt x="590" y="36"/>
                  <a:pt x="589" y="36"/>
                  <a:pt x="589" y="36"/>
                </a:cubicBezTo>
                <a:cubicBezTo>
                  <a:pt x="590" y="37"/>
                  <a:pt x="591" y="37"/>
                  <a:pt x="591" y="36"/>
                </a:cubicBezTo>
                <a:close/>
                <a:moveTo>
                  <a:pt x="550" y="16"/>
                </a:moveTo>
                <a:cubicBezTo>
                  <a:pt x="546" y="16"/>
                  <a:pt x="542" y="17"/>
                  <a:pt x="539" y="17"/>
                </a:cubicBezTo>
                <a:cubicBezTo>
                  <a:pt x="539" y="16"/>
                  <a:pt x="538" y="17"/>
                  <a:pt x="538" y="16"/>
                </a:cubicBezTo>
                <a:cubicBezTo>
                  <a:pt x="540" y="15"/>
                  <a:pt x="546" y="16"/>
                  <a:pt x="548" y="15"/>
                </a:cubicBezTo>
                <a:cubicBezTo>
                  <a:pt x="543" y="15"/>
                  <a:pt x="540" y="15"/>
                  <a:pt x="536" y="15"/>
                </a:cubicBezTo>
                <a:cubicBezTo>
                  <a:pt x="536" y="16"/>
                  <a:pt x="537" y="15"/>
                  <a:pt x="537" y="16"/>
                </a:cubicBezTo>
                <a:cubicBezTo>
                  <a:pt x="535" y="16"/>
                  <a:pt x="534" y="16"/>
                  <a:pt x="532" y="17"/>
                </a:cubicBezTo>
                <a:cubicBezTo>
                  <a:pt x="532" y="17"/>
                  <a:pt x="531" y="16"/>
                  <a:pt x="530" y="16"/>
                </a:cubicBezTo>
                <a:cubicBezTo>
                  <a:pt x="529" y="16"/>
                  <a:pt x="528" y="17"/>
                  <a:pt x="527" y="17"/>
                </a:cubicBezTo>
                <a:cubicBezTo>
                  <a:pt x="524" y="17"/>
                  <a:pt x="520" y="17"/>
                  <a:pt x="518" y="17"/>
                </a:cubicBezTo>
                <a:cubicBezTo>
                  <a:pt x="518" y="18"/>
                  <a:pt x="519" y="18"/>
                  <a:pt x="519" y="18"/>
                </a:cubicBezTo>
                <a:cubicBezTo>
                  <a:pt x="521" y="18"/>
                  <a:pt x="522" y="18"/>
                  <a:pt x="523" y="18"/>
                </a:cubicBezTo>
                <a:cubicBezTo>
                  <a:pt x="524" y="19"/>
                  <a:pt x="526" y="18"/>
                  <a:pt x="527" y="18"/>
                </a:cubicBezTo>
                <a:cubicBezTo>
                  <a:pt x="528" y="18"/>
                  <a:pt x="529" y="18"/>
                  <a:pt x="529" y="18"/>
                </a:cubicBezTo>
                <a:cubicBezTo>
                  <a:pt x="535" y="18"/>
                  <a:pt x="542" y="17"/>
                  <a:pt x="546" y="17"/>
                </a:cubicBezTo>
                <a:cubicBezTo>
                  <a:pt x="547" y="17"/>
                  <a:pt x="547" y="17"/>
                  <a:pt x="548" y="17"/>
                </a:cubicBezTo>
                <a:cubicBezTo>
                  <a:pt x="549" y="17"/>
                  <a:pt x="549" y="17"/>
                  <a:pt x="550" y="17"/>
                </a:cubicBezTo>
                <a:cubicBezTo>
                  <a:pt x="551" y="18"/>
                  <a:pt x="552" y="17"/>
                  <a:pt x="553" y="18"/>
                </a:cubicBezTo>
                <a:cubicBezTo>
                  <a:pt x="552" y="18"/>
                  <a:pt x="550" y="18"/>
                  <a:pt x="549" y="18"/>
                </a:cubicBezTo>
                <a:cubicBezTo>
                  <a:pt x="550" y="19"/>
                  <a:pt x="551" y="18"/>
                  <a:pt x="553" y="18"/>
                </a:cubicBezTo>
                <a:cubicBezTo>
                  <a:pt x="554" y="18"/>
                  <a:pt x="553" y="17"/>
                  <a:pt x="554" y="18"/>
                </a:cubicBezTo>
                <a:cubicBezTo>
                  <a:pt x="555" y="18"/>
                  <a:pt x="558" y="17"/>
                  <a:pt x="558" y="17"/>
                </a:cubicBezTo>
                <a:cubicBezTo>
                  <a:pt x="558" y="17"/>
                  <a:pt x="559" y="17"/>
                  <a:pt x="559" y="17"/>
                </a:cubicBezTo>
                <a:cubicBezTo>
                  <a:pt x="563" y="16"/>
                  <a:pt x="567" y="16"/>
                  <a:pt x="571" y="16"/>
                </a:cubicBezTo>
                <a:cubicBezTo>
                  <a:pt x="568" y="15"/>
                  <a:pt x="565" y="16"/>
                  <a:pt x="562" y="16"/>
                </a:cubicBezTo>
                <a:cubicBezTo>
                  <a:pt x="560" y="16"/>
                  <a:pt x="559" y="16"/>
                  <a:pt x="557" y="16"/>
                </a:cubicBezTo>
                <a:cubicBezTo>
                  <a:pt x="555" y="16"/>
                  <a:pt x="553" y="16"/>
                  <a:pt x="550" y="16"/>
                </a:cubicBezTo>
                <a:close/>
                <a:moveTo>
                  <a:pt x="568" y="37"/>
                </a:moveTo>
                <a:cubicBezTo>
                  <a:pt x="571" y="37"/>
                  <a:pt x="573" y="38"/>
                  <a:pt x="575" y="37"/>
                </a:cubicBezTo>
                <a:cubicBezTo>
                  <a:pt x="575" y="37"/>
                  <a:pt x="576" y="37"/>
                  <a:pt x="576" y="36"/>
                </a:cubicBezTo>
                <a:cubicBezTo>
                  <a:pt x="573" y="37"/>
                  <a:pt x="570" y="36"/>
                  <a:pt x="568" y="37"/>
                </a:cubicBezTo>
                <a:close/>
                <a:moveTo>
                  <a:pt x="580" y="26"/>
                </a:moveTo>
                <a:cubicBezTo>
                  <a:pt x="579" y="26"/>
                  <a:pt x="578" y="26"/>
                  <a:pt x="578" y="27"/>
                </a:cubicBezTo>
                <a:cubicBezTo>
                  <a:pt x="579" y="27"/>
                  <a:pt x="580" y="27"/>
                  <a:pt x="580" y="26"/>
                </a:cubicBezTo>
                <a:close/>
                <a:moveTo>
                  <a:pt x="602" y="20"/>
                </a:moveTo>
                <a:cubicBezTo>
                  <a:pt x="602" y="21"/>
                  <a:pt x="605" y="20"/>
                  <a:pt x="606" y="21"/>
                </a:cubicBezTo>
                <a:cubicBezTo>
                  <a:pt x="606" y="20"/>
                  <a:pt x="605" y="20"/>
                  <a:pt x="604" y="20"/>
                </a:cubicBezTo>
                <a:cubicBezTo>
                  <a:pt x="604" y="20"/>
                  <a:pt x="603" y="20"/>
                  <a:pt x="602" y="20"/>
                </a:cubicBezTo>
                <a:close/>
                <a:moveTo>
                  <a:pt x="602" y="20"/>
                </a:moveTo>
                <a:cubicBezTo>
                  <a:pt x="602" y="20"/>
                  <a:pt x="602" y="20"/>
                  <a:pt x="602" y="19"/>
                </a:cubicBezTo>
                <a:cubicBezTo>
                  <a:pt x="602" y="20"/>
                  <a:pt x="603" y="19"/>
                  <a:pt x="604" y="19"/>
                </a:cubicBezTo>
                <a:cubicBezTo>
                  <a:pt x="604" y="19"/>
                  <a:pt x="606" y="20"/>
                  <a:pt x="606" y="19"/>
                </a:cubicBezTo>
                <a:cubicBezTo>
                  <a:pt x="603" y="19"/>
                  <a:pt x="601" y="19"/>
                  <a:pt x="598" y="19"/>
                </a:cubicBezTo>
                <a:cubicBezTo>
                  <a:pt x="599" y="20"/>
                  <a:pt x="601" y="20"/>
                  <a:pt x="602" y="20"/>
                </a:cubicBezTo>
                <a:close/>
                <a:moveTo>
                  <a:pt x="607" y="36"/>
                </a:moveTo>
                <a:cubicBezTo>
                  <a:pt x="607" y="36"/>
                  <a:pt x="605" y="36"/>
                  <a:pt x="605" y="36"/>
                </a:cubicBezTo>
                <a:cubicBezTo>
                  <a:pt x="606" y="36"/>
                  <a:pt x="607" y="37"/>
                  <a:pt x="607" y="36"/>
                </a:cubicBezTo>
                <a:close/>
                <a:moveTo>
                  <a:pt x="608" y="41"/>
                </a:moveTo>
                <a:cubicBezTo>
                  <a:pt x="607" y="41"/>
                  <a:pt x="605" y="40"/>
                  <a:pt x="604" y="41"/>
                </a:cubicBezTo>
                <a:cubicBezTo>
                  <a:pt x="605" y="41"/>
                  <a:pt x="607" y="41"/>
                  <a:pt x="608" y="41"/>
                </a:cubicBezTo>
                <a:close/>
                <a:moveTo>
                  <a:pt x="609" y="26"/>
                </a:moveTo>
                <a:cubicBezTo>
                  <a:pt x="607" y="26"/>
                  <a:pt x="605" y="26"/>
                  <a:pt x="603" y="26"/>
                </a:cubicBezTo>
                <a:cubicBezTo>
                  <a:pt x="602" y="26"/>
                  <a:pt x="602" y="26"/>
                  <a:pt x="602" y="26"/>
                </a:cubicBezTo>
                <a:cubicBezTo>
                  <a:pt x="601" y="26"/>
                  <a:pt x="598" y="26"/>
                  <a:pt x="597" y="27"/>
                </a:cubicBezTo>
                <a:cubicBezTo>
                  <a:pt x="601" y="27"/>
                  <a:pt x="605" y="27"/>
                  <a:pt x="609" y="26"/>
                </a:cubicBezTo>
                <a:close/>
                <a:moveTo>
                  <a:pt x="578" y="24"/>
                </a:moveTo>
                <a:cubicBezTo>
                  <a:pt x="579" y="24"/>
                  <a:pt x="580" y="25"/>
                  <a:pt x="581" y="24"/>
                </a:cubicBezTo>
                <a:cubicBezTo>
                  <a:pt x="579" y="23"/>
                  <a:pt x="576" y="24"/>
                  <a:pt x="575" y="24"/>
                </a:cubicBezTo>
                <a:cubicBezTo>
                  <a:pt x="573" y="24"/>
                  <a:pt x="572" y="24"/>
                  <a:pt x="570" y="25"/>
                </a:cubicBezTo>
                <a:cubicBezTo>
                  <a:pt x="574" y="25"/>
                  <a:pt x="576" y="24"/>
                  <a:pt x="578" y="24"/>
                </a:cubicBezTo>
                <a:close/>
                <a:moveTo>
                  <a:pt x="554" y="28"/>
                </a:moveTo>
                <a:cubicBezTo>
                  <a:pt x="555" y="28"/>
                  <a:pt x="558" y="29"/>
                  <a:pt x="558" y="27"/>
                </a:cubicBezTo>
                <a:cubicBezTo>
                  <a:pt x="556" y="27"/>
                  <a:pt x="555" y="28"/>
                  <a:pt x="554" y="27"/>
                </a:cubicBezTo>
                <a:cubicBezTo>
                  <a:pt x="554" y="27"/>
                  <a:pt x="555" y="27"/>
                  <a:pt x="555" y="27"/>
                </a:cubicBezTo>
                <a:cubicBezTo>
                  <a:pt x="552" y="27"/>
                  <a:pt x="550" y="26"/>
                  <a:pt x="548" y="27"/>
                </a:cubicBezTo>
                <a:cubicBezTo>
                  <a:pt x="549" y="27"/>
                  <a:pt x="551" y="27"/>
                  <a:pt x="552" y="28"/>
                </a:cubicBezTo>
                <a:cubicBezTo>
                  <a:pt x="551" y="28"/>
                  <a:pt x="551" y="28"/>
                  <a:pt x="551" y="29"/>
                </a:cubicBezTo>
                <a:cubicBezTo>
                  <a:pt x="551" y="28"/>
                  <a:pt x="552" y="29"/>
                  <a:pt x="552" y="28"/>
                </a:cubicBezTo>
                <a:cubicBezTo>
                  <a:pt x="553" y="29"/>
                  <a:pt x="554" y="28"/>
                  <a:pt x="554" y="28"/>
                </a:cubicBezTo>
                <a:close/>
                <a:moveTo>
                  <a:pt x="564" y="18"/>
                </a:moveTo>
                <a:cubicBezTo>
                  <a:pt x="564" y="18"/>
                  <a:pt x="561" y="17"/>
                  <a:pt x="561" y="18"/>
                </a:cubicBezTo>
                <a:cubicBezTo>
                  <a:pt x="562" y="18"/>
                  <a:pt x="564" y="18"/>
                  <a:pt x="564" y="18"/>
                </a:cubicBezTo>
                <a:close/>
                <a:moveTo>
                  <a:pt x="559" y="18"/>
                </a:moveTo>
                <a:cubicBezTo>
                  <a:pt x="559" y="18"/>
                  <a:pt x="557" y="18"/>
                  <a:pt x="557" y="18"/>
                </a:cubicBezTo>
                <a:cubicBezTo>
                  <a:pt x="558" y="18"/>
                  <a:pt x="559" y="18"/>
                  <a:pt x="559" y="18"/>
                </a:cubicBezTo>
                <a:close/>
                <a:moveTo>
                  <a:pt x="531" y="20"/>
                </a:moveTo>
                <a:cubicBezTo>
                  <a:pt x="530" y="20"/>
                  <a:pt x="529" y="20"/>
                  <a:pt x="529" y="21"/>
                </a:cubicBezTo>
                <a:cubicBezTo>
                  <a:pt x="530" y="21"/>
                  <a:pt x="531" y="21"/>
                  <a:pt x="531" y="20"/>
                </a:cubicBezTo>
                <a:close/>
                <a:moveTo>
                  <a:pt x="545" y="18"/>
                </a:moveTo>
                <a:cubicBezTo>
                  <a:pt x="542" y="18"/>
                  <a:pt x="542" y="18"/>
                  <a:pt x="542" y="18"/>
                </a:cubicBezTo>
                <a:cubicBezTo>
                  <a:pt x="541" y="19"/>
                  <a:pt x="540" y="18"/>
                  <a:pt x="539" y="19"/>
                </a:cubicBezTo>
                <a:cubicBezTo>
                  <a:pt x="540" y="19"/>
                  <a:pt x="542" y="19"/>
                  <a:pt x="543" y="19"/>
                </a:cubicBezTo>
                <a:cubicBezTo>
                  <a:pt x="544" y="18"/>
                  <a:pt x="545" y="19"/>
                  <a:pt x="545" y="18"/>
                </a:cubicBezTo>
                <a:close/>
                <a:moveTo>
                  <a:pt x="527" y="20"/>
                </a:moveTo>
                <a:cubicBezTo>
                  <a:pt x="525" y="20"/>
                  <a:pt x="529" y="21"/>
                  <a:pt x="529" y="20"/>
                </a:cubicBezTo>
                <a:cubicBezTo>
                  <a:pt x="528" y="20"/>
                  <a:pt x="528" y="20"/>
                  <a:pt x="527" y="20"/>
                </a:cubicBezTo>
                <a:close/>
                <a:moveTo>
                  <a:pt x="562" y="38"/>
                </a:moveTo>
                <a:cubicBezTo>
                  <a:pt x="563" y="39"/>
                  <a:pt x="566" y="38"/>
                  <a:pt x="566" y="39"/>
                </a:cubicBezTo>
                <a:cubicBezTo>
                  <a:pt x="566" y="39"/>
                  <a:pt x="567" y="39"/>
                  <a:pt x="567" y="39"/>
                </a:cubicBezTo>
                <a:cubicBezTo>
                  <a:pt x="566" y="39"/>
                  <a:pt x="566" y="38"/>
                  <a:pt x="567" y="38"/>
                </a:cubicBezTo>
                <a:cubicBezTo>
                  <a:pt x="566" y="37"/>
                  <a:pt x="566" y="38"/>
                  <a:pt x="565" y="38"/>
                </a:cubicBezTo>
                <a:cubicBezTo>
                  <a:pt x="565" y="38"/>
                  <a:pt x="565" y="38"/>
                  <a:pt x="565" y="38"/>
                </a:cubicBezTo>
                <a:cubicBezTo>
                  <a:pt x="564" y="38"/>
                  <a:pt x="564" y="38"/>
                  <a:pt x="563" y="38"/>
                </a:cubicBezTo>
                <a:cubicBezTo>
                  <a:pt x="563" y="38"/>
                  <a:pt x="561" y="38"/>
                  <a:pt x="562" y="38"/>
                </a:cubicBezTo>
                <a:close/>
                <a:moveTo>
                  <a:pt x="563" y="25"/>
                </a:moveTo>
                <a:cubicBezTo>
                  <a:pt x="557" y="25"/>
                  <a:pt x="549" y="25"/>
                  <a:pt x="542" y="25"/>
                </a:cubicBezTo>
                <a:cubicBezTo>
                  <a:pt x="543" y="27"/>
                  <a:pt x="545" y="25"/>
                  <a:pt x="545" y="26"/>
                </a:cubicBezTo>
                <a:cubicBezTo>
                  <a:pt x="544" y="28"/>
                  <a:pt x="542" y="27"/>
                  <a:pt x="541" y="28"/>
                </a:cubicBezTo>
                <a:cubicBezTo>
                  <a:pt x="543" y="27"/>
                  <a:pt x="544" y="28"/>
                  <a:pt x="546" y="27"/>
                </a:cubicBezTo>
                <a:cubicBezTo>
                  <a:pt x="545" y="27"/>
                  <a:pt x="545" y="26"/>
                  <a:pt x="545" y="26"/>
                </a:cubicBezTo>
                <a:cubicBezTo>
                  <a:pt x="548" y="25"/>
                  <a:pt x="551" y="26"/>
                  <a:pt x="553" y="26"/>
                </a:cubicBezTo>
                <a:cubicBezTo>
                  <a:pt x="554" y="26"/>
                  <a:pt x="556" y="25"/>
                  <a:pt x="557" y="25"/>
                </a:cubicBezTo>
                <a:cubicBezTo>
                  <a:pt x="558" y="25"/>
                  <a:pt x="558" y="25"/>
                  <a:pt x="558" y="25"/>
                </a:cubicBezTo>
                <a:cubicBezTo>
                  <a:pt x="560" y="25"/>
                  <a:pt x="561" y="25"/>
                  <a:pt x="563" y="25"/>
                </a:cubicBezTo>
                <a:close/>
                <a:moveTo>
                  <a:pt x="550" y="35"/>
                </a:moveTo>
                <a:cubicBezTo>
                  <a:pt x="551" y="35"/>
                  <a:pt x="552" y="35"/>
                  <a:pt x="553" y="35"/>
                </a:cubicBezTo>
                <a:cubicBezTo>
                  <a:pt x="552" y="34"/>
                  <a:pt x="549" y="35"/>
                  <a:pt x="550" y="35"/>
                </a:cubicBezTo>
                <a:close/>
                <a:moveTo>
                  <a:pt x="536" y="20"/>
                </a:moveTo>
                <a:cubicBezTo>
                  <a:pt x="537" y="20"/>
                  <a:pt x="537" y="20"/>
                  <a:pt x="537" y="20"/>
                </a:cubicBezTo>
                <a:cubicBezTo>
                  <a:pt x="539" y="21"/>
                  <a:pt x="542" y="20"/>
                  <a:pt x="544" y="20"/>
                </a:cubicBezTo>
                <a:cubicBezTo>
                  <a:pt x="544" y="19"/>
                  <a:pt x="542" y="20"/>
                  <a:pt x="541" y="20"/>
                </a:cubicBezTo>
                <a:cubicBezTo>
                  <a:pt x="539" y="20"/>
                  <a:pt x="537" y="20"/>
                  <a:pt x="535" y="20"/>
                </a:cubicBezTo>
                <a:cubicBezTo>
                  <a:pt x="535" y="20"/>
                  <a:pt x="535" y="20"/>
                  <a:pt x="536" y="20"/>
                </a:cubicBezTo>
                <a:close/>
                <a:moveTo>
                  <a:pt x="538" y="28"/>
                </a:moveTo>
                <a:cubicBezTo>
                  <a:pt x="539" y="28"/>
                  <a:pt x="540" y="28"/>
                  <a:pt x="541" y="27"/>
                </a:cubicBezTo>
                <a:cubicBezTo>
                  <a:pt x="540" y="27"/>
                  <a:pt x="539" y="27"/>
                  <a:pt x="538" y="28"/>
                </a:cubicBezTo>
                <a:close/>
                <a:moveTo>
                  <a:pt x="541" y="23"/>
                </a:moveTo>
                <a:cubicBezTo>
                  <a:pt x="539" y="23"/>
                  <a:pt x="539" y="23"/>
                  <a:pt x="539" y="23"/>
                </a:cubicBezTo>
                <a:cubicBezTo>
                  <a:pt x="539" y="23"/>
                  <a:pt x="538" y="23"/>
                  <a:pt x="537" y="23"/>
                </a:cubicBezTo>
                <a:cubicBezTo>
                  <a:pt x="537" y="22"/>
                  <a:pt x="537" y="23"/>
                  <a:pt x="537" y="23"/>
                </a:cubicBezTo>
                <a:cubicBezTo>
                  <a:pt x="537" y="23"/>
                  <a:pt x="537" y="23"/>
                  <a:pt x="537" y="23"/>
                </a:cubicBezTo>
                <a:cubicBezTo>
                  <a:pt x="538" y="24"/>
                  <a:pt x="539" y="23"/>
                  <a:pt x="540" y="23"/>
                </a:cubicBezTo>
                <a:cubicBezTo>
                  <a:pt x="541" y="23"/>
                  <a:pt x="541" y="23"/>
                  <a:pt x="541" y="23"/>
                </a:cubicBezTo>
                <a:cubicBezTo>
                  <a:pt x="541" y="23"/>
                  <a:pt x="541" y="23"/>
                  <a:pt x="541" y="23"/>
                </a:cubicBezTo>
                <a:close/>
              </a:path>
            </a:pathLst>
          </a:custGeom>
          <a:gradFill>
            <a:gsLst>
              <a:gs pos="0">
                <a:schemeClr val="accent1"/>
              </a:gs>
              <a:gs pos="100000">
                <a:schemeClr val="accent2"/>
              </a:gs>
            </a:gsLst>
            <a:lin ang="0" scaled="0"/>
          </a:gra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1" i="0" u="none" strike="noStrike" kern="1200" cap="none" spc="0" normalizeH="0" baseline="0" noProof="0" dirty="0">
              <a:ln>
                <a:noFill/>
              </a:ln>
              <a:solidFill>
                <a:prstClr val="black"/>
              </a:solidFill>
              <a:effectLst/>
              <a:uLnTx/>
              <a:uFillTx/>
              <a:latin typeface="Calibri" panose="020F0502020204030204"/>
              <a:ea typeface="宋体" panose="02010600030101010101" pitchFamily="2" charset="-122"/>
              <a:cs typeface="+mn-cs"/>
            </a:endParaRPr>
          </a:p>
        </p:txBody>
      </p:sp>
      <p:sp>
        <p:nvSpPr>
          <p:cNvPr id="2" name="标题 1">
            <a:extLst>
              <a:ext uri="{FF2B5EF4-FFF2-40B4-BE49-F238E27FC236}">
                <a16:creationId xmlns:a16="http://schemas.microsoft.com/office/drawing/2014/main" id="{29029426-C2F6-42D2-9E5E-CE970DAF109C}"/>
              </a:ext>
            </a:extLst>
          </p:cNvPr>
          <p:cNvSpPr>
            <a:spLocks noGrp="1"/>
          </p:cNvSpPr>
          <p:nvPr>
            <p:ph type="title"/>
          </p:nvPr>
        </p:nvSpPr>
        <p:spPr>
          <a:xfrm>
            <a:off x="836662" y="602577"/>
            <a:ext cx="8763084" cy="395045"/>
          </a:xfrm>
          <a:noFill/>
        </p:spPr>
        <p:txBody>
          <a:bodyPr wrap="square" lIns="0" tIns="0" rIns="0" bIns="0">
            <a:spAutoFit/>
          </a:bodyPr>
          <a:lstStyle>
            <a:lvl1pPr>
              <a:defRPr lang="zh-CN" altLang="en-US" sz="2800" b="1" dirty="0">
                <a:solidFill>
                  <a:schemeClr val="bg1"/>
                </a:solidFill>
                <a:effectLst>
                  <a:outerShdw blurRad="63500" dir="2700000" sx="101000" sy="101000" algn="tl" rotWithShape="0">
                    <a:schemeClr val="accent1">
                      <a:lumMod val="50000"/>
                      <a:alpha val="34000"/>
                    </a:schemeClr>
                  </a:outerShdw>
                </a:effectLst>
                <a:latin typeface="+mj-ea"/>
                <a:cs typeface="阿里巴巴普惠体 B" panose="00020600040101010101" pitchFamily="18" charset="-122"/>
              </a:defRPr>
            </a:lvl1pPr>
          </a:lstStyle>
          <a:p>
            <a:pPr marL="0" lvl="0"/>
            <a:r>
              <a:rPr lang="zh-CN" altLang="en-US" dirty="0"/>
              <a:t>单击此处编辑母版标题样式</a:t>
            </a:r>
          </a:p>
        </p:txBody>
      </p:sp>
      <p:pic>
        <p:nvPicPr>
          <p:cNvPr id="25" name="图片 24">
            <a:hlinkClick r:id="rId2"/>
            <a:extLst>
              <a:ext uri="{FF2B5EF4-FFF2-40B4-BE49-F238E27FC236}">
                <a16:creationId xmlns:a16="http://schemas.microsoft.com/office/drawing/2014/main" id="{930B8A0B-DA38-49A1-B9EE-E73077FFDB94}"/>
              </a:ext>
            </a:extLst>
          </p:cNvPr>
          <p:cNvPicPr>
            <a:picLocks noChangeAspect="1"/>
          </p:cNvPicPr>
          <p:nvPr userDrawn="1"/>
        </p:nvPicPr>
        <p:blipFill>
          <a:blip r:embed="rId3">
            <a:extLst>
              <a:ext uri="{28A0092B-C50C-407E-A947-70E740481C1C}">
                <a14:useLocalDpi xmlns:a14="http://schemas.microsoft.com/office/drawing/2010/main" val="0"/>
              </a:ext>
            </a:extLst>
          </a:blip>
          <a:stretch>
            <a:fillRect/>
          </a:stretch>
        </p:blipFill>
        <p:spPr>
          <a:xfrm>
            <a:off x="10099352" y="647699"/>
            <a:ext cx="1470348" cy="196046"/>
          </a:xfrm>
          <a:prstGeom prst="rect">
            <a:avLst/>
          </a:prstGeom>
        </p:spPr>
      </p:pic>
    </p:spTree>
    <p:extLst>
      <p:ext uri="{BB962C8B-B14F-4D97-AF65-F5344CB8AC3E}">
        <p14:creationId xmlns:p14="http://schemas.microsoft.com/office/powerpoint/2010/main" val="22877491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18890107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285287436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5F77D712-C5A3-485B-BFD0-31B344388B46}"/>
              </a:ext>
            </a:extLst>
          </p:cNvPr>
          <p:cNvSpPr/>
          <p:nvPr userDrawn="1"/>
        </p:nvSpPr>
        <p:spPr>
          <a:xfrm>
            <a:off x="11996" y="0"/>
            <a:ext cx="12180003" cy="6858000"/>
          </a:xfrm>
          <a:prstGeom prst="rect">
            <a:avLst/>
          </a:prstGeom>
          <a:solidFill>
            <a:srgbClr val="E63A1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endParaRPr kumimoji="1" lang="zh-CN" altLang="en-US" sz="1800" b="0" i="0" u="none" strike="noStrike" kern="1200" cap="none" spc="0" normalizeH="0" baseline="0" noProof="0">
              <a:ln>
                <a:noFill/>
              </a:ln>
              <a:solidFill>
                <a:prstClr val="white"/>
              </a:solidFill>
              <a:effectLst/>
              <a:uLnTx/>
              <a:uFillTx/>
              <a:latin typeface="Arial"/>
              <a:ea typeface="微软雅黑"/>
              <a:cs typeface="+mn-ea"/>
              <a:sym typeface="+mn-lt"/>
            </a:endParaRPr>
          </a:p>
        </p:txBody>
      </p:sp>
      <p:sp>
        <p:nvSpPr>
          <p:cNvPr id="4" name="矩形 3">
            <a:extLst>
              <a:ext uri="{FF2B5EF4-FFF2-40B4-BE49-F238E27FC236}">
                <a16:creationId xmlns:a16="http://schemas.microsoft.com/office/drawing/2014/main" id="{B2AF9C62-BE90-4E9F-AF5C-4F16BD99B144}"/>
              </a:ext>
            </a:extLst>
          </p:cNvPr>
          <p:cNvSpPr/>
          <p:nvPr userDrawn="1"/>
        </p:nvSpPr>
        <p:spPr>
          <a:xfrm>
            <a:off x="626964" y="568470"/>
            <a:ext cx="662361" cy="379656"/>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prstClr val="white"/>
                </a:solidFill>
                <a:effectLst/>
                <a:uLnTx/>
                <a:uFillTx/>
                <a:latin typeface="Arial"/>
                <a:ea typeface="微软雅黑"/>
                <a:cs typeface="+mn-ea"/>
                <a:sym typeface="+mn-lt"/>
              </a:rPr>
              <a:t>标注</a:t>
            </a:r>
          </a:p>
        </p:txBody>
      </p:sp>
      <p:sp>
        <p:nvSpPr>
          <p:cNvPr id="5" name="矩形 4">
            <a:extLst>
              <a:ext uri="{FF2B5EF4-FFF2-40B4-BE49-F238E27FC236}">
                <a16:creationId xmlns:a16="http://schemas.microsoft.com/office/drawing/2014/main" id="{63AF08A7-D3C8-4125-AFF5-217BCCBBC5AB}"/>
              </a:ext>
            </a:extLst>
          </p:cNvPr>
          <p:cNvSpPr/>
          <p:nvPr userDrawn="1"/>
        </p:nvSpPr>
        <p:spPr>
          <a:xfrm>
            <a:off x="2747638" y="568470"/>
            <a:ext cx="1402001" cy="5106398"/>
          </a:xfrm>
          <a:prstGeom prst="rect">
            <a:avLst/>
          </a:prstGeom>
        </p:spPr>
        <p:txBody>
          <a:bodyPr wrap="square">
            <a:spAutoFit/>
          </a:bodyPr>
          <a:lstStyle/>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字体使用 </a:t>
            </a: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行距</a:t>
            </a: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图片出处</a:t>
            </a: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声明</a:t>
            </a: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作者</a:t>
            </a: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p:txBody>
      </p:sp>
      <p:sp>
        <p:nvSpPr>
          <p:cNvPr id="6" name="矩形 5">
            <a:extLst>
              <a:ext uri="{FF2B5EF4-FFF2-40B4-BE49-F238E27FC236}">
                <a16:creationId xmlns:a16="http://schemas.microsoft.com/office/drawing/2014/main" id="{9376EC69-4E7A-4E0B-9E6F-FF7E61084B8F}"/>
              </a:ext>
            </a:extLst>
          </p:cNvPr>
          <p:cNvSpPr/>
          <p:nvPr userDrawn="1"/>
        </p:nvSpPr>
        <p:spPr>
          <a:xfrm>
            <a:off x="4456347" y="568470"/>
            <a:ext cx="7074345" cy="5106398"/>
          </a:xfrm>
          <a:prstGeom prst="rect">
            <a:avLst/>
          </a:prstGeom>
        </p:spPr>
        <p:txBody>
          <a:bodyPr wrap="square">
            <a:spAutoFit/>
          </a:bodyPr>
          <a:lstStyle/>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英文 </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Arial</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（可商用字体）</a:t>
            </a: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中文 微软雅黑</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 (</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可商用字体）</a:t>
            </a: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正文 </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1.3</a:t>
            </a: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en-US" altLang="zh-CN" sz="1400" b="0" i="0" u="none" strike="noStrike" kern="1200" cap="none" spc="0" normalizeH="0" baseline="0" noProof="0" dirty="0" err="1">
                <a:ln>
                  <a:noFill/>
                </a:ln>
                <a:solidFill>
                  <a:prstClr val="white"/>
                </a:solidFill>
                <a:effectLst/>
                <a:uLnTx/>
                <a:uFillTx/>
                <a:latin typeface="Arial"/>
                <a:ea typeface="微软雅黑"/>
                <a:cs typeface="+mn-ea"/>
                <a:sym typeface="+mn-lt"/>
              </a:rPr>
              <a:t>Pexels</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  </a:t>
            </a:r>
            <a:r>
              <a:rPr kumimoji="0" lang="en-US" altLang="zh-CN" sz="1400" b="0" i="0" u="none" strike="noStrike" kern="1200" cap="none" spc="0" normalizeH="0" baseline="0" noProof="0" dirty="0" err="1">
                <a:ln>
                  <a:noFill/>
                </a:ln>
                <a:solidFill>
                  <a:prstClr val="white"/>
                </a:solidFill>
                <a:effectLst/>
                <a:uLnTx/>
                <a:uFillTx/>
                <a:latin typeface="Arial"/>
                <a:ea typeface="微软雅黑"/>
                <a:cs typeface="+mn-ea"/>
                <a:sym typeface="+mn-lt"/>
              </a:rPr>
              <a:t>Unsplash</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（可商用素材）</a:t>
            </a: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本网站所提供的任何信息内容（包括但不限于 </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PPT</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 模板、</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Word</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 文档、</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Excel</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 图表、图片素材等）均受</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中华人民共和国著作权法</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信息网络传播权保护条例</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及其他适用的法律法规的保护，未经权利人书面明确授权，信息内容的任何部分</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包括图片或图表</a:t>
            </a:r>
            <a:r>
              <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rPr>
              <a:t>)</a:t>
            </a: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不得被全部或部分的复制、传播、销售，否则将承担法律责任。</a:t>
            </a: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a:p>
            <a:pPr marL="0" marR="0" lvl="0" indent="0" algn="l" defTabSz="609585" rtl="0" eaLnBrk="1" fontAlgn="auto" latinLnBrk="0" hangingPunct="1">
              <a:lnSpc>
                <a:spcPct val="13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prstClr val="white"/>
                </a:solidFill>
                <a:effectLst/>
                <a:uLnTx/>
                <a:uFillTx/>
                <a:latin typeface="Arial"/>
                <a:ea typeface="微软雅黑"/>
                <a:cs typeface="+mn-ea"/>
                <a:sym typeface="+mn-lt"/>
              </a:rPr>
              <a:t>老秦</a:t>
            </a:r>
            <a:endParaRPr kumimoji="0" lang="en-US" altLang="zh-CN" sz="1400" b="0" i="0" u="none" strike="noStrike" kern="1200" cap="none" spc="0" normalizeH="0" baseline="0" noProof="0" dirty="0">
              <a:ln>
                <a:noFill/>
              </a:ln>
              <a:solidFill>
                <a:prstClr val="white"/>
              </a:solidFill>
              <a:effectLst/>
              <a:uLnTx/>
              <a:uFillTx/>
              <a:latin typeface="Arial"/>
              <a:ea typeface="微软雅黑"/>
              <a:cs typeface="+mn-ea"/>
              <a:sym typeface="+mn-lt"/>
            </a:endParaRPr>
          </a:p>
        </p:txBody>
      </p:sp>
      <p:pic>
        <p:nvPicPr>
          <p:cNvPr id="7" name="图片 6">
            <a:extLst>
              <a:ext uri="{FF2B5EF4-FFF2-40B4-BE49-F238E27FC236}">
                <a16:creationId xmlns:a16="http://schemas.microsoft.com/office/drawing/2014/main" id="{8038A77B-4B17-4E20-A48F-F3CD4610F6C6}"/>
              </a:ext>
            </a:extLst>
          </p:cNvPr>
          <p:cNvPicPr>
            <a:picLocks noChangeAspect="1"/>
          </p:cNvPicPr>
          <p:nvPr userDrawn="1"/>
        </p:nvPicPr>
        <p:blipFill>
          <a:blip r:embed="rId2"/>
          <a:stretch>
            <a:fillRect/>
          </a:stretch>
        </p:blipFill>
        <p:spPr>
          <a:xfrm>
            <a:off x="10698462" y="83245"/>
            <a:ext cx="1402001" cy="629588"/>
          </a:xfrm>
          <a:prstGeom prst="rect">
            <a:avLst/>
          </a:prstGeom>
        </p:spPr>
      </p:pic>
    </p:spTree>
    <p:extLst>
      <p:ext uri="{BB962C8B-B14F-4D97-AF65-F5344CB8AC3E}">
        <p14:creationId xmlns:p14="http://schemas.microsoft.com/office/powerpoint/2010/main" val="301955128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EC21D3DA-C251-407B-BD08-6EC857208D95}"/>
              </a:ext>
            </a:extLst>
          </p:cNvPr>
          <p:cNvSpPr/>
          <p:nvPr userDrawn="1"/>
        </p:nvSpPr>
        <p:spPr>
          <a:xfrm>
            <a:off x="440603" y="759873"/>
            <a:ext cx="1762021" cy="369332"/>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rPr>
              <a:t>模板使用技巧</a:t>
            </a:r>
            <a:r>
              <a:rPr kumimoji="0" lang="en-US" altLang="zh-CN" sz="18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rPr>
              <a:t> 1</a:t>
            </a:r>
            <a:endParaRPr kumimoji="0" lang="zh-CN" altLang="en-US" sz="18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endParaRPr>
          </a:p>
        </p:txBody>
      </p:sp>
      <p:sp>
        <p:nvSpPr>
          <p:cNvPr id="4" name="矩形 3">
            <a:extLst>
              <a:ext uri="{FF2B5EF4-FFF2-40B4-BE49-F238E27FC236}">
                <a16:creationId xmlns:a16="http://schemas.microsoft.com/office/drawing/2014/main" id="{CF20A364-267D-402E-B03C-5D685AB115D8}"/>
              </a:ext>
            </a:extLst>
          </p:cNvPr>
          <p:cNvSpPr/>
          <p:nvPr userDrawn="1"/>
        </p:nvSpPr>
        <p:spPr>
          <a:xfrm>
            <a:off x="440603" y="182445"/>
            <a:ext cx="851515" cy="246221"/>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1" lang="en-US" altLang="zh-CN" sz="10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rPr>
              <a:t>OfficePLUS</a:t>
            </a:r>
            <a:endParaRPr kumimoji="0" lang="zh-CN" altLang="en-US" sz="10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endParaRPr>
          </a:p>
        </p:txBody>
      </p:sp>
      <p:sp>
        <p:nvSpPr>
          <p:cNvPr id="5" name="文本框 4">
            <a:extLst>
              <a:ext uri="{FF2B5EF4-FFF2-40B4-BE49-F238E27FC236}">
                <a16:creationId xmlns:a16="http://schemas.microsoft.com/office/drawing/2014/main" id="{FC3C4E66-A94D-4327-936C-DD130D06056B}"/>
              </a:ext>
            </a:extLst>
          </p:cNvPr>
          <p:cNvSpPr txBox="1"/>
          <p:nvPr userDrawn="1"/>
        </p:nvSpPr>
        <p:spPr>
          <a:xfrm>
            <a:off x="431800" y="1174234"/>
            <a:ext cx="3467616" cy="584775"/>
          </a:xfrm>
          <a:prstGeom prst="rect">
            <a:avLst/>
          </a:prstGeom>
          <a:noFill/>
        </p:spPr>
        <p:txBody>
          <a:bodyPr wrap="none" rtlCol="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zh-CN" altLang="en-US" sz="3200" b="1" i="0" u="none" strike="noStrike" kern="1200" cap="none" spc="0" normalizeH="0" baseline="0" noProof="0">
                <a:ln>
                  <a:noFill/>
                </a:ln>
                <a:solidFill>
                  <a:prstClr val="black">
                    <a:lumMod val="85000"/>
                    <a:lumOff val="15000"/>
                  </a:prstClr>
                </a:solidFill>
                <a:effectLst/>
                <a:uLnTx/>
                <a:uFillTx/>
                <a:latin typeface="Arial"/>
                <a:ea typeface="微软雅黑"/>
                <a:cs typeface="+mn-ea"/>
                <a:sym typeface="+mn-lt"/>
              </a:rPr>
              <a:t>一键调整模板颜色</a:t>
            </a:r>
            <a:endParaRPr kumimoji="0" lang="en-US" sz="3200" b="1" i="0" u="none" strike="noStrike" kern="1200" cap="none" spc="0" normalizeH="0" baseline="0" noProof="0">
              <a:ln>
                <a:noFill/>
              </a:ln>
              <a:solidFill>
                <a:prstClr val="black">
                  <a:lumMod val="85000"/>
                  <a:lumOff val="15000"/>
                </a:prstClr>
              </a:solidFill>
              <a:effectLst/>
              <a:uLnTx/>
              <a:uFillTx/>
              <a:latin typeface="Arial"/>
              <a:ea typeface="微软雅黑"/>
              <a:cs typeface="+mn-ea"/>
              <a:sym typeface="+mn-lt"/>
            </a:endParaRPr>
          </a:p>
        </p:txBody>
      </p:sp>
      <p:pic>
        <p:nvPicPr>
          <p:cNvPr id="6" name="图片 5">
            <a:extLst>
              <a:ext uri="{FF2B5EF4-FFF2-40B4-BE49-F238E27FC236}">
                <a16:creationId xmlns:a16="http://schemas.microsoft.com/office/drawing/2014/main" id="{C470C4A0-5770-4CB2-810F-BA96A941F56C}"/>
              </a:ext>
            </a:extLst>
          </p:cNvPr>
          <p:cNvPicPr>
            <a:picLocks noChangeAspect="1"/>
          </p:cNvPicPr>
          <p:nvPr userDrawn="1"/>
        </p:nvPicPr>
        <p:blipFill>
          <a:blip r:embed="rId2"/>
          <a:stretch>
            <a:fillRect/>
          </a:stretch>
        </p:blipFill>
        <p:spPr>
          <a:xfrm>
            <a:off x="431800" y="2138895"/>
            <a:ext cx="5295899" cy="3847021"/>
          </a:xfrm>
          <a:prstGeom prst="rect">
            <a:avLst/>
          </a:prstGeom>
          <a:ln>
            <a:solidFill>
              <a:schemeClr val="bg1">
                <a:lumMod val="65000"/>
              </a:schemeClr>
            </a:solidFill>
          </a:ln>
        </p:spPr>
      </p:pic>
      <p:pic>
        <p:nvPicPr>
          <p:cNvPr id="7" name="图片 6">
            <a:extLst>
              <a:ext uri="{FF2B5EF4-FFF2-40B4-BE49-F238E27FC236}">
                <a16:creationId xmlns:a16="http://schemas.microsoft.com/office/drawing/2014/main" id="{F6060BB5-69DE-43BF-8227-A04E3137F4CC}"/>
              </a:ext>
            </a:extLst>
          </p:cNvPr>
          <p:cNvPicPr>
            <a:picLocks noChangeAspect="1"/>
          </p:cNvPicPr>
          <p:nvPr userDrawn="1"/>
        </p:nvPicPr>
        <p:blipFill>
          <a:blip r:embed="rId3"/>
          <a:stretch>
            <a:fillRect/>
          </a:stretch>
        </p:blipFill>
        <p:spPr>
          <a:xfrm>
            <a:off x="6464300" y="2138895"/>
            <a:ext cx="5295900" cy="3847022"/>
          </a:xfrm>
          <a:prstGeom prst="rect">
            <a:avLst/>
          </a:prstGeom>
          <a:ln>
            <a:solidFill>
              <a:schemeClr val="bg1">
                <a:lumMod val="65000"/>
              </a:schemeClr>
            </a:solidFill>
          </a:ln>
        </p:spPr>
      </p:pic>
      <p:sp>
        <p:nvSpPr>
          <p:cNvPr id="8" name="文本框 7">
            <a:extLst>
              <a:ext uri="{FF2B5EF4-FFF2-40B4-BE49-F238E27FC236}">
                <a16:creationId xmlns:a16="http://schemas.microsoft.com/office/drawing/2014/main" id="{23978D18-A605-4283-8345-43D5D74359BA}"/>
              </a:ext>
            </a:extLst>
          </p:cNvPr>
          <p:cNvSpPr txBox="1"/>
          <p:nvPr userDrawn="1"/>
        </p:nvSpPr>
        <p:spPr>
          <a:xfrm>
            <a:off x="333477" y="6061002"/>
            <a:ext cx="3183885" cy="276999"/>
          </a:xfrm>
          <a:prstGeom prst="rect">
            <a:avLst/>
          </a:prstGeom>
          <a:noFill/>
        </p:spPr>
        <p:txBody>
          <a:bodyPr wrap="none" rtlCol="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150" normalizeH="0" baseline="0" noProof="0">
                <a:ln>
                  <a:noFill/>
                </a:ln>
                <a:solidFill>
                  <a:prstClr val="black"/>
                </a:solidFill>
                <a:effectLst/>
                <a:uLnTx/>
                <a:uFillTx/>
                <a:latin typeface="Arial"/>
                <a:ea typeface="微软雅黑"/>
                <a:cs typeface="+mn-ea"/>
                <a:sym typeface="+mn-lt"/>
              </a:rPr>
              <a:t>1.</a:t>
            </a:r>
            <a:r>
              <a:rPr kumimoji="0" lang="zh-CN" altLang="en-US" sz="1200" b="0" i="0" u="none" strike="noStrike" kern="1200" cap="none" spc="150" normalizeH="0" baseline="0" noProof="0">
                <a:ln>
                  <a:noFill/>
                </a:ln>
                <a:solidFill>
                  <a:prstClr val="black"/>
                </a:solidFill>
                <a:effectLst/>
                <a:uLnTx/>
                <a:uFillTx/>
                <a:latin typeface="Arial"/>
                <a:ea typeface="微软雅黑"/>
                <a:cs typeface="+mn-ea"/>
                <a:sym typeface="+mn-lt"/>
              </a:rPr>
              <a:t> 选择“设计”</a:t>
            </a:r>
            <a:r>
              <a:rPr kumimoji="0" lang="en-US" altLang="zh-CN" sz="1200" b="0" i="0" u="none" strike="noStrike" kern="1200" cap="none" spc="150" normalizeH="0" baseline="0" noProof="0">
                <a:ln>
                  <a:noFill/>
                </a:ln>
                <a:solidFill>
                  <a:prstClr val="black"/>
                </a:solidFill>
                <a:effectLst/>
                <a:uLnTx/>
                <a:uFillTx/>
                <a:latin typeface="Arial"/>
                <a:ea typeface="微软雅黑"/>
                <a:cs typeface="+mn-ea"/>
                <a:sym typeface="+mn-lt"/>
              </a:rPr>
              <a:t>-</a:t>
            </a:r>
            <a:r>
              <a:rPr kumimoji="0" lang="zh-CN" altLang="en-US" sz="1200" b="0" i="0" u="none" strike="noStrike" kern="1200" cap="none" spc="150" normalizeH="0" baseline="0" noProof="0">
                <a:ln>
                  <a:noFill/>
                </a:ln>
                <a:solidFill>
                  <a:prstClr val="black"/>
                </a:solidFill>
                <a:effectLst/>
                <a:uLnTx/>
                <a:uFillTx/>
                <a:latin typeface="Arial"/>
                <a:ea typeface="微软雅黑"/>
                <a:cs typeface="+mn-ea"/>
                <a:sym typeface="+mn-lt"/>
              </a:rPr>
              <a:t>“变体”</a:t>
            </a:r>
            <a:r>
              <a:rPr kumimoji="0" lang="en-US" altLang="zh-CN" sz="1200" b="0" i="0" u="none" strike="noStrike" kern="1200" cap="none" spc="150" normalizeH="0" baseline="0" noProof="0">
                <a:ln>
                  <a:noFill/>
                </a:ln>
                <a:solidFill>
                  <a:prstClr val="black"/>
                </a:solidFill>
                <a:effectLst/>
                <a:uLnTx/>
                <a:uFillTx/>
                <a:latin typeface="Arial"/>
                <a:ea typeface="微软雅黑"/>
                <a:cs typeface="+mn-ea"/>
                <a:sym typeface="+mn-lt"/>
              </a:rPr>
              <a:t>-</a:t>
            </a:r>
            <a:r>
              <a:rPr kumimoji="0" lang="zh-CN" altLang="en-US" sz="1200" b="0" i="0" u="none" strike="noStrike" kern="1200" cap="none" spc="150" normalizeH="0" baseline="0" noProof="0">
                <a:ln>
                  <a:noFill/>
                </a:ln>
                <a:solidFill>
                  <a:prstClr val="black"/>
                </a:solidFill>
                <a:effectLst/>
                <a:uLnTx/>
                <a:uFillTx/>
                <a:latin typeface="Arial"/>
                <a:ea typeface="微软雅黑"/>
                <a:cs typeface="+mn-ea"/>
                <a:sym typeface="+mn-lt"/>
              </a:rPr>
              <a:t>“颜色”；</a:t>
            </a:r>
            <a:endParaRPr kumimoji="0" lang="en-US" sz="1200" b="0" i="0" u="none" strike="noStrike" kern="1200" cap="none" spc="150" normalizeH="0" baseline="0" noProof="0">
              <a:ln>
                <a:noFill/>
              </a:ln>
              <a:solidFill>
                <a:prstClr val="black"/>
              </a:solidFill>
              <a:effectLst/>
              <a:uLnTx/>
              <a:uFillTx/>
              <a:latin typeface="Arial"/>
              <a:ea typeface="微软雅黑"/>
              <a:cs typeface="+mn-ea"/>
              <a:sym typeface="+mn-lt"/>
            </a:endParaRPr>
          </a:p>
        </p:txBody>
      </p:sp>
      <p:sp>
        <p:nvSpPr>
          <p:cNvPr id="9" name="文本框 8">
            <a:extLst>
              <a:ext uri="{FF2B5EF4-FFF2-40B4-BE49-F238E27FC236}">
                <a16:creationId xmlns:a16="http://schemas.microsoft.com/office/drawing/2014/main" id="{CC003010-1326-43CD-929F-FCAED62F799D}"/>
              </a:ext>
            </a:extLst>
          </p:cNvPr>
          <p:cNvSpPr txBox="1"/>
          <p:nvPr userDrawn="1"/>
        </p:nvSpPr>
        <p:spPr>
          <a:xfrm>
            <a:off x="6360651" y="6061002"/>
            <a:ext cx="4562467" cy="276999"/>
          </a:xfrm>
          <a:prstGeom prst="rect">
            <a:avLst/>
          </a:prstGeom>
          <a:noFill/>
        </p:spPr>
        <p:txBody>
          <a:bodyPr wrap="none" rtlCol="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150" normalizeH="0" baseline="0" noProof="0">
                <a:ln>
                  <a:noFill/>
                </a:ln>
                <a:solidFill>
                  <a:prstClr val="black"/>
                </a:solidFill>
                <a:effectLst/>
                <a:uLnTx/>
                <a:uFillTx/>
                <a:latin typeface="Arial"/>
                <a:ea typeface="微软雅黑"/>
                <a:cs typeface="+mn-ea"/>
                <a:sym typeface="+mn-lt"/>
              </a:rPr>
              <a:t>2.</a:t>
            </a:r>
            <a:r>
              <a:rPr kumimoji="0" lang="zh-CN" altLang="en-US" sz="1200" b="0" i="0" u="none" strike="noStrike" kern="1200" cap="none" spc="150" normalizeH="0" baseline="0" noProof="0">
                <a:ln>
                  <a:noFill/>
                </a:ln>
                <a:solidFill>
                  <a:prstClr val="black"/>
                </a:solidFill>
                <a:effectLst/>
                <a:uLnTx/>
                <a:uFillTx/>
                <a:latin typeface="Arial"/>
                <a:ea typeface="微软雅黑"/>
                <a:cs typeface="+mn-ea"/>
                <a:sym typeface="+mn-lt"/>
              </a:rPr>
              <a:t> 选择你喜欢的颜色搭配，模板一秒调整为你选颜色。</a:t>
            </a:r>
            <a:endParaRPr kumimoji="0" lang="en-US" sz="1200" b="0" i="0" u="none" strike="noStrike" kern="1200" cap="none" spc="150" normalizeH="0" baseline="0" noProof="0">
              <a:ln>
                <a:noFill/>
              </a:ln>
              <a:solidFill>
                <a:prstClr val="black"/>
              </a:solidFill>
              <a:effectLst/>
              <a:uLnTx/>
              <a:uFillTx/>
              <a:latin typeface="Arial"/>
              <a:ea typeface="微软雅黑"/>
              <a:cs typeface="+mn-ea"/>
              <a:sym typeface="+mn-lt"/>
            </a:endParaRPr>
          </a:p>
        </p:txBody>
      </p:sp>
      <p:pic>
        <p:nvPicPr>
          <p:cNvPr id="10" name="图片 9">
            <a:extLst>
              <a:ext uri="{FF2B5EF4-FFF2-40B4-BE49-F238E27FC236}">
                <a16:creationId xmlns:a16="http://schemas.microsoft.com/office/drawing/2014/main" id="{B1A65C14-B044-48FE-8813-0C3D3473B514}"/>
              </a:ext>
            </a:extLst>
          </p:cNvPr>
          <p:cNvPicPr>
            <a:picLocks noChangeAspect="1"/>
          </p:cNvPicPr>
          <p:nvPr userDrawn="1"/>
        </p:nvPicPr>
        <p:blipFill>
          <a:blip r:embed="rId4"/>
          <a:stretch>
            <a:fillRect/>
          </a:stretch>
        </p:blipFill>
        <p:spPr>
          <a:xfrm>
            <a:off x="3005928" y="2609333"/>
            <a:ext cx="819667" cy="819667"/>
          </a:xfrm>
          <a:prstGeom prst="rect">
            <a:avLst/>
          </a:prstGeom>
          <a:effectLst>
            <a:outerShdw blurRad="50800" dist="38100" dir="2700000" algn="tl" rotWithShape="0">
              <a:prstClr val="black">
                <a:alpha val="40000"/>
              </a:prstClr>
            </a:outerShdw>
          </a:effectLst>
        </p:spPr>
      </p:pic>
      <p:pic>
        <p:nvPicPr>
          <p:cNvPr id="11" name="图片 10">
            <a:extLst>
              <a:ext uri="{FF2B5EF4-FFF2-40B4-BE49-F238E27FC236}">
                <a16:creationId xmlns:a16="http://schemas.microsoft.com/office/drawing/2014/main" id="{D081948E-E6FE-4585-98B5-40970D67032F}"/>
              </a:ext>
            </a:extLst>
          </p:cNvPr>
          <p:cNvPicPr>
            <a:picLocks noChangeAspect="1"/>
          </p:cNvPicPr>
          <p:nvPr userDrawn="1"/>
        </p:nvPicPr>
        <p:blipFill>
          <a:blip r:embed="rId4"/>
          <a:stretch>
            <a:fillRect/>
          </a:stretch>
        </p:blipFill>
        <p:spPr>
          <a:xfrm>
            <a:off x="10787853" y="4257158"/>
            <a:ext cx="819667" cy="81966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3884386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DC4C6905-1658-439F-9F30-0637D1F21275}"/>
              </a:ext>
            </a:extLst>
          </p:cNvPr>
          <p:cNvSpPr/>
          <p:nvPr userDrawn="1"/>
        </p:nvSpPr>
        <p:spPr>
          <a:xfrm>
            <a:off x="440603" y="759873"/>
            <a:ext cx="1750800" cy="369332"/>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rPr>
              <a:t>模板使用技巧</a:t>
            </a:r>
            <a:r>
              <a:rPr kumimoji="0" lang="en-US" altLang="zh-CN" sz="18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rPr>
              <a:t> 2</a:t>
            </a:r>
            <a:endParaRPr kumimoji="0" lang="zh-CN" altLang="en-US" sz="18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endParaRPr>
          </a:p>
        </p:txBody>
      </p:sp>
      <p:sp>
        <p:nvSpPr>
          <p:cNvPr id="4" name="矩形 3">
            <a:extLst>
              <a:ext uri="{FF2B5EF4-FFF2-40B4-BE49-F238E27FC236}">
                <a16:creationId xmlns:a16="http://schemas.microsoft.com/office/drawing/2014/main" id="{7EEF977C-0966-4A14-9B92-869160164639}"/>
              </a:ext>
            </a:extLst>
          </p:cNvPr>
          <p:cNvSpPr/>
          <p:nvPr userDrawn="1"/>
        </p:nvSpPr>
        <p:spPr>
          <a:xfrm>
            <a:off x="440603" y="182445"/>
            <a:ext cx="851515" cy="246221"/>
          </a:xfrm>
          <a:prstGeom prst="rect">
            <a:avLst/>
          </a:prstGeom>
        </p:spPr>
        <p:txBody>
          <a:bodyPr wrap="none">
            <a:spAutoFit/>
          </a:bodyPr>
          <a:lstStyle/>
          <a:p>
            <a:pPr marL="0" marR="0" lvl="0" indent="0" algn="l" defTabSz="609585" rtl="0" eaLnBrk="1" fontAlgn="auto" latinLnBrk="0" hangingPunct="1">
              <a:lnSpc>
                <a:spcPct val="100000"/>
              </a:lnSpc>
              <a:spcBef>
                <a:spcPts val="0"/>
              </a:spcBef>
              <a:spcAft>
                <a:spcPts val="0"/>
              </a:spcAft>
              <a:buClrTx/>
              <a:buSzTx/>
              <a:buFontTx/>
              <a:buNone/>
              <a:tabLst/>
              <a:defRPr/>
            </a:pPr>
            <a:r>
              <a:rPr kumimoji="1" lang="en-US" altLang="zh-CN" sz="10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rPr>
              <a:t>OfficePLUS</a:t>
            </a:r>
            <a:endParaRPr kumimoji="0" lang="zh-CN" altLang="en-US" sz="1000" b="0" i="0" u="none" strike="noStrike" kern="1200" cap="none" spc="0" normalizeH="0" baseline="0" noProof="0">
              <a:ln>
                <a:noFill/>
              </a:ln>
              <a:solidFill>
                <a:prstClr val="black">
                  <a:lumMod val="75000"/>
                  <a:lumOff val="25000"/>
                </a:prstClr>
              </a:solidFill>
              <a:effectLst/>
              <a:uLnTx/>
              <a:uFillTx/>
              <a:latin typeface="Arial"/>
              <a:ea typeface="微软雅黑"/>
              <a:cs typeface="+mn-ea"/>
              <a:sym typeface="+mn-lt"/>
            </a:endParaRPr>
          </a:p>
        </p:txBody>
      </p:sp>
      <p:pic>
        <p:nvPicPr>
          <p:cNvPr id="5" name="图片 4">
            <a:extLst>
              <a:ext uri="{FF2B5EF4-FFF2-40B4-BE49-F238E27FC236}">
                <a16:creationId xmlns:a16="http://schemas.microsoft.com/office/drawing/2014/main" id="{2649DBB7-59B7-448A-BBB3-914C13368278}"/>
              </a:ext>
            </a:extLst>
          </p:cNvPr>
          <p:cNvPicPr>
            <a:picLocks noChangeAspect="1"/>
          </p:cNvPicPr>
          <p:nvPr userDrawn="1"/>
        </p:nvPicPr>
        <p:blipFill>
          <a:blip r:embed="rId2"/>
          <a:stretch>
            <a:fillRect/>
          </a:stretch>
        </p:blipFill>
        <p:spPr>
          <a:xfrm>
            <a:off x="431800" y="2138895"/>
            <a:ext cx="5295899" cy="3847021"/>
          </a:xfrm>
          <a:prstGeom prst="rect">
            <a:avLst/>
          </a:prstGeom>
          <a:ln>
            <a:solidFill>
              <a:schemeClr val="bg1">
                <a:lumMod val="65000"/>
              </a:schemeClr>
            </a:solidFill>
          </a:ln>
        </p:spPr>
      </p:pic>
      <p:pic>
        <p:nvPicPr>
          <p:cNvPr id="6" name="图片 5">
            <a:extLst>
              <a:ext uri="{FF2B5EF4-FFF2-40B4-BE49-F238E27FC236}">
                <a16:creationId xmlns:a16="http://schemas.microsoft.com/office/drawing/2014/main" id="{DCB093B0-0811-4A03-A647-011617568D5A}"/>
              </a:ext>
            </a:extLst>
          </p:cNvPr>
          <p:cNvPicPr>
            <a:picLocks noChangeAspect="1"/>
          </p:cNvPicPr>
          <p:nvPr userDrawn="1"/>
        </p:nvPicPr>
        <p:blipFill>
          <a:blip r:embed="rId3"/>
          <a:stretch>
            <a:fillRect/>
          </a:stretch>
        </p:blipFill>
        <p:spPr>
          <a:xfrm>
            <a:off x="6464301" y="2138895"/>
            <a:ext cx="5295900" cy="3847022"/>
          </a:xfrm>
          <a:prstGeom prst="rect">
            <a:avLst/>
          </a:prstGeom>
          <a:ln>
            <a:solidFill>
              <a:schemeClr val="bg1">
                <a:lumMod val="65000"/>
              </a:schemeClr>
            </a:solidFill>
          </a:ln>
        </p:spPr>
      </p:pic>
      <p:sp>
        <p:nvSpPr>
          <p:cNvPr id="7" name="文本框 6">
            <a:extLst>
              <a:ext uri="{FF2B5EF4-FFF2-40B4-BE49-F238E27FC236}">
                <a16:creationId xmlns:a16="http://schemas.microsoft.com/office/drawing/2014/main" id="{1636F5D5-8F4A-4ADC-8B70-6ADE1E679BA1}"/>
              </a:ext>
            </a:extLst>
          </p:cNvPr>
          <p:cNvSpPr txBox="1"/>
          <p:nvPr userDrawn="1"/>
        </p:nvSpPr>
        <p:spPr>
          <a:xfrm>
            <a:off x="431800" y="1174234"/>
            <a:ext cx="3467616" cy="584775"/>
          </a:xfrm>
          <a:prstGeom prst="rect">
            <a:avLst/>
          </a:prstGeom>
          <a:noFill/>
        </p:spPr>
        <p:txBody>
          <a:bodyPr wrap="none" rtlCol="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zh-CN" altLang="en-US" sz="3200" b="1" i="0" u="none" strike="noStrike" kern="1200" cap="none" spc="0" normalizeH="0" baseline="0" noProof="0">
                <a:ln>
                  <a:noFill/>
                </a:ln>
                <a:solidFill>
                  <a:prstClr val="black">
                    <a:lumMod val="85000"/>
                    <a:lumOff val="15000"/>
                  </a:prstClr>
                </a:solidFill>
                <a:effectLst/>
                <a:uLnTx/>
                <a:uFillTx/>
                <a:latin typeface="Arial"/>
                <a:ea typeface="微软雅黑"/>
                <a:cs typeface="+mn-ea"/>
                <a:sym typeface="+mn-lt"/>
              </a:rPr>
              <a:t>随时添加模板样式</a:t>
            </a:r>
            <a:endParaRPr kumimoji="0" lang="en-US" sz="3200" b="1" i="0" u="none" strike="noStrike" kern="1200" cap="none" spc="0" normalizeH="0" baseline="0" noProof="0">
              <a:ln>
                <a:noFill/>
              </a:ln>
              <a:solidFill>
                <a:prstClr val="black">
                  <a:lumMod val="85000"/>
                  <a:lumOff val="15000"/>
                </a:prstClr>
              </a:solidFill>
              <a:effectLst/>
              <a:uLnTx/>
              <a:uFillTx/>
              <a:latin typeface="Arial"/>
              <a:ea typeface="微软雅黑"/>
              <a:cs typeface="+mn-ea"/>
              <a:sym typeface="+mn-lt"/>
            </a:endParaRPr>
          </a:p>
        </p:txBody>
      </p:sp>
      <p:sp>
        <p:nvSpPr>
          <p:cNvPr id="8" name="文本框 7">
            <a:extLst>
              <a:ext uri="{FF2B5EF4-FFF2-40B4-BE49-F238E27FC236}">
                <a16:creationId xmlns:a16="http://schemas.microsoft.com/office/drawing/2014/main" id="{A4651EFE-8E4C-4BE2-A573-D040414BB066}"/>
              </a:ext>
            </a:extLst>
          </p:cNvPr>
          <p:cNvSpPr txBox="1"/>
          <p:nvPr userDrawn="1"/>
        </p:nvSpPr>
        <p:spPr>
          <a:xfrm>
            <a:off x="333477" y="6061002"/>
            <a:ext cx="3010761" cy="276999"/>
          </a:xfrm>
          <a:prstGeom prst="rect">
            <a:avLst/>
          </a:prstGeom>
          <a:noFill/>
        </p:spPr>
        <p:txBody>
          <a:bodyPr wrap="none" rtlCol="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150" normalizeH="0" baseline="0" noProof="0">
                <a:ln>
                  <a:noFill/>
                </a:ln>
                <a:solidFill>
                  <a:prstClr val="black"/>
                </a:solidFill>
                <a:effectLst/>
                <a:uLnTx/>
                <a:uFillTx/>
                <a:latin typeface="Arial"/>
                <a:ea typeface="微软雅黑"/>
                <a:cs typeface="+mn-ea"/>
                <a:sym typeface="+mn-lt"/>
              </a:rPr>
              <a:t>1.</a:t>
            </a:r>
            <a:r>
              <a:rPr kumimoji="0" lang="zh-CN" altLang="en-US" sz="1200" b="0" i="0" u="none" strike="noStrike" kern="1200" cap="none" spc="150" normalizeH="0" baseline="0" noProof="0">
                <a:ln>
                  <a:noFill/>
                </a:ln>
                <a:solidFill>
                  <a:prstClr val="black"/>
                </a:solidFill>
                <a:effectLst/>
                <a:uLnTx/>
                <a:uFillTx/>
                <a:latin typeface="Arial"/>
                <a:ea typeface="微软雅黑"/>
                <a:cs typeface="+mn-ea"/>
                <a:sym typeface="+mn-lt"/>
              </a:rPr>
              <a:t> 选择“开始”</a:t>
            </a:r>
            <a:r>
              <a:rPr kumimoji="0" lang="en-US" altLang="zh-CN" sz="1200" b="0" i="0" u="none" strike="noStrike" kern="1200" cap="none" spc="150" normalizeH="0" baseline="0" noProof="0">
                <a:ln>
                  <a:noFill/>
                </a:ln>
                <a:solidFill>
                  <a:prstClr val="black"/>
                </a:solidFill>
                <a:effectLst/>
                <a:uLnTx/>
                <a:uFillTx/>
                <a:latin typeface="Arial"/>
                <a:ea typeface="微软雅黑"/>
                <a:cs typeface="+mn-ea"/>
                <a:sym typeface="+mn-lt"/>
              </a:rPr>
              <a:t>-</a:t>
            </a:r>
            <a:r>
              <a:rPr kumimoji="0" lang="zh-CN" altLang="en-US" sz="1200" b="0" i="0" u="none" strike="noStrike" kern="1200" cap="none" spc="150" normalizeH="0" baseline="0" noProof="0">
                <a:ln>
                  <a:noFill/>
                </a:ln>
                <a:solidFill>
                  <a:prstClr val="black"/>
                </a:solidFill>
                <a:effectLst/>
                <a:uLnTx/>
                <a:uFillTx/>
                <a:latin typeface="Arial"/>
                <a:ea typeface="微软雅黑"/>
                <a:cs typeface="+mn-ea"/>
                <a:sym typeface="+mn-lt"/>
              </a:rPr>
              <a:t>“新建幻灯片”；</a:t>
            </a:r>
            <a:endParaRPr kumimoji="0" lang="en-US" sz="1200" b="0" i="0" u="none" strike="noStrike" kern="1200" cap="none" spc="150" normalizeH="0" baseline="0" noProof="0">
              <a:ln>
                <a:noFill/>
              </a:ln>
              <a:solidFill>
                <a:prstClr val="black"/>
              </a:solidFill>
              <a:effectLst/>
              <a:uLnTx/>
              <a:uFillTx/>
              <a:latin typeface="Arial"/>
              <a:ea typeface="微软雅黑"/>
              <a:cs typeface="+mn-ea"/>
              <a:sym typeface="+mn-lt"/>
            </a:endParaRPr>
          </a:p>
        </p:txBody>
      </p:sp>
      <p:sp>
        <p:nvSpPr>
          <p:cNvPr id="9" name="文本框 8">
            <a:extLst>
              <a:ext uri="{FF2B5EF4-FFF2-40B4-BE49-F238E27FC236}">
                <a16:creationId xmlns:a16="http://schemas.microsoft.com/office/drawing/2014/main" id="{D70670FA-5B76-401D-AF56-B326DC7EF42C}"/>
              </a:ext>
            </a:extLst>
          </p:cNvPr>
          <p:cNvSpPr txBox="1"/>
          <p:nvPr userDrawn="1"/>
        </p:nvSpPr>
        <p:spPr>
          <a:xfrm>
            <a:off x="6360651" y="6061002"/>
            <a:ext cx="5256567" cy="276999"/>
          </a:xfrm>
          <a:prstGeom prst="rect">
            <a:avLst/>
          </a:prstGeom>
          <a:noFill/>
        </p:spPr>
        <p:txBody>
          <a:bodyPr wrap="none" rtlCol="0">
            <a:sp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150" normalizeH="0" baseline="0" noProof="0">
                <a:ln>
                  <a:noFill/>
                </a:ln>
                <a:solidFill>
                  <a:prstClr val="black"/>
                </a:solidFill>
                <a:effectLst/>
                <a:uLnTx/>
                <a:uFillTx/>
                <a:latin typeface="Arial"/>
                <a:ea typeface="微软雅黑"/>
                <a:cs typeface="+mn-ea"/>
                <a:sym typeface="+mn-lt"/>
              </a:rPr>
              <a:t>2.</a:t>
            </a:r>
            <a:r>
              <a:rPr kumimoji="0" lang="zh-CN" altLang="en-US" sz="1200" b="0" i="0" u="none" strike="noStrike" kern="1200" cap="none" spc="150" normalizeH="0" baseline="0" noProof="0">
                <a:ln>
                  <a:noFill/>
                </a:ln>
                <a:solidFill>
                  <a:prstClr val="black"/>
                </a:solidFill>
                <a:effectLst/>
                <a:uLnTx/>
                <a:uFillTx/>
                <a:latin typeface="Arial"/>
                <a:ea typeface="微软雅黑"/>
                <a:cs typeface="+mn-ea"/>
                <a:sym typeface="+mn-lt"/>
              </a:rPr>
              <a:t> 选择你需要的页面，如封面页，目录页，副标题页，内容页等</a:t>
            </a:r>
            <a:r>
              <a:rPr kumimoji="0" lang="en-US" altLang="zh-CN" sz="1200" b="0" i="0" u="none" strike="noStrike" kern="1200" cap="none" spc="150" normalizeH="0" baseline="0" noProof="0">
                <a:ln>
                  <a:noFill/>
                </a:ln>
                <a:solidFill>
                  <a:prstClr val="black"/>
                </a:solidFill>
                <a:effectLst/>
                <a:uLnTx/>
                <a:uFillTx/>
                <a:latin typeface="Arial"/>
                <a:ea typeface="微软雅黑"/>
                <a:cs typeface="+mn-ea"/>
                <a:sym typeface="+mn-lt"/>
              </a:rPr>
              <a:t>…</a:t>
            </a:r>
            <a:endParaRPr kumimoji="0" lang="en-US" sz="1200" b="0" i="0" u="none" strike="noStrike" kern="1200" cap="none" spc="150" normalizeH="0" baseline="0" noProof="0">
              <a:ln>
                <a:noFill/>
              </a:ln>
              <a:solidFill>
                <a:prstClr val="black"/>
              </a:solidFill>
              <a:effectLst/>
              <a:uLnTx/>
              <a:uFillTx/>
              <a:latin typeface="Arial"/>
              <a:ea typeface="微软雅黑"/>
              <a:cs typeface="+mn-ea"/>
              <a:sym typeface="+mn-lt"/>
            </a:endParaRPr>
          </a:p>
        </p:txBody>
      </p:sp>
      <p:pic>
        <p:nvPicPr>
          <p:cNvPr id="10" name="图片 9">
            <a:extLst>
              <a:ext uri="{FF2B5EF4-FFF2-40B4-BE49-F238E27FC236}">
                <a16:creationId xmlns:a16="http://schemas.microsoft.com/office/drawing/2014/main" id="{7175992B-8E79-4CA0-A810-C37C28FE633F}"/>
              </a:ext>
            </a:extLst>
          </p:cNvPr>
          <p:cNvPicPr>
            <a:picLocks noChangeAspect="1"/>
          </p:cNvPicPr>
          <p:nvPr userDrawn="1"/>
        </p:nvPicPr>
        <p:blipFill>
          <a:blip r:embed="rId4"/>
          <a:stretch>
            <a:fillRect/>
          </a:stretch>
        </p:blipFill>
        <p:spPr>
          <a:xfrm>
            <a:off x="700878" y="2428358"/>
            <a:ext cx="819667" cy="819667"/>
          </a:xfrm>
          <a:prstGeom prst="rect">
            <a:avLst/>
          </a:prstGeom>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92587084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slideLayout" Target="../slideLayouts/slideLayout8.xml"/><Relationship Id="rId1" Type="http://schemas.openxmlformats.org/officeDocument/2006/relationships/slideLayout" Target="../slideLayouts/slideLayout7.xml"/><Relationship Id="rId5" Type="http://schemas.openxmlformats.org/officeDocument/2006/relationships/theme" Target="../theme/theme2.xml"/><Relationship Id="rId4"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997B5FA-0921-464F-AAE1-844C04324D75}" type="datetimeFigureOut">
              <a:rPr lang="zh-CN" altLang="en-US" smtClean="0"/>
              <a:t>2022/1/12</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65CE74E-AB26-4998-AD42-012C4C1AD076}" type="slidenum">
              <a:rPr lang="zh-CN" altLang="en-US" smtClean="0"/>
              <a:t>‹#›</a:t>
            </a:fld>
            <a:endParaRPr lang="zh-CN" altLang="en-US"/>
          </a:p>
        </p:txBody>
      </p:sp>
    </p:spTree>
    <p:extLst>
      <p:ext uri="{BB962C8B-B14F-4D97-AF65-F5344CB8AC3E}">
        <p14:creationId xmlns:p14="http://schemas.microsoft.com/office/powerpoint/2010/main" val="2003094035"/>
      </p:ext>
    </p:extLst>
  </p:cSld>
  <p:clrMap bg1="lt1" tx1="dk1" bg2="lt2" tx2="dk2" accent1="accent1" accent2="accent2" accent3="accent3" accent4="accent4" accent5="accent5" accent6="accent6" hlink="hlink" folHlink="folHlink"/>
  <p:sldLayoutIdLst>
    <p:sldLayoutId id="2147483660" r:id="rId1"/>
    <p:sldLayoutId id="2147483662" r:id="rId2"/>
    <p:sldLayoutId id="2147483661" r:id="rId3"/>
    <p:sldLayoutId id="2147483659" r:id="rId4"/>
    <p:sldLayoutId id="2147483656" r:id="rId5"/>
    <p:sldLayoutId id="2147483658"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05541478"/>
      </p:ext>
    </p:extLst>
  </p:cSld>
  <p:clrMap bg1="lt1" tx1="dk1" bg2="lt2" tx2="dk2" accent1="accent1" accent2="accent2" accent3="accent3" accent4="accent4" accent5="accent5" accent6="accent6" hlink="hlink" folHlink="folHlink"/>
  <p:sldLayoutIdLst>
    <p:sldLayoutId id="2147483683" r:id="rId1"/>
    <p:sldLayoutId id="2147483684" r:id="rId2"/>
    <p:sldLayoutId id="2147483685" r:id="rId3"/>
    <p:sldLayoutId id="2147483686" r:id="rId4"/>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tags" Target="../tags/tag1.xml"/><Relationship Id="rId1" Type="http://schemas.openxmlformats.org/officeDocument/2006/relationships/themeOverride" Target="../theme/themeOverride1.xml"/><Relationship Id="rId4" Type="http://schemas.openxmlformats.org/officeDocument/2006/relationships/image" Target="../media/image2.jpg"/></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slideLayout" Target="../slideLayouts/slideLayout4.xml"/><Relationship Id="rId1" Type="http://schemas.openxmlformats.org/officeDocument/2006/relationships/themeOverride" Target="../theme/themeOverride10.xml"/></Relationships>
</file>

<file path=ppt/slides/_rels/slide11.xml.rels><?xml version="1.0" encoding="UTF-8" standalone="yes"?>
<Relationships xmlns="http://schemas.openxmlformats.org/package/2006/relationships"><Relationship Id="rId3" Type="http://schemas.openxmlformats.org/officeDocument/2006/relationships/hyperlink" Target="http://office.msn.com.cn/" TargetMode="External"/><Relationship Id="rId2" Type="http://schemas.openxmlformats.org/officeDocument/2006/relationships/slideLayout" Target="../slideLayouts/slideLayout4.xml"/><Relationship Id="rId1" Type="http://schemas.openxmlformats.org/officeDocument/2006/relationships/themeOverride" Target="../theme/themeOverride11.xml"/><Relationship Id="rId4" Type="http://schemas.openxmlformats.org/officeDocument/2006/relationships/image" Target="../media/image3.png"/></Relationships>
</file>

<file path=ppt/slides/_rels/slide12.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slideLayout" Target="../slideLayouts/slideLayout4.xml"/><Relationship Id="rId1" Type="http://schemas.openxmlformats.org/officeDocument/2006/relationships/themeOverride" Target="../theme/themeOverride12.xml"/></Relationships>
</file>

<file path=ppt/slides/_rels/slide13.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slideLayout" Target="../slideLayouts/slideLayout4.xml"/><Relationship Id="rId1" Type="http://schemas.openxmlformats.org/officeDocument/2006/relationships/themeOverride" Target="../theme/themeOverride13.xml"/><Relationship Id="rId6" Type="http://schemas.openxmlformats.org/officeDocument/2006/relationships/image" Target="../media/image15.jpg"/><Relationship Id="rId5" Type="http://schemas.openxmlformats.org/officeDocument/2006/relationships/image" Target="../media/image17.jpg"/><Relationship Id="rId4" Type="http://schemas.openxmlformats.org/officeDocument/2006/relationships/image" Target="../media/image23.jpg"/></Relationships>
</file>

<file path=ppt/slides/_rels/slide14.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14.xml"/></Relationships>
</file>

<file path=ppt/slides/_rels/slide15.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3.xml"/><Relationship Id="rId1" Type="http://schemas.openxmlformats.org/officeDocument/2006/relationships/themeOverride" Target="../theme/themeOverride15.xml"/><Relationship Id="rId4" Type="http://schemas.openxmlformats.org/officeDocument/2006/relationships/image" Target="../media/image12.svg"/></Relationships>
</file>

<file path=ppt/slides/_rels/slide16.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slideLayout" Target="../slideLayouts/slideLayout4.xml"/><Relationship Id="rId1" Type="http://schemas.openxmlformats.org/officeDocument/2006/relationships/themeOverride" Target="../theme/themeOverride16.xml"/><Relationship Id="rId4" Type="http://schemas.openxmlformats.org/officeDocument/2006/relationships/image" Target="../media/image24.jpg"/></Relationships>
</file>

<file path=ppt/slides/_rels/slide17.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slideLayout" Target="../slideLayouts/slideLayout4.xml"/><Relationship Id="rId1" Type="http://schemas.openxmlformats.org/officeDocument/2006/relationships/themeOverride" Target="../theme/themeOverride17.xml"/><Relationship Id="rId4" Type="http://schemas.openxmlformats.org/officeDocument/2006/relationships/image" Target="../media/image13.jpg"/></Relationships>
</file>

<file path=ppt/slides/_rels/slide18.xml.rels><?xml version="1.0" encoding="UTF-8" standalone="yes"?>
<Relationships xmlns="http://schemas.openxmlformats.org/package/2006/relationships"><Relationship Id="rId8" Type="http://schemas.openxmlformats.org/officeDocument/2006/relationships/image" Target="../media/image20.jpg"/><Relationship Id="rId3" Type="http://schemas.openxmlformats.org/officeDocument/2006/relationships/image" Target="../media/image26.jpg"/><Relationship Id="rId7" Type="http://schemas.openxmlformats.org/officeDocument/2006/relationships/image" Target="../media/image21.jpg"/><Relationship Id="rId2" Type="http://schemas.openxmlformats.org/officeDocument/2006/relationships/slideLayout" Target="../slideLayouts/slideLayout4.xml"/><Relationship Id="rId1" Type="http://schemas.openxmlformats.org/officeDocument/2006/relationships/themeOverride" Target="../theme/themeOverride18.xml"/><Relationship Id="rId6" Type="http://schemas.openxmlformats.org/officeDocument/2006/relationships/image" Target="../media/image2.jpg"/><Relationship Id="rId5" Type="http://schemas.openxmlformats.org/officeDocument/2006/relationships/image" Target="../media/image27.jpg"/><Relationship Id="rId4" Type="http://schemas.openxmlformats.org/officeDocument/2006/relationships/image" Target="../media/image25.jpg"/></Relationships>
</file>

<file path=ppt/slides/_rels/slide19.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19.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hemeOverride" Target="../theme/themeOverride2.xml"/></Relationships>
</file>

<file path=ppt/slides/_rels/slide20.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20.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3.xml"/><Relationship Id="rId1" Type="http://schemas.openxmlformats.org/officeDocument/2006/relationships/themeOverride" Target="../theme/themeOverride21.xml"/><Relationship Id="rId4" Type="http://schemas.openxmlformats.org/officeDocument/2006/relationships/image" Target="../media/image12.svg"/></Relationships>
</file>

<file path=ppt/slides/_rels/slide22.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22.xml"/></Relationships>
</file>

<file path=ppt/slides/_rels/slide2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slideLayout" Target="../slideLayouts/slideLayout4.xml"/><Relationship Id="rId1" Type="http://schemas.openxmlformats.org/officeDocument/2006/relationships/themeOverride" Target="../theme/themeOverride23.xml"/><Relationship Id="rId4" Type="http://schemas.openxmlformats.org/officeDocument/2006/relationships/chart" Target="../charts/chart2.xml"/></Relationships>
</file>

<file path=ppt/slides/_rels/slide24.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slideLayout" Target="../slideLayouts/slideLayout4.xml"/><Relationship Id="rId1" Type="http://schemas.openxmlformats.org/officeDocument/2006/relationships/themeOverride" Target="../theme/themeOverride24.xml"/><Relationship Id="rId6" Type="http://schemas.openxmlformats.org/officeDocument/2006/relationships/image" Target="../media/image31.jpg"/><Relationship Id="rId5" Type="http://schemas.openxmlformats.org/officeDocument/2006/relationships/image" Target="../media/image30.jpg"/><Relationship Id="rId4" Type="http://schemas.openxmlformats.org/officeDocument/2006/relationships/image" Target="../media/image29.jpeg"/></Relationships>
</file>

<file path=ppt/slides/_rels/slide2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slideLayout" Target="../slideLayouts/slideLayout4.xml"/><Relationship Id="rId1" Type="http://schemas.openxmlformats.org/officeDocument/2006/relationships/themeOverride" Target="../theme/themeOverride25.xml"/><Relationship Id="rId4" Type="http://schemas.openxmlformats.org/officeDocument/2006/relationships/image" Target="../media/image14.jpg"/></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5.xml"/><Relationship Id="rId1" Type="http://schemas.openxmlformats.org/officeDocument/2006/relationships/themeOverride" Target="../theme/themeOverride26.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1.xml"/><Relationship Id="rId7" Type="http://schemas.openxmlformats.org/officeDocument/2006/relationships/image" Target="../media/image2.jpg"/><Relationship Id="rId2" Type="http://schemas.openxmlformats.org/officeDocument/2006/relationships/tags" Target="../tags/tag3.xml"/><Relationship Id="rId1" Type="http://schemas.openxmlformats.org/officeDocument/2006/relationships/themeOverride" Target="../theme/themeOverride27.xml"/><Relationship Id="rId6" Type="http://schemas.microsoft.com/office/2007/relationships/hdphoto" Target="../media/hdphoto1.wdp"/><Relationship Id="rId5" Type="http://schemas.openxmlformats.org/officeDocument/2006/relationships/image" Target="../media/image1.png"/><Relationship Id="rId4" Type="http://schemas.openxmlformats.org/officeDocument/2006/relationships/hyperlink" Target="http://office.msn.com.cn/" TargetMode="External"/></Relationships>
</file>

<file path=ppt/slides/_rels/slide28.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themeOverride" Target="../theme/themeOverride28.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tags" Target="../tags/tag2.xml"/><Relationship Id="rId1" Type="http://schemas.openxmlformats.org/officeDocument/2006/relationships/themeOverride" Target="../theme/themeOverride3.xml"/><Relationship Id="rId5" Type="http://schemas.openxmlformats.org/officeDocument/2006/relationships/image" Target="../media/image12.svg"/><Relationship Id="rId4" Type="http://schemas.openxmlformats.org/officeDocument/2006/relationships/image" Target="../media/image11.png"/></Relationships>
</file>

<file path=ppt/slides/_rels/slide4.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slideLayout" Target="../slideLayouts/slideLayout4.xml"/><Relationship Id="rId1" Type="http://schemas.openxmlformats.org/officeDocument/2006/relationships/themeOverride" Target="../theme/themeOverride4.xml"/><Relationship Id="rId4" Type="http://schemas.openxmlformats.org/officeDocument/2006/relationships/image" Target="../media/image14.jpg"/></Relationships>
</file>

<file path=ppt/slides/_rels/slide5.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slideLayout" Target="../slideLayouts/slideLayout4.xml"/><Relationship Id="rId1" Type="http://schemas.openxmlformats.org/officeDocument/2006/relationships/themeOverride" Target="../theme/themeOverride5.xml"/><Relationship Id="rId5" Type="http://schemas.openxmlformats.org/officeDocument/2006/relationships/image" Target="../media/image17.jpg"/><Relationship Id="rId4" Type="http://schemas.openxmlformats.org/officeDocument/2006/relationships/image" Target="../media/image16.jpg"/></Relationships>
</file>

<file path=ppt/slides/_rels/slide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slideLayout" Target="../slideLayouts/slideLayout4.xml"/><Relationship Id="rId1" Type="http://schemas.openxmlformats.org/officeDocument/2006/relationships/themeOverride" Target="../theme/themeOverride6.xml"/><Relationship Id="rId5" Type="http://schemas.openxmlformats.org/officeDocument/2006/relationships/image" Target="../media/image20.jpg"/><Relationship Id="rId4" Type="http://schemas.openxmlformats.org/officeDocument/2006/relationships/image" Target="../media/image19.jpg"/></Relationships>
</file>

<file path=ppt/slides/_rels/slide7.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7.xml"/></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4.xml"/><Relationship Id="rId1" Type="http://schemas.openxmlformats.org/officeDocument/2006/relationships/themeOverride" Target="../theme/themeOverride8.xml"/></Relationships>
</file>

<file path=ppt/slides/_rels/slide9.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3.xml"/><Relationship Id="rId1" Type="http://schemas.openxmlformats.org/officeDocument/2006/relationships/themeOverride" Target="../theme/themeOverride9.xml"/><Relationship Id="rId4" Type="http://schemas.openxmlformats.org/officeDocument/2006/relationships/image" Target="../media/image12.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 name="Freeform 5">
            <a:extLst>
              <a:ext uri="{FF2B5EF4-FFF2-40B4-BE49-F238E27FC236}">
                <a16:creationId xmlns:a16="http://schemas.microsoft.com/office/drawing/2014/main" id="{443D1FCE-48A3-46E1-B476-625DFFAD8D91}"/>
              </a:ext>
            </a:extLst>
          </p:cNvPr>
          <p:cNvSpPr>
            <a:spLocks/>
          </p:cNvSpPr>
          <p:nvPr/>
        </p:nvSpPr>
        <p:spPr bwMode="auto">
          <a:xfrm>
            <a:off x="541092" y="3706163"/>
            <a:ext cx="4067484" cy="429305"/>
          </a:xfrm>
          <a:custGeom>
            <a:avLst/>
            <a:gdLst>
              <a:gd name="T0" fmla="*/ 713 w 745"/>
              <a:gd name="T1" fmla="*/ 62 h 62"/>
              <a:gd name="T2" fmla="*/ 687 w 745"/>
              <a:gd name="T3" fmla="*/ 34 h 62"/>
              <a:gd name="T4" fmla="*/ 648 w 745"/>
              <a:gd name="T5" fmla="*/ 46 h 62"/>
              <a:gd name="T6" fmla="*/ 648 w 745"/>
              <a:gd name="T7" fmla="*/ 11 h 62"/>
              <a:gd name="T8" fmla="*/ 725 w 745"/>
              <a:gd name="T9" fmla="*/ 9 h 62"/>
              <a:gd name="T10" fmla="*/ 684 w 745"/>
              <a:gd name="T11" fmla="*/ 30 h 62"/>
              <a:gd name="T12" fmla="*/ 681 w 745"/>
              <a:gd name="T13" fmla="*/ 38 h 62"/>
              <a:gd name="T14" fmla="*/ 662 w 745"/>
              <a:gd name="T15" fmla="*/ 35 h 62"/>
              <a:gd name="T16" fmla="*/ 701 w 745"/>
              <a:gd name="T17" fmla="*/ 33 h 62"/>
              <a:gd name="T18" fmla="*/ 715 w 745"/>
              <a:gd name="T19" fmla="*/ 30 h 62"/>
              <a:gd name="T20" fmla="*/ 436 w 745"/>
              <a:gd name="T21" fmla="*/ 58 h 62"/>
              <a:gd name="T22" fmla="*/ 671 w 745"/>
              <a:gd name="T23" fmla="*/ 51 h 62"/>
              <a:gd name="T24" fmla="*/ 676 w 745"/>
              <a:gd name="T25" fmla="*/ 46 h 62"/>
              <a:gd name="T26" fmla="*/ 625 w 745"/>
              <a:gd name="T27" fmla="*/ 43 h 62"/>
              <a:gd name="T28" fmla="*/ 556 w 745"/>
              <a:gd name="T29" fmla="*/ 38 h 62"/>
              <a:gd name="T30" fmla="*/ 537 w 745"/>
              <a:gd name="T31" fmla="*/ 33 h 62"/>
              <a:gd name="T32" fmla="*/ 514 w 745"/>
              <a:gd name="T33" fmla="*/ 26 h 62"/>
              <a:gd name="T34" fmla="*/ 518 w 745"/>
              <a:gd name="T35" fmla="*/ 19 h 62"/>
              <a:gd name="T36" fmla="*/ 500 w 745"/>
              <a:gd name="T37" fmla="*/ 17 h 62"/>
              <a:gd name="T38" fmla="*/ 477 w 745"/>
              <a:gd name="T39" fmla="*/ 14 h 62"/>
              <a:gd name="T40" fmla="*/ 538 w 745"/>
              <a:gd name="T41" fmla="*/ 8 h 62"/>
              <a:gd name="T42" fmla="*/ 453 w 745"/>
              <a:gd name="T43" fmla="*/ 9 h 62"/>
              <a:gd name="T44" fmla="*/ 411 w 745"/>
              <a:gd name="T45" fmla="*/ 7 h 62"/>
              <a:gd name="T46" fmla="*/ 358 w 745"/>
              <a:gd name="T47" fmla="*/ 1 h 62"/>
              <a:gd name="T48" fmla="*/ 297 w 745"/>
              <a:gd name="T49" fmla="*/ 5 h 62"/>
              <a:gd name="T50" fmla="*/ 220 w 745"/>
              <a:gd name="T51" fmla="*/ 9 h 62"/>
              <a:gd name="T52" fmla="*/ 86 w 745"/>
              <a:gd name="T53" fmla="*/ 5 h 62"/>
              <a:gd name="T54" fmla="*/ 20 w 745"/>
              <a:gd name="T55" fmla="*/ 19 h 62"/>
              <a:gd name="T56" fmla="*/ 16 w 745"/>
              <a:gd name="T57" fmla="*/ 30 h 62"/>
              <a:gd name="T58" fmla="*/ 39 w 745"/>
              <a:gd name="T59" fmla="*/ 59 h 62"/>
              <a:gd name="T60" fmla="*/ 205 w 745"/>
              <a:gd name="T61" fmla="*/ 57 h 62"/>
              <a:gd name="T62" fmla="*/ 227 w 745"/>
              <a:gd name="T63" fmla="*/ 58 h 62"/>
              <a:gd name="T64" fmla="*/ 311 w 745"/>
              <a:gd name="T65" fmla="*/ 57 h 62"/>
              <a:gd name="T66" fmla="*/ 425 w 745"/>
              <a:gd name="T67" fmla="*/ 56 h 62"/>
              <a:gd name="T68" fmla="*/ 518 w 745"/>
              <a:gd name="T69" fmla="*/ 57 h 62"/>
              <a:gd name="T70" fmla="*/ 615 w 745"/>
              <a:gd name="T71" fmla="*/ 60 h 62"/>
              <a:gd name="T72" fmla="*/ 700 w 745"/>
              <a:gd name="T73" fmla="*/ 62 h 62"/>
              <a:gd name="T74" fmla="*/ 95 w 745"/>
              <a:gd name="T75" fmla="*/ 57 h 62"/>
              <a:gd name="T76" fmla="*/ 351 w 745"/>
              <a:gd name="T77" fmla="*/ 54 h 62"/>
              <a:gd name="T78" fmla="*/ 362 w 745"/>
              <a:gd name="T79" fmla="*/ 52 h 62"/>
              <a:gd name="T80" fmla="*/ 547 w 745"/>
              <a:gd name="T81" fmla="*/ 43 h 62"/>
              <a:gd name="T82" fmla="*/ 509 w 745"/>
              <a:gd name="T83" fmla="*/ 45 h 62"/>
              <a:gd name="T84" fmla="*/ 502 w 745"/>
              <a:gd name="T85" fmla="*/ 28 h 62"/>
              <a:gd name="T86" fmla="*/ 481 w 745"/>
              <a:gd name="T87" fmla="*/ 25 h 62"/>
              <a:gd name="T88" fmla="*/ 472 w 745"/>
              <a:gd name="T89" fmla="*/ 12 h 62"/>
              <a:gd name="T90" fmla="*/ 439 w 745"/>
              <a:gd name="T91" fmla="*/ 11 h 62"/>
              <a:gd name="T92" fmla="*/ 397 w 745"/>
              <a:gd name="T93" fmla="*/ 54 h 62"/>
              <a:gd name="T94" fmla="*/ 435 w 745"/>
              <a:gd name="T95" fmla="*/ 46 h 62"/>
              <a:gd name="T96" fmla="*/ 450 w 745"/>
              <a:gd name="T97" fmla="*/ 11 h 62"/>
              <a:gd name="T98" fmla="*/ 453 w 745"/>
              <a:gd name="T99" fmla="*/ 20 h 62"/>
              <a:gd name="T100" fmla="*/ 475 w 745"/>
              <a:gd name="T101" fmla="*/ 52 h 62"/>
              <a:gd name="T102" fmla="*/ 498 w 745"/>
              <a:gd name="T103" fmla="*/ 46 h 62"/>
              <a:gd name="T104" fmla="*/ 541 w 745"/>
              <a:gd name="T105" fmla="*/ 47 h 62"/>
              <a:gd name="T106" fmla="*/ 550 w 745"/>
              <a:gd name="T107" fmla="*/ 40 h 62"/>
              <a:gd name="T108" fmla="*/ 555 w 745"/>
              <a:gd name="T109" fmla="*/ 7 h 62"/>
              <a:gd name="T110" fmla="*/ 516 w 745"/>
              <a:gd name="T111" fmla="*/ 6 h 62"/>
              <a:gd name="T112" fmla="*/ 738 w 745"/>
              <a:gd name="T113" fmla="*/ 25 h 62"/>
              <a:gd name="T114" fmla="*/ 614 w 745"/>
              <a:gd name="T115" fmla="*/ 33 h 62"/>
              <a:gd name="T116" fmla="*/ 601 w 745"/>
              <a:gd name="T117" fmla="*/ 40 h 62"/>
              <a:gd name="T118" fmla="*/ 558 w 745"/>
              <a:gd name="T119" fmla="*/ 17 h 62"/>
              <a:gd name="T120" fmla="*/ 602 w 745"/>
              <a:gd name="T121" fmla="*/ 26 h 62"/>
              <a:gd name="T122" fmla="*/ 527 w 745"/>
              <a:gd name="T123" fmla="*/ 20 h 62"/>
              <a:gd name="T124" fmla="*/ 541 w 745"/>
              <a:gd name="T12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5" h="62">
                <a:moveTo>
                  <a:pt x="683" y="41"/>
                </a:moveTo>
                <a:cubicBezTo>
                  <a:pt x="682" y="41"/>
                  <a:pt x="679" y="41"/>
                  <a:pt x="678" y="42"/>
                </a:cubicBezTo>
                <a:cubicBezTo>
                  <a:pt x="681" y="42"/>
                  <a:pt x="683" y="42"/>
                  <a:pt x="685" y="41"/>
                </a:cubicBezTo>
                <a:cubicBezTo>
                  <a:pt x="684" y="41"/>
                  <a:pt x="684" y="41"/>
                  <a:pt x="684" y="41"/>
                </a:cubicBezTo>
                <a:cubicBezTo>
                  <a:pt x="684" y="41"/>
                  <a:pt x="683" y="41"/>
                  <a:pt x="683" y="41"/>
                </a:cubicBezTo>
                <a:close/>
                <a:moveTo>
                  <a:pt x="689" y="41"/>
                </a:moveTo>
                <a:cubicBezTo>
                  <a:pt x="689" y="41"/>
                  <a:pt x="688" y="41"/>
                  <a:pt x="687" y="41"/>
                </a:cubicBezTo>
                <a:cubicBezTo>
                  <a:pt x="684" y="41"/>
                  <a:pt x="688" y="42"/>
                  <a:pt x="689" y="41"/>
                </a:cubicBezTo>
                <a:close/>
                <a:moveTo>
                  <a:pt x="676" y="42"/>
                </a:moveTo>
                <a:cubicBezTo>
                  <a:pt x="675" y="42"/>
                  <a:pt x="674" y="41"/>
                  <a:pt x="674" y="42"/>
                </a:cubicBezTo>
                <a:cubicBezTo>
                  <a:pt x="675" y="42"/>
                  <a:pt x="676" y="42"/>
                  <a:pt x="676" y="42"/>
                </a:cubicBezTo>
                <a:close/>
                <a:moveTo>
                  <a:pt x="680" y="43"/>
                </a:moveTo>
                <a:cubicBezTo>
                  <a:pt x="681" y="43"/>
                  <a:pt x="683" y="43"/>
                  <a:pt x="684" y="43"/>
                </a:cubicBezTo>
                <a:cubicBezTo>
                  <a:pt x="685" y="42"/>
                  <a:pt x="687" y="42"/>
                  <a:pt x="686" y="42"/>
                </a:cubicBezTo>
                <a:cubicBezTo>
                  <a:pt x="684" y="42"/>
                  <a:pt x="681" y="42"/>
                  <a:pt x="680" y="43"/>
                </a:cubicBezTo>
                <a:cubicBezTo>
                  <a:pt x="676" y="43"/>
                  <a:pt x="674" y="42"/>
                  <a:pt x="671" y="43"/>
                </a:cubicBezTo>
                <a:cubicBezTo>
                  <a:pt x="675" y="44"/>
                  <a:pt x="677" y="43"/>
                  <a:pt x="680" y="43"/>
                </a:cubicBezTo>
                <a:close/>
                <a:moveTo>
                  <a:pt x="688" y="44"/>
                </a:moveTo>
                <a:cubicBezTo>
                  <a:pt x="692" y="44"/>
                  <a:pt x="696" y="44"/>
                  <a:pt x="699" y="43"/>
                </a:cubicBezTo>
                <a:cubicBezTo>
                  <a:pt x="698" y="43"/>
                  <a:pt x="697" y="43"/>
                  <a:pt x="696" y="43"/>
                </a:cubicBezTo>
                <a:cubicBezTo>
                  <a:pt x="695" y="43"/>
                  <a:pt x="694" y="43"/>
                  <a:pt x="693" y="43"/>
                </a:cubicBezTo>
                <a:cubicBezTo>
                  <a:pt x="693" y="43"/>
                  <a:pt x="693" y="43"/>
                  <a:pt x="692" y="43"/>
                </a:cubicBezTo>
                <a:cubicBezTo>
                  <a:pt x="690" y="43"/>
                  <a:pt x="688" y="43"/>
                  <a:pt x="687" y="43"/>
                </a:cubicBezTo>
                <a:cubicBezTo>
                  <a:pt x="686" y="43"/>
                  <a:pt x="684" y="43"/>
                  <a:pt x="684" y="44"/>
                </a:cubicBezTo>
                <a:cubicBezTo>
                  <a:pt x="685" y="44"/>
                  <a:pt x="687" y="44"/>
                  <a:pt x="688" y="44"/>
                </a:cubicBezTo>
                <a:close/>
                <a:moveTo>
                  <a:pt x="662" y="61"/>
                </a:moveTo>
                <a:cubicBezTo>
                  <a:pt x="664" y="61"/>
                  <a:pt x="666" y="61"/>
                  <a:pt x="667" y="61"/>
                </a:cubicBezTo>
                <a:cubicBezTo>
                  <a:pt x="665" y="61"/>
                  <a:pt x="663" y="61"/>
                  <a:pt x="662" y="61"/>
                </a:cubicBezTo>
                <a:close/>
                <a:moveTo>
                  <a:pt x="711" y="61"/>
                </a:moveTo>
                <a:cubicBezTo>
                  <a:pt x="711" y="61"/>
                  <a:pt x="709" y="61"/>
                  <a:pt x="710" y="61"/>
                </a:cubicBezTo>
                <a:cubicBezTo>
                  <a:pt x="711" y="62"/>
                  <a:pt x="712" y="61"/>
                  <a:pt x="713" y="62"/>
                </a:cubicBezTo>
                <a:cubicBezTo>
                  <a:pt x="713" y="62"/>
                  <a:pt x="712" y="62"/>
                  <a:pt x="712" y="62"/>
                </a:cubicBezTo>
                <a:cubicBezTo>
                  <a:pt x="713" y="62"/>
                  <a:pt x="714" y="61"/>
                  <a:pt x="714" y="62"/>
                </a:cubicBezTo>
                <a:cubicBezTo>
                  <a:pt x="714" y="62"/>
                  <a:pt x="714" y="62"/>
                  <a:pt x="714" y="62"/>
                </a:cubicBezTo>
                <a:cubicBezTo>
                  <a:pt x="715" y="62"/>
                  <a:pt x="716" y="62"/>
                  <a:pt x="717" y="62"/>
                </a:cubicBezTo>
                <a:cubicBezTo>
                  <a:pt x="717" y="61"/>
                  <a:pt x="718" y="61"/>
                  <a:pt x="718" y="62"/>
                </a:cubicBezTo>
                <a:cubicBezTo>
                  <a:pt x="718" y="62"/>
                  <a:pt x="717" y="61"/>
                  <a:pt x="717" y="62"/>
                </a:cubicBezTo>
                <a:cubicBezTo>
                  <a:pt x="718" y="62"/>
                  <a:pt x="720" y="62"/>
                  <a:pt x="721" y="61"/>
                </a:cubicBezTo>
                <a:cubicBezTo>
                  <a:pt x="717" y="61"/>
                  <a:pt x="713" y="61"/>
                  <a:pt x="711" y="61"/>
                </a:cubicBezTo>
                <a:close/>
                <a:moveTo>
                  <a:pt x="679" y="34"/>
                </a:moveTo>
                <a:cubicBezTo>
                  <a:pt x="679" y="34"/>
                  <a:pt x="679" y="34"/>
                  <a:pt x="679" y="35"/>
                </a:cubicBezTo>
                <a:cubicBezTo>
                  <a:pt x="679" y="35"/>
                  <a:pt x="680" y="35"/>
                  <a:pt x="680" y="35"/>
                </a:cubicBezTo>
                <a:cubicBezTo>
                  <a:pt x="680" y="34"/>
                  <a:pt x="680" y="34"/>
                  <a:pt x="679" y="34"/>
                </a:cubicBezTo>
                <a:close/>
                <a:moveTo>
                  <a:pt x="678" y="34"/>
                </a:moveTo>
                <a:cubicBezTo>
                  <a:pt x="677" y="34"/>
                  <a:pt x="676" y="33"/>
                  <a:pt x="676" y="34"/>
                </a:cubicBezTo>
                <a:cubicBezTo>
                  <a:pt x="677" y="34"/>
                  <a:pt x="678" y="34"/>
                  <a:pt x="678" y="34"/>
                </a:cubicBezTo>
                <a:close/>
                <a:moveTo>
                  <a:pt x="653" y="10"/>
                </a:moveTo>
                <a:cubicBezTo>
                  <a:pt x="652" y="11"/>
                  <a:pt x="649" y="9"/>
                  <a:pt x="648" y="11"/>
                </a:cubicBezTo>
                <a:cubicBezTo>
                  <a:pt x="650" y="10"/>
                  <a:pt x="652" y="11"/>
                  <a:pt x="653" y="10"/>
                </a:cubicBezTo>
                <a:close/>
                <a:moveTo>
                  <a:pt x="682" y="35"/>
                </a:moveTo>
                <a:cubicBezTo>
                  <a:pt x="683" y="35"/>
                  <a:pt x="685" y="35"/>
                  <a:pt x="685" y="34"/>
                </a:cubicBezTo>
                <a:cubicBezTo>
                  <a:pt x="684" y="35"/>
                  <a:pt x="682" y="34"/>
                  <a:pt x="682" y="35"/>
                </a:cubicBezTo>
                <a:close/>
                <a:moveTo>
                  <a:pt x="685" y="33"/>
                </a:moveTo>
                <a:cubicBezTo>
                  <a:pt x="685" y="33"/>
                  <a:pt x="687" y="33"/>
                  <a:pt x="686" y="32"/>
                </a:cubicBezTo>
                <a:cubicBezTo>
                  <a:pt x="686" y="33"/>
                  <a:pt x="685" y="32"/>
                  <a:pt x="685" y="33"/>
                </a:cubicBezTo>
                <a:close/>
                <a:moveTo>
                  <a:pt x="686" y="34"/>
                </a:moveTo>
                <a:cubicBezTo>
                  <a:pt x="686" y="35"/>
                  <a:pt x="686" y="35"/>
                  <a:pt x="686" y="36"/>
                </a:cubicBezTo>
                <a:cubicBezTo>
                  <a:pt x="688" y="35"/>
                  <a:pt x="691" y="36"/>
                  <a:pt x="693" y="35"/>
                </a:cubicBezTo>
                <a:cubicBezTo>
                  <a:pt x="692" y="35"/>
                  <a:pt x="692" y="35"/>
                  <a:pt x="692" y="35"/>
                </a:cubicBezTo>
                <a:cubicBezTo>
                  <a:pt x="692" y="35"/>
                  <a:pt x="693" y="34"/>
                  <a:pt x="692" y="34"/>
                </a:cubicBezTo>
                <a:cubicBezTo>
                  <a:pt x="692" y="35"/>
                  <a:pt x="688" y="34"/>
                  <a:pt x="687" y="35"/>
                </a:cubicBezTo>
                <a:cubicBezTo>
                  <a:pt x="687" y="35"/>
                  <a:pt x="687" y="34"/>
                  <a:pt x="687" y="34"/>
                </a:cubicBezTo>
                <a:cubicBezTo>
                  <a:pt x="687" y="33"/>
                  <a:pt x="687" y="34"/>
                  <a:pt x="686" y="34"/>
                </a:cubicBezTo>
                <a:close/>
                <a:moveTo>
                  <a:pt x="646" y="45"/>
                </a:moveTo>
                <a:cubicBezTo>
                  <a:pt x="647" y="44"/>
                  <a:pt x="645" y="44"/>
                  <a:pt x="645" y="45"/>
                </a:cubicBezTo>
                <a:cubicBezTo>
                  <a:pt x="645" y="45"/>
                  <a:pt x="646" y="45"/>
                  <a:pt x="646" y="45"/>
                </a:cubicBezTo>
                <a:close/>
                <a:moveTo>
                  <a:pt x="618" y="36"/>
                </a:moveTo>
                <a:cubicBezTo>
                  <a:pt x="617" y="36"/>
                  <a:pt x="620" y="35"/>
                  <a:pt x="620" y="36"/>
                </a:cubicBezTo>
                <a:cubicBezTo>
                  <a:pt x="621" y="36"/>
                  <a:pt x="622" y="35"/>
                  <a:pt x="623" y="36"/>
                </a:cubicBezTo>
                <a:cubicBezTo>
                  <a:pt x="624" y="35"/>
                  <a:pt x="625" y="36"/>
                  <a:pt x="625" y="35"/>
                </a:cubicBezTo>
                <a:cubicBezTo>
                  <a:pt x="622" y="35"/>
                  <a:pt x="618" y="34"/>
                  <a:pt x="616" y="35"/>
                </a:cubicBezTo>
                <a:cubicBezTo>
                  <a:pt x="616" y="36"/>
                  <a:pt x="616" y="36"/>
                  <a:pt x="617" y="36"/>
                </a:cubicBezTo>
                <a:cubicBezTo>
                  <a:pt x="616" y="36"/>
                  <a:pt x="615" y="36"/>
                  <a:pt x="615" y="36"/>
                </a:cubicBezTo>
                <a:cubicBezTo>
                  <a:pt x="617" y="36"/>
                  <a:pt x="617" y="36"/>
                  <a:pt x="617" y="36"/>
                </a:cubicBezTo>
                <a:cubicBezTo>
                  <a:pt x="617" y="36"/>
                  <a:pt x="617" y="36"/>
                  <a:pt x="618" y="36"/>
                </a:cubicBezTo>
                <a:close/>
                <a:moveTo>
                  <a:pt x="622" y="21"/>
                </a:moveTo>
                <a:cubicBezTo>
                  <a:pt x="624" y="21"/>
                  <a:pt x="625" y="21"/>
                  <a:pt x="626" y="20"/>
                </a:cubicBezTo>
                <a:cubicBezTo>
                  <a:pt x="624" y="20"/>
                  <a:pt x="621" y="20"/>
                  <a:pt x="620" y="21"/>
                </a:cubicBezTo>
                <a:cubicBezTo>
                  <a:pt x="619" y="21"/>
                  <a:pt x="619" y="21"/>
                  <a:pt x="619" y="21"/>
                </a:cubicBezTo>
                <a:cubicBezTo>
                  <a:pt x="619" y="21"/>
                  <a:pt x="620" y="21"/>
                  <a:pt x="620" y="21"/>
                </a:cubicBezTo>
                <a:cubicBezTo>
                  <a:pt x="622" y="22"/>
                  <a:pt x="622" y="21"/>
                  <a:pt x="622" y="21"/>
                </a:cubicBezTo>
                <a:close/>
                <a:moveTo>
                  <a:pt x="646" y="18"/>
                </a:moveTo>
                <a:cubicBezTo>
                  <a:pt x="643" y="17"/>
                  <a:pt x="641" y="18"/>
                  <a:pt x="640" y="18"/>
                </a:cubicBezTo>
                <a:cubicBezTo>
                  <a:pt x="639" y="18"/>
                  <a:pt x="639" y="18"/>
                  <a:pt x="638" y="18"/>
                </a:cubicBezTo>
                <a:cubicBezTo>
                  <a:pt x="638" y="18"/>
                  <a:pt x="637" y="18"/>
                  <a:pt x="636" y="18"/>
                </a:cubicBezTo>
                <a:cubicBezTo>
                  <a:pt x="636" y="18"/>
                  <a:pt x="635" y="17"/>
                  <a:pt x="634" y="17"/>
                </a:cubicBezTo>
                <a:cubicBezTo>
                  <a:pt x="632" y="17"/>
                  <a:pt x="628" y="18"/>
                  <a:pt x="625" y="18"/>
                </a:cubicBezTo>
                <a:cubicBezTo>
                  <a:pt x="632" y="19"/>
                  <a:pt x="639" y="19"/>
                  <a:pt x="646" y="18"/>
                </a:cubicBezTo>
                <a:close/>
                <a:moveTo>
                  <a:pt x="616" y="38"/>
                </a:moveTo>
                <a:cubicBezTo>
                  <a:pt x="615" y="38"/>
                  <a:pt x="614" y="37"/>
                  <a:pt x="613" y="38"/>
                </a:cubicBezTo>
                <a:cubicBezTo>
                  <a:pt x="614" y="38"/>
                  <a:pt x="615" y="39"/>
                  <a:pt x="616" y="38"/>
                </a:cubicBezTo>
                <a:close/>
                <a:moveTo>
                  <a:pt x="646" y="46"/>
                </a:moveTo>
                <a:cubicBezTo>
                  <a:pt x="647" y="46"/>
                  <a:pt x="648" y="47"/>
                  <a:pt x="648" y="46"/>
                </a:cubicBezTo>
                <a:cubicBezTo>
                  <a:pt x="648" y="46"/>
                  <a:pt x="646" y="46"/>
                  <a:pt x="646" y="46"/>
                </a:cubicBezTo>
                <a:close/>
                <a:moveTo>
                  <a:pt x="612" y="36"/>
                </a:moveTo>
                <a:cubicBezTo>
                  <a:pt x="612" y="37"/>
                  <a:pt x="614" y="36"/>
                  <a:pt x="614" y="36"/>
                </a:cubicBezTo>
                <a:cubicBezTo>
                  <a:pt x="613" y="36"/>
                  <a:pt x="613" y="35"/>
                  <a:pt x="612" y="36"/>
                </a:cubicBezTo>
                <a:close/>
                <a:moveTo>
                  <a:pt x="620" y="33"/>
                </a:moveTo>
                <a:cubicBezTo>
                  <a:pt x="619" y="33"/>
                  <a:pt x="618" y="32"/>
                  <a:pt x="617" y="32"/>
                </a:cubicBezTo>
                <a:cubicBezTo>
                  <a:pt x="616" y="32"/>
                  <a:pt x="614" y="32"/>
                  <a:pt x="615" y="32"/>
                </a:cubicBezTo>
                <a:cubicBezTo>
                  <a:pt x="617" y="32"/>
                  <a:pt x="619" y="33"/>
                  <a:pt x="620" y="33"/>
                </a:cubicBezTo>
                <a:close/>
                <a:moveTo>
                  <a:pt x="622" y="27"/>
                </a:moveTo>
                <a:cubicBezTo>
                  <a:pt x="623" y="27"/>
                  <a:pt x="624" y="26"/>
                  <a:pt x="624" y="26"/>
                </a:cubicBezTo>
                <a:cubicBezTo>
                  <a:pt x="624" y="26"/>
                  <a:pt x="622" y="25"/>
                  <a:pt x="622" y="27"/>
                </a:cubicBezTo>
                <a:close/>
                <a:moveTo>
                  <a:pt x="636" y="36"/>
                </a:moveTo>
                <a:cubicBezTo>
                  <a:pt x="638" y="36"/>
                  <a:pt x="640" y="37"/>
                  <a:pt x="641" y="36"/>
                </a:cubicBezTo>
                <a:cubicBezTo>
                  <a:pt x="640" y="36"/>
                  <a:pt x="638" y="36"/>
                  <a:pt x="635" y="35"/>
                </a:cubicBezTo>
                <a:cubicBezTo>
                  <a:pt x="635" y="36"/>
                  <a:pt x="636" y="36"/>
                  <a:pt x="636" y="36"/>
                </a:cubicBezTo>
                <a:close/>
                <a:moveTo>
                  <a:pt x="646" y="30"/>
                </a:moveTo>
                <a:cubicBezTo>
                  <a:pt x="645" y="29"/>
                  <a:pt x="645" y="30"/>
                  <a:pt x="644" y="30"/>
                </a:cubicBezTo>
                <a:cubicBezTo>
                  <a:pt x="644" y="30"/>
                  <a:pt x="644" y="30"/>
                  <a:pt x="644" y="30"/>
                </a:cubicBezTo>
                <a:cubicBezTo>
                  <a:pt x="643" y="30"/>
                  <a:pt x="643" y="30"/>
                  <a:pt x="644" y="30"/>
                </a:cubicBezTo>
                <a:cubicBezTo>
                  <a:pt x="644" y="29"/>
                  <a:pt x="645" y="30"/>
                  <a:pt x="646" y="30"/>
                </a:cubicBezTo>
                <a:close/>
                <a:moveTo>
                  <a:pt x="641" y="45"/>
                </a:moveTo>
                <a:cubicBezTo>
                  <a:pt x="642" y="44"/>
                  <a:pt x="644" y="45"/>
                  <a:pt x="645" y="45"/>
                </a:cubicBezTo>
                <a:cubicBezTo>
                  <a:pt x="644" y="44"/>
                  <a:pt x="641" y="44"/>
                  <a:pt x="640" y="44"/>
                </a:cubicBezTo>
                <a:cubicBezTo>
                  <a:pt x="640" y="44"/>
                  <a:pt x="640" y="44"/>
                  <a:pt x="641" y="45"/>
                </a:cubicBezTo>
                <a:close/>
                <a:moveTo>
                  <a:pt x="668" y="34"/>
                </a:moveTo>
                <a:cubicBezTo>
                  <a:pt x="667" y="34"/>
                  <a:pt x="666" y="33"/>
                  <a:pt x="666" y="34"/>
                </a:cubicBezTo>
                <a:cubicBezTo>
                  <a:pt x="667" y="34"/>
                  <a:pt x="668" y="35"/>
                  <a:pt x="668" y="34"/>
                </a:cubicBezTo>
                <a:close/>
                <a:moveTo>
                  <a:pt x="627" y="11"/>
                </a:moveTo>
                <a:cubicBezTo>
                  <a:pt x="627" y="10"/>
                  <a:pt x="628" y="11"/>
                  <a:pt x="629" y="10"/>
                </a:cubicBezTo>
                <a:cubicBezTo>
                  <a:pt x="628" y="10"/>
                  <a:pt x="626" y="10"/>
                  <a:pt x="627" y="11"/>
                </a:cubicBezTo>
                <a:close/>
                <a:moveTo>
                  <a:pt x="648" y="11"/>
                </a:moveTo>
                <a:cubicBezTo>
                  <a:pt x="648" y="10"/>
                  <a:pt x="646" y="10"/>
                  <a:pt x="646" y="10"/>
                </a:cubicBezTo>
                <a:cubicBezTo>
                  <a:pt x="644" y="10"/>
                  <a:pt x="643" y="10"/>
                  <a:pt x="642" y="11"/>
                </a:cubicBezTo>
                <a:cubicBezTo>
                  <a:pt x="644" y="11"/>
                  <a:pt x="646" y="10"/>
                  <a:pt x="648" y="11"/>
                </a:cubicBezTo>
                <a:close/>
                <a:moveTo>
                  <a:pt x="662" y="39"/>
                </a:moveTo>
                <a:cubicBezTo>
                  <a:pt x="663" y="39"/>
                  <a:pt x="664" y="40"/>
                  <a:pt x="664" y="39"/>
                </a:cubicBezTo>
                <a:cubicBezTo>
                  <a:pt x="663" y="39"/>
                  <a:pt x="661" y="39"/>
                  <a:pt x="660" y="39"/>
                </a:cubicBezTo>
                <a:cubicBezTo>
                  <a:pt x="660" y="40"/>
                  <a:pt x="662" y="39"/>
                  <a:pt x="662" y="39"/>
                </a:cubicBezTo>
                <a:close/>
                <a:moveTo>
                  <a:pt x="715" y="8"/>
                </a:moveTo>
                <a:cubicBezTo>
                  <a:pt x="716" y="8"/>
                  <a:pt x="717" y="9"/>
                  <a:pt x="717" y="9"/>
                </a:cubicBezTo>
                <a:cubicBezTo>
                  <a:pt x="718" y="9"/>
                  <a:pt x="719" y="9"/>
                  <a:pt x="719" y="8"/>
                </a:cubicBezTo>
                <a:cubicBezTo>
                  <a:pt x="715" y="8"/>
                  <a:pt x="711" y="8"/>
                  <a:pt x="707" y="8"/>
                </a:cubicBezTo>
                <a:cubicBezTo>
                  <a:pt x="710" y="9"/>
                  <a:pt x="713" y="8"/>
                  <a:pt x="715" y="8"/>
                </a:cubicBezTo>
                <a:close/>
                <a:moveTo>
                  <a:pt x="701" y="20"/>
                </a:moveTo>
                <a:cubicBezTo>
                  <a:pt x="703" y="20"/>
                  <a:pt x="704" y="20"/>
                  <a:pt x="706" y="20"/>
                </a:cubicBezTo>
                <a:cubicBezTo>
                  <a:pt x="707" y="20"/>
                  <a:pt x="708" y="20"/>
                  <a:pt x="708" y="19"/>
                </a:cubicBezTo>
                <a:cubicBezTo>
                  <a:pt x="705" y="19"/>
                  <a:pt x="705" y="19"/>
                  <a:pt x="705" y="19"/>
                </a:cubicBezTo>
                <a:cubicBezTo>
                  <a:pt x="705" y="19"/>
                  <a:pt x="705" y="19"/>
                  <a:pt x="704" y="19"/>
                </a:cubicBezTo>
                <a:cubicBezTo>
                  <a:pt x="702" y="20"/>
                  <a:pt x="698" y="19"/>
                  <a:pt x="695" y="19"/>
                </a:cubicBezTo>
                <a:cubicBezTo>
                  <a:pt x="694" y="19"/>
                  <a:pt x="693" y="19"/>
                  <a:pt x="693" y="20"/>
                </a:cubicBezTo>
                <a:cubicBezTo>
                  <a:pt x="696" y="20"/>
                  <a:pt x="698" y="20"/>
                  <a:pt x="701" y="20"/>
                </a:cubicBezTo>
                <a:close/>
                <a:moveTo>
                  <a:pt x="722" y="8"/>
                </a:moveTo>
                <a:cubicBezTo>
                  <a:pt x="722" y="8"/>
                  <a:pt x="722" y="8"/>
                  <a:pt x="722" y="8"/>
                </a:cubicBezTo>
                <a:cubicBezTo>
                  <a:pt x="722" y="8"/>
                  <a:pt x="721" y="8"/>
                  <a:pt x="721" y="9"/>
                </a:cubicBezTo>
                <a:cubicBezTo>
                  <a:pt x="721" y="9"/>
                  <a:pt x="722" y="9"/>
                  <a:pt x="722" y="8"/>
                </a:cubicBezTo>
                <a:close/>
                <a:moveTo>
                  <a:pt x="727" y="16"/>
                </a:moveTo>
                <a:cubicBezTo>
                  <a:pt x="725" y="15"/>
                  <a:pt x="721" y="15"/>
                  <a:pt x="719" y="16"/>
                </a:cubicBezTo>
                <a:cubicBezTo>
                  <a:pt x="721" y="15"/>
                  <a:pt x="723" y="16"/>
                  <a:pt x="727" y="16"/>
                </a:cubicBezTo>
                <a:close/>
                <a:moveTo>
                  <a:pt x="725" y="9"/>
                </a:moveTo>
                <a:cubicBezTo>
                  <a:pt x="726" y="9"/>
                  <a:pt x="727" y="9"/>
                  <a:pt x="727" y="9"/>
                </a:cubicBezTo>
                <a:cubicBezTo>
                  <a:pt x="726" y="8"/>
                  <a:pt x="725" y="9"/>
                  <a:pt x="723" y="8"/>
                </a:cubicBezTo>
                <a:cubicBezTo>
                  <a:pt x="723" y="9"/>
                  <a:pt x="724" y="9"/>
                  <a:pt x="725" y="9"/>
                </a:cubicBezTo>
                <a:close/>
                <a:moveTo>
                  <a:pt x="689" y="4"/>
                </a:moveTo>
                <a:cubicBezTo>
                  <a:pt x="688" y="4"/>
                  <a:pt x="687" y="3"/>
                  <a:pt x="687" y="4"/>
                </a:cubicBezTo>
                <a:cubicBezTo>
                  <a:pt x="688" y="4"/>
                  <a:pt x="689" y="4"/>
                  <a:pt x="689" y="4"/>
                </a:cubicBezTo>
                <a:close/>
                <a:moveTo>
                  <a:pt x="669" y="6"/>
                </a:moveTo>
                <a:cubicBezTo>
                  <a:pt x="668" y="5"/>
                  <a:pt x="667" y="5"/>
                  <a:pt x="667" y="6"/>
                </a:cubicBezTo>
                <a:cubicBezTo>
                  <a:pt x="667" y="6"/>
                  <a:pt x="668" y="6"/>
                  <a:pt x="669" y="6"/>
                </a:cubicBezTo>
                <a:close/>
                <a:moveTo>
                  <a:pt x="667" y="6"/>
                </a:moveTo>
                <a:cubicBezTo>
                  <a:pt x="667" y="5"/>
                  <a:pt x="666" y="5"/>
                  <a:pt x="665" y="5"/>
                </a:cubicBezTo>
                <a:cubicBezTo>
                  <a:pt x="665" y="5"/>
                  <a:pt x="664" y="6"/>
                  <a:pt x="664" y="6"/>
                </a:cubicBezTo>
                <a:cubicBezTo>
                  <a:pt x="664" y="6"/>
                  <a:pt x="663" y="5"/>
                  <a:pt x="663" y="5"/>
                </a:cubicBezTo>
                <a:cubicBezTo>
                  <a:pt x="662" y="5"/>
                  <a:pt x="660" y="6"/>
                  <a:pt x="660" y="6"/>
                </a:cubicBezTo>
                <a:cubicBezTo>
                  <a:pt x="659" y="6"/>
                  <a:pt x="659" y="5"/>
                  <a:pt x="659" y="5"/>
                </a:cubicBezTo>
                <a:cubicBezTo>
                  <a:pt x="657" y="5"/>
                  <a:pt x="654" y="5"/>
                  <a:pt x="652" y="5"/>
                </a:cubicBezTo>
                <a:cubicBezTo>
                  <a:pt x="652" y="5"/>
                  <a:pt x="652" y="6"/>
                  <a:pt x="651" y="6"/>
                </a:cubicBezTo>
                <a:cubicBezTo>
                  <a:pt x="652" y="6"/>
                  <a:pt x="652" y="6"/>
                  <a:pt x="652" y="6"/>
                </a:cubicBezTo>
                <a:cubicBezTo>
                  <a:pt x="656" y="6"/>
                  <a:pt x="661" y="6"/>
                  <a:pt x="667" y="6"/>
                </a:cubicBezTo>
                <a:close/>
                <a:moveTo>
                  <a:pt x="688" y="24"/>
                </a:moveTo>
                <a:cubicBezTo>
                  <a:pt x="687" y="24"/>
                  <a:pt x="686" y="24"/>
                  <a:pt x="685" y="24"/>
                </a:cubicBezTo>
                <a:cubicBezTo>
                  <a:pt x="686" y="24"/>
                  <a:pt x="688" y="25"/>
                  <a:pt x="688" y="24"/>
                </a:cubicBezTo>
                <a:close/>
                <a:moveTo>
                  <a:pt x="663" y="31"/>
                </a:moveTo>
                <a:cubicBezTo>
                  <a:pt x="665" y="32"/>
                  <a:pt x="666" y="31"/>
                  <a:pt x="668" y="31"/>
                </a:cubicBezTo>
                <a:cubicBezTo>
                  <a:pt x="669" y="31"/>
                  <a:pt x="670" y="32"/>
                  <a:pt x="672" y="32"/>
                </a:cubicBezTo>
                <a:cubicBezTo>
                  <a:pt x="673" y="32"/>
                  <a:pt x="678" y="32"/>
                  <a:pt x="679" y="31"/>
                </a:cubicBezTo>
                <a:cubicBezTo>
                  <a:pt x="679" y="31"/>
                  <a:pt x="679" y="32"/>
                  <a:pt x="679" y="32"/>
                </a:cubicBezTo>
                <a:cubicBezTo>
                  <a:pt x="679" y="32"/>
                  <a:pt x="679" y="31"/>
                  <a:pt x="679" y="31"/>
                </a:cubicBezTo>
                <a:cubicBezTo>
                  <a:pt x="680" y="31"/>
                  <a:pt x="680" y="32"/>
                  <a:pt x="680" y="31"/>
                </a:cubicBezTo>
                <a:cubicBezTo>
                  <a:pt x="680" y="31"/>
                  <a:pt x="681" y="32"/>
                  <a:pt x="681" y="32"/>
                </a:cubicBezTo>
                <a:cubicBezTo>
                  <a:pt x="683" y="32"/>
                  <a:pt x="686" y="31"/>
                  <a:pt x="687" y="31"/>
                </a:cubicBezTo>
                <a:cubicBezTo>
                  <a:pt x="687" y="31"/>
                  <a:pt x="688" y="31"/>
                  <a:pt x="688" y="31"/>
                </a:cubicBezTo>
                <a:cubicBezTo>
                  <a:pt x="690" y="31"/>
                  <a:pt x="692" y="31"/>
                  <a:pt x="694" y="30"/>
                </a:cubicBezTo>
                <a:cubicBezTo>
                  <a:pt x="691" y="30"/>
                  <a:pt x="688" y="30"/>
                  <a:pt x="684" y="30"/>
                </a:cubicBezTo>
                <a:cubicBezTo>
                  <a:pt x="684" y="30"/>
                  <a:pt x="684" y="30"/>
                  <a:pt x="684" y="30"/>
                </a:cubicBezTo>
                <a:cubicBezTo>
                  <a:pt x="684" y="30"/>
                  <a:pt x="683" y="30"/>
                  <a:pt x="683" y="30"/>
                </a:cubicBezTo>
                <a:cubicBezTo>
                  <a:pt x="682" y="30"/>
                  <a:pt x="681" y="30"/>
                  <a:pt x="680" y="30"/>
                </a:cubicBezTo>
                <a:cubicBezTo>
                  <a:pt x="679" y="30"/>
                  <a:pt x="678" y="31"/>
                  <a:pt x="678" y="31"/>
                </a:cubicBezTo>
                <a:cubicBezTo>
                  <a:pt x="677" y="31"/>
                  <a:pt x="677" y="30"/>
                  <a:pt x="676" y="30"/>
                </a:cubicBezTo>
                <a:cubicBezTo>
                  <a:pt x="675" y="30"/>
                  <a:pt x="674" y="30"/>
                  <a:pt x="674" y="31"/>
                </a:cubicBezTo>
                <a:cubicBezTo>
                  <a:pt x="674" y="31"/>
                  <a:pt x="674" y="31"/>
                  <a:pt x="674" y="31"/>
                </a:cubicBezTo>
                <a:cubicBezTo>
                  <a:pt x="671" y="31"/>
                  <a:pt x="667" y="31"/>
                  <a:pt x="663" y="31"/>
                </a:cubicBezTo>
                <a:close/>
                <a:moveTo>
                  <a:pt x="685" y="21"/>
                </a:moveTo>
                <a:cubicBezTo>
                  <a:pt x="684" y="20"/>
                  <a:pt x="684" y="20"/>
                  <a:pt x="683" y="20"/>
                </a:cubicBezTo>
                <a:cubicBezTo>
                  <a:pt x="682" y="21"/>
                  <a:pt x="685" y="21"/>
                  <a:pt x="685" y="21"/>
                </a:cubicBezTo>
                <a:close/>
                <a:moveTo>
                  <a:pt x="731" y="19"/>
                </a:moveTo>
                <a:cubicBezTo>
                  <a:pt x="731" y="18"/>
                  <a:pt x="730" y="19"/>
                  <a:pt x="729" y="19"/>
                </a:cubicBezTo>
                <a:cubicBezTo>
                  <a:pt x="729" y="19"/>
                  <a:pt x="729" y="18"/>
                  <a:pt x="729" y="18"/>
                </a:cubicBezTo>
                <a:cubicBezTo>
                  <a:pt x="729" y="18"/>
                  <a:pt x="728" y="19"/>
                  <a:pt x="728" y="19"/>
                </a:cubicBezTo>
                <a:cubicBezTo>
                  <a:pt x="729" y="19"/>
                  <a:pt x="731" y="19"/>
                  <a:pt x="731" y="19"/>
                </a:cubicBezTo>
                <a:close/>
                <a:moveTo>
                  <a:pt x="668" y="40"/>
                </a:moveTo>
                <a:cubicBezTo>
                  <a:pt x="668" y="40"/>
                  <a:pt x="668" y="40"/>
                  <a:pt x="668" y="40"/>
                </a:cubicBezTo>
                <a:cubicBezTo>
                  <a:pt x="669" y="40"/>
                  <a:pt x="670" y="40"/>
                  <a:pt x="671" y="40"/>
                </a:cubicBezTo>
                <a:cubicBezTo>
                  <a:pt x="675" y="40"/>
                  <a:pt x="681" y="40"/>
                  <a:pt x="685" y="40"/>
                </a:cubicBezTo>
                <a:cubicBezTo>
                  <a:pt x="686" y="40"/>
                  <a:pt x="687" y="40"/>
                  <a:pt x="687" y="40"/>
                </a:cubicBezTo>
                <a:cubicBezTo>
                  <a:pt x="688" y="40"/>
                  <a:pt x="689" y="40"/>
                  <a:pt x="689" y="40"/>
                </a:cubicBezTo>
                <a:cubicBezTo>
                  <a:pt x="690" y="40"/>
                  <a:pt x="691" y="40"/>
                  <a:pt x="691" y="39"/>
                </a:cubicBezTo>
                <a:cubicBezTo>
                  <a:pt x="690" y="39"/>
                  <a:pt x="689" y="39"/>
                  <a:pt x="688" y="39"/>
                </a:cubicBezTo>
                <a:cubicBezTo>
                  <a:pt x="688" y="39"/>
                  <a:pt x="688" y="38"/>
                  <a:pt x="687" y="38"/>
                </a:cubicBezTo>
                <a:cubicBezTo>
                  <a:pt x="686" y="38"/>
                  <a:pt x="687" y="39"/>
                  <a:pt x="687" y="39"/>
                </a:cubicBezTo>
                <a:cubicBezTo>
                  <a:pt x="686" y="38"/>
                  <a:pt x="686" y="38"/>
                  <a:pt x="684" y="38"/>
                </a:cubicBezTo>
                <a:cubicBezTo>
                  <a:pt x="684" y="38"/>
                  <a:pt x="684" y="39"/>
                  <a:pt x="684" y="39"/>
                </a:cubicBezTo>
                <a:cubicBezTo>
                  <a:pt x="682" y="39"/>
                  <a:pt x="679" y="39"/>
                  <a:pt x="678" y="39"/>
                </a:cubicBezTo>
                <a:cubicBezTo>
                  <a:pt x="680" y="38"/>
                  <a:pt x="683" y="39"/>
                  <a:pt x="684" y="38"/>
                </a:cubicBezTo>
                <a:cubicBezTo>
                  <a:pt x="683" y="38"/>
                  <a:pt x="682" y="38"/>
                  <a:pt x="681" y="38"/>
                </a:cubicBezTo>
                <a:cubicBezTo>
                  <a:pt x="680" y="38"/>
                  <a:pt x="679" y="38"/>
                  <a:pt x="678" y="38"/>
                </a:cubicBezTo>
                <a:cubicBezTo>
                  <a:pt x="678" y="38"/>
                  <a:pt x="678" y="38"/>
                  <a:pt x="678" y="38"/>
                </a:cubicBezTo>
                <a:cubicBezTo>
                  <a:pt x="677" y="38"/>
                  <a:pt x="677" y="38"/>
                  <a:pt x="677" y="38"/>
                </a:cubicBezTo>
                <a:cubicBezTo>
                  <a:pt x="675" y="38"/>
                  <a:pt x="674" y="39"/>
                  <a:pt x="672" y="38"/>
                </a:cubicBezTo>
                <a:cubicBezTo>
                  <a:pt x="672" y="39"/>
                  <a:pt x="671" y="38"/>
                  <a:pt x="671" y="38"/>
                </a:cubicBezTo>
                <a:cubicBezTo>
                  <a:pt x="671" y="39"/>
                  <a:pt x="671" y="38"/>
                  <a:pt x="671" y="38"/>
                </a:cubicBezTo>
                <a:cubicBezTo>
                  <a:pt x="673" y="38"/>
                  <a:pt x="675" y="38"/>
                  <a:pt x="677" y="37"/>
                </a:cubicBezTo>
                <a:cubicBezTo>
                  <a:pt x="678" y="37"/>
                  <a:pt x="680" y="38"/>
                  <a:pt x="681" y="37"/>
                </a:cubicBezTo>
                <a:cubicBezTo>
                  <a:pt x="677" y="37"/>
                  <a:pt x="673" y="37"/>
                  <a:pt x="670" y="37"/>
                </a:cubicBezTo>
                <a:cubicBezTo>
                  <a:pt x="668" y="37"/>
                  <a:pt x="667" y="37"/>
                  <a:pt x="666" y="37"/>
                </a:cubicBezTo>
                <a:cubicBezTo>
                  <a:pt x="665" y="37"/>
                  <a:pt x="662" y="36"/>
                  <a:pt x="662" y="37"/>
                </a:cubicBezTo>
                <a:cubicBezTo>
                  <a:pt x="665" y="37"/>
                  <a:pt x="667" y="38"/>
                  <a:pt x="670" y="38"/>
                </a:cubicBezTo>
                <a:cubicBezTo>
                  <a:pt x="670" y="38"/>
                  <a:pt x="670" y="38"/>
                  <a:pt x="671" y="38"/>
                </a:cubicBezTo>
                <a:cubicBezTo>
                  <a:pt x="669" y="39"/>
                  <a:pt x="667" y="39"/>
                  <a:pt x="664" y="39"/>
                </a:cubicBezTo>
                <a:cubicBezTo>
                  <a:pt x="665" y="40"/>
                  <a:pt x="667" y="40"/>
                  <a:pt x="668" y="40"/>
                </a:cubicBezTo>
                <a:close/>
                <a:moveTo>
                  <a:pt x="653" y="20"/>
                </a:moveTo>
                <a:cubicBezTo>
                  <a:pt x="653" y="22"/>
                  <a:pt x="653" y="20"/>
                  <a:pt x="653" y="21"/>
                </a:cubicBezTo>
                <a:cubicBezTo>
                  <a:pt x="655" y="21"/>
                  <a:pt x="657" y="21"/>
                  <a:pt x="659" y="20"/>
                </a:cubicBezTo>
                <a:cubicBezTo>
                  <a:pt x="657" y="20"/>
                  <a:pt x="655" y="21"/>
                  <a:pt x="653" y="20"/>
                </a:cubicBezTo>
                <a:close/>
                <a:moveTo>
                  <a:pt x="656" y="35"/>
                </a:moveTo>
                <a:cubicBezTo>
                  <a:pt x="656" y="35"/>
                  <a:pt x="656" y="36"/>
                  <a:pt x="655" y="36"/>
                </a:cubicBezTo>
                <a:cubicBezTo>
                  <a:pt x="655" y="36"/>
                  <a:pt x="655" y="35"/>
                  <a:pt x="654" y="35"/>
                </a:cubicBezTo>
                <a:cubicBezTo>
                  <a:pt x="654" y="37"/>
                  <a:pt x="657" y="36"/>
                  <a:pt x="656" y="35"/>
                </a:cubicBezTo>
                <a:close/>
                <a:moveTo>
                  <a:pt x="658" y="36"/>
                </a:moveTo>
                <a:cubicBezTo>
                  <a:pt x="660" y="36"/>
                  <a:pt x="660" y="36"/>
                  <a:pt x="660" y="36"/>
                </a:cubicBezTo>
                <a:cubicBezTo>
                  <a:pt x="660" y="35"/>
                  <a:pt x="658" y="36"/>
                  <a:pt x="658" y="36"/>
                </a:cubicBezTo>
                <a:close/>
                <a:moveTo>
                  <a:pt x="655" y="25"/>
                </a:moveTo>
                <a:cubicBezTo>
                  <a:pt x="654" y="25"/>
                  <a:pt x="653" y="25"/>
                  <a:pt x="653" y="25"/>
                </a:cubicBezTo>
                <a:cubicBezTo>
                  <a:pt x="654" y="25"/>
                  <a:pt x="655" y="25"/>
                  <a:pt x="655" y="25"/>
                </a:cubicBezTo>
                <a:close/>
                <a:moveTo>
                  <a:pt x="661" y="35"/>
                </a:moveTo>
                <a:cubicBezTo>
                  <a:pt x="662" y="36"/>
                  <a:pt x="664" y="35"/>
                  <a:pt x="662" y="35"/>
                </a:cubicBezTo>
                <a:cubicBezTo>
                  <a:pt x="663" y="36"/>
                  <a:pt x="661" y="35"/>
                  <a:pt x="661" y="35"/>
                </a:cubicBezTo>
                <a:close/>
                <a:moveTo>
                  <a:pt x="731" y="22"/>
                </a:moveTo>
                <a:cubicBezTo>
                  <a:pt x="732" y="22"/>
                  <a:pt x="734" y="22"/>
                  <a:pt x="735" y="21"/>
                </a:cubicBezTo>
                <a:cubicBezTo>
                  <a:pt x="733" y="22"/>
                  <a:pt x="731" y="21"/>
                  <a:pt x="731" y="22"/>
                </a:cubicBezTo>
                <a:close/>
                <a:moveTo>
                  <a:pt x="658" y="37"/>
                </a:moveTo>
                <a:cubicBezTo>
                  <a:pt x="658" y="37"/>
                  <a:pt x="656" y="37"/>
                  <a:pt x="656" y="37"/>
                </a:cubicBezTo>
                <a:cubicBezTo>
                  <a:pt x="655" y="37"/>
                  <a:pt x="654" y="36"/>
                  <a:pt x="654" y="37"/>
                </a:cubicBezTo>
                <a:cubicBezTo>
                  <a:pt x="655" y="37"/>
                  <a:pt x="657" y="37"/>
                  <a:pt x="658" y="37"/>
                </a:cubicBezTo>
                <a:close/>
                <a:moveTo>
                  <a:pt x="734" y="19"/>
                </a:moveTo>
                <a:cubicBezTo>
                  <a:pt x="734" y="19"/>
                  <a:pt x="736" y="20"/>
                  <a:pt x="736" y="19"/>
                </a:cubicBezTo>
                <a:cubicBezTo>
                  <a:pt x="735" y="18"/>
                  <a:pt x="733" y="19"/>
                  <a:pt x="731" y="19"/>
                </a:cubicBezTo>
                <a:cubicBezTo>
                  <a:pt x="732" y="19"/>
                  <a:pt x="733" y="19"/>
                  <a:pt x="734" y="19"/>
                </a:cubicBezTo>
                <a:close/>
                <a:moveTo>
                  <a:pt x="619" y="26"/>
                </a:moveTo>
                <a:cubicBezTo>
                  <a:pt x="617" y="26"/>
                  <a:pt x="614" y="26"/>
                  <a:pt x="612" y="26"/>
                </a:cubicBezTo>
                <a:cubicBezTo>
                  <a:pt x="612" y="26"/>
                  <a:pt x="612" y="27"/>
                  <a:pt x="612" y="27"/>
                </a:cubicBezTo>
                <a:cubicBezTo>
                  <a:pt x="615" y="26"/>
                  <a:pt x="617" y="27"/>
                  <a:pt x="619" y="26"/>
                </a:cubicBezTo>
                <a:close/>
                <a:moveTo>
                  <a:pt x="692" y="34"/>
                </a:moveTo>
                <a:cubicBezTo>
                  <a:pt x="694" y="34"/>
                  <a:pt x="697" y="33"/>
                  <a:pt x="698" y="35"/>
                </a:cubicBezTo>
                <a:cubicBezTo>
                  <a:pt x="697" y="35"/>
                  <a:pt x="696" y="35"/>
                  <a:pt x="696" y="36"/>
                </a:cubicBezTo>
                <a:cubicBezTo>
                  <a:pt x="698" y="35"/>
                  <a:pt x="699" y="35"/>
                  <a:pt x="701" y="35"/>
                </a:cubicBezTo>
                <a:cubicBezTo>
                  <a:pt x="702" y="35"/>
                  <a:pt x="702" y="35"/>
                  <a:pt x="702" y="35"/>
                </a:cubicBezTo>
                <a:cubicBezTo>
                  <a:pt x="703" y="35"/>
                  <a:pt x="703" y="35"/>
                  <a:pt x="703" y="35"/>
                </a:cubicBezTo>
                <a:cubicBezTo>
                  <a:pt x="703" y="35"/>
                  <a:pt x="704" y="35"/>
                  <a:pt x="704" y="35"/>
                </a:cubicBezTo>
                <a:cubicBezTo>
                  <a:pt x="704" y="35"/>
                  <a:pt x="704" y="35"/>
                  <a:pt x="704" y="35"/>
                </a:cubicBezTo>
                <a:cubicBezTo>
                  <a:pt x="706" y="35"/>
                  <a:pt x="707" y="35"/>
                  <a:pt x="708" y="34"/>
                </a:cubicBezTo>
                <a:cubicBezTo>
                  <a:pt x="707" y="35"/>
                  <a:pt x="706" y="34"/>
                  <a:pt x="706" y="34"/>
                </a:cubicBezTo>
                <a:cubicBezTo>
                  <a:pt x="706" y="34"/>
                  <a:pt x="705" y="34"/>
                  <a:pt x="705" y="34"/>
                </a:cubicBezTo>
                <a:cubicBezTo>
                  <a:pt x="705" y="34"/>
                  <a:pt x="705" y="34"/>
                  <a:pt x="705" y="34"/>
                </a:cubicBezTo>
                <a:cubicBezTo>
                  <a:pt x="705" y="34"/>
                  <a:pt x="704" y="34"/>
                  <a:pt x="704" y="34"/>
                </a:cubicBezTo>
                <a:cubicBezTo>
                  <a:pt x="702" y="34"/>
                  <a:pt x="700" y="34"/>
                  <a:pt x="698" y="34"/>
                </a:cubicBezTo>
                <a:cubicBezTo>
                  <a:pt x="699" y="33"/>
                  <a:pt x="700" y="33"/>
                  <a:pt x="701" y="33"/>
                </a:cubicBezTo>
                <a:cubicBezTo>
                  <a:pt x="698" y="33"/>
                  <a:pt x="698" y="33"/>
                  <a:pt x="698" y="33"/>
                </a:cubicBezTo>
                <a:cubicBezTo>
                  <a:pt x="697" y="32"/>
                  <a:pt x="695" y="32"/>
                  <a:pt x="695" y="32"/>
                </a:cubicBezTo>
                <a:cubicBezTo>
                  <a:pt x="695" y="32"/>
                  <a:pt x="695" y="32"/>
                  <a:pt x="696" y="32"/>
                </a:cubicBezTo>
                <a:cubicBezTo>
                  <a:pt x="695" y="33"/>
                  <a:pt x="693" y="32"/>
                  <a:pt x="692" y="33"/>
                </a:cubicBezTo>
                <a:cubicBezTo>
                  <a:pt x="694" y="33"/>
                  <a:pt x="693" y="34"/>
                  <a:pt x="692" y="34"/>
                </a:cubicBezTo>
                <a:close/>
                <a:moveTo>
                  <a:pt x="664" y="36"/>
                </a:moveTo>
                <a:cubicBezTo>
                  <a:pt x="665" y="36"/>
                  <a:pt x="667" y="36"/>
                  <a:pt x="668" y="36"/>
                </a:cubicBezTo>
                <a:cubicBezTo>
                  <a:pt x="668" y="37"/>
                  <a:pt x="671" y="36"/>
                  <a:pt x="671" y="36"/>
                </a:cubicBezTo>
                <a:cubicBezTo>
                  <a:pt x="672" y="36"/>
                  <a:pt x="673" y="36"/>
                  <a:pt x="674" y="36"/>
                </a:cubicBezTo>
                <a:cubicBezTo>
                  <a:pt x="675" y="36"/>
                  <a:pt x="676" y="37"/>
                  <a:pt x="676" y="36"/>
                </a:cubicBezTo>
                <a:cubicBezTo>
                  <a:pt x="675" y="35"/>
                  <a:pt x="673" y="35"/>
                  <a:pt x="672" y="35"/>
                </a:cubicBezTo>
                <a:cubicBezTo>
                  <a:pt x="671" y="35"/>
                  <a:pt x="669" y="35"/>
                  <a:pt x="669" y="36"/>
                </a:cubicBezTo>
                <a:cubicBezTo>
                  <a:pt x="668" y="35"/>
                  <a:pt x="666" y="35"/>
                  <a:pt x="665" y="34"/>
                </a:cubicBezTo>
                <a:cubicBezTo>
                  <a:pt x="665" y="35"/>
                  <a:pt x="664" y="35"/>
                  <a:pt x="664" y="36"/>
                </a:cubicBezTo>
                <a:close/>
                <a:moveTo>
                  <a:pt x="662" y="31"/>
                </a:moveTo>
                <a:cubicBezTo>
                  <a:pt x="662" y="31"/>
                  <a:pt x="661" y="31"/>
                  <a:pt x="661" y="31"/>
                </a:cubicBezTo>
                <a:cubicBezTo>
                  <a:pt x="661" y="31"/>
                  <a:pt x="660" y="31"/>
                  <a:pt x="660" y="31"/>
                </a:cubicBezTo>
                <a:cubicBezTo>
                  <a:pt x="660" y="31"/>
                  <a:pt x="658" y="31"/>
                  <a:pt x="658" y="31"/>
                </a:cubicBezTo>
                <a:cubicBezTo>
                  <a:pt x="657" y="32"/>
                  <a:pt x="656" y="30"/>
                  <a:pt x="655" y="31"/>
                </a:cubicBezTo>
                <a:cubicBezTo>
                  <a:pt x="658" y="32"/>
                  <a:pt x="660" y="32"/>
                  <a:pt x="663" y="32"/>
                </a:cubicBezTo>
                <a:cubicBezTo>
                  <a:pt x="663" y="31"/>
                  <a:pt x="662" y="31"/>
                  <a:pt x="662" y="31"/>
                </a:cubicBezTo>
                <a:close/>
                <a:moveTo>
                  <a:pt x="727" y="30"/>
                </a:moveTo>
                <a:cubicBezTo>
                  <a:pt x="726" y="28"/>
                  <a:pt x="725" y="29"/>
                  <a:pt x="723" y="29"/>
                </a:cubicBezTo>
                <a:cubicBezTo>
                  <a:pt x="723" y="29"/>
                  <a:pt x="722" y="29"/>
                  <a:pt x="722" y="29"/>
                </a:cubicBezTo>
                <a:cubicBezTo>
                  <a:pt x="722" y="29"/>
                  <a:pt x="721" y="29"/>
                  <a:pt x="721" y="29"/>
                </a:cubicBezTo>
                <a:cubicBezTo>
                  <a:pt x="720" y="29"/>
                  <a:pt x="720" y="29"/>
                  <a:pt x="720" y="29"/>
                </a:cubicBezTo>
                <a:cubicBezTo>
                  <a:pt x="719" y="29"/>
                  <a:pt x="719" y="29"/>
                  <a:pt x="718" y="29"/>
                </a:cubicBezTo>
                <a:cubicBezTo>
                  <a:pt x="715" y="29"/>
                  <a:pt x="711" y="29"/>
                  <a:pt x="710" y="29"/>
                </a:cubicBezTo>
                <a:cubicBezTo>
                  <a:pt x="709" y="29"/>
                  <a:pt x="709" y="29"/>
                  <a:pt x="708" y="30"/>
                </a:cubicBezTo>
                <a:cubicBezTo>
                  <a:pt x="710" y="30"/>
                  <a:pt x="712" y="30"/>
                  <a:pt x="713" y="30"/>
                </a:cubicBezTo>
                <a:cubicBezTo>
                  <a:pt x="714" y="30"/>
                  <a:pt x="715" y="30"/>
                  <a:pt x="715" y="30"/>
                </a:cubicBezTo>
                <a:cubicBezTo>
                  <a:pt x="715" y="29"/>
                  <a:pt x="715" y="30"/>
                  <a:pt x="715" y="30"/>
                </a:cubicBezTo>
                <a:cubicBezTo>
                  <a:pt x="717" y="30"/>
                  <a:pt x="718" y="30"/>
                  <a:pt x="719" y="30"/>
                </a:cubicBezTo>
                <a:cubicBezTo>
                  <a:pt x="720" y="30"/>
                  <a:pt x="722" y="30"/>
                  <a:pt x="723" y="30"/>
                </a:cubicBezTo>
                <a:cubicBezTo>
                  <a:pt x="723" y="30"/>
                  <a:pt x="723" y="30"/>
                  <a:pt x="724" y="30"/>
                </a:cubicBezTo>
                <a:cubicBezTo>
                  <a:pt x="724" y="30"/>
                  <a:pt x="725" y="30"/>
                  <a:pt x="725" y="30"/>
                </a:cubicBezTo>
                <a:cubicBezTo>
                  <a:pt x="726" y="30"/>
                  <a:pt x="728" y="31"/>
                  <a:pt x="727" y="30"/>
                </a:cubicBezTo>
                <a:close/>
                <a:moveTo>
                  <a:pt x="453" y="56"/>
                </a:moveTo>
                <a:cubicBezTo>
                  <a:pt x="452" y="56"/>
                  <a:pt x="450" y="55"/>
                  <a:pt x="451" y="56"/>
                </a:cubicBezTo>
                <a:cubicBezTo>
                  <a:pt x="453" y="56"/>
                  <a:pt x="455" y="56"/>
                  <a:pt x="456" y="56"/>
                </a:cubicBezTo>
                <a:cubicBezTo>
                  <a:pt x="455" y="56"/>
                  <a:pt x="454" y="56"/>
                  <a:pt x="453" y="56"/>
                </a:cubicBezTo>
                <a:close/>
                <a:moveTo>
                  <a:pt x="487" y="55"/>
                </a:moveTo>
                <a:cubicBezTo>
                  <a:pt x="480" y="55"/>
                  <a:pt x="474" y="55"/>
                  <a:pt x="468" y="56"/>
                </a:cubicBezTo>
                <a:cubicBezTo>
                  <a:pt x="469" y="56"/>
                  <a:pt x="471" y="56"/>
                  <a:pt x="474" y="56"/>
                </a:cubicBezTo>
                <a:cubicBezTo>
                  <a:pt x="478" y="55"/>
                  <a:pt x="483" y="56"/>
                  <a:pt x="487" y="55"/>
                </a:cubicBezTo>
                <a:close/>
                <a:moveTo>
                  <a:pt x="447" y="59"/>
                </a:moveTo>
                <a:cubicBezTo>
                  <a:pt x="448" y="59"/>
                  <a:pt x="450" y="59"/>
                  <a:pt x="450" y="58"/>
                </a:cubicBezTo>
                <a:cubicBezTo>
                  <a:pt x="449" y="59"/>
                  <a:pt x="448" y="58"/>
                  <a:pt x="447" y="59"/>
                </a:cubicBezTo>
                <a:close/>
                <a:moveTo>
                  <a:pt x="487" y="58"/>
                </a:moveTo>
                <a:cubicBezTo>
                  <a:pt x="486" y="58"/>
                  <a:pt x="484" y="58"/>
                  <a:pt x="483" y="58"/>
                </a:cubicBezTo>
                <a:cubicBezTo>
                  <a:pt x="483" y="58"/>
                  <a:pt x="482" y="58"/>
                  <a:pt x="481" y="58"/>
                </a:cubicBezTo>
                <a:cubicBezTo>
                  <a:pt x="479" y="58"/>
                  <a:pt x="476" y="57"/>
                  <a:pt x="473" y="58"/>
                </a:cubicBezTo>
                <a:cubicBezTo>
                  <a:pt x="473" y="58"/>
                  <a:pt x="474" y="58"/>
                  <a:pt x="473" y="58"/>
                </a:cubicBezTo>
                <a:cubicBezTo>
                  <a:pt x="473" y="58"/>
                  <a:pt x="472" y="58"/>
                  <a:pt x="472" y="59"/>
                </a:cubicBezTo>
                <a:cubicBezTo>
                  <a:pt x="477" y="59"/>
                  <a:pt x="483" y="59"/>
                  <a:pt x="490" y="59"/>
                </a:cubicBezTo>
                <a:cubicBezTo>
                  <a:pt x="489" y="58"/>
                  <a:pt x="488" y="58"/>
                  <a:pt x="487" y="58"/>
                </a:cubicBezTo>
                <a:close/>
                <a:moveTo>
                  <a:pt x="436" y="58"/>
                </a:moveTo>
                <a:cubicBezTo>
                  <a:pt x="434" y="58"/>
                  <a:pt x="433" y="58"/>
                  <a:pt x="432" y="58"/>
                </a:cubicBezTo>
                <a:cubicBezTo>
                  <a:pt x="431" y="58"/>
                  <a:pt x="429" y="58"/>
                  <a:pt x="429" y="59"/>
                </a:cubicBezTo>
                <a:cubicBezTo>
                  <a:pt x="430" y="59"/>
                  <a:pt x="432" y="59"/>
                  <a:pt x="433" y="59"/>
                </a:cubicBezTo>
                <a:cubicBezTo>
                  <a:pt x="435" y="59"/>
                  <a:pt x="437" y="60"/>
                  <a:pt x="438" y="58"/>
                </a:cubicBezTo>
                <a:cubicBezTo>
                  <a:pt x="438" y="57"/>
                  <a:pt x="436" y="58"/>
                  <a:pt x="436" y="58"/>
                </a:cubicBezTo>
                <a:close/>
                <a:moveTo>
                  <a:pt x="702" y="61"/>
                </a:moveTo>
                <a:cubicBezTo>
                  <a:pt x="702" y="61"/>
                  <a:pt x="702" y="60"/>
                  <a:pt x="701" y="60"/>
                </a:cubicBezTo>
                <a:cubicBezTo>
                  <a:pt x="701" y="60"/>
                  <a:pt x="700" y="61"/>
                  <a:pt x="700" y="60"/>
                </a:cubicBezTo>
                <a:cubicBezTo>
                  <a:pt x="701" y="60"/>
                  <a:pt x="701" y="60"/>
                  <a:pt x="701" y="59"/>
                </a:cubicBezTo>
                <a:cubicBezTo>
                  <a:pt x="699" y="59"/>
                  <a:pt x="697" y="59"/>
                  <a:pt x="696" y="59"/>
                </a:cubicBezTo>
                <a:cubicBezTo>
                  <a:pt x="694" y="59"/>
                  <a:pt x="693" y="59"/>
                  <a:pt x="692" y="58"/>
                </a:cubicBezTo>
                <a:cubicBezTo>
                  <a:pt x="692" y="58"/>
                  <a:pt x="693" y="58"/>
                  <a:pt x="692" y="57"/>
                </a:cubicBezTo>
                <a:cubicBezTo>
                  <a:pt x="692" y="58"/>
                  <a:pt x="690" y="57"/>
                  <a:pt x="690" y="57"/>
                </a:cubicBezTo>
                <a:cubicBezTo>
                  <a:pt x="689" y="58"/>
                  <a:pt x="689" y="58"/>
                  <a:pt x="688" y="58"/>
                </a:cubicBezTo>
                <a:cubicBezTo>
                  <a:pt x="686" y="57"/>
                  <a:pt x="683" y="59"/>
                  <a:pt x="681" y="58"/>
                </a:cubicBezTo>
                <a:cubicBezTo>
                  <a:pt x="681" y="58"/>
                  <a:pt x="681" y="58"/>
                  <a:pt x="681" y="57"/>
                </a:cubicBezTo>
                <a:cubicBezTo>
                  <a:pt x="680" y="57"/>
                  <a:pt x="680" y="58"/>
                  <a:pt x="679" y="58"/>
                </a:cubicBezTo>
                <a:cubicBezTo>
                  <a:pt x="679" y="58"/>
                  <a:pt x="679" y="56"/>
                  <a:pt x="678" y="58"/>
                </a:cubicBezTo>
                <a:cubicBezTo>
                  <a:pt x="678" y="57"/>
                  <a:pt x="678" y="57"/>
                  <a:pt x="678" y="56"/>
                </a:cubicBezTo>
                <a:cubicBezTo>
                  <a:pt x="679" y="56"/>
                  <a:pt x="680" y="56"/>
                  <a:pt x="682" y="56"/>
                </a:cubicBezTo>
                <a:cubicBezTo>
                  <a:pt x="686" y="55"/>
                  <a:pt x="691" y="56"/>
                  <a:pt x="695" y="55"/>
                </a:cubicBezTo>
                <a:cubicBezTo>
                  <a:pt x="696" y="55"/>
                  <a:pt x="697" y="55"/>
                  <a:pt x="697" y="55"/>
                </a:cubicBezTo>
                <a:cubicBezTo>
                  <a:pt x="697" y="54"/>
                  <a:pt x="696" y="54"/>
                  <a:pt x="697" y="54"/>
                </a:cubicBezTo>
                <a:cubicBezTo>
                  <a:pt x="693" y="54"/>
                  <a:pt x="690" y="54"/>
                  <a:pt x="687" y="54"/>
                </a:cubicBezTo>
                <a:cubicBezTo>
                  <a:pt x="686" y="54"/>
                  <a:pt x="685" y="54"/>
                  <a:pt x="684" y="54"/>
                </a:cubicBezTo>
                <a:cubicBezTo>
                  <a:pt x="683" y="54"/>
                  <a:pt x="682" y="54"/>
                  <a:pt x="681" y="54"/>
                </a:cubicBezTo>
                <a:cubicBezTo>
                  <a:pt x="680" y="54"/>
                  <a:pt x="679" y="54"/>
                  <a:pt x="678" y="54"/>
                </a:cubicBezTo>
                <a:cubicBezTo>
                  <a:pt x="677" y="54"/>
                  <a:pt x="677" y="54"/>
                  <a:pt x="676" y="54"/>
                </a:cubicBezTo>
                <a:cubicBezTo>
                  <a:pt x="676" y="54"/>
                  <a:pt x="675" y="54"/>
                  <a:pt x="675" y="54"/>
                </a:cubicBezTo>
                <a:cubicBezTo>
                  <a:pt x="673" y="55"/>
                  <a:pt x="671" y="54"/>
                  <a:pt x="670" y="54"/>
                </a:cubicBezTo>
                <a:cubicBezTo>
                  <a:pt x="670" y="54"/>
                  <a:pt x="671" y="53"/>
                  <a:pt x="671" y="53"/>
                </a:cubicBezTo>
                <a:cubicBezTo>
                  <a:pt x="672" y="53"/>
                  <a:pt x="672" y="54"/>
                  <a:pt x="672" y="54"/>
                </a:cubicBezTo>
                <a:cubicBezTo>
                  <a:pt x="673" y="53"/>
                  <a:pt x="674" y="53"/>
                  <a:pt x="674" y="53"/>
                </a:cubicBezTo>
                <a:cubicBezTo>
                  <a:pt x="675" y="53"/>
                  <a:pt x="676" y="53"/>
                  <a:pt x="677" y="52"/>
                </a:cubicBezTo>
                <a:cubicBezTo>
                  <a:pt x="676" y="53"/>
                  <a:pt x="676" y="52"/>
                  <a:pt x="675" y="52"/>
                </a:cubicBezTo>
                <a:cubicBezTo>
                  <a:pt x="674" y="52"/>
                  <a:pt x="671" y="52"/>
                  <a:pt x="671" y="51"/>
                </a:cubicBezTo>
                <a:cubicBezTo>
                  <a:pt x="676" y="51"/>
                  <a:pt x="682" y="51"/>
                  <a:pt x="686" y="51"/>
                </a:cubicBezTo>
                <a:cubicBezTo>
                  <a:pt x="686" y="51"/>
                  <a:pt x="686" y="52"/>
                  <a:pt x="686" y="52"/>
                </a:cubicBezTo>
                <a:cubicBezTo>
                  <a:pt x="687" y="52"/>
                  <a:pt x="687" y="51"/>
                  <a:pt x="688" y="51"/>
                </a:cubicBezTo>
                <a:cubicBezTo>
                  <a:pt x="689" y="52"/>
                  <a:pt x="690" y="52"/>
                  <a:pt x="690" y="50"/>
                </a:cubicBezTo>
                <a:cubicBezTo>
                  <a:pt x="687" y="51"/>
                  <a:pt x="685" y="51"/>
                  <a:pt x="683" y="50"/>
                </a:cubicBezTo>
                <a:cubicBezTo>
                  <a:pt x="682" y="51"/>
                  <a:pt x="680" y="50"/>
                  <a:pt x="679" y="50"/>
                </a:cubicBezTo>
                <a:cubicBezTo>
                  <a:pt x="679" y="50"/>
                  <a:pt x="679" y="50"/>
                  <a:pt x="678" y="50"/>
                </a:cubicBezTo>
                <a:cubicBezTo>
                  <a:pt x="679" y="49"/>
                  <a:pt x="680" y="49"/>
                  <a:pt x="681" y="49"/>
                </a:cubicBezTo>
                <a:cubicBezTo>
                  <a:pt x="682" y="49"/>
                  <a:pt x="683" y="49"/>
                  <a:pt x="684" y="49"/>
                </a:cubicBezTo>
                <a:cubicBezTo>
                  <a:pt x="686" y="49"/>
                  <a:pt x="689" y="49"/>
                  <a:pt x="691" y="48"/>
                </a:cubicBezTo>
                <a:cubicBezTo>
                  <a:pt x="692" y="48"/>
                  <a:pt x="692" y="49"/>
                  <a:pt x="692" y="49"/>
                </a:cubicBezTo>
                <a:cubicBezTo>
                  <a:pt x="692" y="49"/>
                  <a:pt x="692" y="48"/>
                  <a:pt x="692" y="48"/>
                </a:cubicBezTo>
                <a:cubicBezTo>
                  <a:pt x="693" y="48"/>
                  <a:pt x="694" y="48"/>
                  <a:pt x="694" y="48"/>
                </a:cubicBezTo>
                <a:cubicBezTo>
                  <a:pt x="695" y="48"/>
                  <a:pt x="696" y="48"/>
                  <a:pt x="697" y="48"/>
                </a:cubicBezTo>
                <a:cubicBezTo>
                  <a:pt x="698" y="48"/>
                  <a:pt x="700" y="48"/>
                  <a:pt x="701" y="48"/>
                </a:cubicBezTo>
                <a:cubicBezTo>
                  <a:pt x="702" y="48"/>
                  <a:pt x="702" y="48"/>
                  <a:pt x="702" y="48"/>
                </a:cubicBezTo>
                <a:cubicBezTo>
                  <a:pt x="702" y="48"/>
                  <a:pt x="703" y="48"/>
                  <a:pt x="702" y="48"/>
                </a:cubicBezTo>
                <a:cubicBezTo>
                  <a:pt x="701" y="48"/>
                  <a:pt x="700" y="48"/>
                  <a:pt x="700" y="47"/>
                </a:cubicBezTo>
                <a:cubicBezTo>
                  <a:pt x="700" y="47"/>
                  <a:pt x="702" y="47"/>
                  <a:pt x="703" y="46"/>
                </a:cubicBezTo>
                <a:cubicBezTo>
                  <a:pt x="697" y="47"/>
                  <a:pt x="689" y="48"/>
                  <a:pt x="684" y="47"/>
                </a:cubicBezTo>
                <a:cubicBezTo>
                  <a:pt x="689" y="46"/>
                  <a:pt x="695" y="46"/>
                  <a:pt x="700" y="46"/>
                </a:cubicBezTo>
                <a:cubicBezTo>
                  <a:pt x="701" y="46"/>
                  <a:pt x="703" y="46"/>
                  <a:pt x="703" y="45"/>
                </a:cubicBezTo>
                <a:cubicBezTo>
                  <a:pt x="701" y="45"/>
                  <a:pt x="701" y="45"/>
                  <a:pt x="701" y="45"/>
                </a:cubicBezTo>
                <a:cubicBezTo>
                  <a:pt x="698" y="45"/>
                  <a:pt x="696" y="46"/>
                  <a:pt x="694" y="46"/>
                </a:cubicBezTo>
                <a:cubicBezTo>
                  <a:pt x="693" y="46"/>
                  <a:pt x="692" y="46"/>
                  <a:pt x="691" y="46"/>
                </a:cubicBezTo>
                <a:cubicBezTo>
                  <a:pt x="690" y="46"/>
                  <a:pt x="690" y="46"/>
                  <a:pt x="689" y="46"/>
                </a:cubicBezTo>
                <a:cubicBezTo>
                  <a:pt x="689" y="46"/>
                  <a:pt x="688" y="46"/>
                  <a:pt x="688" y="46"/>
                </a:cubicBezTo>
                <a:cubicBezTo>
                  <a:pt x="685" y="46"/>
                  <a:pt x="684" y="46"/>
                  <a:pt x="682" y="46"/>
                </a:cubicBezTo>
                <a:cubicBezTo>
                  <a:pt x="681" y="46"/>
                  <a:pt x="680" y="46"/>
                  <a:pt x="679" y="46"/>
                </a:cubicBezTo>
                <a:cubicBezTo>
                  <a:pt x="679" y="46"/>
                  <a:pt x="678" y="47"/>
                  <a:pt x="677" y="47"/>
                </a:cubicBezTo>
                <a:cubicBezTo>
                  <a:pt x="677" y="47"/>
                  <a:pt x="676" y="46"/>
                  <a:pt x="676" y="46"/>
                </a:cubicBezTo>
                <a:cubicBezTo>
                  <a:pt x="674" y="46"/>
                  <a:pt x="672" y="47"/>
                  <a:pt x="671" y="47"/>
                </a:cubicBezTo>
                <a:cubicBezTo>
                  <a:pt x="670" y="47"/>
                  <a:pt x="669" y="46"/>
                  <a:pt x="669" y="46"/>
                </a:cubicBezTo>
                <a:cubicBezTo>
                  <a:pt x="668" y="46"/>
                  <a:pt x="667" y="46"/>
                  <a:pt x="667" y="46"/>
                </a:cubicBezTo>
                <a:cubicBezTo>
                  <a:pt x="662" y="46"/>
                  <a:pt x="658" y="46"/>
                  <a:pt x="653" y="46"/>
                </a:cubicBezTo>
                <a:cubicBezTo>
                  <a:pt x="653" y="47"/>
                  <a:pt x="654" y="47"/>
                  <a:pt x="654" y="47"/>
                </a:cubicBezTo>
                <a:cubicBezTo>
                  <a:pt x="656" y="47"/>
                  <a:pt x="657" y="47"/>
                  <a:pt x="658" y="48"/>
                </a:cubicBezTo>
                <a:cubicBezTo>
                  <a:pt x="657" y="48"/>
                  <a:pt x="657" y="48"/>
                  <a:pt x="657" y="48"/>
                </a:cubicBezTo>
                <a:cubicBezTo>
                  <a:pt x="656" y="48"/>
                  <a:pt x="656" y="47"/>
                  <a:pt x="655" y="47"/>
                </a:cubicBezTo>
                <a:cubicBezTo>
                  <a:pt x="653" y="47"/>
                  <a:pt x="650" y="47"/>
                  <a:pt x="648" y="47"/>
                </a:cubicBezTo>
                <a:cubicBezTo>
                  <a:pt x="647" y="47"/>
                  <a:pt x="646" y="47"/>
                  <a:pt x="645" y="47"/>
                </a:cubicBezTo>
                <a:cubicBezTo>
                  <a:pt x="644" y="47"/>
                  <a:pt x="644" y="47"/>
                  <a:pt x="643" y="47"/>
                </a:cubicBezTo>
                <a:cubicBezTo>
                  <a:pt x="643" y="47"/>
                  <a:pt x="643" y="47"/>
                  <a:pt x="642" y="47"/>
                </a:cubicBezTo>
                <a:cubicBezTo>
                  <a:pt x="641" y="47"/>
                  <a:pt x="639" y="47"/>
                  <a:pt x="638" y="47"/>
                </a:cubicBezTo>
                <a:cubicBezTo>
                  <a:pt x="638" y="47"/>
                  <a:pt x="638" y="46"/>
                  <a:pt x="638" y="46"/>
                </a:cubicBezTo>
                <a:cubicBezTo>
                  <a:pt x="636" y="46"/>
                  <a:pt x="635" y="47"/>
                  <a:pt x="634" y="46"/>
                </a:cubicBezTo>
                <a:cubicBezTo>
                  <a:pt x="633" y="47"/>
                  <a:pt x="634" y="47"/>
                  <a:pt x="633" y="47"/>
                </a:cubicBezTo>
                <a:cubicBezTo>
                  <a:pt x="632" y="48"/>
                  <a:pt x="632" y="47"/>
                  <a:pt x="632" y="46"/>
                </a:cubicBezTo>
                <a:cubicBezTo>
                  <a:pt x="632" y="46"/>
                  <a:pt x="632" y="47"/>
                  <a:pt x="631" y="47"/>
                </a:cubicBezTo>
                <a:cubicBezTo>
                  <a:pt x="630" y="47"/>
                  <a:pt x="630" y="46"/>
                  <a:pt x="630" y="46"/>
                </a:cubicBezTo>
                <a:cubicBezTo>
                  <a:pt x="630" y="46"/>
                  <a:pt x="629" y="46"/>
                  <a:pt x="629" y="46"/>
                </a:cubicBezTo>
                <a:cubicBezTo>
                  <a:pt x="629" y="45"/>
                  <a:pt x="628" y="46"/>
                  <a:pt x="628" y="45"/>
                </a:cubicBezTo>
                <a:cubicBezTo>
                  <a:pt x="629" y="45"/>
                  <a:pt x="632" y="46"/>
                  <a:pt x="634" y="46"/>
                </a:cubicBezTo>
                <a:cubicBezTo>
                  <a:pt x="634" y="46"/>
                  <a:pt x="635" y="46"/>
                  <a:pt x="636" y="46"/>
                </a:cubicBezTo>
                <a:cubicBezTo>
                  <a:pt x="637" y="46"/>
                  <a:pt x="637" y="46"/>
                  <a:pt x="638" y="46"/>
                </a:cubicBezTo>
                <a:cubicBezTo>
                  <a:pt x="638" y="46"/>
                  <a:pt x="638" y="46"/>
                  <a:pt x="638" y="46"/>
                </a:cubicBezTo>
                <a:cubicBezTo>
                  <a:pt x="639" y="46"/>
                  <a:pt x="641" y="46"/>
                  <a:pt x="641" y="45"/>
                </a:cubicBezTo>
                <a:cubicBezTo>
                  <a:pt x="640" y="46"/>
                  <a:pt x="638" y="45"/>
                  <a:pt x="636" y="45"/>
                </a:cubicBezTo>
                <a:cubicBezTo>
                  <a:pt x="635" y="44"/>
                  <a:pt x="633" y="44"/>
                  <a:pt x="631" y="44"/>
                </a:cubicBezTo>
                <a:cubicBezTo>
                  <a:pt x="631" y="44"/>
                  <a:pt x="631" y="43"/>
                  <a:pt x="631" y="43"/>
                </a:cubicBezTo>
                <a:cubicBezTo>
                  <a:pt x="630" y="43"/>
                  <a:pt x="628" y="43"/>
                  <a:pt x="627" y="43"/>
                </a:cubicBezTo>
                <a:cubicBezTo>
                  <a:pt x="626" y="43"/>
                  <a:pt x="626" y="43"/>
                  <a:pt x="625" y="43"/>
                </a:cubicBezTo>
                <a:cubicBezTo>
                  <a:pt x="625" y="42"/>
                  <a:pt x="624" y="43"/>
                  <a:pt x="624" y="43"/>
                </a:cubicBezTo>
                <a:cubicBezTo>
                  <a:pt x="624" y="43"/>
                  <a:pt x="623" y="42"/>
                  <a:pt x="623" y="42"/>
                </a:cubicBezTo>
                <a:cubicBezTo>
                  <a:pt x="623" y="42"/>
                  <a:pt x="623" y="42"/>
                  <a:pt x="623" y="42"/>
                </a:cubicBezTo>
                <a:cubicBezTo>
                  <a:pt x="622" y="42"/>
                  <a:pt x="622" y="42"/>
                  <a:pt x="622" y="42"/>
                </a:cubicBezTo>
                <a:cubicBezTo>
                  <a:pt x="618" y="42"/>
                  <a:pt x="615" y="41"/>
                  <a:pt x="612" y="41"/>
                </a:cubicBezTo>
                <a:cubicBezTo>
                  <a:pt x="611" y="41"/>
                  <a:pt x="611" y="41"/>
                  <a:pt x="611" y="41"/>
                </a:cubicBezTo>
                <a:cubicBezTo>
                  <a:pt x="610" y="41"/>
                  <a:pt x="609" y="40"/>
                  <a:pt x="609" y="41"/>
                </a:cubicBezTo>
                <a:cubicBezTo>
                  <a:pt x="610" y="41"/>
                  <a:pt x="609" y="42"/>
                  <a:pt x="609" y="43"/>
                </a:cubicBezTo>
                <a:cubicBezTo>
                  <a:pt x="608" y="43"/>
                  <a:pt x="606" y="41"/>
                  <a:pt x="605" y="43"/>
                </a:cubicBezTo>
                <a:cubicBezTo>
                  <a:pt x="605" y="42"/>
                  <a:pt x="604" y="42"/>
                  <a:pt x="604" y="42"/>
                </a:cubicBezTo>
                <a:cubicBezTo>
                  <a:pt x="603" y="42"/>
                  <a:pt x="605" y="42"/>
                  <a:pt x="604" y="43"/>
                </a:cubicBezTo>
                <a:cubicBezTo>
                  <a:pt x="603" y="43"/>
                  <a:pt x="604" y="42"/>
                  <a:pt x="603" y="42"/>
                </a:cubicBezTo>
                <a:cubicBezTo>
                  <a:pt x="602" y="42"/>
                  <a:pt x="603" y="43"/>
                  <a:pt x="602" y="43"/>
                </a:cubicBezTo>
                <a:cubicBezTo>
                  <a:pt x="598" y="42"/>
                  <a:pt x="595" y="43"/>
                  <a:pt x="592" y="43"/>
                </a:cubicBezTo>
                <a:cubicBezTo>
                  <a:pt x="591" y="43"/>
                  <a:pt x="591" y="42"/>
                  <a:pt x="591" y="42"/>
                </a:cubicBezTo>
                <a:cubicBezTo>
                  <a:pt x="591" y="42"/>
                  <a:pt x="589" y="42"/>
                  <a:pt x="589" y="42"/>
                </a:cubicBezTo>
                <a:cubicBezTo>
                  <a:pt x="589" y="42"/>
                  <a:pt x="588" y="43"/>
                  <a:pt x="588" y="43"/>
                </a:cubicBezTo>
                <a:cubicBezTo>
                  <a:pt x="587" y="43"/>
                  <a:pt x="587" y="43"/>
                  <a:pt x="586" y="43"/>
                </a:cubicBezTo>
                <a:cubicBezTo>
                  <a:pt x="585" y="43"/>
                  <a:pt x="584" y="43"/>
                  <a:pt x="584" y="43"/>
                </a:cubicBezTo>
                <a:cubicBezTo>
                  <a:pt x="582" y="42"/>
                  <a:pt x="581" y="43"/>
                  <a:pt x="579" y="43"/>
                </a:cubicBezTo>
                <a:cubicBezTo>
                  <a:pt x="574" y="42"/>
                  <a:pt x="567" y="43"/>
                  <a:pt x="563" y="42"/>
                </a:cubicBezTo>
                <a:cubicBezTo>
                  <a:pt x="563" y="41"/>
                  <a:pt x="561" y="42"/>
                  <a:pt x="561" y="41"/>
                </a:cubicBezTo>
                <a:cubicBezTo>
                  <a:pt x="564" y="41"/>
                  <a:pt x="564" y="41"/>
                  <a:pt x="566" y="40"/>
                </a:cubicBezTo>
                <a:cubicBezTo>
                  <a:pt x="567" y="40"/>
                  <a:pt x="566" y="41"/>
                  <a:pt x="567" y="41"/>
                </a:cubicBezTo>
                <a:cubicBezTo>
                  <a:pt x="568" y="40"/>
                  <a:pt x="569" y="41"/>
                  <a:pt x="569" y="41"/>
                </a:cubicBezTo>
                <a:cubicBezTo>
                  <a:pt x="570" y="40"/>
                  <a:pt x="571" y="40"/>
                  <a:pt x="571" y="40"/>
                </a:cubicBezTo>
                <a:cubicBezTo>
                  <a:pt x="570" y="40"/>
                  <a:pt x="569" y="39"/>
                  <a:pt x="567" y="39"/>
                </a:cubicBezTo>
                <a:cubicBezTo>
                  <a:pt x="567" y="39"/>
                  <a:pt x="568" y="40"/>
                  <a:pt x="567" y="40"/>
                </a:cubicBezTo>
                <a:cubicBezTo>
                  <a:pt x="564" y="40"/>
                  <a:pt x="560" y="40"/>
                  <a:pt x="559" y="39"/>
                </a:cubicBezTo>
                <a:cubicBezTo>
                  <a:pt x="559" y="38"/>
                  <a:pt x="561" y="39"/>
                  <a:pt x="562" y="38"/>
                </a:cubicBezTo>
                <a:cubicBezTo>
                  <a:pt x="561" y="38"/>
                  <a:pt x="558" y="39"/>
                  <a:pt x="556" y="38"/>
                </a:cubicBezTo>
                <a:cubicBezTo>
                  <a:pt x="557" y="38"/>
                  <a:pt x="558" y="38"/>
                  <a:pt x="559" y="38"/>
                </a:cubicBezTo>
                <a:cubicBezTo>
                  <a:pt x="560" y="38"/>
                  <a:pt x="559" y="37"/>
                  <a:pt x="560" y="37"/>
                </a:cubicBezTo>
                <a:cubicBezTo>
                  <a:pt x="561" y="38"/>
                  <a:pt x="563" y="38"/>
                  <a:pt x="564" y="37"/>
                </a:cubicBezTo>
                <a:cubicBezTo>
                  <a:pt x="563" y="37"/>
                  <a:pt x="560" y="37"/>
                  <a:pt x="559" y="37"/>
                </a:cubicBezTo>
                <a:cubicBezTo>
                  <a:pt x="558" y="37"/>
                  <a:pt x="558" y="37"/>
                  <a:pt x="558" y="37"/>
                </a:cubicBezTo>
                <a:cubicBezTo>
                  <a:pt x="555" y="37"/>
                  <a:pt x="551" y="37"/>
                  <a:pt x="549" y="37"/>
                </a:cubicBezTo>
                <a:cubicBezTo>
                  <a:pt x="548" y="37"/>
                  <a:pt x="547" y="37"/>
                  <a:pt x="546" y="37"/>
                </a:cubicBezTo>
                <a:cubicBezTo>
                  <a:pt x="546" y="37"/>
                  <a:pt x="545" y="37"/>
                  <a:pt x="544" y="37"/>
                </a:cubicBezTo>
                <a:cubicBezTo>
                  <a:pt x="541" y="38"/>
                  <a:pt x="539" y="38"/>
                  <a:pt x="536" y="38"/>
                </a:cubicBezTo>
                <a:cubicBezTo>
                  <a:pt x="532" y="38"/>
                  <a:pt x="528" y="38"/>
                  <a:pt x="525" y="38"/>
                </a:cubicBezTo>
                <a:cubicBezTo>
                  <a:pt x="525" y="38"/>
                  <a:pt x="525" y="37"/>
                  <a:pt x="526" y="37"/>
                </a:cubicBezTo>
                <a:cubicBezTo>
                  <a:pt x="526" y="37"/>
                  <a:pt x="527" y="37"/>
                  <a:pt x="527" y="37"/>
                </a:cubicBezTo>
                <a:cubicBezTo>
                  <a:pt x="528" y="37"/>
                  <a:pt x="529" y="37"/>
                  <a:pt x="529" y="36"/>
                </a:cubicBezTo>
                <a:cubicBezTo>
                  <a:pt x="527" y="35"/>
                  <a:pt x="524" y="36"/>
                  <a:pt x="521" y="35"/>
                </a:cubicBezTo>
                <a:cubicBezTo>
                  <a:pt x="521" y="36"/>
                  <a:pt x="521" y="36"/>
                  <a:pt x="520" y="36"/>
                </a:cubicBezTo>
                <a:cubicBezTo>
                  <a:pt x="519" y="35"/>
                  <a:pt x="517" y="36"/>
                  <a:pt x="516" y="36"/>
                </a:cubicBezTo>
                <a:cubicBezTo>
                  <a:pt x="515" y="36"/>
                  <a:pt x="514" y="36"/>
                  <a:pt x="513" y="36"/>
                </a:cubicBezTo>
                <a:cubicBezTo>
                  <a:pt x="513" y="36"/>
                  <a:pt x="513" y="36"/>
                  <a:pt x="513" y="36"/>
                </a:cubicBezTo>
                <a:cubicBezTo>
                  <a:pt x="512" y="36"/>
                  <a:pt x="512" y="36"/>
                  <a:pt x="512" y="36"/>
                </a:cubicBezTo>
                <a:cubicBezTo>
                  <a:pt x="512" y="36"/>
                  <a:pt x="511" y="37"/>
                  <a:pt x="511" y="36"/>
                </a:cubicBezTo>
                <a:cubicBezTo>
                  <a:pt x="511" y="36"/>
                  <a:pt x="510" y="36"/>
                  <a:pt x="510" y="35"/>
                </a:cubicBezTo>
                <a:cubicBezTo>
                  <a:pt x="511" y="34"/>
                  <a:pt x="512" y="34"/>
                  <a:pt x="514" y="34"/>
                </a:cubicBezTo>
                <a:cubicBezTo>
                  <a:pt x="516" y="34"/>
                  <a:pt x="518" y="34"/>
                  <a:pt x="520" y="34"/>
                </a:cubicBezTo>
                <a:cubicBezTo>
                  <a:pt x="521" y="34"/>
                  <a:pt x="523" y="34"/>
                  <a:pt x="524" y="34"/>
                </a:cubicBezTo>
                <a:cubicBezTo>
                  <a:pt x="524" y="34"/>
                  <a:pt x="525" y="34"/>
                  <a:pt x="525" y="34"/>
                </a:cubicBezTo>
                <a:cubicBezTo>
                  <a:pt x="525" y="34"/>
                  <a:pt x="525" y="34"/>
                  <a:pt x="525" y="34"/>
                </a:cubicBezTo>
                <a:cubicBezTo>
                  <a:pt x="526" y="35"/>
                  <a:pt x="528" y="34"/>
                  <a:pt x="529" y="34"/>
                </a:cubicBezTo>
                <a:cubicBezTo>
                  <a:pt x="531" y="34"/>
                  <a:pt x="533" y="34"/>
                  <a:pt x="536" y="34"/>
                </a:cubicBezTo>
                <a:cubicBezTo>
                  <a:pt x="536" y="33"/>
                  <a:pt x="535" y="34"/>
                  <a:pt x="535" y="33"/>
                </a:cubicBezTo>
                <a:cubicBezTo>
                  <a:pt x="535" y="33"/>
                  <a:pt x="535" y="33"/>
                  <a:pt x="536" y="33"/>
                </a:cubicBezTo>
                <a:cubicBezTo>
                  <a:pt x="536" y="33"/>
                  <a:pt x="537" y="34"/>
                  <a:pt x="537" y="33"/>
                </a:cubicBezTo>
                <a:cubicBezTo>
                  <a:pt x="534" y="32"/>
                  <a:pt x="531" y="33"/>
                  <a:pt x="528" y="32"/>
                </a:cubicBezTo>
                <a:cubicBezTo>
                  <a:pt x="534" y="32"/>
                  <a:pt x="543" y="32"/>
                  <a:pt x="548" y="31"/>
                </a:cubicBezTo>
                <a:cubicBezTo>
                  <a:pt x="547" y="31"/>
                  <a:pt x="546" y="31"/>
                  <a:pt x="545" y="31"/>
                </a:cubicBezTo>
                <a:cubicBezTo>
                  <a:pt x="545" y="32"/>
                  <a:pt x="544" y="31"/>
                  <a:pt x="543" y="31"/>
                </a:cubicBezTo>
                <a:cubicBezTo>
                  <a:pt x="543" y="31"/>
                  <a:pt x="543" y="31"/>
                  <a:pt x="542" y="31"/>
                </a:cubicBezTo>
                <a:cubicBezTo>
                  <a:pt x="542" y="31"/>
                  <a:pt x="541" y="31"/>
                  <a:pt x="540" y="31"/>
                </a:cubicBezTo>
                <a:cubicBezTo>
                  <a:pt x="540" y="31"/>
                  <a:pt x="539" y="31"/>
                  <a:pt x="538" y="31"/>
                </a:cubicBezTo>
                <a:cubicBezTo>
                  <a:pt x="533" y="31"/>
                  <a:pt x="526" y="32"/>
                  <a:pt x="521" y="31"/>
                </a:cubicBezTo>
                <a:cubicBezTo>
                  <a:pt x="523" y="30"/>
                  <a:pt x="526" y="31"/>
                  <a:pt x="529" y="31"/>
                </a:cubicBezTo>
                <a:cubicBezTo>
                  <a:pt x="530" y="31"/>
                  <a:pt x="532" y="30"/>
                  <a:pt x="532" y="30"/>
                </a:cubicBezTo>
                <a:cubicBezTo>
                  <a:pt x="533" y="30"/>
                  <a:pt x="533" y="31"/>
                  <a:pt x="533" y="31"/>
                </a:cubicBezTo>
                <a:cubicBezTo>
                  <a:pt x="536" y="30"/>
                  <a:pt x="538" y="30"/>
                  <a:pt x="540" y="30"/>
                </a:cubicBezTo>
                <a:cubicBezTo>
                  <a:pt x="541" y="30"/>
                  <a:pt x="541" y="30"/>
                  <a:pt x="542" y="30"/>
                </a:cubicBezTo>
                <a:cubicBezTo>
                  <a:pt x="542" y="30"/>
                  <a:pt x="543" y="30"/>
                  <a:pt x="543" y="30"/>
                </a:cubicBezTo>
                <a:cubicBezTo>
                  <a:pt x="544" y="30"/>
                  <a:pt x="544" y="30"/>
                  <a:pt x="544" y="30"/>
                </a:cubicBezTo>
                <a:cubicBezTo>
                  <a:pt x="545" y="30"/>
                  <a:pt x="547" y="30"/>
                  <a:pt x="546" y="29"/>
                </a:cubicBezTo>
                <a:cubicBezTo>
                  <a:pt x="545" y="29"/>
                  <a:pt x="545" y="30"/>
                  <a:pt x="544" y="30"/>
                </a:cubicBezTo>
                <a:cubicBezTo>
                  <a:pt x="543" y="29"/>
                  <a:pt x="544" y="28"/>
                  <a:pt x="543" y="28"/>
                </a:cubicBezTo>
                <a:cubicBezTo>
                  <a:pt x="543" y="29"/>
                  <a:pt x="541" y="28"/>
                  <a:pt x="540" y="28"/>
                </a:cubicBezTo>
                <a:cubicBezTo>
                  <a:pt x="539" y="28"/>
                  <a:pt x="538" y="28"/>
                  <a:pt x="537" y="28"/>
                </a:cubicBezTo>
                <a:cubicBezTo>
                  <a:pt x="537" y="28"/>
                  <a:pt x="538" y="28"/>
                  <a:pt x="538" y="27"/>
                </a:cubicBezTo>
                <a:cubicBezTo>
                  <a:pt x="537" y="27"/>
                  <a:pt x="536" y="27"/>
                  <a:pt x="536" y="28"/>
                </a:cubicBezTo>
                <a:cubicBezTo>
                  <a:pt x="536" y="28"/>
                  <a:pt x="537" y="27"/>
                  <a:pt x="537" y="28"/>
                </a:cubicBezTo>
                <a:cubicBezTo>
                  <a:pt x="537" y="28"/>
                  <a:pt x="536" y="29"/>
                  <a:pt x="535" y="29"/>
                </a:cubicBezTo>
                <a:cubicBezTo>
                  <a:pt x="535" y="28"/>
                  <a:pt x="534" y="28"/>
                  <a:pt x="534" y="28"/>
                </a:cubicBezTo>
                <a:cubicBezTo>
                  <a:pt x="534" y="27"/>
                  <a:pt x="536" y="28"/>
                  <a:pt x="536" y="28"/>
                </a:cubicBezTo>
                <a:cubicBezTo>
                  <a:pt x="534" y="27"/>
                  <a:pt x="530" y="28"/>
                  <a:pt x="528" y="27"/>
                </a:cubicBezTo>
                <a:cubicBezTo>
                  <a:pt x="526" y="28"/>
                  <a:pt x="523" y="28"/>
                  <a:pt x="521" y="27"/>
                </a:cubicBezTo>
                <a:cubicBezTo>
                  <a:pt x="523" y="26"/>
                  <a:pt x="524" y="27"/>
                  <a:pt x="525" y="26"/>
                </a:cubicBezTo>
                <a:cubicBezTo>
                  <a:pt x="522" y="26"/>
                  <a:pt x="518" y="26"/>
                  <a:pt x="515" y="26"/>
                </a:cubicBezTo>
                <a:cubicBezTo>
                  <a:pt x="515" y="26"/>
                  <a:pt x="514" y="26"/>
                  <a:pt x="514" y="26"/>
                </a:cubicBezTo>
                <a:cubicBezTo>
                  <a:pt x="514" y="26"/>
                  <a:pt x="514" y="26"/>
                  <a:pt x="514" y="26"/>
                </a:cubicBezTo>
                <a:cubicBezTo>
                  <a:pt x="513" y="25"/>
                  <a:pt x="512" y="26"/>
                  <a:pt x="511" y="26"/>
                </a:cubicBezTo>
                <a:cubicBezTo>
                  <a:pt x="510" y="25"/>
                  <a:pt x="508" y="25"/>
                  <a:pt x="506" y="25"/>
                </a:cubicBezTo>
                <a:cubicBezTo>
                  <a:pt x="505" y="26"/>
                  <a:pt x="503" y="25"/>
                  <a:pt x="503" y="26"/>
                </a:cubicBezTo>
                <a:cubicBezTo>
                  <a:pt x="504" y="26"/>
                  <a:pt x="506" y="26"/>
                  <a:pt x="507" y="26"/>
                </a:cubicBezTo>
                <a:cubicBezTo>
                  <a:pt x="503" y="26"/>
                  <a:pt x="499" y="27"/>
                  <a:pt x="496" y="27"/>
                </a:cubicBezTo>
                <a:cubicBezTo>
                  <a:pt x="494" y="27"/>
                  <a:pt x="493" y="27"/>
                  <a:pt x="491" y="26"/>
                </a:cubicBezTo>
                <a:cubicBezTo>
                  <a:pt x="492" y="26"/>
                  <a:pt x="493" y="26"/>
                  <a:pt x="494" y="26"/>
                </a:cubicBezTo>
                <a:cubicBezTo>
                  <a:pt x="492" y="26"/>
                  <a:pt x="489" y="26"/>
                  <a:pt x="487" y="26"/>
                </a:cubicBezTo>
                <a:cubicBezTo>
                  <a:pt x="486" y="26"/>
                  <a:pt x="485" y="26"/>
                  <a:pt x="484" y="25"/>
                </a:cubicBezTo>
                <a:cubicBezTo>
                  <a:pt x="484" y="25"/>
                  <a:pt x="486" y="25"/>
                  <a:pt x="487" y="25"/>
                </a:cubicBezTo>
                <a:cubicBezTo>
                  <a:pt x="487" y="26"/>
                  <a:pt x="487" y="25"/>
                  <a:pt x="487" y="25"/>
                </a:cubicBezTo>
                <a:cubicBezTo>
                  <a:pt x="490" y="26"/>
                  <a:pt x="492" y="25"/>
                  <a:pt x="494" y="25"/>
                </a:cubicBezTo>
                <a:cubicBezTo>
                  <a:pt x="495" y="25"/>
                  <a:pt x="496" y="25"/>
                  <a:pt x="497" y="25"/>
                </a:cubicBezTo>
                <a:cubicBezTo>
                  <a:pt x="498" y="25"/>
                  <a:pt x="499" y="25"/>
                  <a:pt x="500" y="25"/>
                </a:cubicBezTo>
                <a:cubicBezTo>
                  <a:pt x="505" y="25"/>
                  <a:pt x="510" y="25"/>
                  <a:pt x="515" y="25"/>
                </a:cubicBezTo>
                <a:cubicBezTo>
                  <a:pt x="519" y="25"/>
                  <a:pt x="523" y="25"/>
                  <a:pt x="527" y="24"/>
                </a:cubicBezTo>
                <a:cubicBezTo>
                  <a:pt x="527" y="24"/>
                  <a:pt x="528" y="24"/>
                  <a:pt x="528" y="24"/>
                </a:cubicBezTo>
                <a:cubicBezTo>
                  <a:pt x="529" y="24"/>
                  <a:pt x="529" y="24"/>
                  <a:pt x="529" y="24"/>
                </a:cubicBezTo>
                <a:cubicBezTo>
                  <a:pt x="530" y="24"/>
                  <a:pt x="531" y="24"/>
                  <a:pt x="532" y="24"/>
                </a:cubicBezTo>
                <a:cubicBezTo>
                  <a:pt x="532" y="24"/>
                  <a:pt x="533" y="24"/>
                  <a:pt x="533" y="24"/>
                </a:cubicBezTo>
                <a:cubicBezTo>
                  <a:pt x="534" y="24"/>
                  <a:pt x="535" y="23"/>
                  <a:pt x="536" y="24"/>
                </a:cubicBezTo>
                <a:cubicBezTo>
                  <a:pt x="536" y="23"/>
                  <a:pt x="535" y="23"/>
                  <a:pt x="534" y="23"/>
                </a:cubicBezTo>
                <a:cubicBezTo>
                  <a:pt x="532" y="23"/>
                  <a:pt x="530" y="24"/>
                  <a:pt x="529" y="23"/>
                </a:cubicBezTo>
                <a:cubicBezTo>
                  <a:pt x="530" y="21"/>
                  <a:pt x="533" y="23"/>
                  <a:pt x="535" y="22"/>
                </a:cubicBezTo>
                <a:cubicBezTo>
                  <a:pt x="535" y="21"/>
                  <a:pt x="537" y="23"/>
                  <a:pt x="537" y="21"/>
                </a:cubicBezTo>
                <a:cubicBezTo>
                  <a:pt x="530" y="22"/>
                  <a:pt x="523" y="22"/>
                  <a:pt x="516" y="22"/>
                </a:cubicBezTo>
                <a:cubicBezTo>
                  <a:pt x="517" y="21"/>
                  <a:pt x="519" y="21"/>
                  <a:pt x="521" y="21"/>
                </a:cubicBezTo>
                <a:cubicBezTo>
                  <a:pt x="523" y="21"/>
                  <a:pt x="525" y="21"/>
                  <a:pt x="526" y="20"/>
                </a:cubicBezTo>
                <a:cubicBezTo>
                  <a:pt x="524" y="21"/>
                  <a:pt x="520" y="20"/>
                  <a:pt x="518" y="21"/>
                </a:cubicBezTo>
                <a:cubicBezTo>
                  <a:pt x="518" y="20"/>
                  <a:pt x="519" y="20"/>
                  <a:pt x="518" y="19"/>
                </a:cubicBezTo>
                <a:cubicBezTo>
                  <a:pt x="517" y="19"/>
                  <a:pt x="515" y="19"/>
                  <a:pt x="514" y="20"/>
                </a:cubicBezTo>
                <a:cubicBezTo>
                  <a:pt x="515" y="20"/>
                  <a:pt x="517" y="19"/>
                  <a:pt x="518" y="20"/>
                </a:cubicBezTo>
                <a:cubicBezTo>
                  <a:pt x="514" y="21"/>
                  <a:pt x="511" y="21"/>
                  <a:pt x="508" y="21"/>
                </a:cubicBezTo>
                <a:cubicBezTo>
                  <a:pt x="508" y="20"/>
                  <a:pt x="510" y="20"/>
                  <a:pt x="510" y="20"/>
                </a:cubicBezTo>
                <a:cubicBezTo>
                  <a:pt x="510" y="19"/>
                  <a:pt x="510" y="20"/>
                  <a:pt x="509" y="20"/>
                </a:cubicBezTo>
                <a:cubicBezTo>
                  <a:pt x="509" y="19"/>
                  <a:pt x="510" y="20"/>
                  <a:pt x="511" y="19"/>
                </a:cubicBezTo>
                <a:cubicBezTo>
                  <a:pt x="509" y="19"/>
                  <a:pt x="509" y="20"/>
                  <a:pt x="508" y="19"/>
                </a:cubicBezTo>
                <a:cubicBezTo>
                  <a:pt x="507" y="20"/>
                  <a:pt x="506" y="19"/>
                  <a:pt x="505" y="20"/>
                </a:cubicBezTo>
                <a:cubicBezTo>
                  <a:pt x="504" y="19"/>
                  <a:pt x="503" y="20"/>
                  <a:pt x="502" y="20"/>
                </a:cubicBezTo>
                <a:cubicBezTo>
                  <a:pt x="501" y="20"/>
                  <a:pt x="500" y="19"/>
                  <a:pt x="500" y="19"/>
                </a:cubicBezTo>
                <a:cubicBezTo>
                  <a:pt x="499" y="19"/>
                  <a:pt x="499" y="20"/>
                  <a:pt x="498" y="20"/>
                </a:cubicBezTo>
                <a:cubicBezTo>
                  <a:pt x="498" y="20"/>
                  <a:pt x="498" y="20"/>
                  <a:pt x="498" y="20"/>
                </a:cubicBezTo>
                <a:cubicBezTo>
                  <a:pt x="498" y="20"/>
                  <a:pt x="497" y="20"/>
                  <a:pt x="497" y="20"/>
                </a:cubicBezTo>
                <a:cubicBezTo>
                  <a:pt x="496" y="20"/>
                  <a:pt x="495" y="20"/>
                  <a:pt x="494" y="20"/>
                </a:cubicBezTo>
                <a:cubicBezTo>
                  <a:pt x="493" y="20"/>
                  <a:pt x="491" y="19"/>
                  <a:pt x="490" y="19"/>
                </a:cubicBezTo>
                <a:cubicBezTo>
                  <a:pt x="489" y="19"/>
                  <a:pt x="487" y="20"/>
                  <a:pt x="485" y="19"/>
                </a:cubicBezTo>
                <a:cubicBezTo>
                  <a:pt x="489" y="19"/>
                  <a:pt x="495" y="18"/>
                  <a:pt x="499" y="19"/>
                </a:cubicBezTo>
                <a:cubicBezTo>
                  <a:pt x="499" y="19"/>
                  <a:pt x="499" y="19"/>
                  <a:pt x="499" y="19"/>
                </a:cubicBezTo>
                <a:cubicBezTo>
                  <a:pt x="501" y="18"/>
                  <a:pt x="504" y="18"/>
                  <a:pt x="506" y="18"/>
                </a:cubicBezTo>
                <a:cubicBezTo>
                  <a:pt x="506" y="18"/>
                  <a:pt x="507" y="18"/>
                  <a:pt x="507" y="18"/>
                </a:cubicBezTo>
                <a:cubicBezTo>
                  <a:pt x="507" y="18"/>
                  <a:pt x="510" y="18"/>
                  <a:pt x="510" y="17"/>
                </a:cubicBezTo>
                <a:cubicBezTo>
                  <a:pt x="511" y="18"/>
                  <a:pt x="511" y="18"/>
                  <a:pt x="512" y="17"/>
                </a:cubicBezTo>
                <a:cubicBezTo>
                  <a:pt x="512" y="16"/>
                  <a:pt x="511" y="18"/>
                  <a:pt x="511" y="17"/>
                </a:cubicBezTo>
                <a:cubicBezTo>
                  <a:pt x="511" y="16"/>
                  <a:pt x="512" y="17"/>
                  <a:pt x="512" y="17"/>
                </a:cubicBezTo>
                <a:cubicBezTo>
                  <a:pt x="512" y="16"/>
                  <a:pt x="512" y="16"/>
                  <a:pt x="513" y="16"/>
                </a:cubicBezTo>
                <a:cubicBezTo>
                  <a:pt x="513" y="16"/>
                  <a:pt x="514" y="17"/>
                  <a:pt x="514" y="15"/>
                </a:cubicBezTo>
                <a:cubicBezTo>
                  <a:pt x="513" y="15"/>
                  <a:pt x="514" y="16"/>
                  <a:pt x="513" y="16"/>
                </a:cubicBezTo>
                <a:cubicBezTo>
                  <a:pt x="513" y="15"/>
                  <a:pt x="512" y="16"/>
                  <a:pt x="512" y="15"/>
                </a:cubicBezTo>
                <a:cubicBezTo>
                  <a:pt x="512" y="17"/>
                  <a:pt x="510" y="16"/>
                  <a:pt x="509" y="16"/>
                </a:cubicBezTo>
                <a:cubicBezTo>
                  <a:pt x="509" y="16"/>
                  <a:pt x="509" y="17"/>
                  <a:pt x="509" y="17"/>
                </a:cubicBezTo>
                <a:cubicBezTo>
                  <a:pt x="506" y="17"/>
                  <a:pt x="503" y="18"/>
                  <a:pt x="500" y="17"/>
                </a:cubicBezTo>
                <a:cubicBezTo>
                  <a:pt x="500" y="16"/>
                  <a:pt x="501" y="17"/>
                  <a:pt x="501" y="17"/>
                </a:cubicBezTo>
                <a:cubicBezTo>
                  <a:pt x="502" y="17"/>
                  <a:pt x="503" y="16"/>
                  <a:pt x="503" y="16"/>
                </a:cubicBezTo>
                <a:cubicBezTo>
                  <a:pt x="505" y="16"/>
                  <a:pt x="507" y="17"/>
                  <a:pt x="509" y="16"/>
                </a:cubicBezTo>
                <a:cubicBezTo>
                  <a:pt x="508" y="16"/>
                  <a:pt x="506" y="16"/>
                  <a:pt x="506" y="16"/>
                </a:cubicBezTo>
                <a:cubicBezTo>
                  <a:pt x="507" y="15"/>
                  <a:pt x="508" y="16"/>
                  <a:pt x="508" y="15"/>
                </a:cubicBezTo>
                <a:cubicBezTo>
                  <a:pt x="507" y="15"/>
                  <a:pt x="506" y="15"/>
                  <a:pt x="506" y="16"/>
                </a:cubicBezTo>
                <a:cubicBezTo>
                  <a:pt x="505" y="16"/>
                  <a:pt x="506" y="15"/>
                  <a:pt x="505" y="15"/>
                </a:cubicBezTo>
                <a:cubicBezTo>
                  <a:pt x="504" y="15"/>
                  <a:pt x="500" y="16"/>
                  <a:pt x="497" y="15"/>
                </a:cubicBezTo>
                <a:cubicBezTo>
                  <a:pt x="498" y="14"/>
                  <a:pt x="500" y="15"/>
                  <a:pt x="501" y="15"/>
                </a:cubicBezTo>
                <a:cubicBezTo>
                  <a:pt x="503" y="14"/>
                  <a:pt x="504" y="14"/>
                  <a:pt x="506" y="14"/>
                </a:cubicBezTo>
                <a:cubicBezTo>
                  <a:pt x="507" y="16"/>
                  <a:pt x="510" y="14"/>
                  <a:pt x="511" y="15"/>
                </a:cubicBezTo>
                <a:cubicBezTo>
                  <a:pt x="511" y="14"/>
                  <a:pt x="512" y="15"/>
                  <a:pt x="512" y="15"/>
                </a:cubicBezTo>
                <a:cubicBezTo>
                  <a:pt x="513" y="14"/>
                  <a:pt x="513" y="14"/>
                  <a:pt x="514" y="14"/>
                </a:cubicBezTo>
                <a:cubicBezTo>
                  <a:pt x="515" y="14"/>
                  <a:pt x="516" y="14"/>
                  <a:pt x="516" y="13"/>
                </a:cubicBezTo>
                <a:cubicBezTo>
                  <a:pt x="515" y="13"/>
                  <a:pt x="514" y="14"/>
                  <a:pt x="513" y="14"/>
                </a:cubicBezTo>
                <a:cubicBezTo>
                  <a:pt x="511" y="14"/>
                  <a:pt x="510" y="13"/>
                  <a:pt x="508" y="13"/>
                </a:cubicBezTo>
                <a:cubicBezTo>
                  <a:pt x="507" y="13"/>
                  <a:pt x="507" y="13"/>
                  <a:pt x="506" y="13"/>
                </a:cubicBezTo>
                <a:cubicBezTo>
                  <a:pt x="505" y="13"/>
                  <a:pt x="503" y="14"/>
                  <a:pt x="502" y="13"/>
                </a:cubicBezTo>
                <a:cubicBezTo>
                  <a:pt x="503" y="13"/>
                  <a:pt x="504" y="13"/>
                  <a:pt x="505" y="13"/>
                </a:cubicBezTo>
                <a:cubicBezTo>
                  <a:pt x="505" y="13"/>
                  <a:pt x="506" y="12"/>
                  <a:pt x="506" y="12"/>
                </a:cubicBezTo>
                <a:cubicBezTo>
                  <a:pt x="507" y="12"/>
                  <a:pt x="508" y="13"/>
                  <a:pt x="508" y="12"/>
                </a:cubicBezTo>
                <a:cubicBezTo>
                  <a:pt x="507" y="12"/>
                  <a:pt x="507" y="12"/>
                  <a:pt x="506" y="12"/>
                </a:cubicBezTo>
                <a:cubicBezTo>
                  <a:pt x="504" y="12"/>
                  <a:pt x="502" y="12"/>
                  <a:pt x="501" y="12"/>
                </a:cubicBezTo>
                <a:cubicBezTo>
                  <a:pt x="498" y="12"/>
                  <a:pt x="495" y="12"/>
                  <a:pt x="493" y="12"/>
                </a:cubicBezTo>
                <a:cubicBezTo>
                  <a:pt x="492" y="12"/>
                  <a:pt x="492" y="12"/>
                  <a:pt x="491" y="12"/>
                </a:cubicBezTo>
                <a:cubicBezTo>
                  <a:pt x="490" y="12"/>
                  <a:pt x="489" y="12"/>
                  <a:pt x="488" y="12"/>
                </a:cubicBezTo>
                <a:cubicBezTo>
                  <a:pt x="488" y="12"/>
                  <a:pt x="487" y="12"/>
                  <a:pt x="486" y="12"/>
                </a:cubicBezTo>
                <a:cubicBezTo>
                  <a:pt x="487" y="13"/>
                  <a:pt x="486" y="14"/>
                  <a:pt x="485" y="14"/>
                </a:cubicBezTo>
                <a:cubicBezTo>
                  <a:pt x="484" y="14"/>
                  <a:pt x="482" y="13"/>
                  <a:pt x="481" y="14"/>
                </a:cubicBezTo>
                <a:cubicBezTo>
                  <a:pt x="480" y="14"/>
                  <a:pt x="479" y="14"/>
                  <a:pt x="478" y="14"/>
                </a:cubicBezTo>
                <a:cubicBezTo>
                  <a:pt x="478" y="14"/>
                  <a:pt x="477" y="14"/>
                  <a:pt x="477" y="14"/>
                </a:cubicBezTo>
                <a:cubicBezTo>
                  <a:pt x="476" y="14"/>
                  <a:pt x="474" y="14"/>
                  <a:pt x="473" y="13"/>
                </a:cubicBezTo>
                <a:cubicBezTo>
                  <a:pt x="474" y="13"/>
                  <a:pt x="475" y="13"/>
                  <a:pt x="476" y="13"/>
                </a:cubicBezTo>
                <a:cubicBezTo>
                  <a:pt x="477" y="13"/>
                  <a:pt x="477" y="13"/>
                  <a:pt x="478" y="13"/>
                </a:cubicBezTo>
                <a:cubicBezTo>
                  <a:pt x="480" y="13"/>
                  <a:pt x="483" y="13"/>
                  <a:pt x="485" y="12"/>
                </a:cubicBezTo>
                <a:cubicBezTo>
                  <a:pt x="486" y="12"/>
                  <a:pt x="484" y="12"/>
                  <a:pt x="486" y="11"/>
                </a:cubicBezTo>
                <a:cubicBezTo>
                  <a:pt x="487" y="12"/>
                  <a:pt x="488" y="11"/>
                  <a:pt x="489" y="11"/>
                </a:cubicBezTo>
                <a:cubicBezTo>
                  <a:pt x="489" y="11"/>
                  <a:pt x="489" y="11"/>
                  <a:pt x="489" y="10"/>
                </a:cubicBezTo>
                <a:cubicBezTo>
                  <a:pt x="491" y="10"/>
                  <a:pt x="490" y="11"/>
                  <a:pt x="491" y="11"/>
                </a:cubicBezTo>
                <a:cubicBezTo>
                  <a:pt x="491" y="11"/>
                  <a:pt x="492" y="11"/>
                  <a:pt x="493" y="10"/>
                </a:cubicBezTo>
                <a:cubicBezTo>
                  <a:pt x="497" y="10"/>
                  <a:pt x="500" y="10"/>
                  <a:pt x="503" y="10"/>
                </a:cubicBezTo>
                <a:cubicBezTo>
                  <a:pt x="503" y="10"/>
                  <a:pt x="503" y="10"/>
                  <a:pt x="503" y="10"/>
                </a:cubicBezTo>
                <a:cubicBezTo>
                  <a:pt x="504" y="10"/>
                  <a:pt x="504" y="10"/>
                  <a:pt x="505" y="10"/>
                </a:cubicBezTo>
                <a:cubicBezTo>
                  <a:pt x="505" y="10"/>
                  <a:pt x="505" y="10"/>
                  <a:pt x="505" y="10"/>
                </a:cubicBezTo>
                <a:cubicBezTo>
                  <a:pt x="505" y="10"/>
                  <a:pt x="506" y="10"/>
                  <a:pt x="506" y="10"/>
                </a:cubicBezTo>
                <a:cubicBezTo>
                  <a:pt x="507" y="10"/>
                  <a:pt x="508" y="11"/>
                  <a:pt x="509" y="10"/>
                </a:cubicBezTo>
                <a:cubicBezTo>
                  <a:pt x="508" y="10"/>
                  <a:pt x="508" y="10"/>
                  <a:pt x="508" y="9"/>
                </a:cubicBezTo>
                <a:cubicBezTo>
                  <a:pt x="508" y="9"/>
                  <a:pt x="509" y="9"/>
                  <a:pt x="509" y="9"/>
                </a:cubicBezTo>
                <a:cubicBezTo>
                  <a:pt x="509" y="9"/>
                  <a:pt x="509" y="9"/>
                  <a:pt x="510" y="9"/>
                </a:cubicBezTo>
                <a:cubicBezTo>
                  <a:pt x="510" y="9"/>
                  <a:pt x="510" y="9"/>
                  <a:pt x="510" y="9"/>
                </a:cubicBezTo>
                <a:cubicBezTo>
                  <a:pt x="510" y="9"/>
                  <a:pt x="510" y="9"/>
                  <a:pt x="511" y="9"/>
                </a:cubicBezTo>
                <a:cubicBezTo>
                  <a:pt x="511" y="9"/>
                  <a:pt x="512" y="10"/>
                  <a:pt x="512" y="10"/>
                </a:cubicBezTo>
                <a:cubicBezTo>
                  <a:pt x="512" y="10"/>
                  <a:pt x="512" y="9"/>
                  <a:pt x="512" y="9"/>
                </a:cubicBezTo>
                <a:cubicBezTo>
                  <a:pt x="512" y="9"/>
                  <a:pt x="513" y="9"/>
                  <a:pt x="513" y="9"/>
                </a:cubicBezTo>
                <a:cubicBezTo>
                  <a:pt x="516" y="8"/>
                  <a:pt x="520" y="9"/>
                  <a:pt x="523" y="8"/>
                </a:cubicBezTo>
                <a:cubicBezTo>
                  <a:pt x="524" y="9"/>
                  <a:pt x="524" y="9"/>
                  <a:pt x="525" y="9"/>
                </a:cubicBezTo>
                <a:cubicBezTo>
                  <a:pt x="527" y="9"/>
                  <a:pt x="529" y="9"/>
                  <a:pt x="531" y="9"/>
                </a:cubicBezTo>
                <a:cubicBezTo>
                  <a:pt x="532" y="9"/>
                  <a:pt x="532" y="9"/>
                  <a:pt x="532" y="9"/>
                </a:cubicBezTo>
                <a:cubicBezTo>
                  <a:pt x="532" y="9"/>
                  <a:pt x="532" y="9"/>
                  <a:pt x="532" y="9"/>
                </a:cubicBezTo>
                <a:cubicBezTo>
                  <a:pt x="533" y="9"/>
                  <a:pt x="533" y="9"/>
                  <a:pt x="534" y="9"/>
                </a:cubicBezTo>
                <a:cubicBezTo>
                  <a:pt x="535" y="9"/>
                  <a:pt x="536" y="9"/>
                  <a:pt x="537" y="9"/>
                </a:cubicBezTo>
                <a:cubicBezTo>
                  <a:pt x="537" y="9"/>
                  <a:pt x="537" y="8"/>
                  <a:pt x="538" y="8"/>
                </a:cubicBezTo>
                <a:cubicBezTo>
                  <a:pt x="543" y="8"/>
                  <a:pt x="549" y="8"/>
                  <a:pt x="554" y="7"/>
                </a:cubicBezTo>
                <a:cubicBezTo>
                  <a:pt x="553" y="7"/>
                  <a:pt x="551" y="7"/>
                  <a:pt x="551" y="7"/>
                </a:cubicBezTo>
                <a:cubicBezTo>
                  <a:pt x="550" y="7"/>
                  <a:pt x="549" y="8"/>
                  <a:pt x="549" y="7"/>
                </a:cubicBezTo>
                <a:cubicBezTo>
                  <a:pt x="549" y="6"/>
                  <a:pt x="550" y="7"/>
                  <a:pt x="550" y="6"/>
                </a:cubicBezTo>
                <a:cubicBezTo>
                  <a:pt x="549" y="7"/>
                  <a:pt x="547" y="6"/>
                  <a:pt x="546" y="7"/>
                </a:cubicBezTo>
                <a:cubicBezTo>
                  <a:pt x="547" y="7"/>
                  <a:pt x="548" y="6"/>
                  <a:pt x="548" y="7"/>
                </a:cubicBezTo>
                <a:cubicBezTo>
                  <a:pt x="546" y="7"/>
                  <a:pt x="544" y="8"/>
                  <a:pt x="543" y="7"/>
                </a:cubicBezTo>
                <a:cubicBezTo>
                  <a:pt x="543" y="7"/>
                  <a:pt x="543" y="7"/>
                  <a:pt x="542" y="7"/>
                </a:cubicBezTo>
                <a:cubicBezTo>
                  <a:pt x="542" y="7"/>
                  <a:pt x="541" y="7"/>
                  <a:pt x="541" y="7"/>
                </a:cubicBezTo>
                <a:cubicBezTo>
                  <a:pt x="539" y="7"/>
                  <a:pt x="538" y="6"/>
                  <a:pt x="536" y="7"/>
                </a:cubicBezTo>
                <a:cubicBezTo>
                  <a:pt x="536" y="7"/>
                  <a:pt x="536" y="8"/>
                  <a:pt x="536" y="8"/>
                </a:cubicBezTo>
                <a:cubicBezTo>
                  <a:pt x="530" y="8"/>
                  <a:pt x="526" y="8"/>
                  <a:pt x="521" y="8"/>
                </a:cubicBezTo>
                <a:cubicBezTo>
                  <a:pt x="517" y="8"/>
                  <a:pt x="515" y="8"/>
                  <a:pt x="513" y="8"/>
                </a:cubicBezTo>
                <a:cubicBezTo>
                  <a:pt x="512" y="8"/>
                  <a:pt x="512" y="8"/>
                  <a:pt x="512" y="8"/>
                </a:cubicBezTo>
                <a:cubicBezTo>
                  <a:pt x="511" y="8"/>
                  <a:pt x="511" y="9"/>
                  <a:pt x="511" y="8"/>
                </a:cubicBezTo>
                <a:cubicBezTo>
                  <a:pt x="511" y="8"/>
                  <a:pt x="511" y="8"/>
                  <a:pt x="511" y="8"/>
                </a:cubicBezTo>
                <a:cubicBezTo>
                  <a:pt x="510" y="8"/>
                  <a:pt x="508" y="7"/>
                  <a:pt x="507" y="8"/>
                </a:cubicBezTo>
                <a:cubicBezTo>
                  <a:pt x="508" y="8"/>
                  <a:pt x="508" y="8"/>
                  <a:pt x="508" y="9"/>
                </a:cubicBezTo>
                <a:cubicBezTo>
                  <a:pt x="501" y="9"/>
                  <a:pt x="494" y="10"/>
                  <a:pt x="487" y="9"/>
                </a:cubicBezTo>
                <a:cubicBezTo>
                  <a:pt x="486" y="9"/>
                  <a:pt x="486" y="9"/>
                  <a:pt x="485" y="9"/>
                </a:cubicBezTo>
                <a:cubicBezTo>
                  <a:pt x="484" y="9"/>
                  <a:pt x="484" y="9"/>
                  <a:pt x="483" y="9"/>
                </a:cubicBezTo>
                <a:cubicBezTo>
                  <a:pt x="482" y="10"/>
                  <a:pt x="480" y="10"/>
                  <a:pt x="479" y="10"/>
                </a:cubicBezTo>
                <a:cubicBezTo>
                  <a:pt x="479" y="10"/>
                  <a:pt x="478" y="9"/>
                  <a:pt x="478" y="9"/>
                </a:cubicBezTo>
                <a:cubicBezTo>
                  <a:pt x="477" y="9"/>
                  <a:pt x="477" y="10"/>
                  <a:pt x="476" y="10"/>
                </a:cubicBezTo>
                <a:cubicBezTo>
                  <a:pt x="476" y="10"/>
                  <a:pt x="475" y="10"/>
                  <a:pt x="475" y="10"/>
                </a:cubicBezTo>
                <a:cubicBezTo>
                  <a:pt x="474" y="10"/>
                  <a:pt x="473" y="10"/>
                  <a:pt x="473" y="10"/>
                </a:cubicBezTo>
                <a:cubicBezTo>
                  <a:pt x="469" y="11"/>
                  <a:pt x="464" y="10"/>
                  <a:pt x="461" y="10"/>
                </a:cubicBezTo>
                <a:cubicBezTo>
                  <a:pt x="461" y="10"/>
                  <a:pt x="461" y="10"/>
                  <a:pt x="461" y="9"/>
                </a:cubicBezTo>
                <a:cubicBezTo>
                  <a:pt x="460" y="10"/>
                  <a:pt x="459" y="9"/>
                  <a:pt x="458" y="9"/>
                </a:cubicBezTo>
                <a:cubicBezTo>
                  <a:pt x="457" y="9"/>
                  <a:pt x="457" y="9"/>
                  <a:pt x="456" y="9"/>
                </a:cubicBezTo>
                <a:cubicBezTo>
                  <a:pt x="455" y="9"/>
                  <a:pt x="454" y="9"/>
                  <a:pt x="453" y="9"/>
                </a:cubicBezTo>
                <a:cubicBezTo>
                  <a:pt x="452" y="9"/>
                  <a:pt x="450" y="10"/>
                  <a:pt x="450" y="9"/>
                </a:cubicBezTo>
                <a:cubicBezTo>
                  <a:pt x="455" y="8"/>
                  <a:pt x="460" y="8"/>
                  <a:pt x="465" y="8"/>
                </a:cubicBezTo>
                <a:cubicBezTo>
                  <a:pt x="467" y="8"/>
                  <a:pt x="469" y="8"/>
                  <a:pt x="470" y="8"/>
                </a:cubicBezTo>
                <a:cubicBezTo>
                  <a:pt x="472" y="8"/>
                  <a:pt x="474" y="8"/>
                  <a:pt x="475" y="8"/>
                </a:cubicBezTo>
                <a:cubicBezTo>
                  <a:pt x="474" y="7"/>
                  <a:pt x="474" y="8"/>
                  <a:pt x="473" y="8"/>
                </a:cubicBezTo>
                <a:cubicBezTo>
                  <a:pt x="471" y="8"/>
                  <a:pt x="470" y="7"/>
                  <a:pt x="469" y="7"/>
                </a:cubicBezTo>
                <a:cubicBezTo>
                  <a:pt x="468" y="7"/>
                  <a:pt x="468" y="7"/>
                  <a:pt x="467" y="7"/>
                </a:cubicBezTo>
                <a:cubicBezTo>
                  <a:pt x="466" y="7"/>
                  <a:pt x="466" y="7"/>
                  <a:pt x="465" y="7"/>
                </a:cubicBezTo>
                <a:cubicBezTo>
                  <a:pt x="464" y="7"/>
                  <a:pt x="463" y="7"/>
                  <a:pt x="462" y="8"/>
                </a:cubicBezTo>
                <a:cubicBezTo>
                  <a:pt x="462" y="6"/>
                  <a:pt x="460" y="8"/>
                  <a:pt x="460" y="6"/>
                </a:cubicBezTo>
                <a:cubicBezTo>
                  <a:pt x="459" y="6"/>
                  <a:pt x="461" y="7"/>
                  <a:pt x="460" y="7"/>
                </a:cubicBezTo>
                <a:cubicBezTo>
                  <a:pt x="459" y="8"/>
                  <a:pt x="459" y="7"/>
                  <a:pt x="458" y="7"/>
                </a:cubicBezTo>
                <a:cubicBezTo>
                  <a:pt x="458" y="8"/>
                  <a:pt x="457" y="7"/>
                  <a:pt x="457" y="8"/>
                </a:cubicBezTo>
                <a:cubicBezTo>
                  <a:pt x="455" y="7"/>
                  <a:pt x="453" y="8"/>
                  <a:pt x="451" y="8"/>
                </a:cubicBezTo>
                <a:cubicBezTo>
                  <a:pt x="451" y="8"/>
                  <a:pt x="450" y="7"/>
                  <a:pt x="449" y="7"/>
                </a:cubicBezTo>
                <a:cubicBezTo>
                  <a:pt x="449" y="7"/>
                  <a:pt x="448" y="7"/>
                  <a:pt x="447" y="7"/>
                </a:cubicBezTo>
                <a:cubicBezTo>
                  <a:pt x="445" y="7"/>
                  <a:pt x="444" y="7"/>
                  <a:pt x="443" y="7"/>
                </a:cubicBezTo>
                <a:cubicBezTo>
                  <a:pt x="440" y="7"/>
                  <a:pt x="438" y="8"/>
                  <a:pt x="436" y="7"/>
                </a:cubicBezTo>
                <a:cubicBezTo>
                  <a:pt x="435" y="8"/>
                  <a:pt x="432" y="7"/>
                  <a:pt x="430" y="8"/>
                </a:cubicBezTo>
                <a:cubicBezTo>
                  <a:pt x="430" y="8"/>
                  <a:pt x="429" y="7"/>
                  <a:pt x="429" y="7"/>
                </a:cubicBezTo>
                <a:cubicBezTo>
                  <a:pt x="428" y="7"/>
                  <a:pt x="428" y="7"/>
                  <a:pt x="427" y="7"/>
                </a:cubicBezTo>
                <a:cubicBezTo>
                  <a:pt x="427" y="7"/>
                  <a:pt x="426" y="7"/>
                  <a:pt x="426" y="7"/>
                </a:cubicBezTo>
                <a:cubicBezTo>
                  <a:pt x="425" y="7"/>
                  <a:pt x="424" y="8"/>
                  <a:pt x="424" y="8"/>
                </a:cubicBezTo>
                <a:cubicBezTo>
                  <a:pt x="424" y="8"/>
                  <a:pt x="424" y="7"/>
                  <a:pt x="424" y="7"/>
                </a:cubicBezTo>
                <a:cubicBezTo>
                  <a:pt x="423" y="7"/>
                  <a:pt x="424" y="8"/>
                  <a:pt x="423" y="8"/>
                </a:cubicBezTo>
                <a:cubicBezTo>
                  <a:pt x="422" y="8"/>
                  <a:pt x="420" y="8"/>
                  <a:pt x="419" y="8"/>
                </a:cubicBezTo>
                <a:cubicBezTo>
                  <a:pt x="419" y="8"/>
                  <a:pt x="418" y="7"/>
                  <a:pt x="418" y="7"/>
                </a:cubicBezTo>
                <a:cubicBezTo>
                  <a:pt x="417" y="8"/>
                  <a:pt x="416" y="7"/>
                  <a:pt x="415" y="8"/>
                </a:cubicBezTo>
                <a:cubicBezTo>
                  <a:pt x="415" y="8"/>
                  <a:pt x="414" y="8"/>
                  <a:pt x="415" y="7"/>
                </a:cubicBezTo>
                <a:cubicBezTo>
                  <a:pt x="413" y="8"/>
                  <a:pt x="414" y="7"/>
                  <a:pt x="413" y="7"/>
                </a:cubicBezTo>
                <a:cubicBezTo>
                  <a:pt x="412" y="7"/>
                  <a:pt x="412" y="7"/>
                  <a:pt x="411" y="7"/>
                </a:cubicBezTo>
                <a:cubicBezTo>
                  <a:pt x="411" y="7"/>
                  <a:pt x="410" y="7"/>
                  <a:pt x="409" y="7"/>
                </a:cubicBezTo>
                <a:cubicBezTo>
                  <a:pt x="408" y="7"/>
                  <a:pt x="407" y="7"/>
                  <a:pt x="406" y="7"/>
                </a:cubicBezTo>
                <a:cubicBezTo>
                  <a:pt x="405" y="7"/>
                  <a:pt x="405" y="7"/>
                  <a:pt x="404" y="7"/>
                </a:cubicBezTo>
                <a:cubicBezTo>
                  <a:pt x="401" y="7"/>
                  <a:pt x="398" y="7"/>
                  <a:pt x="396" y="7"/>
                </a:cubicBezTo>
                <a:cubicBezTo>
                  <a:pt x="396" y="7"/>
                  <a:pt x="395" y="7"/>
                  <a:pt x="394" y="7"/>
                </a:cubicBezTo>
                <a:cubicBezTo>
                  <a:pt x="391" y="8"/>
                  <a:pt x="387" y="7"/>
                  <a:pt x="383" y="7"/>
                </a:cubicBezTo>
                <a:cubicBezTo>
                  <a:pt x="383" y="8"/>
                  <a:pt x="383" y="6"/>
                  <a:pt x="382" y="7"/>
                </a:cubicBezTo>
                <a:cubicBezTo>
                  <a:pt x="381" y="7"/>
                  <a:pt x="381" y="6"/>
                  <a:pt x="380" y="6"/>
                </a:cubicBezTo>
                <a:cubicBezTo>
                  <a:pt x="380" y="6"/>
                  <a:pt x="379" y="6"/>
                  <a:pt x="379" y="6"/>
                </a:cubicBezTo>
                <a:cubicBezTo>
                  <a:pt x="379" y="6"/>
                  <a:pt x="378" y="7"/>
                  <a:pt x="378" y="7"/>
                </a:cubicBezTo>
                <a:cubicBezTo>
                  <a:pt x="378" y="7"/>
                  <a:pt x="377" y="6"/>
                  <a:pt x="377" y="6"/>
                </a:cubicBezTo>
                <a:cubicBezTo>
                  <a:pt x="377" y="6"/>
                  <a:pt x="377" y="6"/>
                  <a:pt x="376" y="6"/>
                </a:cubicBezTo>
                <a:cubicBezTo>
                  <a:pt x="371" y="6"/>
                  <a:pt x="365" y="6"/>
                  <a:pt x="359" y="6"/>
                </a:cubicBezTo>
                <a:cubicBezTo>
                  <a:pt x="361" y="6"/>
                  <a:pt x="363" y="5"/>
                  <a:pt x="366" y="5"/>
                </a:cubicBezTo>
                <a:cubicBezTo>
                  <a:pt x="367" y="5"/>
                  <a:pt x="368" y="5"/>
                  <a:pt x="368" y="5"/>
                </a:cubicBezTo>
                <a:cubicBezTo>
                  <a:pt x="369" y="5"/>
                  <a:pt x="371" y="5"/>
                  <a:pt x="371" y="4"/>
                </a:cubicBezTo>
                <a:cubicBezTo>
                  <a:pt x="368" y="4"/>
                  <a:pt x="366" y="5"/>
                  <a:pt x="364" y="4"/>
                </a:cubicBezTo>
                <a:cubicBezTo>
                  <a:pt x="364" y="4"/>
                  <a:pt x="365" y="4"/>
                  <a:pt x="366" y="4"/>
                </a:cubicBezTo>
                <a:cubicBezTo>
                  <a:pt x="367" y="4"/>
                  <a:pt x="367" y="3"/>
                  <a:pt x="368" y="3"/>
                </a:cubicBezTo>
                <a:cubicBezTo>
                  <a:pt x="369" y="3"/>
                  <a:pt x="369" y="3"/>
                  <a:pt x="369" y="3"/>
                </a:cubicBezTo>
                <a:cubicBezTo>
                  <a:pt x="370" y="2"/>
                  <a:pt x="371" y="2"/>
                  <a:pt x="372" y="2"/>
                </a:cubicBezTo>
                <a:cubicBezTo>
                  <a:pt x="372" y="2"/>
                  <a:pt x="373" y="3"/>
                  <a:pt x="373" y="3"/>
                </a:cubicBezTo>
                <a:cubicBezTo>
                  <a:pt x="373" y="3"/>
                  <a:pt x="374" y="2"/>
                  <a:pt x="374" y="2"/>
                </a:cubicBezTo>
                <a:cubicBezTo>
                  <a:pt x="375" y="2"/>
                  <a:pt x="376" y="2"/>
                  <a:pt x="377" y="2"/>
                </a:cubicBezTo>
                <a:cubicBezTo>
                  <a:pt x="377" y="2"/>
                  <a:pt x="377" y="2"/>
                  <a:pt x="378" y="2"/>
                </a:cubicBezTo>
                <a:cubicBezTo>
                  <a:pt x="379" y="2"/>
                  <a:pt x="381" y="2"/>
                  <a:pt x="383" y="2"/>
                </a:cubicBezTo>
                <a:cubicBezTo>
                  <a:pt x="382" y="2"/>
                  <a:pt x="381" y="1"/>
                  <a:pt x="380" y="1"/>
                </a:cubicBezTo>
                <a:cubicBezTo>
                  <a:pt x="376" y="1"/>
                  <a:pt x="372" y="2"/>
                  <a:pt x="369" y="1"/>
                </a:cubicBezTo>
                <a:cubicBezTo>
                  <a:pt x="368" y="2"/>
                  <a:pt x="364" y="1"/>
                  <a:pt x="362" y="2"/>
                </a:cubicBezTo>
                <a:cubicBezTo>
                  <a:pt x="362" y="1"/>
                  <a:pt x="362" y="1"/>
                  <a:pt x="362" y="1"/>
                </a:cubicBezTo>
                <a:cubicBezTo>
                  <a:pt x="360" y="1"/>
                  <a:pt x="360" y="0"/>
                  <a:pt x="358" y="1"/>
                </a:cubicBezTo>
                <a:cubicBezTo>
                  <a:pt x="358" y="1"/>
                  <a:pt x="358" y="2"/>
                  <a:pt x="357" y="2"/>
                </a:cubicBezTo>
                <a:cubicBezTo>
                  <a:pt x="357" y="2"/>
                  <a:pt x="357" y="1"/>
                  <a:pt x="356" y="1"/>
                </a:cubicBezTo>
                <a:cubicBezTo>
                  <a:pt x="355" y="2"/>
                  <a:pt x="354" y="1"/>
                  <a:pt x="353" y="2"/>
                </a:cubicBezTo>
                <a:cubicBezTo>
                  <a:pt x="353" y="1"/>
                  <a:pt x="353" y="1"/>
                  <a:pt x="352" y="1"/>
                </a:cubicBezTo>
                <a:cubicBezTo>
                  <a:pt x="351" y="1"/>
                  <a:pt x="350" y="1"/>
                  <a:pt x="349" y="1"/>
                </a:cubicBezTo>
                <a:cubicBezTo>
                  <a:pt x="348" y="2"/>
                  <a:pt x="349" y="3"/>
                  <a:pt x="348" y="2"/>
                </a:cubicBezTo>
                <a:cubicBezTo>
                  <a:pt x="348" y="2"/>
                  <a:pt x="348" y="2"/>
                  <a:pt x="348" y="2"/>
                </a:cubicBezTo>
                <a:cubicBezTo>
                  <a:pt x="347" y="1"/>
                  <a:pt x="345" y="1"/>
                  <a:pt x="344" y="2"/>
                </a:cubicBezTo>
                <a:cubicBezTo>
                  <a:pt x="343" y="2"/>
                  <a:pt x="343" y="2"/>
                  <a:pt x="342" y="2"/>
                </a:cubicBezTo>
                <a:cubicBezTo>
                  <a:pt x="342" y="2"/>
                  <a:pt x="342" y="2"/>
                  <a:pt x="341" y="2"/>
                </a:cubicBezTo>
                <a:cubicBezTo>
                  <a:pt x="337" y="2"/>
                  <a:pt x="334" y="2"/>
                  <a:pt x="330" y="3"/>
                </a:cubicBezTo>
                <a:cubicBezTo>
                  <a:pt x="330" y="3"/>
                  <a:pt x="329" y="3"/>
                  <a:pt x="329" y="2"/>
                </a:cubicBezTo>
                <a:cubicBezTo>
                  <a:pt x="330" y="2"/>
                  <a:pt x="332" y="2"/>
                  <a:pt x="333" y="2"/>
                </a:cubicBezTo>
                <a:cubicBezTo>
                  <a:pt x="331" y="1"/>
                  <a:pt x="329" y="2"/>
                  <a:pt x="328" y="3"/>
                </a:cubicBezTo>
                <a:cubicBezTo>
                  <a:pt x="326" y="3"/>
                  <a:pt x="322" y="3"/>
                  <a:pt x="319" y="3"/>
                </a:cubicBezTo>
                <a:cubicBezTo>
                  <a:pt x="320" y="3"/>
                  <a:pt x="321" y="2"/>
                  <a:pt x="321" y="2"/>
                </a:cubicBezTo>
                <a:cubicBezTo>
                  <a:pt x="321" y="2"/>
                  <a:pt x="321" y="2"/>
                  <a:pt x="321" y="2"/>
                </a:cubicBezTo>
                <a:cubicBezTo>
                  <a:pt x="320" y="3"/>
                  <a:pt x="319" y="2"/>
                  <a:pt x="318" y="2"/>
                </a:cubicBezTo>
                <a:cubicBezTo>
                  <a:pt x="317" y="2"/>
                  <a:pt x="316" y="3"/>
                  <a:pt x="315" y="3"/>
                </a:cubicBezTo>
                <a:cubicBezTo>
                  <a:pt x="314" y="3"/>
                  <a:pt x="313" y="2"/>
                  <a:pt x="312" y="2"/>
                </a:cubicBezTo>
                <a:cubicBezTo>
                  <a:pt x="311" y="2"/>
                  <a:pt x="310" y="2"/>
                  <a:pt x="310" y="2"/>
                </a:cubicBezTo>
                <a:cubicBezTo>
                  <a:pt x="308" y="2"/>
                  <a:pt x="307" y="3"/>
                  <a:pt x="305" y="3"/>
                </a:cubicBezTo>
                <a:cubicBezTo>
                  <a:pt x="308" y="3"/>
                  <a:pt x="311" y="3"/>
                  <a:pt x="315" y="3"/>
                </a:cubicBezTo>
                <a:cubicBezTo>
                  <a:pt x="316" y="3"/>
                  <a:pt x="316" y="3"/>
                  <a:pt x="317" y="3"/>
                </a:cubicBezTo>
                <a:cubicBezTo>
                  <a:pt x="318" y="3"/>
                  <a:pt x="319" y="3"/>
                  <a:pt x="319" y="3"/>
                </a:cubicBezTo>
                <a:cubicBezTo>
                  <a:pt x="317" y="4"/>
                  <a:pt x="315" y="3"/>
                  <a:pt x="313" y="4"/>
                </a:cubicBezTo>
                <a:cubicBezTo>
                  <a:pt x="309" y="4"/>
                  <a:pt x="306" y="5"/>
                  <a:pt x="303" y="4"/>
                </a:cubicBezTo>
                <a:cubicBezTo>
                  <a:pt x="303" y="5"/>
                  <a:pt x="302" y="5"/>
                  <a:pt x="302" y="5"/>
                </a:cubicBezTo>
                <a:cubicBezTo>
                  <a:pt x="301" y="5"/>
                  <a:pt x="301" y="4"/>
                  <a:pt x="301" y="5"/>
                </a:cubicBezTo>
                <a:cubicBezTo>
                  <a:pt x="301" y="5"/>
                  <a:pt x="301" y="5"/>
                  <a:pt x="300" y="5"/>
                </a:cubicBezTo>
                <a:cubicBezTo>
                  <a:pt x="299" y="5"/>
                  <a:pt x="298" y="5"/>
                  <a:pt x="297" y="5"/>
                </a:cubicBezTo>
                <a:cubicBezTo>
                  <a:pt x="296" y="5"/>
                  <a:pt x="295" y="5"/>
                  <a:pt x="295" y="5"/>
                </a:cubicBezTo>
                <a:cubicBezTo>
                  <a:pt x="293" y="5"/>
                  <a:pt x="292" y="5"/>
                  <a:pt x="290" y="5"/>
                </a:cubicBezTo>
                <a:cubicBezTo>
                  <a:pt x="288" y="5"/>
                  <a:pt x="286" y="5"/>
                  <a:pt x="284" y="6"/>
                </a:cubicBezTo>
                <a:cubicBezTo>
                  <a:pt x="284" y="5"/>
                  <a:pt x="285" y="5"/>
                  <a:pt x="285" y="5"/>
                </a:cubicBezTo>
                <a:cubicBezTo>
                  <a:pt x="283" y="4"/>
                  <a:pt x="281" y="5"/>
                  <a:pt x="279" y="5"/>
                </a:cubicBezTo>
                <a:cubicBezTo>
                  <a:pt x="279" y="5"/>
                  <a:pt x="278" y="5"/>
                  <a:pt x="278" y="6"/>
                </a:cubicBezTo>
                <a:cubicBezTo>
                  <a:pt x="278" y="6"/>
                  <a:pt x="279" y="6"/>
                  <a:pt x="279" y="6"/>
                </a:cubicBezTo>
                <a:cubicBezTo>
                  <a:pt x="278" y="6"/>
                  <a:pt x="278" y="6"/>
                  <a:pt x="278" y="6"/>
                </a:cubicBezTo>
                <a:cubicBezTo>
                  <a:pt x="278" y="8"/>
                  <a:pt x="279" y="6"/>
                  <a:pt x="279" y="6"/>
                </a:cubicBezTo>
                <a:cubicBezTo>
                  <a:pt x="280" y="6"/>
                  <a:pt x="281" y="6"/>
                  <a:pt x="281" y="6"/>
                </a:cubicBezTo>
                <a:cubicBezTo>
                  <a:pt x="280" y="6"/>
                  <a:pt x="281" y="5"/>
                  <a:pt x="281" y="5"/>
                </a:cubicBezTo>
                <a:cubicBezTo>
                  <a:pt x="281" y="6"/>
                  <a:pt x="283" y="5"/>
                  <a:pt x="284" y="6"/>
                </a:cubicBezTo>
                <a:cubicBezTo>
                  <a:pt x="283" y="6"/>
                  <a:pt x="283" y="6"/>
                  <a:pt x="284" y="6"/>
                </a:cubicBezTo>
                <a:cubicBezTo>
                  <a:pt x="282" y="6"/>
                  <a:pt x="276" y="8"/>
                  <a:pt x="275" y="7"/>
                </a:cubicBezTo>
                <a:cubicBezTo>
                  <a:pt x="275" y="7"/>
                  <a:pt x="276" y="7"/>
                  <a:pt x="276" y="6"/>
                </a:cubicBezTo>
                <a:cubicBezTo>
                  <a:pt x="273" y="6"/>
                  <a:pt x="271" y="7"/>
                  <a:pt x="269" y="7"/>
                </a:cubicBezTo>
                <a:cubicBezTo>
                  <a:pt x="269" y="7"/>
                  <a:pt x="268" y="7"/>
                  <a:pt x="268" y="7"/>
                </a:cubicBezTo>
                <a:cubicBezTo>
                  <a:pt x="270" y="7"/>
                  <a:pt x="271" y="7"/>
                  <a:pt x="272" y="7"/>
                </a:cubicBezTo>
                <a:cubicBezTo>
                  <a:pt x="271" y="8"/>
                  <a:pt x="267" y="8"/>
                  <a:pt x="266" y="8"/>
                </a:cubicBezTo>
                <a:cubicBezTo>
                  <a:pt x="266" y="7"/>
                  <a:pt x="268" y="8"/>
                  <a:pt x="267" y="7"/>
                </a:cubicBezTo>
                <a:cubicBezTo>
                  <a:pt x="266" y="7"/>
                  <a:pt x="265" y="7"/>
                  <a:pt x="264" y="7"/>
                </a:cubicBezTo>
                <a:cubicBezTo>
                  <a:pt x="263" y="7"/>
                  <a:pt x="260" y="8"/>
                  <a:pt x="260" y="7"/>
                </a:cubicBezTo>
                <a:cubicBezTo>
                  <a:pt x="261" y="6"/>
                  <a:pt x="262" y="8"/>
                  <a:pt x="263" y="7"/>
                </a:cubicBezTo>
                <a:cubicBezTo>
                  <a:pt x="260" y="7"/>
                  <a:pt x="258" y="6"/>
                  <a:pt x="256" y="6"/>
                </a:cubicBezTo>
                <a:cubicBezTo>
                  <a:pt x="249" y="6"/>
                  <a:pt x="242" y="8"/>
                  <a:pt x="235" y="8"/>
                </a:cubicBezTo>
                <a:cubicBezTo>
                  <a:pt x="233" y="8"/>
                  <a:pt x="231" y="8"/>
                  <a:pt x="229" y="8"/>
                </a:cubicBezTo>
                <a:cubicBezTo>
                  <a:pt x="228" y="8"/>
                  <a:pt x="228" y="8"/>
                  <a:pt x="227" y="8"/>
                </a:cubicBezTo>
                <a:cubicBezTo>
                  <a:pt x="227" y="8"/>
                  <a:pt x="227" y="8"/>
                  <a:pt x="226" y="8"/>
                </a:cubicBezTo>
                <a:cubicBezTo>
                  <a:pt x="226" y="8"/>
                  <a:pt x="223" y="9"/>
                  <a:pt x="222" y="9"/>
                </a:cubicBezTo>
                <a:cubicBezTo>
                  <a:pt x="222" y="9"/>
                  <a:pt x="222" y="8"/>
                  <a:pt x="221" y="8"/>
                </a:cubicBezTo>
                <a:cubicBezTo>
                  <a:pt x="221" y="8"/>
                  <a:pt x="220" y="9"/>
                  <a:pt x="220" y="9"/>
                </a:cubicBezTo>
                <a:cubicBezTo>
                  <a:pt x="217" y="9"/>
                  <a:pt x="214" y="9"/>
                  <a:pt x="212" y="9"/>
                </a:cubicBezTo>
                <a:cubicBezTo>
                  <a:pt x="212" y="10"/>
                  <a:pt x="214" y="9"/>
                  <a:pt x="214" y="10"/>
                </a:cubicBezTo>
                <a:cubicBezTo>
                  <a:pt x="212" y="10"/>
                  <a:pt x="209" y="10"/>
                  <a:pt x="207" y="10"/>
                </a:cubicBezTo>
                <a:cubicBezTo>
                  <a:pt x="207" y="10"/>
                  <a:pt x="208" y="10"/>
                  <a:pt x="208" y="9"/>
                </a:cubicBezTo>
                <a:cubicBezTo>
                  <a:pt x="203" y="9"/>
                  <a:pt x="198" y="10"/>
                  <a:pt x="194" y="9"/>
                </a:cubicBezTo>
                <a:cubicBezTo>
                  <a:pt x="190" y="9"/>
                  <a:pt x="185" y="10"/>
                  <a:pt x="180" y="9"/>
                </a:cubicBezTo>
                <a:cubicBezTo>
                  <a:pt x="178" y="9"/>
                  <a:pt x="177" y="9"/>
                  <a:pt x="176" y="9"/>
                </a:cubicBezTo>
                <a:cubicBezTo>
                  <a:pt x="173" y="8"/>
                  <a:pt x="170" y="9"/>
                  <a:pt x="167" y="8"/>
                </a:cubicBezTo>
                <a:cubicBezTo>
                  <a:pt x="167" y="8"/>
                  <a:pt x="166" y="8"/>
                  <a:pt x="166" y="8"/>
                </a:cubicBezTo>
                <a:cubicBezTo>
                  <a:pt x="165" y="8"/>
                  <a:pt x="164" y="9"/>
                  <a:pt x="164" y="9"/>
                </a:cubicBezTo>
                <a:cubicBezTo>
                  <a:pt x="162" y="9"/>
                  <a:pt x="160" y="9"/>
                  <a:pt x="159" y="8"/>
                </a:cubicBezTo>
                <a:cubicBezTo>
                  <a:pt x="158" y="8"/>
                  <a:pt x="158" y="9"/>
                  <a:pt x="157" y="9"/>
                </a:cubicBezTo>
                <a:cubicBezTo>
                  <a:pt x="157" y="8"/>
                  <a:pt x="156" y="8"/>
                  <a:pt x="155" y="8"/>
                </a:cubicBezTo>
                <a:cubicBezTo>
                  <a:pt x="154" y="8"/>
                  <a:pt x="152" y="8"/>
                  <a:pt x="151" y="8"/>
                </a:cubicBezTo>
                <a:cubicBezTo>
                  <a:pt x="149" y="8"/>
                  <a:pt x="148" y="8"/>
                  <a:pt x="147" y="7"/>
                </a:cubicBezTo>
                <a:cubicBezTo>
                  <a:pt x="147" y="7"/>
                  <a:pt x="147" y="8"/>
                  <a:pt x="146" y="8"/>
                </a:cubicBezTo>
                <a:cubicBezTo>
                  <a:pt x="146" y="8"/>
                  <a:pt x="146" y="7"/>
                  <a:pt x="146" y="7"/>
                </a:cubicBezTo>
                <a:cubicBezTo>
                  <a:pt x="146" y="7"/>
                  <a:pt x="145" y="7"/>
                  <a:pt x="144" y="7"/>
                </a:cubicBezTo>
                <a:cubicBezTo>
                  <a:pt x="142" y="8"/>
                  <a:pt x="141" y="8"/>
                  <a:pt x="140" y="7"/>
                </a:cubicBezTo>
                <a:cubicBezTo>
                  <a:pt x="137" y="7"/>
                  <a:pt x="132" y="7"/>
                  <a:pt x="130" y="7"/>
                </a:cubicBezTo>
                <a:cubicBezTo>
                  <a:pt x="125" y="6"/>
                  <a:pt x="120" y="7"/>
                  <a:pt x="117" y="6"/>
                </a:cubicBezTo>
                <a:cubicBezTo>
                  <a:pt x="116" y="7"/>
                  <a:pt x="115" y="6"/>
                  <a:pt x="114" y="6"/>
                </a:cubicBezTo>
                <a:cubicBezTo>
                  <a:pt x="113" y="6"/>
                  <a:pt x="110" y="6"/>
                  <a:pt x="109" y="6"/>
                </a:cubicBezTo>
                <a:cubicBezTo>
                  <a:pt x="109" y="6"/>
                  <a:pt x="108" y="5"/>
                  <a:pt x="107" y="6"/>
                </a:cubicBezTo>
                <a:cubicBezTo>
                  <a:pt x="108" y="6"/>
                  <a:pt x="108" y="6"/>
                  <a:pt x="108" y="6"/>
                </a:cubicBezTo>
                <a:cubicBezTo>
                  <a:pt x="105" y="6"/>
                  <a:pt x="102" y="6"/>
                  <a:pt x="98" y="6"/>
                </a:cubicBezTo>
                <a:cubicBezTo>
                  <a:pt x="98" y="5"/>
                  <a:pt x="99" y="5"/>
                  <a:pt x="98" y="5"/>
                </a:cubicBezTo>
                <a:cubicBezTo>
                  <a:pt x="96" y="5"/>
                  <a:pt x="95" y="5"/>
                  <a:pt x="94" y="5"/>
                </a:cubicBezTo>
                <a:cubicBezTo>
                  <a:pt x="92" y="4"/>
                  <a:pt x="90" y="5"/>
                  <a:pt x="89" y="5"/>
                </a:cubicBezTo>
                <a:cubicBezTo>
                  <a:pt x="88" y="5"/>
                  <a:pt x="88" y="5"/>
                  <a:pt x="87" y="5"/>
                </a:cubicBezTo>
                <a:cubicBezTo>
                  <a:pt x="87" y="5"/>
                  <a:pt x="86" y="5"/>
                  <a:pt x="86" y="5"/>
                </a:cubicBezTo>
                <a:cubicBezTo>
                  <a:pt x="84" y="5"/>
                  <a:pt x="82" y="5"/>
                  <a:pt x="80" y="5"/>
                </a:cubicBezTo>
                <a:cubicBezTo>
                  <a:pt x="78" y="5"/>
                  <a:pt x="77" y="5"/>
                  <a:pt x="76" y="5"/>
                </a:cubicBezTo>
                <a:cubicBezTo>
                  <a:pt x="66" y="4"/>
                  <a:pt x="56" y="3"/>
                  <a:pt x="46" y="3"/>
                </a:cubicBezTo>
                <a:cubicBezTo>
                  <a:pt x="46" y="2"/>
                  <a:pt x="45" y="2"/>
                  <a:pt x="44" y="2"/>
                </a:cubicBezTo>
                <a:cubicBezTo>
                  <a:pt x="44" y="2"/>
                  <a:pt x="43" y="2"/>
                  <a:pt x="42" y="2"/>
                </a:cubicBezTo>
                <a:cubicBezTo>
                  <a:pt x="42" y="2"/>
                  <a:pt x="41" y="2"/>
                  <a:pt x="40" y="2"/>
                </a:cubicBezTo>
                <a:cubicBezTo>
                  <a:pt x="39" y="2"/>
                  <a:pt x="38" y="3"/>
                  <a:pt x="37" y="3"/>
                </a:cubicBezTo>
                <a:cubicBezTo>
                  <a:pt x="37" y="3"/>
                  <a:pt x="36" y="3"/>
                  <a:pt x="36" y="3"/>
                </a:cubicBezTo>
                <a:cubicBezTo>
                  <a:pt x="35" y="2"/>
                  <a:pt x="34" y="3"/>
                  <a:pt x="33" y="3"/>
                </a:cubicBezTo>
                <a:cubicBezTo>
                  <a:pt x="32" y="2"/>
                  <a:pt x="31" y="2"/>
                  <a:pt x="31" y="2"/>
                </a:cubicBezTo>
                <a:cubicBezTo>
                  <a:pt x="30" y="2"/>
                  <a:pt x="29" y="2"/>
                  <a:pt x="28" y="2"/>
                </a:cubicBezTo>
                <a:cubicBezTo>
                  <a:pt x="27" y="3"/>
                  <a:pt x="24" y="3"/>
                  <a:pt x="22" y="3"/>
                </a:cubicBezTo>
                <a:cubicBezTo>
                  <a:pt x="21" y="3"/>
                  <a:pt x="22" y="4"/>
                  <a:pt x="21" y="4"/>
                </a:cubicBezTo>
                <a:cubicBezTo>
                  <a:pt x="20" y="4"/>
                  <a:pt x="20" y="5"/>
                  <a:pt x="19" y="5"/>
                </a:cubicBezTo>
                <a:cubicBezTo>
                  <a:pt x="18" y="5"/>
                  <a:pt x="18" y="6"/>
                  <a:pt x="18" y="6"/>
                </a:cubicBezTo>
                <a:cubicBezTo>
                  <a:pt x="17" y="6"/>
                  <a:pt x="15" y="5"/>
                  <a:pt x="15" y="6"/>
                </a:cubicBezTo>
                <a:cubicBezTo>
                  <a:pt x="17" y="7"/>
                  <a:pt x="20" y="6"/>
                  <a:pt x="22" y="8"/>
                </a:cubicBezTo>
                <a:cubicBezTo>
                  <a:pt x="22" y="8"/>
                  <a:pt x="21" y="9"/>
                  <a:pt x="21" y="9"/>
                </a:cubicBezTo>
                <a:cubicBezTo>
                  <a:pt x="22" y="10"/>
                  <a:pt x="23" y="10"/>
                  <a:pt x="22" y="11"/>
                </a:cubicBezTo>
                <a:cubicBezTo>
                  <a:pt x="21" y="11"/>
                  <a:pt x="21" y="10"/>
                  <a:pt x="20" y="10"/>
                </a:cubicBezTo>
                <a:cubicBezTo>
                  <a:pt x="18" y="10"/>
                  <a:pt x="16" y="9"/>
                  <a:pt x="15" y="9"/>
                </a:cubicBezTo>
                <a:cubicBezTo>
                  <a:pt x="15" y="9"/>
                  <a:pt x="14" y="9"/>
                  <a:pt x="14" y="8"/>
                </a:cubicBezTo>
                <a:cubicBezTo>
                  <a:pt x="12" y="9"/>
                  <a:pt x="11" y="7"/>
                  <a:pt x="9" y="7"/>
                </a:cubicBezTo>
                <a:cubicBezTo>
                  <a:pt x="9" y="9"/>
                  <a:pt x="11" y="9"/>
                  <a:pt x="12" y="9"/>
                </a:cubicBezTo>
                <a:cubicBezTo>
                  <a:pt x="12" y="10"/>
                  <a:pt x="12" y="11"/>
                  <a:pt x="13" y="12"/>
                </a:cubicBezTo>
                <a:cubicBezTo>
                  <a:pt x="14" y="13"/>
                  <a:pt x="17" y="13"/>
                  <a:pt x="19" y="14"/>
                </a:cubicBezTo>
                <a:cubicBezTo>
                  <a:pt x="20" y="14"/>
                  <a:pt x="21" y="13"/>
                  <a:pt x="21" y="15"/>
                </a:cubicBezTo>
                <a:cubicBezTo>
                  <a:pt x="18" y="15"/>
                  <a:pt x="17" y="13"/>
                  <a:pt x="13" y="14"/>
                </a:cubicBezTo>
                <a:cubicBezTo>
                  <a:pt x="14" y="16"/>
                  <a:pt x="16" y="16"/>
                  <a:pt x="19" y="17"/>
                </a:cubicBezTo>
                <a:cubicBezTo>
                  <a:pt x="18" y="18"/>
                  <a:pt x="19" y="18"/>
                  <a:pt x="20" y="18"/>
                </a:cubicBezTo>
                <a:cubicBezTo>
                  <a:pt x="20" y="19"/>
                  <a:pt x="20" y="19"/>
                  <a:pt x="20" y="19"/>
                </a:cubicBezTo>
                <a:cubicBezTo>
                  <a:pt x="20" y="20"/>
                  <a:pt x="21" y="19"/>
                  <a:pt x="21" y="20"/>
                </a:cubicBezTo>
                <a:cubicBezTo>
                  <a:pt x="20" y="21"/>
                  <a:pt x="20" y="20"/>
                  <a:pt x="20" y="21"/>
                </a:cubicBezTo>
                <a:cubicBezTo>
                  <a:pt x="20" y="21"/>
                  <a:pt x="21" y="21"/>
                  <a:pt x="22" y="21"/>
                </a:cubicBezTo>
                <a:cubicBezTo>
                  <a:pt x="23" y="22"/>
                  <a:pt x="24" y="22"/>
                  <a:pt x="26" y="22"/>
                </a:cubicBezTo>
                <a:cubicBezTo>
                  <a:pt x="27" y="22"/>
                  <a:pt x="28" y="22"/>
                  <a:pt x="29" y="23"/>
                </a:cubicBezTo>
                <a:cubicBezTo>
                  <a:pt x="27" y="24"/>
                  <a:pt x="23" y="23"/>
                  <a:pt x="21" y="23"/>
                </a:cubicBezTo>
                <a:cubicBezTo>
                  <a:pt x="22" y="24"/>
                  <a:pt x="24" y="23"/>
                  <a:pt x="25" y="24"/>
                </a:cubicBezTo>
                <a:cubicBezTo>
                  <a:pt x="23" y="25"/>
                  <a:pt x="21" y="23"/>
                  <a:pt x="20" y="24"/>
                </a:cubicBezTo>
                <a:cubicBezTo>
                  <a:pt x="20" y="24"/>
                  <a:pt x="21" y="24"/>
                  <a:pt x="21" y="25"/>
                </a:cubicBezTo>
                <a:cubicBezTo>
                  <a:pt x="22" y="25"/>
                  <a:pt x="23" y="25"/>
                  <a:pt x="23" y="25"/>
                </a:cubicBezTo>
                <a:cubicBezTo>
                  <a:pt x="22" y="26"/>
                  <a:pt x="22" y="26"/>
                  <a:pt x="22" y="27"/>
                </a:cubicBezTo>
                <a:cubicBezTo>
                  <a:pt x="20" y="26"/>
                  <a:pt x="19" y="26"/>
                  <a:pt x="17" y="26"/>
                </a:cubicBezTo>
                <a:cubicBezTo>
                  <a:pt x="17" y="26"/>
                  <a:pt x="16" y="25"/>
                  <a:pt x="16" y="25"/>
                </a:cubicBezTo>
                <a:cubicBezTo>
                  <a:pt x="16" y="25"/>
                  <a:pt x="15" y="26"/>
                  <a:pt x="15" y="25"/>
                </a:cubicBezTo>
                <a:cubicBezTo>
                  <a:pt x="15" y="24"/>
                  <a:pt x="15" y="23"/>
                  <a:pt x="15" y="21"/>
                </a:cubicBezTo>
                <a:cubicBezTo>
                  <a:pt x="16" y="21"/>
                  <a:pt x="17" y="21"/>
                  <a:pt x="17" y="20"/>
                </a:cubicBezTo>
                <a:cubicBezTo>
                  <a:pt x="16" y="20"/>
                  <a:pt x="15" y="19"/>
                  <a:pt x="13" y="19"/>
                </a:cubicBezTo>
                <a:cubicBezTo>
                  <a:pt x="13" y="18"/>
                  <a:pt x="14" y="18"/>
                  <a:pt x="13" y="18"/>
                </a:cubicBezTo>
                <a:cubicBezTo>
                  <a:pt x="12" y="17"/>
                  <a:pt x="8" y="18"/>
                  <a:pt x="7" y="16"/>
                </a:cubicBezTo>
                <a:cubicBezTo>
                  <a:pt x="7" y="16"/>
                  <a:pt x="6" y="15"/>
                  <a:pt x="6" y="15"/>
                </a:cubicBezTo>
                <a:cubicBezTo>
                  <a:pt x="7" y="14"/>
                  <a:pt x="8" y="14"/>
                  <a:pt x="9" y="14"/>
                </a:cubicBezTo>
                <a:cubicBezTo>
                  <a:pt x="7" y="14"/>
                  <a:pt x="6" y="13"/>
                  <a:pt x="4" y="12"/>
                </a:cubicBezTo>
                <a:cubicBezTo>
                  <a:pt x="4" y="14"/>
                  <a:pt x="5" y="15"/>
                  <a:pt x="6" y="16"/>
                </a:cubicBezTo>
                <a:cubicBezTo>
                  <a:pt x="6" y="17"/>
                  <a:pt x="5" y="17"/>
                  <a:pt x="5" y="18"/>
                </a:cubicBezTo>
                <a:cubicBezTo>
                  <a:pt x="6" y="20"/>
                  <a:pt x="9" y="21"/>
                  <a:pt x="12" y="21"/>
                </a:cubicBezTo>
                <a:cubicBezTo>
                  <a:pt x="11" y="22"/>
                  <a:pt x="11" y="21"/>
                  <a:pt x="10" y="21"/>
                </a:cubicBezTo>
                <a:cubicBezTo>
                  <a:pt x="10" y="22"/>
                  <a:pt x="9" y="23"/>
                  <a:pt x="8" y="23"/>
                </a:cubicBezTo>
                <a:cubicBezTo>
                  <a:pt x="8" y="25"/>
                  <a:pt x="7" y="25"/>
                  <a:pt x="8" y="27"/>
                </a:cubicBezTo>
                <a:cubicBezTo>
                  <a:pt x="8" y="27"/>
                  <a:pt x="9" y="27"/>
                  <a:pt x="10" y="27"/>
                </a:cubicBezTo>
                <a:cubicBezTo>
                  <a:pt x="11" y="28"/>
                  <a:pt x="12" y="29"/>
                  <a:pt x="14" y="30"/>
                </a:cubicBezTo>
                <a:cubicBezTo>
                  <a:pt x="15" y="30"/>
                  <a:pt x="16" y="29"/>
                  <a:pt x="16" y="30"/>
                </a:cubicBezTo>
                <a:cubicBezTo>
                  <a:pt x="16" y="32"/>
                  <a:pt x="14" y="32"/>
                  <a:pt x="12" y="31"/>
                </a:cubicBezTo>
                <a:cubicBezTo>
                  <a:pt x="10" y="31"/>
                  <a:pt x="8" y="29"/>
                  <a:pt x="7" y="29"/>
                </a:cubicBezTo>
                <a:cubicBezTo>
                  <a:pt x="6" y="27"/>
                  <a:pt x="6" y="26"/>
                  <a:pt x="4" y="25"/>
                </a:cubicBezTo>
                <a:cubicBezTo>
                  <a:pt x="3" y="26"/>
                  <a:pt x="4" y="27"/>
                  <a:pt x="3" y="27"/>
                </a:cubicBezTo>
                <a:cubicBezTo>
                  <a:pt x="2" y="27"/>
                  <a:pt x="1" y="26"/>
                  <a:pt x="1" y="27"/>
                </a:cubicBezTo>
                <a:cubicBezTo>
                  <a:pt x="2" y="28"/>
                  <a:pt x="3" y="29"/>
                  <a:pt x="4" y="31"/>
                </a:cubicBezTo>
                <a:cubicBezTo>
                  <a:pt x="4" y="32"/>
                  <a:pt x="3" y="32"/>
                  <a:pt x="3" y="33"/>
                </a:cubicBezTo>
                <a:cubicBezTo>
                  <a:pt x="3" y="33"/>
                  <a:pt x="4" y="34"/>
                  <a:pt x="4" y="35"/>
                </a:cubicBezTo>
                <a:cubicBezTo>
                  <a:pt x="3" y="35"/>
                  <a:pt x="3" y="35"/>
                  <a:pt x="3" y="36"/>
                </a:cubicBezTo>
                <a:cubicBezTo>
                  <a:pt x="3" y="36"/>
                  <a:pt x="3" y="36"/>
                  <a:pt x="3" y="36"/>
                </a:cubicBezTo>
                <a:cubicBezTo>
                  <a:pt x="3" y="37"/>
                  <a:pt x="2" y="37"/>
                  <a:pt x="2" y="37"/>
                </a:cubicBezTo>
                <a:cubicBezTo>
                  <a:pt x="0" y="38"/>
                  <a:pt x="1" y="40"/>
                  <a:pt x="2" y="42"/>
                </a:cubicBezTo>
                <a:cubicBezTo>
                  <a:pt x="2" y="43"/>
                  <a:pt x="2" y="44"/>
                  <a:pt x="3" y="44"/>
                </a:cubicBezTo>
                <a:cubicBezTo>
                  <a:pt x="4" y="44"/>
                  <a:pt x="5" y="44"/>
                  <a:pt x="7" y="45"/>
                </a:cubicBezTo>
                <a:cubicBezTo>
                  <a:pt x="7" y="44"/>
                  <a:pt x="8" y="42"/>
                  <a:pt x="8" y="41"/>
                </a:cubicBezTo>
                <a:cubicBezTo>
                  <a:pt x="10" y="40"/>
                  <a:pt x="12" y="38"/>
                  <a:pt x="14" y="39"/>
                </a:cubicBezTo>
                <a:cubicBezTo>
                  <a:pt x="14" y="40"/>
                  <a:pt x="14" y="41"/>
                  <a:pt x="14" y="41"/>
                </a:cubicBezTo>
                <a:cubicBezTo>
                  <a:pt x="15" y="42"/>
                  <a:pt x="15" y="43"/>
                  <a:pt x="16" y="43"/>
                </a:cubicBezTo>
                <a:cubicBezTo>
                  <a:pt x="16" y="44"/>
                  <a:pt x="16" y="45"/>
                  <a:pt x="17" y="45"/>
                </a:cubicBezTo>
                <a:cubicBezTo>
                  <a:pt x="18" y="44"/>
                  <a:pt x="19" y="43"/>
                  <a:pt x="20" y="43"/>
                </a:cubicBezTo>
                <a:cubicBezTo>
                  <a:pt x="21" y="43"/>
                  <a:pt x="22" y="45"/>
                  <a:pt x="23" y="44"/>
                </a:cubicBezTo>
                <a:cubicBezTo>
                  <a:pt x="23" y="47"/>
                  <a:pt x="26" y="47"/>
                  <a:pt x="26" y="49"/>
                </a:cubicBezTo>
                <a:cubicBezTo>
                  <a:pt x="25" y="49"/>
                  <a:pt x="25" y="49"/>
                  <a:pt x="25" y="49"/>
                </a:cubicBezTo>
                <a:cubicBezTo>
                  <a:pt x="23" y="50"/>
                  <a:pt x="21" y="49"/>
                  <a:pt x="20" y="49"/>
                </a:cubicBezTo>
                <a:cubicBezTo>
                  <a:pt x="19" y="50"/>
                  <a:pt x="21" y="51"/>
                  <a:pt x="20" y="53"/>
                </a:cubicBezTo>
                <a:cubicBezTo>
                  <a:pt x="21" y="53"/>
                  <a:pt x="21" y="54"/>
                  <a:pt x="22" y="55"/>
                </a:cubicBezTo>
                <a:cubicBezTo>
                  <a:pt x="25" y="55"/>
                  <a:pt x="25" y="55"/>
                  <a:pt x="25" y="55"/>
                </a:cubicBezTo>
                <a:cubicBezTo>
                  <a:pt x="26" y="55"/>
                  <a:pt x="26" y="56"/>
                  <a:pt x="26" y="57"/>
                </a:cubicBezTo>
                <a:cubicBezTo>
                  <a:pt x="27" y="57"/>
                  <a:pt x="27" y="58"/>
                  <a:pt x="29" y="58"/>
                </a:cubicBezTo>
                <a:cubicBezTo>
                  <a:pt x="31" y="59"/>
                  <a:pt x="35" y="58"/>
                  <a:pt x="38" y="58"/>
                </a:cubicBezTo>
                <a:cubicBezTo>
                  <a:pt x="39" y="58"/>
                  <a:pt x="39" y="59"/>
                  <a:pt x="39" y="59"/>
                </a:cubicBezTo>
                <a:cubicBezTo>
                  <a:pt x="40" y="59"/>
                  <a:pt x="41" y="58"/>
                  <a:pt x="41" y="58"/>
                </a:cubicBezTo>
                <a:cubicBezTo>
                  <a:pt x="42" y="58"/>
                  <a:pt x="43" y="59"/>
                  <a:pt x="44" y="59"/>
                </a:cubicBezTo>
                <a:cubicBezTo>
                  <a:pt x="45" y="59"/>
                  <a:pt x="45" y="59"/>
                  <a:pt x="47" y="59"/>
                </a:cubicBezTo>
                <a:cubicBezTo>
                  <a:pt x="49" y="59"/>
                  <a:pt x="52" y="59"/>
                  <a:pt x="54" y="59"/>
                </a:cubicBezTo>
                <a:cubicBezTo>
                  <a:pt x="55" y="59"/>
                  <a:pt x="55" y="59"/>
                  <a:pt x="56" y="59"/>
                </a:cubicBezTo>
                <a:cubicBezTo>
                  <a:pt x="57" y="58"/>
                  <a:pt x="57" y="59"/>
                  <a:pt x="58" y="59"/>
                </a:cubicBezTo>
                <a:cubicBezTo>
                  <a:pt x="65" y="58"/>
                  <a:pt x="75" y="59"/>
                  <a:pt x="82" y="58"/>
                </a:cubicBezTo>
                <a:cubicBezTo>
                  <a:pt x="81" y="58"/>
                  <a:pt x="81" y="58"/>
                  <a:pt x="81" y="58"/>
                </a:cubicBezTo>
                <a:cubicBezTo>
                  <a:pt x="83" y="58"/>
                  <a:pt x="85" y="57"/>
                  <a:pt x="85" y="58"/>
                </a:cubicBezTo>
                <a:cubicBezTo>
                  <a:pt x="85" y="59"/>
                  <a:pt x="83" y="58"/>
                  <a:pt x="82" y="59"/>
                </a:cubicBezTo>
                <a:cubicBezTo>
                  <a:pt x="87" y="59"/>
                  <a:pt x="91" y="59"/>
                  <a:pt x="95" y="59"/>
                </a:cubicBezTo>
                <a:cubicBezTo>
                  <a:pt x="96" y="59"/>
                  <a:pt x="97" y="59"/>
                  <a:pt x="99" y="59"/>
                </a:cubicBezTo>
                <a:cubicBezTo>
                  <a:pt x="99" y="59"/>
                  <a:pt x="99" y="59"/>
                  <a:pt x="100" y="59"/>
                </a:cubicBezTo>
                <a:cubicBezTo>
                  <a:pt x="102" y="59"/>
                  <a:pt x="105" y="60"/>
                  <a:pt x="106" y="59"/>
                </a:cubicBezTo>
                <a:cubicBezTo>
                  <a:pt x="108" y="59"/>
                  <a:pt x="108" y="60"/>
                  <a:pt x="110" y="60"/>
                </a:cubicBezTo>
                <a:cubicBezTo>
                  <a:pt x="112" y="60"/>
                  <a:pt x="114" y="59"/>
                  <a:pt x="116" y="59"/>
                </a:cubicBezTo>
                <a:cubicBezTo>
                  <a:pt x="119" y="60"/>
                  <a:pt x="123" y="59"/>
                  <a:pt x="126" y="60"/>
                </a:cubicBezTo>
                <a:cubicBezTo>
                  <a:pt x="127" y="60"/>
                  <a:pt x="127" y="59"/>
                  <a:pt x="127" y="59"/>
                </a:cubicBezTo>
                <a:cubicBezTo>
                  <a:pt x="130" y="59"/>
                  <a:pt x="134" y="60"/>
                  <a:pt x="137" y="60"/>
                </a:cubicBezTo>
                <a:cubicBezTo>
                  <a:pt x="142" y="60"/>
                  <a:pt x="147" y="60"/>
                  <a:pt x="151" y="60"/>
                </a:cubicBezTo>
                <a:cubicBezTo>
                  <a:pt x="152" y="60"/>
                  <a:pt x="154" y="60"/>
                  <a:pt x="155" y="60"/>
                </a:cubicBezTo>
                <a:cubicBezTo>
                  <a:pt x="158" y="60"/>
                  <a:pt x="161" y="60"/>
                  <a:pt x="163" y="60"/>
                </a:cubicBezTo>
                <a:cubicBezTo>
                  <a:pt x="164" y="60"/>
                  <a:pt x="165" y="60"/>
                  <a:pt x="166" y="60"/>
                </a:cubicBezTo>
                <a:cubicBezTo>
                  <a:pt x="173" y="60"/>
                  <a:pt x="182" y="60"/>
                  <a:pt x="189" y="60"/>
                </a:cubicBezTo>
                <a:cubicBezTo>
                  <a:pt x="191" y="60"/>
                  <a:pt x="196" y="59"/>
                  <a:pt x="199" y="60"/>
                </a:cubicBezTo>
                <a:cubicBezTo>
                  <a:pt x="202" y="60"/>
                  <a:pt x="206" y="59"/>
                  <a:pt x="209" y="59"/>
                </a:cubicBezTo>
                <a:cubicBezTo>
                  <a:pt x="210" y="59"/>
                  <a:pt x="213" y="60"/>
                  <a:pt x="213" y="59"/>
                </a:cubicBezTo>
                <a:cubicBezTo>
                  <a:pt x="211" y="59"/>
                  <a:pt x="211" y="59"/>
                  <a:pt x="211" y="59"/>
                </a:cubicBezTo>
                <a:cubicBezTo>
                  <a:pt x="211" y="59"/>
                  <a:pt x="212" y="57"/>
                  <a:pt x="211" y="57"/>
                </a:cubicBezTo>
                <a:cubicBezTo>
                  <a:pt x="211" y="57"/>
                  <a:pt x="211" y="58"/>
                  <a:pt x="211" y="58"/>
                </a:cubicBezTo>
                <a:cubicBezTo>
                  <a:pt x="209" y="58"/>
                  <a:pt x="207" y="57"/>
                  <a:pt x="205" y="57"/>
                </a:cubicBezTo>
                <a:cubicBezTo>
                  <a:pt x="204" y="57"/>
                  <a:pt x="203" y="57"/>
                  <a:pt x="203" y="57"/>
                </a:cubicBezTo>
                <a:cubicBezTo>
                  <a:pt x="202" y="57"/>
                  <a:pt x="202" y="57"/>
                  <a:pt x="202" y="57"/>
                </a:cubicBezTo>
                <a:cubicBezTo>
                  <a:pt x="202" y="57"/>
                  <a:pt x="201" y="57"/>
                  <a:pt x="201" y="57"/>
                </a:cubicBezTo>
                <a:cubicBezTo>
                  <a:pt x="201" y="57"/>
                  <a:pt x="200" y="57"/>
                  <a:pt x="200" y="57"/>
                </a:cubicBezTo>
                <a:cubicBezTo>
                  <a:pt x="200" y="57"/>
                  <a:pt x="200" y="57"/>
                  <a:pt x="199" y="57"/>
                </a:cubicBezTo>
                <a:cubicBezTo>
                  <a:pt x="198" y="56"/>
                  <a:pt x="197" y="57"/>
                  <a:pt x="196" y="56"/>
                </a:cubicBezTo>
                <a:cubicBezTo>
                  <a:pt x="198" y="56"/>
                  <a:pt x="201" y="56"/>
                  <a:pt x="202" y="56"/>
                </a:cubicBezTo>
                <a:cubicBezTo>
                  <a:pt x="204" y="56"/>
                  <a:pt x="205" y="56"/>
                  <a:pt x="206" y="56"/>
                </a:cubicBezTo>
                <a:cubicBezTo>
                  <a:pt x="206" y="56"/>
                  <a:pt x="206" y="56"/>
                  <a:pt x="207" y="56"/>
                </a:cubicBezTo>
                <a:cubicBezTo>
                  <a:pt x="208" y="56"/>
                  <a:pt x="207" y="56"/>
                  <a:pt x="208" y="56"/>
                </a:cubicBezTo>
                <a:cubicBezTo>
                  <a:pt x="208" y="56"/>
                  <a:pt x="209" y="56"/>
                  <a:pt x="209" y="56"/>
                </a:cubicBezTo>
                <a:cubicBezTo>
                  <a:pt x="211" y="56"/>
                  <a:pt x="213" y="56"/>
                  <a:pt x="215" y="56"/>
                </a:cubicBezTo>
                <a:cubicBezTo>
                  <a:pt x="216" y="56"/>
                  <a:pt x="217" y="56"/>
                  <a:pt x="218" y="56"/>
                </a:cubicBezTo>
                <a:cubicBezTo>
                  <a:pt x="219" y="56"/>
                  <a:pt x="220" y="56"/>
                  <a:pt x="221" y="56"/>
                </a:cubicBezTo>
                <a:cubicBezTo>
                  <a:pt x="222" y="56"/>
                  <a:pt x="224" y="56"/>
                  <a:pt x="224" y="56"/>
                </a:cubicBezTo>
                <a:cubicBezTo>
                  <a:pt x="224" y="56"/>
                  <a:pt x="225" y="56"/>
                  <a:pt x="225" y="56"/>
                </a:cubicBezTo>
                <a:cubicBezTo>
                  <a:pt x="226" y="56"/>
                  <a:pt x="226" y="56"/>
                  <a:pt x="227" y="56"/>
                </a:cubicBezTo>
                <a:cubicBezTo>
                  <a:pt x="228" y="56"/>
                  <a:pt x="229" y="57"/>
                  <a:pt x="230" y="57"/>
                </a:cubicBezTo>
                <a:cubicBezTo>
                  <a:pt x="230" y="57"/>
                  <a:pt x="232" y="57"/>
                  <a:pt x="232" y="58"/>
                </a:cubicBezTo>
                <a:cubicBezTo>
                  <a:pt x="231" y="57"/>
                  <a:pt x="229" y="58"/>
                  <a:pt x="229" y="57"/>
                </a:cubicBezTo>
                <a:cubicBezTo>
                  <a:pt x="228" y="57"/>
                  <a:pt x="226" y="57"/>
                  <a:pt x="225" y="57"/>
                </a:cubicBezTo>
                <a:cubicBezTo>
                  <a:pt x="225" y="57"/>
                  <a:pt x="224" y="57"/>
                  <a:pt x="224" y="57"/>
                </a:cubicBezTo>
                <a:cubicBezTo>
                  <a:pt x="221" y="57"/>
                  <a:pt x="218" y="58"/>
                  <a:pt x="216" y="58"/>
                </a:cubicBezTo>
                <a:cubicBezTo>
                  <a:pt x="214" y="58"/>
                  <a:pt x="213" y="58"/>
                  <a:pt x="211" y="59"/>
                </a:cubicBezTo>
                <a:cubicBezTo>
                  <a:pt x="213" y="59"/>
                  <a:pt x="215" y="59"/>
                  <a:pt x="216" y="59"/>
                </a:cubicBezTo>
                <a:cubicBezTo>
                  <a:pt x="217" y="59"/>
                  <a:pt x="216" y="59"/>
                  <a:pt x="217" y="59"/>
                </a:cubicBezTo>
                <a:cubicBezTo>
                  <a:pt x="219" y="60"/>
                  <a:pt x="220" y="59"/>
                  <a:pt x="221" y="59"/>
                </a:cubicBezTo>
                <a:cubicBezTo>
                  <a:pt x="221" y="59"/>
                  <a:pt x="221" y="60"/>
                  <a:pt x="221" y="60"/>
                </a:cubicBezTo>
                <a:cubicBezTo>
                  <a:pt x="221" y="60"/>
                  <a:pt x="221" y="59"/>
                  <a:pt x="221" y="59"/>
                </a:cubicBezTo>
                <a:cubicBezTo>
                  <a:pt x="222" y="58"/>
                  <a:pt x="223" y="59"/>
                  <a:pt x="223" y="58"/>
                </a:cubicBezTo>
                <a:cubicBezTo>
                  <a:pt x="224" y="58"/>
                  <a:pt x="226" y="58"/>
                  <a:pt x="227" y="58"/>
                </a:cubicBezTo>
                <a:cubicBezTo>
                  <a:pt x="227" y="58"/>
                  <a:pt x="228" y="58"/>
                  <a:pt x="228" y="58"/>
                </a:cubicBezTo>
                <a:cubicBezTo>
                  <a:pt x="229" y="58"/>
                  <a:pt x="232" y="58"/>
                  <a:pt x="233" y="58"/>
                </a:cubicBezTo>
                <a:cubicBezTo>
                  <a:pt x="233" y="58"/>
                  <a:pt x="234" y="58"/>
                  <a:pt x="235" y="58"/>
                </a:cubicBezTo>
                <a:cubicBezTo>
                  <a:pt x="238" y="58"/>
                  <a:pt x="244" y="58"/>
                  <a:pt x="247" y="59"/>
                </a:cubicBezTo>
                <a:cubicBezTo>
                  <a:pt x="245" y="59"/>
                  <a:pt x="243" y="59"/>
                  <a:pt x="242" y="60"/>
                </a:cubicBezTo>
                <a:cubicBezTo>
                  <a:pt x="244" y="59"/>
                  <a:pt x="247" y="60"/>
                  <a:pt x="249" y="60"/>
                </a:cubicBezTo>
                <a:cubicBezTo>
                  <a:pt x="252" y="60"/>
                  <a:pt x="254" y="60"/>
                  <a:pt x="257" y="60"/>
                </a:cubicBezTo>
                <a:cubicBezTo>
                  <a:pt x="259" y="59"/>
                  <a:pt x="262" y="61"/>
                  <a:pt x="264" y="59"/>
                </a:cubicBezTo>
                <a:cubicBezTo>
                  <a:pt x="265" y="59"/>
                  <a:pt x="265" y="60"/>
                  <a:pt x="265" y="60"/>
                </a:cubicBezTo>
                <a:cubicBezTo>
                  <a:pt x="265" y="59"/>
                  <a:pt x="265" y="58"/>
                  <a:pt x="266" y="58"/>
                </a:cubicBezTo>
                <a:cubicBezTo>
                  <a:pt x="267" y="58"/>
                  <a:pt x="268" y="58"/>
                  <a:pt x="269" y="58"/>
                </a:cubicBezTo>
                <a:cubicBezTo>
                  <a:pt x="270" y="58"/>
                  <a:pt x="271" y="57"/>
                  <a:pt x="272" y="58"/>
                </a:cubicBezTo>
                <a:cubicBezTo>
                  <a:pt x="272" y="59"/>
                  <a:pt x="273" y="59"/>
                  <a:pt x="273" y="59"/>
                </a:cubicBezTo>
                <a:cubicBezTo>
                  <a:pt x="271" y="59"/>
                  <a:pt x="270" y="59"/>
                  <a:pt x="270" y="60"/>
                </a:cubicBezTo>
                <a:cubicBezTo>
                  <a:pt x="273" y="60"/>
                  <a:pt x="277" y="59"/>
                  <a:pt x="281" y="60"/>
                </a:cubicBezTo>
                <a:cubicBezTo>
                  <a:pt x="283" y="60"/>
                  <a:pt x="285" y="60"/>
                  <a:pt x="287" y="59"/>
                </a:cubicBezTo>
                <a:cubicBezTo>
                  <a:pt x="286" y="59"/>
                  <a:pt x="285" y="59"/>
                  <a:pt x="284" y="59"/>
                </a:cubicBezTo>
                <a:cubicBezTo>
                  <a:pt x="284" y="59"/>
                  <a:pt x="284" y="59"/>
                  <a:pt x="283" y="59"/>
                </a:cubicBezTo>
                <a:cubicBezTo>
                  <a:pt x="282" y="59"/>
                  <a:pt x="282" y="59"/>
                  <a:pt x="281" y="59"/>
                </a:cubicBezTo>
                <a:cubicBezTo>
                  <a:pt x="279" y="59"/>
                  <a:pt x="277" y="60"/>
                  <a:pt x="275" y="59"/>
                </a:cubicBezTo>
                <a:cubicBezTo>
                  <a:pt x="277" y="59"/>
                  <a:pt x="277" y="58"/>
                  <a:pt x="278" y="58"/>
                </a:cubicBezTo>
                <a:cubicBezTo>
                  <a:pt x="283" y="58"/>
                  <a:pt x="287" y="58"/>
                  <a:pt x="291" y="58"/>
                </a:cubicBezTo>
                <a:cubicBezTo>
                  <a:pt x="292" y="58"/>
                  <a:pt x="292" y="58"/>
                  <a:pt x="293" y="58"/>
                </a:cubicBezTo>
                <a:cubicBezTo>
                  <a:pt x="295" y="58"/>
                  <a:pt x="296" y="57"/>
                  <a:pt x="297" y="57"/>
                </a:cubicBezTo>
                <a:cubicBezTo>
                  <a:pt x="298" y="57"/>
                  <a:pt x="299" y="58"/>
                  <a:pt x="300" y="58"/>
                </a:cubicBezTo>
                <a:cubicBezTo>
                  <a:pt x="300" y="58"/>
                  <a:pt x="300" y="57"/>
                  <a:pt x="301" y="57"/>
                </a:cubicBezTo>
                <a:cubicBezTo>
                  <a:pt x="301" y="57"/>
                  <a:pt x="301" y="57"/>
                  <a:pt x="302" y="57"/>
                </a:cubicBezTo>
                <a:cubicBezTo>
                  <a:pt x="304" y="57"/>
                  <a:pt x="307" y="57"/>
                  <a:pt x="308" y="57"/>
                </a:cubicBezTo>
                <a:cubicBezTo>
                  <a:pt x="309" y="57"/>
                  <a:pt x="309" y="58"/>
                  <a:pt x="309" y="57"/>
                </a:cubicBezTo>
                <a:cubicBezTo>
                  <a:pt x="309" y="57"/>
                  <a:pt x="310" y="57"/>
                  <a:pt x="310" y="57"/>
                </a:cubicBezTo>
                <a:cubicBezTo>
                  <a:pt x="310" y="57"/>
                  <a:pt x="311" y="57"/>
                  <a:pt x="311" y="57"/>
                </a:cubicBezTo>
                <a:cubicBezTo>
                  <a:pt x="312" y="57"/>
                  <a:pt x="312" y="57"/>
                  <a:pt x="313" y="57"/>
                </a:cubicBezTo>
                <a:cubicBezTo>
                  <a:pt x="314" y="57"/>
                  <a:pt x="315" y="56"/>
                  <a:pt x="317" y="56"/>
                </a:cubicBezTo>
                <a:cubicBezTo>
                  <a:pt x="317" y="56"/>
                  <a:pt x="318" y="57"/>
                  <a:pt x="318" y="57"/>
                </a:cubicBezTo>
                <a:cubicBezTo>
                  <a:pt x="319" y="57"/>
                  <a:pt x="320" y="56"/>
                  <a:pt x="320" y="56"/>
                </a:cubicBezTo>
                <a:cubicBezTo>
                  <a:pt x="321" y="56"/>
                  <a:pt x="322" y="57"/>
                  <a:pt x="324" y="57"/>
                </a:cubicBezTo>
                <a:cubicBezTo>
                  <a:pt x="324" y="57"/>
                  <a:pt x="324" y="56"/>
                  <a:pt x="324" y="56"/>
                </a:cubicBezTo>
                <a:cubicBezTo>
                  <a:pt x="324" y="56"/>
                  <a:pt x="325" y="57"/>
                  <a:pt x="325" y="57"/>
                </a:cubicBezTo>
                <a:cubicBezTo>
                  <a:pt x="325" y="57"/>
                  <a:pt x="326" y="56"/>
                  <a:pt x="326" y="56"/>
                </a:cubicBezTo>
                <a:cubicBezTo>
                  <a:pt x="327" y="56"/>
                  <a:pt x="327" y="56"/>
                  <a:pt x="328" y="56"/>
                </a:cubicBezTo>
                <a:cubicBezTo>
                  <a:pt x="330" y="56"/>
                  <a:pt x="331" y="56"/>
                  <a:pt x="333" y="56"/>
                </a:cubicBezTo>
                <a:cubicBezTo>
                  <a:pt x="337" y="56"/>
                  <a:pt x="341" y="56"/>
                  <a:pt x="344" y="56"/>
                </a:cubicBezTo>
                <a:cubicBezTo>
                  <a:pt x="344" y="56"/>
                  <a:pt x="345" y="56"/>
                  <a:pt x="345" y="56"/>
                </a:cubicBezTo>
                <a:cubicBezTo>
                  <a:pt x="345" y="56"/>
                  <a:pt x="346" y="56"/>
                  <a:pt x="346" y="56"/>
                </a:cubicBezTo>
                <a:cubicBezTo>
                  <a:pt x="347" y="56"/>
                  <a:pt x="347" y="56"/>
                  <a:pt x="348" y="56"/>
                </a:cubicBezTo>
                <a:cubicBezTo>
                  <a:pt x="349" y="56"/>
                  <a:pt x="350" y="56"/>
                  <a:pt x="351" y="56"/>
                </a:cubicBezTo>
                <a:cubicBezTo>
                  <a:pt x="352" y="56"/>
                  <a:pt x="353" y="56"/>
                  <a:pt x="354" y="57"/>
                </a:cubicBezTo>
                <a:cubicBezTo>
                  <a:pt x="351" y="57"/>
                  <a:pt x="345" y="57"/>
                  <a:pt x="340" y="57"/>
                </a:cubicBezTo>
                <a:cubicBezTo>
                  <a:pt x="339" y="57"/>
                  <a:pt x="338" y="56"/>
                  <a:pt x="337" y="57"/>
                </a:cubicBezTo>
                <a:cubicBezTo>
                  <a:pt x="339" y="58"/>
                  <a:pt x="341" y="57"/>
                  <a:pt x="343" y="57"/>
                </a:cubicBezTo>
                <a:cubicBezTo>
                  <a:pt x="344" y="57"/>
                  <a:pt x="345" y="58"/>
                  <a:pt x="346" y="58"/>
                </a:cubicBezTo>
                <a:cubicBezTo>
                  <a:pt x="356" y="57"/>
                  <a:pt x="365" y="58"/>
                  <a:pt x="373" y="58"/>
                </a:cubicBezTo>
                <a:cubicBezTo>
                  <a:pt x="374" y="58"/>
                  <a:pt x="375" y="58"/>
                  <a:pt x="376" y="58"/>
                </a:cubicBezTo>
                <a:cubicBezTo>
                  <a:pt x="377" y="58"/>
                  <a:pt x="379" y="58"/>
                  <a:pt x="381" y="58"/>
                </a:cubicBezTo>
                <a:cubicBezTo>
                  <a:pt x="382" y="58"/>
                  <a:pt x="383" y="57"/>
                  <a:pt x="383" y="57"/>
                </a:cubicBezTo>
                <a:cubicBezTo>
                  <a:pt x="389" y="58"/>
                  <a:pt x="395" y="57"/>
                  <a:pt x="402" y="57"/>
                </a:cubicBezTo>
                <a:cubicBezTo>
                  <a:pt x="404" y="57"/>
                  <a:pt x="406" y="57"/>
                  <a:pt x="408" y="57"/>
                </a:cubicBezTo>
                <a:cubicBezTo>
                  <a:pt x="410" y="57"/>
                  <a:pt x="413" y="56"/>
                  <a:pt x="415" y="56"/>
                </a:cubicBezTo>
                <a:cubicBezTo>
                  <a:pt x="416" y="56"/>
                  <a:pt x="416" y="57"/>
                  <a:pt x="417" y="57"/>
                </a:cubicBezTo>
                <a:cubicBezTo>
                  <a:pt x="418" y="57"/>
                  <a:pt x="419" y="56"/>
                  <a:pt x="419" y="56"/>
                </a:cubicBezTo>
                <a:cubicBezTo>
                  <a:pt x="421" y="56"/>
                  <a:pt x="422" y="56"/>
                  <a:pt x="423" y="56"/>
                </a:cubicBezTo>
                <a:cubicBezTo>
                  <a:pt x="424" y="56"/>
                  <a:pt x="425" y="56"/>
                  <a:pt x="425" y="56"/>
                </a:cubicBezTo>
                <a:cubicBezTo>
                  <a:pt x="426" y="56"/>
                  <a:pt x="427" y="56"/>
                  <a:pt x="427" y="56"/>
                </a:cubicBezTo>
                <a:cubicBezTo>
                  <a:pt x="430" y="56"/>
                  <a:pt x="432" y="55"/>
                  <a:pt x="433" y="55"/>
                </a:cubicBezTo>
                <a:cubicBezTo>
                  <a:pt x="434" y="55"/>
                  <a:pt x="435" y="56"/>
                  <a:pt x="436" y="56"/>
                </a:cubicBezTo>
                <a:cubicBezTo>
                  <a:pt x="437" y="56"/>
                  <a:pt x="435" y="57"/>
                  <a:pt x="436" y="56"/>
                </a:cubicBezTo>
                <a:cubicBezTo>
                  <a:pt x="438" y="56"/>
                  <a:pt x="438" y="56"/>
                  <a:pt x="438" y="56"/>
                </a:cubicBezTo>
                <a:cubicBezTo>
                  <a:pt x="438" y="56"/>
                  <a:pt x="438" y="56"/>
                  <a:pt x="438" y="56"/>
                </a:cubicBezTo>
                <a:cubicBezTo>
                  <a:pt x="440" y="55"/>
                  <a:pt x="441" y="55"/>
                  <a:pt x="443" y="55"/>
                </a:cubicBezTo>
                <a:cubicBezTo>
                  <a:pt x="443" y="54"/>
                  <a:pt x="442" y="55"/>
                  <a:pt x="442" y="55"/>
                </a:cubicBezTo>
                <a:cubicBezTo>
                  <a:pt x="446" y="54"/>
                  <a:pt x="450" y="54"/>
                  <a:pt x="454" y="54"/>
                </a:cubicBezTo>
                <a:cubicBezTo>
                  <a:pt x="454" y="54"/>
                  <a:pt x="454" y="55"/>
                  <a:pt x="455" y="55"/>
                </a:cubicBezTo>
                <a:cubicBezTo>
                  <a:pt x="463" y="55"/>
                  <a:pt x="473" y="54"/>
                  <a:pt x="483" y="54"/>
                </a:cubicBezTo>
                <a:cubicBezTo>
                  <a:pt x="485" y="54"/>
                  <a:pt x="487" y="54"/>
                  <a:pt x="489" y="54"/>
                </a:cubicBezTo>
                <a:cubicBezTo>
                  <a:pt x="490" y="54"/>
                  <a:pt x="491" y="54"/>
                  <a:pt x="492" y="54"/>
                </a:cubicBezTo>
                <a:cubicBezTo>
                  <a:pt x="493" y="54"/>
                  <a:pt x="493" y="54"/>
                  <a:pt x="494" y="55"/>
                </a:cubicBezTo>
                <a:cubicBezTo>
                  <a:pt x="494" y="53"/>
                  <a:pt x="495" y="54"/>
                  <a:pt x="496" y="54"/>
                </a:cubicBezTo>
                <a:cubicBezTo>
                  <a:pt x="497" y="54"/>
                  <a:pt x="497" y="53"/>
                  <a:pt x="498" y="53"/>
                </a:cubicBezTo>
                <a:cubicBezTo>
                  <a:pt x="499" y="53"/>
                  <a:pt x="499" y="53"/>
                  <a:pt x="500" y="54"/>
                </a:cubicBezTo>
                <a:cubicBezTo>
                  <a:pt x="501" y="52"/>
                  <a:pt x="502" y="53"/>
                  <a:pt x="502" y="53"/>
                </a:cubicBezTo>
                <a:cubicBezTo>
                  <a:pt x="507" y="53"/>
                  <a:pt x="512" y="52"/>
                  <a:pt x="516" y="52"/>
                </a:cubicBezTo>
                <a:cubicBezTo>
                  <a:pt x="516" y="53"/>
                  <a:pt x="513" y="53"/>
                  <a:pt x="514" y="53"/>
                </a:cubicBezTo>
                <a:cubicBezTo>
                  <a:pt x="516" y="53"/>
                  <a:pt x="518" y="53"/>
                  <a:pt x="519" y="54"/>
                </a:cubicBezTo>
                <a:cubicBezTo>
                  <a:pt x="519" y="54"/>
                  <a:pt x="519" y="54"/>
                  <a:pt x="518" y="55"/>
                </a:cubicBezTo>
                <a:cubicBezTo>
                  <a:pt x="520" y="55"/>
                  <a:pt x="521" y="54"/>
                  <a:pt x="522" y="55"/>
                </a:cubicBezTo>
                <a:cubicBezTo>
                  <a:pt x="524" y="55"/>
                  <a:pt x="526" y="55"/>
                  <a:pt x="527" y="56"/>
                </a:cubicBezTo>
                <a:cubicBezTo>
                  <a:pt x="528" y="56"/>
                  <a:pt x="529" y="56"/>
                  <a:pt x="529" y="56"/>
                </a:cubicBezTo>
                <a:cubicBezTo>
                  <a:pt x="530" y="56"/>
                  <a:pt x="531" y="57"/>
                  <a:pt x="531" y="56"/>
                </a:cubicBezTo>
                <a:cubicBezTo>
                  <a:pt x="531" y="56"/>
                  <a:pt x="532" y="56"/>
                  <a:pt x="531" y="57"/>
                </a:cubicBezTo>
                <a:cubicBezTo>
                  <a:pt x="529" y="57"/>
                  <a:pt x="527" y="57"/>
                  <a:pt x="525" y="57"/>
                </a:cubicBezTo>
                <a:cubicBezTo>
                  <a:pt x="524" y="57"/>
                  <a:pt x="524" y="57"/>
                  <a:pt x="523" y="57"/>
                </a:cubicBezTo>
                <a:cubicBezTo>
                  <a:pt x="522" y="57"/>
                  <a:pt x="522" y="57"/>
                  <a:pt x="521" y="57"/>
                </a:cubicBezTo>
                <a:cubicBezTo>
                  <a:pt x="520" y="56"/>
                  <a:pt x="519" y="57"/>
                  <a:pt x="518" y="57"/>
                </a:cubicBezTo>
                <a:cubicBezTo>
                  <a:pt x="516" y="57"/>
                  <a:pt x="514" y="56"/>
                  <a:pt x="513" y="57"/>
                </a:cubicBezTo>
                <a:cubicBezTo>
                  <a:pt x="513" y="56"/>
                  <a:pt x="513" y="56"/>
                  <a:pt x="513" y="56"/>
                </a:cubicBezTo>
                <a:cubicBezTo>
                  <a:pt x="510" y="56"/>
                  <a:pt x="508" y="55"/>
                  <a:pt x="505" y="56"/>
                </a:cubicBezTo>
                <a:cubicBezTo>
                  <a:pt x="507" y="56"/>
                  <a:pt x="509" y="56"/>
                  <a:pt x="511" y="56"/>
                </a:cubicBezTo>
                <a:cubicBezTo>
                  <a:pt x="512" y="56"/>
                  <a:pt x="513" y="57"/>
                  <a:pt x="514" y="57"/>
                </a:cubicBezTo>
                <a:cubicBezTo>
                  <a:pt x="515" y="58"/>
                  <a:pt x="517" y="58"/>
                  <a:pt x="516" y="59"/>
                </a:cubicBezTo>
                <a:cubicBezTo>
                  <a:pt x="515" y="58"/>
                  <a:pt x="513" y="58"/>
                  <a:pt x="512" y="58"/>
                </a:cubicBezTo>
                <a:cubicBezTo>
                  <a:pt x="511" y="58"/>
                  <a:pt x="511" y="58"/>
                  <a:pt x="511" y="59"/>
                </a:cubicBezTo>
                <a:cubicBezTo>
                  <a:pt x="509" y="58"/>
                  <a:pt x="508" y="58"/>
                  <a:pt x="507" y="58"/>
                </a:cubicBezTo>
                <a:cubicBezTo>
                  <a:pt x="505" y="58"/>
                  <a:pt x="499" y="58"/>
                  <a:pt x="498" y="58"/>
                </a:cubicBezTo>
                <a:cubicBezTo>
                  <a:pt x="498" y="58"/>
                  <a:pt x="498" y="58"/>
                  <a:pt x="498" y="58"/>
                </a:cubicBezTo>
                <a:cubicBezTo>
                  <a:pt x="496" y="58"/>
                  <a:pt x="494" y="58"/>
                  <a:pt x="493" y="59"/>
                </a:cubicBezTo>
                <a:cubicBezTo>
                  <a:pt x="502" y="59"/>
                  <a:pt x="510" y="59"/>
                  <a:pt x="518" y="59"/>
                </a:cubicBezTo>
                <a:cubicBezTo>
                  <a:pt x="522" y="59"/>
                  <a:pt x="525" y="59"/>
                  <a:pt x="529" y="59"/>
                </a:cubicBezTo>
                <a:cubicBezTo>
                  <a:pt x="530" y="59"/>
                  <a:pt x="532" y="59"/>
                  <a:pt x="533" y="59"/>
                </a:cubicBezTo>
                <a:cubicBezTo>
                  <a:pt x="535" y="59"/>
                  <a:pt x="536" y="59"/>
                  <a:pt x="538" y="59"/>
                </a:cubicBezTo>
                <a:cubicBezTo>
                  <a:pt x="538" y="59"/>
                  <a:pt x="539" y="60"/>
                  <a:pt x="539" y="60"/>
                </a:cubicBezTo>
                <a:cubicBezTo>
                  <a:pt x="539" y="60"/>
                  <a:pt x="539" y="59"/>
                  <a:pt x="540" y="59"/>
                </a:cubicBezTo>
                <a:cubicBezTo>
                  <a:pt x="542" y="59"/>
                  <a:pt x="544" y="60"/>
                  <a:pt x="546" y="60"/>
                </a:cubicBezTo>
                <a:cubicBezTo>
                  <a:pt x="547" y="60"/>
                  <a:pt x="547" y="60"/>
                  <a:pt x="548" y="60"/>
                </a:cubicBezTo>
                <a:cubicBezTo>
                  <a:pt x="550" y="60"/>
                  <a:pt x="553" y="60"/>
                  <a:pt x="554" y="60"/>
                </a:cubicBezTo>
                <a:cubicBezTo>
                  <a:pt x="556" y="60"/>
                  <a:pt x="557" y="60"/>
                  <a:pt x="559" y="60"/>
                </a:cubicBezTo>
                <a:cubicBezTo>
                  <a:pt x="560" y="60"/>
                  <a:pt x="562" y="60"/>
                  <a:pt x="563" y="60"/>
                </a:cubicBezTo>
                <a:cubicBezTo>
                  <a:pt x="564" y="60"/>
                  <a:pt x="564" y="60"/>
                  <a:pt x="565" y="60"/>
                </a:cubicBezTo>
                <a:cubicBezTo>
                  <a:pt x="565" y="60"/>
                  <a:pt x="566" y="60"/>
                  <a:pt x="567" y="60"/>
                </a:cubicBezTo>
                <a:cubicBezTo>
                  <a:pt x="569" y="60"/>
                  <a:pt x="571" y="60"/>
                  <a:pt x="573" y="60"/>
                </a:cubicBezTo>
                <a:cubicBezTo>
                  <a:pt x="579" y="60"/>
                  <a:pt x="587" y="60"/>
                  <a:pt x="593" y="60"/>
                </a:cubicBezTo>
                <a:cubicBezTo>
                  <a:pt x="596" y="60"/>
                  <a:pt x="600" y="60"/>
                  <a:pt x="603" y="60"/>
                </a:cubicBezTo>
                <a:cubicBezTo>
                  <a:pt x="604" y="60"/>
                  <a:pt x="605" y="60"/>
                  <a:pt x="606" y="60"/>
                </a:cubicBezTo>
                <a:cubicBezTo>
                  <a:pt x="608" y="60"/>
                  <a:pt x="610" y="60"/>
                  <a:pt x="611" y="60"/>
                </a:cubicBezTo>
                <a:cubicBezTo>
                  <a:pt x="612" y="61"/>
                  <a:pt x="614" y="60"/>
                  <a:pt x="615" y="60"/>
                </a:cubicBezTo>
                <a:cubicBezTo>
                  <a:pt x="617" y="60"/>
                  <a:pt x="618" y="60"/>
                  <a:pt x="619" y="60"/>
                </a:cubicBezTo>
                <a:cubicBezTo>
                  <a:pt x="620" y="60"/>
                  <a:pt x="620" y="60"/>
                  <a:pt x="620" y="60"/>
                </a:cubicBezTo>
                <a:cubicBezTo>
                  <a:pt x="622" y="60"/>
                  <a:pt x="623" y="61"/>
                  <a:pt x="624" y="61"/>
                </a:cubicBezTo>
                <a:cubicBezTo>
                  <a:pt x="626" y="61"/>
                  <a:pt x="628" y="60"/>
                  <a:pt x="629" y="60"/>
                </a:cubicBezTo>
                <a:cubicBezTo>
                  <a:pt x="631" y="60"/>
                  <a:pt x="633" y="61"/>
                  <a:pt x="634" y="61"/>
                </a:cubicBezTo>
                <a:cubicBezTo>
                  <a:pt x="635" y="61"/>
                  <a:pt x="635" y="60"/>
                  <a:pt x="636" y="60"/>
                </a:cubicBezTo>
                <a:cubicBezTo>
                  <a:pt x="636" y="60"/>
                  <a:pt x="636" y="61"/>
                  <a:pt x="636" y="61"/>
                </a:cubicBezTo>
                <a:cubicBezTo>
                  <a:pt x="637" y="61"/>
                  <a:pt x="638" y="60"/>
                  <a:pt x="639" y="61"/>
                </a:cubicBezTo>
                <a:cubicBezTo>
                  <a:pt x="640" y="61"/>
                  <a:pt x="639" y="60"/>
                  <a:pt x="640" y="60"/>
                </a:cubicBezTo>
                <a:cubicBezTo>
                  <a:pt x="640" y="62"/>
                  <a:pt x="644" y="60"/>
                  <a:pt x="645" y="60"/>
                </a:cubicBezTo>
                <a:cubicBezTo>
                  <a:pt x="645" y="60"/>
                  <a:pt x="646" y="61"/>
                  <a:pt x="646" y="61"/>
                </a:cubicBezTo>
                <a:cubicBezTo>
                  <a:pt x="647" y="61"/>
                  <a:pt x="648" y="61"/>
                  <a:pt x="649" y="61"/>
                </a:cubicBezTo>
                <a:cubicBezTo>
                  <a:pt x="649" y="61"/>
                  <a:pt x="649" y="61"/>
                  <a:pt x="649" y="61"/>
                </a:cubicBezTo>
                <a:cubicBezTo>
                  <a:pt x="650" y="61"/>
                  <a:pt x="650" y="61"/>
                  <a:pt x="650" y="61"/>
                </a:cubicBezTo>
                <a:cubicBezTo>
                  <a:pt x="652" y="61"/>
                  <a:pt x="653" y="61"/>
                  <a:pt x="654" y="61"/>
                </a:cubicBezTo>
                <a:cubicBezTo>
                  <a:pt x="654" y="61"/>
                  <a:pt x="655" y="61"/>
                  <a:pt x="655" y="61"/>
                </a:cubicBezTo>
                <a:cubicBezTo>
                  <a:pt x="656" y="61"/>
                  <a:pt x="657" y="61"/>
                  <a:pt x="657" y="61"/>
                </a:cubicBezTo>
                <a:cubicBezTo>
                  <a:pt x="658" y="61"/>
                  <a:pt x="659" y="61"/>
                  <a:pt x="659" y="61"/>
                </a:cubicBezTo>
                <a:cubicBezTo>
                  <a:pt x="660" y="61"/>
                  <a:pt x="660" y="61"/>
                  <a:pt x="660" y="61"/>
                </a:cubicBezTo>
                <a:cubicBezTo>
                  <a:pt x="661" y="61"/>
                  <a:pt x="661" y="60"/>
                  <a:pt x="662" y="60"/>
                </a:cubicBezTo>
                <a:cubicBezTo>
                  <a:pt x="664" y="60"/>
                  <a:pt x="667" y="61"/>
                  <a:pt x="669" y="60"/>
                </a:cubicBezTo>
                <a:cubicBezTo>
                  <a:pt x="669" y="61"/>
                  <a:pt x="671" y="62"/>
                  <a:pt x="672" y="61"/>
                </a:cubicBezTo>
                <a:cubicBezTo>
                  <a:pt x="671" y="61"/>
                  <a:pt x="671" y="60"/>
                  <a:pt x="672" y="60"/>
                </a:cubicBezTo>
                <a:cubicBezTo>
                  <a:pt x="673" y="60"/>
                  <a:pt x="673" y="61"/>
                  <a:pt x="673" y="61"/>
                </a:cubicBezTo>
                <a:cubicBezTo>
                  <a:pt x="675" y="62"/>
                  <a:pt x="675" y="60"/>
                  <a:pt x="676" y="61"/>
                </a:cubicBezTo>
                <a:cubicBezTo>
                  <a:pt x="676" y="61"/>
                  <a:pt x="675" y="61"/>
                  <a:pt x="675" y="61"/>
                </a:cubicBezTo>
                <a:cubicBezTo>
                  <a:pt x="679" y="61"/>
                  <a:pt x="684" y="61"/>
                  <a:pt x="688" y="61"/>
                </a:cubicBezTo>
                <a:cubicBezTo>
                  <a:pt x="690" y="62"/>
                  <a:pt x="693" y="62"/>
                  <a:pt x="694" y="61"/>
                </a:cubicBezTo>
                <a:cubicBezTo>
                  <a:pt x="694" y="62"/>
                  <a:pt x="695" y="62"/>
                  <a:pt x="696" y="62"/>
                </a:cubicBezTo>
                <a:cubicBezTo>
                  <a:pt x="696" y="62"/>
                  <a:pt x="697" y="61"/>
                  <a:pt x="698" y="61"/>
                </a:cubicBezTo>
                <a:cubicBezTo>
                  <a:pt x="699" y="61"/>
                  <a:pt x="699" y="62"/>
                  <a:pt x="700" y="62"/>
                </a:cubicBezTo>
                <a:cubicBezTo>
                  <a:pt x="700" y="62"/>
                  <a:pt x="701" y="61"/>
                  <a:pt x="701" y="61"/>
                </a:cubicBezTo>
                <a:cubicBezTo>
                  <a:pt x="701" y="61"/>
                  <a:pt x="701" y="62"/>
                  <a:pt x="702" y="62"/>
                </a:cubicBezTo>
                <a:cubicBezTo>
                  <a:pt x="702" y="62"/>
                  <a:pt x="703" y="61"/>
                  <a:pt x="704" y="61"/>
                </a:cubicBezTo>
                <a:cubicBezTo>
                  <a:pt x="705" y="61"/>
                  <a:pt x="706" y="61"/>
                  <a:pt x="707" y="61"/>
                </a:cubicBezTo>
                <a:cubicBezTo>
                  <a:pt x="708" y="61"/>
                  <a:pt x="709" y="62"/>
                  <a:pt x="710" y="61"/>
                </a:cubicBezTo>
                <a:cubicBezTo>
                  <a:pt x="708" y="61"/>
                  <a:pt x="705" y="61"/>
                  <a:pt x="703" y="61"/>
                </a:cubicBezTo>
                <a:cubicBezTo>
                  <a:pt x="703" y="61"/>
                  <a:pt x="703" y="61"/>
                  <a:pt x="702" y="61"/>
                </a:cubicBezTo>
                <a:close/>
                <a:moveTo>
                  <a:pt x="527" y="36"/>
                </a:moveTo>
                <a:cubicBezTo>
                  <a:pt x="528" y="37"/>
                  <a:pt x="526" y="37"/>
                  <a:pt x="526" y="36"/>
                </a:cubicBezTo>
                <a:cubicBezTo>
                  <a:pt x="526" y="35"/>
                  <a:pt x="528" y="37"/>
                  <a:pt x="527" y="36"/>
                </a:cubicBezTo>
                <a:close/>
                <a:moveTo>
                  <a:pt x="526" y="23"/>
                </a:moveTo>
                <a:cubicBezTo>
                  <a:pt x="525" y="23"/>
                  <a:pt x="525" y="23"/>
                  <a:pt x="524" y="23"/>
                </a:cubicBezTo>
                <a:cubicBezTo>
                  <a:pt x="524" y="23"/>
                  <a:pt x="525" y="23"/>
                  <a:pt x="526" y="23"/>
                </a:cubicBezTo>
                <a:close/>
                <a:moveTo>
                  <a:pt x="507" y="20"/>
                </a:moveTo>
                <a:cubicBezTo>
                  <a:pt x="507" y="21"/>
                  <a:pt x="505" y="21"/>
                  <a:pt x="504" y="21"/>
                </a:cubicBezTo>
                <a:cubicBezTo>
                  <a:pt x="505" y="20"/>
                  <a:pt x="506" y="20"/>
                  <a:pt x="507" y="20"/>
                </a:cubicBezTo>
                <a:close/>
                <a:moveTo>
                  <a:pt x="498" y="22"/>
                </a:moveTo>
                <a:cubicBezTo>
                  <a:pt x="497" y="22"/>
                  <a:pt x="496" y="23"/>
                  <a:pt x="495" y="22"/>
                </a:cubicBezTo>
                <a:cubicBezTo>
                  <a:pt x="495" y="22"/>
                  <a:pt x="498" y="22"/>
                  <a:pt x="498" y="22"/>
                </a:cubicBezTo>
                <a:close/>
                <a:moveTo>
                  <a:pt x="499" y="17"/>
                </a:moveTo>
                <a:cubicBezTo>
                  <a:pt x="499" y="18"/>
                  <a:pt x="498" y="17"/>
                  <a:pt x="498" y="17"/>
                </a:cubicBezTo>
                <a:cubicBezTo>
                  <a:pt x="497" y="17"/>
                  <a:pt x="499" y="17"/>
                  <a:pt x="499" y="17"/>
                </a:cubicBezTo>
                <a:close/>
                <a:moveTo>
                  <a:pt x="29" y="35"/>
                </a:moveTo>
                <a:cubicBezTo>
                  <a:pt x="29" y="35"/>
                  <a:pt x="30" y="35"/>
                  <a:pt x="30" y="35"/>
                </a:cubicBezTo>
                <a:cubicBezTo>
                  <a:pt x="30" y="36"/>
                  <a:pt x="29" y="36"/>
                  <a:pt x="29" y="35"/>
                </a:cubicBezTo>
                <a:close/>
                <a:moveTo>
                  <a:pt x="83" y="54"/>
                </a:moveTo>
                <a:cubicBezTo>
                  <a:pt x="83" y="53"/>
                  <a:pt x="84" y="54"/>
                  <a:pt x="85" y="54"/>
                </a:cubicBezTo>
                <a:cubicBezTo>
                  <a:pt x="86" y="54"/>
                  <a:pt x="87" y="54"/>
                  <a:pt x="87" y="55"/>
                </a:cubicBezTo>
                <a:cubicBezTo>
                  <a:pt x="86" y="54"/>
                  <a:pt x="84" y="55"/>
                  <a:pt x="83" y="54"/>
                </a:cubicBezTo>
                <a:close/>
                <a:moveTo>
                  <a:pt x="95" y="58"/>
                </a:moveTo>
                <a:cubicBezTo>
                  <a:pt x="95" y="58"/>
                  <a:pt x="95" y="57"/>
                  <a:pt x="95" y="57"/>
                </a:cubicBezTo>
                <a:cubicBezTo>
                  <a:pt x="96" y="57"/>
                  <a:pt x="98" y="57"/>
                  <a:pt x="99" y="57"/>
                </a:cubicBezTo>
                <a:cubicBezTo>
                  <a:pt x="98" y="58"/>
                  <a:pt x="97" y="58"/>
                  <a:pt x="95" y="58"/>
                </a:cubicBezTo>
                <a:close/>
                <a:moveTo>
                  <a:pt x="96" y="56"/>
                </a:moveTo>
                <a:cubicBezTo>
                  <a:pt x="96" y="56"/>
                  <a:pt x="96" y="55"/>
                  <a:pt x="96" y="56"/>
                </a:cubicBezTo>
                <a:cubicBezTo>
                  <a:pt x="95" y="56"/>
                  <a:pt x="94" y="55"/>
                  <a:pt x="93" y="55"/>
                </a:cubicBezTo>
                <a:cubicBezTo>
                  <a:pt x="93" y="55"/>
                  <a:pt x="92" y="55"/>
                  <a:pt x="91" y="55"/>
                </a:cubicBezTo>
                <a:cubicBezTo>
                  <a:pt x="97" y="55"/>
                  <a:pt x="103" y="55"/>
                  <a:pt x="108" y="56"/>
                </a:cubicBezTo>
                <a:cubicBezTo>
                  <a:pt x="104" y="56"/>
                  <a:pt x="100" y="56"/>
                  <a:pt x="96" y="56"/>
                </a:cubicBezTo>
                <a:close/>
                <a:moveTo>
                  <a:pt x="173" y="56"/>
                </a:moveTo>
                <a:cubicBezTo>
                  <a:pt x="176" y="55"/>
                  <a:pt x="180" y="56"/>
                  <a:pt x="183" y="56"/>
                </a:cubicBezTo>
                <a:cubicBezTo>
                  <a:pt x="181" y="57"/>
                  <a:pt x="176" y="57"/>
                  <a:pt x="173" y="56"/>
                </a:cubicBezTo>
                <a:close/>
                <a:moveTo>
                  <a:pt x="337" y="55"/>
                </a:moveTo>
                <a:cubicBezTo>
                  <a:pt x="339" y="54"/>
                  <a:pt x="342" y="54"/>
                  <a:pt x="343" y="54"/>
                </a:cubicBezTo>
                <a:cubicBezTo>
                  <a:pt x="342" y="55"/>
                  <a:pt x="338" y="55"/>
                  <a:pt x="337" y="55"/>
                </a:cubicBezTo>
                <a:close/>
                <a:moveTo>
                  <a:pt x="371" y="51"/>
                </a:moveTo>
                <a:cubicBezTo>
                  <a:pt x="370" y="52"/>
                  <a:pt x="370" y="52"/>
                  <a:pt x="369" y="51"/>
                </a:cubicBezTo>
                <a:cubicBezTo>
                  <a:pt x="370" y="51"/>
                  <a:pt x="372" y="51"/>
                  <a:pt x="371" y="51"/>
                </a:cubicBezTo>
                <a:close/>
                <a:moveTo>
                  <a:pt x="367" y="48"/>
                </a:moveTo>
                <a:cubicBezTo>
                  <a:pt x="366" y="48"/>
                  <a:pt x="365" y="48"/>
                  <a:pt x="365" y="47"/>
                </a:cubicBezTo>
                <a:cubicBezTo>
                  <a:pt x="365" y="47"/>
                  <a:pt x="367" y="47"/>
                  <a:pt x="367" y="48"/>
                </a:cubicBezTo>
                <a:close/>
                <a:moveTo>
                  <a:pt x="364" y="47"/>
                </a:moveTo>
                <a:cubicBezTo>
                  <a:pt x="364" y="47"/>
                  <a:pt x="364" y="47"/>
                  <a:pt x="364" y="48"/>
                </a:cubicBezTo>
                <a:cubicBezTo>
                  <a:pt x="363" y="48"/>
                  <a:pt x="363" y="48"/>
                  <a:pt x="363" y="48"/>
                </a:cubicBezTo>
                <a:cubicBezTo>
                  <a:pt x="363" y="47"/>
                  <a:pt x="364" y="48"/>
                  <a:pt x="364" y="47"/>
                </a:cubicBezTo>
                <a:close/>
                <a:moveTo>
                  <a:pt x="363" y="47"/>
                </a:moveTo>
                <a:cubicBezTo>
                  <a:pt x="363" y="48"/>
                  <a:pt x="362" y="48"/>
                  <a:pt x="361" y="48"/>
                </a:cubicBezTo>
                <a:cubicBezTo>
                  <a:pt x="362" y="47"/>
                  <a:pt x="362" y="47"/>
                  <a:pt x="363" y="47"/>
                </a:cubicBezTo>
                <a:close/>
                <a:moveTo>
                  <a:pt x="360" y="52"/>
                </a:moveTo>
                <a:cubicBezTo>
                  <a:pt x="359" y="53"/>
                  <a:pt x="358" y="52"/>
                  <a:pt x="357" y="53"/>
                </a:cubicBezTo>
                <a:cubicBezTo>
                  <a:pt x="357" y="52"/>
                  <a:pt x="359" y="52"/>
                  <a:pt x="360" y="52"/>
                </a:cubicBezTo>
                <a:close/>
                <a:moveTo>
                  <a:pt x="351" y="54"/>
                </a:moveTo>
                <a:cubicBezTo>
                  <a:pt x="350" y="54"/>
                  <a:pt x="349" y="55"/>
                  <a:pt x="348" y="54"/>
                </a:cubicBezTo>
                <a:cubicBezTo>
                  <a:pt x="350" y="53"/>
                  <a:pt x="353" y="54"/>
                  <a:pt x="354" y="54"/>
                </a:cubicBezTo>
                <a:cubicBezTo>
                  <a:pt x="354" y="55"/>
                  <a:pt x="352" y="54"/>
                  <a:pt x="351" y="54"/>
                </a:cubicBezTo>
                <a:close/>
                <a:moveTo>
                  <a:pt x="354" y="55"/>
                </a:moveTo>
                <a:cubicBezTo>
                  <a:pt x="354" y="55"/>
                  <a:pt x="356" y="55"/>
                  <a:pt x="356" y="55"/>
                </a:cubicBezTo>
                <a:cubicBezTo>
                  <a:pt x="356" y="54"/>
                  <a:pt x="355" y="54"/>
                  <a:pt x="355" y="54"/>
                </a:cubicBezTo>
                <a:cubicBezTo>
                  <a:pt x="355" y="54"/>
                  <a:pt x="355" y="54"/>
                  <a:pt x="355" y="54"/>
                </a:cubicBezTo>
                <a:cubicBezTo>
                  <a:pt x="355" y="53"/>
                  <a:pt x="354" y="54"/>
                  <a:pt x="354" y="54"/>
                </a:cubicBezTo>
                <a:cubicBezTo>
                  <a:pt x="354" y="53"/>
                  <a:pt x="353" y="53"/>
                  <a:pt x="353" y="53"/>
                </a:cubicBezTo>
                <a:cubicBezTo>
                  <a:pt x="353" y="53"/>
                  <a:pt x="352" y="54"/>
                  <a:pt x="352" y="54"/>
                </a:cubicBezTo>
                <a:cubicBezTo>
                  <a:pt x="352" y="53"/>
                  <a:pt x="352" y="53"/>
                  <a:pt x="352" y="52"/>
                </a:cubicBezTo>
                <a:cubicBezTo>
                  <a:pt x="353" y="53"/>
                  <a:pt x="354" y="52"/>
                  <a:pt x="355" y="52"/>
                </a:cubicBezTo>
                <a:cubicBezTo>
                  <a:pt x="355" y="52"/>
                  <a:pt x="356" y="53"/>
                  <a:pt x="356" y="53"/>
                </a:cubicBezTo>
                <a:cubicBezTo>
                  <a:pt x="356" y="53"/>
                  <a:pt x="356" y="53"/>
                  <a:pt x="356" y="54"/>
                </a:cubicBezTo>
                <a:cubicBezTo>
                  <a:pt x="357" y="54"/>
                  <a:pt x="359" y="53"/>
                  <a:pt x="359" y="54"/>
                </a:cubicBezTo>
                <a:cubicBezTo>
                  <a:pt x="358" y="54"/>
                  <a:pt x="357" y="54"/>
                  <a:pt x="356" y="55"/>
                </a:cubicBezTo>
                <a:cubicBezTo>
                  <a:pt x="357" y="56"/>
                  <a:pt x="358" y="54"/>
                  <a:pt x="358" y="56"/>
                </a:cubicBezTo>
                <a:cubicBezTo>
                  <a:pt x="357" y="55"/>
                  <a:pt x="355" y="56"/>
                  <a:pt x="354" y="55"/>
                </a:cubicBezTo>
                <a:close/>
                <a:moveTo>
                  <a:pt x="359" y="55"/>
                </a:moveTo>
                <a:cubicBezTo>
                  <a:pt x="359" y="55"/>
                  <a:pt x="360" y="55"/>
                  <a:pt x="361" y="55"/>
                </a:cubicBezTo>
                <a:cubicBezTo>
                  <a:pt x="360" y="55"/>
                  <a:pt x="359" y="56"/>
                  <a:pt x="359" y="55"/>
                </a:cubicBezTo>
                <a:close/>
                <a:moveTo>
                  <a:pt x="369" y="54"/>
                </a:moveTo>
                <a:cubicBezTo>
                  <a:pt x="371" y="54"/>
                  <a:pt x="371" y="54"/>
                  <a:pt x="373" y="54"/>
                </a:cubicBezTo>
                <a:cubicBezTo>
                  <a:pt x="373" y="55"/>
                  <a:pt x="370" y="54"/>
                  <a:pt x="369" y="54"/>
                </a:cubicBezTo>
                <a:close/>
                <a:moveTo>
                  <a:pt x="371" y="53"/>
                </a:moveTo>
                <a:cubicBezTo>
                  <a:pt x="370" y="53"/>
                  <a:pt x="368" y="52"/>
                  <a:pt x="367" y="53"/>
                </a:cubicBezTo>
                <a:cubicBezTo>
                  <a:pt x="366" y="53"/>
                  <a:pt x="365" y="53"/>
                  <a:pt x="364" y="53"/>
                </a:cubicBezTo>
                <a:cubicBezTo>
                  <a:pt x="364" y="53"/>
                  <a:pt x="364" y="54"/>
                  <a:pt x="365" y="54"/>
                </a:cubicBezTo>
                <a:cubicBezTo>
                  <a:pt x="364" y="54"/>
                  <a:pt x="362" y="55"/>
                  <a:pt x="361" y="54"/>
                </a:cubicBezTo>
                <a:cubicBezTo>
                  <a:pt x="361" y="53"/>
                  <a:pt x="362" y="54"/>
                  <a:pt x="362" y="54"/>
                </a:cubicBezTo>
                <a:cubicBezTo>
                  <a:pt x="363" y="53"/>
                  <a:pt x="362" y="53"/>
                  <a:pt x="362" y="52"/>
                </a:cubicBezTo>
                <a:cubicBezTo>
                  <a:pt x="364" y="52"/>
                  <a:pt x="366" y="52"/>
                  <a:pt x="369" y="52"/>
                </a:cubicBezTo>
                <a:cubicBezTo>
                  <a:pt x="371" y="52"/>
                  <a:pt x="373" y="52"/>
                  <a:pt x="374" y="52"/>
                </a:cubicBezTo>
                <a:cubicBezTo>
                  <a:pt x="375" y="52"/>
                  <a:pt x="376" y="52"/>
                  <a:pt x="376" y="53"/>
                </a:cubicBezTo>
                <a:cubicBezTo>
                  <a:pt x="375" y="52"/>
                  <a:pt x="373" y="53"/>
                  <a:pt x="371" y="53"/>
                </a:cubicBezTo>
                <a:close/>
                <a:moveTo>
                  <a:pt x="376" y="53"/>
                </a:moveTo>
                <a:cubicBezTo>
                  <a:pt x="376" y="53"/>
                  <a:pt x="377" y="53"/>
                  <a:pt x="377" y="52"/>
                </a:cubicBezTo>
                <a:cubicBezTo>
                  <a:pt x="377" y="53"/>
                  <a:pt x="377" y="53"/>
                  <a:pt x="377" y="53"/>
                </a:cubicBezTo>
                <a:cubicBezTo>
                  <a:pt x="377" y="54"/>
                  <a:pt x="376" y="53"/>
                  <a:pt x="376" y="53"/>
                </a:cubicBezTo>
                <a:close/>
                <a:moveTo>
                  <a:pt x="387" y="51"/>
                </a:moveTo>
                <a:cubicBezTo>
                  <a:pt x="386" y="51"/>
                  <a:pt x="385" y="52"/>
                  <a:pt x="384" y="52"/>
                </a:cubicBezTo>
                <a:cubicBezTo>
                  <a:pt x="384" y="52"/>
                  <a:pt x="384" y="52"/>
                  <a:pt x="383" y="51"/>
                </a:cubicBezTo>
                <a:cubicBezTo>
                  <a:pt x="382" y="51"/>
                  <a:pt x="381" y="51"/>
                  <a:pt x="380" y="51"/>
                </a:cubicBezTo>
                <a:cubicBezTo>
                  <a:pt x="379" y="51"/>
                  <a:pt x="377" y="52"/>
                  <a:pt x="377" y="51"/>
                </a:cubicBezTo>
                <a:cubicBezTo>
                  <a:pt x="379" y="51"/>
                  <a:pt x="383" y="51"/>
                  <a:pt x="385" y="51"/>
                </a:cubicBezTo>
                <a:cubicBezTo>
                  <a:pt x="385" y="50"/>
                  <a:pt x="385" y="50"/>
                  <a:pt x="385" y="50"/>
                </a:cubicBezTo>
                <a:cubicBezTo>
                  <a:pt x="386" y="50"/>
                  <a:pt x="385" y="51"/>
                  <a:pt x="385" y="51"/>
                </a:cubicBezTo>
                <a:cubicBezTo>
                  <a:pt x="386" y="51"/>
                  <a:pt x="387" y="50"/>
                  <a:pt x="388" y="50"/>
                </a:cubicBezTo>
                <a:cubicBezTo>
                  <a:pt x="388" y="50"/>
                  <a:pt x="388" y="50"/>
                  <a:pt x="389" y="50"/>
                </a:cubicBezTo>
                <a:cubicBezTo>
                  <a:pt x="388" y="51"/>
                  <a:pt x="387" y="50"/>
                  <a:pt x="387" y="51"/>
                </a:cubicBezTo>
                <a:close/>
                <a:moveTo>
                  <a:pt x="389" y="52"/>
                </a:moveTo>
                <a:cubicBezTo>
                  <a:pt x="389" y="52"/>
                  <a:pt x="387" y="52"/>
                  <a:pt x="388" y="51"/>
                </a:cubicBezTo>
                <a:cubicBezTo>
                  <a:pt x="389" y="51"/>
                  <a:pt x="391" y="51"/>
                  <a:pt x="392" y="51"/>
                </a:cubicBezTo>
                <a:cubicBezTo>
                  <a:pt x="392" y="51"/>
                  <a:pt x="390" y="52"/>
                  <a:pt x="389" y="52"/>
                </a:cubicBezTo>
                <a:close/>
                <a:moveTo>
                  <a:pt x="393" y="51"/>
                </a:moveTo>
                <a:cubicBezTo>
                  <a:pt x="393" y="51"/>
                  <a:pt x="394" y="51"/>
                  <a:pt x="394" y="51"/>
                </a:cubicBezTo>
                <a:cubicBezTo>
                  <a:pt x="394" y="52"/>
                  <a:pt x="393" y="52"/>
                  <a:pt x="393" y="51"/>
                </a:cubicBezTo>
                <a:close/>
                <a:moveTo>
                  <a:pt x="556" y="38"/>
                </a:moveTo>
                <a:cubicBezTo>
                  <a:pt x="556" y="38"/>
                  <a:pt x="553" y="39"/>
                  <a:pt x="553" y="38"/>
                </a:cubicBezTo>
                <a:lnTo>
                  <a:pt x="556" y="38"/>
                </a:lnTo>
                <a:close/>
                <a:moveTo>
                  <a:pt x="549" y="43"/>
                </a:moveTo>
                <a:cubicBezTo>
                  <a:pt x="549" y="44"/>
                  <a:pt x="548" y="43"/>
                  <a:pt x="547" y="43"/>
                </a:cubicBezTo>
                <a:cubicBezTo>
                  <a:pt x="545" y="43"/>
                  <a:pt x="549" y="43"/>
                  <a:pt x="549" y="43"/>
                </a:cubicBezTo>
                <a:close/>
                <a:moveTo>
                  <a:pt x="549" y="40"/>
                </a:moveTo>
                <a:cubicBezTo>
                  <a:pt x="548" y="40"/>
                  <a:pt x="544" y="41"/>
                  <a:pt x="544" y="39"/>
                </a:cubicBezTo>
                <a:cubicBezTo>
                  <a:pt x="546" y="39"/>
                  <a:pt x="547" y="39"/>
                  <a:pt x="549" y="40"/>
                </a:cubicBezTo>
                <a:close/>
                <a:moveTo>
                  <a:pt x="525" y="37"/>
                </a:moveTo>
                <a:cubicBezTo>
                  <a:pt x="524" y="36"/>
                  <a:pt x="524" y="37"/>
                  <a:pt x="523" y="37"/>
                </a:cubicBezTo>
                <a:cubicBezTo>
                  <a:pt x="523" y="36"/>
                  <a:pt x="525" y="36"/>
                  <a:pt x="525" y="37"/>
                </a:cubicBezTo>
                <a:close/>
                <a:moveTo>
                  <a:pt x="522" y="36"/>
                </a:moveTo>
                <a:cubicBezTo>
                  <a:pt x="523" y="36"/>
                  <a:pt x="523" y="36"/>
                  <a:pt x="523" y="36"/>
                </a:cubicBezTo>
                <a:cubicBezTo>
                  <a:pt x="523" y="37"/>
                  <a:pt x="523" y="36"/>
                  <a:pt x="523" y="37"/>
                </a:cubicBezTo>
                <a:cubicBezTo>
                  <a:pt x="522" y="36"/>
                  <a:pt x="522" y="36"/>
                  <a:pt x="522" y="37"/>
                </a:cubicBezTo>
                <a:cubicBezTo>
                  <a:pt x="521" y="37"/>
                  <a:pt x="522" y="36"/>
                  <a:pt x="522" y="36"/>
                </a:cubicBezTo>
                <a:close/>
                <a:moveTo>
                  <a:pt x="519" y="43"/>
                </a:moveTo>
                <a:cubicBezTo>
                  <a:pt x="519" y="43"/>
                  <a:pt x="518" y="43"/>
                  <a:pt x="518" y="43"/>
                </a:cubicBezTo>
                <a:cubicBezTo>
                  <a:pt x="518" y="42"/>
                  <a:pt x="519" y="42"/>
                  <a:pt x="519" y="43"/>
                </a:cubicBezTo>
                <a:close/>
                <a:moveTo>
                  <a:pt x="518" y="36"/>
                </a:moveTo>
                <a:cubicBezTo>
                  <a:pt x="518" y="36"/>
                  <a:pt x="518" y="37"/>
                  <a:pt x="518" y="37"/>
                </a:cubicBezTo>
                <a:cubicBezTo>
                  <a:pt x="518" y="37"/>
                  <a:pt x="517" y="37"/>
                  <a:pt x="517" y="37"/>
                </a:cubicBezTo>
                <a:cubicBezTo>
                  <a:pt x="517" y="37"/>
                  <a:pt x="518" y="37"/>
                  <a:pt x="518" y="36"/>
                </a:cubicBezTo>
                <a:close/>
                <a:moveTo>
                  <a:pt x="513" y="43"/>
                </a:moveTo>
                <a:cubicBezTo>
                  <a:pt x="513" y="43"/>
                  <a:pt x="512" y="44"/>
                  <a:pt x="513" y="43"/>
                </a:cubicBezTo>
                <a:cubicBezTo>
                  <a:pt x="513" y="43"/>
                  <a:pt x="515" y="43"/>
                  <a:pt x="515" y="43"/>
                </a:cubicBezTo>
                <a:cubicBezTo>
                  <a:pt x="516" y="42"/>
                  <a:pt x="516" y="43"/>
                  <a:pt x="516" y="44"/>
                </a:cubicBezTo>
                <a:cubicBezTo>
                  <a:pt x="520" y="44"/>
                  <a:pt x="523" y="43"/>
                  <a:pt x="526" y="44"/>
                </a:cubicBezTo>
                <a:cubicBezTo>
                  <a:pt x="526" y="44"/>
                  <a:pt x="525" y="44"/>
                  <a:pt x="525" y="44"/>
                </a:cubicBezTo>
                <a:cubicBezTo>
                  <a:pt x="524" y="44"/>
                  <a:pt x="524" y="44"/>
                  <a:pt x="523" y="44"/>
                </a:cubicBezTo>
                <a:cubicBezTo>
                  <a:pt x="523" y="44"/>
                  <a:pt x="522" y="45"/>
                  <a:pt x="521" y="45"/>
                </a:cubicBezTo>
                <a:cubicBezTo>
                  <a:pt x="520" y="45"/>
                  <a:pt x="517" y="44"/>
                  <a:pt x="515" y="44"/>
                </a:cubicBezTo>
                <a:cubicBezTo>
                  <a:pt x="514" y="44"/>
                  <a:pt x="513" y="45"/>
                  <a:pt x="512" y="45"/>
                </a:cubicBezTo>
                <a:cubicBezTo>
                  <a:pt x="511" y="45"/>
                  <a:pt x="511" y="44"/>
                  <a:pt x="510" y="44"/>
                </a:cubicBezTo>
                <a:cubicBezTo>
                  <a:pt x="510" y="44"/>
                  <a:pt x="509" y="45"/>
                  <a:pt x="509" y="45"/>
                </a:cubicBezTo>
                <a:cubicBezTo>
                  <a:pt x="508" y="45"/>
                  <a:pt x="507" y="45"/>
                  <a:pt x="507" y="45"/>
                </a:cubicBezTo>
                <a:cubicBezTo>
                  <a:pt x="506" y="45"/>
                  <a:pt x="505" y="45"/>
                  <a:pt x="505" y="44"/>
                </a:cubicBezTo>
                <a:cubicBezTo>
                  <a:pt x="506" y="44"/>
                  <a:pt x="508" y="44"/>
                  <a:pt x="508" y="44"/>
                </a:cubicBezTo>
                <a:cubicBezTo>
                  <a:pt x="509" y="44"/>
                  <a:pt x="509" y="44"/>
                  <a:pt x="509" y="43"/>
                </a:cubicBezTo>
                <a:cubicBezTo>
                  <a:pt x="510" y="44"/>
                  <a:pt x="512" y="44"/>
                  <a:pt x="513" y="43"/>
                </a:cubicBezTo>
                <a:close/>
                <a:moveTo>
                  <a:pt x="518" y="31"/>
                </a:moveTo>
                <a:cubicBezTo>
                  <a:pt x="519" y="31"/>
                  <a:pt x="521" y="31"/>
                  <a:pt x="521" y="32"/>
                </a:cubicBezTo>
                <a:cubicBezTo>
                  <a:pt x="519" y="32"/>
                  <a:pt x="517" y="32"/>
                  <a:pt x="515" y="32"/>
                </a:cubicBezTo>
                <a:cubicBezTo>
                  <a:pt x="516" y="31"/>
                  <a:pt x="517" y="32"/>
                  <a:pt x="518" y="31"/>
                </a:cubicBezTo>
                <a:close/>
                <a:moveTo>
                  <a:pt x="507" y="33"/>
                </a:moveTo>
                <a:cubicBezTo>
                  <a:pt x="507" y="33"/>
                  <a:pt x="508" y="32"/>
                  <a:pt x="508" y="32"/>
                </a:cubicBezTo>
                <a:cubicBezTo>
                  <a:pt x="508" y="32"/>
                  <a:pt x="508" y="32"/>
                  <a:pt x="508" y="32"/>
                </a:cubicBezTo>
                <a:cubicBezTo>
                  <a:pt x="509" y="32"/>
                  <a:pt x="508" y="32"/>
                  <a:pt x="508" y="32"/>
                </a:cubicBezTo>
                <a:cubicBezTo>
                  <a:pt x="508" y="33"/>
                  <a:pt x="510" y="33"/>
                  <a:pt x="511" y="33"/>
                </a:cubicBezTo>
                <a:cubicBezTo>
                  <a:pt x="516" y="32"/>
                  <a:pt x="523" y="32"/>
                  <a:pt x="528" y="32"/>
                </a:cubicBezTo>
                <a:cubicBezTo>
                  <a:pt x="528" y="33"/>
                  <a:pt x="527" y="33"/>
                  <a:pt x="526" y="33"/>
                </a:cubicBezTo>
                <a:cubicBezTo>
                  <a:pt x="526" y="33"/>
                  <a:pt x="525" y="33"/>
                  <a:pt x="525" y="33"/>
                </a:cubicBezTo>
                <a:cubicBezTo>
                  <a:pt x="525" y="33"/>
                  <a:pt x="525" y="33"/>
                  <a:pt x="524" y="33"/>
                </a:cubicBezTo>
                <a:cubicBezTo>
                  <a:pt x="523" y="33"/>
                  <a:pt x="521" y="33"/>
                  <a:pt x="519" y="33"/>
                </a:cubicBezTo>
                <a:cubicBezTo>
                  <a:pt x="512" y="33"/>
                  <a:pt x="505" y="34"/>
                  <a:pt x="498" y="33"/>
                </a:cubicBezTo>
                <a:cubicBezTo>
                  <a:pt x="501" y="32"/>
                  <a:pt x="504" y="33"/>
                  <a:pt x="507" y="33"/>
                </a:cubicBezTo>
                <a:close/>
                <a:moveTo>
                  <a:pt x="503" y="42"/>
                </a:moveTo>
                <a:cubicBezTo>
                  <a:pt x="503" y="42"/>
                  <a:pt x="501" y="42"/>
                  <a:pt x="501" y="42"/>
                </a:cubicBezTo>
                <a:cubicBezTo>
                  <a:pt x="501" y="41"/>
                  <a:pt x="502" y="41"/>
                  <a:pt x="503" y="42"/>
                </a:cubicBezTo>
                <a:close/>
                <a:moveTo>
                  <a:pt x="503" y="28"/>
                </a:moveTo>
                <a:cubicBezTo>
                  <a:pt x="503" y="29"/>
                  <a:pt x="502" y="29"/>
                  <a:pt x="502" y="29"/>
                </a:cubicBezTo>
                <a:cubicBezTo>
                  <a:pt x="502" y="28"/>
                  <a:pt x="503" y="28"/>
                  <a:pt x="503" y="28"/>
                </a:cubicBezTo>
                <a:close/>
                <a:moveTo>
                  <a:pt x="502" y="28"/>
                </a:moveTo>
                <a:cubicBezTo>
                  <a:pt x="501" y="29"/>
                  <a:pt x="500" y="29"/>
                  <a:pt x="499" y="29"/>
                </a:cubicBezTo>
                <a:cubicBezTo>
                  <a:pt x="496" y="29"/>
                  <a:pt x="492" y="29"/>
                  <a:pt x="490" y="29"/>
                </a:cubicBezTo>
                <a:cubicBezTo>
                  <a:pt x="494" y="28"/>
                  <a:pt x="499" y="28"/>
                  <a:pt x="502" y="28"/>
                </a:cubicBezTo>
                <a:close/>
                <a:moveTo>
                  <a:pt x="490" y="27"/>
                </a:moveTo>
                <a:cubicBezTo>
                  <a:pt x="489" y="27"/>
                  <a:pt x="488" y="27"/>
                  <a:pt x="487" y="27"/>
                </a:cubicBezTo>
                <a:cubicBezTo>
                  <a:pt x="487" y="26"/>
                  <a:pt x="489" y="26"/>
                  <a:pt x="490" y="27"/>
                </a:cubicBezTo>
                <a:close/>
                <a:moveTo>
                  <a:pt x="489" y="45"/>
                </a:moveTo>
                <a:cubicBezTo>
                  <a:pt x="488" y="46"/>
                  <a:pt x="487" y="46"/>
                  <a:pt x="486" y="45"/>
                </a:cubicBezTo>
                <a:cubicBezTo>
                  <a:pt x="486" y="45"/>
                  <a:pt x="488" y="45"/>
                  <a:pt x="489" y="45"/>
                </a:cubicBezTo>
                <a:close/>
                <a:moveTo>
                  <a:pt x="489" y="46"/>
                </a:moveTo>
                <a:cubicBezTo>
                  <a:pt x="489" y="47"/>
                  <a:pt x="486" y="47"/>
                  <a:pt x="486" y="46"/>
                </a:cubicBezTo>
                <a:cubicBezTo>
                  <a:pt x="486" y="46"/>
                  <a:pt x="488" y="46"/>
                  <a:pt x="489" y="46"/>
                </a:cubicBezTo>
                <a:close/>
                <a:moveTo>
                  <a:pt x="485" y="45"/>
                </a:moveTo>
                <a:cubicBezTo>
                  <a:pt x="485" y="46"/>
                  <a:pt x="484" y="45"/>
                  <a:pt x="484" y="45"/>
                </a:cubicBezTo>
                <a:cubicBezTo>
                  <a:pt x="481" y="45"/>
                  <a:pt x="478" y="46"/>
                  <a:pt x="475" y="45"/>
                </a:cubicBezTo>
                <a:cubicBezTo>
                  <a:pt x="475" y="45"/>
                  <a:pt x="474" y="45"/>
                  <a:pt x="473" y="45"/>
                </a:cubicBezTo>
                <a:cubicBezTo>
                  <a:pt x="473" y="45"/>
                  <a:pt x="475" y="45"/>
                  <a:pt x="474" y="44"/>
                </a:cubicBezTo>
                <a:cubicBezTo>
                  <a:pt x="474" y="44"/>
                  <a:pt x="475" y="44"/>
                  <a:pt x="475" y="45"/>
                </a:cubicBezTo>
                <a:cubicBezTo>
                  <a:pt x="475" y="45"/>
                  <a:pt x="475" y="44"/>
                  <a:pt x="475" y="44"/>
                </a:cubicBezTo>
                <a:cubicBezTo>
                  <a:pt x="475" y="44"/>
                  <a:pt x="476" y="45"/>
                  <a:pt x="476" y="45"/>
                </a:cubicBezTo>
                <a:cubicBezTo>
                  <a:pt x="477" y="44"/>
                  <a:pt x="477" y="44"/>
                  <a:pt x="477" y="44"/>
                </a:cubicBezTo>
                <a:cubicBezTo>
                  <a:pt x="478" y="44"/>
                  <a:pt x="478" y="44"/>
                  <a:pt x="479" y="44"/>
                </a:cubicBezTo>
                <a:cubicBezTo>
                  <a:pt x="480" y="44"/>
                  <a:pt x="482" y="44"/>
                  <a:pt x="484" y="44"/>
                </a:cubicBezTo>
                <a:cubicBezTo>
                  <a:pt x="483" y="45"/>
                  <a:pt x="482" y="45"/>
                  <a:pt x="482" y="44"/>
                </a:cubicBezTo>
                <a:cubicBezTo>
                  <a:pt x="482" y="45"/>
                  <a:pt x="484" y="45"/>
                  <a:pt x="485" y="45"/>
                </a:cubicBezTo>
                <a:close/>
                <a:moveTo>
                  <a:pt x="490" y="24"/>
                </a:moveTo>
                <a:cubicBezTo>
                  <a:pt x="492" y="24"/>
                  <a:pt x="489" y="24"/>
                  <a:pt x="488" y="24"/>
                </a:cubicBezTo>
                <a:cubicBezTo>
                  <a:pt x="488" y="23"/>
                  <a:pt x="490" y="24"/>
                  <a:pt x="490" y="24"/>
                </a:cubicBezTo>
                <a:close/>
                <a:moveTo>
                  <a:pt x="487" y="24"/>
                </a:moveTo>
                <a:cubicBezTo>
                  <a:pt x="487" y="24"/>
                  <a:pt x="487" y="24"/>
                  <a:pt x="487" y="24"/>
                </a:cubicBezTo>
                <a:cubicBezTo>
                  <a:pt x="485" y="25"/>
                  <a:pt x="483" y="24"/>
                  <a:pt x="481" y="25"/>
                </a:cubicBezTo>
                <a:cubicBezTo>
                  <a:pt x="481" y="26"/>
                  <a:pt x="483" y="25"/>
                  <a:pt x="483" y="26"/>
                </a:cubicBezTo>
                <a:cubicBezTo>
                  <a:pt x="481" y="26"/>
                  <a:pt x="481" y="26"/>
                  <a:pt x="480" y="26"/>
                </a:cubicBezTo>
                <a:cubicBezTo>
                  <a:pt x="480" y="26"/>
                  <a:pt x="480" y="25"/>
                  <a:pt x="481" y="25"/>
                </a:cubicBezTo>
                <a:cubicBezTo>
                  <a:pt x="480" y="24"/>
                  <a:pt x="477" y="25"/>
                  <a:pt x="475" y="25"/>
                </a:cubicBezTo>
                <a:cubicBezTo>
                  <a:pt x="475" y="24"/>
                  <a:pt x="477" y="24"/>
                  <a:pt x="478" y="24"/>
                </a:cubicBezTo>
                <a:cubicBezTo>
                  <a:pt x="480" y="24"/>
                  <a:pt x="482" y="24"/>
                  <a:pt x="484" y="24"/>
                </a:cubicBezTo>
                <a:cubicBezTo>
                  <a:pt x="484" y="24"/>
                  <a:pt x="485" y="24"/>
                  <a:pt x="487" y="24"/>
                </a:cubicBezTo>
                <a:close/>
                <a:moveTo>
                  <a:pt x="486" y="16"/>
                </a:moveTo>
                <a:cubicBezTo>
                  <a:pt x="487" y="16"/>
                  <a:pt x="487" y="15"/>
                  <a:pt x="487" y="15"/>
                </a:cubicBezTo>
                <a:cubicBezTo>
                  <a:pt x="489" y="14"/>
                  <a:pt x="492" y="15"/>
                  <a:pt x="494" y="15"/>
                </a:cubicBezTo>
                <a:cubicBezTo>
                  <a:pt x="495" y="15"/>
                  <a:pt x="496" y="15"/>
                  <a:pt x="496" y="16"/>
                </a:cubicBezTo>
                <a:cubicBezTo>
                  <a:pt x="495" y="15"/>
                  <a:pt x="494" y="17"/>
                  <a:pt x="494" y="16"/>
                </a:cubicBezTo>
                <a:cubicBezTo>
                  <a:pt x="494" y="16"/>
                  <a:pt x="489" y="16"/>
                  <a:pt x="490" y="15"/>
                </a:cubicBezTo>
                <a:cubicBezTo>
                  <a:pt x="490" y="15"/>
                  <a:pt x="489" y="16"/>
                  <a:pt x="489" y="16"/>
                </a:cubicBezTo>
                <a:cubicBezTo>
                  <a:pt x="487" y="15"/>
                  <a:pt x="485" y="17"/>
                  <a:pt x="484" y="15"/>
                </a:cubicBezTo>
                <a:cubicBezTo>
                  <a:pt x="485" y="15"/>
                  <a:pt x="485" y="15"/>
                  <a:pt x="486" y="16"/>
                </a:cubicBezTo>
                <a:close/>
                <a:moveTo>
                  <a:pt x="481" y="16"/>
                </a:moveTo>
                <a:cubicBezTo>
                  <a:pt x="480" y="16"/>
                  <a:pt x="479" y="16"/>
                  <a:pt x="479" y="15"/>
                </a:cubicBezTo>
                <a:cubicBezTo>
                  <a:pt x="479" y="15"/>
                  <a:pt x="481" y="15"/>
                  <a:pt x="481" y="16"/>
                </a:cubicBezTo>
                <a:close/>
                <a:moveTo>
                  <a:pt x="479" y="16"/>
                </a:moveTo>
                <a:cubicBezTo>
                  <a:pt x="480" y="16"/>
                  <a:pt x="482" y="16"/>
                  <a:pt x="483" y="15"/>
                </a:cubicBezTo>
                <a:cubicBezTo>
                  <a:pt x="483" y="16"/>
                  <a:pt x="484" y="15"/>
                  <a:pt x="484" y="16"/>
                </a:cubicBezTo>
                <a:cubicBezTo>
                  <a:pt x="483" y="16"/>
                  <a:pt x="480" y="17"/>
                  <a:pt x="478" y="16"/>
                </a:cubicBezTo>
                <a:cubicBezTo>
                  <a:pt x="478" y="15"/>
                  <a:pt x="479" y="16"/>
                  <a:pt x="479" y="16"/>
                </a:cubicBezTo>
                <a:close/>
                <a:moveTo>
                  <a:pt x="467" y="11"/>
                </a:moveTo>
                <a:cubicBezTo>
                  <a:pt x="468" y="11"/>
                  <a:pt x="468" y="11"/>
                  <a:pt x="469" y="11"/>
                </a:cubicBezTo>
                <a:cubicBezTo>
                  <a:pt x="472" y="11"/>
                  <a:pt x="476" y="11"/>
                  <a:pt x="479" y="11"/>
                </a:cubicBezTo>
                <a:cubicBezTo>
                  <a:pt x="479" y="11"/>
                  <a:pt x="479" y="10"/>
                  <a:pt x="479" y="10"/>
                </a:cubicBezTo>
                <a:cubicBezTo>
                  <a:pt x="480" y="10"/>
                  <a:pt x="480" y="11"/>
                  <a:pt x="480" y="11"/>
                </a:cubicBezTo>
                <a:cubicBezTo>
                  <a:pt x="481" y="11"/>
                  <a:pt x="482" y="10"/>
                  <a:pt x="483" y="11"/>
                </a:cubicBezTo>
                <a:cubicBezTo>
                  <a:pt x="484" y="10"/>
                  <a:pt x="485" y="11"/>
                  <a:pt x="487" y="11"/>
                </a:cubicBezTo>
                <a:cubicBezTo>
                  <a:pt x="486" y="11"/>
                  <a:pt x="484" y="11"/>
                  <a:pt x="483" y="11"/>
                </a:cubicBezTo>
                <a:cubicBezTo>
                  <a:pt x="482" y="12"/>
                  <a:pt x="484" y="12"/>
                  <a:pt x="483" y="12"/>
                </a:cubicBezTo>
                <a:cubicBezTo>
                  <a:pt x="480" y="12"/>
                  <a:pt x="476" y="13"/>
                  <a:pt x="472" y="12"/>
                </a:cubicBezTo>
                <a:cubicBezTo>
                  <a:pt x="471" y="12"/>
                  <a:pt x="471" y="13"/>
                  <a:pt x="470" y="12"/>
                </a:cubicBezTo>
                <a:cubicBezTo>
                  <a:pt x="470" y="12"/>
                  <a:pt x="469" y="12"/>
                  <a:pt x="469" y="12"/>
                </a:cubicBezTo>
                <a:cubicBezTo>
                  <a:pt x="468" y="12"/>
                  <a:pt x="466" y="13"/>
                  <a:pt x="465" y="12"/>
                </a:cubicBezTo>
                <a:cubicBezTo>
                  <a:pt x="465" y="11"/>
                  <a:pt x="467" y="12"/>
                  <a:pt x="467" y="11"/>
                </a:cubicBezTo>
                <a:close/>
                <a:moveTo>
                  <a:pt x="464" y="16"/>
                </a:moveTo>
                <a:cubicBezTo>
                  <a:pt x="465" y="16"/>
                  <a:pt x="465" y="16"/>
                  <a:pt x="465" y="16"/>
                </a:cubicBezTo>
                <a:cubicBezTo>
                  <a:pt x="466" y="16"/>
                  <a:pt x="467" y="16"/>
                  <a:pt x="468" y="16"/>
                </a:cubicBezTo>
                <a:cubicBezTo>
                  <a:pt x="470" y="16"/>
                  <a:pt x="473" y="15"/>
                  <a:pt x="476" y="16"/>
                </a:cubicBezTo>
                <a:cubicBezTo>
                  <a:pt x="476" y="17"/>
                  <a:pt x="474" y="16"/>
                  <a:pt x="474" y="16"/>
                </a:cubicBezTo>
                <a:cubicBezTo>
                  <a:pt x="473" y="16"/>
                  <a:pt x="473" y="17"/>
                  <a:pt x="472" y="17"/>
                </a:cubicBezTo>
                <a:cubicBezTo>
                  <a:pt x="470" y="17"/>
                  <a:pt x="465" y="16"/>
                  <a:pt x="462" y="17"/>
                </a:cubicBezTo>
                <a:cubicBezTo>
                  <a:pt x="462" y="16"/>
                  <a:pt x="464" y="16"/>
                  <a:pt x="464" y="16"/>
                </a:cubicBezTo>
                <a:close/>
                <a:moveTo>
                  <a:pt x="472" y="17"/>
                </a:moveTo>
                <a:cubicBezTo>
                  <a:pt x="469" y="17"/>
                  <a:pt x="469" y="17"/>
                  <a:pt x="469" y="17"/>
                </a:cubicBezTo>
                <a:cubicBezTo>
                  <a:pt x="469" y="17"/>
                  <a:pt x="472" y="17"/>
                  <a:pt x="472" y="17"/>
                </a:cubicBezTo>
                <a:close/>
                <a:moveTo>
                  <a:pt x="461" y="16"/>
                </a:moveTo>
                <a:cubicBezTo>
                  <a:pt x="461" y="17"/>
                  <a:pt x="459" y="16"/>
                  <a:pt x="458" y="17"/>
                </a:cubicBezTo>
                <a:cubicBezTo>
                  <a:pt x="459" y="16"/>
                  <a:pt x="460" y="16"/>
                  <a:pt x="461" y="16"/>
                </a:cubicBezTo>
                <a:close/>
                <a:moveTo>
                  <a:pt x="446" y="9"/>
                </a:moveTo>
                <a:cubicBezTo>
                  <a:pt x="447" y="9"/>
                  <a:pt x="448" y="9"/>
                  <a:pt x="449" y="9"/>
                </a:cubicBezTo>
                <a:cubicBezTo>
                  <a:pt x="450" y="10"/>
                  <a:pt x="450" y="10"/>
                  <a:pt x="450" y="10"/>
                </a:cubicBezTo>
                <a:cubicBezTo>
                  <a:pt x="449" y="11"/>
                  <a:pt x="447" y="10"/>
                  <a:pt x="446" y="10"/>
                </a:cubicBezTo>
                <a:cubicBezTo>
                  <a:pt x="444" y="10"/>
                  <a:pt x="443" y="11"/>
                  <a:pt x="442" y="9"/>
                </a:cubicBezTo>
                <a:cubicBezTo>
                  <a:pt x="444" y="10"/>
                  <a:pt x="445" y="8"/>
                  <a:pt x="446" y="9"/>
                </a:cubicBezTo>
                <a:close/>
                <a:moveTo>
                  <a:pt x="433" y="10"/>
                </a:moveTo>
                <a:cubicBezTo>
                  <a:pt x="433" y="10"/>
                  <a:pt x="433" y="9"/>
                  <a:pt x="433" y="9"/>
                </a:cubicBezTo>
                <a:cubicBezTo>
                  <a:pt x="434" y="9"/>
                  <a:pt x="434" y="10"/>
                  <a:pt x="434" y="10"/>
                </a:cubicBezTo>
                <a:cubicBezTo>
                  <a:pt x="435" y="10"/>
                  <a:pt x="436" y="9"/>
                  <a:pt x="437" y="9"/>
                </a:cubicBezTo>
                <a:cubicBezTo>
                  <a:pt x="438" y="9"/>
                  <a:pt x="440" y="9"/>
                  <a:pt x="441" y="9"/>
                </a:cubicBezTo>
                <a:cubicBezTo>
                  <a:pt x="441" y="11"/>
                  <a:pt x="440" y="10"/>
                  <a:pt x="439" y="10"/>
                </a:cubicBezTo>
                <a:cubicBezTo>
                  <a:pt x="439" y="10"/>
                  <a:pt x="439" y="10"/>
                  <a:pt x="439" y="11"/>
                </a:cubicBezTo>
                <a:cubicBezTo>
                  <a:pt x="438" y="10"/>
                  <a:pt x="438" y="11"/>
                  <a:pt x="436" y="11"/>
                </a:cubicBezTo>
                <a:cubicBezTo>
                  <a:pt x="435" y="11"/>
                  <a:pt x="434" y="10"/>
                  <a:pt x="433" y="11"/>
                </a:cubicBezTo>
                <a:cubicBezTo>
                  <a:pt x="433" y="10"/>
                  <a:pt x="431" y="11"/>
                  <a:pt x="432" y="10"/>
                </a:cubicBezTo>
                <a:cubicBezTo>
                  <a:pt x="430" y="10"/>
                  <a:pt x="430" y="10"/>
                  <a:pt x="428" y="10"/>
                </a:cubicBezTo>
                <a:cubicBezTo>
                  <a:pt x="429" y="9"/>
                  <a:pt x="431" y="10"/>
                  <a:pt x="433" y="10"/>
                </a:cubicBezTo>
                <a:close/>
                <a:moveTo>
                  <a:pt x="437" y="12"/>
                </a:moveTo>
                <a:cubicBezTo>
                  <a:pt x="437" y="13"/>
                  <a:pt x="436" y="13"/>
                  <a:pt x="435" y="12"/>
                </a:cubicBezTo>
                <a:cubicBezTo>
                  <a:pt x="436" y="11"/>
                  <a:pt x="437" y="12"/>
                  <a:pt x="437" y="12"/>
                </a:cubicBezTo>
                <a:close/>
                <a:moveTo>
                  <a:pt x="435" y="12"/>
                </a:moveTo>
                <a:cubicBezTo>
                  <a:pt x="434" y="13"/>
                  <a:pt x="433" y="13"/>
                  <a:pt x="432" y="12"/>
                </a:cubicBezTo>
                <a:cubicBezTo>
                  <a:pt x="433" y="12"/>
                  <a:pt x="434" y="12"/>
                  <a:pt x="435" y="12"/>
                </a:cubicBezTo>
                <a:close/>
                <a:moveTo>
                  <a:pt x="430" y="13"/>
                </a:moveTo>
                <a:cubicBezTo>
                  <a:pt x="431" y="13"/>
                  <a:pt x="431" y="14"/>
                  <a:pt x="432" y="14"/>
                </a:cubicBezTo>
                <a:cubicBezTo>
                  <a:pt x="431" y="15"/>
                  <a:pt x="429" y="14"/>
                  <a:pt x="428" y="14"/>
                </a:cubicBezTo>
                <a:cubicBezTo>
                  <a:pt x="427" y="14"/>
                  <a:pt x="426" y="15"/>
                  <a:pt x="424" y="14"/>
                </a:cubicBezTo>
                <a:cubicBezTo>
                  <a:pt x="426" y="13"/>
                  <a:pt x="428" y="14"/>
                  <a:pt x="430" y="13"/>
                </a:cubicBezTo>
                <a:close/>
                <a:moveTo>
                  <a:pt x="425" y="51"/>
                </a:moveTo>
                <a:cubicBezTo>
                  <a:pt x="425" y="51"/>
                  <a:pt x="426" y="51"/>
                  <a:pt x="427" y="51"/>
                </a:cubicBezTo>
                <a:cubicBezTo>
                  <a:pt x="427" y="53"/>
                  <a:pt x="424" y="52"/>
                  <a:pt x="423" y="52"/>
                </a:cubicBezTo>
                <a:cubicBezTo>
                  <a:pt x="423" y="51"/>
                  <a:pt x="424" y="52"/>
                  <a:pt x="425" y="51"/>
                </a:cubicBezTo>
                <a:close/>
                <a:moveTo>
                  <a:pt x="416" y="14"/>
                </a:moveTo>
                <a:cubicBezTo>
                  <a:pt x="415" y="14"/>
                  <a:pt x="413" y="16"/>
                  <a:pt x="413" y="14"/>
                </a:cubicBezTo>
                <a:cubicBezTo>
                  <a:pt x="414" y="14"/>
                  <a:pt x="415" y="14"/>
                  <a:pt x="416" y="14"/>
                </a:cubicBezTo>
                <a:close/>
                <a:moveTo>
                  <a:pt x="410" y="50"/>
                </a:moveTo>
                <a:cubicBezTo>
                  <a:pt x="409" y="51"/>
                  <a:pt x="408" y="51"/>
                  <a:pt x="407" y="51"/>
                </a:cubicBezTo>
                <a:cubicBezTo>
                  <a:pt x="407" y="50"/>
                  <a:pt x="409" y="50"/>
                  <a:pt x="410" y="50"/>
                </a:cubicBezTo>
                <a:close/>
                <a:moveTo>
                  <a:pt x="406" y="50"/>
                </a:moveTo>
                <a:cubicBezTo>
                  <a:pt x="408" y="51"/>
                  <a:pt x="404" y="51"/>
                  <a:pt x="404" y="51"/>
                </a:cubicBezTo>
                <a:cubicBezTo>
                  <a:pt x="404" y="50"/>
                  <a:pt x="405" y="50"/>
                  <a:pt x="406" y="50"/>
                </a:cubicBezTo>
                <a:close/>
                <a:moveTo>
                  <a:pt x="395" y="55"/>
                </a:moveTo>
                <a:cubicBezTo>
                  <a:pt x="395" y="54"/>
                  <a:pt x="396" y="55"/>
                  <a:pt x="397" y="54"/>
                </a:cubicBezTo>
                <a:cubicBezTo>
                  <a:pt x="397" y="55"/>
                  <a:pt x="396" y="55"/>
                  <a:pt x="395" y="55"/>
                </a:cubicBezTo>
                <a:close/>
                <a:moveTo>
                  <a:pt x="428" y="54"/>
                </a:moveTo>
                <a:cubicBezTo>
                  <a:pt x="428" y="54"/>
                  <a:pt x="427" y="54"/>
                  <a:pt x="427" y="54"/>
                </a:cubicBezTo>
                <a:cubicBezTo>
                  <a:pt x="427" y="54"/>
                  <a:pt x="426" y="54"/>
                  <a:pt x="425" y="54"/>
                </a:cubicBezTo>
                <a:cubicBezTo>
                  <a:pt x="425" y="54"/>
                  <a:pt x="425" y="54"/>
                  <a:pt x="424" y="54"/>
                </a:cubicBezTo>
                <a:cubicBezTo>
                  <a:pt x="423" y="54"/>
                  <a:pt x="423" y="54"/>
                  <a:pt x="422" y="54"/>
                </a:cubicBezTo>
                <a:cubicBezTo>
                  <a:pt x="421" y="54"/>
                  <a:pt x="421" y="54"/>
                  <a:pt x="421" y="54"/>
                </a:cubicBezTo>
                <a:cubicBezTo>
                  <a:pt x="419" y="54"/>
                  <a:pt x="416" y="54"/>
                  <a:pt x="413" y="54"/>
                </a:cubicBezTo>
                <a:cubicBezTo>
                  <a:pt x="408" y="54"/>
                  <a:pt x="403" y="55"/>
                  <a:pt x="397" y="55"/>
                </a:cubicBezTo>
                <a:cubicBezTo>
                  <a:pt x="398" y="54"/>
                  <a:pt x="399" y="54"/>
                  <a:pt x="400" y="54"/>
                </a:cubicBezTo>
                <a:cubicBezTo>
                  <a:pt x="400" y="54"/>
                  <a:pt x="401" y="54"/>
                  <a:pt x="402" y="54"/>
                </a:cubicBezTo>
                <a:cubicBezTo>
                  <a:pt x="402" y="54"/>
                  <a:pt x="403" y="54"/>
                  <a:pt x="404" y="54"/>
                </a:cubicBezTo>
                <a:cubicBezTo>
                  <a:pt x="405" y="54"/>
                  <a:pt x="407" y="54"/>
                  <a:pt x="408" y="54"/>
                </a:cubicBezTo>
                <a:cubicBezTo>
                  <a:pt x="409" y="54"/>
                  <a:pt x="409" y="54"/>
                  <a:pt x="409" y="54"/>
                </a:cubicBezTo>
                <a:cubicBezTo>
                  <a:pt x="410" y="54"/>
                  <a:pt x="410" y="54"/>
                  <a:pt x="410" y="54"/>
                </a:cubicBezTo>
                <a:cubicBezTo>
                  <a:pt x="412" y="54"/>
                  <a:pt x="413" y="54"/>
                  <a:pt x="415" y="54"/>
                </a:cubicBezTo>
                <a:cubicBezTo>
                  <a:pt x="416" y="53"/>
                  <a:pt x="419" y="54"/>
                  <a:pt x="420" y="54"/>
                </a:cubicBezTo>
                <a:cubicBezTo>
                  <a:pt x="420" y="53"/>
                  <a:pt x="420" y="53"/>
                  <a:pt x="421" y="53"/>
                </a:cubicBezTo>
                <a:cubicBezTo>
                  <a:pt x="421" y="53"/>
                  <a:pt x="421" y="54"/>
                  <a:pt x="422" y="54"/>
                </a:cubicBezTo>
                <a:cubicBezTo>
                  <a:pt x="422" y="53"/>
                  <a:pt x="424" y="53"/>
                  <a:pt x="425" y="53"/>
                </a:cubicBezTo>
                <a:cubicBezTo>
                  <a:pt x="425" y="53"/>
                  <a:pt x="425" y="53"/>
                  <a:pt x="425" y="53"/>
                </a:cubicBezTo>
                <a:cubicBezTo>
                  <a:pt x="427" y="53"/>
                  <a:pt x="428" y="53"/>
                  <a:pt x="429" y="53"/>
                </a:cubicBezTo>
                <a:cubicBezTo>
                  <a:pt x="428" y="53"/>
                  <a:pt x="429" y="54"/>
                  <a:pt x="428" y="54"/>
                </a:cubicBezTo>
                <a:close/>
                <a:moveTo>
                  <a:pt x="431" y="28"/>
                </a:moveTo>
                <a:cubicBezTo>
                  <a:pt x="430" y="29"/>
                  <a:pt x="428" y="29"/>
                  <a:pt x="428" y="28"/>
                </a:cubicBezTo>
                <a:cubicBezTo>
                  <a:pt x="429" y="28"/>
                  <a:pt x="430" y="28"/>
                  <a:pt x="432" y="28"/>
                </a:cubicBezTo>
                <a:cubicBezTo>
                  <a:pt x="433" y="28"/>
                  <a:pt x="431" y="28"/>
                  <a:pt x="431" y="28"/>
                </a:cubicBezTo>
                <a:close/>
                <a:moveTo>
                  <a:pt x="432" y="51"/>
                </a:moveTo>
                <a:cubicBezTo>
                  <a:pt x="433" y="51"/>
                  <a:pt x="435" y="51"/>
                  <a:pt x="437" y="51"/>
                </a:cubicBezTo>
                <a:cubicBezTo>
                  <a:pt x="435" y="52"/>
                  <a:pt x="433" y="52"/>
                  <a:pt x="432" y="51"/>
                </a:cubicBezTo>
                <a:close/>
                <a:moveTo>
                  <a:pt x="435" y="46"/>
                </a:moveTo>
                <a:cubicBezTo>
                  <a:pt x="437" y="45"/>
                  <a:pt x="441" y="46"/>
                  <a:pt x="442" y="46"/>
                </a:cubicBezTo>
                <a:cubicBezTo>
                  <a:pt x="439" y="46"/>
                  <a:pt x="438" y="46"/>
                  <a:pt x="435" y="46"/>
                </a:cubicBezTo>
                <a:close/>
                <a:moveTo>
                  <a:pt x="441" y="20"/>
                </a:moveTo>
                <a:cubicBezTo>
                  <a:pt x="441" y="19"/>
                  <a:pt x="443" y="20"/>
                  <a:pt x="444" y="20"/>
                </a:cubicBezTo>
                <a:cubicBezTo>
                  <a:pt x="445" y="20"/>
                  <a:pt x="445" y="20"/>
                  <a:pt x="445" y="20"/>
                </a:cubicBezTo>
                <a:cubicBezTo>
                  <a:pt x="446" y="20"/>
                  <a:pt x="448" y="20"/>
                  <a:pt x="448" y="20"/>
                </a:cubicBezTo>
                <a:cubicBezTo>
                  <a:pt x="449" y="20"/>
                  <a:pt x="450" y="19"/>
                  <a:pt x="450" y="20"/>
                </a:cubicBezTo>
                <a:cubicBezTo>
                  <a:pt x="447" y="20"/>
                  <a:pt x="445" y="20"/>
                  <a:pt x="441" y="20"/>
                </a:cubicBezTo>
                <a:close/>
                <a:moveTo>
                  <a:pt x="449" y="43"/>
                </a:moveTo>
                <a:cubicBezTo>
                  <a:pt x="450" y="43"/>
                  <a:pt x="450" y="43"/>
                  <a:pt x="450" y="43"/>
                </a:cubicBezTo>
                <a:cubicBezTo>
                  <a:pt x="450" y="44"/>
                  <a:pt x="448" y="44"/>
                  <a:pt x="449" y="43"/>
                </a:cubicBezTo>
                <a:close/>
                <a:moveTo>
                  <a:pt x="450" y="46"/>
                </a:moveTo>
                <a:cubicBezTo>
                  <a:pt x="449" y="46"/>
                  <a:pt x="448" y="46"/>
                  <a:pt x="447" y="46"/>
                </a:cubicBezTo>
                <a:cubicBezTo>
                  <a:pt x="447" y="46"/>
                  <a:pt x="445" y="46"/>
                  <a:pt x="446" y="45"/>
                </a:cubicBezTo>
                <a:cubicBezTo>
                  <a:pt x="448" y="45"/>
                  <a:pt x="450" y="45"/>
                  <a:pt x="452" y="45"/>
                </a:cubicBezTo>
                <a:cubicBezTo>
                  <a:pt x="452" y="46"/>
                  <a:pt x="451" y="46"/>
                  <a:pt x="450" y="46"/>
                </a:cubicBezTo>
                <a:close/>
                <a:moveTo>
                  <a:pt x="449" y="13"/>
                </a:moveTo>
                <a:cubicBezTo>
                  <a:pt x="450" y="13"/>
                  <a:pt x="451" y="13"/>
                  <a:pt x="451" y="12"/>
                </a:cubicBezTo>
                <a:cubicBezTo>
                  <a:pt x="450" y="12"/>
                  <a:pt x="449" y="13"/>
                  <a:pt x="448" y="13"/>
                </a:cubicBezTo>
                <a:cubicBezTo>
                  <a:pt x="447" y="13"/>
                  <a:pt x="447" y="14"/>
                  <a:pt x="447" y="14"/>
                </a:cubicBezTo>
                <a:cubicBezTo>
                  <a:pt x="447" y="14"/>
                  <a:pt x="446" y="14"/>
                  <a:pt x="446" y="14"/>
                </a:cubicBezTo>
                <a:cubicBezTo>
                  <a:pt x="444" y="15"/>
                  <a:pt x="441" y="14"/>
                  <a:pt x="438" y="14"/>
                </a:cubicBezTo>
                <a:cubicBezTo>
                  <a:pt x="437" y="14"/>
                  <a:pt x="436" y="14"/>
                  <a:pt x="435" y="14"/>
                </a:cubicBezTo>
                <a:cubicBezTo>
                  <a:pt x="434" y="14"/>
                  <a:pt x="433" y="15"/>
                  <a:pt x="432" y="14"/>
                </a:cubicBezTo>
                <a:cubicBezTo>
                  <a:pt x="432" y="13"/>
                  <a:pt x="433" y="13"/>
                  <a:pt x="433" y="13"/>
                </a:cubicBezTo>
                <a:cubicBezTo>
                  <a:pt x="434" y="13"/>
                  <a:pt x="435" y="14"/>
                  <a:pt x="435" y="14"/>
                </a:cubicBezTo>
                <a:cubicBezTo>
                  <a:pt x="437" y="13"/>
                  <a:pt x="438" y="13"/>
                  <a:pt x="440" y="14"/>
                </a:cubicBezTo>
                <a:cubicBezTo>
                  <a:pt x="442" y="14"/>
                  <a:pt x="445" y="14"/>
                  <a:pt x="447" y="13"/>
                </a:cubicBezTo>
                <a:cubicBezTo>
                  <a:pt x="447" y="12"/>
                  <a:pt x="445" y="13"/>
                  <a:pt x="445" y="12"/>
                </a:cubicBezTo>
                <a:cubicBezTo>
                  <a:pt x="445" y="12"/>
                  <a:pt x="447" y="12"/>
                  <a:pt x="448" y="12"/>
                </a:cubicBezTo>
                <a:cubicBezTo>
                  <a:pt x="448" y="12"/>
                  <a:pt x="449" y="11"/>
                  <a:pt x="450" y="11"/>
                </a:cubicBezTo>
                <a:cubicBezTo>
                  <a:pt x="451" y="11"/>
                  <a:pt x="452" y="12"/>
                  <a:pt x="453" y="12"/>
                </a:cubicBezTo>
                <a:cubicBezTo>
                  <a:pt x="454" y="12"/>
                  <a:pt x="455" y="12"/>
                  <a:pt x="456" y="12"/>
                </a:cubicBezTo>
                <a:cubicBezTo>
                  <a:pt x="456" y="13"/>
                  <a:pt x="456" y="12"/>
                  <a:pt x="456" y="12"/>
                </a:cubicBezTo>
                <a:cubicBezTo>
                  <a:pt x="456" y="14"/>
                  <a:pt x="458" y="12"/>
                  <a:pt x="459" y="13"/>
                </a:cubicBezTo>
                <a:cubicBezTo>
                  <a:pt x="459" y="13"/>
                  <a:pt x="458" y="13"/>
                  <a:pt x="457" y="14"/>
                </a:cubicBezTo>
                <a:cubicBezTo>
                  <a:pt x="456" y="14"/>
                  <a:pt x="454" y="14"/>
                  <a:pt x="452" y="14"/>
                </a:cubicBezTo>
                <a:cubicBezTo>
                  <a:pt x="451" y="14"/>
                  <a:pt x="449" y="15"/>
                  <a:pt x="449" y="13"/>
                </a:cubicBezTo>
                <a:close/>
                <a:moveTo>
                  <a:pt x="453" y="20"/>
                </a:moveTo>
                <a:cubicBezTo>
                  <a:pt x="454" y="19"/>
                  <a:pt x="456" y="19"/>
                  <a:pt x="457" y="19"/>
                </a:cubicBezTo>
                <a:cubicBezTo>
                  <a:pt x="457" y="19"/>
                  <a:pt x="460" y="19"/>
                  <a:pt x="461" y="19"/>
                </a:cubicBezTo>
                <a:cubicBezTo>
                  <a:pt x="462" y="19"/>
                  <a:pt x="463" y="18"/>
                  <a:pt x="464" y="18"/>
                </a:cubicBezTo>
                <a:cubicBezTo>
                  <a:pt x="465" y="18"/>
                  <a:pt x="466" y="19"/>
                  <a:pt x="468" y="19"/>
                </a:cubicBezTo>
                <a:cubicBezTo>
                  <a:pt x="468" y="19"/>
                  <a:pt x="468" y="18"/>
                  <a:pt x="469" y="18"/>
                </a:cubicBezTo>
                <a:cubicBezTo>
                  <a:pt x="469" y="18"/>
                  <a:pt x="469" y="19"/>
                  <a:pt x="470" y="19"/>
                </a:cubicBezTo>
                <a:cubicBezTo>
                  <a:pt x="471" y="19"/>
                  <a:pt x="473" y="19"/>
                  <a:pt x="474" y="19"/>
                </a:cubicBezTo>
                <a:cubicBezTo>
                  <a:pt x="474" y="19"/>
                  <a:pt x="475" y="19"/>
                  <a:pt x="475" y="19"/>
                </a:cubicBezTo>
                <a:cubicBezTo>
                  <a:pt x="476" y="19"/>
                  <a:pt x="477" y="19"/>
                  <a:pt x="478" y="19"/>
                </a:cubicBezTo>
                <a:cubicBezTo>
                  <a:pt x="480" y="20"/>
                  <a:pt x="481" y="19"/>
                  <a:pt x="482" y="20"/>
                </a:cubicBezTo>
                <a:cubicBezTo>
                  <a:pt x="483" y="20"/>
                  <a:pt x="483" y="20"/>
                  <a:pt x="483" y="21"/>
                </a:cubicBezTo>
                <a:cubicBezTo>
                  <a:pt x="482" y="21"/>
                  <a:pt x="481" y="21"/>
                  <a:pt x="481" y="21"/>
                </a:cubicBezTo>
                <a:cubicBezTo>
                  <a:pt x="479" y="21"/>
                  <a:pt x="477" y="21"/>
                  <a:pt x="475" y="21"/>
                </a:cubicBezTo>
                <a:cubicBezTo>
                  <a:pt x="475" y="20"/>
                  <a:pt x="476" y="20"/>
                  <a:pt x="476" y="20"/>
                </a:cubicBezTo>
                <a:cubicBezTo>
                  <a:pt x="475" y="19"/>
                  <a:pt x="471" y="20"/>
                  <a:pt x="469" y="20"/>
                </a:cubicBezTo>
                <a:cubicBezTo>
                  <a:pt x="468" y="20"/>
                  <a:pt x="468" y="19"/>
                  <a:pt x="466" y="19"/>
                </a:cubicBezTo>
                <a:cubicBezTo>
                  <a:pt x="466" y="19"/>
                  <a:pt x="466" y="20"/>
                  <a:pt x="467" y="20"/>
                </a:cubicBezTo>
                <a:cubicBezTo>
                  <a:pt x="466" y="20"/>
                  <a:pt x="464" y="20"/>
                  <a:pt x="463" y="20"/>
                </a:cubicBezTo>
                <a:cubicBezTo>
                  <a:pt x="462" y="20"/>
                  <a:pt x="461" y="20"/>
                  <a:pt x="460" y="20"/>
                </a:cubicBezTo>
                <a:cubicBezTo>
                  <a:pt x="459" y="20"/>
                  <a:pt x="459" y="20"/>
                  <a:pt x="459" y="20"/>
                </a:cubicBezTo>
                <a:cubicBezTo>
                  <a:pt x="459" y="20"/>
                  <a:pt x="459" y="20"/>
                  <a:pt x="459" y="20"/>
                </a:cubicBezTo>
                <a:cubicBezTo>
                  <a:pt x="458" y="20"/>
                  <a:pt x="457" y="20"/>
                  <a:pt x="457" y="20"/>
                </a:cubicBezTo>
                <a:cubicBezTo>
                  <a:pt x="456" y="20"/>
                  <a:pt x="454" y="19"/>
                  <a:pt x="453" y="20"/>
                </a:cubicBezTo>
                <a:close/>
                <a:moveTo>
                  <a:pt x="469" y="43"/>
                </a:moveTo>
                <a:cubicBezTo>
                  <a:pt x="469" y="43"/>
                  <a:pt x="469" y="43"/>
                  <a:pt x="469" y="43"/>
                </a:cubicBezTo>
                <a:cubicBezTo>
                  <a:pt x="459" y="43"/>
                  <a:pt x="459" y="43"/>
                  <a:pt x="459" y="43"/>
                </a:cubicBezTo>
                <a:cubicBezTo>
                  <a:pt x="459" y="42"/>
                  <a:pt x="460" y="43"/>
                  <a:pt x="461" y="43"/>
                </a:cubicBezTo>
                <a:cubicBezTo>
                  <a:pt x="463" y="43"/>
                  <a:pt x="464" y="43"/>
                  <a:pt x="465" y="42"/>
                </a:cubicBezTo>
                <a:cubicBezTo>
                  <a:pt x="466" y="43"/>
                  <a:pt x="467" y="43"/>
                  <a:pt x="469" y="43"/>
                </a:cubicBezTo>
                <a:close/>
                <a:moveTo>
                  <a:pt x="467" y="21"/>
                </a:moveTo>
                <a:cubicBezTo>
                  <a:pt x="467" y="21"/>
                  <a:pt x="468" y="21"/>
                  <a:pt x="469" y="21"/>
                </a:cubicBezTo>
                <a:cubicBezTo>
                  <a:pt x="469" y="22"/>
                  <a:pt x="467" y="22"/>
                  <a:pt x="467" y="21"/>
                </a:cubicBezTo>
                <a:close/>
                <a:moveTo>
                  <a:pt x="454" y="45"/>
                </a:moveTo>
                <a:cubicBezTo>
                  <a:pt x="454" y="45"/>
                  <a:pt x="456" y="45"/>
                  <a:pt x="457" y="45"/>
                </a:cubicBezTo>
                <a:cubicBezTo>
                  <a:pt x="457" y="46"/>
                  <a:pt x="455" y="46"/>
                  <a:pt x="454" y="45"/>
                </a:cubicBezTo>
                <a:close/>
                <a:moveTo>
                  <a:pt x="458" y="53"/>
                </a:moveTo>
                <a:cubicBezTo>
                  <a:pt x="458" y="52"/>
                  <a:pt x="459" y="52"/>
                  <a:pt x="460" y="52"/>
                </a:cubicBezTo>
                <a:cubicBezTo>
                  <a:pt x="459" y="53"/>
                  <a:pt x="458" y="53"/>
                  <a:pt x="458" y="53"/>
                </a:cubicBezTo>
                <a:close/>
                <a:moveTo>
                  <a:pt x="500" y="52"/>
                </a:moveTo>
                <a:cubicBezTo>
                  <a:pt x="500" y="52"/>
                  <a:pt x="499" y="51"/>
                  <a:pt x="499" y="51"/>
                </a:cubicBezTo>
                <a:cubicBezTo>
                  <a:pt x="499" y="51"/>
                  <a:pt x="499" y="52"/>
                  <a:pt x="499" y="52"/>
                </a:cubicBezTo>
                <a:cubicBezTo>
                  <a:pt x="498" y="52"/>
                  <a:pt x="497" y="51"/>
                  <a:pt x="497" y="52"/>
                </a:cubicBezTo>
                <a:cubicBezTo>
                  <a:pt x="497" y="52"/>
                  <a:pt x="497" y="52"/>
                  <a:pt x="497" y="52"/>
                </a:cubicBezTo>
                <a:cubicBezTo>
                  <a:pt x="496" y="51"/>
                  <a:pt x="494" y="52"/>
                  <a:pt x="493" y="52"/>
                </a:cubicBezTo>
                <a:cubicBezTo>
                  <a:pt x="493" y="52"/>
                  <a:pt x="493" y="52"/>
                  <a:pt x="493" y="51"/>
                </a:cubicBezTo>
                <a:cubicBezTo>
                  <a:pt x="491" y="52"/>
                  <a:pt x="489" y="51"/>
                  <a:pt x="487" y="52"/>
                </a:cubicBezTo>
                <a:cubicBezTo>
                  <a:pt x="487" y="52"/>
                  <a:pt x="487" y="52"/>
                  <a:pt x="487" y="52"/>
                </a:cubicBezTo>
                <a:cubicBezTo>
                  <a:pt x="487" y="52"/>
                  <a:pt x="486" y="52"/>
                  <a:pt x="486" y="52"/>
                </a:cubicBezTo>
                <a:cubicBezTo>
                  <a:pt x="485" y="53"/>
                  <a:pt x="485" y="52"/>
                  <a:pt x="484" y="52"/>
                </a:cubicBezTo>
                <a:cubicBezTo>
                  <a:pt x="483" y="51"/>
                  <a:pt x="482" y="52"/>
                  <a:pt x="481" y="52"/>
                </a:cubicBezTo>
                <a:cubicBezTo>
                  <a:pt x="480" y="52"/>
                  <a:pt x="480" y="53"/>
                  <a:pt x="480" y="52"/>
                </a:cubicBezTo>
                <a:cubicBezTo>
                  <a:pt x="479" y="53"/>
                  <a:pt x="479" y="52"/>
                  <a:pt x="478" y="52"/>
                </a:cubicBezTo>
                <a:cubicBezTo>
                  <a:pt x="478" y="52"/>
                  <a:pt x="479" y="52"/>
                  <a:pt x="479" y="52"/>
                </a:cubicBezTo>
                <a:cubicBezTo>
                  <a:pt x="479" y="51"/>
                  <a:pt x="476" y="52"/>
                  <a:pt x="475" y="52"/>
                </a:cubicBezTo>
                <a:cubicBezTo>
                  <a:pt x="475" y="52"/>
                  <a:pt x="475" y="52"/>
                  <a:pt x="475" y="52"/>
                </a:cubicBezTo>
                <a:cubicBezTo>
                  <a:pt x="472" y="53"/>
                  <a:pt x="468" y="53"/>
                  <a:pt x="465" y="53"/>
                </a:cubicBezTo>
                <a:cubicBezTo>
                  <a:pt x="465" y="51"/>
                  <a:pt x="467" y="52"/>
                  <a:pt x="467" y="52"/>
                </a:cubicBezTo>
                <a:cubicBezTo>
                  <a:pt x="467" y="52"/>
                  <a:pt x="467" y="52"/>
                  <a:pt x="467" y="51"/>
                </a:cubicBezTo>
                <a:cubicBezTo>
                  <a:pt x="468" y="51"/>
                  <a:pt x="468" y="52"/>
                  <a:pt x="468" y="52"/>
                </a:cubicBezTo>
                <a:cubicBezTo>
                  <a:pt x="469" y="52"/>
                  <a:pt x="470" y="51"/>
                  <a:pt x="470" y="52"/>
                </a:cubicBezTo>
                <a:cubicBezTo>
                  <a:pt x="471" y="52"/>
                  <a:pt x="471" y="51"/>
                  <a:pt x="471" y="51"/>
                </a:cubicBezTo>
                <a:cubicBezTo>
                  <a:pt x="477" y="51"/>
                  <a:pt x="481" y="51"/>
                  <a:pt x="487" y="51"/>
                </a:cubicBezTo>
                <a:cubicBezTo>
                  <a:pt x="486" y="52"/>
                  <a:pt x="487" y="51"/>
                  <a:pt x="487" y="52"/>
                </a:cubicBezTo>
                <a:cubicBezTo>
                  <a:pt x="487" y="51"/>
                  <a:pt x="487" y="51"/>
                  <a:pt x="487" y="51"/>
                </a:cubicBezTo>
                <a:cubicBezTo>
                  <a:pt x="489" y="51"/>
                  <a:pt x="490" y="51"/>
                  <a:pt x="492" y="51"/>
                </a:cubicBezTo>
                <a:cubicBezTo>
                  <a:pt x="493" y="51"/>
                  <a:pt x="493" y="51"/>
                  <a:pt x="494" y="51"/>
                </a:cubicBezTo>
                <a:cubicBezTo>
                  <a:pt x="496" y="50"/>
                  <a:pt x="500" y="50"/>
                  <a:pt x="502" y="51"/>
                </a:cubicBezTo>
                <a:cubicBezTo>
                  <a:pt x="503" y="51"/>
                  <a:pt x="504" y="51"/>
                  <a:pt x="504" y="51"/>
                </a:cubicBezTo>
                <a:cubicBezTo>
                  <a:pt x="503" y="51"/>
                  <a:pt x="501" y="52"/>
                  <a:pt x="500" y="52"/>
                </a:cubicBezTo>
                <a:close/>
                <a:moveTo>
                  <a:pt x="509" y="51"/>
                </a:moveTo>
                <a:cubicBezTo>
                  <a:pt x="509" y="51"/>
                  <a:pt x="511" y="50"/>
                  <a:pt x="512" y="51"/>
                </a:cubicBezTo>
                <a:cubicBezTo>
                  <a:pt x="512" y="51"/>
                  <a:pt x="509" y="52"/>
                  <a:pt x="509" y="51"/>
                </a:cubicBezTo>
                <a:close/>
                <a:moveTo>
                  <a:pt x="516" y="47"/>
                </a:moveTo>
                <a:cubicBezTo>
                  <a:pt x="514" y="47"/>
                  <a:pt x="509" y="48"/>
                  <a:pt x="507" y="47"/>
                </a:cubicBezTo>
                <a:cubicBezTo>
                  <a:pt x="507" y="47"/>
                  <a:pt x="506" y="47"/>
                  <a:pt x="506" y="46"/>
                </a:cubicBezTo>
                <a:cubicBezTo>
                  <a:pt x="505" y="46"/>
                  <a:pt x="505" y="46"/>
                  <a:pt x="504" y="47"/>
                </a:cubicBezTo>
                <a:cubicBezTo>
                  <a:pt x="503" y="47"/>
                  <a:pt x="501" y="47"/>
                  <a:pt x="500" y="47"/>
                </a:cubicBezTo>
                <a:cubicBezTo>
                  <a:pt x="499" y="47"/>
                  <a:pt x="499" y="47"/>
                  <a:pt x="498" y="47"/>
                </a:cubicBezTo>
                <a:cubicBezTo>
                  <a:pt x="498" y="47"/>
                  <a:pt x="497" y="46"/>
                  <a:pt x="496" y="46"/>
                </a:cubicBezTo>
                <a:cubicBezTo>
                  <a:pt x="495" y="46"/>
                  <a:pt x="495" y="47"/>
                  <a:pt x="495" y="47"/>
                </a:cubicBezTo>
                <a:cubicBezTo>
                  <a:pt x="495" y="47"/>
                  <a:pt x="493" y="46"/>
                  <a:pt x="492" y="46"/>
                </a:cubicBezTo>
                <a:cubicBezTo>
                  <a:pt x="491" y="46"/>
                  <a:pt x="489" y="47"/>
                  <a:pt x="489" y="45"/>
                </a:cubicBezTo>
                <a:cubicBezTo>
                  <a:pt x="490" y="45"/>
                  <a:pt x="493" y="45"/>
                  <a:pt x="495" y="45"/>
                </a:cubicBezTo>
                <a:cubicBezTo>
                  <a:pt x="495" y="46"/>
                  <a:pt x="494" y="45"/>
                  <a:pt x="494" y="46"/>
                </a:cubicBezTo>
                <a:cubicBezTo>
                  <a:pt x="495" y="46"/>
                  <a:pt x="497" y="46"/>
                  <a:pt x="498" y="46"/>
                </a:cubicBezTo>
                <a:cubicBezTo>
                  <a:pt x="498" y="45"/>
                  <a:pt x="495" y="46"/>
                  <a:pt x="495" y="45"/>
                </a:cubicBezTo>
                <a:cubicBezTo>
                  <a:pt x="496" y="46"/>
                  <a:pt x="497" y="45"/>
                  <a:pt x="498" y="45"/>
                </a:cubicBezTo>
                <a:cubicBezTo>
                  <a:pt x="498" y="45"/>
                  <a:pt x="499" y="45"/>
                  <a:pt x="499" y="45"/>
                </a:cubicBezTo>
                <a:cubicBezTo>
                  <a:pt x="501" y="45"/>
                  <a:pt x="503" y="44"/>
                  <a:pt x="504" y="44"/>
                </a:cubicBezTo>
                <a:cubicBezTo>
                  <a:pt x="504" y="45"/>
                  <a:pt x="504" y="45"/>
                  <a:pt x="504" y="45"/>
                </a:cubicBezTo>
                <a:cubicBezTo>
                  <a:pt x="505" y="46"/>
                  <a:pt x="505" y="46"/>
                  <a:pt x="506" y="46"/>
                </a:cubicBezTo>
                <a:cubicBezTo>
                  <a:pt x="509" y="45"/>
                  <a:pt x="513" y="46"/>
                  <a:pt x="517" y="47"/>
                </a:cubicBezTo>
                <a:cubicBezTo>
                  <a:pt x="517" y="48"/>
                  <a:pt x="516" y="47"/>
                  <a:pt x="516" y="47"/>
                </a:cubicBezTo>
                <a:close/>
                <a:moveTo>
                  <a:pt x="521" y="53"/>
                </a:moveTo>
                <a:cubicBezTo>
                  <a:pt x="521" y="53"/>
                  <a:pt x="520" y="53"/>
                  <a:pt x="521" y="52"/>
                </a:cubicBezTo>
                <a:cubicBezTo>
                  <a:pt x="520" y="52"/>
                  <a:pt x="520" y="53"/>
                  <a:pt x="520" y="53"/>
                </a:cubicBezTo>
                <a:cubicBezTo>
                  <a:pt x="520" y="53"/>
                  <a:pt x="519" y="53"/>
                  <a:pt x="519" y="53"/>
                </a:cubicBezTo>
                <a:cubicBezTo>
                  <a:pt x="519" y="53"/>
                  <a:pt x="519" y="53"/>
                  <a:pt x="519" y="52"/>
                </a:cubicBezTo>
                <a:cubicBezTo>
                  <a:pt x="518" y="52"/>
                  <a:pt x="518" y="53"/>
                  <a:pt x="517" y="52"/>
                </a:cubicBezTo>
                <a:cubicBezTo>
                  <a:pt x="518" y="52"/>
                  <a:pt x="519" y="52"/>
                  <a:pt x="520" y="52"/>
                </a:cubicBezTo>
                <a:cubicBezTo>
                  <a:pt x="520" y="52"/>
                  <a:pt x="521" y="52"/>
                  <a:pt x="521" y="52"/>
                </a:cubicBezTo>
                <a:cubicBezTo>
                  <a:pt x="522" y="52"/>
                  <a:pt x="522" y="52"/>
                  <a:pt x="523" y="52"/>
                </a:cubicBezTo>
                <a:cubicBezTo>
                  <a:pt x="524" y="52"/>
                  <a:pt x="527" y="52"/>
                  <a:pt x="528" y="52"/>
                </a:cubicBezTo>
                <a:cubicBezTo>
                  <a:pt x="529" y="52"/>
                  <a:pt x="530" y="52"/>
                  <a:pt x="531" y="53"/>
                </a:cubicBezTo>
                <a:cubicBezTo>
                  <a:pt x="527" y="53"/>
                  <a:pt x="524" y="53"/>
                  <a:pt x="521" y="53"/>
                </a:cubicBezTo>
                <a:close/>
                <a:moveTo>
                  <a:pt x="547" y="55"/>
                </a:moveTo>
                <a:cubicBezTo>
                  <a:pt x="546" y="55"/>
                  <a:pt x="544" y="55"/>
                  <a:pt x="542" y="55"/>
                </a:cubicBezTo>
                <a:cubicBezTo>
                  <a:pt x="541" y="55"/>
                  <a:pt x="540" y="56"/>
                  <a:pt x="540" y="55"/>
                </a:cubicBezTo>
                <a:cubicBezTo>
                  <a:pt x="541" y="55"/>
                  <a:pt x="541" y="54"/>
                  <a:pt x="542" y="54"/>
                </a:cubicBezTo>
                <a:cubicBezTo>
                  <a:pt x="543" y="54"/>
                  <a:pt x="543" y="55"/>
                  <a:pt x="544" y="55"/>
                </a:cubicBezTo>
                <a:cubicBezTo>
                  <a:pt x="545" y="55"/>
                  <a:pt x="545" y="54"/>
                  <a:pt x="546" y="55"/>
                </a:cubicBezTo>
                <a:cubicBezTo>
                  <a:pt x="546" y="55"/>
                  <a:pt x="548" y="54"/>
                  <a:pt x="547" y="55"/>
                </a:cubicBezTo>
                <a:close/>
                <a:moveTo>
                  <a:pt x="550" y="48"/>
                </a:moveTo>
                <a:cubicBezTo>
                  <a:pt x="550" y="48"/>
                  <a:pt x="549" y="48"/>
                  <a:pt x="549" y="48"/>
                </a:cubicBezTo>
                <a:cubicBezTo>
                  <a:pt x="548" y="48"/>
                  <a:pt x="548" y="48"/>
                  <a:pt x="547" y="48"/>
                </a:cubicBezTo>
                <a:cubicBezTo>
                  <a:pt x="546" y="48"/>
                  <a:pt x="543" y="48"/>
                  <a:pt x="541" y="47"/>
                </a:cubicBezTo>
                <a:cubicBezTo>
                  <a:pt x="541" y="47"/>
                  <a:pt x="541" y="47"/>
                  <a:pt x="541" y="48"/>
                </a:cubicBezTo>
                <a:cubicBezTo>
                  <a:pt x="540" y="49"/>
                  <a:pt x="539" y="48"/>
                  <a:pt x="538" y="48"/>
                </a:cubicBezTo>
                <a:cubicBezTo>
                  <a:pt x="537" y="48"/>
                  <a:pt x="537" y="48"/>
                  <a:pt x="536" y="47"/>
                </a:cubicBezTo>
                <a:cubicBezTo>
                  <a:pt x="536" y="47"/>
                  <a:pt x="535" y="47"/>
                  <a:pt x="535" y="47"/>
                </a:cubicBezTo>
                <a:cubicBezTo>
                  <a:pt x="536" y="46"/>
                  <a:pt x="536" y="47"/>
                  <a:pt x="537" y="47"/>
                </a:cubicBezTo>
                <a:cubicBezTo>
                  <a:pt x="537" y="46"/>
                  <a:pt x="535" y="47"/>
                  <a:pt x="535" y="46"/>
                </a:cubicBezTo>
                <a:cubicBezTo>
                  <a:pt x="534" y="46"/>
                  <a:pt x="535" y="47"/>
                  <a:pt x="535" y="47"/>
                </a:cubicBezTo>
                <a:cubicBezTo>
                  <a:pt x="534" y="47"/>
                  <a:pt x="533" y="48"/>
                  <a:pt x="533" y="47"/>
                </a:cubicBezTo>
                <a:cubicBezTo>
                  <a:pt x="533" y="47"/>
                  <a:pt x="534" y="48"/>
                  <a:pt x="534" y="47"/>
                </a:cubicBezTo>
                <a:cubicBezTo>
                  <a:pt x="531" y="46"/>
                  <a:pt x="527" y="47"/>
                  <a:pt x="523" y="46"/>
                </a:cubicBezTo>
                <a:cubicBezTo>
                  <a:pt x="523" y="46"/>
                  <a:pt x="523" y="46"/>
                  <a:pt x="523" y="46"/>
                </a:cubicBezTo>
                <a:cubicBezTo>
                  <a:pt x="522" y="46"/>
                  <a:pt x="521" y="45"/>
                  <a:pt x="519" y="45"/>
                </a:cubicBezTo>
                <a:cubicBezTo>
                  <a:pt x="520" y="44"/>
                  <a:pt x="521" y="45"/>
                  <a:pt x="522" y="45"/>
                </a:cubicBezTo>
                <a:cubicBezTo>
                  <a:pt x="523" y="45"/>
                  <a:pt x="525" y="45"/>
                  <a:pt x="526" y="45"/>
                </a:cubicBezTo>
                <a:cubicBezTo>
                  <a:pt x="527" y="45"/>
                  <a:pt x="528" y="45"/>
                  <a:pt x="530" y="45"/>
                </a:cubicBezTo>
                <a:cubicBezTo>
                  <a:pt x="530" y="45"/>
                  <a:pt x="529" y="45"/>
                  <a:pt x="529" y="45"/>
                </a:cubicBezTo>
                <a:cubicBezTo>
                  <a:pt x="530" y="44"/>
                  <a:pt x="532" y="45"/>
                  <a:pt x="534" y="45"/>
                </a:cubicBezTo>
                <a:cubicBezTo>
                  <a:pt x="534" y="45"/>
                  <a:pt x="534" y="45"/>
                  <a:pt x="534" y="45"/>
                </a:cubicBezTo>
                <a:cubicBezTo>
                  <a:pt x="535" y="45"/>
                  <a:pt x="537" y="44"/>
                  <a:pt x="537" y="45"/>
                </a:cubicBezTo>
                <a:cubicBezTo>
                  <a:pt x="538" y="46"/>
                  <a:pt x="537" y="45"/>
                  <a:pt x="538" y="45"/>
                </a:cubicBezTo>
                <a:cubicBezTo>
                  <a:pt x="542" y="46"/>
                  <a:pt x="547" y="47"/>
                  <a:pt x="552" y="47"/>
                </a:cubicBezTo>
                <a:cubicBezTo>
                  <a:pt x="552" y="48"/>
                  <a:pt x="551" y="48"/>
                  <a:pt x="550" y="48"/>
                </a:cubicBezTo>
                <a:close/>
                <a:moveTo>
                  <a:pt x="554" y="42"/>
                </a:moveTo>
                <a:cubicBezTo>
                  <a:pt x="554" y="41"/>
                  <a:pt x="555" y="42"/>
                  <a:pt x="556" y="42"/>
                </a:cubicBezTo>
                <a:cubicBezTo>
                  <a:pt x="556" y="43"/>
                  <a:pt x="555" y="42"/>
                  <a:pt x="554" y="42"/>
                </a:cubicBezTo>
                <a:close/>
                <a:moveTo>
                  <a:pt x="550" y="40"/>
                </a:moveTo>
                <a:cubicBezTo>
                  <a:pt x="550" y="39"/>
                  <a:pt x="552" y="39"/>
                  <a:pt x="553" y="39"/>
                </a:cubicBezTo>
                <a:cubicBezTo>
                  <a:pt x="554" y="39"/>
                  <a:pt x="554" y="39"/>
                  <a:pt x="554" y="39"/>
                </a:cubicBezTo>
                <a:cubicBezTo>
                  <a:pt x="555" y="39"/>
                  <a:pt x="555" y="39"/>
                  <a:pt x="555" y="39"/>
                </a:cubicBezTo>
                <a:cubicBezTo>
                  <a:pt x="555" y="39"/>
                  <a:pt x="556" y="39"/>
                  <a:pt x="557" y="40"/>
                </a:cubicBezTo>
                <a:cubicBezTo>
                  <a:pt x="555" y="40"/>
                  <a:pt x="552" y="40"/>
                  <a:pt x="550" y="40"/>
                </a:cubicBezTo>
                <a:close/>
                <a:moveTo>
                  <a:pt x="561" y="50"/>
                </a:moveTo>
                <a:cubicBezTo>
                  <a:pt x="561" y="50"/>
                  <a:pt x="562" y="50"/>
                  <a:pt x="562" y="50"/>
                </a:cubicBezTo>
                <a:cubicBezTo>
                  <a:pt x="561" y="51"/>
                  <a:pt x="558" y="51"/>
                  <a:pt x="561" y="50"/>
                </a:cubicBezTo>
                <a:close/>
                <a:moveTo>
                  <a:pt x="626" y="59"/>
                </a:moveTo>
                <a:cubicBezTo>
                  <a:pt x="626" y="58"/>
                  <a:pt x="627" y="59"/>
                  <a:pt x="628" y="58"/>
                </a:cubicBezTo>
                <a:cubicBezTo>
                  <a:pt x="627" y="59"/>
                  <a:pt x="627" y="59"/>
                  <a:pt x="626" y="59"/>
                </a:cubicBezTo>
                <a:close/>
                <a:moveTo>
                  <a:pt x="664" y="54"/>
                </a:moveTo>
                <a:cubicBezTo>
                  <a:pt x="664" y="53"/>
                  <a:pt x="665" y="54"/>
                  <a:pt x="666" y="54"/>
                </a:cubicBezTo>
                <a:cubicBezTo>
                  <a:pt x="666" y="54"/>
                  <a:pt x="665" y="54"/>
                  <a:pt x="664" y="54"/>
                </a:cubicBezTo>
                <a:close/>
                <a:moveTo>
                  <a:pt x="679" y="47"/>
                </a:moveTo>
                <a:cubicBezTo>
                  <a:pt x="680" y="47"/>
                  <a:pt x="681" y="47"/>
                  <a:pt x="683" y="47"/>
                </a:cubicBezTo>
                <a:cubicBezTo>
                  <a:pt x="682" y="48"/>
                  <a:pt x="679" y="47"/>
                  <a:pt x="677" y="48"/>
                </a:cubicBezTo>
                <a:cubicBezTo>
                  <a:pt x="677" y="47"/>
                  <a:pt x="679" y="47"/>
                  <a:pt x="679" y="47"/>
                </a:cubicBezTo>
                <a:close/>
                <a:moveTo>
                  <a:pt x="677" y="47"/>
                </a:moveTo>
                <a:cubicBezTo>
                  <a:pt x="677" y="48"/>
                  <a:pt x="676" y="48"/>
                  <a:pt x="675" y="48"/>
                </a:cubicBezTo>
                <a:cubicBezTo>
                  <a:pt x="675" y="47"/>
                  <a:pt x="676" y="47"/>
                  <a:pt x="677" y="47"/>
                </a:cubicBezTo>
                <a:close/>
                <a:moveTo>
                  <a:pt x="673" y="48"/>
                </a:moveTo>
                <a:cubicBezTo>
                  <a:pt x="672" y="49"/>
                  <a:pt x="669" y="48"/>
                  <a:pt x="668" y="48"/>
                </a:cubicBezTo>
                <a:cubicBezTo>
                  <a:pt x="669" y="47"/>
                  <a:pt x="672" y="48"/>
                  <a:pt x="673" y="48"/>
                </a:cubicBezTo>
                <a:close/>
                <a:moveTo>
                  <a:pt x="671" y="57"/>
                </a:moveTo>
                <a:cubicBezTo>
                  <a:pt x="670" y="57"/>
                  <a:pt x="669" y="57"/>
                  <a:pt x="669" y="57"/>
                </a:cubicBezTo>
                <a:cubicBezTo>
                  <a:pt x="668" y="57"/>
                  <a:pt x="669" y="57"/>
                  <a:pt x="670" y="57"/>
                </a:cubicBezTo>
                <a:cubicBezTo>
                  <a:pt x="670" y="56"/>
                  <a:pt x="671" y="56"/>
                  <a:pt x="671" y="57"/>
                </a:cubicBezTo>
                <a:close/>
                <a:moveTo>
                  <a:pt x="677" y="58"/>
                </a:moveTo>
                <a:cubicBezTo>
                  <a:pt x="676" y="58"/>
                  <a:pt x="676" y="57"/>
                  <a:pt x="675" y="57"/>
                </a:cubicBezTo>
                <a:cubicBezTo>
                  <a:pt x="674" y="57"/>
                  <a:pt x="672" y="57"/>
                  <a:pt x="671" y="57"/>
                </a:cubicBezTo>
                <a:cubicBezTo>
                  <a:pt x="673" y="56"/>
                  <a:pt x="675" y="57"/>
                  <a:pt x="677" y="56"/>
                </a:cubicBezTo>
                <a:cubicBezTo>
                  <a:pt x="678" y="56"/>
                  <a:pt x="677" y="57"/>
                  <a:pt x="677" y="58"/>
                </a:cubicBezTo>
                <a:close/>
                <a:moveTo>
                  <a:pt x="562" y="7"/>
                </a:moveTo>
                <a:cubicBezTo>
                  <a:pt x="560" y="6"/>
                  <a:pt x="559" y="7"/>
                  <a:pt x="558" y="7"/>
                </a:cubicBezTo>
                <a:cubicBezTo>
                  <a:pt x="557" y="7"/>
                  <a:pt x="555" y="7"/>
                  <a:pt x="555" y="7"/>
                </a:cubicBezTo>
                <a:cubicBezTo>
                  <a:pt x="556" y="7"/>
                  <a:pt x="559" y="7"/>
                  <a:pt x="560" y="7"/>
                </a:cubicBezTo>
                <a:cubicBezTo>
                  <a:pt x="561" y="7"/>
                  <a:pt x="562" y="7"/>
                  <a:pt x="562" y="7"/>
                </a:cubicBezTo>
                <a:close/>
                <a:moveTo>
                  <a:pt x="520" y="15"/>
                </a:moveTo>
                <a:cubicBezTo>
                  <a:pt x="521" y="15"/>
                  <a:pt x="522" y="15"/>
                  <a:pt x="523" y="15"/>
                </a:cubicBezTo>
                <a:cubicBezTo>
                  <a:pt x="525" y="15"/>
                  <a:pt x="520" y="14"/>
                  <a:pt x="520" y="15"/>
                </a:cubicBezTo>
                <a:close/>
                <a:moveTo>
                  <a:pt x="519" y="13"/>
                </a:moveTo>
                <a:cubicBezTo>
                  <a:pt x="518" y="14"/>
                  <a:pt x="517" y="13"/>
                  <a:pt x="517" y="14"/>
                </a:cubicBezTo>
                <a:cubicBezTo>
                  <a:pt x="519" y="13"/>
                  <a:pt x="520" y="14"/>
                  <a:pt x="522" y="14"/>
                </a:cubicBezTo>
                <a:cubicBezTo>
                  <a:pt x="523" y="14"/>
                  <a:pt x="523" y="14"/>
                  <a:pt x="523" y="14"/>
                </a:cubicBezTo>
                <a:cubicBezTo>
                  <a:pt x="523" y="14"/>
                  <a:pt x="523" y="13"/>
                  <a:pt x="523" y="13"/>
                </a:cubicBezTo>
                <a:cubicBezTo>
                  <a:pt x="522" y="13"/>
                  <a:pt x="520" y="13"/>
                  <a:pt x="519" y="13"/>
                </a:cubicBezTo>
                <a:close/>
                <a:moveTo>
                  <a:pt x="516" y="16"/>
                </a:moveTo>
                <a:cubicBezTo>
                  <a:pt x="515" y="16"/>
                  <a:pt x="514" y="16"/>
                  <a:pt x="514" y="16"/>
                </a:cubicBezTo>
                <a:cubicBezTo>
                  <a:pt x="518" y="17"/>
                  <a:pt x="522" y="16"/>
                  <a:pt x="525" y="16"/>
                </a:cubicBezTo>
                <a:cubicBezTo>
                  <a:pt x="528" y="16"/>
                  <a:pt x="530" y="16"/>
                  <a:pt x="532" y="16"/>
                </a:cubicBezTo>
                <a:cubicBezTo>
                  <a:pt x="534" y="16"/>
                  <a:pt x="535" y="16"/>
                  <a:pt x="536" y="15"/>
                </a:cubicBezTo>
                <a:cubicBezTo>
                  <a:pt x="533" y="15"/>
                  <a:pt x="532" y="15"/>
                  <a:pt x="530" y="15"/>
                </a:cubicBezTo>
                <a:cubicBezTo>
                  <a:pt x="530" y="15"/>
                  <a:pt x="530" y="15"/>
                  <a:pt x="529" y="15"/>
                </a:cubicBezTo>
                <a:cubicBezTo>
                  <a:pt x="529" y="15"/>
                  <a:pt x="529" y="15"/>
                  <a:pt x="529" y="15"/>
                </a:cubicBezTo>
                <a:cubicBezTo>
                  <a:pt x="528" y="15"/>
                  <a:pt x="528" y="14"/>
                  <a:pt x="527" y="15"/>
                </a:cubicBezTo>
                <a:cubicBezTo>
                  <a:pt x="527" y="15"/>
                  <a:pt x="526" y="15"/>
                  <a:pt x="526" y="15"/>
                </a:cubicBezTo>
                <a:cubicBezTo>
                  <a:pt x="525" y="16"/>
                  <a:pt x="524" y="15"/>
                  <a:pt x="522" y="16"/>
                </a:cubicBezTo>
                <a:cubicBezTo>
                  <a:pt x="521" y="16"/>
                  <a:pt x="520" y="16"/>
                  <a:pt x="519" y="15"/>
                </a:cubicBezTo>
                <a:cubicBezTo>
                  <a:pt x="519" y="15"/>
                  <a:pt x="520" y="15"/>
                  <a:pt x="520" y="15"/>
                </a:cubicBezTo>
                <a:cubicBezTo>
                  <a:pt x="519" y="15"/>
                  <a:pt x="517" y="15"/>
                  <a:pt x="517" y="15"/>
                </a:cubicBezTo>
                <a:cubicBezTo>
                  <a:pt x="516" y="15"/>
                  <a:pt x="516" y="15"/>
                  <a:pt x="516" y="16"/>
                </a:cubicBezTo>
                <a:close/>
                <a:moveTo>
                  <a:pt x="521" y="6"/>
                </a:moveTo>
                <a:cubicBezTo>
                  <a:pt x="522" y="6"/>
                  <a:pt x="524" y="6"/>
                  <a:pt x="525" y="6"/>
                </a:cubicBezTo>
                <a:cubicBezTo>
                  <a:pt x="523" y="5"/>
                  <a:pt x="521" y="6"/>
                  <a:pt x="520" y="6"/>
                </a:cubicBezTo>
                <a:cubicBezTo>
                  <a:pt x="520" y="6"/>
                  <a:pt x="519" y="5"/>
                  <a:pt x="519" y="5"/>
                </a:cubicBezTo>
                <a:cubicBezTo>
                  <a:pt x="518" y="5"/>
                  <a:pt x="517" y="5"/>
                  <a:pt x="516" y="6"/>
                </a:cubicBezTo>
                <a:cubicBezTo>
                  <a:pt x="515" y="6"/>
                  <a:pt x="514" y="5"/>
                  <a:pt x="514" y="6"/>
                </a:cubicBezTo>
                <a:cubicBezTo>
                  <a:pt x="517" y="6"/>
                  <a:pt x="519" y="6"/>
                  <a:pt x="521" y="6"/>
                </a:cubicBezTo>
                <a:close/>
                <a:moveTo>
                  <a:pt x="465" y="9"/>
                </a:moveTo>
                <a:cubicBezTo>
                  <a:pt x="465" y="9"/>
                  <a:pt x="465" y="9"/>
                  <a:pt x="464" y="9"/>
                </a:cubicBezTo>
                <a:cubicBezTo>
                  <a:pt x="463" y="9"/>
                  <a:pt x="462" y="9"/>
                  <a:pt x="462" y="10"/>
                </a:cubicBezTo>
                <a:cubicBezTo>
                  <a:pt x="464" y="10"/>
                  <a:pt x="467" y="10"/>
                  <a:pt x="469" y="9"/>
                </a:cubicBezTo>
                <a:cubicBezTo>
                  <a:pt x="468" y="9"/>
                  <a:pt x="466" y="9"/>
                  <a:pt x="465" y="9"/>
                </a:cubicBezTo>
                <a:cubicBezTo>
                  <a:pt x="465" y="9"/>
                  <a:pt x="465" y="9"/>
                  <a:pt x="465" y="9"/>
                </a:cubicBezTo>
                <a:close/>
                <a:moveTo>
                  <a:pt x="497" y="7"/>
                </a:moveTo>
                <a:cubicBezTo>
                  <a:pt x="498" y="7"/>
                  <a:pt x="497" y="7"/>
                  <a:pt x="497" y="7"/>
                </a:cubicBezTo>
                <a:cubicBezTo>
                  <a:pt x="495" y="7"/>
                  <a:pt x="493" y="7"/>
                  <a:pt x="491" y="7"/>
                </a:cubicBezTo>
                <a:cubicBezTo>
                  <a:pt x="487" y="7"/>
                  <a:pt x="480" y="7"/>
                  <a:pt x="477" y="8"/>
                </a:cubicBezTo>
                <a:cubicBezTo>
                  <a:pt x="482" y="8"/>
                  <a:pt x="490" y="7"/>
                  <a:pt x="497" y="7"/>
                </a:cubicBezTo>
                <a:close/>
                <a:moveTo>
                  <a:pt x="734" y="40"/>
                </a:moveTo>
                <a:cubicBezTo>
                  <a:pt x="735" y="40"/>
                  <a:pt x="735" y="40"/>
                  <a:pt x="736" y="40"/>
                </a:cubicBezTo>
                <a:cubicBezTo>
                  <a:pt x="736" y="40"/>
                  <a:pt x="734" y="39"/>
                  <a:pt x="734" y="40"/>
                </a:cubicBezTo>
                <a:close/>
                <a:moveTo>
                  <a:pt x="511" y="20"/>
                </a:moveTo>
                <a:cubicBezTo>
                  <a:pt x="513" y="20"/>
                  <a:pt x="513" y="21"/>
                  <a:pt x="514" y="20"/>
                </a:cubicBezTo>
                <a:cubicBezTo>
                  <a:pt x="512" y="20"/>
                  <a:pt x="512" y="19"/>
                  <a:pt x="511" y="20"/>
                </a:cubicBezTo>
                <a:close/>
                <a:moveTo>
                  <a:pt x="713" y="39"/>
                </a:moveTo>
                <a:cubicBezTo>
                  <a:pt x="712" y="39"/>
                  <a:pt x="710" y="38"/>
                  <a:pt x="709" y="39"/>
                </a:cubicBezTo>
                <a:cubicBezTo>
                  <a:pt x="710" y="40"/>
                  <a:pt x="712" y="40"/>
                  <a:pt x="713" y="39"/>
                </a:cubicBezTo>
                <a:close/>
                <a:moveTo>
                  <a:pt x="730" y="40"/>
                </a:moveTo>
                <a:cubicBezTo>
                  <a:pt x="729" y="39"/>
                  <a:pt x="728" y="39"/>
                  <a:pt x="727" y="40"/>
                </a:cubicBezTo>
                <a:cubicBezTo>
                  <a:pt x="729" y="40"/>
                  <a:pt x="731" y="40"/>
                  <a:pt x="732" y="40"/>
                </a:cubicBezTo>
                <a:cubicBezTo>
                  <a:pt x="732" y="39"/>
                  <a:pt x="731" y="40"/>
                  <a:pt x="730" y="40"/>
                </a:cubicBezTo>
                <a:close/>
                <a:moveTo>
                  <a:pt x="745" y="27"/>
                </a:moveTo>
                <a:cubicBezTo>
                  <a:pt x="743" y="26"/>
                  <a:pt x="741" y="26"/>
                  <a:pt x="739" y="26"/>
                </a:cubicBezTo>
                <a:cubicBezTo>
                  <a:pt x="740" y="26"/>
                  <a:pt x="740" y="26"/>
                  <a:pt x="741" y="26"/>
                </a:cubicBezTo>
                <a:cubicBezTo>
                  <a:pt x="742" y="26"/>
                  <a:pt x="742" y="26"/>
                  <a:pt x="743" y="25"/>
                </a:cubicBezTo>
                <a:cubicBezTo>
                  <a:pt x="741" y="25"/>
                  <a:pt x="740" y="24"/>
                  <a:pt x="738" y="25"/>
                </a:cubicBezTo>
                <a:cubicBezTo>
                  <a:pt x="737" y="24"/>
                  <a:pt x="735" y="24"/>
                  <a:pt x="734" y="24"/>
                </a:cubicBezTo>
                <a:cubicBezTo>
                  <a:pt x="733" y="24"/>
                  <a:pt x="733" y="24"/>
                  <a:pt x="733" y="25"/>
                </a:cubicBezTo>
                <a:cubicBezTo>
                  <a:pt x="730" y="25"/>
                  <a:pt x="726" y="25"/>
                  <a:pt x="724" y="25"/>
                </a:cubicBezTo>
                <a:cubicBezTo>
                  <a:pt x="724" y="26"/>
                  <a:pt x="726" y="25"/>
                  <a:pt x="727" y="26"/>
                </a:cubicBezTo>
                <a:cubicBezTo>
                  <a:pt x="726" y="26"/>
                  <a:pt x="725" y="26"/>
                  <a:pt x="724" y="26"/>
                </a:cubicBezTo>
                <a:cubicBezTo>
                  <a:pt x="723" y="26"/>
                  <a:pt x="722" y="26"/>
                  <a:pt x="721" y="26"/>
                </a:cubicBezTo>
                <a:cubicBezTo>
                  <a:pt x="709" y="25"/>
                  <a:pt x="698" y="26"/>
                  <a:pt x="685" y="26"/>
                </a:cubicBezTo>
                <a:cubicBezTo>
                  <a:pt x="685" y="25"/>
                  <a:pt x="684" y="25"/>
                  <a:pt x="683" y="25"/>
                </a:cubicBezTo>
                <a:cubicBezTo>
                  <a:pt x="682" y="25"/>
                  <a:pt x="682" y="25"/>
                  <a:pt x="681" y="24"/>
                </a:cubicBezTo>
                <a:cubicBezTo>
                  <a:pt x="681" y="25"/>
                  <a:pt x="681" y="25"/>
                  <a:pt x="681" y="25"/>
                </a:cubicBezTo>
                <a:cubicBezTo>
                  <a:pt x="680" y="24"/>
                  <a:pt x="681" y="26"/>
                  <a:pt x="680" y="25"/>
                </a:cubicBezTo>
                <a:cubicBezTo>
                  <a:pt x="678" y="25"/>
                  <a:pt x="676" y="26"/>
                  <a:pt x="674" y="26"/>
                </a:cubicBezTo>
                <a:cubicBezTo>
                  <a:pt x="674" y="26"/>
                  <a:pt x="674" y="26"/>
                  <a:pt x="673" y="26"/>
                </a:cubicBezTo>
                <a:cubicBezTo>
                  <a:pt x="672" y="26"/>
                  <a:pt x="672" y="26"/>
                  <a:pt x="671" y="26"/>
                </a:cubicBezTo>
                <a:cubicBezTo>
                  <a:pt x="670" y="26"/>
                  <a:pt x="669" y="26"/>
                  <a:pt x="668" y="25"/>
                </a:cubicBezTo>
                <a:cubicBezTo>
                  <a:pt x="667" y="25"/>
                  <a:pt x="665" y="25"/>
                  <a:pt x="664" y="26"/>
                </a:cubicBezTo>
                <a:cubicBezTo>
                  <a:pt x="668" y="26"/>
                  <a:pt x="672" y="27"/>
                  <a:pt x="675" y="27"/>
                </a:cubicBezTo>
                <a:cubicBezTo>
                  <a:pt x="676" y="27"/>
                  <a:pt x="676" y="27"/>
                  <a:pt x="677" y="27"/>
                </a:cubicBezTo>
                <a:cubicBezTo>
                  <a:pt x="679" y="27"/>
                  <a:pt x="680" y="27"/>
                  <a:pt x="682" y="27"/>
                </a:cubicBezTo>
                <a:cubicBezTo>
                  <a:pt x="683" y="27"/>
                  <a:pt x="684" y="27"/>
                  <a:pt x="685" y="27"/>
                </a:cubicBezTo>
                <a:cubicBezTo>
                  <a:pt x="688" y="27"/>
                  <a:pt x="692" y="27"/>
                  <a:pt x="695" y="27"/>
                </a:cubicBezTo>
                <a:cubicBezTo>
                  <a:pt x="704" y="27"/>
                  <a:pt x="711" y="27"/>
                  <a:pt x="718" y="27"/>
                </a:cubicBezTo>
                <a:cubicBezTo>
                  <a:pt x="719" y="27"/>
                  <a:pt x="721" y="27"/>
                  <a:pt x="722" y="27"/>
                </a:cubicBezTo>
                <a:cubicBezTo>
                  <a:pt x="727" y="27"/>
                  <a:pt x="730" y="27"/>
                  <a:pt x="735" y="27"/>
                </a:cubicBezTo>
                <a:cubicBezTo>
                  <a:pt x="736" y="27"/>
                  <a:pt x="738" y="28"/>
                  <a:pt x="739" y="28"/>
                </a:cubicBezTo>
                <a:cubicBezTo>
                  <a:pt x="740" y="28"/>
                  <a:pt x="741" y="27"/>
                  <a:pt x="742" y="27"/>
                </a:cubicBezTo>
                <a:cubicBezTo>
                  <a:pt x="742" y="27"/>
                  <a:pt x="742" y="27"/>
                  <a:pt x="742" y="27"/>
                </a:cubicBezTo>
                <a:cubicBezTo>
                  <a:pt x="743" y="27"/>
                  <a:pt x="744" y="27"/>
                  <a:pt x="745" y="27"/>
                </a:cubicBezTo>
                <a:close/>
                <a:moveTo>
                  <a:pt x="614" y="33"/>
                </a:moveTo>
                <a:cubicBezTo>
                  <a:pt x="613" y="33"/>
                  <a:pt x="611" y="33"/>
                  <a:pt x="610" y="34"/>
                </a:cubicBezTo>
                <a:cubicBezTo>
                  <a:pt x="612" y="34"/>
                  <a:pt x="613" y="34"/>
                  <a:pt x="614" y="33"/>
                </a:cubicBezTo>
                <a:close/>
                <a:moveTo>
                  <a:pt x="728" y="30"/>
                </a:moveTo>
                <a:cubicBezTo>
                  <a:pt x="729" y="30"/>
                  <a:pt x="732" y="31"/>
                  <a:pt x="733" y="30"/>
                </a:cubicBezTo>
                <a:cubicBezTo>
                  <a:pt x="731" y="29"/>
                  <a:pt x="729" y="29"/>
                  <a:pt x="728" y="30"/>
                </a:cubicBezTo>
                <a:close/>
                <a:moveTo>
                  <a:pt x="546" y="32"/>
                </a:moveTo>
                <a:cubicBezTo>
                  <a:pt x="543" y="32"/>
                  <a:pt x="543" y="32"/>
                  <a:pt x="543" y="32"/>
                </a:cubicBezTo>
                <a:cubicBezTo>
                  <a:pt x="543" y="32"/>
                  <a:pt x="542" y="33"/>
                  <a:pt x="541" y="33"/>
                </a:cubicBezTo>
                <a:cubicBezTo>
                  <a:pt x="540" y="33"/>
                  <a:pt x="538" y="32"/>
                  <a:pt x="538" y="33"/>
                </a:cubicBezTo>
                <a:cubicBezTo>
                  <a:pt x="541" y="33"/>
                  <a:pt x="543" y="33"/>
                  <a:pt x="546" y="33"/>
                </a:cubicBezTo>
                <a:cubicBezTo>
                  <a:pt x="546" y="33"/>
                  <a:pt x="547" y="33"/>
                  <a:pt x="546" y="32"/>
                </a:cubicBezTo>
                <a:close/>
                <a:moveTo>
                  <a:pt x="527" y="27"/>
                </a:moveTo>
                <a:cubicBezTo>
                  <a:pt x="528" y="26"/>
                  <a:pt x="529" y="27"/>
                  <a:pt x="530" y="27"/>
                </a:cubicBezTo>
                <a:cubicBezTo>
                  <a:pt x="531" y="26"/>
                  <a:pt x="530" y="26"/>
                  <a:pt x="529" y="26"/>
                </a:cubicBezTo>
                <a:cubicBezTo>
                  <a:pt x="529" y="26"/>
                  <a:pt x="527" y="26"/>
                  <a:pt x="527" y="27"/>
                </a:cubicBezTo>
                <a:close/>
                <a:moveTo>
                  <a:pt x="538" y="36"/>
                </a:moveTo>
                <a:cubicBezTo>
                  <a:pt x="539" y="37"/>
                  <a:pt x="540" y="37"/>
                  <a:pt x="540" y="36"/>
                </a:cubicBezTo>
                <a:cubicBezTo>
                  <a:pt x="540" y="36"/>
                  <a:pt x="538" y="36"/>
                  <a:pt x="538" y="36"/>
                </a:cubicBezTo>
                <a:close/>
                <a:moveTo>
                  <a:pt x="530" y="37"/>
                </a:moveTo>
                <a:cubicBezTo>
                  <a:pt x="531" y="37"/>
                  <a:pt x="532" y="37"/>
                  <a:pt x="533" y="36"/>
                </a:cubicBezTo>
                <a:cubicBezTo>
                  <a:pt x="532" y="36"/>
                  <a:pt x="531" y="36"/>
                  <a:pt x="530" y="37"/>
                </a:cubicBezTo>
                <a:close/>
                <a:moveTo>
                  <a:pt x="691" y="51"/>
                </a:moveTo>
                <a:cubicBezTo>
                  <a:pt x="691" y="52"/>
                  <a:pt x="692" y="52"/>
                  <a:pt x="692" y="52"/>
                </a:cubicBezTo>
                <a:cubicBezTo>
                  <a:pt x="692" y="52"/>
                  <a:pt x="693" y="51"/>
                  <a:pt x="692" y="51"/>
                </a:cubicBezTo>
                <a:cubicBezTo>
                  <a:pt x="692" y="51"/>
                  <a:pt x="692" y="52"/>
                  <a:pt x="691" y="51"/>
                </a:cubicBezTo>
                <a:close/>
                <a:moveTo>
                  <a:pt x="735" y="30"/>
                </a:moveTo>
                <a:cubicBezTo>
                  <a:pt x="735" y="30"/>
                  <a:pt x="733" y="29"/>
                  <a:pt x="733" y="30"/>
                </a:cubicBezTo>
                <a:cubicBezTo>
                  <a:pt x="734" y="31"/>
                  <a:pt x="735" y="30"/>
                  <a:pt x="736" y="30"/>
                </a:cubicBezTo>
                <a:cubicBezTo>
                  <a:pt x="737" y="30"/>
                  <a:pt x="738" y="31"/>
                  <a:pt x="739" y="30"/>
                </a:cubicBezTo>
                <a:cubicBezTo>
                  <a:pt x="738" y="30"/>
                  <a:pt x="737" y="30"/>
                  <a:pt x="735" y="30"/>
                </a:cubicBezTo>
                <a:close/>
                <a:moveTo>
                  <a:pt x="601" y="40"/>
                </a:moveTo>
                <a:cubicBezTo>
                  <a:pt x="601" y="40"/>
                  <a:pt x="602" y="41"/>
                  <a:pt x="603" y="40"/>
                </a:cubicBezTo>
                <a:cubicBezTo>
                  <a:pt x="602" y="40"/>
                  <a:pt x="601" y="39"/>
                  <a:pt x="601" y="40"/>
                </a:cubicBezTo>
                <a:close/>
                <a:moveTo>
                  <a:pt x="595" y="31"/>
                </a:moveTo>
                <a:cubicBezTo>
                  <a:pt x="594" y="31"/>
                  <a:pt x="594" y="30"/>
                  <a:pt x="594" y="30"/>
                </a:cubicBezTo>
                <a:cubicBezTo>
                  <a:pt x="593" y="31"/>
                  <a:pt x="594" y="32"/>
                  <a:pt x="595" y="31"/>
                </a:cubicBezTo>
                <a:close/>
                <a:moveTo>
                  <a:pt x="519" y="20"/>
                </a:moveTo>
                <a:cubicBezTo>
                  <a:pt x="520" y="19"/>
                  <a:pt x="521" y="20"/>
                  <a:pt x="522" y="19"/>
                </a:cubicBezTo>
                <a:cubicBezTo>
                  <a:pt x="521" y="20"/>
                  <a:pt x="519" y="19"/>
                  <a:pt x="519" y="20"/>
                </a:cubicBezTo>
                <a:close/>
                <a:moveTo>
                  <a:pt x="591" y="36"/>
                </a:moveTo>
                <a:cubicBezTo>
                  <a:pt x="590" y="36"/>
                  <a:pt x="589" y="36"/>
                  <a:pt x="589" y="36"/>
                </a:cubicBezTo>
                <a:cubicBezTo>
                  <a:pt x="590" y="37"/>
                  <a:pt x="591" y="37"/>
                  <a:pt x="591" y="36"/>
                </a:cubicBezTo>
                <a:close/>
                <a:moveTo>
                  <a:pt x="550" y="16"/>
                </a:moveTo>
                <a:cubicBezTo>
                  <a:pt x="546" y="16"/>
                  <a:pt x="542" y="17"/>
                  <a:pt x="539" y="17"/>
                </a:cubicBezTo>
                <a:cubicBezTo>
                  <a:pt x="539" y="16"/>
                  <a:pt x="538" y="17"/>
                  <a:pt x="538" y="16"/>
                </a:cubicBezTo>
                <a:cubicBezTo>
                  <a:pt x="540" y="15"/>
                  <a:pt x="546" y="16"/>
                  <a:pt x="548" y="15"/>
                </a:cubicBezTo>
                <a:cubicBezTo>
                  <a:pt x="543" y="15"/>
                  <a:pt x="540" y="15"/>
                  <a:pt x="536" y="15"/>
                </a:cubicBezTo>
                <a:cubicBezTo>
                  <a:pt x="536" y="16"/>
                  <a:pt x="537" y="15"/>
                  <a:pt x="537" y="16"/>
                </a:cubicBezTo>
                <a:cubicBezTo>
                  <a:pt x="535" y="16"/>
                  <a:pt x="534" y="16"/>
                  <a:pt x="532" y="17"/>
                </a:cubicBezTo>
                <a:cubicBezTo>
                  <a:pt x="532" y="17"/>
                  <a:pt x="531" y="16"/>
                  <a:pt x="530" y="16"/>
                </a:cubicBezTo>
                <a:cubicBezTo>
                  <a:pt x="529" y="16"/>
                  <a:pt x="528" y="17"/>
                  <a:pt x="527" y="17"/>
                </a:cubicBezTo>
                <a:cubicBezTo>
                  <a:pt x="524" y="17"/>
                  <a:pt x="520" y="17"/>
                  <a:pt x="518" y="17"/>
                </a:cubicBezTo>
                <a:cubicBezTo>
                  <a:pt x="518" y="18"/>
                  <a:pt x="519" y="18"/>
                  <a:pt x="519" y="18"/>
                </a:cubicBezTo>
                <a:cubicBezTo>
                  <a:pt x="521" y="18"/>
                  <a:pt x="522" y="18"/>
                  <a:pt x="523" y="18"/>
                </a:cubicBezTo>
                <a:cubicBezTo>
                  <a:pt x="524" y="19"/>
                  <a:pt x="526" y="18"/>
                  <a:pt x="527" y="18"/>
                </a:cubicBezTo>
                <a:cubicBezTo>
                  <a:pt x="528" y="18"/>
                  <a:pt x="529" y="18"/>
                  <a:pt x="529" y="18"/>
                </a:cubicBezTo>
                <a:cubicBezTo>
                  <a:pt x="535" y="18"/>
                  <a:pt x="542" y="17"/>
                  <a:pt x="546" y="17"/>
                </a:cubicBezTo>
                <a:cubicBezTo>
                  <a:pt x="547" y="17"/>
                  <a:pt x="547" y="17"/>
                  <a:pt x="548" y="17"/>
                </a:cubicBezTo>
                <a:cubicBezTo>
                  <a:pt x="549" y="17"/>
                  <a:pt x="549" y="17"/>
                  <a:pt x="550" y="17"/>
                </a:cubicBezTo>
                <a:cubicBezTo>
                  <a:pt x="551" y="18"/>
                  <a:pt x="552" y="17"/>
                  <a:pt x="553" y="18"/>
                </a:cubicBezTo>
                <a:cubicBezTo>
                  <a:pt x="552" y="18"/>
                  <a:pt x="550" y="18"/>
                  <a:pt x="549" y="18"/>
                </a:cubicBezTo>
                <a:cubicBezTo>
                  <a:pt x="550" y="19"/>
                  <a:pt x="551" y="18"/>
                  <a:pt x="553" y="18"/>
                </a:cubicBezTo>
                <a:cubicBezTo>
                  <a:pt x="554" y="18"/>
                  <a:pt x="553" y="17"/>
                  <a:pt x="554" y="18"/>
                </a:cubicBezTo>
                <a:cubicBezTo>
                  <a:pt x="555" y="18"/>
                  <a:pt x="558" y="17"/>
                  <a:pt x="558" y="17"/>
                </a:cubicBezTo>
                <a:cubicBezTo>
                  <a:pt x="558" y="17"/>
                  <a:pt x="559" y="17"/>
                  <a:pt x="559" y="17"/>
                </a:cubicBezTo>
                <a:cubicBezTo>
                  <a:pt x="563" y="16"/>
                  <a:pt x="567" y="16"/>
                  <a:pt x="571" y="16"/>
                </a:cubicBezTo>
                <a:cubicBezTo>
                  <a:pt x="568" y="15"/>
                  <a:pt x="565" y="16"/>
                  <a:pt x="562" y="16"/>
                </a:cubicBezTo>
                <a:cubicBezTo>
                  <a:pt x="560" y="16"/>
                  <a:pt x="559" y="16"/>
                  <a:pt x="557" y="16"/>
                </a:cubicBezTo>
                <a:cubicBezTo>
                  <a:pt x="555" y="16"/>
                  <a:pt x="553" y="16"/>
                  <a:pt x="550" y="16"/>
                </a:cubicBezTo>
                <a:close/>
                <a:moveTo>
                  <a:pt x="568" y="37"/>
                </a:moveTo>
                <a:cubicBezTo>
                  <a:pt x="571" y="37"/>
                  <a:pt x="573" y="38"/>
                  <a:pt x="575" y="37"/>
                </a:cubicBezTo>
                <a:cubicBezTo>
                  <a:pt x="575" y="37"/>
                  <a:pt x="576" y="37"/>
                  <a:pt x="576" y="36"/>
                </a:cubicBezTo>
                <a:cubicBezTo>
                  <a:pt x="573" y="37"/>
                  <a:pt x="570" y="36"/>
                  <a:pt x="568" y="37"/>
                </a:cubicBezTo>
                <a:close/>
                <a:moveTo>
                  <a:pt x="580" y="26"/>
                </a:moveTo>
                <a:cubicBezTo>
                  <a:pt x="579" y="26"/>
                  <a:pt x="578" y="26"/>
                  <a:pt x="578" y="27"/>
                </a:cubicBezTo>
                <a:cubicBezTo>
                  <a:pt x="579" y="27"/>
                  <a:pt x="580" y="27"/>
                  <a:pt x="580" y="26"/>
                </a:cubicBezTo>
                <a:close/>
                <a:moveTo>
                  <a:pt x="602" y="20"/>
                </a:moveTo>
                <a:cubicBezTo>
                  <a:pt x="602" y="21"/>
                  <a:pt x="605" y="20"/>
                  <a:pt x="606" y="21"/>
                </a:cubicBezTo>
                <a:cubicBezTo>
                  <a:pt x="606" y="20"/>
                  <a:pt x="605" y="20"/>
                  <a:pt x="604" y="20"/>
                </a:cubicBezTo>
                <a:cubicBezTo>
                  <a:pt x="604" y="20"/>
                  <a:pt x="603" y="20"/>
                  <a:pt x="602" y="20"/>
                </a:cubicBezTo>
                <a:close/>
                <a:moveTo>
                  <a:pt x="602" y="20"/>
                </a:moveTo>
                <a:cubicBezTo>
                  <a:pt x="602" y="20"/>
                  <a:pt x="602" y="20"/>
                  <a:pt x="602" y="19"/>
                </a:cubicBezTo>
                <a:cubicBezTo>
                  <a:pt x="602" y="20"/>
                  <a:pt x="603" y="19"/>
                  <a:pt x="604" y="19"/>
                </a:cubicBezTo>
                <a:cubicBezTo>
                  <a:pt x="604" y="19"/>
                  <a:pt x="606" y="20"/>
                  <a:pt x="606" y="19"/>
                </a:cubicBezTo>
                <a:cubicBezTo>
                  <a:pt x="603" y="19"/>
                  <a:pt x="601" y="19"/>
                  <a:pt x="598" y="19"/>
                </a:cubicBezTo>
                <a:cubicBezTo>
                  <a:pt x="599" y="20"/>
                  <a:pt x="601" y="20"/>
                  <a:pt x="602" y="20"/>
                </a:cubicBezTo>
                <a:close/>
                <a:moveTo>
                  <a:pt x="607" y="36"/>
                </a:moveTo>
                <a:cubicBezTo>
                  <a:pt x="607" y="36"/>
                  <a:pt x="605" y="36"/>
                  <a:pt x="605" y="36"/>
                </a:cubicBezTo>
                <a:cubicBezTo>
                  <a:pt x="606" y="36"/>
                  <a:pt x="607" y="37"/>
                  <a:pt x="607" y="36"/>
                </a:cubicBezTo>
                <a:close/>
                <a:moveTo>
                  <a:pt x="608" y="41"/>
                </a:moveTo>
                <a:cubicBezTo>
                  <a:pt x="607" y="41"/>
                  <a:pt x="605" y="40"/>
                  <a:pt x="604" y="41"/>
                </a:cubicBezTo>
                <a:cubicBezTo>
                  <a:pt x="605" y="41"/>
                  <a:pt x="607" y="41"/>
                  <a:pt x="608" y="41"/>
                </a:cubicBezTo>
                <a:close/>
                <a:moveTo>
                  <a:pt x="609" y="26"/>
                </a:moveTo>
                <a:cubicBezTo>
                  <a:pt x="607" y="26"/>
                  <a:pt x="605" y="26"/>
                  <a:pt x="603" y="26"/>
                </a:cubicBezTo>
                <a:cubicBezTo>
                  <a:pt x="602" y="26"/>
                  <a:pt x="602" y="26"/>
                  <a:pt x="602" y="26"/>
                </a:cubicBezTo>
                <a:cubicBezTo>
                  <a:pt x="601" y="26"/>
                  <a:pt x="598" y="26"/>
                  <a:pt x="597" y="27"/>
                </a:cubicBezTo>
                <a:cubicBezTo>
                  <a:pt x="601" y="27"/>
                  <a:pt x="605" y="27"/>
                  <a:pt x="609" y="26"/>
                </a:cubicBezTo>
                <a:close/>
                <a:moveTo>
                  <a:pt x="578" y="24"/>
                </a:moveTo>
                <a:cubicBezTo>
                  <a:pt x="579" y="24"/>
                  <a:pt x="580" y="25"/>
                  <a:pt x="581" y="24"/>
                </a:cubicBezTo>
                <a:cubicBezTo>
                  <a:pt x="579" y="23"/>
                  <a:pt x="576" y="24"/>
                  <a:pt x="575" y="24"/>
                </a:cubicBezTo>
                <a:cubicBezTo>
                  <a:pt x="573" y="24"/>
                  <a:pt x="572" y="24"/>
                  <a:pt x="570" y="25"/>
                </a:cubicBezTo>
                <a:cubicBezTo>
                  <a:pt x="574" y="25"/>
                  <a:pt x="576" y="24"/>
                  <a:pt x="578" y="24"/>
                </a:cubicBezTo>
                <a:close/>
                <a:moveTo>
                  <a:pt x="554" y="28"/>
                </a:moveTo>
                <a:cubicBezTo>
                  <a:pt x="555" y="28"/>
                  <a:pt x="558" y="29"/>
                  <a:pt x="558" y="27"/>
                </a:cubicBezTo>
                <a:cubicBezTo>
                  <a:pt x="556" y="27"/>
                  <a:pt x="555" y="28"/>
                  <a:pt x="554" y="27"/>
                </a:cubicBezTo>
                <a:cubicBezTo>
                  <a:pt x="554" y="27"/>
                  <a:pt x="555" y="27"/>
                  <a:pt x="555" y="27"/>
                </a:cubicBezTo>
                <a:cubicBezTo>
                  <a:pt x="552" y="27"/>
                  <a:pt x="550" y="26"/>
                  <a:pt x="548" y="27"/>
                </a:cubicBezTo>
                <a:cubicBezTo>
                  <a:pt x="549" y="27"/>
                  <a:pt x="551" y="27"/>
                  <a:pt x="552" y="28"/>
                </a:cubicBezTo>
                <a:cubicBezTo>
                  <a:pt x="551" y="28"/>
                  <a:pt x="551" y="28"/>
                  <a:pt x="551" y="29"/>
                </a:cubicBezTo>
                <a:cubicBezTo>
                  <a:pt x="551" y="28"/>
                  <a:pt x="552" y="29"/>
                  <a:pt x="552" y="28"/>
                </a:cubicBezTo>
                <a:cubicBezTo>
                  <a:pt x="553" y="29"/>
                  <a:pt x="554" y="28"/>
                  <a:pt x="554" y="28"/>
                </a:cubicBezTo>
                <a:close/>
                <a:moveTo>
                  <a:pt x="564" y="18"/>
                </a:moveTo>
                <a:cubicBezTo>
                  <a:pt x="564" y="18"/>
                  <a:pt x="561" y="17"/>
                  <a:pt x="561" y="18"/>
                </a:cubicBezTo>
                <a:cubicBezTo>
                  <a:pt x="562" y="18"/>
                  <a:pt x="564" y="18"/>
                  <a:pt x="564" y="18"/>
                </a:cubicBezTo>
                <a:close/>
                <a:moveTo>
                  <a:pt x="559" y="18"/>
                </a:moveTo>
                <a:cubicBezTo>
                  <a:pt x="559" y="18"/>
                  <a:pt x="557" y="18"/>
                  <a:pt x="557" y="18"/>
                </a:cubicBezTo>
                <a:cubicBezTo>
                  <a:pt x="558" y="18"/>
                  <a:pt x="559" y="18"/>
                  <a:pt x="559" y="18"/>
                </a:cubicBezTo>
                <a:close/>
                <a:moveTo>
                  <a:pt x="531" y="20"/>
                </a:moveTo>
                <a:cubicBezTo>
                  <a:pt x="530" y="20"/>
                  <a:pt x="529" y="20"/>
                  <a:pt x="529" y="21"/>
                </a:cubicBezTo>
                <a:cubicBezTo>
                  <a:pt x="530" y="21"/>
                  <a:pt x="531" y="21"/>
                  <a:pt x="531" y="20"/>
                </a:cubicBezTo>
                <a:close/>
                <a:moveTo>
                  <a:pt x="545" y="18"/>
                </a:moveTo>
                <a:cubicBezTo>
                  <a:pt x="542" y="18"/>
                  <a:pt x="542" y="18"/>
                  <a:pt x="542" y="18"/>
                </a:cubicBezTo>
                <a:cubicBezTo>
                  <a:pt x="541" y="19"/>
                  <a:pt x="540" y="18"/>
                  <a:pt x="539" y="19"/>
                </a:cubicBezTo>
                <a:cubicBezTo>
                  <a:pt x="540" y="19"/>
                  <a:pt x="542" y="19"/>
                  <a:pt x="543" y="19"/>
                </a:cubicBezTo>
                <a:cubicBezTo>
                  <a:pt x="544" y="18"/>
                  <a:pt x="545" y="19"/>
                  <a:pt x="545" y="18"/>
                </a:cubicBezTo>
                <a:close/>
                <a:moveTo>
                  <a:pt x="527" y="20"/>
                </a:moveTo>
                <a:cubicBezTo>
                  <a:pt x="525" y="20"/>
                  <a:pt x="529" y="21"/>
                  <a:pt x="529" y="20"/>
                </a:cubicBezTo>
                <a:cubicBezTo>
                  <a:pt x="528" y="20"/>
                  <a:pt x="528" y="20"/>
                  <a:pt x="527" y="20"/>
                </a:cubicBezTo>
                <a:close/>
                <a:moveTo>
                  <a:pt x="562" y="38"/>
                </a:moveTo>
                <a:cubicBezTo>
                  <a:pt x="563" y="39"/>
                  <a:pt x="566" y="38"/>
                  <a:pt x="566" y="39"/>
                </a:cubicBezTo>
                <a:cubicBezTo>
                  <a:pt x="566" y="39"/>
                  <a:pt x="567" y="39"/>
                  <a:pt x="567" y="39"/>
                </a:cubicBezTo>
                <a:cubicBezTo>
                  <a:pt x="566" y="39"/>
                  <a:pt x="566" y="38"/>
                  <a:pt x="567" y="38"/>
                </a:cubicBezTo>
                <a:cubicBezTo>
                  <a:pt x="566" y="37"/>
                  <a:pt x="566" y="38"/>
                  <a:pt x="565" y="38"/>
                </a:cubicBezTo>
                <a:cubicBezTo>
                  <a:pt x="565" y="38"/>
                  <a:pt x="565" y="38"/>
                  <a:pt x="565" y="38"/>
                </a:cubicBezTo>
                <a:cubicBezTo>
                  <a:pt x="564" y="38"/>
                  <a:pt x="564" y="38"/>
                  <a:pt x="563" y="38"/>
                </a:cubicBezTo>
                <a:cubicBezTo>
                  <a:pt x="563" y="38"/>
                  <a:pt x="561" y="38"/>
                  <a:pt x="562" y="38"/>
                </a:cubicBezTo>
                <a:close/>
                <a:moveTo>
                  <a:pt x="563" y="25"/>
                </a:moveTo>
                <a:cubicBezTo>
                  <a:pt x="557" y="25"/>
                  <a:pt x="549" y="25"/>
                  <a:pt x="542" y="25"/>
                </a:cubicBezTo>
                <a:cubicBezTo>
                  <a:pt x="543" y="27"/>
                  <a:pt x="545" y="25"/>
                  <a:pt x="545" y="26"/>
                </a:cubicBezTo>
                <a:cubicBezTo>
                  <a:pt x="544" y="28"/>
                  <a:pt x="542" y="27"/>
                  <a:pt x="541" y="28"/>
                </a:cubicBezTo>
                <a:cubicBezTo>
                  <a:pt x="543" y="27"/>
                  <a:pt x="544" y="28"/>
                  <a:pt x="546" y="27"/>
                </a:cubicBezTo>
                <a:cubicBezTo>
                  <a:pt x="545" y="27"/>
                  <a:pt x="545" y="26"/>
                  <a:pt x="545" y="26"/>
                </a:cubicBezTo>
                <a:cubicBezTo>
                  <a:pt x="548" y="25"/>
                  <a:pt x="551" y="26"/>
                  <a:pt x="553" y="26"/>
                </a:cubicBezTo>
                <a:cubicBezTo>
                  <a:pt x="554" y="26"/>
                  <a:pt x="556" y="25"/>
                  <a:pt x="557" y="25"/>
                </a:cubicBezTo>
                <a:cubicBezTo>
                  <a:pt x="558" y="25"/>
                  <a:pt x="558" y="25"/>
                  <a:pt x="558" y="25"/>
                </a:cubicBezTo>
                <a:cubicBezTo>
                  <a:pt x="560" y="25"/>
                  <a:pt x="561" y="25"/>
                  <a:pt x="563" y="25"/>
                </a:cubicBezTo>
                <a:close/>
                <a:moveTo>
                  <a:pt x="550" y="35"/>
                </a:moveTo>
                <a:cubicBezTo>
                  <a:pt x="551" y="35"/>
                  <a:pt x="552" y="35"/>
                  <a:pt x="553" y="35"/>
                </a:cubicBezTo>
                <a:cubicBezTo>
                  <a:pt x="552" y="34"/>
                  <a:pt x="549" y="35"/>
                  <a:pt x="550" y="35"/>
                </a:cubicBezTo>
                <a:close/>
                <a:moveTo>
                  <a:pt x="536" y="20"/>
                </a:moveTo>
                <a:cubicBezTo>
                  <a:pt x="537" y="20"/>
                  <a:pt x="537" y="20"/>
                  <a:pt x="537" y="20"/>
                </a:cubicBezTo>
                <a:cubicBezTo>
                  <a:pt x="539" y="21"/>
                  <a:pt x="542" y="20"/>
                  <a:pt x="544" y="20"/>
                </a:cubicBezTo>
                <a:cubicBezTo>
                  <a:pt x="544" y="19"/>
                  <a:pt x="542" y="20"/>
                  <a:pt x="541" y="20"/>
                </a:cubicBezTo>
                <a:cubicBezTo>
                  <a:pt x="539" y="20"/>
                  <a:pt x="537" y="20"/>
                  <a:pt x="535" y="20"/>
                </a:cubicBezTo>
                <a:cubicBezTo>
                  <a:pt x="535" y="20"/>
                  <a:pt x="535" y="20"/>
                  <a:pt x="536" y="20"/>
                </a:cubicBezTo>
                <a:close/>
                <a:moveTo>
                  <a:pt x="538" y="28"/>
                </a:moveTo>
                <a:cubicBezTo>
                  <a:pt x="539" y="28"/>
                  <a:pt x="540" y="28"/>
                  <a:pt x="541" y="27"/>
                </a:cubicBezTo>
                <a:cubicBezTo>
                  <a:pt x="540" y="27"/>
                  <a:pt x="539" y="27"/>
                  <a:pt x="538" y="28"/>
                </a:cubicBezTo>
                <a:close/>
                <a:moveTo>
                  <a:pt x="541" y="23"/>
                </a:moveTo>
                <a:cubicBezTo>
                  <a:pt x="539" y="23"/>
                  <a:pt x="539" y="23"/>
                  <a:pt x="539" y="23"/>
                </a:cubicBezTo>
                <a:cubicBezTo>
                  <a:pt x="539" y="23"/>
                  <a:pt x="538" y="23"/>
                  <a:pt x="537" y="23"/>
                </a:cubicBezTo>
                <a:cubicBezTo>
                  <a:pt x="537" y="22"/>
                  <a:pt x="537" y="23"/>
                  <a:pt x="537" y="23"/>
                </a:cubicBezTo>
                <a:cubicBezTo>
                  <a:pt x="537" y="23"/>
                  <a:pt x="537" y="23"/>
                  <a:pt x="537" y="23"/>
                </a:cubicBezTo>
                <a:cubicBezTo>
                  <a:pt x="538" y="24"/>
                  <a:pt x="539" y="23"/>
                  <a:pt x="540" y="23"/>
                </a:cubicBezTo>
                <a:cubicBezTo>
                  <a:pt x="541" y="23"/>
                  <a:pt x="541" y="23"/>
                  <a:pt x="541" y="23"/>
                </a:cubicBezTo>
                <a:cubicBezTo>
                  <a:pt x="541" y="23"/>
                  <a:pt x="541" y="23"/>
                  <a:pt x="541" y="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cs typeface="+mn-ea"/>
              <a:sym typeface="+mn-lt"/>
            </a:endParaRPr>
          </a:p>
        </p:txBody>
      </p:sp>
      <p:sp>
        <p:nvSpPr>
          <p:cNvPr id="1950" name="文本框 1949">
            <a:extLst>
              <a:ext uri="{FF2B5EF4-FFF2-40B4-BE49-F238E27FC236}">
                <a16:creationId xmlns:a16="http://schemas.microsoft.com/office/drawing/2014/main" id="{A6191C3C-A852-4D3C-9756-5A2A52AC824D}"/>
              </a:ext>
            </a:extLst>
          </p:cNvPr>
          <p:cNvSpPr txBox="1"/>
          <p:nvPr/>
        </p:nvSpPr>
        <p:spPr>
          <a:xfrm>
            <a:off x="566206" y="1799795"/>
            <a:ext cx="5078313" cy="1015663"/>
          </a:xfrm>
          <a:prstGeom prst="rect">
            <a:avLst/>
          </a:prstGeom>
          <a:noFill/>
        </p:spPr>
        <p:txBody>
          <a:bodyPr wrap="none" lIns="0" tIns="0" rIns="0" bIns="0">
            <a:spAutoFit/>
          </a:bodyPr>
          <a:lstStyle/>
          <a:p>
            <a:r>
              <a:rPr kumimoji="0" lang="zh-CN" altLang="en-US" sz="6600" b="1" i="0" u="none" strike="noStrike" kern="1200" cap="none" spc="0" normalizeH="0" baseline="0" noProof="0" dirty="0">
                <a:ln>
                  <a:noFill/>
                </a:ln>
                <a:solidFill>
                  <a:schemeClr val="bg1"/>
                </a:solidFill>
                <a:effectLst>
                  <a:outerShdw blurRad="88900" dir="2700000" sx="101000" sy="101000" algn="tl" rotWithShape="0">
                    <a:schemeClr val="accent1">
                      <a:lumMod val="50000"/>
                      <a:alpha val="20000"/>
                    </a:schemeClr>
                  </a:outerShdw>
                </a:effectLst>
                <a:uLnTx/>
                <a:uFillTx/>
                <a:cs typeface="+mn-ea"/>
                <a:sym typeface="+mn-lt"/>
              </a:rPr>
              <a:t>旅游产品推广</a:t>
            </a:r>
            <a:endParaRPr lang="zh-CN" altLang="en-US" sz="6600" b="1" dirty="0">
              <a:solidFill>
                <a:schemeClr val="bg1"/>
              </a:solidFill>
              <a:effectLst>
                <a:outerShdw blurRad="88900" dir="2700000" sx="101000" sy="101000" algn="tl" rotWithShape="0">
                  <a:schemeClr val="accent1">
                    <a:lumMod val="50000"/>
                    <a:alpha val="20000"/>
                  </a:schemeClr>
                </a:outerShdw>
              </a:effectLst>
              <a:cs typeface="+mn-ea"/>
              <a:sym typeface="+mn-lt"/>
            </a:endParaRPr>
          </a:p>
        </p:txBody>
      </p:sp>
      <p:sp>
        <p:nvSpPr>
          <p:cNvPr id="1953" name="文本框 1952">
            <a:extLst>
              <a:ext uri="{FF2B5EF4-FFF2-40B4-BE49-F238E27FC236}">
                <a16:creationId xmlns:a16="http://schemas.microsoft.com/office/drawing/2014/main" id="{92EEF5FA-FD2E-4AB0-998B-9AA593307E6B}"/>
              </a:ext>
            </a:extLst>
          </p:cNvPr>
          <p:cNvSpPr txBox="1"/>
          <p:nvPr/>
        </p:nvSpPr>
        <p:spPr>
          <a:xfrm>
            <a:off x="668836" y="3778626"/>
            <a:ext cx="3156893" cy="338554"/>
          </a:xfrm>
          <a:prstGeom prst="rect">
            <a:avLst/>
          </a:prstGeom>
          <a:noFill/>
        </p:spPr>
        <p:txBody>
          <a:bodyPr wrap="square">
            <a:spAutoFit/>
          </a:bodyPr>
          <a:lstStyle/>
          <a:p>
            <a:r>
              <a:rPr lang="zh-CN" altLang="en-US" sz="1600" spc="300" dirty="0">
                <a:solidFill>
                  <a:schemeClr val="accent1"/>
                </a:solidFill>
                <a:cs typeface="+mn-ea"/>
                <a:sym typeface="+mn-lt"/>
              </a:rPr>
              <a:t>世界那么大，我想去看看</a:t>
            </a:r>
            <a:endParaRPr lang="en-US" altLang="zh-CN" sz="1600" spc="300" dirty="0">
              <a:solidFill>
                <a:schemeClr val="accent1"/>
              </a:solidFill>
              <a:cs typeface="+mn-ea"/>
              <a:sym typeface="+mn-lt"/>
            </a:endParaRPr>
          </a:p>
        </p:txBody>
      </p:sp>
      <p:grpSp>
        <p:nvGrpSpPr>
          <p:cNvPr id="3" name="组合 2">
            <a:extLst>
              <a:ext uri="{FF2B5EF4-FFF2-40B4-BE49-F238E27FC236}">
                <a16:creationId xmlns:a16="http://schemas.microsoft.com/office/drawing/2014/main" id="{AE4F8714-1B99-4B1D-BFDC-5E923DF4724C}"/>
              </a:ext>
            </a:extLst>
          </p:cNvPr>
          <p:cNvGrpSpPr/>
          <p:nvPr/>
        </p:nvGrpSpPr>
        <p:grpSpPr>
          <a:xfrm>
            <a:off x="571457" y="6308725"/>
            <a:ext cx="2090450" cy="246221"/>
            <a:chOff x="5030049" y="6539130"/>
            <a:chExt cx="2090450" cy="246221"/>
          </a:xfrm>
        </p:grpSpPr>
        <p:sp>
          <p:nvSpPr>
            <p:cNvPr id="1884" name="Freeform 5">
              <a:extLst>
                <a:ext uri="{FF2B5EF4-FFF2-40B4-BE49-F238E27FC236}">
                  <a16:creationId xmlns:a16="http://schemas.microsoft.com/office/drawing/2014/main" id="{78D2F6A6-2525-4617-BE0C-4C67823DD429}"/>
                </a:ext>
              </a:extLst>
            </p:cNvPr>
            <p:cNvSpPr/>
            <p:nvPr/>
          </p:nvSpPr>
          <p:spPr>
            <a:xfrm>
              <a:off x="5030049" y="6562903"/>
              <a:ext cx="2090450" cy="211154"/>
            </a:xfrm>
            <a:custGeom>
              <a:avLst/>
              <a:gdLst>
                <a:gd name="connsiteX0" fmla="*/ 1658805 w 2090450"/>
                <a:gd name="connsiteY0" fmla="*/ 0 h 211154"/>
                <a:gd name="connsiteX1" fmla="*/ 1983166 w 2090450"/>
                <a:gd name="connsiteY1" fmla="*/ 0 h 211154"/>
                <a:gd name="connsiteX2" fmla="*/ 2090450 w 2090450"/>
                <a:gd name="connsiteY2" fmla="*/ 105577 h 211154"/>
                <a:gd name="connsiteX3" fmla="*/ 1983166 w 2090450"/>
                <a:gd name="connsiteY3" fmla="*/ 211154 h 211154"/>
                <a:gd name="connsiteX4" fmla="*/ 1658805 w 2090450"/>
                <a:gd name="connsiteY4" fmla="*/ 211154 h 211154"/>
                <a:gd name="connsiteX5" fmla="*/ 1634337 w 2090450"/>
                <a:gd name="connsiteY5" fmla="*/ 206293 h 211154"/>
                <a:gd name="connsiteX6" fmla="*/ 1651629 w 2090450"/>
                <a:gd name="connsiteY6" fmla="*/ 202858 h 211154"/>
                <a:gd name="connsiteX7" fmla="*/ 1717154 w 2090450"/>
                <a:gd name="connsiteY7" fmla="*/ 105577 h 211154"/>
                <a:gd name="connsiteX8" fmla="*/ 1651629 w 2090450"/>
                <a:gd name="connsiteY8" fmla="*/ 8297 h 211154"/>
                <a:gd name="connsiteX9" fmla="*/ 1634337 w 2090450"/>
                <a:gd name="connsiteY9" fmla="*/ 4861 h 211154"/>
                <a:gd name="connsiteX10" fmla="*/ 105577 w 2090450"/>
                <a:gd name="connsiteY10" fmla="*/ 0 h 211154"/>
                <a:gd name="connsiteX11" fmla="*/ 1574243 w 2090450"/>
                <a:gd name="connsiteY11" fmla="*/ 0 h 211154"/>
                <a:gd name="connsiteX12" fmla="*/ 1679820 w 2090450"/>
                <a:gd name="connsiteY12" fmla="*/ 105577 h 211154"/>
                <a:gd name="connsiteX13" fmla="*/ 1574243 w 2090450"/>
                <a:gd name="connsiteY13" fmla="*/ 211154 h 211154"/>
                <a:gd name="connsiteX14" fmla="*/ 105577 w 2090450"/>
                <a:gd name="connsiteY14" fmla="*/ 211154 h 211154"/>
                <a:gd name="connsiteX15" fmla="*/ 0 w 2090450"/>
                <a:gd name="connsiteY15" fmla="*/ 105577 h 211154"/>
                <a:gd name="connsiteX16" fmla="*/ 105577 w 2090450"/>
                <a:gd name="connsiteY16" fmla="*/ 0 h 2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450" h="211154">
                  <a:moveTo>
                    <a:pt x="1658805" y="0"/>
                  </a:moveTo>
                  <a:lnTo>
                    <a:pt x="1983166" y="0"/>
                  </a:lnTo>
                  <a:cubicBezTo>
                    <a:pt x="2042417" y="0"/>
                    <a:pt x="2090450" y="47269"/>
                    <a:pt x="2090450" y="105577"/>
                  </a:cubicBezTo>
                  <a:cubicBezTo>
                    <a:pt x="2090450" y="163886"/>
                    <a:pt x="2042417" y="211154"/>
                    <a:pt x="1983166" y="211154"/>
                  </a:cubicBezTo>
                  <a:lnTo>
                    <a:pt x="1658805" y="211154"/>
                  </a:lnTo>
                  <a:lnTo>
                    <a:pt x="1634337" y="206293"/>
                  </a:lnTo>
                  <a:lnTo>
                    <a:pt x="1651629" y="202858"/>
                  </a:lnTo>
                  <a:cubicBezTo>
                    <a:pt x="1690135" y="186830"/>
                    <a:pt x="1717154" y="149309"/>
                    <a:pt x="1717154" y="105577"/>
                  </a:cubicBezTo>
                  <a:cubicBezTo>
                    <a:pt x="1717154" y="61847"/>
                    <a:pt x="1690135" y="24325"/>
                    <a:pt x="1651629" y="8297"/>
                  </a:cubicBezTo>
                  <a:lnTo>
                    <a:pt x="1634337" y="4861"/>
                  </a:lnTo>
                  <a:close/>
                  <a:moveTo>
                    <a:pt x="105577" y="0"/>
                  </a:moveTo>
                  <a:lnTo>
                    <a:pt x="1574243" y="0"/>
                  </a:lnTo>
                  <a:cubicBezTo>
                    <a:pt x="1632552" y="0"/>
                    <a:pt x="1679820" y="47268"/>
                    <a:pt x="1679820" y="105577"/>
                  </a:cubicBezTo>
                  <a:cubicBezTo>
                    <a:pt x="1679820" y="163886"/>
                    <a:pt x="1632552" y="211154"/>
                    <a:pt x="1574243" y="211154"/>
                  </a:cubicBezTo>
                  <a:lnTo>
                    <a:pt x="105577" y="211154"/>
                  </a:lnTo>
                  <a:cubicBezTo>
                    <a:pt x="47268" y="211154"/>
                    <a:pt x="0" y="163886"/>
                    <a:pt x="0" y="105577"/>
                  </a:cubicBezTo>
                  <a:cubicBezTo>
                    <a:pt x="0" y="47268"/>
                    <a:pt x="47268" y="0"/>
                    <a:pt x="105577" y="0"/>
                  </a:cubicBezTo>
                  <a:close/>
                </a:path>
              </a:pathLst>
            </a:custGeom>
            <a:gradFill>
              <a:gsLst>
                <a:gs pos="0">
                  <a:schemeClr val="accent1"/>
                </a:gs>
                <a:gs pos="99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900" dirty="0">
                <a:cs typeface="+mn-ea"/>
                <a:sym typeface="+mn-lt"/>
              </a:endParaRPr>
            </a:p>
          </p:txBody>
        </p:sp>
        <p:sp>
          <p:nvSpPr>
            <p:cNvPr id="1885" name="Rectangle 6">
              <a:extLst>
                <a:ext uri="{FF2B5EF4-FFF2-40B4-BE49-F238E27FC236}">
                  <a16:creationId xmlns:a16="http://schemas.microsoft.com/office/drawing/2014/main" id="{E58CF6A6-7DE4-4A50-B184-84C01B80085E}"/>
                </a:ext>
              </a:extLst>
            </p:cNvPr>
            <p:cNvSpPr/>
            <p:nvPr/>
          </p:nvSpPr>
          <p:spPr>
            <a:xfrm>
              <a:off x="5115711" y="6539130"/>
              <a:ext cx="1475084" cy="246221"/>
            </a:xfrm>
            <a:prstGeom prst="rect">
              <a:avLst/>
            </a:prstGeom>
          </p:spPr>
          <p:txBody>
            <a:bodyPr wrap="none">
              <a:spAutoFit/>
            </a:bodyPr>
            <a:lstStyle/>
            <a:p>
              <a:pPr algn="ctr"/>
              <a:r>
                <a:rPr lang="zh-CN" altLang="en-US" sz="1000" dirty="0">
                  <a:solidFill>
                    <a:srgbClr val="FFFFFF"/>
                  </a:solidFill>
                  <a:cs typeface="+mn-ea"/>
                  <a:sym typeface="+mn-lt"/>
                </a:rPr>
                <a:t>汇报时间：</a:t>
              </a:r>
              <a:r>
                <a:rPr lang="en-US" altLang="zh-CN" sz="1000" dirty="0">
                  <a:solidFill>
                    <a:srgbClr val="FFFFFF"/>
                  </a:solidFill>
                  <a:cs typeface="+mn-ea"/>
                  <a:sym typeface="+mn-lt"/>
                </a:rPr>
                <a:t>20XX</a:t>
              </a:r>
              <a:r>
                <a:rPr lang="zh-CN" altLang="en-US" sz="1000" dirty="0">
                  <a:solidFill>
                    <a:srgbClr val="FFFFFF"/>
                  </a:solidFill>
                  <a:cs typeface="+mn-ea"/>
                  <a:sym typeface="+mn-lt"/>
                </a:rPr>
                <a:t>年</a:t>
              </a:r>
              <a:r>
                <a:rPr lang="en-US" altLang="zh-CN" sz="1000" dirty="0">
                  <a:solidFill>
                    <a:srgbClr val="FFFFFF"/>
                  </a:solidFill>
                  <a:cs typeface="+mn-ea"/>
                  <a:sym typeface="+mn-lt"/>
                </a:rPr>
                <a:t>5</a:t>
              </a:r>
              <a:r>
                <a:rPr lang="zh-CN" altLang="en-US" sz="1000" dirty="0">
                  <a:solidFill>
                    <a:srgbClr val="FFFFFF"/>
                  </a:solidFill>
                  <a:cs typeface="+mn-ea"/>
                  <a:sym typeface="+mn-lt"/>
                </a:rPr>
                <a:t>月</a:t>
              </a:r>
              <a:endParaRPr lang="en-US" sz="1000" dirty="0">
                <a:solidFill>
                  <a:srgbClr val="FFFFFF"/>
                </a:solidFill>
                <a:cs typeface="+mn-ea"/>
                <a:sym typeface="+mn-lt"/>
              </a:endParaRPr>
            </a:p>
          </p:txBody>
        </p:sp>
      </p:grpSp>
      <p:sp>
        <p:nvSpPr>
          <p:cNvPr id="1887" name="文本框 1886">
            <a:extLst>
              <a:ext uri="{FF2B5EF4-FFF2-40B4-BE49-F238E27FC236}">
                <a16:creationId xmlns:a16="http://schemas.microsoft.com/office/drawing/2014/main" id="{D98982D8-F1E7-4E7A-AF4A-6E5A75008B71}"/>
              </a:ext>
            </a:extLst>
          </p:cNvPr>
          <p:cNvSpPr txBox="1"/>
          <p:nvPr/>
        </p:nvSpPr>
        <p:spPr>
          <a:xfrm>
            <a:off x="566206" y="2783249"/>
            <a:ext cx="4984814" cy="338554"/>
          </a:xfrm>
          <a:prstGeom prst="rect">
            <a:avLst/>
          </a:prstGeom>
          <a:noFill/>
        </p:spPr>
        <p:txBody>
          <a:bodyPr wrap="square">
            <a:spAutoFit/>
          </a:bodyPr>
          <a:lstStyle/>
          <a:p>
            <a:pPr algn="dist"/>
            <a:r>
              <a:rPr lang="en-US" altLang="zh-CN" sz="1600" dirty="0">
                <a:solidFill>
                  <a:schemeClr val="bg1">
                    <a:lumMod val="85000"/>
                  </a:schemeClr>
                </a:solidFill>
                <a:cs typeface="+mn-ea"/>
                <a:sym typeface="+mn-lt"/>
              </a:rPr>
              <a:t>TOURISM PRODUCT PROMOTION</a:t>
            </a:r>
            <a:endParaRPr lang="zh-CN" altLang="en-US" sz="1600" dirty="0">
              <a:solidFill>
                <a:schemeClr val="bg1">
                  <a:lumMod val="85000"/>
                </a:schemeClr>
              </a:solidFill>
              <a:cs typeface="+mn-ea"/>
              <a:sym typeface="+mn-lt"/>
            </a:endParaRPr>
          </a:p>
        </p:txBody>
      </p:sp>
      <p:sp>
        <p:nvSpPr>
          <p:cNvPr id="2" name="矩形 1">
            <a:extLst>
              <a:ext uri="{FF2B5EF4-FFF2-40B4-BE49-F238E27FC236}">
                <a16:creationId xmlns:a16="http://schemas.microsoft.com/office/drawing/2014/main" id="{51EC99D2-F519-4254-B74A-6A8C65043048}"/>
              </a:ext>
            </a:extLst>
          </p:cNvPr>
          <p:cNvSpPr/>
          <p:nvPr/>
        </p:nvSpPr>
        <p:spPr>
          <a:xfrm>
            <a:off x="7072523" y="1812364"/>
            <a:ext cx="4450641" cy="4450641"/>
          </a:xfrm>
          <a:prstGeom prst="rect">
            <a:avLst/>
          </a:prstGeom>
          <a:blipFill>
            <a:blip r:embed="rId4"/>
            <a:stretch>
              <a:fillRect l="-24890" r="-24759"/>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Tree>
    <p:custDataLst>
      <p:tags r:id="rId2"/>
    </p:custDataLst>
    <p:extLst>
      <p:ext uri="{BB962C8B-B14F-4D97-AF65-F5344CB8AC3E}">
        <p14:creationId xmlns:p14="http://schemas.microsoft.com/office/powerpoint/2010/main" val="12019031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矩形 57">
            <a:extLst>
              <a:ext uri="{FF2B5EF4-FFF2-40B4-BE49-F238E27FC236}">
                <a16:creationId xmlns:a16="http://schemas.microsoft.com/office/drawing/2014/main" id="{1D3F1D85-92BF-42BB-A6B3-345110323C5A}"/>
              </a:ext>
            </a:extLst>
          </p:cNvPr>
          <p:cNvSpPr/>
          <p:nvPr/>
        </p:nvSpPr>
        <p:spPr>
          <a:xfrm>
            <a:off x="8086811" y="-69506"/>
            <a:ext cx="4146378" cy="6997012"/>
          </a:xfrm>
          <a:prstGeom prst="rect">
            <a:avLst/>
          </a:prstGeom>
          <a:noFill/>
          <a:ln w="12700" cap="flat">
            <a:solidFill>
              <a:schemeClr val="accent4"/>
            </a:solidFill>
            <a:prstDash val="lgDash"/>
            <a:miter/>
          </a:ln>
          <a:effectLst>
            <a:outerShdw blurRad="254000" dist="38100" dir="2700000" algn="tl" rotWithShape="0">
              <a:schemeClr val="accent1">
                <a:lumMod val="50000"/>
                <a:alpha val="52000"/>
              </a:schemeClr>
            </a:outerShdw>
          </a:effectLst>
        </p:spPr>
        <p:txBody>
          <a:bodyPr wrap="square" rtlCol="0" anchor="ctr">
            <a:noAutofit/>
          </a:bodyPr>
          <a:lstStyle/>
          <a:p>
            <a:endParaRPr lang="zh-CN" altLang="en-US">
              <a:cs typeface="+mn-ea"/>
              <a:sym typeface="+mn-lt"/>
            </a:endParaRPr>
          </a:p>
        </p:txBody>
      </p:sp>
      <p:sp>
        <p:nvSpPr>
          <p:cNvPr id="33" name="标题 32">
            <a:extLst>
              <a:ext uri="{FF2B5EF4-FFF2-40B4-BE49-F238E27FC236}">
                <a16:creationId xmlns:a16="http://schemas.microsoft.com/office/drawing/2014/main" id="{512F16AC-3AB5-40A2-B8DB-4ECC00A64487}"/>
              </a:ext>
            </a:extLst>
          </p:cNvPr>
          <p:cNvSpPr>
            <a:spLocks noGrp="1"/>
          </p:cNvSpPr>
          <p:nvPr>
            <p:ph type="title"/>
          </p:nvPr>
        </p:nvSpPr>
        <p:spPr/>
        <p:txBody>
          <a:bodyPr>
            <a:normAutofit/>
          </a:bodyPr>
          <a:lstStyle/>
          <a:p>
            <a:r>
              <a:rPr lang="zh-CN" altLang="en-US" dirty="0">
                <a:latin typeface="+mn-lt"/>
                <a:ea typeface="+mn-ea"/>
                <a:cs typeface="+mn-ea"/>
                <a:sym typeface="+mn-lt"/>
              </a:rPr>
              <a:t>本地旅游</a:t>
            </a:r>
          </a:p>
        </p:txBody>
      </p:sp>
      <p:grpSp>
        <p:nvGrpSpPr>
          <p:cNvPr id="5" name="组合 4">
            <a:extLst>
              <a:ext uri="{FF2B5EF4-FFF2-40B4-BE49-F238E27FC236}">
                <a16:creationId xmlns:a16="http://schemas.microsoft.com/office/drawing/2014/main" id="{4E517316-F910-424A-A799-E86C03B5343D}"/>
              </a:ext>
            </a:extLst>
          </p:cNvPr>
          <p:cNvGrpSpPr/>
          <p:nvPr/>
        </p:nvGrpSpPr>
        <p:grpSpPr>
          <a:xfrm>
            <a:off x="590596" y="1844045"/>
            <a:ext cx="2339546" cy="4411378"/>
            <a:chOff x="1231557" y="1618720"/>
            <a:chExt cx="2339546" cy="2987908"/>
          </a:xfrm>
        </p:grpSpPr>
        <p:sp>
          <p:nvSpPr>
            <p:cNvPr id="11" name="矩形: 圆角 10">
              <a:extLst>
                <a:ext uri="{FF2B5EF4-FFF2-40B4-BE49-F238E27FC236}">
                  <a16:creationId xmlns:a16="http://schemas.microsoft.com/office/drawing/2014/main" id="{4052E2E1-9802-474B-A7E5-ECC9C2027729}"/>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2" name="矩形: 圆角 11">
              <a:extLst>
                <a:ext uri="{FF2B5EF4-FFF2-40B4-BE49-F238E27FC236}">
                  <a16:creationId xmlns:a16="http://schemas.microsoft.com/office/drawing/2014/main" id="{2963E1A3-37A6-419D-8EDE-03A2AF92915C}"/>
                </a:ext>
              </a:extLst>
            </p:cNvPr>
            <p:cNvSpPr/>
            <p:nvPr/>
          </p:nvSpPr>
          <p:spPr>
            <a:xfrm>
              <a:off x="1231557" y="1618720"/>
              <a:ext cx="2339546" cy="2893429"/>
            </a:xfrm>
            <a:prstGeom prst="roundRect">
              <a:avLst>
                <a:gd name="adj" fmla="val 50000"/>
              </a:avLst>
            </a:prstGeom>
            <a:solidFill>
              <a:schemeClr val="bg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grpSp>
      <p:sp>
        <p:nvSpPr>
          <p:cNvPr id="13" name="文本框 12">
            <a:extLst>
              <a:ext uri="{FF2B5EF4-FFF2-40B4-BE49-F238E27FC236}">
                <a16:creationId xmlns:a16="http://schemas.microsoft.com/office/drawing/2014/main" id="{05D9C4FE-1AE9-4BE5-B754-F5E84C985D66}"/>
              </a:ext>
            </a:extLst>
          </p:cNvPr>
          <p:cNvSpPr txBox="1"/>
          <p:nvPr/>
        </p:nvSpPr>
        <p:spPr>
          <a:xfrm>
            <a:off x="906289" y="2539182"/>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江河景区介绍</a:t>
            </a:r>
          </a:p>
        </p:txBody>
      </p:sp>
      <p:sp>
        <p:nvSpPr>
          <p:cNvPr id="14" name="文本框 13">
            <a:extLst>
              <a:ext uri="{FF2B5EF4-FFF2-40B4-BE49-F238E27FC236}">
                <a16:creationId xmlns:a16="http://schemas.microsoft.com/office/drawing/2014/main" id="{57D13CCD-A010-4A73-BA27-26114FC5C6A6}"/>
              </a:ext>
            </a:extLst>
          </p:cNvPr>
          <p:cNvSpPr txBox="1"/>
          <p:nvPr/>
        </p:nvSpPr>
        <p:spPr>
          <a:xfrm>
            <a:off x="802252" y="3244882"/>
            <a:ext cx="1916234" cy="1974067"/>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a:p>
            <a:pPr>
              <a:lnSpc>
                <a:spcPct val="130000"/>
              </a:lnSpc>
              <a:spcAft>
                <a:spcPts val="600"/>
              </a:spcAft>
            </a:pPr>
            <a:r>
              <a:rPr lang="zh-CN" altLang="en-US" sz="1600" dirty="0">
                <a:solidFill>
                  <a:schemeClr val="tx1">
                    <a:lumMod val="65000"/>
                    <a:lumOff val="35000"/>
                  </a:schemeClr>
                </a:solidFill>
                <a:cs typeface="+mn-ea"/>
                <a:sym typeface="+mn-lt"/>
              </a:rPr>
              <a:t>请填入您的内容，或复制您的内容。</a:t>
            </a:r>
            <a:endParaRPr lang="en-US" altLang="zh-CN" sz="1600" dirty="0">
              <a:solidFill>
                <a:schemeClr val="tx1">
                  <a:lumMod val="65000"/>
                  <a:lumOff val="35000"/>
                </a:schemeClr>
              </a:solidFill>
              <a:cs typeface="+mn-ea"/>
              <a:sym typeface="+mn-lt"/>
            </a:endParaRPr>
          </a:p>
        </p:txBody>
      </p:sp>
      <p:grpSp>
        <p:nvGrpSpPr>
          <p:cNvPr id="16" name="Group 13">
            <a:extLst>
              <a:ext uri="{FF2B5EF4-FFF2-40B4-BE49-F238E27FC236}">
                <a16:creationId xmlns:a16="http://schemas.microsoft.com/office/drawing/2014/main" id="{C485A2B1-9879-495C-90B6-65A617C1926A}"/>
              </a:ext>
            </a:extLst>
          </p:cNvPr>
          <p:cNvGrpSpPr/>
          <p:nvPr/>
        </p:nvGrpSpPr>
        <p:grpSpPr>
          <a:xfrm>
            <a:off x="1369614" y="2975082"/>
            <a:ext cx="781511" cy="0"/>
            <a:chOff x="6420047" y="3191256"/>
            <a:chExt cx="587160" cy="0"/>
          </a:xfrm>
        </p:grpSpPr>
        <p:cxnSp>
          <p:nvCxnSpPr>
            <p:cNvPr id="17" name="Straight Connector 14">
              <a:extLst>
                <a:ext uri="{FF2B5EF4-FFF2-40B4-BE49-F238E27FC236}">
                  <a16:creationId xmlns:a16="http://schemas.microsoft.com/office/drawing/2014/main" id="{81CBF8F6-792D-42D3-AAA6-B6D20FD3E80D}"/>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8" name="Straight Connector 15">
              <a:extLst>
                <a:ext uri="{FF2B5EF4-FFF2-40B4-BE49-F238E27FC236}">
                  <a16:creationId xmlns:a16="http://schemas.microsoft.com/office/drawing/2014/main" id="{F139A841-D2A2-4A2D-BAED-9876685B30AA}"/>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Straight Connector 16">
              <a:extLst>
                <a:ext uri="{FF2B5EF4-FFF2-40B4-BE49-F238E27FC236}">
                  <a16:creationId xmlns:a16="http://schemas.microsoft.com/office/drawing/2014/main" id="{435E60BE-5887-46A0-A7FB-16CE964CBC15}"/>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 name="矩形 1">
            <a:extLst>
              <a:ext uri="{FF2B5EF4-FFF2-40B4-BE49-F238E27FC236}">
                <a16:creationId xmlns:a16="http://schemas.microsoft.com/office/drawing/2014/main" id="{341B5CEA-7B90-499D-962B-8B9E72398719}"/>
              </a:ext>
            </a:extLst>
          </p:cNvPr>
          <p:cNvSpPr/>
          <p:nvPr/>
        </p:nvSpPr>
        <p:spPr>
          <a:xfrm>
            <a:off x="8128000" y="0"/>
            <a:ext cx="4064000" cy="6858000"/>
          </a:xfrm>
          <a:prstGeom prst="rect">
            <a:avLst/>
          </a:prstGeom>
          <a:blipFill>
            <a:blip r:embed="rId3"/>
            <a:stretch>
              <a:fillRect l="-76504" r="-76029"/>
            </a:stretch>
          </a:blipFill>
          <a:ln w="9517" cap="flat">
            <a:noFill/>
            <a:prstDash val="solid"/>
            <a:miter/>
          </a:ln>
          <a:effectLst>
            <a:outerShdw blurRad="254000" dist="38100" dir="2700000" algn="tl" rotWithShape="0">
              <a:schemeClr val="accent1">
                <a:lumMod val="50000"/>
                <a:alpha val="52000"/>
              </a:schemeClr>
            </a:outerShdw>
          </a:effectLst>
        </p:spPr>
        <p:txBody>
          <a:bodyPr wrap="square" rtlCol="0" anchor="ctr">
            <a:noAutofit/>
          </a:bodyPr>
          <a:lstStyle/>
          <a:p>
            <a:endParaRPr lang="zh-CN" altLang="en-US">
              <a:solidFill>
                <a:schemeClr val="tx1"/>
              </a:solidFill>
              <a:cs typeface="+mn-ea"/>
              <a:sym typeface="+mn-lt"/>
            </a:endParaRPr>
          </a:p>
        </p:txBody>
      </p:sp>
      <p:grpSp>
        <p:nvGrpSpPr>
          <p:cNvPr id="40" name="组合 39">
            <a:extLst>
              <a:ext uri="{FF2B5EF4-FFF2-40B4-BE49-F238E27FC236}">
                <a16:creationId xmlns:a16="http://schemas.microsoft.com/office/drawing/2014/main" id="{D7AE156A-8EDF-4A43-8A58-EB418BFCD382}"/>
              </a:ext>
            </a:extLst>
          </p:cNvPr>
          <p:cNvGrpSpPr/>
          <p:nvPr/>
        </p:nvGrpSpPr>
        <p:grpSpPr>
          <a:xfrm>
            <a:off x="3568575" y="1844045"/>
            <a:ext cx="2339546" cy="4411378"/>
            <a:chOff x="1231557" y="1618720"/>
            <a:chExt cx="2339546" cy="2987908"/>
          </a:xfrm>
        </p:grpSpPr>
        <p:sp>
          <p:nvSpPr>
            <p:cNvPr id="41" name="矩形: 圆角 40">
              <a:extLst>
                <a:ext uri="{FF2B5EF4-FFF2-40B4-BE49-F238E27FC236}">
                  <a16:creationId xmlns:a16="http://schemas.microsoft.com/office/drawing/2014/main" id="{8D826AE5-C7F7-45A8-A833-7AFAC2BA6859}"/>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42" name="矩形: 圆角 41">
              <a:extLst>
                <a:ext uri="{FF2B5EF4-FFF2-40B4-BE49-F238E27FC236}">
                  <a16:creationId xmlns:a16="http://schemas.microsoft.com/office/drawing/2014/main" id="{EBAFCB18-BD1B-4CC2-B8F7-62A4EE64843E}"/>
                </a:ext>
              </a:extLst>
            </p:cNvPr>
            <p:cNvSpPr/>
            <p:nvPr/>
          </p:nvSpPr>
          <p:spPr>
            <a:xfrm>
              <a:off x="1231557" y="1618720"/>
              <a:ext cx="2339546" cy="2893429"/>
            </a:xfrm>
            <a:prstGeom prst="roundRect">
              <a:avLst>
                <a:gd name="adj" fmla="val 50000"/>
              </a:avLst>
            </a:prstGeom>
            <a:solidFill>
              <a:schemeClr val="bg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grpSp>
      <p:sp>
        <p:nvSpPr>
          <p:cNvPr id="43" name="文本框 42">
            <a:extLst>
              <a:ext uri="{FF2B5EF4-FFF2-40B4-BE49-F238E27FC236}">
                <a16:creationId xmlns:a16="http://schemas.microsoft.com/office/drawing/2014/main" id="{789BD832-AE63-4EB9-824F-EB02603970BE}"/>
              </a:ext>
            </a:extLst>
          </p:cNvPr>
          <p:cNvSpPr txBox="1"/>
          <p:nvPr/>
        </p:nvSpPr>
        <p:spPr>
          <a:xfrm>
            <a:off x="3884268" y="2539182"/>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江河景区介绍</a:t>
            </a:r>
          </a:p>
        </p:txBody>
      </p:sp>
      <p:sp>
        <p:nvSpPr>
          <p:cNvPr id="44" name="文本框 43">
            <a:extLst>
              <a:ext uri="{FF2B5EF4-FFF2-40B4-BE49-F238E27FC236}">
                <a16:creationId xmlns:a16="http://schemas.microsoft.com/office/drawing/2014/main" id="{4E4D5C0C-7EEA-43FA-B671-538D8A3D72FA}"/>
              </a:ext>
            </a:extLst>
          </p:cNvPr>
          <p:cNvSpPr txBox="1"/>
          <p:nvPr/>
        </p:nvSpPr>
        <p:spPr>
          <a:xfrm>
            <a:off x="3780231" y="3244882"/>
            <a:ext cx="1916234" cy="1974067"/>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a:p>
            <a:pPr>
              <a:lnSpc>
                <a:spcPct val="130000"/>
              </a:lnSpc>
              <a:spcAft>
                <a:spcPts val="600"/>
              </a:spcAft>
            </a:pPr>
            <a:r>
              <a:rPr lang="zh-CN" altLang="en-US" sz="1600" dirty="0">
                <a:solidFill>
                  <a:schemeClr val="tx1">
                    <a:lumMod val="65000"/>
                    <a:lumOff val="35000"/>
                  </a:schemeClr>
                </a:solidFill>
                <a:cs typeface="+mn-ea"/>
                <a:sym typeface="+mn-lt"/>
              </a:rPr>
              <a:t>请填入您的内容，或复制您的内容。</a:t>
            </a:r>
            <a:endParaRPr lang="en-US" altLang="zh-CN" sz="1600" dirty="0">
              <a:solidFill>
                <a:schemeClr val="tx1">
                  <a:lumMod val="65000"/>
                  <a:lumOff val="35000"/>
                </a:schemeClr>
              </a:solidFill>
              <a:cs typeface="+mn-ea"/>
              <a:sym typeface="+mn-lt"/>
            </a:endParaRPr>
          </a:p>
        </p:txBody>
      </p:sp>
      <p:grpSp>
        <p:nvGrpSpPr>
          <p:cNvPr id="45" name="Group 13">
            <a:extLst>
              <a:ext uri="{FF2B5EF4-FFF2-40B4-BE49-F238E27FC236}">
                <a16:creationId xmlns:a16="http://schemas.microsoft.com/office/drawing/2014/main" id="{A2C11BED-798C-489A-A99E-5E479E6792DC}"/>
              </a:ext>
            </a:extLst>
          </p:cNvPr>
          <p:cNvGrpSpPr/>
          <p:nvPr/>
        </p:nvGrpSpPr>
        <p:grpSpPr>
          <a:xfrm>
            <a:off x="4347593" y="2975082"/>
            <a:ext cx="781511" cy="0"/>
            <a:chOff x="6420047" y="3191256"/>
            <a:chExt cx="587160" cy="0"/>
          </a:xfrm>
        </p:grpSpPr>
        <p:cxnSp>
          <p:nvCxnSpPr>
            <p:cNvPr id="46" name="Straight Connector 14">
              <a:extLst>
                <a:ext uri="{FF2B5EF4-FFF2-40B4-BE49-F238E27FC236}">
                  <a16:creationId xmlns:a16="http://schemas.microsoft.com/office/drawing/2014/main" id="{897AA126-606C-4EEA-A74D-12755B1C6245}"/>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Straight Connector 15">
              <a:extLst>
                <a:ext uri="{FF2B5EF4-FFF2-40B4-BE49-F238E27FC236}">
                  <a16:creationId xmlns:a16="http://schemas.microsoft.com/office/drawing/2014/main" id="{435A2375-F15E-49F6-9741-87A5512FBA8E}"/>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8" name="Straight Connector 16">
              <a:extLst>
                <a:ext uri="{FF2B5EF4-FFF2-40B4-BE49-F238E27FC236}">
                  <a16:creationId xmlns:a16="http://schemas.microsoft.com/office/drawing/2014/main" id="{0D994AD7-D912-4E33-8948-77C20D44EAEF}"/>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9" name="组合 48">
            <a:extLst>
              <a:ext uri="{FF2B5EF4-FFF2-40B4-BE49-F238E27FC236}">
                <a16:creationId xmlns:a16="http://schemas.microsoft.com/office/drawing/2014/main" id="{00C18306-B2F9-4642-80DD-A4E9B4B285CA}"/>
              </a:ext>
            </a:extLst>
          </p:cNvPr>
          <p:cNvGrpSpPr/>
          <p:nvPr/>
        </p:nvGrpSpPr>
        <p:grpSpPr>
          <a:xfrm>
            <a:off x="6546554" y="1844045"/>
            <a:ext cx="2339546" cy="4411378"/>
            <a:chOff x="1231557" y="1618720"/>
            <a:chExt cx="2339546" cy="2987908"/>
          </a:xfrm>
        </p:grpSpPr>
        <p:sp>
          <p:nvSpPr>
            <p:cNvPr id="50" name="矩形: 圆角 49">
              <a:extLst>
                <a:ext uri="{FF2B5EF4-FFF2-40B4-BE49-F238E27FC236}">
                  <a16:creationId xmlns:a16="http://schemas.microsoft.com/office/drawing/2014/main" id="{C1FBE9C2-4BF4-40DC-A9AA-3335B150995B}"/>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51" name="矩形: 圆角 50">
              <a:extLst>
                <a:ext uri="{FF2B5EF4-FFF2-40B4-BE49-F238E27FC236}">
                  <a16:creationId xmlns:a16="http://schemas.microsoft.com/office/drawing/2014/main" id="{94F8461D-FD45-457F-B3F3-4B1DEA3C0320}"/>
                </a:ext>
              </a:extLst>
            </p:cNvPr>
            <p:cNvSpPr/>
            <p:nvPr/>
          </p:nvSpPr>
          <p:spPr>
            <a:xfrm>
              <a:off x="1231557" y="1618720"/>
              <a:ext cx="2339546" cy="2893429"/>
            </a:xfrm>
            <a:prstGeom prst="roundRect">
              <a:avLst>
                <a:gd name="adj" fmla="val 50000"/>
              </a:avLst>
            </a:prstGeom>
            <a:solidFill>
              <a:schemeClr val="bg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grpSp>
      <p:sp>
        <p:nvSpPr>
          <p:cNvPr id="52" name="文本框 51">
            <a:extLst>
              <a:ext uri="{FF2B5EF4-FFF2-40B4-BE49-F238E27FC236}">
                <a16:creationId xmlns:a16="http://schemas.microsoft.com/office/drawing/2014/main" id="{A724F151-3117-46CA-A233-1D41901654BC}"/>
              </a:ext>
            </a:extLst>
          </p:cNvPr>
          <p:cNvSpPr txBox="1"/>
          <p:nvPr/>
        </p:nvSpPr>
        <p:spPr>
          <a:xfrm>
            <a:off x="6862247" y="2539182"/>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江河景区介绍</a:t>
            </a:r>
          </a:p>
        </p:txBody>
      </p:sp>
      <p:sp>
        <p:nvSpPr>
          <p:cNvPr id="53" name="文本框 52">
            <a:extLst>
              <a:ext uri="{FF2B5EF4-FFF2-40B4-BE49-F238E27FC236}">
                <a16:creationId xmlns:a16="http://schemas.microsoft.com/office/drawing/2014/main" id="{1B6B1F97-DECC-4EF6-A0F1-01F51688D086}"/>
              </a:ext>
            </a:extLst>
          </p:cNvPr>
          <p:cNvSpPr txBox="1"/>
          <p:nvPr/>
        </p:nvSpPr>
        <p:spPr>
          <a:xfrm>
            <a:off x="6758210" y="3244882"/>
            <a:ext cx="1916234" cy="1974067"/>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a:p>
            <a:pPr>
              <a:lnSpc>
                <a:spcPct val="130000"/>
              </a:lnSpc>
              <a:spcAft>
                <a:spcPts val="600"/>
              </a:spcAft>
            </a:pPr>
            <a:r>
              <a:rPr lang="zh-CN" altLang="en-US" sz="1600" dirty="0">
                <a:solidFill>
                  <a:schemeClr val="tx1">
                    <a:lumMod val="65000"/>
                    <a:lumOff val="35000"/>
                  </a:schemeClr>
                </a:solidFill>
                <a:cs typeface="+mn-ea"/>
                <a:sym typeface="+mn-lt"/>
              </a:rPr>
              <a:t>请填入您的内容，或复制您的内容。</a:t>
            </a:r>
            <a:endParaRPr lang="en-US" altLang="zh-CN" sz="1600" dirty="0">
              <a:solidFill>
                <a:schemeClr val="tx1">
                  <a:lumMod val="65000"/>
                  <a:lumOff val="35000"/>
                </a:schemeClr>
              </a:solidFill>
              <a:cs typeface="+mn-ea"/>
              <a:sym typeface="+mn-lt"/>
            </a:endParaRPr>
          </a:p>
        </p:txBody>
      </p:sp>
      <p:grpSp>
        <p:nvGrpSpPr>
          <p:cNvPr id="54" name="Group 13">
            <a:extLst>
              <a:ext uri="{FF2B5EF4-FFF2-40B4-BE49-F238E27FC236}">
                <a16:creationId xmlns:a16="http://schemas.microsoft.com/office/drawing/2014/main" id="{2823997A-14C1-477C-8F3F-EDB25E51D449}"/>
              </a:ext>
            </a:extLst>
          </p:cNvPr>
          <p:cNvGrpSpPr/>
          <p:nvPr/>
        </p:nvGrpSpPr>
        <p:grpSpPr>
          <a:xfrm>
            <a:off x="7325572" y="2975082"/>
            <a:ext cx="781511" cy="0"/>
            <a:chOff x="6420047" y="3191256"/>
            <a:chExt cx="587160" cy="0"/>
          </a:xfrm>
        </p:grpSpPr>
        <p:cxnSp>
          <p:nvCxnSpPr>
            <p:cNvPr id="55" name="Straight Connector 14">
              <a:extLst>
                <a:ext uri="{FF2B5EF4-FFF2-40B4-BE49-F238E27FC236}">
                  <a16:creationId xmlns:a16="http://schemas.microsoft.com/office/drawing/2014/main" id="{E6035741-68C8-4FD7-B03A-DB38C704E4C7}"/>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6" name="Straight Connector 15">
              <a:extLst>
                <a:ext uri="{FF2B5EF4-FFF2-40B4-BE49-F238E27FC236}">
                  <a16:creationId xmlns:a16="http://schemas.microsoft.com/office/drawing/2014/main" id="{766CE37C-61EE-441F-9837-6FFF93DAF3D1}"/>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7" name="Straight Connector 16">
              <a:extLst>
                <a:ext uri="{FF2B5EF4-FFF2-40B4-BE49-F238E27FC236}">
                  <a16:creationId xmlns:a16="http://schemas.microsoft.com/office/drawing/2014/main" id="{8A280A50-1467-4CA4-93A3-0A5C5E4A7E86}"/>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9134471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Freeform: Shape 4">
            <a:extLst>
              <a:ext uri="{FF2B5EF4-FFF2-40B4-BE49-F238E27FC236}">
                <a16:creationId xmlns:a16="http://schemas.microsoft.com/office/drawing/2014/main" id="{DAC88CF5-543E-4052-8A04-90E71800AB0B}"/>
              </a:ext>
            </a:extLst>
          </p:cNvPr>
          <p:cNvSpPr/>
          <p:nvPr/>
        </p:nvSpPr>
        <p:spPr>
          <a:xfrm flipH="1">
            <a:off x="5501778" y="152401"/>
            <a:ext cx="6690222" cy="6705599"/>
          </a:xfrm>
          <a:custGeom>
            <a:avLst/>
            <a:gdLst>
              <a:gd name="connsiteX0" fmla="*/ 0 w 4615373"/>
              <a:gd name="connsiteY0" fmla="*/ 0 h 4625981"/>
              <a:gd name="connsiteX1" fmla="*/ 3267310 w 4615373"/>
              <a:gd name="connsiteY1" fmla="*/ 1355564 h 4625981"/>
              <a:gd name="connsiteX2" fmla="*/ 4615361 w 4615373"/>
              <a:gd name="connsiteY2" fmla="*/ 4625981 h 4625981"/>
              <a:gd name="connsiteX3" fmla="*/ 0 w 4615373"/>
              <a:gd name="connsiteY3" fmla="*/ 4615373 h 4625981"/>
              <a:gd name="connsiteX4" fmla="*/ 0 w 4615373"/>
              <a:gd name="connsiteY4" fmla="*/ 0 h 4625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5373" h="4625981">
                <a:moveTo>
                  <a:pt x="0" y="0"/>
                </a:moveTo>
                <a:cubicBezTo>
                  <a:pt x="1225911" y="0"/>
                  <a:pt x="2401457" y="487718"/>
                  <a:pt x="3267310" y="1355564"/>
                </a:cubicBezTo>
                <a:cubicBezTo>
                  <a:pt x="4133164" y="2223409"/>
                  <a:pt x="4618179" y="3400073"/>
                  <a:pt x="4615361" y="4625981"/>
                </a:cubicBezTo>
                <a:lnTo>
                  <a:pt x="0" y="4615373"/>
                </a:lnTo>
                <a:lnTo>
                  <a:pt x="0" y="0"/>
                </a:lnTo>
                <a:close/>
              </a:path>
            </a:pathLst>
          </a:custGeom>
          <a:gradFill flip="none" rotWithShape="1">
            <a:gsLst>
              <a:gs pos="100000">
                <a:schemeClr val="accent2">
                  <a:lumMod val="20000"/>
                  <a:lumOff val="80000"/>
                </a:schemeClr>
              </a:gs>
              <a:gs pos="8000">
                <a:schemeClr val="bg1"/>
              </a:gs>
            </a:gsLst>
            <a:lin ang="8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36" name="Freeform: Shape 87">
            <a:extLst>
              <a:ext uri="{FF2B5EF4-FFF2-40B4-BE49-F238E27FC236}">
                <a16:creationId xmlns:a16="http://schemas.microsoft.com/office/drawing/2014/main" id="{5ED4BED2-D98C-45F1-B5B8-9D123BCCDB67}"/>
              </a:ext>
            </a:extLst>
          </p:cNvPr>
          <p:cNvSpPr/>
          <p:nvPr/>
        </p:nvSpPr>
        <p:spPr>
          <a:xfrm flipH="1">
            <a:off x="8130721" y="2788251"/>
            <a:ext cx="4061277" cy="4069749"/>
          </a:xfrm>
          <a:custGeom>
            <a:avLst/>
            <a:gdLst>
              <a:gd name="connsiteX0" fmla="*/ 5604 w 8106032"/>
              <a:gd name="connsiteY0" fmla="*/ 4078531 h 8122943"/>
              <a:gd name="connsiteX1" fmla="*/ 3316 w 8106032"/>
              <a:gd name="connsiteY1" fmla="*/ 5727365 h 8122943"/>
              <a:gd name="connsiteX2" fmla="*/ 15 w 8106032"/>
              <a:gd name="connsiteY2" fmla="*/ 8105673 h 8122943"/>
              <a:gd name="connsiteX3" fmla="*/ 1762 w 8106032"/>
              <a:gd name="connsiteY3" fmla="*/ 6094849 h 8122943"/>
              <a:gd name="connsiteX4" fmla="*/ 11274 w 8106032"/>
              <a:gd name="connsiteY4" fmla="*/ 0 h 8122943"/>
              <a:gd name="connsiteX5" fmla="*/ 5741707 w 8106032"/>
              <a:gd name="connsiteY5" fmla="*/ 2377481 h 8122943"/>
              <a:gd name="connsiteX6" fmla="*/ 8106011 w 8106032"/>
              <a:gd name="connsiteY6" fmla="*/ 8113363 h 8122943"/>
              <a:gd name="connsiteX7" fmla="*/ 0 w 8106032"/>
              <a:gd name="connsiteY7" fmla="*/ 8122943 h 8122943"/>
              <a:gd name="connsiteX8" fmla="*/ 6 w 8106032"/>
              <a:gd name="connsiteY8" fmla="*/ 8116481 h 8122943"/>
              <a:gd name="connsiteX9" fmla="*/ 4768273 w 8106032"/>
              <a:gd name="connsiteY9" fmla="*/ 8110846 h 8122943"/>
              <a:gd name="connsiteX10" fmla="*/ 3377496 w 8106032"/>
              <a:gd name="connsiteY10" fmla="*/ 4736776 h 8122943"/>
              <a:gd name="connsiteX11" fmla="*/ 243101 w 8106032"/>
              <a:gd name="connsiteY11" fmla="*/ 3344119 h 8122943"/>
              <a:gd name="connsiteX12" fmla="*/ 7015 w 8106032"/>
              <a:gd name="connsiteY12" fmla="*/ 3338259 h 8122943"/>
              <a:gd name="connsiteX13" fmla="*/ 9512 w 8106032"/>
              <a:gd name="connsiteY13" fmla="*/ 2028094 h 8122943"/>
              <a:gd name="connsiteX14" fmla="*/ 11274 w 8106032"/>
              <a:gd name="connsiteY14" fmla="*/ 0 h 812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06032" h="8122943">
                <a:moveTo>
                  <a:pt x="5604" y="4078531"/>
                </a:moveTo>
                <a:lnTo>
                  <a:pt x="3316" y="5727365"/>
                </a:lnTo>
                <a:lnTo>
                  <a:pt x="15" y="8105673"/>
                </a:lnTo>
                <a:lnTo>
                  <a:pt x="1762" y="6094849"/>
                </a:lnTo>
                <a:close/>
                <a:moveTo>
                  <a:pt x="11274" y="0"/>
                </a:moveTo>
                <a:cubicBezTo>
                  <a:pt x="2161361" y="0"/>
                  <a:pt x="4223114" y="855394"/>
                  <a:pt x="5741707" y="2377481"/>
                </a:cubicBezTo>
                <a:cubicBezTo>
                  <a:pt x="7260301" y="3899568"/>
                  <a:pt x="8110954" y="5963281"/>
                  <a:pt x="8106011" y="8113363"/>
                </a:cubicBezTo>
                <a:lnTo>
                  <a:pt x="0" y="8122943"/>
                </a:lnTo>
                <a:lnTo>
                  <a:pt x="6" y="8116481"/>
                </a:lnTo>
                <a:lnTo>
                  <a:pt x="4768273" y="8110846"/>
                </a:lnTo>
                <a:cubicBezTo>
                  <a:pt x="4771180" y="6846084"/>
                  <a:pt x="4270793" y="5632127"/>
                  <a:pt x="3377496" y="4736776"/>
                </a:cubicBezTo>
                <a:cubicBezTo>
                  <a:pt x="2540032" y="3897385"/>
                  <a:pt x="1421750" y="3402678"/>
                  <a:pt x="243101" y="3344119"/>
                </a:cubicBezTo>
                <a:lnTo>
                  <a:pt x="7015" y="3338259"/>
                </a:lnTo>
                <a:lnTo>
                  <a:pt x="9512" y="2028094"/>
                </a:lnTo>
                <a:cubicBezTo>
                  <a:pt x="10569" y="1350888"/>
                  <a:pt x="11274" y="674563"/>
                  <a:pt x="11274" y="0"/>
                </a:cubicBezTo>
                <a:close/>
              </a:path>
            </a:pathLst>
          </a:custGeom>
          <a:gradFill>
            <a:gsLst>
              <a:gs pos="100000">
                <a:schemeClr val="accent2"/>
              </a:gs>
              <a:gs pos="1000">
                <a:schemeClr val="accent2">
                  <a:lumMod val="75000"/>
                </a:schemeClr>
              </a:gs>
            </a:gsLst>
            <a:lin ang="8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id-ID">
              <a:cs typeface="+mn-ea"/>
              <a:sym typeface="+mn-lt"/>
            </a:endParaRPr>
          </a:p>
        </p:txBody>
      </p:sp>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五位一体</a:t>
            </a:r>
          </a:p>
        </p:txBody>
      </p:sp>
      <p:sp>
        <p:nvSpPr>
          <p:cNvPr id="17" name="文本框 16">
            <a:extLst>
              <a:ext uri="{FF2B5EF4-FFF2-40B4-BE49-F238E27FC236}">
                <a16:creationId xmlns:a16="http://schemas.microsoft.com/office/drawing/2014/main" id="{6BE66E8E-84B0-44B4-B52C-CCBF63503A2F}"/>
              </a:ext>
            </a:extLst>
          </p:cNvPr>
          <p:cNvSpPr txBox="1"/>
          <p:nvPr/>
        </p:nvSpPr>
        <p:spPr>
          <a:xfrm>
            <a:off x="785775" y="2618832"/>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江河景区介绍</a:t>
            </a:r>
          </a:p>
        </p:txBody>
      </p:sp>
      <p:sp>
        <p:nvSpPr>
          <p:cNvPr id="18" name="文本框 17">
            <a:extLst>
              <a:ext uri="{FF2B5EF4-FFF2-40B4-BE49-F238E27FC236}">
                <a16:creationId xmlns:a16="http://schemas.microsoft.com/office/drawing/2014/main" id="{A03725AA-9CDE-4113-B7B5-C3C64C7D5254}"/>
              </a:ext>
            </a:extLst>
          </p:cNvPr>
          <p:cNvSpPr txBox="1"/>
          <p:nvPr/>
        </p:nvSpPr>
        <p:spPr>
          <a:xfrm>
            <a:off x="785776" y="3128688"/>
            <a:ext cx="3631694" cy="709105"/>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19" name="Group 13">
            <a:extLst>
              <a:ext uri="{FF2B5EF4-FFF2-40B4-BE49-F238E27FC236}">
                <a16:creationId xmlns:a16="http://schemas.microsoft.com/office/drawing/2014/main" id="{C3D2553D-7E85-4090-8EC6-4FDCC88BE6ED}"/>
              </a:ext>
            </a:extLst>
          </p:cNvPr>
          <p:cNvGrpSpPr/>
          <p:nvPr/>
        </p:nvGrpSpPr>
        <p:grpSpPr>
          <a:xfrm>
            <a:off x="803818" y="3054732"/>
            <a:ext cx="781511" cy="0"/>
            <a:chOff x="6420047" y="3191256"/>
            <a:chExt cx="587160" cy="0"/>
          </a:xfrm>
        </p:grpSpPr>
        <p:cxnSp>
          <p:nvCxnSpPr>
            <p:cNvPr id="20" name="Straight Connector 14">
              <a:extLst>
                <a:ext uri="{FF2B5EF4-FFF2-40B4-BE49-F238E27FC236}">
                  <a16:creationId xmlns:a16="http://schemas.microsoft.com/office/drawing/2014/main" id="{6CF4374C-8E37-455B-A30D-C2F14B326100}"/>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15">
              <a:extLst>
                <a:ext uri="{FF2B5EF4-FFF2-40B4-BE49-F238E27FC236}">
                  <a16:creationId xmlns:a16="http://schemas.microsoft.com/office/drawing/2014/main" id="{D412A0C4-522E-48CF-830F-620928EBA08A}"/>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16">
              <a:extLst>
                <a:ext uri="{FF2B5EF4-FFF2-40B4-BE49-F238E27FC236}">
                  <a16:creationId xmlns:a16="http://schemas.microsoft.com/office/drawing/2014/main" id="{547DADCF-028F-4D01-B405-AA3F93D3402D}"/>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3" name="组合 22">
            <a:extLst>
              <a:ext uri="{FF2B5EF4-FFF2-40B4-BE49-F238E27FC236}">
                <a16:creationId xmlns:a16="http://schemas.microsoft.com/office/drawing/2014/main" id="{5F9AD86B-921A-4034-B7E7-63A80ED3C41E}"/>
              </a:ext>
            </a:extLst>
          </p:cNvPr>
          <p:cNvGrpSpPr/>
          <p:nvPr/>
        </p:nvGrpSpPr>
        <p:grpSpPr>
          <a:xfrm>
            <a:off x="653050" y="5719713"/>
            <a:ext cx="668125" cy="356112"/>
            <a:chOff x="-222837" y="317381"/>
            <a:chExt cx="1008678" cy="537627"/>
          </a:xfrm>
        </p:grpSpPr>
        <p:sp>
          <p:nvSpPr>
            <p:cNvPr id="24" name="矩形: 圆角 23">
              <a:extLst>
                <a:ext uri="{FF2B5EF4-FFF2-40B4-BE49-F238E27FC236}">
                  <a16:creationId xmlns:a16="http://schemas.microsoft.com/office/drawing/2014/main" id="{3A5B5509-2771-4EE8-9A7A-58A0B05531C6}"/>
                </a:ext>
              </a:extLst>
            </p:cNvPr>
            <p:cNvSpPr/>
            <p:nvPr/>
          </p:nvSpPr>
          <p:spPr>
            <a:xfrm flipH="1">
              <a:off x="-222837" y="548274"/>
              <a:ext cx="1008678" cy="144757"/>
            </a:xfrm>
            <a:prstGeom prst="roundRect">
              <a:avLst>
                <a:gd name="adj" fmla="val 50000"/>
              </a:avLst>
            </a:prstGeom>
            <a:gradFill>
              <a:gsLst>
                <a:gs pos="92000">
                  <a:schemeClr val="accent1">
                    <a:alpha val="0"/>
                  </a:schemeClr>
                </a:gs>
                <a:gs pos="2809">
                  <a:schemeClr val="accent1">
                    <a:lumMod val="60000"/>
                    <a:lumOff val="40000"/>
                  </a:schemeClr>
                </a:gs>
                <a:gs pos="2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5" name="矩形: 圆角 24">
              <a:extLst>
                <a:ext uri="{FF2B5EF4-FFF2-40B4-BE49-F238E27FC236}">
                  <a16:creationId xmlns:a16="http://schemas.microsoft.com/office/drawing/2014/main" id="{BA60007D-BB6C-4887-85F9-D645876A3719}"/>
                </a:ext>
              </a:extLst>
            </p:cNvPr>
            <p:cNvSpPr/>
            <p:nvPr/>
          </p:nvSpPr>
          <p:spPr>
            <a:xfrm flipH="1">
              <a:off x="-48244" y="770111"/>
              <a:ext cx="615256" cy="84897"/>
            </a:xfrm>
            <a:prstGeom prst="roundRect">
              <a:avLst>
                <a:gd name="adj" fmla="val 50000"/>
              </a:avLst>
            </a:prstGeom>
            <a:gradFill>
              <a:gsLst>
                <a:gs pos="92000">
                  <a:schemeClr val="accent1">
                    <a:alpha val="0"/>
                  </a:schemeClr>
                </a:gs>
                <a:gs pos="1124">
                  <a:schemeClr val="accent1">
                    <a:lumMod val="60000"/>
                    <a:lumOff val="40000"/>
                  </a:schemeClr>
                </a:gs>
                <a:gs pos="2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星形: 四角 25">
              <a:extLst>
                <a:ext uri="{FF2B5EF4-FFF2-40B4-BE49-F238E27FC236}">
                  <a16:creationId xmlns:a16="http://schemas.microsoft.com/office/drawing/2014/main" id="{3867EE14-329C-4891-B833-2BACA7234A9B}"/>
                </a:ext>
              </a:extLst>
            </p:cNvPr>
            <p:cNvSpPr/>
            <p:nvPr/>
          </p:nvSpPr>
          <p:spPr>
            <a:xfrm>
              <a:off x="0" y="377844"/>
              <a:ext cx="221837" cy="221837"/>
            </a:xfrm>
            <a:prstGeom prst="star4">
              <a:avLst/>
            </a:prstGeom>
            <a:gradFill>
              <a:gsLst>
                <a:gs pos="100000">
                  <a:schemeClr val="accent1"/>
                </a:gs>
                <a:gs pos="2809">
                  <a:schemeClr val="accent1">
                    <a:lumMod val="60000"/>
                    <a:lumOff val="40000"/>
                  </a:schemeClr>
                </a:gs>
                <a:gs pos="47000">
                  <a:schemeClr val="accent1"/>
                </a:gs>
              </a:gsLst>
              <a:lin ang="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星形: 四角 26">
              <a:extLst>
                <a:ext uri="{FF2B5EF4-FFF2-40B4-BE49-F238E27FC236}">
                  <a16:creationId xmlns:a16="http://schemas.microsoft.com/office/drawing/2014/main" id="{1AA27724-0E77-49E2-960F-EE925AD0F90E}"/>
                </a:ext>
              </a:extLst>
            </p:cNvPr>
            <p:cNvSpPr/>
            <p:nvPr/>
          </p:nvSpPr>
          <p:spPr>
            <a:xfrm>
              <a:off x="567011" y="317381"/>
              <a:ext cx="128681" cy="128681"/>
            </a:xfrm>
            <a:prstGeom prst="star4">
              <a:avLst/>
            </a:prstGeom>
            <a:gradFill>
              <a:gsLst>
                <a:gs pos="100000">
                  <a:schemeClr val="accent1"/>
                </a:gs>
                <a:gs pos="2809">
                  <a:schemeClr val="accent1">
                    <a:lumMod val="60000"/>
                    <a:lumOff val="40000"/>
                  </a:schemeClr>
                </a:gs>
                <a:gs pos="47000">
                  <a:schemeClr val="accent1"/>
                </a:gs>
              </a:gsLst>
              <a:lin ang="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38" name="Freeform 8">
            <a:extLst>
              <a:ext uri="{FF2B5EF4-FFF2-40B4-BE49-F238E27FC236}">
                <a16:creationId xmlns:a16="http://schemas.microsoft.com/office/drawing/2014/main" id="{51C2AC01-42ED-43A2-8D09-7771F69B1E2D}"/>
              </a:ext>
            </a:extLst>
          </p:cNvPr>
          <p:cNvSpPr/>
          <p:nvPr/>
        </p:nvSpPr>
        <p:spPr>
          <a:xfrm flipV="1">
            <a:off x="5139523" y="-4459"/>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accent1">
                  <a:alpha val="0"/>
                </a:schemeClr>
              </a:gs>
              <a:gs pos="100000">
                <a:schemeClr val="accent1">
                  <a:alpha val="10000"/>
                </a:schemeClr>
              </a:gs>
            </a:gsLst>
            <a:lin ang="0" scaled="0"/>
          </a:gradFill>
          <a:ln w="22550" cap="flat">
            <a:noFill/>
            <a:prstDash val="solid"/>
            <a:miter/>
          </a:ln>
        </p:spPr>
        <p:txBody>
          <a:bodyPr rtlCol="0" anchor="ctr"/>
          <a:lstStyle/>
          <a:p>
            <a:endParaRPr lang="en-US">
              <a:cs typeface="+mn-ea"/>
              <a:sym typeface="+mn-lt"/>
            </a:endParaRPr>
          </a:p>
        </p:txBody>
      </p:sp>
      <p:pic>
        <p:nvPicPr>
          <p:cNvPr id="39" name="图片 38">
            <a:hlinkClick r:id="rId3"/>
            <a:extLst>
              <a:ext uri="{FF2B5EF4-FFF2-40B4-BE49-F238E27FC236}">
                <a16:creationId xmlns:a16="http://schemas.microsoft.com/office/drawing/2014/main" id="{DF31BBF5-EA0A-410F-8FD3-A32F0554579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99352" y="647699"/>
            <a:ext cx="1470348" cy="196046"/>
          </a:xfrm>
          <a:prstGeom prst="rect">
            <a:avLst/>
          </a:prstGeom>
        </p:spPr>
      </p:pic>
      <p:grpSp>
        <p:nvGrpSpPr>
          <p:cNvPr id="16" name="组合 15">
            <a:extLst>
              <a:ext uri="{FF2B5EF4-FFF2-40B4-BE49-F238E27FC236}">
                <a16:creationId xmlns:a16="http://schemas.microsoft.com/office/drawing/2014/main" id="{FF0884ED-E1A0-40C7-94D5-4975988EA82E}"/>
              </a:ext>
            </a:extLst>
          </p:cNvPr>
          <p:cNvGrpSpPr/>
          <p:nvPr/>
        </p:nvGrpSpPr>
        <p:grpSpPr>
          <a:xfrm>
            <a:off x="6311650" y="1833637"/>
            <a:ext cx="4448982" cy="4356086"/>
            <a:chOff x="3213601" y="2707955"/>
            <a:chExt cx="5656134" cy="5538033"/>
          </a:xfrm>
        </p:grpSpPr>
        <p:sp>
          <p:nvSpPr>
            <p:cNvPr id="3" name="Oval 39">
              <a:extLst>
                <a:ext uri="{FF2B5EF4-FFF2-40B4-BE49-F238E27FC236}">
                  <a16:creationId xmlns:a16="http://schemas.microsoft.com/office/drawing/2014/main" id="{A5BF065F-AE4A-4E98-8ED3-FCFE717723E0}"/>
                </a:ext>
              </a:extLst>
            </p:cNvPr>
            <p:cNvSpPr>
              <a:spLocks noChangeArrowheads="1"/>
            </p:cNvSpPr>
            <p:nvPr/>
          </p:nvSpPr>
          <p:spPr bwMode="auto">
            <a:xfrm>
              <a:off x="5617774" y="7438270"/>
              <a:ext cx="655875" cy="124426"/>
            </a:xfrm>
            <a:prstGeom prst="ellipse">
              <a:avLst/>
            </a:prstGeom>
            <a:solidFill>
              <a:schemeClr val="accent6">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4" name="Freeform 40">
              <a:extLst>
                <a:ext uri="{FF2B5EF4-FFF2-40B4-BE49-F238E27FC236}">
                  <a16:creationId xmlns:a16="http://schemas.microsoft.com/office/drawing/2014/main" id="{390B0DAF-3624-4403-BF29-4E3ABCFF2AC9}"/>
                </a:ext>
              </a:extLst>
            </p:cNvPr>
            <p:cNvSpPr>
              <a:spLocks/>
            </p:cNvSpPr>
            <p:nvPr/>
          </p:nvSpPr>
          <p:spPr bwMode="auto">
            <a:xfrm>
              <a:off x="5615665" y="7503647"/>
              <a:ext cx="860441" cy="742341"/>
            </a:xfrm>
            <a:custGeom>
              <a:avLst/>
              <a:gdLst>
                <a:gd name="T0" fmla="*/ 153 w 314"/>
                <a:gd name="T1" fmla="*/ 269 h 270"/>
                <a:gd name="T2" fmla="*/ 0 w 314"/>
                <a:gd name="T3" fmla="*/ 0 h 270"/>
                <a:gd name="T4" fmla="*/ 14 w 314"/>
                <a:gd name="T5" fmla="*/ 12 h 270"/>
                <a:gd name="T6" fmla="*/ 227 w 314"/>
                <a:gd name="T7" fmla="*/ 31 h 270"/>
                <a:gd name="T8" fmla="*/ 314 w 314"/>
                <a:gd name="T9" fmla="*/ 1 h 270"/>
                <a:gd name="T10" fmla="*/ 160 w 314"/>
                <a:gd name="T11" fmla="*/ 269 h 270"/>
                <a:gd name="T12" fmla="*/ 158 w 314"/>
                <a:gd name="T13" fmla="*/ 270 h 270"/>
                <a:gd name="T14" fmla="*/ 153 w 314"/>
                <a:gd name="T15" fmla="*/ 270 h 270"/>
                <a:gd name="T16" fmla="*/ 153 w 314"/>
                <a:gd name="T17" fmla="*/ 269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4" h="270">
                  <a:moveTo>
                    <a:pt x="153" y="269"/>
                  </a:moveTo>
                  <a:cubicBezTo>
                    <a:pt x="102" y="180"/>
                    <a:pt x="51" y="90"/>
                    <a:pt x="0" y="0"/>
                  </a:cubicBezTo>
                  <a:cubicBezTo>
                    <a:pt x="2" y="4"/>
                    <a:pt x="7" y="8"/>
                    <a:pt x="14" y="12"/>
                  </a:cubicBezTo>
                  <a:cubicBezTo>
                    <a:pt x="53" y="32"/>
                    <a:pt x="148" y="40"/>
                    <a:pt x="227" y="31"/>
                  </a:cubicBezTo>
                  <a:cubicBezTo>
                    <a:pt x="275" y="25"/>
                    <a:pt x="307" y="13"/>
                    <a:pt x="314" y="1"/>
                  </a:cubicBezTo>
                  <a:cubicBezTo>
                    <a:pt x="262" y="90"/>
                    <a:pt x="211" y="180"/>
                    <a:pt x="160" y="269"/>
                  </a:cubicBezTo>
                  <a:cubicBezTo>
                    <a:pt x="159" y="270"/>
                    <a:pt x="159" y="270"/>
                    <a:pt x="158" y="270"/>
                  </a:cubicBezTo>
                  <a:cubicBezTo>
                    <a:pt x="156" y="270"/>
                    <a:pt x="154" y="270"/>
                    <a:pt x="153" y="270"/>
                  </a:cubicBezTo>
                  <a:lnTo>
                    <a:pt x="153" y="269"/>
                  </a:ln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dirty="0">
                <a:cs typeface="+mn-ea"/>
                <a:sym typeface="+mn-lt"/>
              </a:endParaRPr>
            </a:p>
          </p:txBody>
        </p:sp>
        <p:sp>
          <p:nvSpPr>
            <p:cNvPr id="5" name="Freeform 41">
              <a:extLst>
                <a:ext uri="{FF2B5EF4-FFF2-40B4-BE49-F238E27FC236}">
                  <a16:creationId xmlns:a16="http://schemas.microsoft.com/office/drawing/2014/main" id="{E9C7FFB4-C061-4C6E-BF0E-40E280B01264}"/>
                </a:ext>
              </a:extLst>
            </p:cNvPr>
            <p:cNvSpPr>
              <a:spLocks noEditPoints="1"/>
            </p:cNvSpPr>
            <p:nvPr/>
          </p:nvSpPr>
          <p:spPr bwMode="auto">
            <a:xfrm>
              <a:off x="5603012" y="7381329"/>
              <a:ext cx="887857" cy="238308"/>
            </a:xfrm>
            <a:custGeom>
              <a:avLst/>
              <a:gdLst>
                <a:gd name="T0" fmla="*/ 163 w 323"/>
                <a:gd name="T1" fmla="*/ 87 h 87"/>
                <a:gd name="T2" fmla="*/ 19 w 323"/>
                <a:gd name="T3" fmla="*/ 64 h 87"/>
                <a:gd name="T4" fmla="*/ 1 w 323"/>
                <a:gd name="T5" fmla="*/ 40 h 87"/>
                <a:gd name="T6" fmla="*/ 92 w 323"/>
                <a:gd name="T7" fmla="*/ 4 h 87"/>
                <a:gd name="T8" fmla="*/ 161 w 323"/>
                <a:gd name="T9" fmla="*/ 0 h 87"/>
                <a:gd name="T10" fmla="*/ 304 w 323"/>
                <a:gd name="T11" fmla="*/ 23 h 87"/>
                <a:gd name="T12" fmla="*/ 322 w 323"/>
                <a:gd name="T13" fmla="*/ 46 h 87"/>
                <a:gd name="T14" fmla="*/ 231 w 323"/>
                <a:gd name="T15" fmla="*/ 83 h 87"/>
                <a:gd name="T16" fmla="*/ 163 w 323"/>
                <a:gd name="T17" fmla="*/ 87 h 87"/>
                <a:gd name="T18" fmla="*/ 161 w 323"/>
                <a:gd name="T19" fmla="*/ 27 h 87"/>
                <a:gd name="T20" fmla="*/ 128 w 323"/>
                <a:gd name="T21" fmla="*/ 29 h 87"/>
                <a:gd name="T22" fmla="*/ 88 w 323"/>
                <a:gd name="T23" fmla="*/ 43 h 87"/>
                <a:gd name="T24" fmla="*/ 94 w 323"/>
                <a:gd name="T25" fmla="*/ 49 h 87"/>
                <a:gd name="T26" fmla="*/ 162 w 323"/>
                <a:gd name="T27" fmla="*/ 60 h 87"/>
                <a:gd name="T28" fmla="*/ 195 w 323"/>
                <a:gd name="T29" fmla="*/ 58 h 87"/>
                <a:gd name="T30" fmla="*/ 235 w 323"/>
                <a:gd name="T31" fmla="*/ 44 h 87"/>
                <a:gd name="T32" fmla="*/ 229 w 323"/>
                <a:gd name="T33" fmla="*/ 38 h 87"/>
                <a:gd name="T34" fmla="*/ 161 w 323"/>
                <a:gd name="T35" fmla="*/ 2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23" h="87">
                  <a:moveTo>
                    <a:pt x="163" y="87"/>
                  </a:moveTo>
                  <a:cubicBezTo>
                    <a:pt x="101" y="87"/>
                    <a:pt x="46" y="78"/>
                    <a:pt x="19" y="64"/>
                  </a:cubicBezTo>
                  <a:cubicBezTo>
                    <a:pt x="2" y="55"/>
                    <a:pt x="0" y="46"/>
                    <a:pt x="1" y="40"/>
                  </a:cubicBezTo>
                  <a:cubicBezTo>
                    <a:pt x="5" y="24"/>
                    <a:pt x="39" y="11"/>
                    <a:pt x="92" y="4"/>
                  </a:cubicBezTo>
                  <a:cubicBezTo>
                    <a:pt x="114" y="1"/>
                    <a:pt x="137" y="0"/>
                    <a:pt x="161" y="0"/>
                  </a:cubicBezTo>
                  <a:cubicBezTo>
                    <a:pt x="222" y="0"/>
                    <a:pt x="277" y="9"/>
                    <a:pt x="304" y="23"/>
                  </a:cubicBezTo>
                  <a:cubicBezTo>
                    <a:pt x="321" y="32"/>
                    <a:pt x="323" y="41"/>
                    <a:pt x="322" y="46"/>
                  </a:cubicBezTo>
                  <a:cubicBezTo>
                    <a:pt x="318" y="63"/>
                    <a:pt x="284" y="76"/>
                    <a:pt x="231" y="83"/>
                  </a:cubicBezTo>
                  <a:cubicBezTo>
                    <a:pt x="209" y="85"/>
                    <a:pt x="186" y="87"/>
                    <a:pt x="163" y="87"/>
                  </a:cubicBezTo>
                  <a:close/>
                  <a:moveTo>
                    <a:pt x="161" y="27"/>
                  </a:moveTo>
                  <a:cubicBezTo>
                    <a:pt x="149" y="27"/>
                    <a:pt x="138" y="28"/>
                    <a:pt x="128" y="29"/>
                  </a:cubicBezTo>
                  <a:cubicBezTo>
                    <a:pt x="100" y="32"/>
                    <a:pt x="89" y="39"/>
                    <a:pt x="88" y="43"/>
                  </a:cubicBezTo>
                  <a:cubicBezTo>
                    <a:pt x="87" y="45"/>
                    <a:pt x="90" y="47"/>
                    <a:pt x="94" y="49"/>
                  </a:cubicBezTo>
                  <a:cubicBezTo>
                    <a:pt x="106" y="55"/>
                    <a:pt x="133" y="60"/>
                    <a:pt x="162" y="60"/>
                  </a:cubicBezTo>
                  <a:cubicBezTo>
                    <a:pt x="174" y="60"/>
                    <a:pt x="185" y="59"/>
                    <a:pt x="195" y="58"/>
                  </a:cubicBezTo>
                  <a:cubicBezTo>
                    <a:pt x="223" y="54"/>
                    <a:pt x="235" y="48"/>
                    <a:pt x="235" y="44"/>
                  </a:cubicBezTo>
                  <a:cubicBezTo>
                    <a:pt x="236" y="42"/>
                    <a:pt x="234" y="40"/>
                    <a:pt x="229" y="38"/>
                  </a:cubicBezTo>
                  <a:cubicBezTo>
                    <a:pt x="217" y="31"/>
                    <a:pt x="190" y="27"/>
                    <a:pt x="161" y="27"/>
                  </a:cubicBezTo>
                  <a:close/>
                </a:path>
              </a:pathLst>
            </a:custGeom>
            <a:solidFill>
              <a:schemeClr val="accent6">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6" name="Freeform 42">
              <a:extLst>
                <a:ext uri="{FF2B5EF4-FFF2-40B4-BE49-F238E27FC236}">
                  <a16:creationId xmlns:a16="http://schemas.microsoft.com/office/drawing/2014/main" id="{BEEBE306-C08E-4F41-8452-3348BE921DF7}"/>
                </a:ext>
              </a:extLst>
            </p:cNvPr>
            <p:cNvSpPr>
              <a:spLocks/>
            </p:cNvSpPr>
            <p:nvPr/>
          </p:nvSpPr>
          <p:spPr bwMode="auto">
            <a:xfrm>
              <a:off x="5014622" y="6461839"/>
              <a:ext cx="2041438" cy="892075"/>
            </a:xfrm>
            <a:custGeom>
              <a:avLst/>
              <a:gdLst>
                <a:gd name="T0" fmla="*/ 153 w 744"/>
                <a:gd name="T1" fmla="*/ 269 h 325"/>
                <a:gd name="T2" fmla="*/ 0 w 744"/>
                <a:gd name="T3" fmla="*/ 0 h 325"/>
                <a:gd name="T4" fmla="*/ 35 w 744"/>
                <a:gd name="T5" fmla="*/ 28 h 325"/>
                <a:gd name="T6" fmla="*/ 537 w 744"/>
                <a:gd name="T7" fmla="*/ 72 h 325"/>
                <a:gd name="T8" fmla="*/ 744 w 744"/>
                <a:gd name="T9" fmla="*/ 1 h 325"/>
                <a:gd name="T10" fmla="*/ 589 w 744"/>
                <a:gd name="T11" fmla="*/ 270 h 325"/>
                <a:gd name="T12" fmla="*/ 468 w 744"/>
                <a:gd name="T13" fmla="*/ 311 h 325"/>
                <a:gd name="T14" fmla="*/ 174 w 744"/>
                <a:gd name="T15" fmla="*/ 286 h 325"/>
                <a:gd name="T16" fmla="*/ 153 w 744"/>
                <a:gd name="T17" fmla="*/ 269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4" h="325">
                  <a:moveTo>
                    <a:pt x="153" y="269"/>
                  </a:moveTo>
                  <a:cubicBezTo>
                    <a:pt x="0" y="0"/>
                    <a:pt x="0" y="0"/>
                    <a:pt x="0" y="0"/>
                  </a:cubicBezTo>
                  <a:cubicBezTo>
                    <a:pt x="6" y="10"/>
                    <a:pt x="17" y="19"/>
                    <a:pt x="35" y="28"/>
                  </a:cubicBezTo>
                  <a:cubicBezTo>
                    <a:pt x="126" y="75"/>
                    <a:pt x="351" y="95"/>
                    <a:pt x="537" y="72"/>
                  </a:cubicBezTo>
                  <a:cubicBezTo>
                    <a:pt x="653" y="58"/>
                    <a:pt x="727" y="31"/>
                    <a:pt x="744" y="1"/>
                  </a:cubicBezTo>
                  <a:cubicBezTo>
                    <a:pt x="589" y="270"/>
                    <a:pt x="589" y="270"/>
                    <a:pt x="589" y="270"/>
                  </a:cubicBezTo>
                  <a:cubicBezTo>
                    <a:pt x="579" y="287"/>
                    <a:pt x="536" y="303"/>
                    <a:pt x="468" y="311"/>
                  </a:cubicBezTo>
                  <a:cubicBezTo>
                    <a:pt x="359" y="325"/>
                    <a:pt x="227" y="313"/>
                    <a:pt x="174" y="286"/>
                  </a:cubicBezTo>
                  <a:cubicBezTo>
                    <a:pt x="163" y="280"/>
                    <a:pt x="156" y="275"/>
                    <a:pt x="153" y="269"/>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7" name="Freeform 43">
              <a:extLst>
                <a:ext uri="{FF2B5EF4-FFF2-40B4-BE49-F238E27FC236}">
                  <a16:creationId xmlns:a16="http://schemas.microsoft.com/office/drawing/2014/main" id="{C9358DFF-5AA5-4C7B-A940-DF134E0E4C84}"/>
                </a:ext>
              </a:extLst>
            </p:cNvPr>
            <p:cNvSpPr>
              <a:spLocks/>
            </p:cNvSpPr>
            <p:nvPr/>
          </p:nvSpPr>
          <p:spPr bwMode="auto">
            <a:xfrm>
              <a:off x="4974552" y="6147609"/>
              <a:ext cx="2117360" cy="558865"/>
            </a:xfrm>
            <a:custGeom>
              <a:avLst/>
              <a:gdLst>
                <a:gd name="T0" fmla="*/ 389 w 771"/>
                <a:gd name="T1" fmla="*/ 203 h 203"/>
                <a:gd name="T2" fmla="*/ 45 w 771"/>
                <a:gd name="T3" fmla="*/ 148 h 203"/>
                <a:gd name="T4" fmla="*/ 3 w 771"/>
                <a:gd name="T5" fmla="*/ 95 h 203"/>
                <a:gd name="T6" fmla="*/ 220 w 771"/>
                <a:gd name="T7" fmla="*/ 10 h 203"/>
                <a:gd name="T8" fmla="*/ 383 w 771"/>
                <a:gd name="T9" fmla="*/ 0 h 203"/>
                <a:gd name="T10" fmla="*/ 727 w 771"/>
                <a:gd name="T11" fmla="*/ 54 h 203"/>
                <a:gd name="T12" fmla="*/ 769 w 771"/>
                <a:gd name="T13" fmla="*/ 108 h 203"/>
                <a:gd name="T14" fmla="*/ 552 w 771"/>
                <a:gd name="T15" fmla="*/ 193 h 203"/>
                <a:gd name="T16" fmla="*/ 389 w 771"/>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71" h="203">
                  <a:moveTo>
                    <a:pt x="389" y="203"/>
                  </a:moveTo>
                  <a:cubicBezTo>
                    <a:pt x="242" y="203"/>
                    <a:pt x="110" y="182"/>
                    <a:pt x="45" y="148"/>
                  </a:cubicBezTo>
                  <a:cubicBezTo>
                    <a:pt x="5" y="128"/>
                    <a:pt x="0" y="108"/>
                    <a:pt x="3" y="95"/>
                  </a:cubicBezTo>
                  <a:cubicBezTo>
                    <a:pt x="11" y="57"/>
                    <a:pt x="92" y="25"/>
                    <a:pt x="220" y="10"/>
                  </a:cubicBezTo>
                  <a:cubicBezTo>
                    <a:pt x="271" y="3"/>
                    <a:pt x="326" y="0"/>
                    <a:pt x="383" y="0"/>
                  </a:cubicBezTo>
                  <a:cubicBezTo>
                    <a:pt x="530" y="0"/>
                    <a:pt x="662" y="21"/>
                    <a:pt x="727" y="54"/>
                  </a:cubicBezTo>
                  <a:cubicBezTo>
                    <a:pt x="766" y="75"/>
                    <a:pt x="771" y="95"/>
                    <a:pt x="769" y="108"/>
                  </a:cubicBezTo>
                  <a:cubicBezTo>
                    <a:pt x="760" y="146"/>
                    <a:pt x="680" y="178"/>
                    <a:pt x="552" y="193"/>
                  </a:cubicBezTo>
                  <a:cubicBezTo>
                    <a:pt x="501" y="200"/>
                    <a:pt x="446" y="203"/>
                    <a:pt x="389" y="203"/>
                  </a:cubicBezTo>
                  <a:close/>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8" name="Freeform 45">
              <a:extLst>
                <a:ext uri="{FF2B5EF4-FFF2-40B4-BE49-F238E27FC236}">
                  <a16:creationId xmlns:a16="http://schemas.microsoft.com/office/drawing/2014/main" id="{1B2EA251-DE2C-4931-B19B-09E466D2EC3C}"/>
                </a:ext>
              </a:extLst>
            </p:cNvPr>
            <p:cNvSpPr>
              <a:spLocks/>
            </p:cNvSpPr>
            <p:nvPr/>
          </p:nvSpPr>
          <p:spPr bwMode="auto">
            <a:xfrm>
              <a:off x="4426232" y="5567655"/>
              <a:ext cx="3220327" cy="1041808"/>
            </a:xfrm>
            <a:custGeom>
              <a:avLst/>
              <a:gdLst>
                <a:gd name="T0" fmla="*/ 153 w 1173"/>
                <a:gd name="T1" fmla="*/ 269 h 380"/>
                <a:gd name="T2" fmla="*/ 0 w 1173"/>
                <a:gd name="T3" fmla="*/ 0 h 380"/>
                <a:gd name="T4" fmla="*/ 55 w 1173"/>
                <a:gd name="T5" fmla="*/ 45 h 380"/>
                <a:gd name="T6" fmla="*/ 848 w 1173"/>
                <a:gd name="T7" fmla="*/ 114 h 380"/>
                <a:gd name="T8" fmla="*/ 1173 w 1173"/>
                <a:gd name="T9" fmla="*/ 2 h 380"/>
                <a:gd name="T10" fmla="*/ 1019 w 1173"/>
                <a:gd name="T11" fmla="*/ 271 h 380"/>
                <a:gd name="T12" fmla="*/ 779 w 1173"/>
                <a:gd name="T13" fmla="*/ 353 h 380"/>
                <a:gd name="T14" fmla="*/ 194 w 1173"/>
                <a:gd name="T15" fmla="*/ 302 h 380"/>
                <a:gd name="T16" fmla="*/ 153 w 1173"/>
                <a:gd name="T17" fmla="*/ 269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3" h="380">
                  <a:moveTo>
                    <a:pt x="153" y="269"/>
                  </a:moveTo>
                  <a:cubicBezTo>
                    <a:pt x="102" y="180"/>
                    <a:pt x="51" y="90"/>
                    <a:pt x="0" y="0"/>
                  </a:cubicBezTo>
                  <a:cubicBezTo>
                    <a:pt x="9" y="16"/>
                    <a:pt x="27" y="31"/>
                    <a:pt x="55" y="45"/>
                  </a:cubicBezTo>
                  <a:cubicBezTo>
                    <a:pt x="199" y="119"/>
                    <a:pt x="554" y="150"/>
                    <a:pt x="848" y="114"/>
                  </a:cubicBezTo>
                  <a:cubicBezTo>
                    <a:pt x="1030" y="92"/>
                    <a:pt x="1146" y="49"/>
                    <a:pt x="1173" y="2"/>
                  </a:cubicBezTo>
                  <a:cubicBezTo>
                    <a:pt x="1019" y="271"/>
                    <a:pt x="1019" y="271"/>
                    <a:pt x="1019" y="271"/>
                  </a:cubicBezTo>
                  <a:cubicBezTo>
                    <a:pt x="999" y="305"/>
                    <a:pt x="913" y="337"/>
                    <a:pt x="779" y="353"/>
                  </a:cubicBezTo>
                  <a:cubicBezTo>
                    <a:pt x="562" y="380"/>
                    <a:pt x="300" y="357"/>
                    <a:pt x="194" y="302"/>
                  </a:cubicBezTo>
                  <a:cubicBezTo>
                    <a:pt x="173" y="292"/>
                    <a:pt x="160" y="281"/>
                    <a:pt x="153" y="269"/>
                  </a:cubicBezTo>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9" name="Freeform 46">
              <a:extLst>
                <a:ext uri="{FF2B5EF4-FFF2-40B4-BE49-F238E27FC236}">
                  <a16:creationId xmlns:a16="http://schemas.microsoft.com/office/drawing/2014/main" id="{D6546323-2229-4528-8C16-20F55F95F3DD}"/>
                </a:ext>
              </a:extLst>
            </p:cNvPr>
            <p:cNvSpPr>
              <a:spLocks noEditPoints="1"/>
            </p:cNvSpPr>
            <p:nvPr/>
          </p:nvSpPr>
          <p:spPr bwMode="auto">
            <a:xfrm>
              <a:off x="4379836" y="5084712"/>
              <a:ext cx="3313120" cy="856223"/>
            </a:xfrm>
            <a:custGeom>
              <a:avLst/>
              <a:gdLst>
                <a:gd name="T0" fmla="*/ 608 w 1207"/>
                <a:gd name="T1" fmla="*/ 312 h 312"/>
                <a:gd name="T2" fmla="*/ 68 w 1207"/>
                <a:gd name="T3" fmla="*/ 227 h 312"/>
                <a:gd name="T4" fmla="*/ 5 w 1207"/>
                <a:gd name="T5" fmla="*/ 146 h 312"/>
                <a:gd name="T6" fmla="*/ 342 w 1207"/>
                <a:gd name="T7" fmla="*/ 15 h 312"/>
                <a:gd name="T8" fmla="*/ 600 w 1207"/>
                <a:gd name="T9" fmla="*/ 0 h 312"/>
                <a:gd name="T10" fmla="*/ 1139 w 1207"/>
                <a:gd name="T11" fmla="*/ 86 h 312"/>
                <a:gd name="T12" fmla="*/ 1203 w 1207"/>
                <a:gd name="T13" fmla="*/ 166 h 312"/>
                <a:gd name="T14" fmla="*/ 866 w 1207"/>
                <a:gd name="T15" fmla="*/ 297 h 312"/>
                <a:gd name="T16" fmla="*/ 608 w 1207"/>
                <a:gd name="T17" fmla="*/ 312 h 312"/>
                <a:gd name="T18" fmla="*/ 603 w 1207"/>
                <a:gd name="T19" fmla="*/ 124 h 312"/>
                <a:gd name="T20" fmla="*/ 536 w 1207"/>
                <a:gd name="T21" fmla="*/ 128 h 312"/>
                <a:gd name="T22" fmla="*/ 456 w 1207"/>
                <a:gd name="T23" fmla="*/ 155 h 312"/>
                <a:gd name="T24" fmla="*/ 468 w 1207"/>
                <a:gd name="T25" fmla="*/ 167 h 312"/>
                <a:gd name="T26" fmla="*/ 605 w 1207"/>
                <a:gd name="T27" fmla="*/ 188 h 312"/>
                <a:gd name="T28" fmla="*/ 671 w 1207"/>
                <a:gd name="T29" fmla="*/ 185 h 312"/>
                <a:gd name="T30" fmla="*/ 752 w 1207"/>
                <a:gd name="T31" fmla="*/ 157 h 312"/>
                <a:gd name="T32" fmla="*/ 740 w 1207"/>
                <a:gd name="T33" fmla="*/ 145 h 312"/>
                <a:gd name="T34" fmla="*/ 603 w 1207"/>
                <a:gd name="T35" fmla="*/ 124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7" h="312">
                  <a:moveTo>
                    <a:pt x="608" y="312"/>
                  </a:moveTo>
                  <a:cubicBezTo>
                    <a:pt x="377" y="312"/>
                    <a:pt x="170" y="280"/>
                    <a:pt x="68" y="227"/>
                  </a:cubicBezTo>
                  <a:cubicBezTo>
                    <a:pt x="8" y="196"/>
                    <a:pt x="0" y="166"/>
                    <a:pt x="5" y="146"/>
                  </a:cubicBezTo>
                  <a:cubicBezTo>
                    <a:pt x="17" y="88"/>
                    <a:pt x="143" y="40"/>
                    <a:pt x="342" y="15"/>
                  </a:cubicBezTo>
                  <a:cubicBezTo>
                    <a:pt x="423" y="5"/>
                    <a:pt x="510" y="0"/>
                    <a:pt x="600" y="0"/>
                  </a:cubicBezTo>
                  <a:cubicBezTo>
                    <a:pt x="830" y="0"/>
                    <a:pt x="1037" y="33"/>
                    <a:pt x="1139" y="86"/>
                  </a:cubicBezTo>
                  <a:cubicBezTo>
                    <a:pt x="1200" y="116"/>
                    <a:pt x="1207" y="147"/>
                    <a:pt x="1203" y="166"/>
                  </a:cubicBezTo>
                  <a:cubicBezTo>
                    <a:pt x="1191" y="224"/>
                    <a:pt x="1064" y="273"/>
                    <a:pt x="866" y="297"/>
                  </a:cubicBezTo>
                  <a:cubicBezTo>
                    <a:pt x="784" y="307"/>
                    <a:pt x="698" y="312"/>
                    <a:pt x="608" y="312"/>
                  </a:cubicBezTo>
                  <a:moveTo>
                    <a:pt x="603" y="124"/>
                  </a:moveTo>
                  <a:cubicBezTo>
                    <a:pt x="579" y="124"/>
                    <a:pt x="557" y="125"/>
                    <a:pt x="536" y="128"/>
                  </a:cubicBezTo>
                  <a:cubicBezTo>
                    <a:pt x="480" y="135"/>
                    <a:pt x="457" y="148"/>
                    <a:pt x="456" y="155"/>
                  </a:cubicBezTo>
                  <a:cubicBezTo>
                    <a:pt x="455" y="159"/>
                    <a:pt x="460" y="163"/>
                    <a:pt x="468" y="167"/>
                  </a:cubicBezTo>
                  <a:cubicBezTo>
                    <a:pt x="493" y="180"/>
                    <a:pt x="547" y="188"/>
                    <a:pt x="605" y="188"/>
                  </a:cubicBezTo>
                  <a:cubicBezTo>
                    <a:pt x="628" y="188"/>
                    <a:pt x="650" y="187"/>
                    <a:pt x="671" y="185"/>
                  </a:cubicBezTo>
                  <a:cubicBezTo>
                    <a:pt x="727" y="178"/>
                    <a:pt x="750" y="165"/>
                    <a:pt x="752" y="157"/>
                  </a:cubicBezTo>
                  <a:cubicBezTo>
                    <a:pt x="752" y="154"/>
                    <a:pt x="748" y="150"/>
                    <a:pt x="740" y="145"/>
                  </a:cubicBezTo>
                  <a:cubicBezTo>
                    <a:pt x="715" y="132"/>
                    <a:pt x="661" y="124"/>
                    <a:pt x="603" y="124"/>
                  </a:cubicBezTo>
                </a:path>
              </a:pathLst>
            </a:custGeom>
            <a:solidFill>
              <a:schemeClr val="accent3">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10" name="Freeform 49">
              <a:extLst>
                <a:ext uri="{FF2B5EF4-FFF2-40B4-BE49-F238E27FC236}">
                  <a16:creationId xmlns:a16="http://schemas.microsoft.com/office/drawing/2014/main" id="{0108522E-5252-4657-8A96-DC377CB6824D}"/>
                </a:ext>
              </a:extLst>
            </p:cNvPr>
            <p:cNvSpPr>
              <a:spLocks/>
            </p:cNvSpPr>
            <p:nvPr/>
          </p:nvSpPr>
          <p:spPr bwMode="auto">
            <a:xfrm>
              <a:off x="3848387" y="4555372"/>
              <a:ext cx="4373908" cy="1121947"/>
            </a:xfrm>
            <a:custGeom>
              <a:avLst/>
              <a:gdLst>
                <a:gd name="T0" fmla="*/ 1591 w 1594"/>
                <a:gd name="T1" fmla="*/ 9 h 409"/>
                <a:gd name="T2" fmla="*/ 1493 w 1594"/>
                <a:gd name="T3" fmla="*/ 73 h 409"/>
                <a:gd name="T4" fmla="*/ 1399 w 1594"/>
                <a:gd name="T5" fmla="*/ 104 h 409"/>
                <a:gd name="T6" fmla="*/ 1284 w 1594"/>
                <a:gd name="T7" fmla="*/ 132 h 409"/>
                <a:gd name="T8" fmla="*/ 1284 w 1594"/>
                <a:gd name="T9" fmla="*/ 132 h 409"/>
                <a:gd name="T10" fmla="*/ 1187 w 1594"/>
                <a:gd name="T11" fmla="*/ 148 h 409"/>
                <a:gd name="T12" fmla="*/ 687 w 1594"/>
                <a:gd name="T13" fmla="*/ 170 h 409"/>
                <a:gd name="T14" fmla="*/ 684 w 1594"/>
                <a:gd name="T15" fmla="*/ 170 h 409"/>
                <a:gd name="T16" fmla="*/ 635 w 1594"/>
                <a:gd name="T17" fmla="*/ 168 h 409"/>
                <a:gd name="T18" fmla="*/ 454 w 1594"/>
                <a:gd name="T19" fmla="*/ 152 h 409"/>
                <a:gd name="T20" fmla="*/ 380 w 1594"/>
                <a:gd name="T21" fmla="*/ 142 h 409"/>
                <a:gd name="T22" fmla="*/ 334 w 1594"/>
                <a:gd name="T23" fmla="*/ 135 h 409"/>
                <a:gd name="T24" fmla="*/ 313 w 1594"/>
                <a:gd name="T25" fmla="*/ 131 h 409"/>
                <a:gd name="T26" fmla="*/ 312 w 1594"/>
                <a:gd name="T27" fmla="*/ 131 h 409"/>
                <a:gd name="T28" fmla="*/ 311 w 1594"/>
                <a:gd name="T29" fmla="*/ 130 h 409"/>
                <a:gd name="T30" fmla="*/ 295 w 1594"/>
                <a:gd name="T31" fmla="*/ 127 h 409"/>
                <a:gd name="T32" fmla="*/ 150 w 1594"/>
                <a:gd name="T33" fmla="*/ 88 h 409"/>
                <a:gd name="T34" fmla="*/ 91 w 1594"/>
                <a:gd name="T35" fmla="*/ 66 h 409"/>
                <a:gd name="T36" fmla="*/ 37 w 1594"/>
                <a:gd name="T37" fmla="*/ 34 h 409"/>
                <a:gd name="T38" fmla="*/ 0 w 1594"/>
                <a:gd name="T39" fmla="*/ 0 h 409"/>
                <a:gd name="T40" fmla="*/ 55 w 1594"/>
                <a:gd name="T41" fmla="*/ 100 h 409"/>
                <a:gd name="T42" fmla="*/ 133 w 1594"/>
                <a:gd name="T43" fmla="*/ 239 h 409"/>
                <a:gd name="T44" fmla="*/ 218 w 1594"/>
                <a:gd name="T45" fmla="*/ 317 h 409"/>
                <a:gd name="T46" fmla="*/ 470 w 1594"/>
                <a:gd name="T47" fmla="*/ 385 h 409"/>
                <a:gd name="T48" fmla="*/ 615 w 1594"/>
                <a:gd name="T49" fmla="*/ 399 h 409"/>
                <a:gd name="T50" fmla="*/ 926 w 1594"/>
                <a:gd name="T51" fmla="*/ 403 h 409"/>
                <a:gd name="T52" fmla="*/ 1081 w 1594"/>
                <a:gd name="T53" fmla="*/ 390 h 409"/>
                <a:gd name="T54" fmla="*/ 1154 w 1594"/>
                <a:gd name="T55" fmla="*/ 381 h 409"/>
                <a:gd name="T56" fmla="*/ 1229 w 1594"/>
                <a:gd name="T57" fmla="*/ 364 h 409"/>
                <a:gd name="T58" fmla="*/ 1292 w 1594"/>
                <a:gd name="T59" fmla="*/ 350 h 409"/>
                <a:gd name="T60" fmla="*/ 1418 w 1594"/>
                <a:gd name="T61" fmla="*/ 290 h 409"/>
                <a:gd name="T62" fmla="*/ 1486 w 1594"/>
                <a:gd name="T63" fmla="*/ 196 h 409"/>
                <a:gd name="T64" fmla="*/ 1544 w 1594"/>
                <a:gd name="T65" fmla="*/ 95 h 409"/>
                <a:gd name="T66" fmla="*/ 1592 w 1594"/>
                <a:gd name="T67" fmla="*/ 9 h 409"/>
                <a:gd name="T68" fmla="*/ 1594 w 1594"/>
                <a:gd name="T69" fmla="*/ 5 h 409"/>
                <a:gd name="T70" fmla="*/ 1591 w 1594"/>
                <a:gd name="T71" fmla="*/ 9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94" h="409">
                  <a:moveTo>
                    <a:pt x="1591" y="9"/>
                  </a:moveTo>
                  <a:cubicBezTo>
                    <a:pt x="1566" y="37"/>
                    <a:pt x="1529" y="57"/>
                    <a:pt x="1493" y="73"/>
                  </a:cubicBezTo>
                  <a:cubicBezTo>
                    <a:pt x="1463" y="86"/>
                    <a:pt x="1431" y="95"/>
                    <a:pt x="1399" y="104"/>
                  </a:cubicBezTo>
                  <a:cubicBezTo>
                    <a:pt x="1383" y="109"/>
                    <a:pt x="1290" y="131"/>
                    <a:pt x="1284" y="132"/>
                  </a:cubicBezTo>
                  <a:cubicBezTo>
                    <a:pt x="1284" y="132"/>
                    <a:pt x="1284" y="132"/>
                    <a:pt x="1284" y="132"/>
                  </a:cubicBezTo>
                  <a:cubicBezTo>
                    <a:pt x="1252" y="138"/>
                    <a:pt x="1219" y="145"/>
                    <a:pt x="1187" y="148"/>
                  </a:cubicBezTo>
                  <a:cubicBezTo>
                    <a:pt x="1022" y="171"/>
                    <a:pt x="854" y="177"/>
                    <a:pt x="687" y="170"/>
                  </a:cubicBezTo>
                  <a:cubicBezTo>
                    <a:pt x="684" y="170"/>
                    <a:pt x="684" y="170"/>
                    <a:pt x="684" y="170"/>
                  </a:cubicBezTo>
                  <a:cubicBezTo>
                    <a:pt x="668" y="170"/>
                    <a:pt x="651" y="169"/>
                    <a:pt x="635" y="168"/>
                  </a:cubicBezTo>
                  <a:cubicBezTo>
                    <a:pt x="574" y="163"/>
                    <a:pt x="514" y="160"/>
                    <a:pt x="454" y="152"/>
                  </a:cubicBezTo>
                  <a:cubicBezTo>
                    <a:pt x="429" y="150"/>
                    <a:pt x="404" y="146"/>
                    <a:pt x="380" y="142"/>
                  </a:cubicBezTo>
                  <a:cubicBezTo>
                    <a:pt x="365" y="140"/>
                    <a:pt x="349" y="138"/>
                    <a:pt x="334" y="135"/>
                  </a:cubicBezTo>
                  <a:cubicBezTo>
                    <a:pt x="327" y="133"/>
                    <a:pt x="320" y="132"/>
                    <a:pt x="313" y="131"/>
                  </a:cubicBezTo>
                  <a:cubicBezTo>
                    <a:pt x="313" y="131"/>
                    <a:pt x="312" y="131"/>
                    <a:pt x="312" y="131"/>
                  </a:cubicBezTo>
                  <a:cubicBezTo>
                    <a:pt x="311" y="130"/>
                    <a:pt x="311" y="130"/>
                    <a:pt x="311" y="130"/>
                  </a:cubicBezTo>
                  <a:cubicBezTo>
                    <a:pt x="306" y="129"/>
                    <a:pt x="300" y="128"/>
                    <a:pt x="295" y="127"/>
                  </a:cubicBezTo>
                  <a:cubicBezTo>
                    <a:pt x="246" y="117"/>
                    <a:pt x="196" y="106"/>
                    <a:pt x="150" y="88"/>
                  </a:cubicBezTo>
                  <a:cubicBezTo>
                    <a:pt x="130" y="81"/>
                    <a:pt x="110" y="75"/>
                    <a:pt x="91" y="66"/>
                  </a:cubicBezTo>
                  <a:cubicBezTo>
                    <a:pt x="72" y="57"/>
                    <a:pt x="54" y="46"/>
                    <a:pt x="37" y="34"/>
                  </a:cubicBezTo>
                  <a:cubicBezTo>
                    <a:pt x="24" y="24"/>
                    <a:pt x="9" y="13"/>
                    <a:pt x="0" y="0"/>
                  </a:cubicBezTo>
                  <a:cubicBezTo>
                    <a:pt x="22" y="32"/>
                    <a:pt x="37" y="67"/>
                    <a:pt x="55" y="100"/>
                  </a:cubicBezTo>
                  <a:cubicBezTo>
                    <a:pt x="80" y="147"/>
                    <a:pt x="107" y="193"/>
                    <a:pt x="133" y="239"/>
                  </a:cubicBezTo>
                  <a:cubicBezTo>
                    <a:pt x="151" y="272"/>
                    <a:pt x="181" y="300"/>
                    <a:pt x="218" y="317"/>
                  </a:cubicBezTo>
                  <a:cubicBezTo>
                    <a:pt x="297" y="355"/>
                    <a:pt x="382" y="374"/>
                    <a:pt x="470" y="385"/>
                  </a:cubicBezTo>
                  <a:cubicBezTo>
                    <a:pt x="518" y="392"/>
                    <a:pt x="567" y="395"/>
                    <a:pt x="615" y="399"/>
                  </a:cubicBezTo>
                  <a:cubicBezTo>
                    <a:pt x="719" y="407"/>
                    <a:pt x="823" y="409"/>
                    <a:pt x="926" y="403"/>
                  </a:cubicBezTo>
                  <a:cubicBezTo>
                    <a:pt x="978" y="401"/>
                    <a:pt x="1030" y="396"/>
                    <a:pt x="1081" y="390"/>
                  </a:cubicBezTo>
                  <a:cubicBezTo>
                    <a:pt x="1106" y="387"/>
                    <a:pt x="1130" y="384"/>
                    <a:pt x="1154" y="381"/>
                  </a:cubicBezTo>
                  <a:cubicBezTo>
                    <a:pt x="1179" y="377"/>
                    <a:pt x="1205" y="369"/>
                    <a:pt x="1229" y="364"/>
                  </a:cubicBezTo>
                  <a:cubicBezTo>
                    <a:pt x="1250" y="360"/>
                    <a:pt x="1272" y="356"/>
                    <a:pt x="1292" y="350"/>
                  </a:cubicBezTo>
                  <a:cubicBezTo>
                    <a:pt x="1338" y="338"/>
                    <a:pt x="1384" y="320"/>
                    <a:pt x="1418" y="290"/>
                  </a:cubicBezTo>
                  <a:cubicBezTo>
                    <a:pt x="1449" y="264"/>
                    <a:pt x="1468" y="230"/>
                    <a:pt x="1486" y="196"/>
                  </a:cubicBezTo>
                  <a:cubicBezTo>
                    <a:pt x="1504" y="162"/>
                    <a:pt x="1524" y="129"/>
                    <a:pt x="1544" y="95"/>
                  </a:cubicBezTo>
                  <a:cubicBezTo>
                    <a:pt x="1560" y="67"/>
                    <a:pt x="1577" y="38"/>
                    <a:pt x="1592" y="9"/>
                  </a:cubicBezTo>
                  <a:cubicBezTo>
                    <a:pt x="1593" y="8"/>
                    <a:pt x="1593" y="6"/>
                    <a:pt x="1594" y="5"/>
                  </a:cubicBezTo>
                  <a:cubicBezTo>
                    <a:pt x="1593" y="6"/>
                    <a:pt x="1592" y="7"/>
                    <a:pt x="1591" y="9"/>
                  </a:cubicBezTo>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11" name="Freeform 50">
              <a:extLst>
                <a:ext uri="{FF2B5EF4-FFF2-40B4-BE49-F238E27FC236}">
                  <a16:creationId xmlns:a16="http://schemas.microsoft.com/office/drawing/2014/main" id="{9C4E4463-9267-4065-B36B-5289CEDA0382}"/>
                </a:ext>
              </a:extLst>
            </p:cNvPr>
            <p:cNvSpPr>
              <a:spLocks/>
            </p:cNvSpPr>
            <p:nvPr/>
          </p:nvSpPr>
          <p:spPr bwMode="auto">
            <a:xfrm>
              <a:off x="3793555" y="4367678"/>
              <a:ext cx="4494117" cy="681182"/>
            </a:xfrm>
            <a:custGeom>
              <a:avLst/>
              <a:gdLst>
                <a:gd name="T0" fmla="*/ 833 w 1638"/>
                <a:gd name="T1" fmla="*/ 248 h 248"/>
                <a:gd name="T2" fmla="*/ 707 w 1638"/>
                <a:gd name="T3" fmla="*/ 245 h 248"/>
                <a:gd name="T4" fmla="*/ 704 w 1638"/>
                <a:gd name="T5" fmla="*/ 245 h 248"/>
                <a:gd name="T6" fmla="*/ 655 w 1638"/>
                <a:gd name="T7" fmla="*/ 243 h 248"/>
                <a:gd name="T8" fmla="*/ 594 w 1638"/>
                <a:gd name="T9" fmla="*/ 238 h 248"/>
                <a:gd name="T10" fmla="*/ 473 w 1638"/>
                <a:gd name="T11" fmla="*/ 227 h 248"/>
                <a:gd name="T12" fmla="*/ 413 w 1638"/>
                <a:gd name="T13" fmla="*/ 219 h 248"/>
                <a:gd name="T14" fmla="*/ 399 w 1638"/>
                <a:gd name="T15" fmla="*/ 217 h 248"/>
                <a:gd name="T16" fmla="*/ 390 w 1638"/>
                <a:gd name="T17" fmla="*/ 216 h 248"/>
                <a:gd name="T18" fmla="*/ 388 w 1638"/>
                <a:gd name="T19" fmla="*/ 216 h 248"/>
                <a:gd name="T20" fmla="*/ 245 w 1638"/>
                <a:gd name="T21" fmla="*/ 187 h 248"/>
                <a:gd name="T22" fmla="*/ 106 w 1638"/>
                <a:gd name="T23" fmla="*/ 139 h 248"/>
                <a:gd name="T24" fmla="*/ 42 w 1638"/>
                <a:gd name="T25" fmla="*/ 101 h 248"/>
                <a:gd name="T26" fmla="*/ 2 w 1638"/>
                <a:gd name="T27" fmla="*/ 29 h 248"/>
                <a:gd name="T28" fmla="*/ 2 w 1638"/>
                <a:gd name="T29" fmla="*/ 27 h 248"/>
                <a:gd name="T30" fmla="*/ 7 w 1638"/>
                <a:gd name="T31" fmla="*/ 9 h 248"/>
                <a:gd name="T32" fmla="*/ 7 w 1638"/>
                <a:gd name="T33" fmla="*/ 9 h 248"/>
                <a:gd name="T34" fmla="*/ 8 w 1638"/>
                <a:gd name="T35" fmla="*/ 7 h 248"/>
                <a:gd name="T36" fmla="*/ 12 w 1638"/>
                <a:gd name="T37" fmla="*/ 0 h 248"/>
                <a:gd name="T38" fmla="*/ 20 w 1638"/>
                <a:gd name="T39" fmla="*/ 5 h 248"/>
                <a:gd name="T40" fmla="*/ 20 w 1638"/>
                <a:gd name="T41" fmla="*/ 5 h 248"/>
                <a:gd name="T42" fmla="*/ 25 w 1638"/>
                <a:gd name="T43" fmla="*/ 8 h 248"/>
                <a:gd name="T44" fmla="*/ 31 w 1638"/>
                <a:gd name="T45" fmla="*/ 12 h 248"/>
                <a:gd name="T46" fmla="*/ 459 w 1638"/>
                <a:gd name="T47" fmla="*/ 119 h 248"/>
                <a:gd name="T48" fmla="*/ 828 w 1638"/>
                <a:gd name="T49" fmla="*/ 139 h 248"/>
                <a:gd name="T50" fmla="*/ 893 w 1638"/>
                <a:gd name="T51" fmla="*/ 139 h 248"/>
                <a:gd name="T52" fmla="*/ 896 w 1638"/>
                <a:gd name="T53" fmla="*/ 139 h 248"/>
                <a:gd name="T54" fmla="*/ 982 w 1638"/>
                <a:gd name="T55" fmla="*/ 134 h 248"/>
                <a:gd name="T56" fmla="*/ 1038 w 1638"/>
                <a:gd name="T57" fmla="*/ 133 h 248"/>
                <a:gd name="T58" fmla="*/ 1177 w 1638"/>
                <a:gd name="T59" fmla="*/ 120 h 248"/>
                <a:gd name="T60" fmla="*/ 1480 w 1638"/>
                <a:gd name="T61" fmla="*/ 64 h 248"/>
                <a:gd name="T62" fmla="*/ 1481 w 1638"/>
                <a:gd name="T63" fmla="*/ 63 h 248"/>
                <a:gd name="T64" fmla="*/ 1612 w 1638"/>
                <a:gd name="T65" fmla="*/ 11 h 248"/>
                <a:gd name="T66" fmla="*/ 1615 w 1638"/>
                <a:gd name="T67" fmla="*/ 9 h 248"/>
                <a:gd name="T68" fmla="*/ 1618 w 1638"/>
                <a:gd name="T69" fmla="*/ 7 h 248"/>
                <a:gd name="T70" fmla="*/ 1626 w 1638"/>
                <a:gd name="T71" fmla="*/ 3 h 248"/>
                <a:gd name="T72" fmla="*/ 1630 w 1638"/>
                <a:gd name="T73" fmla="*/ 10 h 248"/>
                <a:gd name="T74" fmla="*/ 1631 w 1638"/>
                <a:gd name="T75" fmla="*/ 14 h 248"/>
                <a:gd name="T76" fmla="*/ 1626 w 1638"/>
                <a:gd name="T77" fmla="*/ 70 h 248"/>
                <a:gd name="T78" fmla="*/ 1624 w 1638"/>
                <a:gd name="T79" fmla="*/ 73 h 248"/>
                <a:gd name="T80" fmla="*/ 1622 w 1638"/>
                <a:gd name="T81" fmla="*/ 75 h 248"/>
                <a:gd name="T82" fmla="*/ 1479 w 1638"/>
                <a:gd name="T83" fmla="*/ 161 h 248"/>
                <a:gd name="T84" fmla="*/ 1305 w 1638"/>
                <a:gd name="T85" fmla="*/ 207 h 248"/>
                <a:gd name="T86" fmla="*/ 1208 w 1638"/>
                <a:gd name="T87" fmla="*/ 223 h 248"/>
                <a:gd name="T88" fmla="*/ 833 w 1638"/>
                <a:gd name="T89" fmla="*/ 248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38" h="248">
                  <a:moveTo>
                    <a:pt x="833" y="248"/>
                  </a:moveTo>
                  <a:cubicBezTo>
                    <a:pt x="792" y="248"/>
                    <a:pt x="749" y="247"/>
                    <a:pt x="707" y="245"/>
                  </a:cubicBezTo>
                  <a:cubicBezTo>
                    <a:pt x="704" y="245"/>
                    <a:pt x="704" y="245"/>
                    <a:pt x="704" y="245"/>
                  </a:cubicBezTo>
                  <a:cubicBezTo>
                    <a:pt x="687" y="245"/>
                    <a:pt x="671" y="244"/>
                    <a:pt x="655" y="243"/>
                  </a:cubicBezTo>
                  <a:cubicBezTo>
                    <a:pt x="634" y="241"/>
                    <a:pt x="614" y="240"/>
                    <a:pt x="594" y="238"/>
                  </a:cubicBezTo>
                  <a:cubicBezTo>
                    <a:pt x="554" y="235"/>
                    <a:pt x="513" y="232"/>
                    <a:pt x="473" y="227"/>
                  </a:cubicBezTo>
                  <a:cubicBezTo>
                    <a:pt x="453" y="226"/>
                    <a:pt x="432" y="222"/>
                    <a:pt x="413" y="219"/>
                  </a:cubicBezTo>
                  <a:cubicBezTo>
                    <a:pt x="408" y="219"/>
                    <a:pt x="404" y="218"/>
                    <a:pt x="399" y="217"/>
                  </a:cubicBezTo>
                  <a:cubicBezTo>
                    <a:pt x="396" y="217"/>
                    <a:pt x="393" y="216"/>
                    <a:pt x="390" y="216"/>
                  </a:cubicBezTo>
                  <a:cubicBezTo>
                    <a:pt x="388" y="216"/>
                    <a:pt x="388" y="216"/>
                    <a:pt x="388" y="216"/>
                  </a:cubicBezTo>
                  <a:cubicBezTo>
                    <a:pt x="338" y="208"/>
                    <a:pt x="290" y="198"/>
                    <a:pt x="245" y="187"/>
                  </a:cubicBezTo>
                  <a:cubicBezTo>
                    <a:pt x="201" y="175"/>
                    <a:pt x="149" y="160"/>
                    <a:pt x="106" y="139"/>
                  </a:cubicBezTo>
                  <a:cubicBezTo>
                    <a:pt x="84" y="128"/>
                    <a:pt x="61" y="117"/>
                    <a:pt x="42" y="101"/>
                  </a:cubicBezTo>
                  <a:cubicBezTo>
                    <a:pt x="14" y="79"/>
                    <a:pt x="0" y="53"/>
                    <a:pt x="2" y="29"/>
                  </a:cubicBezTo>
                  <a:cubicBezTo>
                    <a:pt x="2" y="28"/>
                    <a:pt x="2" y="27"/>
                    <a:pt x="2" y="27"/>
                  </a:cubicBezTo>
                  <a:cubicBezTo>
                    <a:pt x="2" y="21"/>
                    <a:pt x="4" y="15"/>
                    <a:pt x="7" y="9"/>
                  </a:cubicBezTo>
                  <a:cubicBezTo>
                    <a:pt x="7" y="9"/>
                    <a:pt x="7" y="9"/>
                    <a:pt x="7" y="9"/>
                  </a:cubicBezTo>
                  <a:cubicBezTo>
                    <a:pt x="7" y="8"/>
                    <a:pt x="7" y="8"/>
                    <a:pt x="8" y="7"/>
                  </a:cubicBezTo>
                  <a:cubicBezTo>
                    <a:pt x="12" y="0"/>
                    <a:pt x="12" y="0"/>
                    <a:pt x="12" y="0"/>
                  </a:cubicBezTo>
                  <a:cubicBezTo>
                    <a:pt x="20" y="5"/>
                    <a:pt x="20" y="5"/>
                    <a:pt x="20" y="5"/>
                  </a:cubicBezTo>
                  <a:cubicBezTo>
                    <a:pt x="20" y="5"/>
                    <a:pt x="20" y="5"/>
                    <a:pt x="20" y="5"/>
                  </a:cubicBezTo>
                  <a:cubicBezTo>
                    <a:pt x="22" y="6"/>
                    <a:pt x="23" y="7"/>
                    <a:pt x="25" y="8"/>
                  </a:cubicBezTo>
                  <a:cubicBezTo>
                    <a:pt x="31" y="12"/>
                    <a:pt x="31" y="12"/>
                    <a:pt x="31" y="12"/>
                  </a:cubicBezTo>
                  <a:cubicBezTo>
                    <a:pt x="165" y="78"/>
                    <a:pt x="323" y="103"/>
                    <a:pt x="459" y="119"/>
                  </a:cubicBezTo>
                  <a:cubicBezTo>
                    <a:pt x="576" y="133"/>
                    <a:pt x="696" y="139"/>
                    <a:pt x="828" y="139"/>
                  </a:cubicBezTo>
                  <a:cubicBezTo>
                    <a:pt x="849" y="139"/>
                    <a:pt x="871" y="139"/>
                    <a:pt x="893" y="139"/>
                  </a:cubicBezTo>
                  <a:cubicBezTo>
                    <a:pt x="894" y="139"/>
                    <a:pt x="895" y="139"/>
                    <a:pt x="896" y="139"/>
                  </a:cubicBezTo>
                  <a:cubicBezTo>
                    <a:pt x="924" y="135"/>
                    <a:pt x="953" y="135"/>
                    <a:pt x="982" y="134"/>
                  </a:cubicBezTo>
                  <a:cubicBezTo>
                    <a:pt x="1001" y="134"/>
                    <a:pt x="1020" y="134"/>
                    <a:pt x="1038" y="133"/>
                  </a:cubicBezTo>
                  <a:cubicBezTo>
                    <a:pt x="1086" y="130"/>
                    <a:pt x="1132" y="125"/>
                    <a:pt x="1177" y="120"/>
                  </a:cubicBezTo>
                  <a:cubicBezTo>
                    <a:pt x="1290" y="108"/>
                    <a:pt x="1389" y="90"/>
                    <a:pt x="1480" y="64"/>
                  </a:cubicBezTo>
                  <a:cubicBezTo>
                    <a:pt x="1481" y="63"/>
                    <a:pt x="1481" y="63"/>
                    <a:pt x="1481" y="63"/>
                  </a:cubicBezTo>
                  <a:cubicBezTo>
                    <a:pt x="1524" y="50"/>
                    <a:pt x="1566" y="33"/>
                    <a:pt x="1612" y="11"/>
                  </a:cubicBezTo>
                  <a:cubicBezTo>
                    <a:pt x="1613" y="10"/>
                    <a:pt x="1614" y="10"/>
                    <a:pt x="1615" y="9"/>
                  </a:cubicBezTo>
                  <a:cubicBezTo>
                    <a:pt x="1618" y="7"/>
                    <a:pt x="1618" y="7"/>
                    <a:pt x="1618" y="7"/>
                  </a:cubicBezTo>
                  <a:cubicBezTo>
                    <a:pt x="1626" y="3"/>
                    <a:pt x="1626" y="3"/>
                    <a:pt x="1626" y="3"/>
                  </a:cubicBezTo>
                  <a:cubicBezTo>
                    <a:pt x="1630" y="10"/>
                    <a:pt x="1630" y="10"/>
                    <a:pt x="1630" y="10"/>
                  </a:cubicBezTo>
                  <a:cubicBezTo>
                    <a:pt x="1630" y="12"/>
                    <a:pt x="1631" y="13"/>
                    <a:pt x="1631" y="14"/>
                  </a:cubicBezTo>
                  <a:cubicBezTo>
                    <a:pt x="1638" y="33"/>
                    <a:pt x="1636" y="53"/>
                    <a:pt x="1626" y="70"/>
                  </a:cubicBezTo>
                  <a:cubicBezTo>
                    <a:pt x="1624" y="73"/>
                    <a:pt x="1624" y="73"/>
                    <a:pt x="1624" y="73"/>
                  </a:cubicBezTo>
                  <a:cubicBezTo>
                    <a:pt x="1623" y="74"/>
                    <a:pt x="1623" y="74"/>
                    <a:pt x="1622" y="75"/>
                  </a:cubicBezTo>
                  <a:cubicBezTo>
                    <a:pt x="1586" y="120"/>
                    <a:pt x="1527" y="145"/>
                    <a:pt x="1479" y="161"/>
                  </a:cubicBezTo>
                  <a:cubicBezTo>
                    <a:pt x="1421" y="181"/>
                    <a:pt x="1320" y="204"/>
                    <a:pt x="1305" y="207"/>
                  </a:cubicBezTo>
                  <a:cubicBezTo>
                    <a:pt x="1271" y="214"/>
                    <a:pt x="1239" y="220"/>
                    <a:pt x="1208" y="223"/>
                  </a:cubicBezTo>
                  <a:cubicBezTo>
                    <a:pt x="1090" y="239"/>
                    <a:pt x="963" y="248"/>
                    <a:pt x="833" y="248"/>
                  </a:cubicBezTo>
                </a:path>
              </a:pathLst>
            </a:custGeom>
            <a:solidFill>
              <a:schemeClr val="accent2">
                <a:lumMod val="60000"/>
                <a:lumOff val="4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12" name="Freeform 53">
              <a:extLst>
                <a:ext uri="{FF2B5EF4-FFF2-40B4-BE49-F238E27FC236}">
                  <a16:creationId xmlns:a16="http://schemas.microsoft.com/office/drawing/2014/main" id="{208FD7AF-8F1A-4E8C-A903-4F1A884E33DF}"/>
                </a:ext>
              </a:extLst>
            </p:cNvPr>
            <p:cNvSpPr>
              <a:spLocks/>
            </p:cNvSpPr>
            <p:nvPr/>
          </p:nvSpPr>
          <p:spPr bwMode="auto">
            <a:xfrm>
              <a:off x="4807947" y="3062254"/>
              <a:ext cx="2467441" cy="729688"/>
            </a:xfrm>
            <a:custGeom>
              <a:avLst/>
              <a:gdLst>
                <a:gd name="T0" fmla="*/ 899 w 899"/>
                <a:gd name="T1" fmla="*/ 133 h 266"/>
                <a:gd name="T2" fmla="*/ 896 w 899"/>
                <a:gd name="T3" fmla="*/ 142 h 266"/>
                <a:gd name="T4" fmla="*/ 889 w 899"/>
                <a:gd name="T5" fmla="*/ 153 h 266"/>
                <a:gd name="T6" fmla="*/ 878 w 899"/>
                <a:gd name="T7" fmla="*/ 164 h 266"/>
                <a:gd name="T8" fmla="*/ 862 w 899"/>
                <a:gd name="T9" fmla="*/ 175 h 266"/>
                <a:gd name="T10" fmla="*/ 846 w 899"/>
                <a:gd name="T11" fmla="*/ 246 h 266"/>
                <a:gd name="T12" fmla="*/ 825 w 899"/>
                <a:gd name="T13" fmla="*/ 255 h 266"/>
                <a:gd name="T14" fmla="*/ 797 w 899"/>
                <a:gd name="T15" fmla="*/ 265 h 266"/>
                <a:gd name="T16" fmla="*/ 784 w 899"/>
                <a:gd name="T17" fmla="*/ 265 h 266"/>
                <a:gd name="T18" fmla="*/ 745 w 899"/>
                <a:gd name="T19" fmla="*/ 261 h 266"/>
                <a:gd name="T20" fmla="*/ 730 w 899"/>
                <a:gd name="T21" fmla="*/ 260 h 266"/>
                <a:gd name="T22" fmla="*/ 700 w 899"/>
                <a:gd name="T23" fmla="*/ 258 h 266"/>
                <a:gd name="T24" fmla="*/ 675 w 899"/>
                <a:gd name="T25" fmla="*/ 256 h 266"/>
                <a:gd name="T26" fmla="*/ 664 w 899"/>
                <a:gd name="T27" fmla="*/ 255 h 266"/>
                <a:gd name="T28" fmla="*/ 636 w 899"/>
                <a:gd name="T29" fmla="*/ 253 h 266"/>
                <a:gd name="T30" fmla="*/ 613 w 899"/>
                <a:gd name="T31" fmla="*/ 252 h 266"/>
                <a:gd name="T32" fmla="*/ 591 w 899"/>
                <a:gd name="T33" fmla="*/ 251 h 266"/>
                <a:gd name="T34" fmla="*/ 563 w 899"/>
                <a:gd name="T35" fmla="*/ 250 h 266"/>
                <a:gd name="T36" fmla="*/ 538 w 899"/>
                <a:gd name="T37" fmla="*/ 249 h 266"/>
                <a:gd name="T38" fmla="*/ 509 w 899"/>
                <a:gd name="T39" fmla="*/ 248 h 266"/>
                <a:gd name="T40" fmla="*/ 479 w 899"/>
                <a:gd name="T41" fmla="*/ 248 h 266"/>
                <a:gd name="T42" fmla="*/ 448 w 899"/>
                <a:gd name="T43" fmla="*/ 248 h 266"/>
                <a:gd name="T44" fmla="*/ 420 w 899"/>
                <a:gd name="T45" fmla="*/ 248 h 266"/>
                <a:gd name="T46" fmla="*/ 391 w 899"/>
                <a:gd name="T47" fmla="*/ 248 h 266"/>
                <a:gd name="T48" fmla="*/ 365 w 899"/>
                <a:gd name="T49" fmla="*/ 249 h 266"/>
                <a:gd name="T50" fmla="*/ 340 w 899"/>
                <a:gd name="T51" fmla="*/ 249 h 266"/>
                <a:gd name="T52" fmla="*/ 311 w 899"/>
                <a:gd name="T53" fmla="*/ 250 h 266"/>
                <a:gd name="T54" fmla="*/ 279 w 899"/>
                <a:gd name="T55" fmla="*/ 252 h 266"/>
                <a:gd name="T56" fmla="*/ 251 w 899"/>
                <a:gd name="T57" fmla="*/ 253 h 266"/>
                <a:gd name="T58" fmla="*/ 211 w 899"/>
                <a:gd name="T59" fmla="*/ 256 h 266"/>
                <a:gd name="T60" fmla="*/ 183 w 899"/>
                <a:gd name="T61" fmla="*/ 258 h 266"/>
                <a:gd name="T62" fmla="*/ 152 w 899"/>
                <a:gd name="T63" fmla="*/ 260 h 266"/>
                <a:gd name="T64" fmla="*/ 112 w 899"/>
                <a:gd name="T65" fmla="*/ 264 h 266"/>
                <a:gd name="T66" fmla="*/ 39 w 899"/>
                <a:gd name="T67" fmla="*/ 175 h 266"/>
                <a:gd name="T68" fmla="*/ 26 w 899"/>
                <a:gd name="T69" fmla="*/ 167 h 266"/>
                <a:gd name="T70" fmla="*/ 17 w 899"/>
                <a:gd name="T71" fmla="*/ 160 h 266"/>
                <a:gd name="T72" fmla="*/ 8 w 899"/>
                <a:gd name="T73" fmla="*/ 150 h 266"/>
                <a:gd name="T74" fmla="*/ 3 w 899"/>
                <a:gd name="T75" fmla="*/ 142 h 266"/>
                <a:gd name="T76" fmla="*/ 0 w 899"/>
                <a:gd name="T77" fmla="*/ 132 h 266"/>
                <a:gd name="T78" fmla="*/ 0 w 899"/>
                <a:gd name="T79" fmla="*/ 129 h 266"/>
                <a:gd name="T80" fmla="*/ 1 w 899"/>
                <a:gd name="T81" fmla="*/ 121 h 266"/>
                <a:gd name="T82" fmla="*/ 6 w 899"/>
                <a:gd name="T83" fmla="*/ 110 h 266"/>
                <a:gd name="T84" fmla="*/ 13 w 899"/>
                <a:gd name="T85" fmla="*/ 101 h 266"/>
                <a:gd name="T86" fmla="*/ 25 w 899"/>
                <a:gd name="T87" fmla="*/ 91 h 266"/>
                <a:gd name="T88" fmla="*/ 43 w 899"/>
                <a:gd name="T89" fmla="*/ 80 h 266"/>
                <a:gd name="T90" fmla="*/ 59 w 899"/>
                <a:gd name="T91" fmla="*/ 73 h 266"/>
                <a:gd name="T92" fmla="*/ 83 w 899"/>
                <a:gd name="T93" fmla="*/ 63 h 266"/>
                <a:gd name="T94" fmla="*/ 111 w 899"/>
                <a:gd name="T95" fmla="*/ 54 h 266"/>
                <a:gd name="T96" fmla="*/ 135 w 899"/>
                <a:gd name="T97" fmla="*/ 48 h 266"/>
                <a:gd name="T98" fmla="*/ 171 w 899"/>
                <a:gd name="T99" fmla="*/ 40 h 266"/>
                <a:gd name="T100" fmla="*/ 206 w 899"/>
                <a:gd name="T101" fmla="*/ 34 h 266"/>
                <a:gd name="T102" fmla="*/ 238 w 899"/>
                <a:gd name="T103" fmla="*/ 29 h 266"/>
                <a:gd name="T104" fmla="*/ 863 w 899"/>
                <a:gd name="T105" fmla="*/ 86 h 266"/>
                <a:gd name="T106" fmla="*/ 874 w 899"/>
                <a:gd name="T107" fmla="*/ 93 h 266"/>
                <a:gd name="T108" fmla="*/ 885 w 899"/>
                <a:gd name="T109" fmla="*/ 102 h 266"/>
                <a:gd name="T110" fmla="*/ 892 w 899"/>
                <a:gd name="T111" fmla="*/ 110 h 266"/>
                <a:gd name="T112" fmla="*/ 896 w 899"/>
                <a:gd name="T113" fmla="*/ 118 h 266"/>
                <a:gd name="T114" fmla="*/ 899 w 899"/>
                <a:gd name="T115" fmla="*/ 127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9" h="266">
                  <a:moveTo>
                    <a:pt x="899" y="129"/>
                  </a:moveTo>
                  <a:cubicBezTo>
                    <a:pt x="899" y="130"/>
                    <a:pt x="899" y="130"/>
                    <a:pt x="899" y="130"/>
                  </a:cubicBezTo>
                  <a:cubicBezTo>
                    <a:pt x="899" y="130"/>
                    <a:pt x="899" y="130"/>
                    <a:pt x="899" y="130"/>
                  </a:cubicBezTo>
                  <a:cubicBezTo>
                    <a:pt x="899" y="131"/>
                    <a:pt x="899" y="131"/>
                    <a:pt x="899" y="131"/>
                  </a:cubicBezTo>
                  <a:cubicBezTo>
                    <a:pt x="899" y="132"/>
                    <a:pt x="899" y="133"/>
                    <a:pt x="899" y="133"/>
                  </a:cubicBezTo>
                  <a:cubicBezTo>
                    <a:pt x="899" y="134"/>
                    <a:pt x="899" y="134"/>
                    <a:pt x="899" y="134"/>
                  </a:cubicBezTo>
                  <a:cubicBezTo>
                    <a:pt x="898" y="135"/>
                    <a:pt x="898" y="136"/>
                    <a:pt x="898" y="137"/>
                  </a:cubicBezTo>
                  <a:cubicBezTo>
                    <a:pt x="898" y="138"/>
                    <a:pt x="898" y="138"/>
                    <a:pt x="898" y="138"/>
                  </a:cubicBezTo>
                  <a:cubicBezTo>
                    <a:pt x="897" y="139"/>
                    <a:pt x="897" y="140"/>
                    <a:pt x="897" y="141"/>
                  </a:cubicBezTo>
                  <a:cubicBezTo>
                    <a:pt x="896" y="142"/>
                    <a:pt x="896" y="142"/>
                    <a:pt x="896" y="142"/>
                  </a:cubicBezTo>
                  <a:cubicBezTo>
                    <a:pt x="896" y="143"/>
                    <a:pt x="895" y="144"/>
                    <a:pt x="895" y="145"/>
                  </a:cubicBezTo>
                  <a:cubicBezTo>
                    <a:pt x="894" y="147"/>
                    <a:pt x="893" y="148"/>
                    <a:pt x="893" y="149"/>
                  </a:cubicBezTo>
                  <a:cubicBezTo>
                    <a:pt x="892" y="150"/>
                    <a:pt x="892" y="150"/>
                    <a:pt x="892" y="150"/>
                  </a:cubicBezTo>
                  <a:cubicBezTo>
                    <a:pt x="891" y="151"/>
                    <a:pt x="890" y="152"/>
                    <a:pt x="890" y="153"/>
                  </a:cubicBezTo>
                  <a:cubicBezTo>
                    <a:pt x="889" y="153"/>
                    <a:pt x="889" y="153"/>
                    <a:pt x="889" y="153"/>
                  </a:cubicBezTo>
                  <a:cubicBezTo>
                    <a:pt x="888" y="154"/>
                    <a:pt x="887" y="155"/>
                    <a:pt x="886" y="156"/>
                  </a:cubicBezTo>
                  <a:cubicBezTo>
                    <a:pt x="885" y="157"/>
                    <a:pt x="885" y="157"/>
                    <a:pt x="885" y="157"/>
                  </a:cubicBezTo>
                  <a:cubicBezTo>
                    <a:pt x="884" y="158"/>
                    <a:pt x="884" y="159"/>
                    <a:pt x="883" y="160"/>
                  </a:cubicBezTo>
                  <a:cubicBezTo>
                    <a:pt x="882" y="161"/>
                    <a:pt x="882" y="161"/>
                    <a:pt x="882" y="161"/>
                  </a:cubicBezTo>
                  <a:cubicBezTo>
                    <a:pt x="880" y="162"/>
                    <a:pt x="879" y="163"/>
                    <a:pt x="878" y="164"/>
                  </a:cubicBezTo>
                  <a:cubicBezTo>
                    <a:pt x="877" y="165"/>
                    <a:pt x="877" y="165"/>
                    <a:pt x="877" y="165"/>
                  </a:cubicBezTo>
                  <a:cubicBezTo>
                    <a:pt x="876" y="166"/>
                    <a:pt x="875" y="167"/>
                    <a:pt x="873" y="167"/>
                  </a:cubicBezTo>
                  <a:cubicBezTo>
                    <a:pt x="873" y="168"/>
                    <a:pt x="872" y="168"/>
                    <a:pt x="872" y="168"/>
                  </a:cubicBezTo>
                  <a:cubicBezTo>
                    <a:pt x="870" y="169"/>
                    <a:pt x="869" y="170"/>
                    <a:pt x="867" y="172"/>
                  </a:cubicBezTo>
                  <a:cubicBezTo>
                    <a:pt x="865" y="173"/>
                    <a:pt x="864" y="174"/>
                    <a:pt x="862" y="175"/>
                  </a:cubicBezTo>
                  <a:cubicBezTo>
                    <a:pt x="861" y="175"/>
                    <a:pt x="861" y="175"/>
                    <a:pt x="860" y="176"/>
                  </a:cubicBezTo>
                  <a:cubicBezTo>
                    <a:pt x="859" y="176"/>
                    <a:pt x="857" y="177"/>
                    <a:pt x="856" y="178"/>
                  </a:cubicBezTo>
                  <a:cubicBezTo>
                    <a:pt x="854" y="243"/>
                    <a:pt x="854" y="243"/>
                    <a:pt x="854" y="243"/>
                  </a:cubicBezTo>
                  <a:cubicBezTo>
                    <a:pt x="852" y="244"/>
                    <a:pt x="850" y="245"/>
                    <a:pt x="848" y="246"/>
                  </a:cubicBezTo>
                  <a:cubicBezTo>
                    <a:pt x="847" y="246"/>
                    <a:pt x="847" y="246"/>
                    <a:pt x="846" y="246"/>
                  </a:cubicBezTo>
                  <a:cubicBezTo>
                    <a:pt x="844" y="247"/>
                    <a:pt x="843" y="248"/>
                    <a:pt x="841" y="249"/>
                  </a:cubicBezTo>
                  <a:cubicBezTo>
                    <a:pt x="840" y="249"/>
                    <a:pt x="840" y="249"/>
                    <a:pt x="839" y="250"/>
                  </a:cubicBezTo>
                  <a:cubicBezTo>
                    <a:pt x="837" y="251"/>
                    <a:pt x="835" y="251"/>
                    <a:pt x="832" y="252"/>
                  </a:cubicBezTo>
                  <a:cubicBezTo>
                    <a:pt x="832" y="253"/>
                    <a:pt x="831" y="253"/>
                    <a:pt x="831" y="253"/>
                  </a:cubicBezTo>
                  <a:cubicBezTo>
                    <a:pt x="829" y="254"/>
                    <a:pt x="827" y="255"/>
                    <a:pt x="825" y="255"/>
                  </a:cubicBezTo>
                  <a:cubicBezTo>
                    <a:pt x="824" y="256"/>
                    <a:pt x="823" y="256"/>
                    <a:pt x="823" y="256"/>
                  </a:cubicBezTo>
                  <a:cubicBezTo>
                    <a:pt x="820" y="257"/>
                    <a:pt x="818" y="258"/>
                    <a:pt x="815" y="259"/>
                  </a:cubicBezTo>
                  <a:cubicBezTo>
                    <a:pt x="812" y="260"/>
                    <a:pt x="809" y="261"/>
                    <a:pt x="807" y="262"/>
                  </a:cubicBezTo>
                  <a:cubicBezTo>
                    <a:pt x="806" y="262"/>
                    <a:pt x="805" y="262"/>
                    <a:pt x="804" y="263"/>
                  </a:cubicBezTo>
                  <a:cubicBezTo>
                    <a:pt x="802" y="263"/>
                    <a:pt x="800" y="264"/>
                    <a:pt x="797" y="265"/>
                  </a:cubicBezTo>
                  <a:cubicBezTo>
                    <a:pt x="797" y="265"/>
                    <a:pt x="796" y="265"/>
                    <a:pt x="796" y="265"/>
                  </a:cubicBezTo>
                  <a:cubicBezTo>
                    <a:pt x="795" y="266"/>
                    <a:pt x="794" y="266"/>
                    <a:pt x="793" y="266"/>
                  </a:cubicBezTo>
                  <a:cubicBezTo>
                    <a:pt x="792" y="266"/>
                    <a:pt x="792" y="266"/>
                    <a:pt x="792" y="266"/>
                  </a:cubicBezTo>
                  <a:cubicBezTo>
                    <a:pt x="790" y="266"/>
                    <a:pt x="787" y="266"/>
                    <a:pt x="785" y="265"/>
                  </a:cubicBezTo>
                  <a:cubicBezTo>
                    <a:pt x="785" y="265"/>
                    <a:pt x="784" y="265"/>
                    <a:pt x="784" y="265"/>
                  </a:cubicBezTo>
                  <a:cubicBezTo>
                    <a:pt x="782" y="265"/>
                    <a:pt x="781" y="265"/>
                    <a:pt x="779" y="265"/>
                  </a:cubicBezTo>
                  <a:cubicBezTo>
                    <a:pt x="772" y="264"/>
                    <a:pt x="765" y="263"/>
                    <a:pt x="757" y="263"/>
                  </a:cubicBezTo>
                  <a:cubicBezTo>
                    <a:pt x="755" y="262"/>
                    <a:pt x="753" y="262"/>
                    <a:pt x="750" y="262"/>
                  </a:cubicBezTo>
                  <a:cubicBezTo>
                    <a:pt x="749" y="262"/>
                    <a:pt x="748" y="262"/>
                    <a:pt x="747" y="262"/>
                  </a:cubicBezTo>
                  <a:cubicBezTo>
                    <a:pt x="746" y="261"/>
                    <a:pt x="746" y="261"/>
                    <a:pt x="745" y="261"/>
                  </a:cubicBezTo>
                  <a:cubicBezTo>
                    <a:pt x="742" y="261"/>
                    <a:pt x="740" y="261"/>
                    <a:pt x="737" y="261"/>
                  </a:cubicBezTo>
                  <a:cubicBezTo>
                    <a:pt x="736" y="261"/>
                    <a:pt x="735" y="260"/>
                    <a:pt x="734" y="260"/>
                  </a:cubicBezTo>
                  <a:cubicBezTo>
                    <a:pt x="733" y="260"/>
                    <a:pt x="732" y="260"/>
                    <a:pt x="731" y="260"/>
                  </a:cubicBezTo>
                  <a:cubicBezTo>
                    <a:pt x="730" y="260"/>
                    <a:pt x="730" y="260"/>
                    <a:pt x="730" y="260"/>
                  </a:cubicBezTo>
                  <a:cubicBezTo>
                    <a:pt x="730" y="260"/>
                    <a:pt x="730" y="260"/>
                    <a:pt x="730" y="260"/>
                  </a:cubicBezTo>
                  <a:cubicBezTo>
                    <a:pt x="728" y="260"/>
                    <a:pt x="726" y="260"/>
                    <a:pt x="724" y="259"/>
                  </a:cubicBezTo>
                  <a:cubicBezTo>
                    <a:pt x="723" y="259"/>
                    <a:pt x="723" y="259"/>
                    <a:pt x="723" y="259"/>
                  </a:cubicBezTo>
                  <a:cubicBezTo>
                    <a:pt x="722" y="259"/>
                    <a:pt x="720" y="259"/>
                    <a:pt x="718" y="259"/>
                  </a:cubicBezTo>
                  <a:cubicBezTo>
                    <a:pt x="716" y="259"/>
                    <a:pt x="714" y="259"/>
                    <a:pt x="712" y="259"/>
                  </a:cubicBezTo>
                  <a:cubicBezTo>
                    <a:pt x="708" y="258"/>
                    <a:pt x="704" y="258"/>
                    <a:pt x="700" y="258"/>
                  </a:cubicBezTo>
                  <a:cubicBezTo>
                    <a:pt x="698" y="257"/>
                    <a:pt x="696" y="257"/>
                    <a:pt x="694" y="257"/>
                  </a:cubicBezTo>
                  <a:cubicBezTo>
                    <a:pt x="693" y="257"/>
                    <a:pt x="692" y="257"/>
                    <a:pt x="692" y="257"/>
                  </a:cubicBezTo>
                  <a:cubicBezTo>
                    <a:pt x="689" y="257"/>
                    <a:pt x="686" y="256"/>
                    <a:pt x="682" y="256"/>
                  </a:cubicBezTo>
                  <a:cubicBezTo>
                    <a:pt x="682" y="256"/>
                    <a:pt x="682" y="256"/>
                    <a:pt x="682" y="256"/>
                  </a:cubicBezTo>
                  <a:cubicBezTo>
                    <a:pt x="680" y="256"/>
                    <a:pt x="677" y="256"/>
                    <a:pt x="675" y="256"/>
                  </a:cubicBezTo>
                  <a:cubicBezTo>
                    <a:pt x="674" y="256"/>
                    <a:pt x="673" y="256"/>
                    <a:pt x="673" y="256"/>
                  </a:cubicBezTo>
                  <a:cubicBezTo>
                    <a:pt x="672" y="255"/>
                    <a:pt x="671" y="255"/>
                    <a:pt x="670" y="255"/>
                  </a:cubicBezTo>
                  <a:cubicBezTo>
                    <a:pt x="670" y="255"/>
                    <a:pt x="669" y="255"/>
                    <a:pt x="668" y="255"/>
                  </a:cubicBezTo>
                  <a:cubicBezTo>
                    <a:pt x="667" y="255"/>
                    <a:pt x="666" y="255"/>
                    <a:pt x="665" y="255"/>
                  </a:cubicBezTo>
                  <a:cubicBezTo>
                    <a:pt x="664" y="255"/>
                    <a:pt x="664" y="255"/>
                    <a:pt x="664" y="255"/>
                  </a:cubicBezTo>
                  <a:cubicBezTo>
                    <a:pt x="661" y="255"/>
                    <a:pt x="658" y="255"/>
                    <a:pt x="655" y="254"/>
                  </a:cubicBezTo>
                  <a:cubicBezTo>
                    <a:pt x="654" y="254"/>
                    <a:pt x="654" y="254"/>
                    <a:pt x="653" y="254"/>
                  </a:cubicBezTo>
                  <a:cubicBezTo>
                    <a:pt x="651" y="254"/>
                    <a:pt x="648" y="254"/>
                    <a:pt x="645" y="254"/>
                  </a:cubicBezTo>
                  <a:cubicBezTo>
                    <a:pt x="642" y="254"/>
                    <a:pt x="639" y="253"/>
                    <a:pt x="637" y="253"/>
                  </a:cubicBezTo>
                  <a:cubicBezTo>
                    <a:pt x="636" y="253"/>
                    <a:pt x="636" y="253"/>
                    <a:pt x="636" y="253"/>
                  </a:cubicBezTo>
                  <a:cubicBezTo>
                    <a:pt x="635" y="253"/>
                    <a:pt x="634" y="253"/>
                    <a:pt x="633" y="253"/>
                  </a:cubicBezTo>
                  <a:cubicBezTo>
                    <a:pt x="631" y="253"/>
                    <a:pt x="629" y="253"/>
                    <a:pt x="627" y="253"/>
                  </a:cubicBezTo>
                  <a:cubicBezTo>
                    <a:pt x="626" y="253"/>
                    <a:pt x="626" y="253"/>
                    <a:pt x="625" y="253"/>
                  </a:cubicBezTo>
                  <a:cubicBezTo>
                    <a:pt x="623" y="252"/>
                    <a:pt x="620" y="252"/>
                    <a:pt x="617" y="252"/>
                  </a:cubicBezTo>
                  <a:cubicBezTo>
                    <a:pt x="616" y="252"/>
                    <a:pt x="615" y="252"/>
                    <a:pt x="613" y="252"/>
                  </a:cubicBezTo>
                  <a:cubicBezTo>
                    <a:pt x="611" y="252"/>
                    <a:pt x="609" y="252"/>
                    <a:pt x="607" y="252"/>
                  </a:cubicBezTo>
                  <a:cubicBezTo>
                    <a:pt x="606" y="252"/>
                    <a:pt x="606" y="252"/>
                    <a:pt x="606" y="252"/>
                  </a:cubicBezTo>
                  <a:cubicBezTo>
                    <a:pt x="604" y="252"/>
                    <a:pt x="602" y="251"/>
                    <a:pt x="601" y="251"/>
                  </a:cubicBezTo>
                  <a:cubicBezTo>
                    <a:pt x="600" y="251"/>
                    <a:pt x="599" y="251"/>
                    <a:pt x="599" y="251"/>
                  </a:cubicBezTo>
                  <a:cubicBezTo>
                    <a:pt x="596" y="251"/>
                    <a:pt x="594" y="251"/>
                    <a:pt x="591" y="251"/>
                  </a:cubicBezTo>
                  <a:cubicBezTo>
                    <a:pt x="590" y="251"/>
                    <a:pt x="588" y="251"/>
                    <a:pt x="587" y="251"/>
                  </a:cubicBezTo>
                  <a:cubicBezTo>
                    <a:pt x="584" y="251"/>
                    <a:pt x="580" y="250"/>
                    <a:pt x="577" y="250"/>
                  </a:cubicBezTo>
                  <a:cubicBezTo>
                    <a:pt x="576" y="250"/>
                    <a:pt x="575" y="250"/>
                    <a:pt x="574" y="250"/>
                  </a:cubicBezTo>
                  <a:cubicBezTo>
                    <a:pt x="572" y="250"/>
                    <a:pt x="570" y="250"/>
                    <a:pt x="568" y="250"/>
                  </a:cubicBezTo>
                  <a:cubicBezTo>
                    <a:pt x="567" y="250"/>
                    <a:pt x="565" y="250"/>
                    <a:pt x="563" y="250"/>
                  </a:cubicBezTo>
                  <a:cubicBezTo>
                    <a:pt x="562" y="250"/>
                    <a:pt x="561" y="250"/>
                    <a:pt x="560" y="250"/>
                  </a:cubicBezTo>
                  <a:cubicBezTo>
                    <a:pt x="559" y="250"/>
                    <a:pt x="559" y="250"/>
                    <a:pt x="558" y="250"/>
                  </a:cubicBezTo>
                  <a:cubicBezTo>
                    <a:pt x="556" y="250"/>
                    <a:pt x="554" y="250"/>
                    <a:pt x="553" y="249"/>
                  </a:cubicBezTo>
                  <a:cubicBezTo>
                    <a:pt x="551" y="249"/>
                    <a:pt x="550" y="249"/>
                    <a:pt x="549" y="249"/>
                  </a:cubicBezTo>
                  <a:cubicBezTo>
                    <a:pt x="545" y="249"/>
                    <a:pt x="542" y="249"/>
                    <a:pt x="538" y="249"/>
                  </a:cubicBezTo>
                  <a:cubicBezTo>
                    <a:pt x="535" y="249"/>
                    <a:pt x="532" y="249"/>
                    <a:pt x="529" y="249"/>
                  </a:cubicBezTo>
                  <a:cubicBezTo>
                    <a:pt x="527" y="249"/>
                    <a:pt x="525" y="249"/>
                    <a:pt x="524" y="249"/>
                  </a:cubicBezTo>
                  <a:cubicBezTo>
                    <a:pt x="522" y="249"/>
                    <a:pt x="521" y="249"/>
                    <a:pt x="519" y="249"/>
                  </a:cubicBezTo>
                  <a:cubicBezTo>
                    <a:pt x="518" y="249"/>
                    <a:pt x="518" y="249"/>
                    <a:pt x="518" y="249"/>
                  </a:cubicBezTo>
                  <a:cubicBezTo>
                    <a:pt x="515" y="248"/>
                    <a:pt x="512" y="248"/>
                    <a:pt x="509" y="248"/>
                  </a:cubicBezTo>
                  <a:cubicBezTo>
                    <a:pt x="507" y="248"/>
                    <a:pt x="505" y="248"/>
                    <a:pt x="504" y="248"/>
                  </a:cubicBezTo>
                  <a:cubicBezTo>
                    <a:pt x="502" y="248"/>
                    <a:pt x="501" y="248"/>
                    <a:pt x="499" y="248"/>
                  </a:cubicBezTo>
                  <a:cubicBezTo>
                    <a:pt x="496" y="248"/>
                    <a:pt x="492" y="248"/>
                    <a:pt x="489" y="248"/>
                  </a:cubicBezTo>
                  <a:cubicBezTo>
                    <a:pt x="486" y="248"/>
                    <a:pt x="484" y="248"/>
                    <a:pt x="483" y="248"/>
                  </a:cubicBezTo>
                  <a:cubicBezTo>
                    <a:pt x="482" y="248"/>
                    <a:pt x="480" y="248"/>
                    <a:pt x="479" y="248"/>
                  </a:cubicBezTo>
                  <a:cubicBezTo>
                    <a:pt x="479" y="248"/>
                    <a:pt x="479" y="248"/>
                    <a:pt x="479" y="248"/>
                  </a:cubicBezTo>
                  <a:cubicBezTo>
                    <a:pt x="475" y="248"/>
                    <a:pt x="472" y="248"/>
                    <a:pt x="469" y="248"/>
                  </a:cubicBezTo>
                  <a:cubicBezTo>
                    <a:pt x="466" y="248"/>
                    <a:pt x="464" y="248"/>
                    <a:pt x="462" y="248"/>
                  </a:cubicBezTo>
                  <a:cubicBezTo>
                    <a:pt x="460" y="248"/>
                    <a:pt x="460" y="248"/>
                    <a:pt x="460" y="248"/>
                  </a:cubicBezTo>
                  <a:cubicBezTo>
                    <a:pt x="456" y="248"/>
                    <a:pt x="452" y="248"/>
                    <a:pt x="448" y="248"/>
                  </a:cubicBezTo>
                  <a:cubicBezTo>
                    <a:pt x="445" y="248"/>
                    <a:pt x="442" y="248"/>
                    <a:pt x="439" y="248"/>
                  </a:cubicBezTo>
                  <a:cubicBezTo>
                    <a:pt x="436" y="248"/>
                    <a:pt x="432" y="248"/>
                    <a:pt x="428" y="248"/>
                  </a:cubicBezTo>
                  <a:cubicBezTo>
                    <a:pt x="426" y="248"/>
                    <a:pt x="426" y="248"/>
                    <a:pt x="426" y="248"/>
                  </a:cubicBezTo>
                  <a:cubicBezTo>
                    <a:pt x="425" y="248"/>
                    <a:pt x="424" y="248"/>
                    <a:pt x="423" y="248"/>
                  </a:cubicBezTo>
                  <a:cubicBezTo>
                    <a:pt x="420" y="248"/>
                    <a:pt x="420" y="248"/>
                    <a:pt x="420" y="248"/>
                  </a:cubicBezTo>
                  <a:cubicBezTo>
                    <a:pt x="419" y="248"/>
                    <a:pt x="418" y="248"/>
                    <a:pt x="418" y="248"/>
                  </a:cubicBezTo>
                  <a:cubicBezTo>
                    <a:pt x="416" y="248"/>
                    <a:pt x="414" y="248"/>
                    <a:pt x="412" y="248"/>
                  </a:cubicBezTo>
                  <a:cubicBezTo>
                    <a:pt x="408" y="248"/>
                    <a:pt x="404" y="248"/>
                    <a:pt x="400" y="248"/>
                  </a:cubicBezTo>
                  <a:cubicBezTo>
                    <a:pt x="398" y="248"/>
                    <a:pt x="395" y="248"/>
                    <a:pt x="392" y="248"/>
                  </a:cubicBezTo>
                  <a:cubicBezTo>
                    <a:pt x="391" y="248"/>
                    <a:pt x="391" y="248"/>
                    <a:pt x="391" y="248"/>
                  </a:cubicBezTo>
                  <a:cubicBezTo>
                    <a:pt x="388" y="248"/>
                    <a:pt x="384" y="248"/>
                    <a:pt x="380" y="248"/>
                  </a:cubicBezTo>
                  <a:cubicBezTo>
                    <a:pt x="378" y="248"/>
                    <a:pt x="375" y="248"/>
                    <a:pt x="372" y="248"/>
                  </a:cubicBezTo>
                  <a:cubicBezTo>
                    <a:pt x="371" y="248"/>
                    <a:pt x="371" y="248"/>
                    <a:pt x="371" y="248"/>
                  </a:cubicBezTo>
                  <a:cubicBezTo>
                    <a:pt x="371" y="248"/>
                    <a:pt x="371" y="248"/>
                    <a:pt x="371" y="248"/>
                  </a:cubicBezTo>
                  <a:cubicBezTo>
                    <a:pt x="369" y="248"/>
                    <a:pt x="367" y="249"/>
                    <a:pt x="365" y="249"/>
                  </a:cubicBezTo>
                  <a:cubicBezTo>
                    <a:pt x="364" y="249"/>
                    <a:pt x="362" y="249"/>
                    <a:pt x="360" y="249"/>
                  </a:cubicBezTo>
                  <a:cubicBezTo>
                    <a:pt x="359" y="249"/>
                    <a:pt x="357" y="249"/>
                    <a:pt x="355" y="249"/>
                  </a:cubicBezTo>
                  <a:cubicBezTo>
                    <a:pt x="354" y="249"/>
                    <a:pt x="354" y="249"/>
                    <a:pt x="354" y="249"/>
                  </a:cubicBezTo>
                  <a:cubicBezTo>
                    <a:pt x="353" y="249"/>
                    <a:pt x="352" y="249"/>
                    <a:pt x="351" y="249"/>
                  </a:cubicBezTo>
                  <a:cubicBezTo>
                    <a:pt x="347" y="249"/>
                    <a:pt x="344" y="249"/>
                    <a:pt x="340" y="249"/>
                  </a:cubicBezTo>
                  <a:cubicBezTo>
                    <a:pt x="340" y="249"/>
                    <a:pt x="340" y="249"/>
                    <a:pt x="340" y="249"/>
                  </a:cubicBezTo>
                  <a:cubicBezTo>
                    <a:pt x="337" y="249"/>
                    <a:pt x="334" y="249"/>
                    <a:pt x="331" y="249"/>
                  </a:cubicBezTo>
                  <a:cubicBezTo>
                    <a:pt x="328" y="250"/>
                    <a:pt x="325" y="250"/>
                    <a:pt x="322" y="250"/>
                  </a:cubicBezTo>
                  <a:cubicBezTo>
                    <a:pt x="321" y="250"/>
                    <a:pt x="320" y="250"/>
                    <a:pt x="319" y="250"/>
                  </a:cubicBezTo>
                  <a:cubicBezTo>
                    <a:pt x="316" y="250"/>
                    <a:pt x="314" y="250"/>
                    <a:pt x="311" y="250"/>
                  </a:cubicBezTo>
                  <a:cubicBezTo>
                    <a:pt x="311" y="250"/>
                    <a:pt x="311" y="250"/>
                    <a:pt x="311" y="250"/>
                  </a:cubicBezTo>
                  <a:cubicBezTo>
                    <a:pt x="307" y="250"/>
                    <a:pt x="303" y="251"/>
                    <a:pt x="300" y="251"/>
                  </a:cubicBezTo>
                  <a:cubicBezTo>
                    <a:pt x="299" y="251"/>
                    <a:pt x="299" y="251"/>
                    <a:pt x="299" y="251"/>
                  </a:cubicBezTo>
                  <a:cubicBezTo>
                    <a:pt x="296" y="251"/>
                    <a:pt x="293" y="251"/>
                    <a:pt x="291" y="251"/>
                  </a:cubicBezTo>
                  <a:cubicBezTo>
                    <a:pt x="287" y="251"/>
                    <a:pt x="283" y="251"/>
                    <a:pt x="279" y="252"/>
                  </a:cubicBezTo>
                  <a:cubicBezTo>
                    <a:pt x="279" y="252"/>
                    <a:pt x="279" y="252"/>
                    <a:pt x="279" y="252"/>
                  </a:cubicBezTo>
                  <a:cubicBezTo>
                    <a:pt x="277" y="252"/>
                    <a:pt x="276" y="252"/>
                    <a:pt x="275" y="252"/>
                  </a:cubicBezTo>
                  <a:cubicBezTo>
                    <a:pt x="274" y="252"/>
                    <a:pt x="272" y="252"/>
                    <a:pt x="271" y="252"/>
                  </a:cubicBezTo>
                  <a:cubicBezTo>
                    <a:pt x="266" y="252"/>
                    <a:pt x="261" y="252"/>
                    <a:pt x="256" y="253"/>
                  </a:cubicBezTo>
                  <a:cubicBezTo>
                    <a:pt x="255" y="253"/>
                    <a:pt x="253" y="253"/>
                    <a:pt x="251" y="253"/>
                  </a:cubicBezTo>
                  <a:cubicBezTo>
                    <a:pt x="244" y="253"/>
                    <a:pt x="238" y="254"/>
                    <a:pt x="231" y="254"/>
                  </a:cubicBezTo>
                  <a:cubicBezTo>
                    <a:pt x="230" y="254"/>
                    <a:pt x="229" y="254"/>
                    <a:pt x="228" y="255"/>
                  </a:cubicBezTo>
                  <a:cubicBezTo>
                    <a:pt x="227" y="255"/>
                    <a:pt x="226" y="255"/>
                    <a:pt x="225" y="255"/>
                  </a:cubicBezTo>
                  <a:cubicBezTo>
                    <a:pt x="223" y="255"/>
                    <a:pt x="221" y="255"/>
                    <a:pt x="219" y="255"/>
                  </a:cubicBezTo>
                  <a:cubicBezTo>
                    <a:pt x="217" y="255"/>
                    <a:pt x="214" y="255"/>
                    <a:pt x="211" y="256"/>
                  </a:cubicBezTo>
                  <a:cubicBezTo>
                    <a:pt x="209" y="256"/>
                    <a:pt x="208" y="256"/>
                    <a:pt x="206" y="256"/>
                  </a:cubicBezTo>
                  <a:cubicBezTo>
                    <a:pt x="206" y="256"/>
                    <a:pt x="205" y="256"/>
                    <a:pt x="205" y="256"/>
                  </a:cubicBezTo>
                  <a:cubicBezTo>
                    <a:pt x="200" y="256"/>
                    <a:pt x="196" y="257"/>
                    <a:pt x="192" y="257"/>
                  </a:cubicBezTo>
                  <a:cubicBezTo>
                    <a:pt x="190" y="257"/>
                    <a:pt x="189" y="257"/>
                    <a:pt x="187" y="257"/>
                  </a:cubicBezTo>
                  <a:cubicBezTo>
                    <a:pt x="186" y="257"/>
                    <a:pt x="185" y="258"/>
                    <a:pt x="183" y="258"/>
                  </a:cubicBezTo>
                  <a:cubicBezTo>
                    <a:pt x="182" y="258"/>
                    <a:pt x="181" y="258"/>
                    <a:pt x="180" y="258"/>
                  </a:cubicBezTo>
                  <a:cubicBezTo>
                    <a:pt x="177" y="258"/>
                    <a:pt x="174" y="258"/>
                    <a:pt x="172" y="259"/>
                  </a:cubicBezTo>
                  <a:cubicBezTo>
                    <a:pt x="163" y="259"/>
                    <a:pt x="163" y="259"/>
                    <a:pt x="163" y="259"/>
                  </a:cubicBezTo>
                  <a:cubicBezTo>
                    <a:pt x="162" y="259"/>
                    <a:pt x="160" y="260"/>
                    <a:pt x="159" y="260"/>
                  </a:cubicBezTo>
                  <a:cubicBezTo>
                    <a:pt x="156" y="260"/>
                    <a:pt x="154" y="260"/>
                    <a:pt x="152" y="260"/>
                  </a:cubicBezTo>
                  <a:cubicBezTo>
                    <a:pt x="150" y="260"/>
                    <a:pt x="149" y="261"/>
                    <a:pt x="147" y="261"/>
                  </a:cubicBezTo>
                  <a:cubicBezTo>
                    <a:pt x="146" y="261"/>
                    <a:pt x="145" y="261"/>
                    <a:pt x="144" y="261"/>
                  </a:cubicBezTo>
                  <a:cubicBezTo>
                    <a:pt x="140" y="261"/>
                    <a:pt x="136" y="262"/>
                    <a:pt x="132" y="262"/>
                  </a:cubicBezTo>
                  <a:cubicBezTo>
                    <a:pt x="129" y="262"/>
                    <a:pt x="127" y="263"/>
                    <a:pt x="124" y="263"/>
                  </a:cubicBezTo>
                  <a:cubicBezTo>
                    <a:pt x="120" y="263"/>
                    <a:pt x="116" y="264"/>
                    <a:pt x="112" y="264"/>
                  </a:cubicBezTo>
                  <a:cubicBezTo>
                    <a:pt x="110" y="264"/>
                    <a:pt x="107" y="265"/>
                    <a:pt x="104" y="265"/>
                  </a:cubicBezTo>
                  <a:cubicBezTo>
                    <a:pt x="104" y="265"/>
                    <a:pt x="104" y="265"/>
                    <a:pt x="104" y="265"/>
                  </a:cubicBezTo>
                  <a:cubicBezTo>
                    <a:pt x="81" y="258"/>
                    <a:pt x="61" y="251"/>
                    <a:pt x="45" y="242"/>
                  </a:cubicBezTo>
                  <a:cubicBezTo>
                    <a:pt x="43" y="241"/>
                    <a:pt x="42" y="176"/>
                    <a:pt x="40" y="175"/>
                  </a:cubicBezTo>
                  <a:cubicBezTo>
                    <a:pt x="40" y="175"/>
                    <a:pt x="39" y="175"/>
                    <a:pt x="39" y="175"/>
                  </a:cubicBezTo>
                  <a:cubicBezTo>
                    <a:pt x="37" y="174"/>
                    <a:pt x="36" y="173"/>
                    <a:pt x="35" y="173"/>
                  </a:cubicBezTo>
                  <a:cubicBezTo>
                    <a:pt x="35" y="172"/>
                    <a:pt x="34" y="172"/>
                    <a:pt x="33" y="171"/>
                  </a:cubicBezTo>
                  <a:cubicBezTo>
                    <a:pt x="32" y="171"/>
                    <a:pt x="32" y="170"/>
                    <a:pt x="31" y="170"/>
                  </a:cubicBezTo>
                  <a:cubicBezTo>
                    <a:pt x="30" y="169"/>
                    <a:pt x="29" y="169"/>
                    <a:pt x="29" y="169"/>
                  </a:cubicBezTo>
                  <a:cubicBezTo>
                    <a:pt x="28" y="168"/>
                    <a:pt x="27" y="167"/>
                    <a:pt x="26" y="167"/>
                  </a:cubicBezTo>
                  <a:cubicBezTo>
                    <a:pt x="26" y="166"/>
                    <a:pt x="25" y="166"/>
                    <a:pt x="25" y="166"/>
                  </a:cubicBezTo>
                  <a:cubicBezTo>
                    <a:pt x="24" y="165"/>
                    <a:pt x="23" y="164"/>
                    <a:pt x="22" y="164"/>
                  </a:cubicBezTo>
                  <a:cubicBezTo>
                    <a:pt x="22" y="163"/>
                    <a:pt x="21" y="163"/>
                    <a:pt x="21" y="163"/>
                  </a:cubicBezTo>
                  <a:cubicBezTo>
                    <a:pt x="20" y="162"/>
                    <a:pt x="19" y="161"/>
                    <a:pt x="18" y="161"/>
                  </a:cubicBezTo>
                  <a:cubicBezTo>
                    <a:pt x="18" y="160"/>
                    <a:pt x="17" y="160"/>
                    <a:pt x="17" y="160"/>
                  </a:cubicBezTo>
                  <a:cubicBezTo>
                    <a:pt x="16" y="159"/>
                    <a:pt x="15" y="158"/>
                    <a:pt x="14" y="157"/>
                  </a:cubicBezTo>
                  <a:cubicBezTo>
                    <a:pt x="13" y="156"/>
                    <a:pt x="12" y="155"/>
                    <a:pt x="11" y="154"/>
                  </a:cubicBezTo>
                  <a:cubicBezTo>
                    <a:pt x="10" y="153"/>
                    <a:pt x="10" y="153"/>
                    <a:pt x="10" y="153"/>
                  </a:cubicBezTo>
                  <a:cubicBezTo>
                    <a:pt x="10" y="152"/>
                    <a:pt x="9" y="152"/>
                    <a:pt x="9" y="151"/>
                  </a:cubicBezTo>
                  <a:cubicBezTo>
                    <a:pt x="8" y="150"/>
                    <a:pt x="8" y="150"/>
                    <a:pt x="8" y="150"/>
                  </a:cubicBezTo>
                  <a:cubicBezTo>
                    <a:pt x="7" y="149"/>
                    <a:pt x="7" y="149"/>
                    <a:pt x="6" y="148"/>
                  </a:cubicBezTo>
                  <a:cubicBezTo>
                    <a:pt x="6" y="148"/>
                    <a:pt x="6" y="147"/>
                    <a:pt x="5" y="147"/>
                  </a:cubicBezTo>
                  <a:cubicBezTo>
                    <a:pt x="5" y="146"/>
                    <a:pt x="5" y="145"/>
                    <a:pt x="4" y="145"/>
                  </a:cubicBezTo>
                  <a:cubicBezTo>
                    <a:pt x="4" y="145"/>
                    <a:pt x="4" y="144"/>
                    <a:pt x="4" y="144"/>
                  </a:cubicBezTo>
                  <a:cubicBezTo>
                    <a:pt x="3" y="143"/>
                    <a:pt x="3" y="142"/>
                    <a:pt x="3" y="142"/>
                  </a:cubicBezTo>
                  <a:cubicBezTo>
                    <a:pt x="3" y="141"/>
                    <a:pt x="2" y="141"/>
                    <a:pt x="2" y="141"/>
                  </a:cubicBezTo>
                  <a:cubicBezTo>
                    <a:pt x="2" y="140"/>
                    <a:pt x="2" y="139"/>
                    <a:pt x="1" y="139"/>
                  </a:cubicBezTo>
                  <a:cubicBezTo>
                    <a:pt x="1" y="138"/>
                    <a:pt x="1" y="138"/>
                    <a:pt x="1" y="138"/>
                  </a:cubicBezTo>
                  <a:cubicBezTo>
                    <a:pt x="1" y="137"/>
                    <a:pt x="0" y="136"/>
                    <a:pt x="0" y="135"/>
                  </a:cubicBezTo>
                  <a:cubicBezTo>
                    <a:pt x="0" y="134"/>
                    <a:pt x="0" y="133"/>
                    <a:pt x="0" y="132"/>
                  </a:cubicBezTo>
                  <a:cubicBezTo>
                    <a:pt x="0" y="131"/>
                    <a:pt x="0" y="131"/>
                    <a:pt x="0" y="131"/>
                  </a:cubicBezTo>
                  <a:cubicBezTo>
                    <a:pt x="0" y="130"/>
                    <a:pt x="0" y="130"/>
                    <a:pt x="0" y="130"/>
                  </a:cubicBezTo>
                  <a:cubicBezTo>
                    <a:pt x="0" y="130"/>
                    <a:pt x="0" y="129"/>
                    <a:pt x="0" y="129"/>
                  </a:cubicBezTo>
                  <a:cubicBezTo>
                    <a:pt x="0" y="129"/>
                    <a:pt x="0" y="129"/>
                    <a:pt x="0" y="130"/>
                  </a:cubicBezTo>
                  <a:cubicBezTo>
                    <a:pt x="0" y="129"/>
                    <a:pt x="0" y="129"/>
                    <a:pt x="0" y="129"/>
                  </a:cubicBezTo>
                  <a:cubicBezTo>
                    <a:pt x="0" y="129"/>
                    <a:pt x="0" y="129"/>
                    <a:pt x="0" y="129"/>
                  </a:cubicBezTo>
                  <a:cubicBezTo>
                    <a:pt x="0" y="128"/>
                    <a:pt x="0" y="128"/>
                    <a:pt x="0" y="128"/>
                  </a:cubicBezTo>
                  <a:cubicBezTo>
                    <a:pt x="0" y="127"/>
                    <a:pt x="0" y="126"/>
                    <a:pt x="0" y="125"/>
                  </a:cubicBezTo>
                  <a:cubicBezTo>
                    <a:pt x="0" y="124"/>
                    <a:pt x="0" y="124"/>
                    <a:pt x="0" y="124"/>
                  </a:cubicBezTo>
                  <a:cubicBezTo>
                    <a:pt x="0" y="123"/>
                    <a:pt x="0" y="122"/>
                    <a:pt x="1" y="121"/>
                  </a:cubicBezTo>
                  <a:cubicBezTo>
                    <a:pt x="1" y="120"/>
                    <a:pt x="1" y="120"/>
                    <a:pt x="1" y="120"/>
                  </a:cubicBezTo>
                  <a:cubicBezTo>
                    <a:pt x="1" y="119"/>
                    <a:pt x="1" y="118"/>
                    <a:pt x="2" y="117"/>
                  </a:cubicBezTo>
                  <a:cubicBezTo>
                    <a:pt x="2" y="116"/>
                    <a:pt x="2" y="116"/>
                    <a:pt x="2" y="116"/>
                  </a:cubicBezTo>
                  <a:cubicBezTo>
                    <a:pt x="3" y="115"/>
                    <a:pt x="3" y="114"/>
                    <a:pt x="4" y="113"/>
                  </a:cubicBezTo>
                  <a:cubicBezTo>
                    <a:pt x="5" y="112"/>
                    <a:pt x="5" y="111"/>
                    <a:pt x="6" y="110"/>
                  </a:cubicBezTo>
                  <a:cubicBezTo>
                    <a:pt x="7" y="109"/>
                    <a:pt x="7" y="109"/>
                    <a:pt x="7" y="109"/>
                  </a:cubicBezTo>
                  <a:cubicBezTo>
                    <a:pt x="7" y="108"/>
                    <a:pt x="8" y="107"/>
                    <a:pt x="9" y="106"/>
                  </a:cubicBezTo>
                  <a:cubicBezTo>
                    <a:pt x="9" y="105"/>
                    <a:pt x="9" y="105"/>
                    <a:pt x="9" y="105"/>
                  </a:cubicBezTo>
                  <a:cubicBezTo>
                    <a:pt x="10" y="104"/>
                    <a:pt x="11" y="103"/>
                    <a:pt x="12" y="102"/>
                  </a:cubicBezTo>
                  <a:cubicBezTo>
                    <a:pt x="13" y="101"/>
                    <a:pt x="13" y="101"/>
                    <a:pt x="13" y="101"/>
                  </a:cubicBezTo>
                  <a:cubicBezTo>
                    <a:pt x="14" y="100"/>
                    <a:pt x="15" y="99"/>
                    <a:pt x="16" y="98"/>
                  </a:cubicBezTo>
                  <a:cubicBezTo>
                    <a:pt x="17" y="98"/>
                    <a:pt x="17" y="98"/>
                    <a:pt x="17" y="98"/>
                  </a:cubicBezTo>
                  <a:cubicBezTo>
                    <a:pt x="18" y="96"/>
                    <a:pt x="19" y="95"/>
                    <a:pt x="21" y="94"/>
                  </a:cubicBezTo>
                  <a:cubicBezTo>
                    <a:pt x="22" y="94"/>
                    <a:pt x="22" y="94"/>
                    <a:pt x="22" y="94"/>
                  </a:cubicBezTo>
                  <a:cubicBezTo>
                    <a:pt x="23" y="93"/>
                    <a:pt x="24" y="92"/>
                    <a:pt x="25" y="91"/>
                  </a:cubicBezTo>
                  <a:cubicBezTo>
                    <a:pt x="26" y="91"/>
                    <a:pt x="26" y="90"/>
                    <a:pt x="27" y="90"/>
                  </a:cubicBezTo>
                  <a:cubicBezTo>
                    <a:pt x="28" y="89"/>
                    <a:pt x="30" y="88"/>
                    <a:pt x="31" y="87"/>
                  </a:cubicBezTo>
                  <a:cubicBezTo>
                    <a:pt x="33" y="86"/>
                    <a:pt x="35" y="85"/>
                    <a:pt x="37" y="84"/>
                  </a:cubicBezTo>
                  <a:cubicBezTo>
                    <a:pt x="37" y="83"/>
                    <a:pt x="38" y="83"/>
                    <a:pt x="38" y="83"/>
                  </a:cubicBezTo>
                  <a:cubicBezTo>
                    <a:pt x="40" y="82"/>
                    <a:pt x="41" y="81"/>
                    <a:pt x="43" y="80"/>
                  </a:cubicBezTo>
                  <a:cubicBezTo>
                    <a:pt x="44" y="80"/>
                    <a:pt x="44" y="80"/>
                    <a:pt x="44" y="80"/>
                  </a:cubicBezTo>
                  <a:cubicBezTo>
                    <a:pt x="46" y="79"/>
                    <a:pt x="48" y="78"/>
                    <a:pt x="50" y="77"/>
                  </a:cubicBezTo>
                  <a:cubicBezTo>
                    <a:pt x="51" y="76"/>
                    <a:pt x="51" y="76"/>
                    <a:pt x="52" y="76"/>
                  </a:cubicBezTo>
                  <a:cubicBezTo>
                    <a:pt x="53" y="75"/>
                    <a:pt x="55" y="74"/>
                    <a:pt x="57" y="73"/>
                  </a:cubicBezTo>
                  <a:cubicBezTo>
                    <a:pt x="57" y="73"/>
                    <a:pt x="58" y="73"/>
                    <a:pt x="59" y="73"/>
                  </a:cubicBezTo>
                  <a:cubicBezTo>
                    <a:pt x="61" y="72"/>
                    <a:pt x="63" y="71"/>
                    <a:pt x="65" y="70"/>
                  </a:cubicBezTo>
                  <a:cubicBezTo>
                    <a:pt x="66" y="70"/>
                    <a:pt x="66" y="69"/>
                    <a:pt x="67" y="69"/>
                  </a:cubicBezTo>
                  <a:cubicBezTo>
                    <a:pt x="69" y="68"/>
                    <a:pt x="71" y="68"/>
                    <a:pt x="73" y="67"/>
                  </a:cubicBezTo>
                  <a:cubicBezTo>
                    <a:pt x="74" y="66"/>
                    <a:pt x="74" y="66"/>
                    <a:pt x="75" y="66"/>
                  </a:cubicBezTo>
                  <a:cubicBezTo>
                    <a:pt x="78" y="65"/>
                    <a:pt x="80" y="64"/>
                    <a:pt x="83" y="63"/>
                  </a:cubicBezTo>
                  <a:cubicBezTo>
                    <a:pt x="86" y="62"/>
                    <a:pt x="88" y="61"/>
                    <a:pt x="91" y="60"/>
                  </a:cubicBezTo>
                  <a:cubicBezTo>
                    <a:pt x="92" y="60"/>
                    <a:pt x="93" y="60"/>
                    <a:pt x="93" y="60"/>
                  </a:cubicBezTo>
                  <a:cubicBezTo>
                    <a:pt x="96" y="59"/>
                    <a:pt x="98" y="58"/>
                    <a:pt x="101" y="57"/>
                  </a:cubicBezTo>
                  <a:cubicBezTo>
                    <a:pt x="101" y="57"/>
                    <a:pt x="102" y="57"/>
                    <a:pt x="102" y="57"/>
                  </a:cubicBezTo>
                  <a:cubicBezTo>
                    <a:pt x="105" y="56"/>
                    <a:pt x="108" y="55"/>
                    <a:pt x="111" y="54"/>
                  </a:cubicBezTo>
                  <a:cubicBezTo>
                    <a:pt x="112" y="54"/>
                    <a:pt x="113" y="54"/>
                    <a:pt x="113" y="54"/>
                  </a:cubicBezTo>
                  <a:cubicBezTo>
                    <a:pt x="116" y="53"/>
                    <a:pt x="118" y="52"/>
                    <a:pt x="121" y="51"/>
                  </a:cubicBezTo>
                  <a:cubicBezTo>
                    <a:pt x="123" y="51"/>
                    <a:pt x="123" y="51"/>
                    <a:pt x="123" y="51"/>
                  </a:cubicBezTo>
                  <a:cubicBezTo>
                    <a:pt x="126" y="50"/>
                    <a:pt x="130" y="49"/>
                    <a:pt x="133" y="48"/>
                  </a:cubicBezTo>
                  <a:cubicBezTo>
                    <a:pt x="134" y="48"/>
                    <a:pt x="134" y="48"/>
                    <a:pt x="135" y="48"/>
                  </a:cubicBezTo>
                  <a:cubicBezTo>
                    <a:pt x="138" y="47"/>
                    <a:pt x="140" y="47"/>
                    <a:pt x="143" y="46"/>
                  </a:cubicBezTo>
                  <a:cubicBezTo>
                    <a:pt x="144" y="46"/>
                    <a:pt x="145" y="45"/>
                    <a:pt x="146" y="45"/>
                  </a:cubicBezTo>
                  <a:cubicBezTo>
                    <a:pt x="150" y="44"/>
                    <a:pt x="153" y="44"/>
                    <a:pt x="157" y="43"/>
                  </a:cubicBezTo>
                  <a:cubicBezTo>
                    <a:pt x="160" y="42"/>
                    <a:pt x="164" y="41"/>
                    <a:pt x="168" y="41"/>
                  </a:cubicBezTo>
                  <a:cubicBezTo>
                    <a:pt x="169" y="40"/>
                    <a:pt x="170" y="40"/>
                    <a:pt x="171" y="40"/>
                  </a:cubicBezTo>
                  <a:cubicBezTo>
                    <a:pt x="174" y="39"/>
                    <a:pt x="177" y="39"/>
                    <a:pt x="180" y="38"/>
                  </a:cubicBezTo>
                  <a:cubicBezTo>
                    <a:pt x="181" y="38"/>
                    <a:pt x="182" y="38"/>
                    <a:pt x="182" y="38"/>
                  </a:cubicBezTo>
                  <a:cubicBezTo>
                    <a:pt x="186" y="37"/>
                    <a:pt x="190" y="36"/>
                    <a:pt x="194" y="36"/>
                  </a:cubicBezTo>
                  <a:cubicBezTo>
                    <a:pt x="195" y="36"/>
                    <a:pt x="196" y="35"/>
                    <a:pt x="197" y="35"/>
                  </a:cubicBezTo>
                  <a:cubicBezTo>
                    <a:pt x="200" y="35"/>
                    <a:pt x="203" y="34"/>
                    <a:pt x="206" y="34"/>
                  </a:cubicBezTo>
                  <a:cubicBezTo>
                    <a:pt x="207" y="34"/>
                    <a:pt x="208" y="33"/>
                    <a:pt x="209" y="33"/>
                  </a:cubicBezTo>
                  <a:cubicBezTo>
                    <a:pt x="213" y="33"/>
                    <a:pt x="218" y="32"/>
                    <a:pt x="222" y="31"/>
                  </a:cubicBezTo>
                  <a:cubicBezTo>
                    <a:pt x="222" y="31"/>
                    <a:pt x="223" y="31"/>
                    <a:pt x="224" y="31"/>
                  </a:cubicBezTo>
                  <a:cubicBezTo>
                    <a:pt x="228" y="31"/>
                    <a:pt x="231" y="30"/>
                    <a:pt x="235" y="30"/>
                  </a:cubicBezTo>
                  <a:cubicBezTo>
                    <a:pt x="236" y="29"/>
                    <a:pt x="237" y="29"/>
                    <a:pt x="238" y="29"/>
                  </a:cubicBezTo>
                  <a:cubicBezTo>
                    <a:pt x="243" y="29"/>
                    <a:pt x="247" y="28"/>
                    <a:pt x="251" y="27"/>
                  </a:cubicBezTo>
                  <a:cubicBezTo>
                    <a:pt x="474" y="0"/>
                    <a:pt x="744" y="24"/>
                    <a:pt x="853" y="80"/>
                  </a:cubicBezTo>
                  <a:cubicBezTo>
                    <a:pt x="855" y="81"/>
                    <a:pt x="857" y="82"/>
                    <a:pt x="858" y="83"/>
                  </a:cubicBezTo>
                  <a:cubicBezTo>
                    <a:pt x="859" y="83"/>
                    <a:pt x="859" y="84"/>
                    <a:pt x="860" y="84"/>
                  </a:cubicBezTo>
                  <a:cubicBezTo>
                    <a:pt x="861" y="84"/>
                    <a:pt x="862" y="85"/>
                    <a:pt x="863" y="86"/>
                  </a:cubicBezTo>
                  <a:cubicBezTo>
                    <a:pt x="864" y="86"/>
                    <a:pt x="865" y="87"/>
                    <a:pt x="865" y="87"/>
                  </a:cubicBezTo>
                  <a:cubicBezTo>
                    <a:pt x="866" y="87"/>
                    <a:pt x="867" y="88"/>
                    <a:pt x="868" y="89"/>
                  </a:cubicBezTo>
                  <a:cubicBezTo>
                    <a:pt x="869" y="89"/>
                    <a:pt x="869" y="89"/>
                    <a:pt x="870" y="90"/>
                  </a:cubicBezTo>
                  <a:cubicBezTo>
                    <a:pt x="871" y="90"/>
                    <a:pt x="872" y="91"/>
                    <a:pt x="872" y="92"/>
                  </a:cubicBezTo>
                  <a:cubicBezTo>
                    <a:pt x="873" y="92"/>
                    <a:pt x="873" y="92"/>
                    <a:pt x="874" y="93"/>
                  </a:cubicBezTo>
                  <a:cubicBezTo>
                    <a:pt x="875" y="93"/>
                    <a:pt x="876" y="94"/>
                    <a:pt x="876" y="95"/>
                  </a:cubicBezTo>
                  <a:cubicBezTo>
                    <a:pt x="877" y="95"/>
                    <a:pt x="877" y="95"/>
                    <a:pt x="878" y="96"/>
                  </a:cubicBezTo>
                  <a:cubicBezTo>
                    <a:pt x="879" y="96"/>
                    <a:pt x="880" y="97"/>
                    <a:pt x="880" y="98"/>
                  </a:cubicBezTo>
                  <a:cubicBezTo>
                    <a:pt x="881" y="99"/>
                    <a:pt x="881" y="99"/>
                    <a:pt x="881" y="99"/>
                  </a:cubicBezTo>
                  <a:cubicBezTo>
                    <a:pt x="883" y="100"/>
                    <a:pt x="884" y="101"/>
                    <a:pt x="885" y="102"/>
                  </a:cubicBezTo>
                  <a:cubicBezTo>
                    <a:pt x="886" y="103"/>
                    <a:pt x="887" y="104"/>
                    <a:pt x="888" y="105"/>
                  </a:cubicBezTo>
                  <a:cubicBezTo>
                    <a:pt x="888" y="106"/>
                    <a:pt x="888" y="106"/>
                    <a:pt x="888" y="106"/>
                  </a:cubicBezTo>
                  <a:cubicBezTo>
                    <a:pt x="889" y="106"/>
                    <a:pt x="890" y="107"/>
                    <a:pt x="890" y="107"/>
                  </a:cubicBezTo>
                  <a:cubicBezTo>
                    <a:pt x="890" y="108"/>
                    <a:pt x="891" y="108"/>
                    <a:pt x="891" y="109"/>
                  </a:cubicBezTo>
                  <a:cubicBezTo>
                    <a:pt x="891" y="109"/>
                    <a:pt x="892" y="110"/>
                    <a:pt x="892" y="110"/>
                  </a:cubicBezTo>
                  <a:cubicBezTo>
                    <a:pt x="893" y="111"/>
                    <a:pt x="893" y="111"/>
                    <a:pt x="893" y="112"/>
                  </a:cubicBezTo>
                  <a:cubicBezTo>
                    <a:pt x="893" y="112"/>
                    <a:pt x="894" y="113"/>
                    <a:pt x="894" y="113"/>
                  </a:cubicBezTo>
                  <a:cubicBezTo>
                    <a:pt x="894" y="114"/>
                    <a:pt x="895" y="114"/>
                    <a:pt x="895" y="115"/>
                  </a:cubicBezTo>
                  <a:cubicBezTo>
                    <a:pt x="895" y="115"/>
                    <a:pt x="896" y="116"/>
                    <a:pt x="896" y="116"/>
                  </a:cubicBezTo>
                  <a:cubicBezTo>
                    <a:pt x="896" y="117"/>
                    <a:pt x="896" y="117"/>
                    <a:pt x="896" y="118"/>
                  </a:cubicBezTo>
                  <a:cubicBezTo>
                    <a:pt x="897" y="118"/>
                    <a:pt x="897" y="119"/>
                    <a:pt x="897" y="120"/>
                  </a:cubicBezTo>
                  <a:cubicBezTo>
                    <a:pt x="897" y="121"/>
                    <a:pt x="897" y="121"/>
                    <a:pt x="897" y="121"/>
                  </a:cubicBezTo>
                  <a:cubicBezTo>
                    <a:pt x="898" y="122"/>
                    <a:pt x="898" y="123"/>
                    <a:pt x="898" y="124"/>
                  </a:cubicBezTo>
                  <a:cubicBezTo>
                    <a:pt x="899" y="125"/>
                    <a:pt x="899" y="126"/>
                    <a:pt x="899" y="127"/>
                  </a:cubicBezTo>
                  <a:cubicBezTo>
                    <a:pt x="899" y="127"/>
                    <a:pt x="899" y="127"/>
                    <a:pt x="899" y="127"/>
                  </a:cubicBezTo>
                  <a:cubicBezTo>
                    <a:pt x="899" y="128"/>
                    <a:pt x="899" y="129"/>
                    <a:pt x="899" y="129"/>
                  </a:cubicBezTo>
                </a:path>
              </a:pathLst>
            </a:custGeom>
            <a:solidFill>
              <a:srgbClr val="0094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13" name="Freeform 54">
              <a:extLst>
                <a:ext uri="{FF2B5EF4-FFF2-40B4-BE49-F238E27FC236}">
                  <a16:creationId xmlns:a16="http://schemas.microsoft.com/office/drawing/2014/main" id="{572A90B1-8DEA-4F79-A7E3-42F32541B32B}"/>
                </a:ext>
              </a:extLst>
            </p:cNvPr>
            <p:cNvSpPr>
              <a:spLocks/>
            </p:cNvSpPr>
            <p:nvPr/>
          </p:nvSpPr>
          <p:spPr bwMode="auto">
            <a:xfrm>
              <a:off x="4807947" y="3104433"/>
              <a:ext cx="2467441" cy="687509"/>
            </a:xfrm>
            <a:custGeom>
              <a:avLst/>
              <a:gdLst>
                <a:gd name="T0" fmla="*/ 224 w 899"/>
                <a:gd name="T1" fmla="*/ 15 h 250"/>
                <a:gd name="T2" fmla="*/ 194 w 899"/>
                <a:gd name="T3" fmla="*/ 20 h 250"/>
                <a:gd name="T4" fmla="*/ 157 w 899"/>
                <a:gd name="T5" fmla="*/ 27 h 250"/>
                <a:gd name="T6" fmla="*/ 123 w 899"/>
                <a:gd name="T7" fmla="*/ 35 h 250"/>
                <a:gd name="T8" fmla="*/ 101 w 899"/>
                <a:gd name="T9" fmla="*/ 41 h 250"/>
                <a:gd name="T10" fmla="*/ 73 w 899"/>
                <a:gd name="T11" fmla="*/ 51 h 250"/>
                <a:gd name="T12" fmla="*/ 52 w 899"/>
                <a:gd name="T13" fmla="*/ 60 h 250"/>
                <a:gd name="T14" fmla="*/ 37 w 899"/>
                <a:gd name="T15" fmla="*/ 68 h 250"/>
                <a:gd name="T16" fmla="*/ 21 w 899"/>
                <a:gd name="T17" fmla="*/ 78 h 250"/>
                <a:gd name="T18" fmla="*/ 9 w 899"/>
                <a:gd name="T19" fmla="*/ 89 h 250"/>
                <a:gd name="T20" fmla="*/ 2 w 899"/>
                <a:gd name="T21" fmla="*/ 100 h 250"/>
                <a:gd name="T22" fmla="*/ 0 w 899"/>
                <a:gd name="T23" fmla="*/ 109 h 250"/>
                <a:gd name="T24" fmla="*/ 0 w 899"/>
                <a:gd name="T25" fmla="*/ 113 h 250"/>
                <a:gd name="T26" fmla="*/ 0 w 899"/>
                <a:gd name="T27" fmla="*/ 116 h 250"/>
                <a:gd name="T28" fmla="*/ 3 w 899"/>
                <a:gd name="T29" fmla="*/ 126 h 250"/>
                <a:gd name="T30" fmla="*/ 8 w 899"/>
                <a:gd name="T31" fmla="*/ 134 h 250"/>
                <a:gd name="T32" fmla="*/ 17 w 899"/>
                <a:gd name="T33" fmla="*/ 144 h 250"/>
                <a:gd name="T34" fmla="*/ 26 w 899"/>
                <a:gd name="T35" fmla="*/ 151 h 250"/>
                <a:gd name="T36" fmla="*/ 39 w 899"/>
                <a:gd name="T37" fmla="*/ 159 h 250"/>
                <a:gd name="T38" fmla="*/ 112 w 899"/>
                <a:gd name="T39" fmla="*/ 248 h 250"/>
                <a:gd name="T40" fmla="*/ 152 w 899"/>
                <a:gd name="T41" fmla="*/ 244 h 250"/>
                <a:gd name="T42" fmla="*/ 183 w 899"/>
                <a:gd name="T43" fmla="*/ 242 h 250"/>
                <a:gd name="T44" fmla="*/ 211 w 899"/>
                <a:gd name="T45" fmla="*/ 240 h 250"/>
                <a:gd name="T46" fmla="*/ 251 w 899"/>
                <a:gd name="T47" fmla="*/ 237 h 250"/>
                <a:gd name="T48" fmla="*/ 279 w 899"/>
                <a:gd name="T49" fmla="*/ 236 h 250"/>
                <a:gd name="T50" fmla="*/ 311 w 899"/>
                <a:gd name="T51" fmla="*/ 234 h 250"/>
                <a:gd name="T52" fmla="*/ 340 w 899"/>
                <a:gd name="T53" fmla="*/ 233 h 250"/>
                <a:gd name="T54" fmla="*/ 365 w 899"/>
                <a:gd name="T55" fmla="*/ 233 h 250"/>
                <a:gd name="T56" fmla="*/ 391 w 899"/>
                <a:gd name="T57" fmla="*/ 232 h 250"/>
                <a:gd name="T58" fmla="*/ 420 w 899"/>
                <a:gd name="T59" fmla="*/ 232 h 250"/>
                <a:gd name="T60" fmla="*/ 448 w 899"/>
                <a:gd name="T61" fmla="*/ 232 h 250"/>
                <a:gd name="T62" fmla="*/ 479 w 899"/>
                <a:gd name="T63" fmla="*/ 232 h 250"/>
                <a:gd name="T64" fmla="*/ 509 w 899"/>
                <a:gd name="T65" fmla="*/ 232 h 250"/>
                <a:gd name="T66" fmla="*/ 538 w 899"/>
                <a:gd name="T67" fmla="*/ 233 h 250"/>
                <a:gd name="T68" fmla="*/ 563 w 899"/>
                <a:gd name="T69" fmla="*/ 234 h 250"/>
                <a:gd name="T70" fmla="*/ 591 w 899"/>
                <a:gd name="T71" fmla="*/ 235 h 250"/>
                <a:gd name="T72" fmla="*/ 613 w 899"/>
                <a:gd name="T73" fmla="*/ 236 h 250"/>
                <a:gd name="T74" fmla="*/ 636 w 899"/>
                <a:gd name="T75" fmla="*/ 237 h 250"/>
                <a:gd name="T76" fmla="*/ 664 w 899"/>
                <a:gd name="T77" fmla="*/ 239 h 250"/>
                <a:gd name="T78" fmla="*/ 675 w 899"/>
                <a:gd name="T79" fmla="*/ 240 h 250"/>
                <a:gd name="T80" fmla="*/ 700 w 899"/>
                <a:gd name="T81" fmla="*/ 242 h 250"/>
                <a:gd name="T82" fmla="*/ 730 w 899"/>
                <a:gd name="T83" fmla="*/ 244 h 250"/>
                <a:gd name="T84" fmla="*/ 745 w 899"/>
                <a:gd name="T85" fmla="*/ 245 h 250"/>
                <a:gd name="T86" fmla="*/ 784 w 899"/>
                <a:gd name="T87" fmla="*/ 249 h 250"/>
                <a:gd name="T88" fmla="*/ 797 w 899"/>
                <a:gd name="T89" fmla="*/ 249 h 250"/>
                <a:gd name="T90" fmla="*/ 825 w 899"/>
                <a:gd name="T91" fmla="*/ 239 h 250"/>
                <a:gd name="T92" fmla="*/ 846 w 899"/>
                <a:gd name="T93" fmla="*/ 230 h 250"/>
                <a:gd name="T94" fmla="*/ 862 w 899"/>
                <a:gd name="T95" fmla="*/ 159 h 250"/>
                <a:gd name="T96" fmla="*/ 878 w 899"/>
                <a:gd name="T97" fmla="*/ 148 h 250"/>
                <a:gd name="T98" fmla="*/ 889 w 899"/>
                <a:gd name="T99" fmla="*/ 137 h 250"/>
                <a:gd name="T100" fmla="*/ 896 w 899"/>
                <a:gd name="T101" fmla="*/ 126 h 250"/>
                <a:gd name="T102" fmla="*/ 899 w 899"/>
                <a:gd name="T103" fmla="*/ 117 h 250"/>
                <a:gd name="T104" fmla="*/ 899 w 899"/>
                <a:gd name="T105" fmla="*/ 111 h 250"/>
                <a:gd name="T106" fmla="*/ 896 w 899"/>
                <a:gd name="T107" fmla="*/ 102 h 250"/>
                <a:gd name="T108" fmla="*/ 892 w 899"/>
                <a:gd name="T109" fmla="*/ 94 h 250"/>
                <a:gd name="T110" fmla="*/ 885 w 899"/>
                <a:gd name="T111" fmla="*/ 86 h 250"/>
                <a:gd name="T112" fmla="*/ 874 w 899"/>
                <a:gd name="T113" fmla="*/ 77 h 250"/>
                <a:gd name="T114" fmla="*/ 863 w 899"/>
                <a:gd name="T115" fmla="*/ 70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9" h="250">
                  <a:moveTo>
                    <a:pt x="446" y="0"/>
                  </a:moveTo>
                  <a:cubicBezTo>
                    <a:pt x="381" y="0"/>
                    <a:pt x="314" y="4"/>
                    <a:pt x="251" y="11"/>
                  </a:cubicBezTo>
                  <a:cubicBezTo>
                    <a:pt x="247" y="12"/>
                    <a:pt x="243" y="13"/>
                    <a:pt x="238" y="13"/>
                  </a:cubicBezTo>
                  <a:cubicBezTo>
                    <a:pt x="237" y="13"/>
                    <a:pt x="236" y="13"/>
                    <a:pt x="235" y="14"/>
                  </a:cubicBezTo>
                  <a:cubicBezTo>
                    <a:pt x="231" y="14"/>
                    <a:pt x="228" y="15"/>
                    <a:pt x="224" y="15"/>
                  </a:cubicBezTo>
                  <a:cubicBezTo>
                    <a:pt x="223" y="15"/>
                    <a:pt x="222" y="15"/>
                    <a:pt x="222" y="15"/>
                  </a:cubicBezTo>
                  <a:cubicBezTo>
                    <a:pt x="218" y="16"/>
                    <a:pt x="213" y="17"/>
                    <a:pt x="209" y="17"/>
                  </a:cubicBezTo>
                  <a:cubicBezTo>
                    <a:pt x="208" y="17"/>
                    <a:pt x="207" y="18"/>
                    <a:pt x="206" y="18"/>
                  </a:cubicBezTo>
                  <a:cubicBezTo>
                    <a:pt x="203" y="18"/>
                    <a:pt x="200" y="19"/>
                    <a:pt x="197" y="19"/>
                  </a:cubicBezTo>
                  <a:cubicBezTo>
                    <a:pt x="196" y="19"/>
                    <a:pt x="195" y="20"/>
                    <a:pt x="194" y="20"/>
                  </a:cubicBezTo>
                  <a:cubicBezTo>
                    <a:pt x="190" y="20"/>
                    <a:pt x="186" y="21"/>
                    <a:pt x="182" y="22"/>
                  </a:cubicBezTo>
                  <a:cubicBezTo>
                    <a:pt x="182" y="22"/>
                    <a:pt x="181" y="22"/>
                    <a:pt x="180" y="22"/>
                  </a:cubicBezTo>
                  <a:cubicBezTo>
                    <a:pt x="177" y="23"/>
                    <a:pt x="174" y="23"/>
                    <a:pt x="171" y="24"/>
                  </a:cubicBezTo>
                  <a:cubicBezTo>
                    <a:pt x="170" y="24"/>
                    <a:pt x="169" y="24"/>
                    <a:pt x="168" y="25"/>
                  </a:cubicBezTo>
                  <a:cubicBezTo>
                    <a:pt x="164" y="25"/>
                    <a:pt x="160" y="26"/>
                    <a:pt x="157" y="27"/>
                  </a:cubicBezTo>
                  <a:cubicBezTo>
                    <a:pt x="153" y="28"/>
                    <a:pt x="150" y="28"/>
                    <a:pt x="146" y="29"/>
                  </a:cubicBezTo>
                  <a:cubicBezTo>
                    <a:pt x="145" y="29"/>
                    <a:pt x="144" y="30"/>
                    <a:pt x="143" y="30"/>
                  </a:cubicBezTo>
                  <a:cubicBezTo>
                    <a:pt x="140" y="31"/>
                    <a:pt x="138" y="31"/>
                    <a:pt x="135" y="32"/>
                  </a:cubicBezTo>
                  <a:cubicBezTo>
                    <a:pt x="134" y="32"/>
                    <a:pt x="134" y="32"/>
                    <a:pt x="133" y="32"/>
                  </a:cubicBezTo>
                  <a:cubicBezTo>
                    <a:pt x="130" y="33"/>
                    <a:pt x="126" y="34"/>
                    <a:pt x="123" y="35"/>
                  </a:cubicBezTo>
                  <a:cubicBezTo>
                    <a:pt x="121" y="35"/>
                    <a:pt x="121" y="35"/>
                    <a:pt x="121" y="35"/>
                  </a:cubicBezTo>
                  <a:cubicBezTo>
                    <a:pt x="118" y="36"/>
                    <a:pt x="116" y="37"/>
                    <a:pt x="113" y="38"/>
                  </a:cubicBezTo>
                  <a:cubicBezTo>
                    <a:pt x="113" y="38"/>
                    <a:pt x="112" y="38"/>
                    <a:pt x="111" y="38"/>
                  </a:cubicBezTo>
                  <a:cubicBezTo>
                    <a:pt x="108" y="39"/>
                    <a:pt x="105" y="40"/>
                    <a:pt x="102" y="41"/>
                  </a:cubicBezTo>
                  <a:cubicBezTo>
                    <a:pt x="102" y="41"/>
                    <a:pt x="101" y="41"/>
                    <a:pt x="101" y="41"/>
                  </a:cubicBezTo>
                  <a:cubicBezTo>
                    <a:pt x="98" y="42"/>
                    <a:pt x="96" y="43"/>
                    <a:pt x="93" y="44"/>
                  </a:cubicBezTo>
                  <a:cubicBezTo>
                    <a:pt x="93" y="44"/>
                    <a:pt x="92" y="44"/>
                    <a:pt x="91" y="44"/>
                  </a:cubicBezTo>
                  <a:cubicBezTo>
                    <a:pt x="88" y="45"/>
                    <a:pt x="86" y="46"/>
                    <a:pt x="83" y="47"/>
                  </a:cubicBezTo>
                  <a:cubicBezTo>
                    <a:pt x="80" y="48"/>
                    <a:pt x="78" y="49"/>
                    <a:pt x="75" y="50"/>
                  </a:cubicBezTo>
                  <a:cubicBezTo>
                    <a:pt x="74" y="50"/>
                    <a:pt x="74" y="50"/>
                    <a:pt x="73" y="51"/>
                  </a:cubicBezTo>
                  <a:cubicBezTo>
                    <a:pt x="71" y="52"/>
                    <a:pt x="69" y="52"/>
                    <a:pt x="67" y="53"/>
                  </a:cubicBezTo>
                  <a:cubicBezTo>
                    <a:pt x="66" y="53"/>
                    <a:pt x="66" y="54"/>
                    <a:pt x="65" y="54"/>
                  </a:cubicBezTo>
                  <a:cubicBezTo>
                    <a:pt x="63" y="55"/>
                    <a:pt x="61" y="56"/>
                    <a:pt x="59" y="57"/>
                  </a:cubicBezTo>
                  <a:cubicBezTo>
                    <a:pt x="58" y="57"/>
                    <a:pt x="57" y="57"/>
                    <a:pt x="57" y="57"/>
                  </a:cubicBezTo>
                  <a:cubicBezTo>
                    <a:pt x="55" y="58"/>
                    <a:pt x="53" y="59"/>
                    <a:pt x="52" y="60"/>
                  </a:cubicBezTo>
                  <a:cubicBezTo>
                    <a:pt x="51" y="60"/>
                    <a:pt x="51" y="60"/>
                    <a:pt x="50" y="61"/>
                  </a:cubicBezTo>
                  <a:cubicBezTo>
                    <a:pt x="48" y="62"/>
                    <a:pt x="46" y="63"/>
                    <a:pt x="44" y="64"/>
                  </a:cubicBezTo>
                  <a:cubicBezTo>
                    <a:pt x="43" y="64"/>
                    <a:pt x="43" y="64"/>
                    <a:pt x="43" y="64"/>
                  </a:cubicBezTo>
                  <a:cubicBezTo>
                    <a:pt x="41" y="65"/>
                    <a:pt x="40" y="66"/>
                    <a:pt x="38" y="67"/>
                  </a:cubicBezTo>
                  <a:cubicBezTo>
                    <a:pt x="38" y="67"/>
                    <a:pt x="37" y="67"/>
                    <a:pt x="37" y="68"/>
                  </a:cubicBezTo>
                  <a:cubicBezTo>
                    <a:pt x="35" y="69"/>
                    <a:pt x="33" y="70"/>
                    <a:pt x="31" y="71"/>
                  </a:cubicBezTo>
                  <a:cubicBezTo>
                    <a:pt x="30" y="72"/>
                    <a:pt x="28" y="73"/>
                    <a:pt x="27" y="74"/>
                  </a:cubicBezTo>
                  <a:cubicBezTo>
                    <a:pt x="26" y="74"/>
                    <a:pt x="26" y="75"/>
                    <a:pt x="25" y="75"/>
                  </a:cubicBezTo>
                  <a:cubicBezTo>
                    <a:pt x="24" y="76"/>
                    <a:pt x="23" y="77"/>
                    <a:pt x="22" y="78"/>
                  </a:cubicBezTo>
                  <a:cubicBezTo>
                    <a:pt x="21" y="78"/>
                    <a:pt x="21" y="78"/>
                    <a:pt x="21" y="78"/>
                  </a:cubicBezTo>
                  <a:cubicBezTo>
                    <a:pt x="19" y="79"/>
                    <a:pt x="18" y="80"/>
                    <a:pt x="17" y="82"/>
                  </a:cubicBezTo>
                  <a:cubicBezTo>
                    <a:pt x="16" y="82"/>
                    <a:pt x="16" y="82"/>
                    <a:pt x="16" y="82"/>
                  </a:cubicBezTo>
                  <a:cubicBezTo>
                    <a:pt x="15" y="83"/>
                    <a:pt x="14" y="84"/>
                    <a:pt x="13" y="85"/>
                  </a:cubicBezTo>
                  <a:cubicBezTo>
                    <a:pt x="12" y="86"/>
                    <a:pt x="12" y="86"/>
                    <a:pt x="12" y="86"/>
                  </a:cubicBezTo>
                  <a:cubicBezTo>
                    <a:pt x="11" y="87"/>
                    <a:pt x="10" y="88"/>
                    <a:pt x="9" y="89"/>
                  </a:cubicBezTo>
                  <a:cubicBezTo>
                    <a:pt x="9" y="90"/>
                    <a:pt x="9" y="90"/>
                    <a:pt x="9" y="90"/>
                  </a:cubicBezTo>
                  <a:cubicBezTo>
                    <a:pt x="8" y="91"/>
                    <a:pt x="7" y="92"/>
                    <a:pt x="7" y="93"/>
                  </a:cubicBezTo>
                  <a:cubicBezTo>
                    <a:pt x="6" y="94"/>
                    <a:pt x="6" y="94"/>
                    <a:pt x="6" y="94"/>
                  </a:cubicBezTo>
                  <a:cubicBezTo>
                    <a:pt x="5" y="95"/>
                    <a:pt x="5" y="96"/>
                    <a:pt x="4" y="97"/>
                  </a:cubicBezTo>
                  <a:cubicBezTo>
                    <a:pt x="3" y="98"/>
                    <a:pt x="3" y="99"/>
                    <a:pt x="2" y="100"/>
                  </a:cubicBezTo>
                  <a:cubicBezTo>
                    <a:pt x="2" y="101"/>
                    <a:pt x="2" y="101"/>
                    <a:pt x="2" y="101"/>
                  </a:cubicBezTo>
                  <a:cubicBezTo>
                    <a:pt x="1" y="102"/>
                    <a:pt x="1" y="103"/>
                    <a:pt x="1" y="104"/>
                  </a:cubicBezTo>
                  <a:cubicBezTo>
                    <a:pt x="1" y="105"/>
                    <a:pt x="1" y="105"/>
                    <a:pt x="1" y="105"/>
                  </a:cubicBezTo>
                  <a:cubicBezTo>
                    <a:pt x="0" y="106"/>
                    <a:pt x="0" y="107"/>
                    <a:pt x="0" y="108"/>
                  </a:cubicBezTo>
                  <a:cubicBezTo>
                    <a:pt x="0" y="109"/>
                    <a:pt x="0" y="109"/>
                    <a:pt x="0" y="109"/>
                  </a:cubicBezTo>
                  <a:cubicBezTo>
                    <a:pt x="0" y="110"/>
                    <a:pt x="0" y="111"/>
                    <a:pt x="0" y="112"/>
                  </a:cubicBezTo>
                  <a:cubicBezTo>
                    <a:pt x="0" y="113"/>
                    <a:pt x="0" y="113"/>
                    <a:pt x="0" y="113"/>
                  </a:cubicBezTo>
                  <a:cubicBezTo>
                    <a:pt x="0" y="113"/>
                    <a:pt x="0" y="113"/>
                    <a:pt x="0" y="113"/>
                  </a:cubicBezTo>
                  <a:cubicBezTo>
                    <a:pt x="0" y="114"/>
                    <a:pt x="0" y="114"/>
                    <a:pt x="0" y="114"/>
                  </a:cubicBezTo>
                  <a:cubicBezTo>
                    <a:pt x="0" y="113"/>
                    <a:pt x="0" y="113"/>
                    <a:pt x="0" y="113"/>
                  </a:cubicBezTo>
                  <a:cubicBezTo>
                    <a:pt x="0" y="113"/>
                    <a:pt x="0" y="113"/>
                    <a:pt x="0" y="113"/>
                  </a:cubicBezTo>
                  <a:cubicBezTo>
                    <a:pt x="0" y="113"/>
                    <a:pt x="0" y="113"/>
                    <a:pt x="0" y="113"/>
                  </a:cubicBezTo>
                  <a:cubicBezTo>
                    <a:pt x="0" y="113"/>
                    <a:pt x="0" y="114"/>
                    <a:pt x="0" y="114"/>
                  </a:cubicBezTo>
                  <a:cubicBezTo>
                    <a:pt x="0" y="115"/>
                    <a:pt x="0" y="115"/>
                    <a:pt x="0" y="115"/>
                  </a:cubicBezTo>
                  <a:cubicBezTo>
                    <a:pt x="0" y="116"/>
                    <a:pt x="0" y="116"/>
                    <a:pt x="0" y="116"/>
                  </a:cubicBezTo>
                  <a:cubicBezTo>
                    <a:pt x="0" y="117"/>
                    <a:pt x="0" y="118"/>
                    <a:pt x="0" y="119"/>
                  </a:cubicBezTo>
                  <a:cubicBezTo>
                    <a:pt x="0" y="120"/>
                    <a:pt x="1" y="121"/>
                    <a:pt x="1" y="122"/>
                  </a:cubicBezTo>
                  <a:cubicBezTo>
                    <a:pt x="1" y="123"/>
                    <a:pt x="1" y="123"/>
                    <a:pt x="1" y="123"/>
                  </a:cubicBezTo>
                  <a:cubicBezTo>
                    <a:pt x="2" y="123"/>
                    <a:pt x="2" y="124"/>
                    <a:pt x="2" y="125"/>
                  </a:cubicBezTo>
                  <a:cubicBezTo>
                    <a:pt x="2" y="125"/>
                    <a:pt x="3" y="125"/>
                    <a:pt x="3" y="126"/>
                  </a:cubicBezTo>
                  <a:cubicBezTo>
                    <a:pt x="3" y="126"/>
                    <a:pt x="3" y="127"/>
                    <a:pt x="4" y="128"/>
                  </a:cubicBezTo>
                  <a:cubicBezTo>
                    <a:pt x="4" y="128"/>
                    <a:pt x="4" y="129"/>
                    <a:pt x="4" y="129"/>
                  </a:cubicBezTo>
                  <a:cubicBezTo>
                    <a:pt x="5" y="129"/>
                    <a:pt x="5" y="130"/>
                    <a:pt x="5" y="131"/>
                  </a:cubicBezTo>
                  <a:cubicBezTo>
                    <a:pt x="6" y="131"/>
                    <a:pt x="6" y="132"/>
                    <a:pt x="6" y="132"/>
                  </a:cubicBezTo>
                  <a:cubicBezTo>
                    <a:pt x="7" y="133"/>
                    <a:pt x="7" y="133"/>
                    <a:pt x="8" y="134"/>
                  </a:cubicBezTo>
                  <a:cubicBezTo>
                    <a:pt x="8" y="134"/>
                    <a:pt x="8" y="134"/>
                    <a:pt x="9" y="135"/>
                  </a:cubicBezTo>
                  <a:cubicBezTo>
                    <a:pt x="9" y="136"/>
                    <a:pt x="10" y="136"/>
                    <a:pt x="10" y="137"/>
                  </a:cubicBezTo>
                  <a:cubicBezTo>
                    <a:pt x="11" y="138"/>
                    <a:pt x="11" y="138"/>
                    <a:pt x="11" y="138"/>
                  </a:cubicBezTo>
                  <a:cubicBezTo>
                    <a:pt x="12" y="139"/>
                    <a:pt x="13" y="140"/>
                    <a:pt x="14" y="141"/>
                  </a:cubicBezTo>
                  <a:cubicBezTo>
                    <a:pt x="15" y="142"/>
                    <a:pt x="16" y="143"/>
                    <a:pt x="17" y="144"/>
                  </a:cubicBezTo>
                  <a:cubicBezTo>
                    <a:pt x="17" y="144"/>
                    <a:pt x="18" y="144"/>
                    <a:pt x="18" y="145"/>
                  </a:cubicBezTo>
                  <a:cubicBezTo>
                    <a:pt x="19" y="145"/>
                    <a:pt x="20" y="146"/>
                    <a:pt x="21" y="147"/>
                  </a:cubicBezTo>
                  <a:cubicBezTo>
                    <a:pt x="21" y="147"/>
                    <a:pt x="22" y="147"/>
                    <a:pt x="22" y="148"/>
                  </a:cubicBezTo>
                  <a:cubicBezTo>
                    <a:pt x="23" y="148"/>
                    <a:pt x="24" y="149"/>
                    <a:pt x="25" y="150"/>
                  </a:cubicBezTo>
                  <a:cubicBezTo>
                    <a:pt x="25" y="150"/>
                    <a:pt x="26" y="150"/>
                    <a:pt x="26" y="151"/>
                  </a:cubicBezTo>
                  <a:cubicBezTo>
                    <a:pt x="27" y="151"/>
                    <a:pt x="28" y="152"/>
                    <a:pt x="29" y="153"/>
                  </a:cubicBezTo>
                  <a:cubicBezTo>
                    <a:pt x="29" y="153"/>
                    <a:pt x="30" y="153"/>
                    <a:pt x="31" y="154"/>
                  </a:cubicBezTo>
                  <a:cubicBezTo>
                    <a:pt x="32" y="154"/>
                    <a:pt x="32" y="155"/>
                    <a:pt x="33" y="155"/>
                  </a:cubicBezTo>
                  <a:cubicBezTo>
                    <a:pt x="34" y="156"/>
                    <a:pt x="35" y="156"/>
                    <a:pt x="35" y="157"/>
                  </a:cubicBezTo>
                  <a:cubicBezTo>
                    <a:pt x="36" y="157"/>
                    <a:pt x="37" y="158"/>
                    <a:pt x="39" y="159"/>
                  </a:cubicBezTo>
                  <a:cubicBezTo>
                    <a:pt x="39" y="159"/>
                    <a:pt x="40" y="159"/>
                    <a:pt x="40" y="159"/>
                  </a:cubicBezTo>
                  <a:cubicBezTo>
                    <a:pt x="42" y="160"/>
                    <a:pt x="43" y="225"/>
                    <a:pt x="45" y="226"/>
                  </a:cubicBezTo>
                  <a:cubicBezTo>
                    <a:pt x="61" y="235"/>
                    <a:pt x="81" y="242"/>
                    <a:pt x="104" y="249"/>
                  </a:cubicBezTo>
                  <a:cubicBezTo>
                    <a:pt x="104" y="249"/>
                    <a:pt x="104" y="249"/>
                    <a:pt x="104" y="249"/>
                  </a:cubicBezTo>
                  <a:cubicBezTo>
                    <a:pt x="107" y="249"/>
                    <a:pt x="110" y="248"/>
                    <a:pt x="112" y="248"/>
                  </a:cubicBezTo>
                  <a:cubicBezTo>
                    <a:pt x="116" y="248"/>
                    <a:pt x="120" y="247"/>
                    <a:pt x="124" y="247"/>
                  </a:cubicBezTo>
                  <a:cubicBezTo>
                    <a:pt x="127" y="247"/>
                    <a:pt x="129" y="246"/>
                    <a:pt x="132" y="246"/>
                  </a:cubicBezTo>
                  <a:cubicBezTo>
                    <a:pt x="136" y="246"/>
                    <a:pt x="140" y="245"/>
                    <a:pt x="144" y="245"/>
                  </a:cubicBezTo>
                  <a:cubicBezTo>
                    <a:pt x="145" y="245"/>
                    <a:pt x="146" y="245"/>
                    <a:pt x="147" y="245"/>
                  </a:cubicBezTo>
                  <a:cubicBezTo>
                    <a:pt x="149" y="245"/>
                    <a:pt x="150" y="244"/>
                    <a:pt x="152" y="244"/>
                  </a:cubicBezTo>
                  <a:cubicBezTo>
                    <a:pt x="154" y="244"/>
                    <a:pt x="156" y="244"/>
                    <a:pt x="159" y="244"/>
                  </a:cubicBezTo>
                  <a:cubicBezTo>
                    <a:pt x="160" y="244"/>
                    <a:pt x="162" y="243"/>
                    <a:pt x="163" y="243"/>
                  </a:cubicBezTo>
                  <a:cubicBezTo>
                    <a:pt x="172" y="243"/>
                    <a:pt x="172" y="243"/>
                    <a:pt x="172" y="243"/>
                  </a:cubicBezTo>
                  <a:cubicBezTo>
                    <a:pt x="174" y="242"/>
                    <a:pt x="177" y="242"/>
                    <a:pt x="180" y="242"/>
                  </a:cubicBezTo>
                  <a:cubicBezTo>
                    <a:pt x="181" y="242"/>
                    <a:pt x="182" y="242"/>
                    <a:pt x="183" y="242"/>
                  </a:cubicBezTo>
                  <a:cubicBezTo>
                    <a:pt x="185" y="242"/>
                    <a:pt x="186" y="241"/>
                    <a:pt x="187" y="241"/>
                  </a:cubicBezTo>
                  <a:cubicBezTo>
                    <a:pt x="189" y="241"/>
                    <a:pt x="190" y="241"/>
                    <a:pt x="192" y="241"/>
                  </a:cubicBezTo>
                  <a:cubicBezTo>
                    <a:pt x="196" y="241"/>
                    <a:pt x="200" y="240"/>
                    <a:pt x="205" y="240"/>
                  </a:cubicBezTo>
                  <a:cubicBezTo>
                    <a:pt x="205" y="240"/>
                    <a:pt x="206" y="240"/>
                    <a:pt x="206" y="240"/>
                  </a:cubicBezTo>
                  <a:cubicBezTo>
                    <a:pt x="208" y="240"/>
                    <a:pt x="209" y="240"/>
                    <a:pt x="211" y="240"/>
                  </a:cubicBezTo>
                  <a:cubicBezTo>
                    <a:pt x="214" y="239"/>
                    <a:pt x="217" y="239"/>
                    <a:pt x="219" y="239"/>
                  </a:cubicBezTo>
                  <a:cubicBezTo>
                    <a:pt x="221" y="239"/>
                    <a:pt x="223" y="239"/>
                    <a:pt x="225" y="239"/>
                  </a:cubicBezTo>
                  <a:cubicBezTo>
                    <a:pt x="226" y="239"/>
                    <a:pt x="227" y="239"/>
                    <a:pt x="228" y="239"/>
                  </a:cubicBezTo>
                  <a:cubicBezTo>
                    <a:pt x="229" y="238"/>
                    <a:pt x="230" y="238"/>
                    <a:pt x="231" y="238"/>
                  </a:cubicBezTo>
                  <a:cubicBezTo>
                    <a:pt x="238" y="238"/>
                    <a:pt x="244" y="237"/>
                    <a:pt x="251" y="237"/>
                  </a:cubicBezTo>
                  <a:cubicBezTo>
                    <a:pt x="253" y="237"/>
                    <a:pt x="255" y="237"/>
                    <a:pt x="256" y="237"/>
                  </a:cubicBezTo>
                  <a:cubicBezTo>
                    <a:pt x="261" y="236"/>
                    <a:pt x="266" y="236"/>
                    <a:pt x="271" y="236"/>
                  </a:cubicBezTo>
                  <a:cubicBezTo>
                    <a:pt x="272" y="236"/>
                    <a:pt x="274" y="236"/>
                    <a:pt x="275" y="236"/>
                  </a:cubicBezTo>
                  <a:cubicBezTo>
                    <a:pt x="276" y="236"/>
                    <a:pt x="277" y="236"/>
                    <a:pt x="279" y="236"/>
                  </a:cubicBezTo>
                  <a:cubicBezTo>
                    <a:pt x="279" y="236"/>
                    <a:pt x="279" y="236"/>
                    <a:pt x="279" y="236"/>
                  </a:cubicBezTo>
                  <a:cubicBezTo>
                    <a:pt x="283" y="235"/>
                    <a:pt x="287" y="235"/>
                    <a:pt x="291" y="235"/>
                  </a:cubicBezTo>
                  <a:cubicBezTo>
                    <a:pt x="293" y="235"/>
                    <a:pt x="296" y="235"/>
                    <a:pt x="299" y="235"/>
                  </a:cubicBezTo>
                  <a:cubicBezTo>
                    <a:pt x="300" y="235"/>
                    <a:pt x="300" y="235"/>
                    <a:pt x="300" y="235"/>
                  </a:cubicBezTo>
                  <a:cubicBezTo>
                    <a:pt x="303" y="235"/>
                    <a:pt x="307" y="234"/>
                    <a:pt x="311" y="234"/>
                  </a:cubicBezTo>
                  <a:cubicBezTo>
                    <a:pt x="311" y="234"/>
                    <a:pt x="311" y="234"/>
                    <a:pt x="311" y="234"/>
                  </a:cubicBezTo>
                  <a:cubicBezTo>
                    <a:pt x="314" y="234"/>
                    <a:pt x="316" y="234"/>
                    <a:pt x="319" y="234"/>
                  </a:cubicBezTo>
                  <a:cubicBezTo>
                    <a:pt x="320" y="234"/>
                    <a:pt x="321" y="234"/>
                    <a:pt x="322" y="234"/>
                  </a:cubicBezTo>
                  <a:cubicBezTo>
                    <a:pt x="325" y="234"/>
                    <a:pt x="328" y="234"/>
                    <a:pt x="331" y="233"/>
                  </a:cubicBezTo>
                  <a:cubicBezTo>
                    <a:pt x="334" y="233"/>
                    <a:pt x="337" y="233"/>
                    <a:pt x="340" y="233"/>
                  </a:cubicBezTo>
                  <a:cubicBezTo>
                    <a:pt x="340" y="233"/>
                    <a:pt x="340" y="233"/>
                    <a:pt x="340" y="233"/>
                  </a:cubicBezTo>
                  <a:cubicBezTo>
                    <a:pt x="344" y="233"/>
                    <a:pt x="347" y="233"/>
                    <a:pt x="351" y="233"/>
                  </a:cubicBezTo>
                  <a:cubicBezTo>
                    <a:pt x="352" y="233"/>
                    <a:pt x="353" y="233"/>
                    <a:pt x="354" y="233"/>
                  </a:cubicBezTo>
                  <a:cubicBezTo>
                    <a:pt x="355" y="233"/>
                    <a:pt x="355" y="233"/>
                    <a:pt x="355" y="233"/>
                  </a:cubicBezTo>
                  <a:cubicBezTo>
                    <a:pt x="357" y="233"/>
                    <a:pt x="359" y="233"/>
                    <a:pt x="360" y="233"/>
                  </a:cubicBezTo>
                  <a:cubicBezTo>
                    <a:pt x="362" y="233"/>
                    <a:pt x="364" y="233"/>
                    <a:pt x="365" y="233"/>
                  </a:cubicBezTo>
                  <a:cubicBezTo>
                    <a:pt x="367" y="233"/>
                    <a:pt x="369" y="232"/>
                    <a:pt x="371" y="232"/>
                  </a:cubicBezTo>
                  <a:cubicBezTo>
                    <a:pt x="371" y="232"/>
                    <a:pt x="371" y="232"/>
                    <a:pt x="371" y="232"/>
                  </a:cubicBezTo>
                  <a:cubicBezTo>
                    <a:pt x="372" y="232"/>
                    <a:pt x="372" y="232"/>
                    <a:pt x="372" y="232"/>
                  </a:cubicBezTo>
                  <a:cubicBezTo>
                    <a:pt x="375" y="232"/>
                    <a:pt x="378" y="232"/>
                    <a:pt x="380" y="232"/>
                  </a:cubicBezTo>
                  <a:cubicBezTo>
                    <a:pt x="384" y="232"/>
                    <a:pt x="388" y="232"/>
                    <a:pt x="391" y="232"/>
                  </a:cubicBezTo>
                  <a:cubicBezTo>
                    <a:pt x="392" y="232"/>
                    <a:pt x="392" y="232"/>
                    <a:pt x="392" y="232"/>
                  </a:cubicBezTo>
                  <a:cubicBezTo>
                    <a:pt x="395" y="232"/>
                    <a:pt x="398" y="232"/>
                    <a:pt x="400" y="232"/>
                  </a:cubicBezTo>
                  <a:cubicBezTo>
                    <a:pt x="404" y="232"/>
                    <a:pt x="408" y="232"/>
                    <a:pt x="412" y="232"/>
                  </a:cubicBezTo>
                  <a:cubicBezTo>
                    <a:pt x="414" y="232"/>
                    <a:pt x="416" y="232"/>
                    <a:pt x="418" y="232"/>
                  </a:cubicBezTo>
                  <a:cubicBezTo>
                    <a:pt x="418" y="232"/>
                    <a:pt x="419" y="232"/>
                    <a:pt x="420" y="232"/>
                  </a:cubicBezTo>
                  <a:cubicBezTo>
                    <a:pt x="423" y="232"/>
                    <a:pt x="423" y="232"/>
                    <a:pt x="423" y="232"/>
                  </a:cubicBezTo>
                  <a:cubicBezTo>
                    <a:pt x="424" y="232"/>
                    <a:pt x="425" y="232"/>
                    <a:pt x="426" y="232"/>
                  </a:cubicBezTo>
                  <a:cubicBezTo>
                    <a:pt x="428" y="232"/>
                    <a:pt x="428" y="232"/>
                    <a:pt x="428" y="232"/>
                  </a:cubicBezTo>
                  <a:cubicBezTo>
                    <a:pt x="432" y="232"/>
                    <a:pt x="436" y="232"/>
                    <a:pt x="439" y="232"/>
                  </a:cubicBezTo>
                  <a:cubicBezTo>
                    <a:pt x="442" y="232"/>
                    <a:pt x="445" y="232"/>
                    <a:pt x="448" y="232"/>
                  </a:cubicBezTo>
                  <a:cubicBezTo>
                    <a:pt x="452" y="232"/>
                    <a:pt x="456" y="232"/>
                    <a:pt x="460" y="232"/>
                  </a:cubicBezTo>
                  <a:cubicBezTo>
                    <a:pt x="462" y="232"/>
                    <a:pt x="462" y="232"/>
                    <a:pt x="462" y="232"/>
                  </a:cubicBezTo>
                  <a:cubicBezTo>
                    <a:pt x="464" y="232"/>
                    <a:pt x="466" y="232"/>
                    <a:pt x="469" y="232"/>
                  </a:cubicBezTo>
                  <a:cubicBezTo>
                    <a:pt x="472" y="232"/>
                    <a:pt x="475" y="232"/>
                    <a:pt x="479" y="232"/>
                  </a:cubicBezTo>
                  <a:cubicBezTo>
                    <a:pt x="479" y="232"/>
                    <a:pt x="479" y="232"/>
                    <a:pt x="479" y="232"/>
                  </a:cubicBezTo>
                  <a:cubicBezTo>
                    <a:pt x="480" y="232"/>
                    <a:pt x="482" y="232"/>
                    <a:pt x="483" y="232"/>
                  </a:cubicBezTo>
                  <a:cubicBezTo>
                    <a:pt x="484" y="232"/>
                    <a:pt x="486" y="232"/>
                    <a:pt x="489" y="232"/>
                  </a:cubicBezTo>
                  <a:cubicBezTo>
                    <a:pt x="492" y="232"/>
                    <a:pt x="496" y="232"/>
                    <a:pt x="499" y="232"/>
                  </a:cubicBezTo>
                  <a:cubicBezTo>
                    <a:pt x="501" y="232"/>
                    <a:pt x="502" y="232"/>
                    <a:pt x="504" y="232"/>
                  </a:cubicBezTo>
                  <a:cubicBezTo>
                    <a:pt x="505" y="232"/>
                    <a:pt x="507" y="232"/>
                    <a:pt x="509" y="232"/>
                  </a:cubicBezTo>
                  <a:cubicBezTo>
                    <a:pt x="512" y="232"/>
                    <a:pt x="515" y="232"/>
                    <a:pt x="518" y="233"/>
                  </a:cubicBezTo>
                  <a:cubicBezTo>
                    <a:pt x="519" y="233"/>
                    <a:pt x="519" y="233"/>
                    <a:pt x="519" y="233"/>
                  </a:cubicBezTo>
                  <a:cubicBezTo>
                    <a:pt x="521" y="233"/>
                    <a:pt x="522" y="233"/>
                    <a:pt x="524" y="233"/>
                  </a:cubicBezTo>
                  <a:cubicBezTo>
                    <a:pt x="525" y="233"/>
                    <a:pt x="527" y="233"/>
                    <a:pt x="529" y="233"/>
                  </a:cubicBezTo>
                  <a:cubicBezTo>
                    <a:pt x="532" y="233"/>
                    <a:pt x="535" y="233"/>
                    <a:pt x="538" y="233"/>
                  </a:cubicBezTo>
                  <a:cubicBezTo>
                    <a:pt x="542" y="233"/>
                    <a:pt x="545" y="233"/>
                    <a:pt x="549" y="233"/>
                  </a:cubicBezTo>
                  <a:cubicBezTo>
                    <a:pt x="550" y="233"/>
                    <a:pt x="551" y="233"/>
                    <a:pt x="553" y="233"/>
                  </a:cubicBezTo>
                  <a:cubicBezTo>
                    <a:pt x="554" y="234"/>
                    <a:pt x="556" y="234"/>
                    <a:pt x="558" y="234"/>
                  </a:cubicBezTo>
                  <a:cubicBezTo>
                    <a:pt x="559" y="234"/>
                    <a:pt x="559" y="234"/>
                    <a:pt x="560" y="234"/>
                  </a:cubicBezTo>
                  <a:cubicBezTo>
                    <a:pt x="561" y="234"/>
                    <a:pt x="562" y="234"/>
                    <a:pt x="563" y="234"/>
                  </a:cubicBezTo>
                  <a:cubicBezTo>
                    <a:pt x="565" y="234"/>
                    <a:pt x="567" y="234"/>
                    <a:pt x="568" y="234"/>
                  </a:cubicBezTo>
                  <a:cubicBezTo>
                    <a:pt x="570" y="234"/>
                    <a:pt x="572" y="234"/>
                    <a:pt x="574" y="234"/>
                  </a:cubicBezTo>
                  <a:cubicBezTo>
                    <a:pt x="575" y="234"/>
                    <a:pt x="576" y="234"/>
                    <a:pt x="577" y="234"/>
                  </a:cubicBezTo>
                  <a:cubicBezTo>
                    <a:pt x="580" y="234"/>
                    <a:pt x="584" y="235"/>
                    <a:pt x="587" y="235"/>
                  </a:cubicBezTo>
                  <a:cubicBezTo>
                    <a:pt x="588" y="235"/>
                    <a:pt x="590" y="235"/>
                    <a:pt x="591" y="235"/>
                  </a:cubicBezTo>
                  <a:cubicBezTo>
                    <a:pt x="594" y="235"/>
                    <a:pt x="596" y="235"/>
                    <a:pt x="599" y="235"/>
                  </a:cubicBezTo>
                  <a:cubicBezTo>
                    <a:pt x="599" y="235"/>
                    <a:pt x="600" y="235"/>
                    <a:pt x="601" y="235"/>
                  </a:cubicBezTo>
                  <a:cubicBezTo>
                    <a:pt x="602" y="235"/>
                    <a:pt x="604" y="236"/>
                    <a:pt x="606" y="236"/>
                  </a:cubicBezTo>
                  <a:cubicBezTo>
                    <a:pt x="607" y="236"/>
                    <a:pt x="607" y="236"/>
                    <a:pt x="607" y="236"/>
                  </a:cubicBezTo>
                  <a:cubicBezTo>
                    <a:pt x="609" y="236"/>
                    <a:pt x="611" y="236"/>
                    <a:pt x="613" y="236"/>
                  </a:cubicBezTo>
                  <a:cubicBezTo>
                    <a:pt x="615" y="236"/>
                    <a:pt x="616" y="236"/>
                    <a:pt x="617" y="236"/>
                  </a:cubicBezTo>
                  <a:cubicBezTo>
                    <a:pt x="620" y="236"/>
                    <a:pt x="623" y="236"/>
                    <a:pt x="625" y="237"/>
                  </a:cubicBezTo>
                  <a:cubicBezTo>
                    <a:pt x="626" y="237"/>
                    <a:pt x="626" y="237"/>
                    <a:pt x="627" y="237"/>
                  </a:cubicBezTo>
                  <a:cubicBezTo>
                    <a:pt x="629" y="237"/>
                    <a:pt x="631" y="237"/>
                    <a:pt x="633" y="237"/>
                  </a:cubicBezTo>
                  <a:cubicBezTo>
                    <a:pt x="634" y="237"/>
                    <a:pt x="635" y="237"/>
                    <a:pt x="636" y="237"/>
                  </a:cubicBezTo>
                  <a:cubicBezTo>
                    <a:pt x="637" y="237"/>
                    <a:pt x="637" y="237"/>
                    <a:pt x="637" y="237"/>
                  </a:cubicBezTo>
                  <a:cubicBezTo>
                    <a:pt x="639" y="237"/>
                    <a:pt x="642" y="238"/>
                    <a:pt x="645" y="238"/>
                  </a:cubicBezTo>
                  <a:cubicBezTo>
                    <a:pt x="648" y="238"/>
                    <a:pt x="651" y="238"/>
                    <a:pt x="653" y="238"/>
                  </a:cubicBezTo>
                  <a:cubicBezTo>
                    <a:pt x="654" y="238"/>
                    <a:pt x="654" y="238"/>
                    <a:pt x="655" y="238"/>
                  </a:cubicBezTo>
                  <a:cubicBezTo>
                    <a:pt x="658" y="239"/>
                    <a:pt x="661" y="239"/>
                    <a:pt x="664" y="239"/>
                  </a:cubicBezTo>
                  <a:cubicBezTo>
                    <a:pt x="665" y="239"/>
                    <a:pt x="665" y="239"/>
                    <a:pt x="665" y="239"/>
                  </a:cubicBezTo>
                  <a:cubicBezTo>
                    <a:pt x="666" y="239"/>
                    <a:pt x="667" y="239"/>
                    <a:pt x="668" y="239"/>
                  </a:cubicBezTo>
                  <a:cubicBezTo>
                    <a:pt x="669" y="239"/>
                    <a:pt x="670" y="239"/>
                    <a:pt x="670" y="239"/>
                  </a:cubicBezTo>
                  <a:cubicBezTo>
                    <a:pt x="671" y="239"/>
                    <a:pt x="672" y="239"/>
                    <a:pt x="673" y="240"/>
                  </a:cubicBezTo>
                  <a:cubicBezTo>
                    <a:pt x="673" y="240"/>
                    <a:pt x="674" y="240"/>
                    <a:pt x="675" y="240"/>
                  </a:cubicBezTo>
                  <a:cubicBezTo>
                    <a:pt x="677" y="240"/>
                    <a:pt x="680" y="240"/>
                    <a:pt x="682" y="240"/>
                  </a:cubicBezTo>
                  <a:cubicBezTo>
                    <a:pt x="682" y="240"/>
                    <a:pt x="682" y="240"/>
                    <a:pt x="682" y="240"/>
                  </a:cubicBezTo>
                  <a:cubicBezTo>
                    <a:pt x="686" y="240"/>
                    <a:pt x="689" y="241"/>
                    <a:pt x="692" y="241"/>
                  </a:cubicBezTo>
                  <a:cubicBezTo>
                    <a:pt x="692" y="241"/>
                    <a:pt x="693" y="241"/>
                    <a:pt x="694" y="241"/>
                  </a:cubicBezTo>
                  <a:cubicBezTo>
                    <a:pt x="696" y="241"/>
                    <a:pt x="698" y="241"/>
                    <a:pt x="700" y="242"/>
                  </a:cubicBezTo>
                  <a:cubicBezTo>
                    <a:pt x="704" y="242"/>
                    <a:pt x="708" y="242"/>
                    <a:pt x="712" y="243"/>
                  </a:cubicBezTo>
                  <a:cubicBezTo>
                    <a:pt x="714" y="243"/>
                    <a:pt x="716" y="243"/>
                    <a:pt x="718" y="243"/>
                  </a:cubicBezTo>
                  <a:cubicBezTo>
                    <a:pt x="720" y="243"/>
                    <a:pt x="722" y="243"/>
                    <a:pt x="723" y="243"/>
                  </a:cubicBezTo>
                  <a:cubicBezTo>
                    <a:pt x="724" y="243"/>
                    <a:pt x="724" y="243"/>
                    <a:pt x="724" y="243"/>
                  </a:cubicBezTo>
                  <a:cubicBezTo>
                    <a:pt x="726" y="244"/>
                    <a:pt x="728" y="244"/>
                    <a:pt x="730" y="244"/>
                  </a:cubicBezTo>
                  <a:cubicBezTo>
                    <a:pt x="730" y="244"/>
                    <a:pt x="730" y="244"/>
                    <a:pt x="730" y="244"/>
                  </a:cubicBezTo>
                  <a:cubicBezTo>
                    <a:pt x="731" y="244"/>
                    <a:pt x="731" y="244"/>
                    <a:pt x="731" y="244"/>
                  </a:cubicBezTo>
                  <a:cubicBezTo>
                    <a:pt x="732" y="244"/>
                    <a:pt x="733" y="244"/>
                    <a:pt x="734" y="244"/>
                  </a:cubicBezTo>
                  <a:cubicBezTo>
                    <a:pt x="735" y="244"/>
                    <a:pt x="736" y="245"/>
                    <a:pt x="737" y="245"/>
                  </a:cubicBezTo>
                  <a:cubicBezTo>
                    <a:pt x="740" y="245"/>
                    <a:pt x="742" y="245"/>
                    <a:pt x="745" y="245"/>
                  </a:cubicBezTo>
                  <a:cubicBezTo>
                    <a:pt x="746" y="245"/>
                    <a:pt x="746" y="245"/>
                    <a:pt x="747" y="246"/>
                  </a:cubicBezTo>
                  <a:cubicBezTo>
                    <a:pt x="748" y="246"/>
                    <a:pt x="749" y="246"/>
                    <a:pt x="750" y="246"/>
                  </a:cubicBezTo>
                  <a:cubicBezTo>
                    <a:pt x="753" y="246"/>
                    <a:pt x="755" y="246"/>
                    <a:pt x="757" y="247"/>
                  </a:cubicBezTo>
                  <a:cubicBezTo>
                    <a:pt x="765" y="247"/>
                    <a:pt x="772" y="248"/>
                    <a:pt x="779" y="249"/>
                  </a:cubicBezTo>
                  <a:cubicBezTo>
                    <a:pt x="781" y="249"/>
                    <a:pt x="782" y="249"/>
                    <a:pt x="784" y="249"/>
                  </a:cubicBezTo>
                  <a:cubicBezTo>
                    <a:pt x="784" y="249"/>
                    <a:pt x="785" y="249"/>
                    <a:pt x="785" y="249"/>
                  </a:cubicBezTo>
                  <a:cubicBezTo>
                    <a:pt x="787" y="250"/>
                    <a:pt x="790" y="250"/>
                    <a:pt x="792" y="250"/>
                  </a:cubicBezTo>
                  <a:cubicBezTo>
                    <a:pt x="793" y="250"/>
                    <a:pt x="793" y="250"/>
                    <a:pt x="793" y="250"/>
                  </a:cubicBezTo>
                  <a:cubicBezTo>
                    <a:pt x="794" y="250"/>
                    <a:pt x="795" y="250"/>
                    <a:pt x="796" y="249"/>
                  </a:cubicBezTo>
                  <a:cubicBezTo>
                    <a:pt x="796" y="249"/>
                    <a:pt x="797" y="249"/>
                    <a:pt x="797" y="249"/>
                  </a:cubicBezTo>
                  <a:cubicBezTo>
                    <a:pt x="800" y="248"/>
                    <a:pt x="802" y="247"/>
                    <a:pt x="804" y="247"/>
                  </a:cubicBezTo>
                  <a:cubicBezTo>
                    <a:pt x="805" y="246"/>
                    <a:pt x="806" y="246"/>
                    <a:pt x="807" y="246"/>
                  </a:cubicBezTo>
                  <a:cubicBezTo>
                    <a:pt x="809" y="245"/>
                    <a:pt x="812" y="244"/>
                    <a:pt x="815" y="243"/>
                  </a:cubicBezTo>
                  <a:cubicBezTo>
                    <a:pt x="818" y="242"/>
                    <a:pt x="820" y="241"/>
                    <a:pt x="823" y="240"/>
                  </a:cubicBezTo>
                  <a:cubicBezTo>
                    <a:pt x="823" y="240"/>
                    <a:pt x="824" y="240"/>
                    <a:pt x="825" y="239"/>
                  </a:cubicBezTo>
                  <a:cubicBezTo>
                    <a:pt x="827" y="239"/>
                    <a:pt x="829" y="238"/>
                    <a:pt x="831" y="237"/>
                  </a:cubicBezTo>
                  <a:cubicBezTo>
                    <a:pt x="831" y="237"/>
                    <a:pt x="832" y="237"/>
                    <a:pt x="832" y="236"/>
                  </a:cubicBezTo>
                  <a:cubicBezTo>
                    <a:pt x="835" y="235"/>
                    <a:pt x="837" y="235"/>
                    <a:pt x="839" y="234"/>
                  </a:cubicBezTo>
                  <a:cubicBezTo>
                    <a:pt x="840" y="233"/>
                    <a:pt x="840" y="233"/>
                    <a:pt x="841" y="233"/>
                  </a:cubicBezTo>
                  <a:cubicBezTo>
                    <a:pt x="843" y="232"/>
                    <a:pt x="844" y="231"/>
                    <a:pt x="846" y="230"/>
                  </a:cubicBezTo>
                  <a:cubicBezTo>
                    <a:pt x="847" y="230"/>
                    <a:pt x="847" y="230"/>
                    <a:pt x="848" y="230"/>
                  </a:cubicBezTo>
                  <a:cubicBezTo>
                    <a:pt x="850" y="229"/>
                    <a:pt x="852" y="228"/>
                    <a:pt x="854" y="227"/>
                  </a:cubicBezTo>
                  <a:cubicBezTo>
                    <a:pt x="856" y="162"/>
                    <a:pt x="856" y="162"/>
                    <a:pt x="856" y="162"/>
                  </a:cubicBezTo>
                  <a:cubicBezTo>
                    <a:pt x="857" y="161"/>
                    <a:pt x="859" y="160"/>
                    <a:pt x="860" y="160"/>
                  </a:cubicBezTo>
                  <a:cubicBezTo>
                    <a:pt x="861" y="159"/>
                    <a:pt x="861" y="159"/>
                    <a:pt x="862" y="159"/>
                  </a:cubicBezTo>
                  <a:cubicBezTo>
                    <a:pt x="864" y="158"/>
                    <a:pt x="865" y="157"/>
                    <a:pt x="867" y="156"/>
                  </a:cubicBezTo>
                  <a:cubicBezTo>
                    <a:pt x="869" y="154"/>
                    <a:pt x="870" y="153"/>
                    <a:pt x="872" y="152"/>
                  </a:cubicBezTo>
                  <a:cubicBezTo>
                    <a:pt x="872" y="152"/>
                    <a:pt x="873" y="152"/>
                    <a:pt x="873" y="151"/>
                  </a:cubicBezTo>
                  <a:cubicBezTo>
                    <a:pt x="875" y="151"/>
                    <a:pt x="876" y="150"/>
                    <a:pt x="877" y="149"/>
                  </a:cubicBezTo>
                  <a:cubicBezTo>
                    <a:pt x="878" y="148"/>
                    <a:pt x="878" y="148"/>
                    <a:pt x="878" y="148"/>
                  </a:cubicBezTo>
                  <a:cubicBezTo>
                    <a:pt x="879" y="147"/>
                    <a:pt x="880" y="146"/>
                    <a:pt x="882" y="145"/>
                  </a:cubicBezTo>
                  <a:cubicBezTo>
                    <a:pt x="883" y="144"/>
                    <a:pt x="883" y="144"/>
                    <a:pt x="883" y="144"/>
                  </a:cubicBezTo>
                  <a:cubicBezTo>
                    <a:pt x="884" y="143"/>
                    <a:pt x="884" y="142"/>
                    <a:pt x="885" y="141"/>
                  </a:cubicBezTo>
                  <a:cubicBezTo>
                    <a:pt x="886" y="140"/>
                    <a:pt x="886" y="140"/>
                    <a:pt x="886" y="140"/>
                  </a:cubicBezTo>
                  <a:cubicBezTo>
                    <a:pt x="887" y="139"/>
                    <a:pt x="888" y="138"/>
                    <a:pt x="889" y="137"/>
                  </a:cubicBezTo>
                  <a:cubicBezTo>
                    <a:pt x="890" y="137"/>
                    <a:pt x="890" y="137"/>
                    <a:pt x="890" y="137"/>
                  </a:cubicBezTo>
                  <a:cubicBezTo>
                    <a:pt x="890" y="136"/>
                    <a:pt x="891" y="135"/>
                    <a:pt x="892" y="134"/>
                  </a:cubicBezTo>
                  <a:cubicBezTo>
                    <a:pt x="893" y="133"/>
                    <a:pt x="893" y="133"/>
                    <a:pt x="893" y="133"/>
                  </a:cubicBezTo>
                  <a:cubicBezTo>
                    <a:pt x="893" y="132"/>
                    <a:pt x="894" y="131"/>
                    <a:pt x="895" y="129"/>
                  </a:cubicBezTo>
                  <a:cubicBezTo>
                    <a:pt x="895" y="128"/>
                    <a:pt x="896" y="127"/>
                    <a:pt x="896" y="126"/>
                  </a:cubicBezTo>
                  <a:cubicBezTo>
                    <a:pt x="897" y="125"/>
                    <a:pt x="897" y="125"/>
                    <a:pt x="897" y="125"/>
                  </a:cubicBezTo>
                  <a:cubicBezTo>
                    <a:pt x="897" y="124"/>
                    <a:pt x="897" y="123"/>
                    <a:pt x="898" y="122"/>
                  </a:cubicBezTo>
                  <a:cubicBezTo>
                    <a:pt x="898" y="121"/>
                    <a:pt x="898" y="121"/>
                    <a:pt x="898" y="121"/>
                  </a:cubicBezTo>
                  <a:cubicBezTo>
                    <a:pt x="898" y="120"/>
                    <a:pt x="898" y="119"/>
                    <a:pt x="899" y="118"/>
                  </a:cubicBezTo>
                  <a:cubicBezTo>
                    <a:pt x="899" y="117"/>
                    <a:pt x="899" y="117"/>
                    <a:pt x="899" y="117"/>
                  </a:cubicBezTo>
                  <a:cubicBezTo>
                    <a:pt x="899" y="117"/>
                    <a:pt x="899" y="116"/>
                    <a:pt x="899" y="115"/>
                  </a:cubicBezTo>
                  <a:cubicBezTo>
                    <a:pt x="899" y="114"/>
                    <a:pt x="899" y="114"/>
                    <a:pt x="899" y="114"/>
                  </a:cubicBezTo>
                  <a:cubicBezTo>
                    <a:pt x="899" y="114"/>
                    <a:pt x="899" y="114"/>
                    <a:pt x="899" y="114"/>
                  </a:cubicBezTo>
                  <a:cubicBezTo>
                    <a:pt x="899" y="113"/>
                    <a:pt x="899" y="113"/>
                    <a:pt x="899" y="113"/>
                  </a:cubicBezTo>
                  <a:cubicBezTo>
                    <a:pt x="899" y="113"/>
                    <a:pt x="899" y="112"/>
                    <a:pt x="899" y="111"/>
                  </a:cubicBezTo>
                  <a:cubicBezTo>
                    <a:pt x="899" y="111"/>
                    <a:pt x="899" y="111"/>
                    <a:pt x="899" y="111"/>
                  </a:cubicBezTo>
                  <a:cubicBezTo>
                    <a:pt x="899" y="110"/>
                    <a:pt x="899" y="109"/>
                    <a:pt x="898" y="108"/>
                  </a:cubicBezTo>
                  <a:cubicBezTo>
                    <a:pt x="898" y="107"/>
                    <a:pt x="898" y="106"/>
                    <a:pt x="897" y="105"/>
                  </a:cubicBezTo>
                  <a:cubicBezTo>
                    <a:pt x="897" y="104"/>
                    <a:pt x="897" y="104"/>
                    <a:pt x="897" y="104"/>
                  </a:cubicBezTo>
                  <a:cubicBezTo>
                    <a:pt x="897" y="103"/>
                    <a:pt x="897" y="102"/>
                    <a:pt x="896" y="102"/>
                  </a:cubicBezTo>
                  <a:cubicBezTo>
                    <a:pt x="896" y="101"/>
                    <a:pt x="896" y="101"/>
                    <a:pt x="896" y="100"/>
                  </a:cubicBezTo>
                  <a:cubicBezTo>
                    <a:pt x="896" y="100"/>
                    <a:pt x="895" y="99"/>
                    <a:pt x="895" y="99"/>
                  </a:cubicBezTo>
                  <a:cubicBezTo>
                    <a:pt x="895" y="98"/>
                    <a:pt x="894" y="98"/>
                    <a:pt x="894" y="97"/>
                  </a:cubicBezTo>
                  <a:cubicBezTo>
                    <a:pt x="894" y="97"/>
                    <a:pt x="893" y="96"/>
                    <a:pt x="893" y="96"/>
                  </a:cubicBezTo>
                  <a:cubicBezTo>
                    <a:pt x="893" y="95"/>
                    <a:pt x="893" y="95"/>
                    <a:pt x="892" y="94"/>
                  </a:cubicBezTo>
                  <a:cubicBezTo>
                    <a:pt x="892" y="94"/>
                    <a:pt x="891" y="93"/>
                    <a:pt x="891" y="93"/>
                  </a:cubicBezTo>
                  <a:cubicBezTo>
                    <a:pt x="891" y="92"/>
                    <a:pt x="890" y="92"/>
                    <a:pt x="890" y="91"/>
                  </a:cubicBezTo>
                  <a:cubicBezTo>
                    <a:pt x="890" y="91"/>
                    <a:pt x="889" y="90"/>
                    <a:pt x="888" y="90"/>
                  </a:cubicBezTo>
                  <a:cubicBezTo>
                    <a:pt x="888" y="89"/>
                    <a:pt x="888" y="89"/>
                    <a:pt x="888" y="89"/>
                  </a:cubicBezTo>
                  <a:cubicBezTo>
                    <a:pt x="887" y="88"/>
                    <a:pt x="886" y="87"/>
                    <a:pt x="885" y="86"/>
                  </a:cubicBezTo>
                  <a:cubicBezTo>
                    <a:pt x="884" y="85"/>
                    <a:pt x="883" y="84"/>
                    <a:pt x="881" y="83"/>
                  </a:cubicBezTo>
                  <a:cubicBezTo>
                    <a:pt x="880" y="82"/>
                    <a:pt x="880" y="82"/>
                    <a:pt x="880" y="82"/>
                  </a:cubicBezTo>
                  <a:cubicBezTo>
                    <a:pt x="880" y="81"/>
                    <a:pt x="879" y="80"/>
                    <a:pt x="878" y="80"/>
                  </a:cubicBezTo>
                  <a:cubicBezTo>
                    <a:pt x="877" y="79"/>
                    <a:pt x="877" y="79"/>
                    <a:pt x="876" y="79"/>
                  </a:cubicBezTo>
                  <a:cubicBezTo>
                    <a:pt x="876" y="78"/>
                    <a:pt x="875" y="77"/>
                    <a:pt x="874" y="77"/>
                  </a:cubicBezTo>
                  <a:cubicBezTo>
                    <a:pt x="873" y="76"/>
                    <a:pt x="873" y="76"/>
                    <a:pt x="872" y="76"/>
                  </a:cubicBezTo>
                  <a:cubicBezTo>
                    <a:pt x="872" y="75"/>
                    <a:pt x="871" y="74"/>
                    <a:pt x="870" y="74"/>
                  </a:cubicBezTo>
                  <a:cubicBezTo>
                    <a:pt x="869" y="73"/>
                    <a:pt x="869" y="73"/>
                    <a:pt x="868" y="73"/>
                  </a:cubicBezTo>
                  <a:cubicBezTo>
                    <a:pt x="867" y="72"/>
                    <a:pt x="866" y="71"/>
                    <a:pt x="865" y="71"/>
                  </a:cubicBezTo>
                  <a:cubicBezTo>
                    <a:pt x="865" y="71"/>
                    <a:pt x="864" y="70"/>
                    <a:pt x="863" y="70"/>
                  </a:cubicBezTo>
                  <a:cubicBezTo>
                    <a:pt x="862" y="69"/>
                    <a:pt x="861" y="68"/>
                    <a:pt x="860" y="68"/>
                  </a:cubicBezTo>
                  <a:cubicBezTo>
                    <a:pt x="859" y="68"/>
                    <a:pt x="859" y="67"/>
                    <a:pt x="858" y="67"/>
                  </a:cubicBezTo>
                  <a:cubicBezTo>
                    <a:pt x="857" y="66"/>
                    <a:pt x="855" y="65"/>
                    <a:pt x="853" y="64"/>
                  </a:cubicBezTo>
                  <a:cubicBezTo>
                    <a:pt x="774" y="24"/>
                    <a:pt x="613" y="0"/>
                    <a:pt x="446" y="0"/>
                  </a:cubicBezTo>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14" name="Freeform 55">
              <a:extLst>
                <a:ext uri="{FF2B5EF4-FFF2-40B4-BE49-F238E27FC236}">
                  <a16:creationId xmlns:a16="http://schemas.microsoft.com/office/drawing/2014/main" id="{A04D4265-2B9E-4B03-8A3C-C9CA285571A8}"/>
                </a:ext>
              </a:extLst>
            </p:cNvPr>
            <p:cNvSpPr>
              <a:spLocks/>
            </p:cNvSpPr>
            <p:nvPr/>
          </p:nvSpPr>
          <p:spPr bwMode="auto">
            <a:xfrm>
              <a:off x="3251562" y="3511455"/>
              <a:ext cx="5575995" cy="1259027"/>
            </a:xfrm>
            <a:custGeom>
              <a:avLst/>
              <a:gdLst>
                <a:gd name="T0" fmla="*/ 2025 w 2032"/>
                <a:gd name="T1" fmla="*/ 14 h 459"/>
                <a:gd name="T2" fmla="*/ 2014 w 2032"/>
                <a:gd name="T3" fmla="*/ 27 h 459"/>
                <a:gd name="T4" fmla="*/ 2001 w 2032"/>
                <a:gd name="T5" fmla="*/ 39 h 459"/>
                <a:gd name="T6" fmla="*/ 1986 w 2032"/>
                <a:gd name="T7" fmla="*/ 51 h 459"/>
                <a:gd name="T8" fmla="*/ 1970 w 2032"/>
                <a:gd name="T9" fmla="*/ 62 h 459"/>
                <a:gd name="T10" fmla="*/ 1951 w 2032"/>
                <a:gd name="T11" fmla="*/ 73 h 459"/>
                <a:gd name="T12" fmla="*/ 1928 w 2032"/>
                <a:gd name="T13" fmla="*/ 85 h 459"/>
                <a:gd name="T14" fmla="*/ 1922 w 2032"/>
                <a:gd name="T15" fmla="*/ 88 h 459"/>
                <a:gd name="T16" fmla="*/ 1902 w 2032"/>
                <a:gd name="T17" fmla="*/ 97 h 459"/>
                <a:gd name="T18" fmla="*/ 1874 w 2032"/>
                <a:gd name="T19" fmla="*/ 109 h 459"/>
                <a:gd name="T20" fmla="*/ 1847 w 2032"/>
                <a:gd name="T21" fmla="*/ 119 h 459"/>
                <a:gd name="T22" fmla="*/ 1818 w 2032"/>
                <a:gd name="T23" fmla="*/ 128 h 459"/>
                <a:gd name="T24" fmla="*/ 1799 w 2032"/>
                <a:gd name="T25" fmla="*/ 134 h 459"/>
                <a:gd name="T26" fmla="*/ 1771 w 2032"/>
                <a:gd name="T27" fmla="*/ 142 h 459"/>
                <a:gd name="T28" fmla="*/ 1736 w 2032"/>
                <a:gd name="T29" fmla="*/ 151 h 459"/>
                <a:gd name="T30" fmla="*/ 1700 w 2032"/>
                <a:gd name="T31" fmla="*/ 160 h 459"/>
                <a:gd name="T32" fmla="*/ 1663 w 2032"/>
                <a:gd name="T33" fmla="*/ 168 h 459"/>
                <a:gd name="T34" fmla="*/ 1623 w 2032"/>
                <a:gd name="T35" fmla="*/ 176 h 459"/>
                <a:gd name="T36" fmla="*/ 1579 w 2032"/>
                <a:gd name="T37" fmla="*/ 183 h 459"/>
                <a:gd name="T38" fmla="*/ 1535 w 2032"/>
                <a:gd name="T39" fmla="*/ 190 h 459"/>
                <a:gd name="T40" fmla="*/ 1511 w 2032"/>
                <a:gd name="T41" fmla="*/ 193 h 459"/>
                <a:gd name="T42" fmla="*/ 518 w 2032"/>
                <a:gd name="T43" fmla="*/ 191 h 459"/>
                <a:gd name="T44" fmla="*/ 110 w 2032"/>
                <a:gd name="T45" fmla="*/ 85 h 459"/>
                <a:gd name="T46" fmla="*/ 82 w 2032"/>
                <a:gd name="T47" fmla="*/ 70 h 459"/>
                <a:gd name="T48" fmla="*/ 62 w 2032"/>
                <a:gd name="T49" fmla="*/ 59 h 459"/>
                <a:gd name="T50" fmla="*/ 43 w 2032"/>
                <a:gd name="T51" fmla="*/ 46 h 459"/>
                <a:gd name="T52" fmla="*/ 29 w 2032"/>
                <a:gd name="T53" fmla="*/ 34 h 459"/>
                <a:gd name="T54" fmla="*/ 16 w 2032"/>
                <a:gd name="T55" fmla="*/ 21 h 459"/>
                <a:gd name="T56" fmla="*/ 6 w 2032"/>
                <a:gd name="T57" fmla="*/ 9 h 459"/>
                <a:gd name="T58" fmla="*/ 152 w 2032"/>
                <a:gd name="T59" fmla="*/ 267 h 459"/>
                <a:gd name="T60" fmla="*/ 156 w 2032"/>
                <a:gd name="T61" fmla="*/ 273 h 459"/>
                <a:gd name="T62" fmla="*/ 161 w 2032"/>
                <a:gd name="T63" fmla="*/ 281 h 459"/>
                <a:gd name="T64" fmla="*/ 168 w 2032"/>
                <a:gd name="T65" fmla="*/ 289 h 459"/>
                <a:gd name="T66" fmla="*/ 177 w 2032"/>
                <a:gd name="T67" fmla="*/ 297 h 459"/>
                <a:gd name="T68" fmla="*/ 188 w 2032"/>
                <a:gd name="T69" fmla="*/ 306 h 459"/>
                <a:gd name="T70" fmla="*/ 198 w 2032"/>
                <a:gd name="T71" fmla="*/ 314 h 459"/>
                <a:gd name="T72" fmla="*/ 210 w 2032"/>
                <a:gd name="T73" fmla="*/ 322 h 459"/>
                <a:gd name="T74" fmla="*/ 218 w 2032"/>
                <a:gd name="T75" fmla="*/ 326 h 459"/>
                <a:gd name="T76" fmla="*/ 234 w 2032"/>
                <a:gd name="T77" fmla="*/ 335 h 459"/>
                <a:gd name="T78" fmla="*/ 953 w 2032"/>
                <a:gd name="T79" fmla="*/ 458 h 459"/>
                <a:gd name="T80" fmla="*/ 1094 w 2032"/>
                <a:gd name="T81" fmla="*/ 458 h 459"/>
                <a:gd name="T82" fmla="*/ 1429 w 2032"/>
                <a:gd name="T83" fmla="*/ 433 h 459"/>
                <a:gd name="T84" fmla="*/ 1474 w 2032"/>
                <a:gd name="T85" fmla="*/ 426 h 459"/>
                <a:gd name="T86" fmla="*/ 1522 w 2032"/>
                <a:gd name="T87" fmla="*/ 418 h 459"/>
                <a:gd name="T88" fmla="*/ 1563 w 2032"/>
                <a:gd name="T89" fmla="*/ 411 h 459"/>
                <a:gd name="T90" fmla="*/ 1606 w 2032"/>
                <a:gd name="T91" fmla="*/ 401 h 459"/>
                <a:gd name="T92" fmla="*/ 1642 w 2032"/>
                <a:gd name="T93" fmla="*/ 393 h 459"/>
                <a:gd name="T94" fmla="*/ 1679 w 2032"/>
                <a:gd name="T95" fmla="*/ 382 h 459"/>
                <a:gd name="T96" fmla="*/ 1706 w 2032"/>
                <a:gd name="T97" fmla="*/ 374 h 459"/>
                <a:gd name="T98" fmla="*/ 1739 w 2032"/>
                <a:gd name="T99" fmla="*/ 363 h 459"/>
                <a:gd name="T100" fmla="*/ 1764 w 2032"/>
                <a:gd name="T101" fmla="*/ 352 h 459"/>
                <a:gd name="T102" fmla="*/ 1792 w 2032"/>
                <a:gd name="T103" fmla="*/ 340 h 459"/>
                <a:gd name="T104" fmla="*/ 1812 w 2032"/>
                <a:gd name="T105" fmla="*/ 329 h 459"/>
                <a:gd name="T106" fmla="*/ 1822 w 2032"/>
                <a:gd name="T107" fmla="*/ 323 h 459"/>
                <a:gd name="T108" fmla="*/ 1841 w 2032"/>
                <a:gd name="T109" fmla="*/ 311 h 459"/>
                <a:gd name="T110" fmla="*/ 1856 w 2032"/>
                <a:gd name="T111" fmla="*/ 299 h 459"/>
                <a:gd name="T112" fmla="*/ 1868 w 2032"/>
                <a:gd name="T113" fmla="*/ 285 h 459"/>
                <a:gd name="T114" fmla="*/ 1877 w 2032"/>
                <a:gd name="T115" fmla="*/ 273 h 459"/>
                <a:gd name="T116" fmla="*/ 2032 w 2032"/>
                <a:gd name="T117" fmla="*/ 3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32" h="459">
                  <a:moveTo>
                    <a:pt x="2029" y="8"/>
                  </a:moveTo>
                  <a:cubicBezTo>
                    <a:pt x="2029" y="9"/>
                    <a:pt x="2029" y="9"/>
                    <a:pt x="2029" y="9"/>
                  </a:cubicBezTo>
                  <a:cubicBezTo>
                    <a:pt x="2028" y="11"/>
                    <a:pt x="2026" y="12"/>
                    <a:pt x="2025" y="14"/>
                  </a:cubicBezTo>
                  <a:cubicBezTo>
                    <a:pt x="2025" y="14"/>
                    <a:pt x="2025" y="14"/>
                    <a:pt x="2025" y="14"/>
                  </a:cubicBezTo>
                  <a:cubicBezTo>
                    <a:pt x="2023" y="16"/>
                    <a:pt x="2022" y="18"/>
                    <a:pt x="2021" y="20"/>
                  </a:cubicBezTo>
                  <a:cubicBezTo>
                    <a:pt x="2020" y="20"/>
                    <a:pt x="2020" y="21"/>
                    <a:pt x="2020" y="21"/>
                  </a:cubicBezTo>
                  <a:cubicBezTo>
                    <a:pt x="2018" y="23"/>
                    <a:pt x="2016" y="24"/>
                    <a:pt x="2015" y="26"/>
                  </a:cubicBezTo>
                  <a:cubicBezTo>
                    <a:pt x="2014" y="27"/>
                    <a:pt x="2014" y="27"/>
                    <a:pt x="2014" y="27"/>
                  </a:cubicBezTo>
                  <a:cubicBezTo>
                    <a:pt x="2013" y="28"/>
                    <a:pt x="2011" y="30"/>
                    <a:pt x="2009" y="32"/>
                  </a:cubicBezTo>
                  <a:cubicBezTo>
                    <a:pt x="2009" y="32"/>
                    <a:pt x="2009" y="32"/>
                    <a:pt x="2008" y="33"/>
                  </a:cubicBezTo>
                  <a:cubicBezTo>
                    <a:pt x="2006" y="34"/>
                    <a:pt x="2005" y="36"/>
                    <a:pt x="2003" y="38"/>
                  </a:cubicBezTo>
                  <a:cubicBezTo>
                    <a:pt x="2002" y="38"/>
                    <a:pt x="2002" y="39"/>
                    <a:pt x="2001" y="39"/>
                  </a:cubicBezTo>
                  <a:cubicBezTo>
                    <a:pt x="1999" y="41"/>
                    <a:pt x="1997" y="42"/>
                    <a:pt x="1995" y="44"/>
                  </a:cubicBezTo>
                  <a:cubicBezTo>
                    <a:pt x="1995" y="44"/>
                    <a:pt x="1995" y="44"/>
                    <a:pt x="1995" y="44"/>
                  </a:cubicBezTo>
                  <a:cubicBezTo>
                    <a:pt x="1993" y="46"/>
                    <a:pt x="1990" y="48"/>
                    <a:pt x="1988" y="50"/>
                  </a:cubicBezTo>
                  <a:cubicBezTo>
                    <a:pt x="1988" y="50"/>
                    <a:pt x="1987" y="50"/>
                    <a:pt x="1986" y="51"/>
                  </a:cubicBezTo>
                  <a:cubicBezTo>
                    <a:pt x="1984" y="52"/>
                    <a:pt x="1982" y="54"/>
                    <a:pt x="1979" y="56"/>
                  </a:cubicBezTo>
                  <a:cubicBezTo>
                    <a:pt x="1978" y="56"/>
                    <a:pt x="1978" y="56"/>
                    <a:pt x="1978" y="56"/>
                  </a:cubicBezTo>
                  <a:cubicBezTo>
                    <a:pt x="1976" y="58"/>
                    <a:pt x="1974" y="60"/>
                    <a:pt x="1971" y="61"/>
                  </a:cubicBezTo>
                  <a:cubicBezTo>
                    <a:pt x="1971" y="61"/>
                    <a:pt x="1970" y="62"/>
                    <a:pt x="1970" y="62"/>
                  </a:cubicBezTo>
                  <a:cubicBezTo>
                    <a:pt x="1967" y="64"/>
                    <a:pt x="1964" y="65"/>
                    <a:pt x="1962" y="67"/>
                  </a:cubicBezTo>
                  <a:cubicBezTo>
                    <a:pt x="1961" y="67"/>
                    <a:pt x="1960" y="68"/>
                    <a:pt x="1960" y="68"/>
                  </a:cubicBezTo>
                  <a:cubicBezTo>
                    <a:pt x="1957" y="70"/>
                    <a:pt x="1954" y="71"/>
                    <a:pt x="1951" y="73"/>
                  </a:cubicBezTo>
                  <a:cubicBezTo>
                    <a:pt x="1951" y="73"/>
                    <a:pt x="1951" y="73"/>
                    <a:pt x="1951" y="73"/>
                  </a:cubicBezTo>
                  <a:cubicBezTo>
                    <a:pt x="1948" y="75"/>
                    <a:pt x="1945" y="76"/>
                    <a:pt x="1942" y="78"/>
                  </a:cubicBezTo>
                  <a:cubicBezTo>
                    <a:pt x="1941" y="78"/>
                    <a:pt x="1940" y="79"/>
                    <a:pt x="1940" y="79"/>
                  </a:cubicBezTo>
                  <a:cubicBezTo>
                    <a:pt x="1936" y="81"/>
                    <a:pt x="1933" y="82"/>
                    <a:pt x="1930" y="84"/>
                  </a:cubicBezTo>
                  <a:cubicBezTo>
                    <a:pt x="1930" y="84"/>
                    <a:pt x="1929" y="84"/>
                    <a:pt x="1928" y="85"/>
                  </a:cubicBezTo>
                  <a:cubicBezTo>
                    <a:pt x="1927" y="85"/>
                    <a:pt x="1926" y="86"/>
                    <a:pt x="1925" y="86"/>
                  </a:cubicBezTo>
                  <a:cubicBezTo>
                    <a:pt x="1925" y="87"/>
                    <a:pt x="1924" y="87"/>
                    <a:pt x="1924" y="87"/>
                  </a:cubicBezTo>
                  <a:cubicBezTo>
                    <a:pt x="1923" y="87"/>
                    <a:pt x="1923" y="87"/>
                    <a:pt x="1923" y="87"/>
                  </a:cubicBezTo>
                  <a:cubicBezTo>
                    <a:pt x="1923" y="88"/>
                    <a:pt x="1922" y="88"/>
                    <a:pt x="1922" y="88"/>
                  </a:cubicBezTo>
                  <a:cubicBezTo>
                    <a:pt x="1921" y="88"/>
                    <a:pt x="1920" y="89"/>
                    <a:pt x="1919" y="89"/>
                  </a:cubicBezTo>
                  <a:cubicBezTo>
                    <a:pt x="1917" y="90"/>
                    <a:pt x="1916" y="91"/>
                    <a:pt x="1914" y="92"/>
                  </a:cubicBezTo>
                  <a:cubicBezTo>
                    <a:pt x="1913" y="92"/>
                    <a:pt x="1913" y="92"/>
                    <a:pt x="1912" y="93"/>
                  </a:cubicBezTo>
                  <a:cubicBezTo>
                    <a:pt x="1909" y="94"/>
                    <a:pt x="1905" y="96"/>
                    <a:pt x="1902" y="97"/>
                  </a:cubicBezTo>
                  <a:cubicBezTo>
                    <a:pt x="1901" y="98"/>
                    <a:pt x="1900" y="98"/>
                    <a:pt x="1899" y="98"/>
                  </a:cubicBezTo>
                  <a:cubicBezTo>
                    <a:pt x="1896" y="100"/>
                    <a:pt x="1892" y="101"/>
                    <a:pt x="1888" y="103"/>
                  </a:cubicBezTo>
                  <a:cubicBezTo>
                    <a:pt x="1884" y="105"/>
                    <a:pt x="1881" y="106"/>
                    <a:pt x="1877" y="108"/>
                  </a:cubicBezTo>
                  <a:cubicBezTo>
                    <a:pt x="1876" y="108"/>
                    <a:pt x="1875" y="108"/>
                    <a:pt x="1874" y="109"/>
                  </a:cubicBezTo>
                  <a:cubicBezTo>
                    <a:pt x="1870" y="110"/>
                    <a:pt x="1866" y="112"/>
                    <a:pt x="1862" y="113"/>
                  </a:cubicBezTo>
                  <a:cubicBezTo>
                    <a:pt x="1862" y="113"/>
                    <a:pt x="1861" y="114"/>
                    <a:pt x="1860" y="114"/>
                  </a:cubicBezTo>
                  <a:cubicBezTo>
                    <a:pt x="1857" y="115"/>
                    <a:pt x="1853" y="117"/>
                    <a:pt x="1849" y="118"/>
                  </a:cubicBezTo>
                  <a:cubicBezTo>
                    <a:pt x="1848" y="118"/>
                    <a:pt x="1848" y="118"/>
                    <a:pt x="1847" y="119"/>
                  </a:cubicBezTo>
                  <a:cubicBezTo>
                    <a:pt x="1843" y="120"/>
                    <a:pt x="1839" y="122"/>
                    <a:pt x="1834" y="123"/>
                  </a:cubicBezTo>
                  <a:cubicBezTo>
                    <a:pt x="1834" y="123"/>
                    <a:pt x="1833" y="124"/>
                    <a:pt x="1832" y="124"/>
                  </a:cubicBezTo>
                  <a:cubicBezTo>
                    <a:pt x="1827" y="125"/>
                    <a:pt x="1823" y="127"/>
                    <a:pt x="1818" y="128"/>
                  </a:cubicBezTo>
                  <a:cubicBezTo>
                    <a:pt x="1818" y="128"/>
                    <a:pt x="1818" y="128"/>
                    <a:pt x="1818" y="128"/>
                  </a:cubicBezTo>
                  <a:cubicBezTo>
                    <a:pt x="1813" y="130"/>
                    <a:pt x="1809" y="131"/>
                    <a:pt x="1804" y="133"/>
                  </a:cubicBezTo>
                  <a:cubicBezTo>
                    <a:pt x="1803" y="133"/>
                    <a:pt x="1803" y="133"/>
                    <a:pt x="1803" y="133"/>
                  </a:cubicBezTo>
                  <a:cubicBezTo>
                    <a:pt x="1803" y="133"/>
                    <a:pt x="1802" y="133"/>
                    <a:pt x="1801" y="133"/>
                  </a:cubicBezTo>
                  <a:cubicBezTo>
                    <a:pt x="1801" y="134"/>
                    <a:pt x="1800" y="134"/>
                    <a:pt x="1799" y="134"/>
                  </a:cubicBezTo>
                  <a:cubicBezTo>
                    <a:pt x="1795" y="135"/>
                    <a:pt x="1791" y="136"/>
                    <a:pt x="1787" y="138"/>
                  </a:cubicBezTo>
                  <a:cubicBezTo>
                    <a:pt x="1787" y="138"/>
                    <a:pt x="1786" y="138"/>
                    <a:pt x="1785" y="138"/>
                  </a:cubicBezTo>
                  <a:cubicBezTo>
                    <a:pt x="1785" y="138"/>
                    <a:pt x="1785" y="138"/>
                    <a:pt x="1785" y="138"/>
                  </a:cubicBezTo>
                  <a:cubicBezTo>
                    <a:pt x="1780" y="140"/>
                    <a:pt x="1776" y="141"/>
                    <a:pt x="1771" y="142"/>
                  </a:cubicBezTo>
                  <a:cubicBezTo>
                    <a:pt x="1771" y="142"/>
                    <a:pt x="1770" y="142"/>
                    <a:pt x="1770" y="143"/>
                  </a:cubicBezTo>
                  <a:cubicBezTo>
                    <a:pt x="1765" y="144"/>
                    <a:pt x="1760" y="145"/>
                    <a:pt x="1755" y="147"/>
                  </a:cubicBezTo>
                  <a:cubicBezTo>
                    <a:pt x="1754" y="147"/>
                    <a:pt x="1752" y="147"/>
                    <a:pt x="1751" y="147"/>
                  </a:cubicBezTo>
                  <a:cubicBezTo>
                    <a:pt x="1746" y="149"/>
                    <a:pt x="1741" y="150"/>
                    <a:pt x="1736" y="151"/>
                  </a:cubicBezTo>
                  <a:cubicBezTo>
                    <a:pt x="1735" y="152"/>
                    <a:pt x="1735" y="152"/>
                    <a:pt x="1734" y="152"/>
                  </a:cubicBezTo>
                  <a:cubicBezTo>
                    <a:pt x="1729" y="153"/>
                    <a:pt x="1724" y="154"/>
                    <a:pt x="1719" y="155"/>
                  </a:cubicBezTo>
                  <a:cubicBezTo>
                    <a:pt x="1718" y="156"/>
                    <a:pt x="1717" y="156"/>
                    <a:pt x="1716" y="156"/>
                  </a:cubicBezTo>
                  <a:cubicBezTo>
                    <a:pt x="1711" y="157"/>
                    <a:pt x="1706" y="159"/>
                    <a:pt x="1700" y="160"/>
                  </a:cubicBezTo>
                  <a:cubicBezTo>
                    <a:pt x="1699" y="160"/>
                    <a:pt x="1698" y="160"/>
                    <a:pt x="1697" y="161"/>
                  </a:cubicBezTo>
                  <a:cubicBezTo>
                    <a:pt x="1692" y="162"/>
                    <a:pt x="1687" y="163"/>
                    <a:pt x="1681" y="164"/>
                  </a:cubicBezTo>
                  <a:cubicBezTo>
                    <a:pt x="1681" y="164"/>
                    <a:pt x="1680" y="164"/>
                    <a:pt x="1680" y="164"/>
                  </a:cubicBezTo>
                  <a:cubicBezTo>
                    <a:pt x="1674" y="166"/>
                    <a:pt x="1668" y="167"/>
                    <a:pt x="1663" y="168"/>
                  </a:cubicBezTo>
                  <a:cubicBezTo>
                    <a:pt x="1661" y="168"/>
                    <a:pt x="1660" y="168"/>
                    <a:pt x="1659" y="169"/>
                  </a:cubicBezTo>
                  <a:cubicBezTo>
                    <a:pt x="1653" y="170"/>
                    <a:pt x="1647" y="171"/>
                    <a:pt x="1641" y="172"/>
                  </a:cubicBezTo>
                  <a:cubicBezTo>
                    <a:pt x="1641" y="172"/>
                    <a:pt x="1640" y="172"/>
                    <a:pt x="1639" y="173"/>
                  </a:cubicBezTo>
                  <a:cubicBezTo>
                    <a:pt x="1634" y="174"/>
                    <a:pt x="1628" y="175"/>
                    <a:pt x="1623" y="176"/>
                  </a:cubicBezTo>
                  <a:cubicBezTo>
                    <a:pt x="1622" y="176"/>
                    <a:pt x="1620" y="176"/>
                    <a:pt x="1619" y="176"/>
                  </a:cubicBezTo>
                  <a:cubicBezTo>
                    <a:pt x="1613" y="177"/>
                    <a:pt x="1607" y="178"/>
                    <a:pt x="1601" y="179"/>
                  </a:cubicBezTo>
                  <a:cubicBezTo>
                    <a:pt x="1600" y="180"/>
                    <a:pt x="1599" y="180"/>
                    <a:pt x="1597" y="180"/>
                  </a:cubicBezTo>
                  <a:cubicBezTo>
                    <a:pt x="1591" y="181"/>
                    <a:pt x="1585" y="182"/>
                    <a:pt x="1579" y="183"/>
                  </a:cubicBezTo>
                  <a:cubicBezTo>
                    <a:pt x="1578" y="183"/>
                    <a:pt x="1578" y="183"/>
                    <a:pt x="1578" y="183"/>
                  </a:cubicBezTo>
                  <a:cubicBezTo>
                    <a:pt x="1572" y="184"/>
                    <a:pt x="1565" y="185"/>
                    <a:pt x="1559" y="186"/>
                  </a:cubicBezTo>
                  <a:cubicBezTo>
                    <a:pt x="1558" y="187"/>
                    <a:pt x="1556" y="187"/>
                    <a:pt x="1555" y="187"/>
                  </a:cubicBezTo>
                  <a:cubicBezTo>
                    <a:pt x="1548" y="188"/>
                    <a:pt x="1542" y="189"/>
                    <a:pt x="1535" y="190"/>
                  </a:cubicBezTo>
                  <a:cubicBezTo>
                    <a:pt x="1534" y="190"/>
                    <a:pt x="1533" y="190"/>
                    <a:pt x="1532" y="190"/>
                  </a:cubicBezTo>
                  <a:cubicBezTo>
                    <a:pt x="1531" y="191"/>
                    <a:pt x="1530" y="191"/>
                    <a:pt x="1529" y="191"/>
                  </a:cubicBezTo>
                  <a:cubicBezTo>
                    <a:pt x="1524" y="192"/>
                    <a:pt x="1519" y="192"/>
                    <a:pt x="1514" y="193"/>
                  </a:cubicBezTo>
                  <a:cubicBezTo>
                    <a:pt x="1513" y="193"/>
                    <a:pt x="1512" y="193"/>
                    <a:pt x="1511" y="193"/>
                  </a:cubicBezTo>
                  <a:cubicBezTo>
                    <a:pt x="1504" y="194"/>
                    <a:pt x="1497" y="195"/>
                    <a:pt x="1491" y="196"/>
                  </a:cubicBezTo>
                  <a:cubicBezTo>
                    <a:pt x="1489" y="196"/>
                    <a:pt x="1488" y="197"/>
                    <a:pt x="1486" y="197"/>
                  </a:cubicBezTo>
                  <a:cubicBezTo>
                    <a:pt x="1479" y="198"/>
                    <a:pt x="1472" y="199"/>
                    <a:pt x="1465" y="199"/>
                  </a:cubicBezTo>
                  <a:cubicBezTo>
                    <a:pt x="1153" y="237"/>
                    <a:pt x="800" y="232"/>
                    <a:pt x="518" y="191"/>
                  </a:cubicBezTo>
                  <a:cubicBezTo>
                    <a:pt x="513" y="191"/>
                    <a:pt x="507" y="190"/>
                    <a:pt x="502" y="189"/>
                  </a:cubicBezTo>
                  <a:cubicBezTo>
                    <a:pt x="407" y="175"/>
                    <a:pt x="321" y="157"/>
                    <a:pt x="247" y="136"/>
                  </a:cubicBezTo>
                  <a:cubicBezTo>
                    <a:pt x="246" y="136"/>
                    <a:pt x="246" y="136"/>
                    <a:pt x="246" y="136"/>
                  </a:cubicBezTo>
                  <a:cubicBezTo>
                    <a:pt x="194" y="120"/>
                    <a:pt x="148" y="103"/>
                    <a:pt x="110" y="85"/>
                  </a:cubicBezTo>
                  <a:cubicBezTo>
                    <a:pt x="108" y="84"/>
                    <a:pt x="107" y="83"/>
                    <a:pt x="105" y="82"/>
                  </a:cubicBezTo>
                  <a:cubicBezTo>
                    <a:pt x="102" y="81"/>
                    <a:pt x="98" y="79"/>
                    <a:pt x="95" y="77"/>
                  </a:cubicBezTo>
                  <a:cubicBezTo>
                    <a:pt x="91" y="75"/>
                    <a:pt x="88" y="74"/>
                    <a:pt x="85" y="72"/>
                  </a:cubicBezTo>
                  <a:cubicBezTo>
                    <a:pt x="84" y="71"/>
                    <a:pt x="83" y="71"/>
                    <a:pt x="82" y="70"/>
                  </a:cubicBezTo>
                  <a:cubicBezTo>
                    <a:pt x="79" y="69"/>
                    <a:pt x="77" y="67"/>
                    <a:pt x="75" y="66"/>
                  </a:cubicBezTo>
                  <a:cubicBezTo>
                    <a:pt x="74" y="66"/>
                    <a:pt x="73" y="65"/>
                    <a:pt x="71" y="64"/>
                  </a:cubicBezTo>
                  <a:cubicBezTo>
                    <a:pt x="69" y="63"/>
                    <a:pt x="67" y="62"/>
                    <a:pt x="65" y="60"/>
                  </a:cubicBezTo>
                  <a:cubicBezTo>
                    <a:pt x="64" y="60"/>
                    <a:pt x="63" y="59"/>
                    <a:pt x="62" y="59"/>
                  </a:cubicBezTo>
                  <a:cubicBezTo>
                    <a:pt x="59" y="57"/>
                    <a:pt x="57" y="55"/>
                    <a:pt x="54" y="53"/>
                  </a:cubicBezTo>
                  <a:cubicBezTo>
                    <a:pt x="53" y="53"/>
                    <a:pt x="53" y="52"/>
                    <a:pt x="52" y="52"/>
                  </a:cubicBezTo>
                  <a:cubicBezTo>
                    <a:pt x="50" y="51"/>
                    <a:pt x="48" y="49"/>
                    <a:pt x="46" y="48"/>
                  </a:cubicBezTo>
                  <a:cubicBezTo>
                    <a:pt x="45" y="47"/>
                    <a:pt x="44" y="46"/>
                    <a:pt x="43" y="46"/>
                  </a:cubicBezTo>
                  <a:cubicBezTo>
                    <a:pt x="42" y="44"/>
                    <a:pt x="40" y="43"/>
                    <a:pt x="38" y="42"/>
                  </a:cubicBezTo>
                  <a:cubicBezTo>
                    <a:pt x="37" y="41"/>
                    <a:pt x="37" y="41"/>
                    <a:pt x="36" y="40"/>
                  </a:cubicBezTo>
                  <a:cubicBezTo>
                    <a:pt x="34" y="38"/>
                    <a:pt x="32" y="37"/>
                    <a:pt x="30" y="35"/>
                  </a:cubicBezTo>
                  <a:cubicBezTo>
                    <a:pt x="29" y="34"/>
                    <a:pt x="29" y="34"/>
                    <a:pt x="29" y="34"/>
                  </a:cubicBezTo>
                  <a:cubicBezTo>
                    <a:pt x="27" y="32"/>
                    <a:pt x="25" y="31"/>
                    <a:pt x="23" y="29"/>
                  </a:cubicBezTo>
                  <a:cubicBezTo>
                    <a:pt x="23" y="28"/>
                    <a:pt x="22" y="28"/>
                    <a:pt x="21" y="27"/>
                  </a:cubicBezTo>
                  <a:cubicBezTo>
                    <a:pt x="20" y="26"/>
                    <a:pt x="19" y="24"/>
                    <a:pt x="18" y="23"/>
                  </a:cubicBezTo>
                  <a:cubicBezTo>
                    <a:pt x="17" y="22"/>
                    <a:pt x="16" y="22"/>
                    <a:pt x="16" y="21"/>
                  </a:cubicBezTo>
                  <a:cubicBezTo>
                    <a:pt x="14" y="20"/>
                    <a:pt x="13" y="18"/>
                    <a:pt x="12" y="17"/>
                  </a:cubicBezTo>
                  <a:cubicBezTo>
                    <a:pt x="12" y="16"/>
                    <a:pt x="11" y="16"/>
                    <a:pt x="11" y="15"/>
                  </a:cubicBezTo>
                  <a:cubicBezTo>
                    <a:pt x="9" y="13"/>
                    <a:pt x="8" y="12"/>
                    <a:pt x="6" y="10"/>
                  </a:cubicBezTo>
                  <a:cubicBezTo>
                    <a:pt x="6" y="9"/>
                    <a:pt x="6" y="9"/>
                    <a:pt x="6" y="9"/>
                  </a:cubicBezTo>
                  <a:cubicBezTo>
                    <a:pt x="4" y="7"/>
                    <a:pt x="3" y="5"/>
                    <a:pt x="2" y="4"/>
                  </a:cubicBezTo>
                  <a:cubicBezTo>
                    <a:pt x="2" y="3"/>
                    <a:pt x="2" y="3"/>
                    <a:pt x="1" y="2"/>
                  </a:cubicBezTo>
                  <a:cubicBezTo>
                    <a:pt x="1" y="1"/>
                    <a:pt x="1" y="1"/>
                    <a:pt x="0" y="0"/>
                  </a:cubicBezTo>
                  <a:cubicBezTo>
                    <a:pt x="51" y="89"/>
                    <a:pt x="101" y="178"/>
                    <a:pt x="152" y="267"/>
                  </a:cubicBezTo>
                  <a:cubicBezTo>
                    <a:pt x="153" y="268"/>
                    <a:pt x="153" y="268"/>
                    <a:pt x="153" y="268"/>
                  </a:cubicBezTo>
                  <a:cubicBezTo>
                    <a:pt x="153" y="269"/>
                    <a:pt x="153" y="269"/>
                    <a:pt x="153" y="269"/>
                  </a:cubicBezTo>
                  <a:cubicBezTo>
                    <a:pt x="153" y="269"/>
                    <a:pt x="154" y="270"/>
                    <a:pt x="154" y="270"/>
                  </a:cubicBezTo>
                  <a:cubicBezTo>
                    <a:pt x="154" y="271"/>
                    <a:pt x="155" y="272"/>
                    <a:pt x="156" y="273"/>
                  </a:cubicBezTo>
                  <a:cubicBezTo>
                    <a:pt x="156" y="273"/>
                    <a:pt x="156" y="274"/>
                    <a:pt x="157" y="274"/>
                  </a:cubicBezTo>
                  <a:cubicBezTo>
                    <a:pt x="157" y="275"/>
                    <a:pt x="158" y="276"/>
                    <a:pt x="158" y="277"/>
                  </a:cubicBezTo>
                  <a:cubicBezTo>
                    <a:pt x="159" y="277"/>
                    <a:pt x="159" y="278"/>
                    <a:pt x="159" y="278"/>
                  </a:cubicBezTo>
                  <a:cubicBezTo>
                    <a:pt x="160" y="279"/>
                    <a:pt x="161" y="280"/>
                    <a:pt x="161" y="281"/>
                  </a:cubicBezTo>
                  <a:cubicBezTo>
                    <a:pt x="162" y="281"/>
                    <a:pt x="162" y="282"/>
                    <a:pt x="163" y="282"/>
                  </a:cubicBezTo>
                  <a:cubicBezTo>
                    <a:pt x="163" y="283"/>
                    <a:pt x="164" y="284"/>
                    <a:pt x="165" y="285"/>
                  </a:cubicBezTo>
                  <a:cubicBezTo>
                    <a:pt x="165" y="285"/>
                    <a:pt x="165" y="286"/>
                    <a:pt x="166" y="286"/>
                  </a:cubicBezTo>
                  <a:cubicBezTo>
                    <a:pt x="167" y="287"/>
                    <a:pt x="167" y="288"/>
                    <a:pt x="168" y="289"/>
                  </a:cubicBezTo>
                  <a:cubicBezTo>
                    <a:pt x="169" y="289"/>
                    <a:pt x="169" y="290"/>
                    <a:pt x="170" y="290"/>
                  </a:cubicBezTo>
                  <a:cubicBezTo>
                    <a:pt x="171" y="291"/>
                    <a:pt x="171" y="292"/>
                    <a:pt x="172" y="293"/>
                  </a:cubicBezTo>
                  <a:cubicBezTo>
                    <a:pt x="173" y="293"/>
                    <a:pt x="173" y="294"/>
                    <a:pt x="174" y="294"/>
                  </a:cubicBezTo>
                  <a:cubicBezTo>
                    <a:pt x="175" y="295"/>
                    <a:pt x="176" y="296"/>
                    <a:pt x="177" y="297"/>
                  </a:cubicBezTo>
                  <a:cubicBezTo>
                    <a:pt x="177" y="297"/>
                    <a:pt x="178" y="298"/>
                    <a:pt x="178" y="298"/>
                  </a:cubicBezTo>
                  <a:cubicBezTo>
                    <a:pt x="179" y="299"/>
                    <a:pt x="181" y="301"/>
                    <a:pt x="183" y="302"/>
                  </a:cubicBezTo>
                  <a:cubicBezTo>
                    <a:pt x="183" y="303"/>
                    <a:pt x="183" y="303"/>
                    <a:pt x="183" y="303"/>
                  </a:cubicBezTo>
                  <a:cubicBezTo>
                    <a:pt x="185" y="304"/>
                    <a:pt x="186" y="305"/>
                    <a:pt x="188" y="306"/>
                  </a:cubicBezTo>
                  <a:cubicBezTo>
                    <a:pt x="188" y="306"/>
                    <a:pt x="189" y="307"/>
                    <a:pt x="189" y="307"/>
                  </a:cubicBezTo>
                  <a:cubicBezTo>
                    <a:pt x="190" y="308"/>
                    <a:pt x="192" y="309"/>
                    <a:pt x="193" y="310"/>
                  </a:cubicBezTo>
                  <a:cubicBezTo>
                    <a:pt x="193" y="310"/>
                    <a:pt x="194" y="311"/>
                    <a:pt x="195" y="311"/>
                  </a:cubicBezTo>
                  <a:cubicBezTo>
                    <a:pt x="196" y="312"/>
                    <a:pt x="197" y="313"/>
                    <a:pt x="198" y="314"/>
                  </a:cubicBezTo>
                  <a:cubicBezTo>
                    <a:pt x="199" y="314"/>
                    <a:pt x="200" y="315"/>
                    <a:pt x="201" y="315"/>
                  </a:cubicBezTo>
                  <a:cubicBezTo>
                    <a:pt x="202" y="316"/>
                    <a:pt x="203" y="317"/>
                    <a:pt x="204" y="318"/>
                  </a:cubicBezTo>
                  <a:cubicBezTo>
                    <a:pt x="205" y="318"/>
                    <a:pt x="206" y="319"/>
                    <a:pt x="207" y="319"/>
                  </a:cubicBezTo>
                  <a:cubicBezTo>
                    <a:pt x="208" y="320"/>
                    <a:pt x="209" y="321"/>
                    <a:pt x="210" y="322"/>
                  </a:cubicBezTo>
                  <a:cubicBezTo>
                    <a:pt x="211" y="322"/>
                    <a:pt x="211" y="322"/>
                    <a:pt x="212" y="322"/>
                  </a:cubicBezTo>
                  <a:cubicBezTo>
                    <a:pt x="212" y="323"/>
                    <a:pt x="213" y="323"/>
                    <a:pt x="213" y="323"/>
                  </a:cubicBezTo>
                  <a:cubicBezTo>
                    <a:pt x="214" y="324"/>
                    <a:pt x="216" y="325"/>
                    <a:pt x="217" y="325"/>
                  </a:cubicBezTo>
                  <a:cubicBezTo>
                    <a:pt x="218" y="326"/>
                    <a:pt x="218" y="326"/>
                    <a:pt x="218" y="326"/>
                  </a:cubicBezTo>
                  <a:cubicBezTo>
                    <a:pt x="218" y="326"/>
                    <a:pt x="219" y="327"/>
                    <a:pt x="220" y="327"/>
                  </a:cubicBezTo>
                  <a:cubicBezTo>
                    <a:pt x="221" y="328"/>
                    <a:pt x="223" y="329"/>
                    <a:pt x="224" y="330"/>
                  </a:cubicBezTo>
                  <a:cubicBezTo>
                    <a:pt x="225" y="330"/>
                    <a:pt x="226" y="330"/>
                    <a:pt x="226" y="331"/>
                  </a:cubicBezTo>
                  <a:cubicBezTo>
                    <a:pt x="229" y="332"/>
                    <a:pt x="231" y="333"/>
                    <a:pt x="234" y="335"/>
                  </a:cubicBezTo>
                  <a:cubicBezTo>
                    <a:pt x="326" y="382"/>
                    <a:pt x="478" y="418"/>
                    <a:pt x="655" y="438"/>
                  </a:cubicBezTo>
                  <a:cubicBezTo>
                    <a:pt x="744" y="448"/>
                    <a:pt x="839" y="455"/>
                    <a:pt x="937" y="457"/>
                  </a:cubicBezTo>
                  <a:cubicBezTo>
                    <a:pt x="938" y="457"/>
                    <a:pt x="940" y="457"/>
                    <a:pt x="941" y="457"/>
                  </a:cubicBezTo>
                  <a:cubicBezTo>
                    <a:pt x="945" y="458"/>
                    <a:pt x="949" y="458"/>
                    <a:pt x="953" y="458"/>
                  </a:cubicBezTo>
                  <a:cubicBezTo>
                    <a:pt x="994" y="458"/>
                    <a:pt x="1036" y="459"/>
                    <a:pt x="1077" y="458"/>
                  </a:cubicBezTo>
                  <a:cubicBezTo>
                    <a:pt x="1081" y="458"/>
                    <a:pt x="1086" y="458"/>
                    <a:pt x="1090" y="458"/>
                  </a:cubicBezTo>
                  <a:cubicBezTo>
                    <a:pt x="1091" y="458"/>
                    <a:pt x="1092" y="458"/>
                    <a:pt x="1093" y="458"/>
                  </a:cubicBezTo>
                  <a:cubicBezTo>
                    <a:pt x="1094" y="458"/>
                    <a:pt x="1094" y="458"/>
                    <a:pt x="1094" y="458"/>
                  </a:cubicBezTo>
                  <a:cubicBezTo>
                    <a:pt x="1189" y="456"/>
                    <a:pt x="1284" y="450"/>
                    <a:pt x="1375" y="439"/>
                  </a:cubicBezTo>
                  <a:cubicBezTo>
                    <a:pt x="1383" y="438"/>
                    <a:pt x="1391" y="438"/>
                    <a:pt x="1399" y="437"/>
                  </a:cubicBezTo>
                  <a:cubicBezTo>
                    <a:pt x="1407" y="436"/>
                    <a:pt x="1414" y="435"/>
                    <a:pt x="1422" y="434"/>
                  </a:cubicBezTo>
                  <a:cubicBezTo>
                    <a:pt x="1424" y="433"/>
                    <a:pt x="1427" y="433"/>
                    <a:pt x="1429" y="433"/>
                  </a:cubicBezTo>
                  <a:cubicBezTo>
                    <a:pt x="1434" y="432"/>
                    <a:pt x="1439" y="431"/>
                    <a:pt x="1445" y="431"/>
                  </a:cubicBezTo>
                  <a:cubicBezTo>
                    <a:pt x="1447" y="430"/>
                    <a:pt x="1450" y="430"/>
                    <a:pt x="1452" y="429"/>
                  </a:cubicBezTo>
                  <a:cubicBezTo>
                    <a:pt x="1457" y="429"/>
                    <a:pt x="1462" y="428"/>
                    <a:pt x="1467" y="427"/>
                  </a:cubicBezTo>
                  <a:cubicBezTo>
                    <a:pt x="1470" y="427"/>
                    <a:pt x="1472" y="427"/>
                    <a:pt x="1474" y="426"/>
                  </a:cubicBezTo>
                  <a:cubicBezTo>
                    <a:pt x="1481" y="425"/>
                    <a:pt x="1487" y="424"/>
                    <a:pt x="1494" y="423"/>
                  </a:cubicBezTo>
                  <a:cubicBezTo>
                    <a:pt x="1494" y="423"/>
                    <a:pt x="1495" y="423"/>
                    <a:pt x="1495" y="423"/>
                  </a:cubicBezTo>
                  <a:cubicBezTo>
                    <a:pt x="1502" y="422"/>
                    <a:pt x="1509" y="421"/>
                    <a:pt x="1516" y="419"/>
                  </a:cubicBezTo>
                  <a:cubicBezTo>
                    <a:pt x="1518" y="419"/>
                    <a:pt x="1520" y="419"/>
                    <a:pt x="1522" y="418"/>
                  </a:cubicBezTo>
                  <a:cubicBezTo>
                    <a:pt x="1527" y="417"/>
                    <a:pt x="1532" y="417"/>
                    <a:pt x="1536" y="416"/>
                  </a:cubicBezTo>
                  <a:cubicBezTo>
                    <a:pt x="1539" y="415"/>
                    <a:pt x="1541" y="415"/>
                    <a:pt x="1543" y="414"/>
                  </a:cubicBezTo>
                  <a:cubicBezTo>
                    <a:pt x="1548" y="414"/>
                    <a:pt x="1552" y="413"/>
                    <a:pt x="1557" y="412"/>
                  </a:cubicBezTo>
                  <a:cubicBezTo>
                    <a:pt x="1559" y="411"/>
                    <a:pt x="1561" y="411"/>
                    <a:pt x="1563" y="411"/>
                  </a:cubicBezTo>
                  <a:cubicBezTo>
                    <a:pt x="1569" y="409"/>
                    <a:pt x="1574" y="408"/>
                    <a:pt x="1579" y="407"/>
                  </a:cubicBezTo>
                  <a:cubicBezTo>
                    <a:pt x="1580" y="407"/>
                    <a:pt x="1581" y="407"/>
                    <a:pt x="1582" y="407"/>
                  </a:cubicBezTo>
                  <a:cubicBezTo>
                    <a:pt x="1588" y="405"/>
                    <a:pt x="1594" y="404"/>
                    <a:pt x="1600" y="403"/>
                  </a:cubicBezTo>
                  <a:cubicBezTo>
                    <a:pt x="1602" y="402"/>
                    <a:pt x="1604" y="402"/>
                    <a:pt x="1606" y="401"/>
                  </a:cubicBezTo>
                  <a:cubicBezTo>
                    <a:pt x="1610" y="400"/>
                    <a:pt x="1614" y="399"/>
                    <a:pt x="1618" y="398"/>
                  </a:cubicBezTo>
                  <a:cubicBezTo>
                    <a:pt x="1621" y="398"/>
                    <a:pt x="1623" y="397"/>
                    <a:pt x="1625" y="397"/>
                  </a:cubicBezTo>
                  <a:cubicBezTo>
                    <a:pt x="1629" y="396"/>
                    <a:pt x="1632" y="395"/>
                    <a:pt x="1636" y="394"/>
                  </a:cubicBezTo>
                  <a:cubicBezTo>
                    <a:pt x="1638" y="394"/>
                    <a:pt x="1640" y="393"/>
                    <a:pt x="1642" y="393"/>
                  </a:cubicBezTo>
                  <a:cubicBezTo>
                    <a:pt x="1647" y="391"/>
                    <a:pt x="1651" y="390"/>
                    <a:pt x="1656" y="389"/>
                  </a:cubicBezTo>
                  <a:cubicBezTo>
                    <a:pt x="1657" y="389"/>
                    <a:pt x="1658" y="388"/>
                    <a:pt x="1659" y="388"/>
                  </a:cubicBezTo>
                  <a:cubicBezTo>
                    <a:pt x="1664" y="387"/>
                    <a:pt x="1669" y="385"/>
                    <a:pt x="1675" y="384"/>
                  </a:cubicBezTo>
                  <a:cubicBezTo>
                    <a:pt x="1676" y="383"/>
                    <a:pt x="1678" y="383"/>
                    <a:pt x="1679" y="382"/>
                  </a:cubicBezTo>
                  <a:cubicBezTo>
                    <a:pt x="1681" y="382"/>
                    <a:pt x="1682" y="382"/>
                    <a:pt x="1683" y="381"/>
                  </a:cubicBezTo>
                  <a:cubicBezTo>
                    <a:pt x="1686" y="380"/>
                    <a:pt x="1688" y="380"/>
                    <a:pt x="1690" y="379"/>
                  </a:cubicBezTo>
                  <a:cubicBezTo>
                    <a:pt x="1692" y="378"/>
                    <a:pt x="1694" y="378"/>
                    <a:pt x="1696" y="377"/>
                  </a:cubicBezTo>
                  <a:cubicBezTo>
                    <a:pt x="1699" y="376"/>
                    <a:pt x="1702" y="375"/>
                    <a:pt x="1706" y="374"/>
                  </a:cubicBezTo>
                  <a:cubicBezTo>
                    <a:pt x="1707" y="374"/>
                    <a:pt x="1709" y="373"/>
                    <a:pt x="1711" y="372"/>
                  </a:cubicBezTo>
                  <a:cubicBezTo>
                    <a:pt x="1714" y="371"/>
                    <a:pt x="1718" y="370"/>
                    <a:pt x="1722" y="369"/>
                  </a:cubicBezTo>
                  <a:cubicBezTo>
                    <a:pt x="1723" y="368"/>
                    <a:pt x="1724" y="368"/>
                    <a:pt x="1725" y="368"/>
                  </a:cubicBezTo>
                  <a:cubicBezTo>
                    <a:pt x="1730" y="366"/>
                    <a:pt x="1734" y="364"/>
                    <a:pt x="1739" y="363"/>
                  </a:cubicBezTo>
                  <a:cubicBezTo>
                    <a:pt x="1740" y="362"/>
                    <a:pt x="1741" y="362"/>
                    <a:pt x="1742" y="361"/>
                  </a:cubicBezTo>
                  <a:cubicBezTo>
                    <a:pt x="1745" y="360"/>
                    <a:pt x="1748" y="359"/>
                    <a:pt x="1752" y="358"/>
                  </a:cubicBezTo>
                  <a:cubicBezTo>
                    <a:pt x="1753" y="357"/>
                    <a:pt x="1755" y="356"/>
                    <a:pt x="1756" y="356"/>
                  </a:cubicBezTo>
                  <a:cubicBezTo>
                    <a:pt x="1759" y="355"/>
                    <a:pt x="1762" y="354"/>
                    <a:pt x="1764" y="352"/>
                  </a:cubicBezTo>
                  <a:cubicBezTo>
                    <a:pt x="1766" y="352"/>
                    <a:pt x="1767" y="351"/>
                    <a:pt x="1769" y="351"/>
                  </a:cubicBezTo>
                  <a:cubicBezTo>
                    <a:pt x="1772" y="349"/>
                    <a:pt x="1775" y="348"/>
                    <a:pt x="1778" y="347"/>
                  </a:cubicBezTo>
                  <a:cubicBezTo>
                    <a:pt x="1779" y="346"/>
                    <a:pt x="1780" y="346"/>
                    <a:pt x="1780" y="345"/>
                  </a:cubicBezTo>
                  <a:cubicBezTo>
                    <a:pt x="1784" y="344"/>
                    <a:pt x="1788" y="342"/>
                    <a:pt x="1792" y="340"/>
                  </a:cubicBezTo>
                  <a:cubicBezTo>
                    <a:pt x="1792" y="340"/>
                    <a:pt x="1793" y="339"/>
                    <a:pt x="1794" y="339"/>
                  </a:cubicBezTo>
                  <a:cubicBezTo>
                    <a:pt x="1797" y="338"/>
                    <a:pt x="1799" y="336"/>
                    <a:pt x="1802" y="335"/>
                  </a:cubicBezTo>
                  <a:cubicBezTo>
                    <a:pt x="1803" y="334"/>
                    <a:pt x="1804" y="334"/>
                    <a:pt x="1806" y="333"/>
                  </a:cubicBezTo>
                  <a:cubicBezTo>
                    <a:pt x="1808" y="332"/>
                    <a:pt x="1810" y="330"/>
                    <a:pt x="1812" y="329"/>
                  </a:cubicBezTo>
                  <a:cubicBezTo>
                    <a:pt x="1813" y="329"/>
                    <a:pt x="1813" y="329"/>
                    <a:pt x="1813" y="329"/>
                  </a:cubicBezTo>
                  <a:cubicBezTo>
                    <a:pt x="1814" y="328"/>
                    <a:pt x="1815" y="328"/>
                    <a:pt x="1816" y="327"/>
                  </a:cubicBezTo>
                  <a:cubicBezTo>
                    <a:pt x="1817" y="327"/>
                    <a:pt x="1818" y="326"/>
                    <a:pt x="1820" y="325"/>
                  </a:cubicBezTo>
                  <a:cubicBezTo>
                    <a:pt x="1820" y="324"/>
                    <a:pt x="1821" y="324"/>
                    <a:pt x="1822" y="323"/>
                  </a:cubicBezTo>
                  <a:cubicBezTo>
                    <a:pt x="1823" y="323"/>
                    <a:pt x="1824" y="322"/>
                    <a:pt x="1825" y="322"/>
                  </a:cubicBezTo>
                  <a:cubicBezTo>
                    <a:pt x="1828" y="320"/>
                    <a:pt x="1830" y="318"/>
                    <a:pt x="1833" y="316"/>
                  </a:cubicBezTo>
                  <a:cubicBezTo>
                    <a:pt x="1834" y="316"/>
                    <a:pt x="1834" y="315"/>
                    <a:pt x="1835" y="315"/>
                  </a:cubicBezTo>
                  <a:cubicBezTo>
                    <a:pt x="1837" y="314"/>
                    <a:pt x="1839" y="312"/>
                    <a:pt x="1841" y="311"/>
                  </a:cubicBezTo>
                  <a:cubicBezTo>
                    <a:pt x="1842" y="310"/>
                    <a:pt x="1843" y="309"/>
                    <a:pt x="1844" y="309"/>
                  </a:cubicBezTo>
                  <a:cubicBezTo>
                    <a:pt x="1845" y="307"/>
                    <a:pt x="1847" y="306"/>
                    <a:pt x="1849" y="305"/>
                  </a:cubicBezTo>
                  <a:cubicBezTo>
                    <a:pt x="1849" y="304"/>
                    <a:pt x="1850" y="303"/>
                    <a:pt x="1851" y="303"/>
                  </a:cubicBezTo>
                  <a:cubicBezTo>
                    <a:pt x="1853" y="301"/>
                    <a:pt x="1854" y="300"/>
                    <a:pt x="1856" y="299"/>
                  </a:cubicBezTo>
                  <a:cubicBezTo>
                    <a:pt x="1856" y="298"/>
                    <a:pt x="1857" y="298"/>
                    <a:pt x="1857" y="297"/>
                  </a:cubicBezTo>
                  <a:cubicBezTo>
                    <a:pt x="1860" y="295"/>
                    <a:pt x="1861" y="293"/>
                    <a:pt x="1863" y="291"/>
                  </a:cubicBezTo>
                  <a:cubicBezTo>
                    <a:pt x="1864" y="290"/>
                    <a:pt x="1864" y="290"/>
                    <a:pt x="1864" y="290"/>
                  </a:cubicBezTo>
                  <a:cubicBezTo>
                    <a:pt x="1866" y="289"/>
                    <a:pt x="1867" y="287"/>
                    <a:pt x="1868" y="285"/>
                  </a:cubicBezTo>
                  <a:cubicBezTo>
                    <a:pt x="1869" y="285"/>
                    <a:pt x="1869" y="284"/>
                    <a:pt x="1870" y="283"/>
                  </a:cubicBezTo>
                  <a:cubicBezTo>
                    <a:pt x="1871" y="282"/>
                    <a:pt x="1872" y="281"/>
                    <a:pt x="1873" y="279"/>
                  </a:cubicBezTo>
                  <a:cubicBezTo>
                    <a:pt x="1874" y="279"/>
                    <a:pt x="1874" y="278"/>
                    <a:pt x="1875" y="277"/>
                  </a:cubicBezTo>
                  <a:cubicBezTo>
                    <a:pt x="1875" y="276"/>
                    <a:pt x="1876" y="274"/>
                    <a:pt x="1877" y="273"/>
                  </a:cubicBezTo>
                  <a:cubicBezTo>
                    <a:pt x="1878" y="272"/>
                    <a:pt x="1878" y="272"/>
                    <a:pt x="1878" y="272"/>
                  </a:cubicBezTo>
                  <a:cubicBezTo>
                    <a:pt x="1878" y="272"/>
                    <a:pt x="1878" y="272"/>
                    <a:pt x="1878" y="271"/>
                  </a:cubicBezTo>
                  <a:cubicBezTo>
                    <a:pt x="1879" y="271"/>
                    <a:pt x="1879" y="270"/>
                    <a:pt x="1879" y="270"/>
                  </a:cubicBezTo>
                  <a:cubicBezTo>
                    <a:pt x="1930" y="181"/>
                    <a:pt x="1981" y="92"/>
                    <a:pt x="2032" y="3"/>
                  </a:cubicBezTo>
                  <a:cubicBezTo>
                    <a:pt x="2031" y="5"/>
                    <a:pt x="2030" y="6"/>
                    <a:pt x="2029" y="8"/>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sp>
          <p:nvSpPr>
            <p:cNvPr id="15" name="Freeform 56">
              <a:extLst>
                <a:ext uri="{FF2B5EF4-FFF2-40B4-BE49-F238E27FC236}">
                  <a16:creationId xmlns:a16="http://schemas.microsoft.com/office/drawing/2014/main" id="{6B94C250-C2F1-4230-929E-CC72DF7C1EAE}"/>
                </a:ext>
              </a:extLst>
            </p:cNvPr>
            <p:cNvSpPr>
              <a:spLocks noEditPoints="1"/>
            </p:cNvSpPr>
            <p:nvPr/>
          </p:nvSpPr>
          <p:spPr bwMode="auto">
            <a:xfrm>
              <a:off x="3213601" y="2707955"/>
              <a:ext cx="5656134" cy="1440395"/>
            </a:xfrm>
            <a:custGeom>
              <a:avLst/>
              <a:gdLst>
                <a:gd name="T0" fmla="*/ 117 w 2061"/>
                <a:gd name="T1" fmla="*/ 382 h 525"/>
                <a:gd name="T2" fmla="*/ 74 w 2061"/>
                <a:gd name="T3" fmla="*/ 358 h 525"/>
                <a:gd name="T4" fmla="*/ 34 w 2061"/>
                <a:gd name="T5" fmla="*/ 328 h 525"/>
                <a:gd name="T6" fmla="*/ 12 w 2061"/>
                <a:gd name="T7" fmla="*/ 301 h 525"/>
                <a:gd name="T8" fmla="*/ 2 w 2061"/>
                <a:gd name="T9" fmla="*/ 276 h 525"/>
                <a:gd name="T10" fmla="*/ 1 w 2061"/>
                <a:gd name="T11" fmla="*/ 248 h 525"/>
                <a:gd name="T12" fmla="*/ 7 w 2061"/>
                <a:gd name="T13" fmla="*/ 229 h 525"/>
                <a:gd name="T14" fmla="*/ 28 w 2061"/>
                <a:gd name="T15" fmla="*/ 199 h 525"/>
                <a:gd name="T16" fmla="*/ 59 w 2061"/>
                <a:gd name="T17" fmla="*/ 173 h 525"/>
                <a:gd name="T18" fmla="*/ 96 w 2061"/>
                <a:gd name="T19" fmla="*/ 150 h 525"/>
                <a:gd name="T20" fmla="*/ 138 w 2061"/>
                <a:gd name="T21" fmla="*/ 129 h 525"/>
                <a:gd name="T22" fmla="*/ 192 w 2061"/>
                <a:gd name="T23" fmla="*/ 108 h 525"/>
                <a:gd name="T24" fmla="*/ 242 w 2061"/>
                <a:gd name="T25" fmla="*/ 92 h 525"/>
                <a:gd name="T26" fmla="*/ 302 w 2061"/>
                <a:gd name="T27" fmla="*/ 75 h 525"/>
                <a:gd name="T28" fmla="*/ 405 w 2061"/>
                <a:gd name="T29" fmla="*/ 53 h 525"/>
                <a:gd name="T30" fmla="*/ 513 w 2061"/>
                <a:gd name="T31" fmla="*/ 35 h 525"/>
                <a:gd name="T32" fmla="*/ 1954 w 2061"/>
                <a:gd name="T33" fmla="*/ 147 h 525"/>
                <a:gd name="T34" fmla="*/ 2003 w 2061"/>
                <a:gd name="T35" fmla="*/ 176 h 525"/>
                <a:gd name="T36" fmla="*/ 2032 w 2061"/>
                <a:gd name="T37" fmla="*/ 202 h 525"/>
                <a:gd name="T38" fmla="*/ 2051 w 2061"/>
                <a:gd name="T39" fmla="*/ 228 h 525"/>
                <a:gd name="T40" fmla="*/ 2060 w 2061"/>
                <a:gd name="T41" fmla="*/ 254 h 525"/>
                <a:gd name="T42" fmla="*/ 2058 w 2061"/>
                <a:gd name="T43" fmla="*/ 281 h 525"/>
                <a:gd name="T44" fmla="*/ 2046 w 2061"/>
                <a:gd name="T45" fmla="*/ 307 h 525"/>
                <a:gd name="T46" fmla="*/ 2025 w 2061"/>
                <a:gd name="T47" fmla="*/ 332 h 525"/>
                <a:gd name="T48" fmla="*/ 1995 w 2061"/>
                <a:gd name="T49" fmla="*/ 356 h 525"/>
                <a:gd name="T50" fmla="*/ 1946 w 2061"/>
                <a:gd name="T51" fmla="*/ 384 h 525"/>
                <a:gd name="T52" fmla="*/ 1910 w 2061"/>
                <a:gd name="T53" fmla="*/ 400 h 525"/>
                <a:gd name="T54" fmla="*/ 1867 w 2061"/>
                <a:gd name="T55" fmla="*/ 416 h 525"/>
                <a:gd name="T56" fmla="*/ 1807 w 2061"/>
                <a:gd name="T57" fmla="*/ 435 h 525"/>
                <a:gd name="T58" fmla="*/ 1766 w 2061"/>
                <a:gd name="T59" fmla="*/ 447 h 525"/>
                <a:gd name="T60" fmla="*/ 1677 w 2061"/>
                <a:gd name="T61" fmla="*/ 468 h 525"/>
                <a:gd name="T62" fmla="*/ 1594 w 2061"/>
                <a:gd name="T63" fmla="*/ 483 h 525"/>
                <a:gd name="T64" fmla="*/ 1525 w 2061"/>
                <a:gd name="T65" fmla="*/ 493 h 525"/>
                <a:gd name="T66" fmla="*/ 1241 w 2061"/>
                <a:gd name="T67" fmla="*/ 358 h 525"/>
                <a:gd name="T68" fmla="*/ 1297 w 2061"/>
                <a:gd name="T69" fmla="*/ 350 h 525"/>
                <a:gd name="T70" fmla="*/ 1344 w 2061"/>
                <a:gd name="T71" fmla="*/ 340 h 525"/>
                <a:gd name="T72" fmla="*/ 1378 w 2061"/>
                <a:gd name="T73" fmla="*/ 330 h 525"/>
                <a:gd name="T74" fmla="*/ 1411 w 2061"/>
                <a:gd name="T75" fmla="*/ 319 h 525"/>
                <a:gd name="T76" fmla="*/ 1441 w 2061"/>
                <a:gd name="T77" fmla="*/ 304 h 525"/>
                <a:gd name="T78" fmla="*/ 1461 w 2061"/>
                <a:gd name="T79" fmla="*/ 290 h 525"/>
                <a:gd name="T80" fmla="*/ 1474 w 2061"/>
                <a:gd name="T81" fmla="*/ 273 h 525"/>
                <a:gd name="T82" fmla="*/ 1476 w 2061"/>
                <a:gd name="T83" fmla="*/ 260 h 525"/>
                <a:gd name="T84" fmla="*/ 1472 w 2061"/>
                <a:gd name="T85" fmla="*/ 248 h 525"/>
                <a:gd name="T86" fmla="*/ 1460 w 2061"/>
                <a:gd name="T87" fmla="*/ 234 h 525"/>
                <a:gd name="T88" fmla="*/ 1442 w 2061"/>
                <a:gd name="T89" fmla="*/ 221 h 525"/>
                <a:gd name="T90" fmla="*/ 806 w 2061"/>
                <a:gd name="T91" fmla="*/ 167 h 525"/>
                <a:gd name="T92" fmla="*/ 739 w 2061"/>
                <a:gd name="T93" fmla="*/ 179 h 525"/>
                <a:gd name="T94" fmla="*/ 703 w 2061"/>
                <a:gd name="T95" fmla="*/ 187 h 525"/>
                <a:gd name="T96" fmla="*/ 665 w 2061"/>
                <a:gd name="T97" fmla="*/ 199 h 525"/>
                <a:gd name="T98" fmla="*/ 634 w 2061"/>
                <a:gd name="T99" fmla="*/ 211 h 525"/>
                <a:gd name="T100" fmla="*/ 610 w 2061"/>
                <a:gd name="T101" fmla="*/ 225 h 525"/>
                <a:gd name="T102" fmla="*/ 593 w 2061"/>
                <a:gd name="T103" fmla="*/ 240 h 525"/>
                <a:gd name="T104" fmla="*/ 585 w 2061"/>
                <a:gd name="T105" fmla="*/ 257 h 525"/>
                <a:gd name="T106" fmla="*/ 586 w 2061"/>
                <a:gd name="T107" fmla="*/ 270 h 525"/>
                <a:gd name="T108" fmla="*/ 594 w 2061"/>
                <a:gd name="T109" fmla="*/ 283 h 525"/>
                <a:gd name="T110" fmla="*/ 606 w 2061"/>
                <a:gd name="T111" fmla="*/ 294 h 525"/>
                <a:gd name="T112" fmla="*/ 628 w 2061"/>
                <a:gd name="T113" fmla="*/ 308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61" h="525">
                  <a:moveTo>
                    <a:pt x="1037" y="525"/>
                  </a:moveTo>
                  <a:cubicBezTo>
                    <a:pt x="861" y="525"/>
                    <a:pt x="686" y="513"/>
                    <a:pt x="531" y="491"/>
                  </a:cubicBezTo>
                  <a:cubicBezTo>
                    <a:pt x="528" y="491"/>
                    <a:pt x="528" y="491"/>
                    <a:pt x="528" y="491"/>
                  </a:cubicBezTo>
                  <a:cubicBezTo>
                    <a:pt x="524" y="490"/>
                    <a:pt x="520" y="490"/>
                    <a:pt x="516" y="489"/>
                  </a:cubicBezTo>
                  <a:cubicBezTo>
                    <a:pt x="419" y="475"/>
                    <a:pt x="333" y="457"/>
                    <a:pt x="260" y="436"/>
                  </a:cubicBezTo>
                  <a:cubicBezTo>
                    <a:pt x="260" y="435"/>
                    <a:pt x="259" y="435"/>
                    <a:pt x="259" y="435"/>
                  </a:cubicBezTo>
                  <a:cubicBezTo>
                    <a:pt x="206" y="420"/>
                    <a:pt x="160" y="403"/>
                    <a:pt x="122" y="384"/>
                  </a:cubicBezTo>
                  <a:cubicBezTo>
                    <a:pt x="120" y="383"/>
                    <a:pt x="120" y="383"/>
                    <a:pt x="120" y="383"/>
                  </a:cubicBezTo>
                  <a:cubicBezTo>
                    <a:pt x="119" y="383"/>
                    <a:pt x="118" y="382"/>
                    <a:pt x="117" y="382"/>
                  </a:cubicBezTo>
                  <a:cubicBezTo>
                    <a:pt x="114" y="380"/>
                    <a:pt x="110" y="379"/>
                    <a:pt x="107" y="377"/>
                  </a:cubicBezTo>
                  <a:cubicBezTo>
                    <a:pt x="103" y="375"/>
                    <a:pt x="100" y="373"/>
                    <a:pt x="97" y="371"/>
                  </a:cubicBezTo>
                  <a:cubicBezTo>
                    <a:pt x="95" y="371"/>
                    <a:pt x="94" y="370"/>
                    <a:pt x="93" y="369"/>
                  </a:cubicBezTo>
                  <a:cubicBezTo>
                    <a:pt x="92" y="368"/>
                    <a:pt x="90" y="367"/>
                    <a:pt x="88" y="366"/>
                  </a:cubicBezTo>
                  <a:cubicBezTo>
                    <a:pt x="87" y="366"/>
                    <a:pt x="87" y="366"/>
                    <a:pt x="87" y="366"/>
                  </a:cubicBezTo>
                  <a:cubicBezTo>
                    <a:pt x="85" y="365"/>
                    <a:pt x="84" y="364"/>
                    <a:pt x="83" y="364"/>
                  </a:cubicBezTo>
                  <a:cubicBezTo>
                    <a:pt x="76" y="360"/>
                    <a:pt x="76" y="360"/>
                    <a:pt x="76" y="360"/>
                  </a:cubicBezTo>
                  <a:cubicBezTo>
                    <a:pt x="76" y="359"/>
                    <a:pt x="75" y="359"/>
                    <a:pt x="75" y="359"/>
                  </a:cubicBezTo>
                  <a:cubicBezTo>
                    <a:pt x="74" y="358"/>
                    <a:pt x="74" y="358"/>
                    <a:pt x="74" y="358"/>
                  </a:cubicBezTo>
                  <a:cubicBezTo>
                    <a:pt x="71" y="356"/>
                    <a:pt x="68" y="354"/>
                    <a:pt x="66" y="352"/>
                  </a:cubicBezTo>
                  <a:cubicBezTo>
                    <a:pt x="65" y="352"/>
                    <a:pt x="64" y="352"/>
                    <a:pt x="64" y="351"/>
                  </a:cubicBezTo>
                  <a:cubicBezTo>
                    <a:pt x="62" y="350"/>
                    <a:pt x="59" y="348"/>
                    <a:pt x="57" y="347"/>
                  </a:cubicBezTo>
                  <a:cubicBezTo>
                    <a:pt x="55" y="345"/>
                    <a:pt x="55" y="345"/>
                    <a:pt x="55" y="345"/>
                  </a:cubicBezTo>
                  <a:cubicBezTo>
                    <a:pt x="53" y="344"/>
                    <a:pt x="51" y="342"/>
                    <a:pt x="50" y="341"/>
                  </a:cubicBezTo>
                  <a:cubicBezTo>
                    <a:pt x="47" y="339"/>
                    <a:pt x="47" y="339"/>
                    <a:pt x="47" y="339"/>
                  </a:cubicBezTo>
                  <a:cubicBezTo>
                    <a:pt x="45" y="337"/>
                    <a:pt x="43" y="336"/>
                    <a:pt x="41" y="334"/>
                  </a:cubicBezTo>
                  <a:cubicBezTo>
                    <a:pt x="41" y="333"/>
                    <a:pt x="41" y="333"/>
                    <a:pt x="41" y="333"/>
                  </a:cubicBezTo>
                  <a:cubicBezTo>
                    <a:pt x="38" y="331"/>
                    <a:pt x="36" y="329"/>
                    <a:pt x="34" y="328"/>
                  </a:cubicBezTo>
                  <a:cubicBezTo>
                    <a:pt x="33" y="326"/>
                    <a:pt x="33" y="326"/>
                    <a:pt x="33" y="326"/>
                  </a:cubicBezTo>
                  <a:cubicBezTo>
                    <a:pt x="31" y="325"/>
                    <a:pt x="30" y="323"/>
                    <a:pt x="29" y="322"/>
                  </a:cubicBezTo>
                  <a:cubicBezTo>
                    <a:pt x="27" y="320"/>
                    <a:pt x="27" y="320"/>
                    <a:pt x="27" y="320"/>
                  </a:cubicBezTo>
                  <a:cubicBezTo>
                    <a:pt x="25" y="318"/>
                    <a:pt x="24" y="317"/>
                    <a:pt x="23" y="315"/>
                  </a:cubicBezTo>
                  <a:cubicBezTo>
                    <a:pt x="22" y="314"/>
                    <a:pt x="22" y="314"/>
                    <a:pt x="22" y="314"/>
                  </a:cubicBezTo>
                  <a:cubicBezTo>
                    <a:pt x="20" y="312"/>
                    <a:pt x="19" y="310"/>
                    <a:pt x="17" y="308"/>
                  </a:cubicBezTo>
                  <a:cubicBezTo>
                    <a:pt x="16" y="307"/>
                    <a:pt x="16" y="307"/>
                    <a:pt x="16" y="307"/>
                  </a:cubicBezTo>
                  <a:cubicBezTo>
                    <a:pt x="15" y="305"/>
                    <a:pt x="14" y="304"/>
                    <a:pt x="13" y="302"/>
                  </a:cubicBezTo>
                  <a:cubicBezTo>
                    <a:pt x="13" y="302"/>
                    <a:pt x="13" y="301"/>
                    <a:pt x="12" y="301"/>
                  </a:cubicBezTo>
                  <a:cubicBezTo>
                    <a:pt x="11" y="298"/>
                    <a:pt x="11" y="298"/>
                    <a:pt x="11" y="298"/>
                  </a:cubicBezTo>
                  <a:cubicBezTo>
                    <a:pt x="10" y="298"/>
                    <a:pt x="10" y="296"/>
                    <a:pt x="10" y="296"/>
                  </a:cubicBezTo>
                  <a:cubicBezTo>
                    <a:pt x="9" y="295"/>
                    <a:pt x="9" y="295"/>
                    <a:pt x="9" y="294"/>
                  </a:cubicBezTo>
                  <a:cubicBezTo>
                    <a:pt x="8" y="293"/>
                    <a:pt x="7" y="291"/>
                    <a:pt x="6" y="289"/>
                  </a:cubicBezTo>
                  <a:cubicBezTo>
                    <a:pt x="6" y="289"/>
                    <a:pt x="6" y="289"/>
                    <a:pt x="6" y="289"/>
                  </a:cubicBezTo>
                  <a:cubicBezTo>
                    <a:pt x="6" y="288"/>
                    <a:pt x="6" y="288"/>
                    <a:pt x="6" y="288"/>
                  </a:cubicBezTo>
                  <a:cubicBezTo>
                    <a:pt x="5" y="286"/>
                    <a:pt x="4" y="284"/>
                    <a:pt x="4" y="282"/>
                  </a:cubicBezTo>
                  <a:cubicBezTo>
                    <a:pt x="3" y="281"/>
                    <a:pt x="3" y="281"/>
                    <a:pt x="3" y="281"/>
                  </a:cubicBezTo>
                  <a:cubicBezTo>
                    <a:pt x="3" y="279"/>
                    <a:pt x="2" y="278"/>
                    <a:pt x="2" y="276"/>
                  </a:cubicBezTo>
                  <a:cubicBezTo>
                    <a:pt x="1" y="274"/>
                    <a:pt x="1" y="274"/>
                    <a:pt x="1" y="274"/>
                  </a:cubicBezTo>
                  <a:cubicBezTo>
                    <a:pt x="1" y="273"/>
                    <a:pt x="1" y="271"/>
                    <a:pt x="1" y="270"/>
                  </a:cubicBezTo>
                  <a:cubicBezTo>
                    <a:pt x="1" y="268"/>
                    <a:pt x="1" y="268"/>
                    <a:pt x="1" y="268"/>
                  </a:cubicBezTo>
                  <a:cubicBezTo>
                    <a:pt x="0" y="266"/>
                    <a:pt x="0" y="265"/>
                    <a:pt x="0" y="263"/>
                  </a:cubicBezTo>
                  <a:cubicBezTo>
                    <a:pt x="0" y="263"/>
                    <a:pt x="0" y="262"/>
                    <a:pt x="0" y="262"/>
                  </a:cubicBezTo>
                  <a:cubicBezTo>
                    <a:pt x="0" y="260"/>
                    <a:pt x="0" y="258"/>
                    <a:pt x="0" y="256"/>
                  </a:cubicBezTo>
                  <a:cubicBezTo>
                    <a:pt x="0" y="255"/>
                    <a:pt x="0" y="255"/>
                    <a:pt x="0" y="255"/>
                  </a:cubicBezTo>
                  <a:cubicBezTo>
                    <a:pt x="0" y="253"/>
                    <a:pt x="1" y="251"/>
                    <a:pt x="1" y="250"/>
                  </a:cubicBezTo>
                  <a:cubicBezTo>
                    <a:pt x="1" y="248"/>
                    <a:pt x="1" y="248"/>
                    <a:pt x="1" y="248"/>
                  </a:cubicBezTo>
                  <a:cubicBezTo>
                    <a:pt x="1" y="246"/>
                    <a:pt x="2" y="245"/>
                    <a:pt x="2" y="244"/>
                  </a:cubicBezTo>
                  <a:cubicBezTo>
                    <a:pt x="2" y="243"/>
                    <a:pt x="2" y="243"/>
                    <a:pt x="2" y="243"/>
                  </a:cubicBezTo>
                  <a:cubicBezTo>
                    <a:pt x="2" y="243"/>
                    <a:pt x="2" y="242"/>
                    <a:pt x="3" y="242"/>
                  </a:cubicBezTo>
                  <a:cubicBezTo>
                    <a:pt x="3" y="240"/>
                    <a:pt x="3" y="239"/>
                    <a:pt x="4" y="238"/>
                  </a:cubicBezTo>
                  <a:cubicBezTo>
                    <a:pt x="4" y="237"/>
                    <a:pt x="4" y="237"/>
                    <a:pt x="4" y="237"/>
                  </a:cubicBezTo>
                  <a:cubicBezTo>
                    <a:pt x="4" y="237"/>
                    <a:pt x="4" y="236"/>
                    <a:pt x="4" y="236"/>
                  </a:cubicBezTo>
                  <a:cubicBezTo>
                    <a:pt x="5" y="236"/>
                    <a:pt x="5" y="236"/>
                    <a:pt x="5" y="236"/>
                  </a:cubicBezTo>
                  <a:cubicBezTo>
                    <a:pt x="5" y="234"/>
                    <a:pt x="6" y="232"/>
                    <a:pt x="7" y="230"/>
                  </a:cubicBezTo>
                  <a:cubicBezTo>
                    <a:pt x="7" y="229"/>
                    <a:pt x="7" y="229"/>
                    <a:pt x="7" y="229"/>
                  </a:cubicBezTo>
                  <a:cubicBezTo>
                    <a:pt x="8" y="227"/>
                    <a:pt x="9" y="226"/>
                    <a:pt x="10" y="224"/>
                  </a:cubicBezTo>
                  <a:cubicBezTo>
                    <a:pt x="10" y="223"/>
                    <a:pt x="11" y="223"/>
                    <a:pt x="11" y="222"/>
                  </a:cubicBezTo>
                  <a:cubicBezTo>
                    <a:pt x="12" y="221"/>
                    <a:pt x="13" y="219"/>
                    <a:pt x="13" y="218"/>
                  </a:cubicBezTo>
                  <a:cubicBezTo>
                    <a:pt x="14" y="218"/>
                    <a:pt x="15" y="216"/>
                    <a:pt x="15" y="216"/>
                  </a:cubicBezTo>
                  <a:cubicBezTo>
                    <a:pt x="16" y="215"/>
                    <a:pt x="17" y="213"/>
                    <a:pt x="18" y="212"/>
                  </a:cubicBezTo>
                  <a:cubicBezTo>
                    <a:pt x="18" y="211"/>
                    <a:pt x="18" y="211"/>
                    <a:pt x="19" y="210"/>
                  </a:cubicBezTo>
                  <a:cubicBezTo>
                    <a:pt x="20" y="208"/>
                    <a:pt x="22" y="206"/>
                    <a:pt x="23" y="205"/>
                  </a:cubicBezTo>
                  <a:cubicBezTo>
                    <a:pt x="24" y="204"/>
                    <a:pt x="24" y="204"/>
                    <a:pt x="24" y="204"/>
                  </a:cubicBezTo>
                  <a:cubicBezTo>
                    <a:pt x="25" y="202"/>
                    <a:pt x="27" y="200"/>
                    <a:pt x="28" y="199"/>
                  </a:cubicBezTo>
                  <a:cubicBezTo>
                    <a:pt x="29" y="198"/>
                    <a:pt x="29" y="198"/>
                    <a:pt x="29" y="198"/>
                  </a:cubicBezTo>
                  <a:cubicBezTo>
                    <a:pt x="30" y="197"/>
                    <a:pt x="30" y="197"/>
                    <a:pt x="30" y="197"/>
                  </a:cubicBezTo>
                  <a:cubicBezTo>
                    <a:pt x="31" y="196"/>
                    <a:pt x="33" y="194"/>
                    <a:pt x="34" y="193"/>
                  </a:cubicBezTo>
                  <a:cubicBezTo>
                    <a:pt x="35" y="192"/>
                    <a:pt x="36" y="192"/>
                    <a:pt x="36" y="191"/>
                  </a:cubicBezTo>
                  <a:cubicBezTo>
                    <a:pt x="38" y="190"/>
                    <a:pt x="39" y="188"/>
                    <a:pt x="41" y="187"/>
                  </a:cubicBezTo>
                  <a:cubicBezTo>
                    <a:pt x="41" y="187"/>
                    <a:pt x="42" y="186"/>
                    <a:pt x="42" y="186"/>
                  </a:cubicBezTo>
                  <a:cubicBezTo>
                    <a:pt x="47" y="182"/>
                    <a:pt x="51" y="178"/>
                    <a:pt x="56" y="174"/>
                  </a:cubicBezTo>
                  <a:cubicBezTo>
                    <a:pt x="57" y="174"/>
                    <a:pt x="57" y="174"/>
                    <a:pt x="57" y="174"/>
                  </a:cubicBezTo>
                  <a:cubicBezTo>
                    <a:pt x="57" y="174"/>
                    <a:pt x="58" y="173"/>
                    <a:pt x="59" y="173"/>
                  </a:cubicBezTo>
                  <a:cubicBezTo>
                    <a:pt x="60" y="172"/>
                    <a:pt x="62" y="170"/>
                    <a:pt x="64" y="169"/>
                  </a:cubicBezTo>
                  <a:cubicBezTo>
                    <a:pt x="65" y="169"/>
                    <a:pt x="65" y="168"/>
                    <a:pt x="66" y="168"/>
                  </a:cubicBezTo>
                  <a:cubicBezTo>
                    <a:pt x="67" y="167"/>
                    <a:pt x="67" y="167"/>
                    <a:pt x="67" y="167"/>
                  </a:cubicBezTo>
                  <a:cubicBezTo>
                    <a:pt x="69" y="166"/>
                    <a:pt x="70" y="165"/>
                    <a:pt x="72" y="163"/>
                  </a:cubicBezTo>
                  <a:cubicBezTo>
                    <a:pt x="75" y="162"/>
                    <a:pt x="75" y="162"/>
                    <a:pt x="75" y="162"/>
                  </a:cubicBezTo>
                  <a:cubicBezTo>
                    <a:pt x="78" y="160"/>
                    <a:pt x="80" y="159"/>
                    <a:pt x="83" y="157"/>
                  </a:cubicBezTo>
                  <a:cubicBezTo>
                    <a:pt x="84" y="156"/>
                    <a:pt x="84" y="156"/>
                    <a:pt x="84" y="156"/>
                  </a:cubicBezTo>
                  <a:cubicBezTo>
                    <a:pt x="87" y="155"/>
                    <a:pt x="90" y="153"/>
                    <a:pt x="93" y="151"/>
                  </a:cubicBezTo>
                  <a:cubicBezTo>
                    <a:pt x="94" y="151"/>
                    <a:pt x="95" y="150"/>
                    <a:pt x="96" y="150"/>
                  </a:cubicBezTo>
                  <a:cubicBezTo>
                    <a:pt x="98" y="148"/>
                    <a:pt x="100" y="147"/>
                    <a:pt x="103" y="146"/>
                  </a:cubicBezTo>
                  <a:cubicBezTo>
                    <a:pt x="103" y="146"/>
                    <a:pt x="105" y="145"/>
                    <a:pt x="106" y="144"/>
                  </a:cubicBezTo>
                  <a:cubicBezTo>
                    <a:pt x="108" y="143"/>
                    <a:pt x="108" y="143"/>
                    <a:pt x="108" y="143"/>
                  </a:cubicBezTo>
                  <a:cubicBezTo>
                    <a:pt x="109" y="142"/>
                    <a:pt x="111" y="142"/>
                    <a:pt x="113" y="141"/>
                  </a:cubicBezTo>
                  <a:cubicBezTo>
                    <a:pt x="114" y="140"/>
                    <a:pt x="115" y="139"/>
                    <a:pt x="116" y="139"/>
                  </a:cubicBezTo>
                  <a:cubicBezTo>
                    <a:pt x="119" y="138"/>
                    <a:pt x="122" y="136"/>
                    <a:pt x="125" y="135"/>
                  </a:cubicBezTo>
                  <a:cubicBezTo>
                    <a:pt x="126" y="134"/>
                    <a:pt x="126" y="134"/>
                    <a:pt x="127" y="134"/>
                  </a:cubicBezTo>
                  <a:cubicBezTo>
                    <a:pt x="130" y="133"/>
                    <a:pt x="133" y="131"/>
                    <a:pt x="136" y="130"/>
                  </a:cubicBezTo>
                  <a:cubicBezTo>
                    <a:pt x="138" y="129"/>
                    <a:pt x="138" y="129"/>
                    <a:pt x="138" y="129"/>
                  </a:cubicBezTo>
                  <a:cubicBezTo>
                    <a:pt x="139" y="129"/>
                    <a:pt x="139" y="129"/>
                    <a:pt x="139" y="129"/>
                  </a:cubicBezTo>
                  <a:cubicBezTo>
                    <a:pt x="140" y="128"/>
                    <a:pt x="140" y="128"/>
                    <a:pt x="141" y="128"/>
                  </a:cubicBezTo>
                  <a:cubicBezTo>
                    <a:pt x="144" y="126"/>
                    <a:pt x="147" y="125"/>
                    <a:pt x="150" y="124"/>
                  </a:cubicBezTo>
                  <a:cubicBezTo>
                    <a:pt x="151" y="123"/>
                    <a:pt x="152" y="123"/>
                    <a:pt x="154" y="122"/>
                  </a:cubicBezTo>
                  <a:cubicBezTo>
                    <a:pt x="157" y="121"/>
                    <a:pt x="159" y="120"/>
                    <a:pt x="162" y="119"/>
                  </a:cubicBezTo>
                  <a:cubicBezTo>
                    <a:pt x="166" y="117"/>
                    <a:pt x="166" y="117"/>
                    <a:pt x="166" y="117"/>
                  </a:cubicBezTo>
                  <a:cubicBezTo>
                    <a:pt x="169" y="116"/>
                    <a:pt x="173" y="115"/>
                    <a:pt x="176" y="114"/>
                  </a:cubicBezTo>
                  <a:cubicBezTo>
                    <a:pt x="177" y="113"/>
                    <a:pt x="178" y="113"/>
                    <a:pt x="179" y="113"/>
                  </a:cubicBezTo>
                  <a:cubicBezTo>
                    <a:pt x="183" y="111"/>
                    <a:pt x="187" y="109"/>
                    <a:pt x="192" y="108"/>
                  </a:cubicBezTo>
                  <a:cubicBezTo>
                    <a:pt x="193" y="107"/>
                    <a:pt x="194" y="107"/>
                    <a:pt x="195" y="107"/>
                  </a:cubicBezTo>
                  <a:cubicBezTo>
                    <a:pt x="198" y="106"/>
                    <a:pt x="198" y="106"/>
                    <a:pt x="198" y="106"/>
                  </a:cubicBezTo>
                  <a:cubicBezTo>
                    <a:pt x="201" y="105"/>
                    <a:pt x="203" y="104"/>
                    <a:pt x="205" y="103"/>
                  </a:cubicBezTo>
                  <a:cubicBezTo>
                    <a:pt x="210" y="102"/>
                    <a:pt x="210" y="102"/>
                    <a:pt x="210" y="102"/>
                  </a:cubicBezTo>
                  <a:cubicBezTo>
                    <a:pt x="213" y="101"/>
                    <a:pt x="216" y="100"/>
                    <a:pt x="219" y="99"/>
                  </a:cubicBezTo>
                  <a:cubicBezTo>
                    <a:pt x="221" y="98"/>
                    <a:pt x="222" y="98"/>
                    <a:pt x="224" y="97"/>
                  </a:cubicBezTo>
                  <a:cubicBezTo>
                    <a:pt x="228" y="96"/>
                    <a:pt x="231" y="95"/>
                    <a:pt x="235" y="94"/>
                  </a:cubicBezTo>
                  <a:cubicBezTo>
                    <a:pt x="239" y="93"/>
                    <a:pt x="239" y="93"/>
                    <a:pt x="239" y="93"/>
                  </a:cubicBezTo>
                  <a:cubicBezTo>
                    <a:pt x="242" y="92"/>
                    <a:pt x="242" y="92"/>
                    <a:pt x="242" y="92"/>
                  </a:cubicBezTo>
                  <a:cubicBezTo>
                    <a:pt x="246" y="91"/>
                    <a:pt x="249" y="89"/>
                    <a:pt x="253" y="88"/>
                  </a:cubicBezTo>
                  <a:cubicBezTo>
                    <a:pt x="257" y="87"/>
                    <a:pt x="257" y="87"/>
                    <a:pt x="257" y="87"/>
                  </a:cubicBezTo>
                  <a:cubicBezTo>
                    <a:pt x="260" y="86"/>
                    <a:pt x="262" y="86"/>
                    <a:pt x="264" y="85"/>
                  </a:cubicBezTo>
                  <a:cubicBezTo>
                    <a:pt x="269" y="84"/>
                    <a:pt x="269" y="84"/>
                    <a:pt x="269" y="84"/>
                  </a:cubicBezTo>
                  <a:cubicBezTo>
                    <a:pt x="269" y="84"/>
                    <a:pt x="273" y="83"/>
                    <a:pt x="274" y="82"/>
                  </a:cubicBezTo>
                  <a:cubicBezTo>
                    <a:pt x="277" y="82"/>
                    <a:pt x="279" y="81"/>
                    <a:pt x="281" y="81"/>
                  </a:cubicBezTo>
                  <a:cubicBezTo>
                    <a:pt x="285" y="80"/>
                    <a:pt x="285" y="80"/>
                    <a:pt x="285" y="80"/>
                  </a:cubicBezTo>
                  <a:cubicBezTo>
                    <a:pt x="291" y="78"/>
                    <a:pt x="291" y="78"/>
                    <a:pt x="291" y="78"/>
                  </a:cubicBezTo>
                  <a:cubicBezTo>
                    <a:pt x="294" y="77"/>
                    <a:pt x="298" y="76"/>
                    <a:pt x="302" y="75"/>
                  </a:cubicBezTo>
                  <a:cubicBezTo>
                    <a:pt x="307" y="74"/>
                    <a:pt x="307" y="74"/>
                    <a:pt x="307" y="74"/>
                  </a:cubicBezTo>
                  <a:cubicBezTo>
                    <a:pt x="312" y="73"/>
                    <a:pt x="318" y="71"/>
                    <a:pt x="323" y="70"/>
                  </a:cubicBezTo>
                  <a:cubicBezTo>
                    <a:pt x="327" y="69"/>
                    <a:pt x="327" y="69"/>
                    <a:pt x="327" y="69"/>
                  </a:cubicBezTo>
                  <a:cubicBezTo>
                    <a:pt x="332" y="68"/>
                    <a:pt x="336" y="67"/>
                    <a:pt x="340" y="66"/>
                  </a:cubicBezTo>
                  <a:cubicBezTo>
                    <a:pt x="358" y="62"/>
                    <a:pt x="358" y="62"/>
                    <a:pt x="358" y="62"/>
                  </a:cubicBezTo>
                  <a:cubicBezTo>
                    <a:pt x="360" y="62"/>
                    <a:pt x="362" y="61"/>
                    <a:pt x="363" y="61"/>
                  </a:cubicBezTo>
                  <a:cubicBezTo>
                    <a:pt x="383" y="57"/>
                    <a:pt x="383" y="57"/>
                    <a:pt x="383" y="57"/>
                  </a:cubicBezTo>
                  <a:cubicBezTo>
                    <a:pt x="388" y="56"/>
                    <a:pt x="395" y="55"/>
                    <a:pt x="401" y="53"/>
                  </a:cubicBezTo>
                  <a:cubicBezTo>
                    <a:pt x="402" y="53"/>
                    <a:pt x="403" y="53"/>
                    <a:pt x="405" y="53"/>
                  </a:cubicBezTo>
                  <a:cubicBezTo>
                    <a:pt x="410" y="52"/>
                    <a:pt x="414" y="51"/>
                    <a:pt x="419" y="50"/>
                  </a:cubicBezTo>
                  <a:cubicBezTo>
                    <a:pt x="426" y="49"/>
                    <a:pt x="426" y="49"/>
                    <a:pt x="426" y="49"/>
                  </a:cubicBezTo>
                  <a:cubicBezTo>
                    <a:pt x="439" y="46"/>
                    <a:pt x="439" y="46"/>
                    <a:pt x="439" y="46"/>
                  </a:cubicBezTo>
                  <a:cubicBezTo>
                    <a:pt x="441" y="46"/>
                    <a:pt x="444" y="46"/>
                    <a:pt x="446" y="45"/>
                  </a:cubicBezTo>
                  <a:cubicBezTo>
                    <a:pt x="450" y="44"/>
                    <a:pt x="455" y="44"/>
                    <a:pt x="459" y="43"/>
                  </a:cubicBezTo>
                  <a:cubicBezTo>
                    <a:pt x="466" y="42"/>
                    <a:pt x="466" y="42"/>
                    <a:pt x="466" y="42"/>
                  </a:cubicBezTo>
                  <a:cubicBezTo>
                    <a:pt x="472" y="41"/>
                    <a:pt x="479" y="40"/>
                    <a:pt x="486" y="39"/>
                  </a:cubicBezTo>
                  <a:cubicBezTo>
                    <a:pt x="489" y="38"/>
                    <a:pt x="489" y="38"/>
                    <a:pt x="489" y="38"/>
                  </a:cubicBezTo>
                  <a:cubicBezTo>
                    <a:pt x="513" y="35"/>
                    <a:pt x="513" y="35"/>
                    <a:pt x="513" y="35"/>
                  </a:cubicBezTo>
                  <a:cubicBezTo>
                    <a:pt x="535" y="31"/>
                    <a:pt x="535" y="31"/>
                    <a:pt x="535" y="31"/>
                  </a:cubicBezTo>
                  <a:cubicBezTo>
                    <a:pt x="538" y="31"/>
                    <a:pt x="549" y="30"/>
                    <a:pt x="549" y="30"/>
                  </a:cubicBezTo>
                  <a:cubicBezTo>
                    <a:pt x="551" y="29"/>
                    <a:pt x="553" y="29"/>
                    <a:pt x="555" y="29"/>
                  </a:cubicBezTo>
                  <a:cubicBezTo>
                    <a:pt x="557" y="29"/>
                    <a:pt x="557" y="29"/>
                    <a:pt x="557" y="29"/>
                  </a:cubicBezTo>
                  <a:cubicBezTo>
                    <a:pt x="563" y="28"/>
                    <a:pt x="569" y="27"/>
                    <a:pt x="576" y="26"/>
                  </a:cubicBezTo>
                  <a:cubicBezTo>
                    <a:pt x="578" y="26"/>
                    <a:pt x="578" y="26"/>
                    <a:pt x="578" y="26"/>
                  </a:cubicBezTo>
                  <a:cubicBezTo>
                    <a:pt x="718" y="9"/>
                    <a:pt x="868" y="0"/>
                    <a:pt x="1023" y="0"/>
                  </a:cubicBezTo>
                  <a:cubicBezTo>
                    <a:pt x="1214" y="0"/>
                    <a:pt x="1401" y="14"/>
                    <a:pt x="1564" y="39"/>
                  </a:cubicBezTo>
                  <a:cubicBezTo>
                    <a:pt x="1732" y="64"/>
                    <a:pt x="1867" y="102"/>
                    <a:pt x="1954" y="147"/>
                  </a:cubicBezTo>
                  <a:cubicBezTo>
                    <a:pt x="1957" y="148"/>
                    <a:pt x="1961" y="150"/>
                    <a:pt x="1964" y="152"/>
                  </a:cubicBezTo>
                  <a:cubicBezTo>
                    <a:pt x="1968" y="154"/>
                    <a:pt x="1968" y="154"/>
                    <a:pt x="1968" y="154"/>
                  </a:cubicBezTo>
                  <a:cubicBezTo>
                    <a:pt x="1970" y="155"/>
                    <a:pt x="1972" y="157"/>
                    <a:pt x="1974" y="158"/>
                  </a:cubicBezTo>
                  <a:cubicBezTo>
                    <a:pt x="1975" y="158"/>
                    <a:pt x="1976" y="159"/>
                    <a:pt x="1977" y="159"/>
                  </a:cubicBezTo>
                  <a:cubicBezTo>
                    <a:pt x="1980" y="161"/>
                    <a:pt x="1983" y="163"/>
                    <a:pt x="1985" y="165"/>
                  </a:cubicBezTo>
                  <a:cubicBezTo>
                    <a:pt x="1986" y="165"/>
                    <a:pt x="1986" y="165"/>
                    <a:pt x="1986" y="165"/>
                  </a:cubicBezTo>
                  <a:cubicBezTo>
                    <a:pt x="1989" y="167"/>
                    <a:pt x="1992" y="169"/>
                    <a:pt x="1995" y="171"/>
                  </a:cubicBezTo>
                  <a:cubicBezTo>
                    <a:pt x="1995" y="171"/>
                    <a:pt x="1996" y="172"/>
                    <a:pt x="1997" y="172"/>
                  </a:cubicBezTo>
                  <a:cubicBezTo>
                    <a:pt x="1999" y="174"/>
                    <a:pt x="2001" y="175"/>
                    <a:pt x="2003" y="176"/>
                  </a:cubicBezTo>
                  <a:cubicBezTo>
                    <a:pt x="2005" y="178"/>
                    <a:pt x="2005" y="178"/>
                    <a:pt x="2005" y="178"/>
                  </a:cubicBezTo>
                  <a:cubicBezTo>
                    <a:pt x="2007" y="180"/>
                    <a:pt x="2009" y="181"/>
                    <a:pt x="2012" y="183"/>
                  </a:cubicBezTo>
                  <a:cubicBezTo>
                    <a:pt x="2012" y="183"/>
                    <a:pt x="2012" y="183"/>
                    <a:pt x="2012" y="184"/>
                  </a:cubicBezTo>
                  <a:cubicBezTo>
                    <a:pt x="2015" y="186"/>
                    <a:pt x="2017" y="188"/>
                    <a:pt x="2019" y="189"/>
                  </a:cubicBezTo>
                  <a:cubicBezTo>
                    <a:pt x="2020" y="190"/>
                    <a:pt x="2020" y="190"/>
                    <a:pt x="2021" y="191"/>
                  </a:cubicBezTo>
                  <a:cubicBezTo>
                    <a:pt x="2021" y="191"/>
                    <a:pt x="2021" y="191"/>
                    <a:pt x="2021" y="191"/>
                  </a:cubicBezTo>
                  <a:cubicBezTo>
                    <a:pt x="2023" y="192"/>
                    <a:pt x="2024" y="194"/>
                    <a:pt x="2026" y="195"/>
                  </a:cubicBezTo>
                  <a:cubicBezTo>
                    <a:pt x="2028" y="197"/>
                    <a:pt x="2028" y="197"/>
                    <a:pt x="2028" y="197"/>
                  </a:cubicBezTo>
                  <a:cubicBezTo>
                    <a:pt x="2029" y="199"/>
                    <a:pt x="2031" y="200"/>
                    <a:pt x="2032" y="202"/>
                  </a:cubicBezTo>
                  <a:cubicBezTo>
                    <a:pt x="2033" y="203"/>
                    <a:pt x="2033" y="203"/>
                    <a:pt x="2033" y="203"/>
                  </a:cubicBezTo>
                  <a:cubicBezTo>
                    <a:pt x="2035" y="205"/>
                    <a:pt x="2037" y="207"/>
                    <a:pt x="2038" y="209"/>
                  </a:cubicBezTo>
                  <a:cubicBezTo>
                    <a:pt x="2039" y="210"/>
                    <a:pt x="2039" y="210"/>
                    <a:pt x="2039" y="210"/>
                  </a:cubicBezTo>
                  <a:cubicBezTo>
                    <a:pt x="2041" y="212"/>
                    <a:pt x="2042" y="213"/>
                    <a:pt x="2043" y="214"/>
                  </a:cubicBezTo>
                  <a:cubicBezTo>
                    <a:pt x="2043" y="215"/>
                    <a:pt x="2043" y="215"/>
                    <a:pt x="2044" y="216"/>
                  </a:cubicBezTo>
                  <a:cubicBezTo>
                    <a:pt x="2044" y="216"/>
                    <a:pt x="2044" y="216"/>
                    <a:pt x="2044" y="216"/>
                  </a:cubicBezTo>
                  <a:cubicBezTo>
                    <a:pt x="2045" y="218"/>
                    <a:pt x="2046" y="219"/>
                    <a:pt x="2047" y="221"/>
                  </a:cubicBezTo>
                  <a:cubicBezTo>
                    <a:pt x="2048" y="221"/>
                    <a:pt x="2048" y="222"/>
                    <a:pt x="2048" y="222"/>
                  </a:cubicBezTo>
                  <a:cubicBezTo>
                    <a:pt x="2049" y="224"/>
                    <a:pt x="2050" y="226"/>
                    <a:pt x="2051" y="228"/>
                  </a:cubicBezTo>
                  <a:cubicBezTo>
                    <a:pt x="2052" y="230"/>
                    <a:pt x="2052" y="230"/>
                    <a:pt x="2052" y="230"/>
                  </a:cubicBezTo>
                  <a:cubicBezTo>
                    <a:pt x="2053" y="231"/>
                    <a:pt x="2054" y="232"/>
                    <a:pt x="2054" y="234"/>
                  </a:cubicBezTo>
                  <a:cubicBezTo>
                    <a:pt x="2055" y="235"/>
                    <a:pt x="2055" y="235"/>
                    <a:pt x="2055" y="236"/>
                  </a:cubicBezTo>
                  <a:cubicBezTo>
                    <a:pt x="2056" y="237"/>
                    <a:pt x="2056" y="239"/>
                    <a:pt x="2057" y="240"/>
                  </a:cubicBezTo>
                  <a:cubicBezTo>
                    <a:pt x="2057" y="241"/>
                    <a:pt x="2057" y="241"/>
                    <a:pt x="2057" y="241"/>
                  </a:cubicBezTo>
                  <a:cubicBezTo>
                    <a:pt x="2057" y="242"/>
                    <a:pt x="2057" y="242"/>
                    <a:pt x="2057" y="242"/>
                  </a:cubicBezTo>
                  <a:cubicBezTo>
                    <a:pt x="2058" y="244"/>
                    <a:pt x="2058" y="246"/>
                    <a:pt x="2059" y="248"/>
                  </a:cubicBezTo>
                  <a:cubicBezTo>
                    <a:pt x="2059" y="248"/>
                    <a:pt x="2059" y="249"/>
                    <a:pt x="2059" y="249"/>
                  </a:cubicBezTo>
                  <a:cubicBezTo>
                    <a:pt x="2059" y="251"/>
                    <a:pt x="2060" y="252"/>
                    <a:pt x="2060" y="254"/>
                  </a:cubicBezTo>
                  <a:cubicBezTo>
                    <a:pt x="2060" y="256"/>
                    <a:pt x="2060" y="256"/>
                    <a:pt x="2060" y="256"/>
                  </a:cubicBezTo>
                  <a:cubicBezTo>
                    <a:pt x="2060" y="257"/>
                    <a:pt x="2060" y="259"/>
                    <a:pt x="2060" y="260"/>
                  </a:cubicBezTo>
                  <a:cubicBezTo>
                    <a:pt x="2060" y="261"/>
                    <a:pt x="2061" y="261"/>
                    <a:pt x="2061" y="262"/>
                  </a:cubicBezTo>
                  <a:cubicBezTo>
                    <a:pt x="2061" y="264"/>
                    <a:pt x="2061" y="266"/>
                    <a:pt x="2060" y="267"/>
                  </a:cubicBezTo>
                  <a:cubicBezTo>
                    <a:pt x="2060" y="269"/>
                    <a:pt x="2060" y="269"/>
                    <a:pt x="2060" y="269"/>
                  </a:cubicBezTo>
                  <a:cubicBezTo>
                    <a:pt x="2060" y="270"/>
                    <a:pt x="2060" y="272"/>
                    <a:pt x="2060" y="273"/>
                  </a:cubicBezTo>
                  <a:cubicBezTo>
                    <a:pt x="2060" y="274"/>
                    <a:pt x="2059" y="275"/>
                    <a:pt x="2059" y="275"/>
                  </a:cubicBezTo>
                  <a:cubicBezTo>
                    <a:pt x="2059" y="277"/>
                    <a:pt x="2059" y="278"/>
                    <a:pt x="2058" y="280"/>
                  </a:cubicBezTo>
                  <a:cubicBezTo>
                    <a:pt x="2058" y="280"/>
                    <a:pt x="2058" y="281"/>
                    <a:pt x="2058" y="281"/>
                  </a:cubicBezTo>
                  <a:cubicBezTo>
                    <a:pt x="2058" y="283"/>
                    <a:pt x="2057" y="285"/>
                    <a:pt x="2056" y="287"/>
                  </a:cubicBezTo>
                  <a:cubicBezTo>
                    <a:pt x="2056" y="287"/>
                    <a:pt x="2056" y="288"/>
                    <a:pt x="2056" y="288"/>
                  </a:cubicBezTo>
                  <a:cubicBezTo>
                    <a:pt x="2055" y="290"/>
                    <a:pt x="2055" y="291"/>
                    <a:pt x="2054" y="293"/>
                  </a:cubicBezTo>
                  <a:cubicBezTo>
                    <a:pt x="2053" y="295"/>
                    <a:pt x="2053" y="295"/>
                    <a:pt x="2053" y="295"/>
                  </a:cubicBezTo>
                  <a:cubicBezTo>
                    <a:pt x="2052" y="296"/>
                    <a:pt x="2052" y="298"/>
                    <a:pt x="2051" y="299"/>
                  </a:cubicBezTo>
                  <a:cubicBezTo>
                    <a:pt x="2051" y="300"/>
                    <a:pt x="2050" y="300"/>
                    <a:pt x="2050" y="300"/>
                  </a:cubicBezTo>
                  <a:cubicBezTo>
                    <a:pt x="2050" y="301"/>
                    <a:pt x="2050" y="301"/>
                    <a:pt x="2050" y="301"/>
                  </a:cubicBezTo>
                  <a:cubicBezTo>
                    <a:pt x="2049" y="303"/>
                    <a:pt x="2048" y="304"/>
                    <a:pt x="2047" y="306"/>
                  </a:cubicBezTo>
                  <a:cubicBezTo>
                    <a:pt x="2046" y="307"/>
                    <a:pt x="2046" y="307"/>
                    <a:pt x="2046" y="307"/>
                  </a:cubicBezTo>
                  <a:cubicBezTo>
                    <a:pt x="2045" y="309"/>
                    <a:pt x="2044" y="311"/>
                    <a:pt x="2042" y="312"/>
                  </a:cubicBezTo>
                  <a:cubicBezTo>
                    <a:pt x="2042" y="313"/>
                    <a:pt x="2042" y="313"/>
                    <a:pt x="2042" y="313"/>
                  </a:cubicBezTo>
                  <a:cubicBezTo>
                    <a:pt x="2041" y="315"/>
                    <a:pt x="2039" y="317"/>
                    <a:pt x="2038" y="318"/>
                  </a:cubicBezTo>
                  <a:cubicBezTo>
                    <a:pt x="2037" y="319"/>
                    <a:pt x="2037" y="319"/>
                    <a:pt x="2037" y="319"/>
                  </a:cubicBezTo>
                  <a:cubicBezTo>
                    <a:pt x="2035" y="321"/>
                    <a:pt x="2034" y="323"/>
                    <a:pt x="2032" y="325"/>
                  </a:cubicBezTo>
                  <a:cubicBezTo>
                    <a:pt x="2032" y="325"/>
                    <a:pt x="2032" y="325"/>
                    <a:pt x="2032" y="325"/>
                  </a:cubicBezTo>
                  <a:cubicBezTo>
                    <a:pt x="2031" y="326"/>
                    <a:pt x="2031" y="326"/>
                    <a:pt x="2031" y="326"/>
                  </a:cubicBezTo>
                  <a:cubicBezTo>
                    <a:pt x="2029" y="327"/>
                    <a:pt x="2028" y="329"/>
                    <a:pt x="2026" y="331"/>
                  </a:cubicBezTo>
                  <a:cubicBezTo>
                    <a:pt x="2026" y="331"/>
                    <a:pt x="2025" y="331"/>
                    <a:pt x="2025" y="332"/>
                  </a:cubicBezTo>
                  <a:cubicBezTo>
                    <a:pt x="2023" y="333"/>
                    <a:pt x="2021" y="335"/>
                    <a:pt x="2019" y="337"/>
                  </a:cubicBezTo>
                  <a:cubicBezTo>
                    <a:pt x="2018" y="338"/>
                    <a:pt x="2018" y="338"/>
                    <a:pt x="2018" y="338"/>
                  </a:cubicBezTo>
                  <a:cubicBezTo>
                    <a:pt x="2016" y="340"/>
                    <a:pt x="2014" y="341"/>
                    <a:pt x="2012" y="343"/>
                  </a:cubicBezTo>
                  <a:cubicBezTo>
                    <a:pt x="2009" y="341"/>
                    <a:pt x="2009" y="341"/>
                    <a:pt x="2009" y="341"/>
                  </a:cubicBezTo>
                  <a:cubicBezTo>
                    <a:pt x="2012" y="343"/>
                    <a:pt x="2012" y="343"/>
                    <a:pt x="2012" y="343"/>
                  </a:cubicBezTo>
                  <a:cubicBezTo>
                    <a:pt x="2009" y="345"/>
                    <a:pt x="2007" y="347"/>
                    <a:pt x="2004" y="349"/>
                  </a:cubicBezTo>
                  <a:cubicBezTo>
                    <a:pt x="2003" y="350"/>
                    <a:pt x="2003" y="350"/>
                    <a:pt x="2003" y="350"/>
                  </a:cubicBezTo>
                  <a:cubicBezTo>
                    <a:pt x="2001" y="352"/>
                    <a:pt x="1998" y="353"/>
                    <a:pt x="1996" y="355"/>
                  </a:cubicBezTo>
                  <a:cubicBezTo>
                    <a:pt x="1995" y="356"/>
                    <a:pt x="1995" y="356"/>
                    <a:pt x="1995" y="356"/>
                  </a:cubicBezTo>
                  <a:cubicBezTo>
                    <a:pt x="1992" y="357"/>
                    <a:pt x="1990" y="359"/>
                    <a:pt x="1987" y="360"/>
                  </a:cubicBezTo>
                  <a:cubicBezTo>
                    <a:pt x="1986" y="361"/>
                    <a:pt x="1986" y="361"/>
                    <a:pt x="1986" y="361"/>
                  </a:cubicBezTo>
                  <a:cubicBezTo>
                    <a:pt x="1984" y="363"/>
                    <a:pt x="1981" y="364"/>
                    <a:pt x="1979" y="366"/>
                  </a:cubicBezTo>
                  <a:cubicBezTo>
                    <a:pt x="1976" y="367"/>
                    <a:pt x="1976" y="367"/>
                    <a:pt x="1976" y="367"/>
                  </a:cubicBezTo>
                  <a:cubicBezTo>
                    <a:pt x="1973" y="369"/>
                    <a:pt x="1970" y="371"/>
                    <a:pt x="1967" y="372"/>
                  </a:cubicBezTo>
                  <a:cubicBezTo>
                    <a:pt x="1964" y="374"/>
                    <a:pt x="1961" y="376"/>
                    <a:pt x="1958" y="378"/>
                  </a:cubicBezTo>
                  <a:cubicBezTo>
                    <a:pt x="1956" y="379"/>
                    <a:pt x="1956" y="379"/>
                    <a:pt x="1956" y="379"/>
                  </a:cubicBezTo>
                  <a:cubicBezTo>
                    <a:pt x="1953" y="380"/>
                    <a:pt x="1953" y="380"/>
                    <a:pt x="1953" y="380"/>
                  </a:cubicBezTo>
                  <a:cubicBezTo>
                    <a:pt x="1951" y="381"/>
                    <a:pt x="1948" y="382"/>
                    <a:pt x="1946" y="384"/>
                  </a:cubicBezTo>
                  <a:cubicBezTo>
                    <a:pt x="1945" y="384"/>
                    <a:pt x="1945" y="384"/>
                    <a:pt x="1944" y="384"/>
                  </a:cubicBezTo>
                  <a:cubicBezTo>
                    <a:pt x="1943" y="385"/>
                    <a:pt x="1942" y="385"/>
                    <a:pt x="1941" y="386"/>
                  </a:cubicBezTo>
                  <a:cubicBezTo>
                    <a:pt x="1940" y="386"/>
                    <a:pt x="1940" y="386"/>
                    <a:pt x="1939" y="387"/>
                  </a:cubicBezTo>
                  <a:cubicBezTo>
                    <a:pt x="1937" y="388"/>
                    <a:pt x="1937" y="388"/>
                    <a:pt x="1937" y="388"/>
                  </a:cubicBezTo>
                  <a:cubicBezTo>
                    <a:pt x="1936" y="388"/>
                    <a:pt x="1936" y="388"/>
                    <a:pt x="1935" y="389"/>
                  </a:cubicBezTo>
                  <a:cubicBezTo>
                    <a:pt x="1933" y="389"/>
                    <a:pt x="1933" y="389"/>
                    <a:pt x="1933" y="389"/>
                  </a:cubicBezTo>
                  <a:cubicBezTo>
                    <a:pt x="1930" y="391"/>
                    <a:pt x="1926" y="393"/>
                    <a:pt x="1923" y="394"/>
                  </a:cubicBezTo>
                  <a:cubicBezTo>
                    <a:pt x="1920" y="395"/>
                    <a:pt x="1920" y="395"/>
                    <a:pt x="1920" y="395"/>
                  </a:cubicBezTo>
                  <a:cubicBezTo>
                    <a:pt x="1917" y="397"/>
                    <a:pt x="1913" y="398"/>
                    <a:pt x="1910" y="400"/>
                  </a:cubicBezTo>
                  <a:cubicBezTo>
                    <a:pt x="1909" y="400"/>
                    <a:pt x="1909" y="400"/>
                    <a:pt x="1909" y="400"/>
                  </a:cubicBezTo>
                  <a:cubicBezTo>
                    <a:pt x="1908" y="400"/>
                    <a:pt x="1908" y="400"/>
                    <a:pt x="1908" y="400"/>
                  </a:cubicBezTo>
                  <a:cubicBezTo>
                    <a:pt x="1905" y="402"/>
                    <a:pt x="1902" y="403"/>
                    <a:pt x="1899" y="404"/>
                  </a:cubicBezTo>
                  <a:cubicBezTo>
                    <a:pt x="1895" y="406"/>
                    <a:pt x="1895" y="406"/>
                    <a:pt x="1895" y="406"/>
                  </a:cubicBezTo>
                  <a:cubicBezTo>
                    <a:pt x="1891" y="407"/>
                    <a:pt x="1887" y="409"/>
                    <a:pt x="1883" y="410"/>
                  </a:cubicBezTo>
                  <a:cubicBezTo>
                    <a:pt x="1882" y="411"/>
                    <a:pt x="1882" y="411"/>
                    <a:pt x="1881" y="411"/>
                  </a:cubicBezTo>
                  <a:cubicBezTo>
                    <a:pt x="1877" y="412"/>
                    <a:pt x="1873" y="414"/>
                    <a:pt x="1869" y="415"/>
                  </a:cubicBezTo>
                  <a:cubicBezTo>
                    <a:pt x="1869" y="415"/>
                    <a:pt x="1869" y="415"/>
                    <a:pt x="1869" y="415"/>
                  </a:cubicBezTo>
                  <a:cubicBezTo>
                    <a:pt x="1869" y="416"/>
                    <a:pt x="1868" y="416"/>
                    <a:pt x="1867" y="416"/>
                  </a:cubicBezTo>
                  <a:cubicBezTo>
                    <a:pt x="1863" y="417"/>
                    <a:pt x="1859" y="419"/>
                    <a:pt x="1855" y="420"/>
                  </a:cubicBezTo>
                  <a:cubicBezTo>
                    <a:pt x="1854" y="420"/>
                    <a:pt x="1854" y="420"/>
                    <a:pt x="1854" y="420"/>
                  </a:cubicBezTo>
                  <a:cubicBezTo>
                    <a:pt x="1853" y="421"/>
                    <a:pt x="1853" y="421"/>
                    <a:pt x="1852" y="421"/>
                  </a:cubicBezTo>
                  <a:cubicBezTo>
                    <a:pt x="1847" y="423"/>
                    <a:pt x="1843" y="424"/>
                    <a:pt x="1838" y="426"/>
                  </a:cubicBezTo>
                  <a:cubicBezTo>
                    <a:pt x="1838" y="426"/>
                    <a:pt x="1838" y="426"/>
                    <a:pt x="1837" y="426"/>
                  </a:cubicBezTo>
                  <a:cubicBezTo>
                    <a:pt x="1835" y="427"/>
                    <a:pt x="1832" y="428"/>
                    <a:pt x="1829" y="429"/>
                  </a:cubicBezTo>
                  <a:cubicBezTo>
                    <a:pt x="1824" y="430"/>
                    <a:pt x="1824" y="430"/>
                    <a:pt x="1824" y="430"/>
                  </a:cubicBezTo>
                  <a:cubicBezTo>
                    <a:pt x="1824" y="430"/>
                    <a:pt x="1816" y="432"/>
                    <a:pt x="1815" y="433"/>
                  </a:cubicBezTo>
                  <a:cubicBezTo>
                    <a:pt x="1807" y="435"/>
                    <a:pt x="1807" y="435"/>
                    <a:pt x="1807" y="435"/>
                  </a:cubicBezTo>
                  <a:cubicBezTo>
                    <a:pt x="1806" y="435"/>
                    <a:pt x="1806" y="436"/>
                    <a:pt x="1805" y="436"/>
                  </a:cubicBezTo>
                  <a:cubicBezTo>
                    <a:pt x="1801" y="437"/>
                    <a:pt x="1801" y="437"/>
                    <a:pt x="1801" y="437"/>
                  </a:cubicBezTo>
                  <a:cubicBezTo>
                    <a:pt x="1802" y="437"/>
                    <a:pt x="1802" y="437"/>
                    <a:pt x="1802" y="437"/>
                  </a:cubicBezTo>
                  <a:cubicBezTo>
                    <a:pt x="1801" y="438"/>
                    <a:pt x="1801" y="438"/>
                    <a:pt x="1801" y="438"/>
                  </a:cubicBezTo>
                  <a:cubicBezTo>
                    <a:pt x="1795" y="440"/>
                    <a:pt x="1795" y="440"/>
                    <a:pt x="1795" y="440"/>
                  </a:cubicBezTo>
                  <a:cubicBezTo>
                    <a:pt x="1792" y="440"/>
                    <a:pt x="1789" y="441"/>
                    <a:pt x="1786" y="442"/>
                  </a:cubicBezTo>
                  <a:cubicBezTo>
                    <a:pt x="1785" y="442"/>
                    <a:pt x="1785" y="442"/>
                    <a:pt x="1785" y="442"/>
                  </a:cubicBezTo>
                  <a:cubicBezTo>
                    <a:pt x="1780" y="444"/>
                    <a:pt x="1775" y="445"/>
                    <a:pt x="1770" y="446"/>
                  </a:cubicBezTo>
                  <a:cubicBezTo>
                    <a:pt x="1770" y="446"/>
                    <a:pt x="1767" y="447"/>
                    <a:pt x="1766" y="447"/>
                  </a:cubicBezTo>
                  <a:cubicBezTo>
                    <a:pt x="1761" y="449"/>
                    <a:pt x="1756" y="450"/>
                    <a:pt x="1751" y="451"/>
                  </a:cubicBezTo>
                  <a:cubicBezTo>
                    <a:pt x="1750" y="451"/>
                    <a:pt x="1750" y="451"/>
                    <a:pt x="1749" y="452"/>
                  </a:cubicBezTo>
                  <a:cubicBezTo>
                    <a:pt x="1744" y="453"/>
                    <a:pt x="1739" y="454"/>
                    <a:pt x="1734" y="455"/>
                  </a:cubicBezTo>
                  <a:cubicBezTo>
                    <a:pt x="1733" y="455"/>
                    <a:pt x="1732" y="456"/>
                    <a:pt x="1731" y="456"/>
                  </a:cubicBezTo>
                  <a:cubicBezTo>
                    <a:pt x="1726" y="457"/>
                    <a:pt x="1721" y="458"/>
                    <a:pt x="1715" y="460"/>
                  </a:cubicBezTo>
                  <a:cubicBezTo>
                    <a:pt x="1712" y="460"/>
                    <a:pt x="1712" y="460"/>
                    <a:pt x="1712" y="460"/>
                  </a:cubicBezTo>
                  <a:cubicBezTo>
                    <a:pt x="1707" y="462"/>
                    <a:pt x="1701" y="463"/>
                    <a:pt x="1696" y="464"/>
                  </a:cubicBezTo>
                  <a:cubicBezTo>
                    <a:pt x="1696" y="464"/>
                    <a:pt x="1695" y="464"/>
                    <a:pt x="1695" y="464"/>
                  </a:cubicBezTo>
                  <a:cubicBezTo>
                    <a:pt x="1689" y="465"/>
                    <a:pt x="1683" y="467"/>
                    <a:pt x="1677" y="468"/>
                  </a:cubicBezTo>
                  <a:cubicBezTo>
                    <a:pt x="1674" y="469"/>
                    <a:pt x="1674" y="469"/>
                    <a:pt x="1674" y="469"/>
                  </a:cubicBezTo>
                  <a:cubicBezTo>
                    <a:pt x="1668" y="470"/>
                    <a:pt x="1662" y="471"/>
                    <a:pt x="1656" y="472"/>
                  </a:cubicBezTo>
                  <a:cubicBezTo>
                    <a:pt x="1654" y="472"/>
                    <a:pt x="1654" y="472"/>
                    <a:pt x="1654" y="472"/>
                  </a:cubicBezTo>
                  <a:cubicBezTo>
                    <a:pt x="1648" y="473"/>
                    <a:pt x="1643" y="474"/>
                    <a:pt x="1637" y="476"/>
                  </a:cubicBezTo>
                  <a:cubicBezTo>
                    <a:pt x="1634" y="476"/>
                    <a:pt x="1634" y="476"/>
                    <a:pt x="1634" y="476"/>
                  </a:cubicBezTo>
                  <a:cubicBezTo>
                    <a:pt x="1628" y="477"/>
                    <a:pt x="1622" y="478"/>
                    <a:pt x="1616" y="479"/>
                  </a:cubicBezTo>
                  <a:cubicBezTo>
                    <a:pt x="1615" y="480"/>
                    <a:pt x="1613" y="480"/>
                    <a:pt x="1612" y="480"/>
                  </a:cubicBezTo>
                  <a:cubicBezTo>
                    <a:pt x="1605" y="481"/>
                    <a:pt x="1605" y="481"/>
                    <a:pt x="1605" y="481"/>
                  </a:cubicBezTo>
                  <a:cubicBezTo>
                    <a:pt x="1601" y="482"/>
                    <a:pt x="1598" y="482"/>
                    <a:pt x="1594" y="483"/>
                  </a:cubicBezTo>
                  <a:cubicBezTo>
                    <a:pt x="1593" y="483"/>
                    <a:pt x="1593" y="483"/>
                    <a:pt x="1593" y="483"/>
                  </a:cubicBezTo>
                  <a:cubicBezTo>
                    <a:pt x="1587" y="484"/>
                    <a:pt x="1580" y="485"/>
                    <a:pt x="1574" y="486"/>
                  </a:cubicBezTo>
                  <a:cubicBezTo>
                    <a:pt x="1569" y="487"/>
                    <a:pt x="1569" y="487"/>
                    <a:pt x="1569" y="487"/>
                  </a:cubicBezTo>
                  <a:cubicBezTo>
                    <a:pt x="1563" y="488"/>
                    <a:pt x="1557" y="489"/>
                    <a:pt x="1550" y="490"/>
                  </a:cubicBezTo>
                  <a:cubicBezTo>
                    <a:pt x="1544" y="491"/>
                    <a:pt x="1544" y="491"/>
                    <a:pt x="1544" y="491"/>
                  </a:cubicBezTo>
                  <a:cubicBezTo>
                    <a:pt x="1530" y="493"/>
                    <a:pt x="1530" y="493"/>
                    <a:pt x="1530" y="493"/>
                  </a:cubicBezTo>
                  <a:cubicBezTo>
                    <a:pt x="1528" y="493"/>
                    <a:pt x="1528" y="493"/>
                    <a:pt x="1528" y="493"/>
                  </a:cubicBezTo>
                  <a:cubicBezTo>
                    <a:pt x="1528" y="493"/>
                    <a:pt x="1527" y="493"/>
                    <a:pt x="1526" y="493"/>
                  </a:cubicBezTo>
                  <a:cubicBezTo>
                    <a:pt x="1525" y="493"/>
                    <a:pt x="1525" y="493"/>
                    <a:pt x="1525" y="493"/>
                  </a:cubicBezTo>
                  <a:cubicBezTo>
                    <a:pt x="1520" y="494"/>
                    <a:pt x="1515" y="495"/>
                    <a:pt x="1510" y="495"/>
                  </a:cubicBezTo>
                  <a:cubicBezTo>
                    <a:pt x="1505" y="496"/>
                    <a:pt x="1505" y="496"/>
                    <a:pt x="1505" y="496"/>
                  </a:cubicBezTo>
                  <a:cubicBezTo>
                    <a:pt x="1504" y="496"/>
                    <a:pt x="1502" y="496"/>
                    <a:pt x="1501" y="497"/>
                  </a:cubicBezTo>
                  <a:cubicBezTo>
                    <a:pt x="1494" y="498"/>
                    <a:pt x="1487" y="498"/>
                    <a:pt x="1480" y="499"/>
                  </a:cubicBezTo>
                  <a:cubicBezTo>
                    <a:pt x="1340" y="516"/>
                    <a:pt x="1192" y="525"/>
                    <a:pt x="1037" y="525"/>
                  </a:cubicBezTo>
                  <a:close/>
                  <a:moveTo>
                    <a:pt x="689" y="331"/>
                  </a:moveTo>
                  <a:cubicBezTo>
                    <a:pt x="775" y="357"/>
                    <a:pt x="900" y="371"/>
                    <a:pt x="1033" y="371"/>
                  </a:cubicBezTo>
                  <a:cubicBezTo>
                    <a:pt x="1101" y="371"/>
                    <a:pt x="1166" y="367"/>
                    <a:pt x="1228" y="360"/>
                  </a:cubicBezTo>
                  <a:cubicBezTo>
                    <a:pt x="1232" y="359"/>
                    <a:pt x="1236" y="359"/>
                    <a:pt x="1241" y="358"/>
                  </a:cubicBezTo>
                  <a:cubicBezTo>
                    <a:pt x="1244" y="358"/>
                    <a:pt x="1244" y="358"/>
                    <a:pt x="1244" y="358"/>
                  </a:cubicBezTo>
                  <a:cubicBezTo>
                    <a:pt x="1248" y="357"/>
                    <a:pt x="1251" y="357"/>
                    <a:pt x="1255" y="356"/>
                  </a:cubicBezTo>
                  <a:cubicBezTo>
                    <a:pt x="1257" y="356"/>
                    <a:pt x="1257" y="356"/>
                    <a:pt x="1257" y="356"/>
                  </a:cubicBezTo>
                  <a:cubicBezTo>
                    <a:pt x="1261" y="355"/>
                    <a:pt x="1265" y="355"/>
                    <a:pt x="1269" y="354"/>
                  </a:cubicBezTo>
                  <a:cubicBezTo>
                    <a:pt x="1273" y="354"/>
                    <a:pt x="1273" y="354"/>
                    <a:pt x="1273" y="354"/>
                  </a:cubicBezTo>
                  <a:cubicBezTo>
                    <a:pt x="1276" y="353"/>
                    <a:pt x="1279" y="353"/>
                    <a:pt x="1282" y="352"/>
                  </a:cubicBezTo>
                  <a:cubicBezTo>
                    <a:pt x="1285" y="352"/>
                    <a:pt x="1285" y="352"/>
                    <a:pt x="1285" y="352"/>
                  </a:cubicBezTo>
                  <a:cubicBezTo>
                    <a:pt x="1289" y="351"/>
                    <a:pt x="1289" y="351"/>
                    <a:pt x="1289" y="351"/>
                  </a:cubicBezTo>
                  <a:cubicBezTo>
                    <a:pt x="1292" y="350"/>
                    <a:pt x="1294" y="350"/>
                    <a:pt x="1297" y="350"/>
                  </a:cubicBezTo>
                  <a:cubicBezTo>
                    <a:pt x="1297" y="349"/>
                    <a:pt x="1298" y="349"/>
                    <a:pt x="1299" y="349"/>
                  </a:cubicBezTo>
                  <a:cubicBezTo>
                    <a:pt x="1302" y="349"/>
                    <a:pt x="1305" y="348"/>
                    <a:pt x="1308" y="347"/>
                  </a:cubicBezTo>
                  <a:cubicBezTo>
                    <a:pt x="1309" y="347"/>
                    <a:pt x="1310" y="347"/>
                    <a:pt x="1311" y="347"/>
                  </a:cubicBezTo>
                  <a:cubicBezTo>
                    <a:pt x="1315" y="346"/>
                    <a:pt x="1318" y="345"/>
                    <a:pt x="1322" y="345"/>
                  </a:cubicBezTo>
                  <a:cubicBezTo>
                    <a:pt x="1322" y="345"/>
                    <a:pt x="1322" y="345"/>
                    <a:pt x="1322" y="345"/>
                  </a:cubicBezTo>
                  <a:cubicBezTo>
                    <a:pt x="1326" y="344"/>
                    <a:pt x="1329" y="343"/>
                    <a:pt x="1332" y="342"/>
                  </a:cubicBezTo>
                  <a:cubicBezTo>
                    <a:pt x="1333" y="342"/>
                    <a:pt x="1333" y="342"/>
                    <a:pt x="1333" y="342"/>
                  </a:cubicBezTo>
                  <a:cubicBezTo>
                    <a:pt x="1334" y="342"/>
                    <a:pt x="1334" y="342"/>
                    <a:pt x="1335" y="342"/>
                  </a:cubicBezTo>
                  <a:cubicBezTo>
                    <a:pt x="1338" y="341"/>
                    <a:pt x="1341" y="340"/>
                    <a:pt x="1344" y="340"/>
                  </a:cubicBezTo>
                  <a:cubicBezTo>
                    <a:pt x="1344" y="339"/>
                    <a:pt x="1345" y="339"/>
                    <a:pt x="1345" y="339"/>
                  </a:cubicBezTo>
                  <a:cubicBezTo>
                    <a:pt x="1349" y="338"/>
                    <a:pt x="1352" y="337"/>
                    <a:pt x="1355" y="337"/>
                  </a:cubicBezTo>
                  <a:cubicBezTo>
                    <a:pt x="1359" y="336"/>
                    <a:pt x="1359" y="336"/>
                    <a:pt x="1359" y="336"/>
                  </a:cubicBezTo>
                  <a:cubicBezTo>
                    <a:pt x="1361" y="335"/>
                    <a:pt x="1363" y="335"/>
                    <a:pt x="1365" y="334"/>
                  </a:cubicBezTo>
                  <a:cubicBezTo>
                    <a:pt x="1367" y="333"/>
                    <a:pt x="1367" y="333"/>
                    <a:pt x="1367" y="333"/>
                  </a:cubicBezTo>
                  <a:cubicBezTo>
                    <a:pt x="1368" y="333"/>
                    <a:pt x="1373" y="332"/>
                    <a:pt x="1373" y="332"/>
                  </a:cubicBezTo>
                  <a:cubicBezTo>
                    <a:pt x="1373" y="332"/>
                    <a:pt x="1373" y="332"/>
                    <a:pt x="1373" y="332"/>
                  </a:cubicBezTo>
                  <a:cubicBezTo>
                    <a:pt x="1374" y="331"/>
                    <a:pt x="1375" y="331"/>
                    <a:pt x="1376" y="331"/>
                  </a:cubicBezTo>
                  <a:cubicBezTo>
                    <a:pt x="1377" y="331"/>
                    <a:pt x="1377" y="330"/>
                    <a:pt x="1378" y="330"/>
                  </a:cubicBezTo>
                  <a:cubicBezTo>
                    <a:pt x="1380" y="330"/>
                    <a:pt x="1383" y="329"/>
                    <a:pt x="1385" y="328"/>
                  </a:cubicBezTo>
                  <a:cubicBezTo>
                    <a:pt x="1386" y="328"/>
                    <a:pt x="1386" y="328"/>
                    <a:pt x="1387" y="327"/>
                  </a:cubicBezTo>
                  <a:cubicBezTo>
                    <a:pt x="1390" y="326"/>
                    <a:pt x="1392" y="326"/>
                    <a:pt x="1394" y="325"/>
                  </a:cubicBezTo>
                  <a:cubicBezTo>
                    <a:pt x="1395" y="324"/>
                    <a:pt x="1395" y="324"/>
                    <a:pt x="1395" y="324"/>
                  </a:cubicBezTo>
                  <a:cubicBezTo>
                    <a:pt x="1396" y="324"/>
                    <a:pt x="1396" y="324"/>
                    <a:pt x="1396" y="324"/>
                  </a:cubicBezTo>
                  <a:cubicBezTo>
                    <a:pt x="1396" y="324"/>
                    <a:pt x="1396" y="324"/>
                    <a:pt x="1396" y="324"/>
                  </a:cubicBezTo>
                  <a:cubicBezTo>
                    <a:pt x="1399" y="323"/>
                    <a:pt x="1401" y="322"/>
                    <a:pt x="1403" y="322"/>
                  </a:cubicBezTo>
                  <a:cubicBezTo>
                    <a:pt x="1405" y="321"/>
                    <a:pt x="1405" y="321"/>
                    <a:pt x="1405" y="321"/>
                  </a:cubicBezTo>
                  <a:cubicBezTo>
                    <a:pt x="1407" y="320"/>
                    <a:pt x="1409" y="319"/>
                    <a:pt x="1411" y="319"/>
                  </a:cubicBezTo>
                  <a:cubicBezTo>
                    <a:pt x="1413" y="318"/>
                    <a:pt x="1413" y="318"/>
                    <a:pt x="1413" y="318"/>
                  </a:cubicBezTo>
                  <a:cubicBezTo>
                    <a:pt x="1415" y="317"/>
                    <a:pt x="1417" y="316"/>
                    <a:pt x="1419" y="315"/>
                  </a:cubicBezTo>
                  <a:cubicBezTo>
                    <a:pt x="1420" y="315"/>
                    <a:pt x="1420" y="315"/>
                    <a:pt x="1421" y="314"/>
                  </a:cubicBezTo>
                  <a:cubicBezTo>
                    <a:pt x="1423" y="314"/>
                    <a:pt x="1424" y="313"/>
                    <a:pt x="1426" y="312"/>
                  </a:cubicBezTo>
                  <a:cubicBezTo>
                    <a:pt x="1427" y="312"/>
                    <a:pt x="1427" y="311"/>
                    <a:pt x="1428" y="311"/>
                  </a:cubicBezTo>
                  <a:cubicBezTo>
                    <a:pt x="1430" y="310"/>
                    <a:pt x="1432" y="309"/>
                    <a:pt x="1434" y="308"/>
                  </a:cubicBezTo>
                  <a:cubicBezTo>
                    <a:pt x="1435" y="308"/>
                    <a:pt x="1435" y="308"/>
                    <a:pt x="1435" y="308"/>
                  </a:cubicBezTo>
                  <a:cubicBezTo>
                    <a:pt x="1436" y="307"/>
                    <a:pt x="1437" y="306"/>
                    <a:pt x="1439" y="305"/>
                  </a:cubicBezTo>
                  <a:cubicBezTo>
                    <a:pt x="1441" y="304"/>
                    <a:pt x="1441" y="304"/>
                    <a:pt x="1441" y="304"/>
                  </a:cubicBezTo>
                  <a:cubicBezTo>
                    <a:pt x="1442" y="303"/>
                    <a:pt x="1444" y="302"/>
                    <a:pt x="1446" y="301"/>
                  </a:cubicBezTo>
                  <a:cubicBezTo>
                    <a:pt x="1446" y="301"/>
                    <a:pt x="1446" y="301"/>
                    <a:pt x="1446" y="301"/>
                  </a:cubicBezTo>
                  <a:cubicBezTo>
                    <a:pt x="1447" y="301"/>
                    <a:pt x="1447" y="301"/>
                    <a:pt x="1447" y="301"/>
                  </a:cubicBezTo>
                  <a:cubicBezTo>
                    <a:pt x="1448" y="300"/>
                    <a:pt x="1449" y="299"/>
                    <a:pt x="1451" y="298"/>
                  </a:cubicBezTo>
                  <a:cubicBezTo>
                    <a:pt x="1451" y="298"/>
                    <a:pt x="1451" y="297"/>
                    <a:pt x="1452" y="297"/>
                  </a:cubicBezTo>
                  <a:cubicBezTo>
                    <a:pt x="1453" y="296"/>
                    <a:pt x="1454" y="295"/>
                    <a:pt x="1455" y="295"/>
                  </a:cubicBezTo>
                  <a:cubicBezTo>
                    <a:pt x="1456" y="294"/>
                    <a:pt x="1456" y="294"/>
                    <a:pt x="1456" y="294"/>
                  </a:cubicBezTo>
                  <a:cubicBezTo>
                    <a:pt x="1458" y="293"/>
                    <a:pt x="1459" y="292"/>
                    <a:pt x="1460" y="291"/>
                  </a:cubicBezTo>
                  <a:cubicBezTo>
                    <a:pt x="1461" y="290"/>
                    <a:pt x="1461" y="290"/>
                    <a:pt x="1461" y="290"/>
                  </a:cubicBezTo>
                  <a:cubicBezTo>
                    <a:pt x="1462" y="289"/>
                    <a:pt x="1463" y="288"/>
                    <a:pt x="1464" y="287"/>
                  </a:cubicBezTo>
                  <a:cubicBezTo>
                    <a:pt x="1464" y="287"/>
                    <a:pt x="1464" y="287"/>
                    <a:pt x="1465" y="287"/>
                  </a:cubicBezTo>
                  <a:cubicBezTo>
                    <a:pt x="1465" y="286"/>
                    <a:pt x="1466" y="285"/>
                    <a:pt x="1467" y="284"/>
                  </a:cubicBezTo>
                  <a:cubicBezTo>
                    <a:pt x="1467" y="283"/>
                    <a:pt x="1467" y="283"/>
                    <a:pt x="1467" y="283"/>
                  </a:cubicBezTo>
                  <a:cubicBezTo>
                    <a:pt x="1468" y="282"/>
                    <a:pt x="1469" y="281"/>
                    <a:pt x="1470" y="280"/>
                  </a:cubicBezTo>
                  <a:cubicBezTo>
                    <a:pt x="1470" y="280"/>
                    <a:pt x="1470" y="280"/>
                    <a:pt x="1470" y="279"/>
                  </a:cubicBezTo>
                  <a:cubicBezTo>
                    <a:pt x="1471" y="279"/>
                    <a:pt x="1471" y="278"/>
                    <a:pt x="1472" y="277"/>
                  </a:cubicBezTo>
                  <a:cubicBezTo>
                    <a:pt x="1472" y="276"/>
                    <a:pt x="1472" y="276"/>
                    <a:pt x="1472" y="276"/>
                  </a:cubicBezTo>
                  <a:cubicBezTo>
                    <a:pt x="1473" y="275"/>
                    <a:pt x="1473" y="274"/>
                    <a:pt x="1474" y="273"/>
                  </a:cubicBezTo>
                  <a:cubicBezTo>
                    <a:pt x="1474" y="272"/>
                    <a:pt x="1474" y="272"/>
                    <a:pt x="1474" y="272"/>
                  </a:cubicBezTo>
                  <a:cubicBezTo>
                    <a:pt x="1474" y="271"/>
                    <a:pt x="1475" y="271"/>
                    <a:pt x="1475" y="270"/>
                  </a:cubicBezTo>
                  <a:cubicBezTo>
                    <a:pt x="1475" y="269"/>
                    <a:pt x="1475" y="269"/>
                    <a:pt x="1475" y="269"/>
                  </a:cubicBezTo>
                  <a:cubicBezTo>
                    <a:pt x="1475" y="268"/>
                    <a:pt x="1476" y="267"/>
                    <a:pt x="1476" y="266"/>
                  </a:cubicBezTo>
                  <a:cubicBezTo>
                    <a:pt x="1476" y="265"/>
                    <a:pt x="1476" y="265"/>
                    <a:pt x="1476" y="265"/>
                  </a:cubicBezTo>
                  <a:cubicBezTo>
                    <a:pt x="1476" y="265"/>
                    <a:pt x="1476" y="264"/>
                    <a:pt x="1476" y="264"/>
                  </a:cubicBezTo>
                  <a:cubicBezTo>
                    <a:pt x="1476" y="262"/>
                    <a:pt x="1476" y="262"/>
                    <a:pt x="1476" y="262"/>
                  </a:cubicBezTo>
                  <a:cubicBezTo>
                    <a:pt x="1476" y="262"/>
                    <a:pt x="1476" y="261"/>
                    <a:pt x="1476" y="261"/>
                  </a:cubicBezTo>
                  <a:cubicBezTo>
                    <a:pt x="1476" y="260"/>
                    <a:pt x="1476" y="260"/>
                    <a:pt x="1476" y="260"/>
                  </a:cubicBezTo>
                  <a:cubicBezTo>
                    <a:pt x="1480" y="259"/>
                    <a:pt x="1480" y="259"/>
                    <a:pt x="1480" y="259"/>
                  </a:cubicBezTo>
                  <a:cubicBezTo>
                    <a:pt x="1476" y="259"/>
                    <a:pt x="1476" y="259"/>
                    <a:pt x="1476" y="259"/>
                  </a:cubicBezTo>
                  <a:cubicBezTo>
                    <a:pt x="1476" y="259"/>
                    <a:pt x="1476" y="258"/>
                    <a:pt x="1476" y="257"/>
                  </a:cubicBezTo>
                  <a:cubicBezTo>
                    <a:pt x="1475" y="256"/>
                    <a:pt x="1475" y="255"/>
                    <a:pt x="1475" y="254"/>
                  </a:cubicBezTo>
                  <a:cubicBezTo>
                    <a:pt x="1474" y="253"/>
                    <a:pt x="1474" y="253"/>
                    <a:pt x="1474" y="253"/>
                  </a:cubicBezTo>
                  <a:cubicBezTo>
                    <a:pt x="1474" y="253"/>
                    <a:pt x="1474" y="252"/>
                    <a:pt x="1474" y="251"/>
                  </a:cubicBezTo>
                  <a:cubicBezTo>
                    <a:pt x="1473" y="250"/>
                    <a:pt x="1473" y="250"/>
                    <a:pt x="1473" y="250"/>
                  </a:cubicBezTo>
                  <a:cubicBezTo>
                    <a:pt x="1473" y="250"/>
                    <a:pt x="1473" y="249"/>
                    <a:pt x="1472" y="249"/>
                  </a:cubicBezTo>
                  <a:cubicBezTo>
                    <a:pt x="1472" y="248"/>
                    <a:pt x="1472" y="248"/>
                    <a:pt x="1472" y="248"/>
                  </a:cubicBezTo>
                  <a:cubicBezTo>
                    <a:pt x="1471" y="247"/>
                    <a:pt x="1471" y="246"/>
                    <a:pt x="1471" y="246"/>
                  </a:cubicBezTo>
                  <a:cubicBezTo>
                    <a:pt x="1470" y="245"/>
                    <a:pt x="1470" y="245"/>
                    <a:pt x="1470" y="245"/>
                  </a:cubicBezTo>
                  <a:cubicBezTo>
                    <a:pt x="1470" y="244"/>
                    <a:pt x="1469" y="244"/>
                    <a:pt x="1469" y="243"/>
                  </a:cubicBezTo>
                  <a:cubicBezTo>
                    <a:pt x="1468" y="242"/>
                    <a:pt x="1468" y="242"/>
                    <a:pt x="1468" y="242"/>
                  </a:cubicBezTo>
                  <a:cubicBezTo>
                    <a:pt x="1467" y="241"/>
                    <a:pt x="1467" y="241"/>
                    <a:pt x="1466" y="240"/>
                  </a:cubicBezTo>
                  <a:cubicBezTo>
                    <a:pt x="1466" y="240"/>
                    <a:pt x="1466" y="240"/>
                    <a:pt x="1466" y="239"/>
                  </a:cubicBezTo>
                  <a:cubicBezTo>
                    <a:pt x="1465" y="238"/>
                    <a:pt x="1464" y="238"/>
                    <a:pt x="1463" y="237"/>
                  </a:cubicBezTo>
                  <a:cubicBezTo>
                    <a:pt x="1463" y="236"/>
                    <a:pt x="1463" y="236"/>
                    <a:pt x="1463" y="236"/>
                  </a:cubicBezTo>
                  <a:cubicBezTo>
                    <a:pt x="1462" y="235"/>
                    <a:pt x="1461" y="235"/>
                    <a:pt x="1460" y="234"/>
                  </a:cubicBezTo>
                  <a:cubicBezTo>
                    <a:pt x="1459" y="233"/>
                    <a:pt x="1459" y="233"/>
                    <a:pt x="1459" y="233"/>
                  </a:cubicBezTo>
                  <a:cubicBezTo>
                    <a:pt x="1456" y="231"/>
                    <a:pt x="1456" y="231"/>
                    <a:pt x="1456" y="231"/>
                  </a:cubicBezTo>
                  <a:cubicBezTo>
                    <a:pt x="1455" y="230"/>
                    <a:pt x="1455" y="230"/>
                    <a:pt x="1455" y="230"/>
                  </a:cubicBezTo>
                  <a:cubicBezTo>
                    <a:pt x="1454" y="229"/>
                    <a:pt x="1453" y="229"/>
                    <a:pt x="1453" y="228"/>
                  </a:cubicBezTo>
                  <a:cubicBezTo>
                    <a:pt x="1452" y="228"/>
                    <a:pt x="1452" y="227"/>
                    <a:pt x="1451" y="227"/>
                  </a:cubicBezTo>
                  <a:cubicBezTo>
                    <a:pt x="1450" y="226"/>
                    <a:pt x="1449" y="226"/>
                    <a:pt x="1448" y="225"/>
                  </a:cubicBezTo>
                  <a:cubicBezTo>
                    <a:pt x="1447" y="224"/>
                    <a:pt x="1447" y="224"/>
                    <a:pt x="1447" y="224"/>
                  </a:cubicBezTo>
                  <a:cubicBezTo>
                    <a:pt x="1446" y="223"/>
                    <a:pt x="1445" y="223"/>
                    <a:pt x="1444" y="222"/>
                  </a:cubicBezTo>
                  <a:cubicBezTo>
                    <a:pt x="1443" y="222"/>
                    <a:pt x="1443" y="222"/>
                    <a:pt x="1442" y="221"/>
                  </a:cubicBezTo>
                  <a:cubicBezTo>
                    <a:pt x="1442" y="221"/>
                    <a:pt x="1441" y="220"/>
                    <a:pt x="1440" y="220"/>
                  </a:cubicBezTo>
                  <a:cubicBezTo>
                    <a:pt x="1439" y="219"/>
                    <a:pt x="1439" y="219"/>
                    <a:pt x="1439" y="219"/>
                  </a:cubicBezTo>
                  <a:cubicBezTo>
                    <a:pt x="1438" y="219"/>
                    <a:pt x="1438" y="219"/>
                    <a:pt x="1437" y="218"/>
                  </a:cubicBezTo>
                  <a:cubicBezTo>
                    <a:pt x="1436" y="217"/>
                    <a:pt x="1434" y="216"/>
                    <a:pt x="1432" y="216"/>
                  </a:cubicBezTo>
                  <a:cubicBezTo>
                    <a:pt x="1357" y="177"/>
                    <a:pt x="1198" y="152"/>
                    <a:pt x="1027" y="152"/>
                  </a:cubicBezTo>
                  <a:cubicBezTo>
                    <a:pt x="960" y="152"/>
                    <a:pt x="894" y="156"/>
                    <a:pt x="833" y="163"/>
                  </a:cubicBezTo>
                  <a:cubicBezTo>
                    <a:pt x="830" y="164"/>
                    <a:pt x="827" y="164"/>
                    <a:pt x="824" y="165"/>
                  </a:cubicBezTo>
                  <a:cubicBezTo>
                    <a:pt x="824" y="165"/>
                    <a:pt x="817" y="165"/>
                    <a:pt x="816" y="165"/>
                  </a:cubicBezTo>
                  <a:cubicBezTo>
                    <a:pt x="813" y="166"/>
                    <a:pt x="809" y="166"/>
                    <a:pt x="806" y="167"/>
                  </a:cubicBezTo>
                  <a:cubicBezTo>
                    <a:pt x="803" y="167"/>
                    <a:pt x="803" y="167"/>
                    <a:pt x="803" y="167"/>
                  </a:cubicBezTo>
                  <a:cubicBezTo>
                    <a:pt x="799" y="168"/>
                    <a:pt x="795" y="168"/>
                    <a:pt x="791" y="169"/>
                  </a:cubicBezTo>
                  <a:cubicBezTo>
                    <a:pt x="790" y="169"/>
                    <a:pt x="789" y="169"/>
                    <a:pt x="788" y="170"/>
                  </a:cubicBezTo>
                  <a:cubicBezTo>
                    <a:pt x="785" y="170"/>
                    <a:pt x="782" y="171"/>
                    <a:pt x="778" y="171"/>
                  </a:cubicBezTo>
                  <a:cubicBezTo>
                    <a:pt x="777" y="171"/>
                    <a:pt x="776" y="172"/>
                    <a:pt x="776" y="172"/>
                  </a:cubicBezTo>
                  <a:cubicBezTo>
                    <a:pt x="772" y="172"/>
                    <a:pt x="768" y="173"/>
                    <a:pt x="764" y="174"/>
                  </a:cubicBezTo>
                  <a:cubicBezTo>
                    <a:pt x="752" y="176"/>
                    <a:pt x="752" y="176"/>
                    <a:pt x="752" y="176"/>
                  </a:cubicBezTo>
                  <a:cubicBezTo>
                    <a:pt x="750" y="177"/>
                    <a:pt x="750" y="177"/>
                    <a:pt x="750" y="177"/>
                  </a:cubicBezTo>
                  <a:cubicBezTo>
                    <a:pt x="746" y="177"/>
                    <a:pt x="742" y="178"/>
                    <a:pt x="739" y="179"/>
                  </a:cubicBezTo>
                  <a:cubicBezTo>
                    <a:pt x="738" y="179"/>
                    <a:pt x="738" y="179"/>
                    <a:pt x="738" y="179"/>
                  </a:cubicBezTo>
                  <a:cubicBezTo>
                    <a:pt x="738" y="179"/>
                    <a:pt x="730" y="181"/>
                    <a:pt x="728" y="181"/>
                  </a:cubicBezTo>
                  <a:cubicBezTo>
                    <a:pt x="725" y="182"/>
                    <a:pt x="725" y="182"/>
                    <a:pt x="725" y="182"/>
                  </a:cubicBezTo>
                  <a:cubicBezTo>
                    <a:pt x="723" y="182"/>
                    <a:pt x="723" y="182"/>
                    <a:pt x="723" y="182"/>
                  </a:cubicBezTo>
                  <a:cubicBezTo>
                    <a:pt x="721" y="183"/>
                    <a:pt x="719" y="183"/>
                    <a:pt x="717" y="184"/>
                  </a:cubicBezTo>
                  <a:cubicBezTo>
                    <a:pt x="716" y="184"/>
                    <a:pt x="716" y="184"/>
                    <a:pt x="716" y="184"/>
                  </a:cubicBezTo>
                  <a:cubicBezTo>
                    <a:pt x="716" y="184"/>
                    <a:pt x="716" y="184"/>
                    <a:pt x="715" y="184"/>
                  </a:cubicBezTo>
                  <a:cubicBezTo>
                    <a:pt x="712" y="185"/>
                    <a:pt x="708" y="186"/>
                    <a:pt x="705" y="187"/>
                  </a:cubicBezTo>
                  <a:cubicBezTo>
                    <a:pt x="703" y="187"/>
                    <a:pt x="703" y="187"/>
                    <a:pt x="703" y="187"/>
                  </a:cubicBezTo>
                  <a:cubicBezTo>
                    <a:pt x="701" y="188"/>
                    <a:pt x="698" y="189"/>
                    <a:pt x="696" y="189"/>
                  </a:cubicBezTo>
                  <a:cubicBezTo>
                    <a:pt x="695" y="190"/>
                    <a:pt x="694" y="190"/>
                    <a:pt x="693" y="190"/>
                  </a:cubicBezTo>
                  <a:cubicBezTo>
                    <a:pt x="690" y="191"/>
                    <a:pt x="687" y="192"/>
                    <a:pt x="684" y="193"/>
                  </a:cubicBezTo>
                  <a:cubicBezTo>
                    <a:pt x="684" y="193"/>
                    <a:pt x="683" y="193"/>
                    <a:pt x="683" y="193"/>
                  </a:cubicBezTo>
                  <a:cubicBezTo>
                    <a:pt x="680" y="194"/>
                    <a:pt x="678" y="195"/>
                    <a:pt x="676" y="195"/>
                  </a:cubicBezTo>
                  <a:cubicBezTo>
                    <a:pt x="675" y="195"/>
                    <a:pt x="675" y="196"/>
                    <a:pt x="674" y="196"/>
                  </a:cubicBezTo>
                  <a:cubicBezTo>
                    <a:pt x="673" y="196"/>
                    <a:pt x="673" y="196"/>
                    <a:pt x="673" y="196"/>
                  </a:cubicBezTo>
                  <a:cubicBezTo>
                    <a:pt x="671" y="197"/>
                    <a:pt x="668" y="198"/>
                    <a:pt x="665" y="199"/>
                  </a:cubicBezTo>
                  <a:cubicBezTo>
                    <a:pt x="665" y="199"/>
                    <a:pt x="665" y="199"/>
                    <a:pt x="665" y="199"/>
                  </a:cubicBezTo>
                  <a:cubicBezTo>
                    <a:pt x="663" y="200"/>
                    <a:pt x="661" y="200"/>
                    <a:pt x="660" y="201"/>
                  </a:cubicBezTo>
                  <a:cubicBezTo>
                    <a:pt x="657" y="202"/>
                    <a:pt x="657" y="202"/>
                    <a:pt x="657" y="202"/>
                  </a:cubicBezTo>
                  <a:cubicBezTo>
                    <a:pt x="656" y="202"/>
                    <a:pt x="656" y="202"/>
                    <a:pt x="656" y="202"/>
                  </a:cubicBezTo>
                  <a:cubicBezTo>
                    <a:pt x="653" y="203"/>
                    <a:pt x="651" y="204"/>
                    <a:pt x="649" y="205"/>
                  </a:cubicBezTo>
                  <a:cubicBezTo>
                    <a:pt x="649" y="205"/>
                    <a:pt x="649" y="205"/>
                    <a:pt x="648" y="205"/>
                  </a:cubicBezTo>
                  <a:cubicBezTo>
                    <a:pt x="646" y="206"/>
                    <a:pt x="643" y="207"/>
                    <a:pt x="641" y="208"/>
                  </a:cubicBezTo>
                  <a:cubicBezTo>
                    <a:pt x="640" y="209"/>
                    <a:pt x="640" y="209"/>
                    <a:pt x="640" y="209"/>
                  </a:cubicBezTo>
                  <a:cubicBezTo>
                    <a:pt x="640" y="209"/>
                    <a:pt x="640" y="209"/>
                    <a:pt x="640" y="209"/>
                  </a:cubicBezTo>
                  <a:cubicBezTo>
                    <a:pt x="638" y="210"/>
                    <a:pt x="636" y="211"/>
                    <a:pt x="634" y="211"/>
                  </a:cubicBezTo>
                  <a:cubicBezTo>
                    <a:pt x="634" y="212"/>
                    <a:pt x="633" y="212"/>
                    <a:pt x="633" y="212"/>
                  </a:cubicBezTo>
                  <a:cubicBezTo>
                    <a:pt x="631" y="213"/>
                    <a:pt x="629" y="214"/>
                    <a:pt x="627" y="215"/>
                  </a:cubicBezTo>
                  <a:cubicBezTo>
                    <a:pt x="627" y="215"/>
                    <a:pt x="626" y="215"/>
                    <a:pt x="626" y="216"/>
                  </a:cubicBezTo>
                  <a:cubicBezTo>
                    <a:pt x="624" y="217"/>
                    <a:pt x="623" y="217"/>
                    <a:pt x="621" y="218"/>
                  </a:cubicBezTo>
                  <a:cubicBezTo>
                    <a:pt x="621" y="219"/>
                    <a:pt x="620" y="219"/>
                    <a:pt x="620" y="219"/>
                  </a:cubicBezTo>
                  <a:cubicBezTo>
                    <a:pt x="618" y="220"/>
                    <a:pt x="617" y="221"/>
                    <a:pt x="615" y="222"/>
                  </a:cubicBezTo>
                  <a:cubicBezTo>
                    <a:pt x="614" y="223"/>
                    <a:pt x="614" y="223"/>
                    <a:pt x="614" y="223"/>
                  </a:cubicBezTo>
                  <a:cubicBezTo>
                    <a:pt x="614" y="223"/>
                    <a:pt x="614" y="223"/>
                    <a:pt x="614" y="223"/>
                  </a:cubicBezTo>
                  <a:cubicBezTo>
                    <a:pt x="612" y="224"/>
                    <a:pt x="611" y="224"/>
                    <a:pt x="610" y="225"/>
                  </a:cubicBezTo>
                  <a:cubicBezTo>
                    <a:pt x="609" y="226"/>
                    <a:pt x="609" y="226"/>
                    <a:pt x="609" y="226"/>
                  </a:cubicBezTo>
                  <a:cubicBezTo>
                    <a:pt x="607" y="227"/>
                    <a:pt x="606" y="228"/>
                    <a:pt x="605" y="229"/>
                  </a:cubicBezTo>
                  <a:cubicBezTo>
                    <a:pt x="604" y="229"/>
                    <a:pt x="604" y="229"/>
                    <a:pt x="604" y="229"/>
                  </a:cubicBezTo>
                  <a:cubicBezTo>
                    <a:pt x="603" y="230"/>
                    <a:pt x="602" y="231"/>
                    <a:pt x="601" y="233"/>
                  </a:cubicBezTo>
                  <a:cubicBezTo>
                    <a:pt x="600" y="233"/>
                    <a:pt x="600" y="233"/>
                    <a:pt x="600" y="233"/>
                  </a:cubicBezTo>
                  <a:cubicBezTo>
                    <a:pt x="599" y="234"/>
                    <a:pt x="598" y="235"/>
                    <a:pt x="597" y="236"/>
                  </a:cubicBezTo>
                  <a:cubicBezTo>
                    <a:pt x="597" y="236"/>
                    <a:pt x="596" y="236"/>
                    <a:pt x="596" y="237"/>
                  </a:cubicBezTo>
                  <a:cubicBezTo>
                    <a:pt x="595" y="238"/>
                    <a:pt x="594" y="239"/>
                    <a:pt x="593" y="240"/>
                  </a:cubicBezTo>
                  <a:cubicBezTo>
                    <a:pt x="593" y="240"/>
                    <a:pt x="593" y="240"/>
                    <a:pt x="593" y="240"/>
                  </a:cubicBezTo>
                  <a:cubicBezTo>
                    <a:pt x="592" y="241"/>
                    <a:pt x="592" y="242"/>
                    <a:pt x="591" y="243"/>
                  </a:cubicBezTo>
                  <a:cubicBezTo>
                    <a:pt x="590" y="244"/>
                    <a:pt x="590" y="244"/>
                    <a:pt x="590" y="244"/>
                  </a:cubicBezTo>
                  <a:cubicBezTo>
                    <a:pt x="590" y="245"/>
                    <a:pt x="589" y="246"/>
                    <a:pt x="588" y="247"/>
                  </a:cubicBezTo>
                  <a:cubicBezTo>
                    <a:pt x="588" y="247"/>
                    <a:pt x="588" y="247"/>
                    <a:pt x="588" y="247"/>
                  </a:cubicBezTo>
                  <a:cubicBezTo>
                    <a:pt x="588" y="248"/>
                    <a:pt x="587" y="249"/>
                    <a:pt x="587" y="250"/>
                  </a:cubicBezTo>
                  <a:cubicBezTo>
                    <a:pt x="587" y="251"/>
                    <a:pt x="587" y="251"/>
                    <a:pt x="587" y="251"/>
                  </a:cubicBezTo>
                  <a:cubicBezTo>
                    <a:pt x="586" y="252"/>
                    <a:pt x="586" y="253"/>
                    <a:pt x="586" y="254"/>
                  </a:cubicBezTo>
                  <a:cubicBezTo>
                    <a:pt x="585" y="254"/>
                    <a:pt x="585" y="254"/>
                    <a:pt x="585" y="254"/>
                  </a:cubicBezTo>
                  <a:cubicBezTo>
                    <a:pt x="585" y="255"/>
                    <a:pt x="585" y="256"/>
                    <a:pt x="585" y="257"/>
                  </a:cubicBezTo>
                  <a:cubicBezTo>
                    <a:pt x="585" y="258"/>
                    <a:pt x="585" y="258"/>
                    <a:pt x="585" y="258"/>
                  </a:cubicBezTo>
                  <a:cubicBezTo>
                    <a:pt x="585" y="259"/>
                    <a:pt x="584" y="260"/>
                    <a:pt x="584" y="260"/>
                  </a:cubicBezTo>
                  <a:cubicBezTo>
                    <a:pt x="584" y="261"/>
                    <a:pt x="584" y="261"/>
                    <a:pt x="584" y="261"/>
                  </a:cubicBezTo>
                  <a:cubicBezTo>
                    <a:pt x="584" y="263"/>
                    <a:pt x="584" y="263"/>
                    <a:pt x="584" y="263"/>
                  </a:cubicBezTo>
                  <a:cubicBezTo>
                    <a:pt x="585" y="264"/>
                    <a:pt x="585" y="264"/>
                    <a:pt x="585" y="264"/>
                  </a:cubicBezTo>
                  <a:cubicBezTo>
                    <a:pt x="585" y="265"/>
                    <a:pt x="585" y="266"/>
                    <a:pt x="585" y="266"/>
                  </a:cubicBezTo>
                  <a:cubicBezTo>
                    <a:pt x="585" y="267"/>
                    <a:pt x="585" y="267"/>
                    <a:pt x="585" y="267"/>
                  </a:cubicBezTo>
                  <a:cubicBezTo>
                    <a:pt x="585" y="268"/>
                    <a:pt x="585" y="268"/>
                    <a:pt x="586" y="269"/>
                  </a:cubicBezTo>
                  <a:cubicBezTo>
                    <a:pt x="586" y="270"/>
                    <a:pt x="586" y="270"/>
                    <a:pt x="586" y="270"/>
                  </a:cubicBezTo>
                  <a:cubicBezTo>
                    <a:pt x="586" y="271"/>
                    <a:pt x="587" y="271"/>
                    <a:pt x="587" y="272"/>
                  </a:cubicBezTo>
                  <a:cubicBezTo>
                    <a:pt x="587" y="273"/>
                    <a:pt x="587" y="273"/>
                    <a:pt x="587" y="273"/>
                  </a:cubicBezTo>
                  <a:cubicBezTo>
                    <a:pt x="587" y="273"/>
                    <a:pt x="588" y="274"/>
                    <a:pt x="588" y="275"/>
                  </a:cubicBezTo>
                  <a:cubicBezTo>
                    <a:pt x="588" y="275"/>
                    <a:pt x="589" y="275"/>
                    <a:pt x="589" y="276"/>
                  </a:cubicBezTo>
                  <a:cubicBezTo>
                    <a:pt x="589" y="276"/>
                    <a:pt x="589" y="277"/>
                    <a:pt x="590" y="277"/>
                  </a:cubicBezTo>
                  <a:cubicBezTo>
                    <a:pt x="590" y="278"/>
                    <a:pt x="590" y="278"/>
                    <a:pt x="590" y="278"/>
                  </a:cubicBezTo>
                  <a:cubicBezTo>
                    <a:pt x="591" y="279"/>
                    <a:pt x="591" y="280"/>
                    <a:pt x="592" y="280"/>
                  </a:cubicBezTo>
                  <a:cubicBezTo>
                    <a:pt x="593" y="281"/>
                    <a:pt x="593" y="281"/>
                    <a:pt x="593" y="281"/>
                  </a:cubicBezTo>
                  <a:cubicBezTo>
                    <a:pt x="593" y="282"/>
                    <a:pt x="594" y="283"/>
                    <a:pt x="594" y="283"/>
                  </a:cubicBezTo>
                  <a:cubicBezTo>
                    <a:pt x="595" y="284"/>
                    <a:pt x="595" y="284"/>
                    <a:pt x="595" y="284"/>
                  </a:cubicBezTo>
                  <a:cubicBezTo>
                    <a:pt x="595" y="284"/>
                    <a:pt x="595" y="284"/>
                    <a:pt x="595" y="284"/>
                  </a:cubicBezTo>
                  <a:cubicBezTo>
                    <a:pt x="596" y="285"/>
                    <a:pt x="596" y="286"/>
                    <a:pt x="597" y="286"/>
                  </a:cubicBezTo>
                  <a:cubicBezTo>
                    <a:pt x="598" y="287"/>
                    <a:pt x="598" y="287"/>
                    <a:pt x="598" y="287"/>
                  </a:cubicBezTo>
                  <a:cubicBezTo>
                    <a:pt x="599" y="288"/>
                    <a:pt x="600" y="289"/>
                    <a:pt x="601" y="290"/>
                  </a:cubicBezTo>
                  <a:cubicBezTo>
                    <a:pt x="601" y="290"/>
                    <a:pt x="602" y="290"/>
                    <a:pt x="602" y="291"/>
                  </a:cubicBezTo>
                  <a:cubicBezTo>
                    <a:pt x="604" y="293"/>
                    <a:pt x="604" y="293"/>
                    <a:pt x="604" y="293"/>
                  </a:cubicBezTo>
                  <a:cubicBezTo>
                    <a:pt x="605" y="293"/>
                    <a:pt x="605" y="293"/>
                    <a:pt x="605" y="293"/>
                  </a:cubicBezTo>
                  <a:cubicBezTo>
                    <a:pt x="605" y="293"/>
                    <a:pt x="605" y="293"/>
                    <a:pt x="606" y="294"/>
                  </a:cubicBezTo>
                  <a:cubicBezTo>
                    <a:pt x="606" y="294"/>
                    <a:pt x="607" y="295"/>
                    <a:pt x="608" y="295"/>
                  </a:cubicBezTo>
                  <a:cubicBezTo>
                    <a:pt x="609" y="296"/>
                    <a:pt x="609" y="296"/>
                    <a:pt x="609" y="296"/>
                  </a:cubicBezTo>
                  <a:cubicBezTo>
                    <a:pt x="610" y="297"/>
                    <a:pt x="611" y="298"/>
                    <a:pt x="612" y="298"/>
                  </a:cubicBezTo>
                  <a:cubicBezTo>
                    <a:pt x="613" y="299"/>
                    <a:pt x="613" y="299"/>
                    <a:pt x="614" y="299"/>
                  </a:cubicBezTo>
                  <a:cubicBezTo>
                    <a:pt x="615" y="300"/>
                    <a:pt x="616" y="301"/>
                    <a:pt x="617" y="301"/>
                  </a:cubicBezTo>
                  <a:cubicBezTo>
                    <a:pt x="617" y="301"/>
                    <a:pt x="618" y="302"/>
                    <a:pt x="618" y="302"/>
                  </a:cubicBezTo>
                  <a:cubicBezTo>
                    <a:pt x="622" y="304"/>
                    <a:pt x="622" y="304"/>
                    <a:pt x="622" y="304"/>
                  </a:cubicBezTo>
                  <a:cubicBezTo>
                    <a:pt x="622" y="304"/>
                    <a:pt x="623" y="305"/>
                    <a:pt x="623" y="305"/>
                  </a:cubicBezTo>
                  <a:cubicBezTo>
                    <a:pt x="625" y="306"/>
                    <a:pt x="627" y="307"/>
                    <a:pt x="628" y="308"/>
                  </a:cubicBezTo>
                  <a:cubicBezTo>
                    <a:pt x="644" y="316"/>
                    <a:pt x="664" y="324"/>
                    <a:pt x="687" y="330"/>
                  </a:cubicBezTo>
                  <a:cubicBezTo>
                    <a:pt x="687" y="331"/>
                    <a:pt x="687" y="331"/>
                    <a:pt x="687" y="331"/>
                  </a:cubicBezTo>
                  <a:cubicBezTo>
                    <a:pt x="688" y="331"/>
                    <a:pt x="688" y="331"/>
                    <a:pt x="688" y="331"/>
                  </a:cubicBezTo>
                  <a:lnTo>
                    <a:pt x="689" y="33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2800">
                <a:cs typeface="+mn-ea"/>
                <a:sym typeface="+mn-lt"/>
              </a:endParaRPr>
            </a:p>
          </p:txBody>
        </p:sp>
      </p:grpSp>
      <p:sp>
        <p:nvSpPr>
          <p:cNvPr id="30" name="文本框 29">
            <a:extLst>
              <a:ext uri="{FF2B5EF4-FFF2-40B4-BE49-F238E27FC236}">
                <a16:creationId xmlns:a16="http://schemas.microsoft.com/office/drawing/2014/main" id="{30315E83-D660-4337-B0B6-39F1333E1C76}"/>
              </a:ext>
            </a:extLst>
          </p:cNvPr>
          <p:cNvSpPr txBox="1"/>
          <p:nvPr/>
        </p:nvSpPr>
        <p:spPr>
          <a:xfrm>
            <a:off x="5353179" y="2620389"/>
            <a:ext cx="1066959" cy="369332"/>
          </a:xfrm>
          <a:prstGeom prst="rect">
            <a:avLst/>
          </a:prstGeom>
          <a:noFill/>
        </p:spPr>
        <p:txBody>
          <a:bodyPr wrap="none" lIns="0" rtlCol="0">
            <a:spAutoFit/>
          </a:bodyPr>
          <a:lstStyle/>
          <a:p>
            <a:r>
              <a:rPr lang="zh-CN" altLang="en-US" spc="100" dirty="0">
                <a:solidFill>
                  <a:schemeClr val="tx1">
                    <a:lumMod val="65000"/>
                    <a:lumOff val="35000"/>
                  </a:schemeClr>
                </a:solidFill>
                <a:cs typeface="+mn-ea"/>
                <a:sym typeface="+mn-lt"/>
              </a:rPr>
              <a:t>江河景区</a:t>
            </a:r>
          </a:p>
        </p:txBody>
      </p:sp>
      <p:sp>
        <p:nvSpPr>
          <p:cNvPr id="31" name="文本框 30">
            <a:extLst>
              <a:ext uri="{FF2B5EF4-FFF2-40B4-BE49-F238E27FC236}">
                <a16:creationId xmlns:a16="http://schemas.microsoft.com/office/drawing/2014/main" id="{22C17B8F-EC39-4D75-90DF-ADCE014CEA47}"/>
              </a:ext>
            </a:extLst>
          </p:cNvPr>
          <p:cNvSpPr txBox="1"/>
          <p:nvPr/>
        </p:nvSpPr>
        <p:spPr>
          <a:xfrm>
            <a:off x="6193543" y="4270215"/>
            <a:ext cx="1066959" cy="369332"/>
          </a:xfrm>
          <a:prstGeom prst="rect">
            <a:avLst/>
          </a:prstGeom>
          <a:noFill/>
        </p:spPr>
        <p:txBody>
          <a:bodyPr wrap="none" lIns="0" rtlCol="0">
            <a:spAutoFit/>
          </a:bodyPr>
          <a:lstStyle/>
          <a:p>
            <a:r>
              <a:rPr lang="zh-CN" altLang="en-US" spc="100" dirty="0">
                <a:solidFill>
                  <a:schemeClr val="tx1">
                    <a:lumMod val="65000"/>
                    <a:lumOff val="35000"/>
                  </a:schemeClr>
                </a:solidFill>
                <a:cs typeface="+mn-ea"/>
                <a:sym typeface="+mn-lt"/>
              </a:rPr>
              <a:t>江河景区</a:t>
            </a:r>
          </a:p>
        </p:txBody>
      </p:sp>
      <p:sp>
        <p:nvSpPr>
          <p:cNvPr id="32" name="文本框 31">
            <a:extLst>
              <a:ext uri="{FF2B5EF4-FFF2-40B4-BE49-F238E27FC236}">
                <a16:creationId xmlns:a16="http://schemas.microsoft.com/office/drawing/2014/main" id="{87A70AFA-5E29-49C6-B339-AA61EB1CAB86}"/>
              </a:ext>
            </a:extLst>
          </p:cNvPr>
          <p:cNvSpPr txBox="1"/>
          <p:nvPr/>
        </p:nvSpPr>
        <p:spPr>
          <a:xfrm>
            <a:off x="10187340" y="3554696"/>
            <a:ext cx="1066959" cy="369332"/>
          </a:xfrm>
          <a:prstGeom prst="rect">
            <a:avLst/>
          </a:prstGeom>
          <a:noFill/>
        </p:spPr>
        <p:txBody>
          <a:bodyPr wrap="none" lIns="0" rtlCol="0">
            <a:spAutoFit/>
          </a:bodyPr>
          <a:lstStyle/>
          <a:p>
            <a:r>
              <a:rPr lang="zh-CN" altLang="en-US" spc="100" dirty="0">
                <a:solidFill>
                  <a:schemeClr val="bg1"/>
                </a:solidFill>
                <a:cs typeface="+mn-ea"/>
                <a:sym typeface="+mn-lt"/>
              </a:rPr>
              <a:t>江河景区</a:t>
            </a:r>
          </a:p>
        </p:txBody>
      </p:sp>
      <p:sp>
        <p:nvSpPr>
          <p:cNvPr id="33" name="文本框 32">
            <a:extLst>
              <a:ext uri="{FF2B5EF4-FFF2-40B4-BE49-F238E27FC236}">
                <a16:creationId xmlns:a16="http://schemas.microsoft.com/office/drawing/2014/main" id="{792580A8-44D6-4C5B-A538-24ED52A56D30}"/>
              </a:ext>
            </a:extLst>
          </p:cNvPr>
          <p:cNvSpPr txBox="1"/>
          <p:nvPr/>
        </p:nvSpPr>
        <p:spPr>
          <a:xfrm>
            <a:off x="9362239" y="5016338"/>
            <a:ext cx="1066959" cy="369332"/>
          </a:xfrm>
          <a:prstGeom prst="rect">
            <a:avLst/>
          </a:prstGeom>
          <a:noFill/>
        </p:spPr>
        <p:txBody>
          <a:bodyPr wrap="none" lIns="0" rtlCol="0">
            <a:spAutoFit/>
          </a:bodyPr>
          <a:lstStyle/>
          <a:p>
            <a:r>
              <a:rPr lang="zh-CN" altLang="en-US" spc="100" dirty="0">
                <a:solidFill>
                  <a:schemeClr val="bg1"/>
                </a:solidFill>
                <a:cs typeface="+mn-ea"/>
                <a:sym typeface="+mn-lt"/>
              </a:rPr>
              <a:t>江河景区</a:t>
            </a:r>
          </a:p>
        </p:txBody>
      </p:sp>
      <p:sp>
        <p:nvSpPr>
          <p:cNvPr id="34" name="文本框 33">
            <a:extLst>
              <a:ext uri="{FF2B5EF4-FFF2-40B4-BE49-F238E27FC236}">
                <a16:creationId xmlns:a16="http://schemas.microsoft.com/office/drawing/2014/main" id="{1759943F-B55F-48F3-B0CF-FA97F8FC838A}"/>
              </a:ext>
            </a:extLst>
          </p:cNvPr>
          <p:cNvSpPr txBox="1"/>
          <p:nvPr/>
        </p:nvSpPr>
        <p:spPr>
          <a:xfrm>
            <a:off x="7696773" y="1984077"/>
            <a:ext cx="1990288" cy="646331"/>
          </a:xfrm>
          <a:prstGeom prst="rect">
            <a:avLst/>
          </a:prstGeom>
          <a:noFill/>
        </p:spPr>
        <p:txBody>
          <a:bodyPr wrap="none" lIns="0" rtlCol="0">
            <a:spAutoFit/>
          </a:bodyPr>
          <a:lstStyle/>
          <a:p>
            <a:r>
              <a:rPr lang="zh-CN" altLang="en-US" sz="3600" spc="100" dirty="0">
                <a:solidFill>
                  <a:schemeClr val="bg1"/>
                </a:solidFill>
                <a:cs typeface="+mn-ea"/>
                <a:sym typeface="+mn-lt"/>
              </a:rPr>
              <a:t>五位一体</a:t>
            </a:r>
          </a:p>
        </p:txBody>
      </p:sp>
      <p:sp>
        <p:nvSpPr>
          <p:cNvPr id="35" name="文本框 34">
            <a:extLst>
              <a:ext uri="{FF2B5EF4-FFF2-40B4-BE49-F238E27FC236}">
                <a16:creationId xmlns:a16="http://schemas.microsoft.com/office/drawing/2014/main" id="{1446FBDA-DE63-44DB-8DFC-94002C527FC5}"/>
              </a:ext>
            </a:extLst>
          </p:cNvPr>
          <p:cNvSpPr txBox="1"/>
          <p:nvPr/>
        </p:nvSpPr>
        <p:spPr>
          <a:xfrm>
            <a:off x="7032245" y="5813633"/>
            <a:ext cx="1066959" cy="369332"/>
          </a:xfrm>
          <a:prstGeom prst="rect">
            <a:avLst/>
          </a:prstGeom>
          <a:noFill/>
        </p:spPr>
        <p:txBody>
          <a:bodyPr wrap="none" lIns="0" rtlCol="0">
            <a:spAutoFit/>
          </a:bodyPr>
          <a:lstStyle/>
          <a:p>
            <a:r>
              <a:rPr lang="zh-CN" altLang="en-US" spc="100" dirty="0">
                <a:solidFill>
                  <a:schemeClr val="tx1">
                    <a:lumMod val="65000"/>
                    <a:lumOff val="35000"/>
                  </a:schemeClr>
                </a:solidFill>
                <a:cs typeface="+mn-ea"/>
                <a:sym typeface="+mn-lt"/>
              </a:rPr>
              <a:t>江河景区</a:t>
            </a:r>
          </a:p>
        </p:txBody>
      </p:sp>
      <p:sp>
        <p:nvSpPr>
          <p:cNvPr id="40" name="文本框 39">
            <a:extLst>
              <a:ext uri="{FF2B5EF4-FFF2-40B4-BE49-F238E27FC236}">
                <a16:creationId xmlns:a16="http://schemas.microsoft.com/office/drawing/2014/main" id="{E8D6CA7D-771C-4851-AA95-0F3483C44670}"/>
              </a:ext>
            </a:extLst>
          </p:cNvPr>
          <p:cNvSpPr txBox="1"/>
          <p:nvPr/>
        </p:nvSpPr>
        <p:spPr>
          <a:xfrm>
            <a:off x="785776" y="3975332"/>
            <a:ext cx="3631694" cy="709105"/>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spTree>
    <p:extLst>
      <p:ext uri="{BB962C8B-B14F-4D97-AF65-F5344CB8AC3E}">
        <p14:creationId xmlns:p14="http://schemas.microsoft.com/office/powerpoint/2010/main" val="251263824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优质服务</a:t>
            </a:r>
          </a:p>
        </p:txBody>
      </p:sp>
      <p:sp>
        <p:nvSpPr>
          <p:cNvPr id="4" name="文本框 3">
            <a:extLst>
              <a:ext uri="{FF2B5EF4-FFF2-40B4-BE49-F238E27FC236}">
                <a16:creationId xmlns:a16="http://schemas.microsoft.com/office/drawing/2014/main" id="{F765A4CD-1453-4776-9A26-7CABE55CA360}"/>
              </a:ext>
            </a:extLst>
          </p:cNvPr>
          <p:cNvSpPr txBox="1"/>
          <p:nvPr/>
        </p:nvSpPr>
        <p:spPr>
          <a:xfrm>
            <a:off x="785775" y="1812364"/>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江河景区介绍</a:t>
            </a:r>
          </a:p>
        </p:txBody>
      </p:sp>
      <p:sp>
        <p:nvSpPr>
          <p:cNvPr id="5" name="文本框 4">
            <a:extLst>
              <a:ext uri="{FF2B5EF4-FFF2-40B4-BE49-F238E27FC236}">
                <a16:creationId xmlns:a16="http://schemas.microsoft.com/office/drawing/2014/main" id="{54DD5EBA-EF32-4C30-89F2-7D236019F604}"/>
              </a:ext>
            </a:extLst>
          </p:cNvPr>
          <p:cNvSpPr txBox="1"/>
          <p:nvPr/>
        </p:nvSpPr>
        <p:spPr>
          <a:xfrm>
            <a:off x="785776" y="2322220"/>
            <a:ext cx="4792064" cy="1426224"/>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6" name="Group 13">
            <a:extLst>
              <a:ext uri="{FF2B5EF4-FFF2-40B4-BE49-F238E27FC236}">
                <a16:creationId xmlns:a16="http://schemas.microsoft.com/office/drawing/2014/main" id="{C56DF80B-1243-44E7-9790-79D2F712FFA2}"/>
              </a:ext>
            </a:extLst>
          </p:cNvPr>
          <p:cNvGrpSpPr/>
          <p:nvPr/>
        </p:nvGrpSpPr>
        <p:grpSpPr>
          <a:xfrm>
            <a:off x="803818" y="2248264"/>
            <a:ext cx="781511" cy="0"/>
            <a:chOff x="6420047" y="3191256"/>
            <a:chExt cx="587160" cy="0"/>
          </a:xfrm>
        </p:grpSpPr>
        <p:cxnSp>
          <p:nvCxnSpPr>
            <p:cNvPr id="7" name="Straight Connector 14">
              <a:extLst>
                <a:ext uri="{FF2B5EF4-FFF2-40B4-BE49-F238E27FC236}">
                  <a16:creationId xmlns:a16="http://schemas.microsoft.com/office/drawing/2014/main" id="{6432DDEC-90FF-428C-BC34-E5B5AEE9F31A}"/>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 name="Straight Connector 15">
              <a:extLst>
                <a:ext uri="{FF2B5EF4-FFF2-40B4-BE49-F238E27FC236}">
                  <a16:creationId xmlns:a16="http://schemas.microsoft.com/office/drawing/2014/main" id="{E33FF867-3EAC-47DC-8B92-6EA7220EF43B}"/>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 name="Straight Connector 16">
              <a:extLst>
                <a:ext uri="{FF2B5EF4-FFF2-40B4-BE49-F238E27FC236}">
                  <a16:creationId xmlns:a16="http://schemas.microsoft.com/office/drawing/2014/main" id="{6F581E0E-5DEF-4ACD-8224-9BB85437D0D6}"/>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0" name="文本框 9">
            <a:extLst>
              <a:ext uri="{FF2B5EF4-FFF2-40B4-BE49-F238E27FC236}">
                <a16:creationId xmlns:a16="http://schemas.microsoft.com/office/drawing/2014/main" id="{768591D4-3784-4C22-9B6C-559AB18D508C}"/>
              </a:ext>
            </a:extLst>
          </p:cNvPr>
          <p:cNvSpPr txBox="1"/>
          <p:nvPr/>
        </p:nvSpPr>
        <p:spPr>
          <a:xfrm>
            <a:off x="785775" y="4052644"/>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江河景区介绍</a:t>
            </a:r>
          </a:p>
        </p:txBody>
      </p:sp>
      <p:sp>
        <p:nvSpPr>
          <p:cNvPr id="11" name="文本框 10">
            <a:extLst>
              <a:ext uri="{FF2B5EF4-FFF2-40B4-BE49-F238E27FC236}">
                <a16:creationId xmlns:a16="http://schemas.microsoft.com/office/drawing/2014/main" id="{77370F64-D4B1-461B-AFE1-B32CF01F5B35}"/>
              </a:ext>
            </a:extLst>
          </p:cNvPr>
          <p:cNvSpPr txBox="1"/>
          <p:nvPr/>
        </p:nvSpPr>
        <p:spPr>
          <a:xfrm>
            <a:off x="785776" y="4562500"/>
            <a:ext cx="4792064" cy="1426224"/>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12" name="Group 13">
            <a:extLst>
              <a:ext uri="{FF2B5EF4-FFF2-40B4-BE49-F238E27FC236}">
                <a16:creationId xmlns:a16="http://schemas.microsoft.com/office/drawing/2014/main" id="{15598467-CAB5-4A92-859A-14C46DCF45D6}"/>
              </a:ext>
            </a:extLst>
          </p:cNvPr>
          <p:cNvGrpSpPr/>
          <p:nvPr/>
        </p:nvGrpSpPr>
        <p:grpSpPr>
          <a:xfrm>
            <a:off x="803818" y="4488544"/>
            <a:ext cx="781511" cy="0"/>
            <a:chOff x="6420047" y="3191256"/>
            <a:chExt cx="587160" cy="0"/>
          </a:xfrm>
        </p:grpSpPr>
        <p:cxnSp>
          <p:nvCxnSpPr>
            <p:cNvPr id="13" name="Straight Connector 14">
              <a:extLst>
                <a:ext uri="{FF2B5EF4-FFF2-40B4-BE49-F238E27FC236}">
                  <a16:creationId xmlns:a16="http://schemas.microsoft.com/office/drawing/2014/main" id="{C7380FCC-D4BF-4AA3-A6F9-B9921876D7CF}"/>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5">
              <a:extLst>
                <a:ext uri="{FF2B5EF4-FFF2-40B4-BE49-F238E27FC236}">
                  <a16:creationId xmlns:a16="http://schemas.microsoft.com/office/drawing/2014/main" id="{B97344FA-DD2B-4F19-8CD8-389D2B85A683}"/>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6">
              <a:extLst>
                <a:ext uri="{FF2B5EF4-FFF2-40B4-BE49-F238E27FC236}">
                  <a16:creationId xmlns:a16="http://schemas.microsoft.com/office/drawing/2014/main" id="{790DDBA1-5C2A-4F72-AA76-81851B75EB99}"/>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6" name="组合 15">
            <a:extLst>
              <a:ext uri="{FF2B5EF4-FFF2-40B4-BE49-F238E27FC236}">
                <a16:creationId xmlns:a16="http://schemas.microsoft.com/office/drawing/2014/main" id="{4620EB2A-7B62-4389-ABC6-AE7E14F36770}"/>
              </a:ext>
            </a:extLst>
          </p:cNvPr>
          <p:cNvGrpSpPr/>
          <p:nvPr/>
        </p:nvGrpSpPr>
        <p:grpSpPr>
          <a:xfrm>
            <a:off x="7311093" y="2545080"/>
            <a:ext cx="4880905" cy="4312920"/>
            <a:chOff x="6947965" y="1808108"/>
            <a:chExt cx="5244033" cy="5049891"/>
          </a:xfrm>
        </p:grpSpPr>
        <p:sp>
          <p:nvSpPr>
            <p:cNvPr id="17" name="Freeform: Shape 68">
              <a:extLst>
                <a:ext uri="{FF2B5EF4-FFF2-40B4-BE49-F238E27FC236}">
                  <a16:creationId xmlns:a16="http://schemas.microsoft.com/office/drawing/2014/main" id="{63083D4F-7A85-40E6-BE5C-D369C9134546}"/>
                </a:ext>
              </a:extLst>
            </p:cNvPr>
            <p:cNvSpPr/>
            <p:nvPr/>
          </p:nvSpPr>
          <p:spPr>
            <a:xfrm rot="5400000">
              <a:off x="7392728" y="2058729"/>
              <a:ext cx="4702199" cy="4896341"/>
            </a:xfrm>
            <a:custGeom>
              <a:avLst/>
              <a:gdLst>
                <a:gd name="connsiteX0" fmla="*/ 5650693 w 5734490"/>
                <a:gd name="connsiteY0" fmla="*/ 0 h 5971251"/>
                <a:gd name="connsiteX1" fmla="*/ 5734490 w 5734490"/>
                <a:gd name="connsiteY1" fmla="*/ 0 h 5971251"/>
                <a:gd name="connsiteX2" fmla="*/ 5734490 w 5734490"/>
                <a:gd name="connsiteY2" fmla="*/ 76160 h 5971251"/>
                <a:gd name="connsiteX3" fmla="*/ 639966 w 5734490"/>
                <a:gd name="connsiteY3" fmla="*/ 0 h 5971251"/>
                <a:gd name="connsiteX4" fmla="*/ 2045505 w 5734490"/>
                <a:gd name="connsiteY4" fmla="*/ 0 h 5971251"/>
                <a:gd name="connsiteX5" fmla="*/ 1877574 w 5734490"/>
                <a:gd name="connsiteY5" fmla="*/ 152626 h 5971251"/>
                <a:gd name="connsiteX6" fmla="*/ 1061356 w 5734490"/>
                <a:gd name="connsiteY6" fmla="*/ 2123151 h 5971251"/>
                <a:gd name="connsiteX7" fmla="*/ 3848099 w 5734490"/>
                <a:gd name="connsiteY7" fmla="*/ 4909894 h 5971251"/>
                <a:gd name="connsiteX8" fmla="*/ 5620726 w 5734490"/>
                <a:gd name="connsiteY8" fmla="*/ 4273538 h 5971251"/>
                <a:gd name="connsiteX9" fmla="*/ 5734490 w 5734490"/>
                <a:gd name="connsiteY9" fmla="*/ 4170142 h 5971251"/>
                <a:gd name="connsiteX10" fmla="*/ 5734490 w 5734490"/>
                <a:gd name="connsiteY10" fmla="*/ 5476816 h 5971251"/>
                <a:gd name="connsiteX11" fmla="*/ 5682332 w 5734490"/>
                <a:gd name="connsiteY11" fmla="*/ 5506806 h 5971251"/>
                <a:gd name="connsiteX12" fmla="*/ 3848099 w 5734490"/>
                <a:gd name="connsiteY12" fmla="*/ 5971251 h 5971251"/>
                <a:gd name="connsiteX13" fmla="*/ 0 w 5734490"/>
                <a:gd name="connsiteY13" fmla="*/ 2123151 h 5971251"/>
                <a:gd name="connsiteX14" fmla="*/ 464444 w 5734490"/>
                <a:gd name="connsiteY14" fmla="*/ 288918 h 597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34490" h="5971251">
                  <a:moveTo>
                    <a:pt x="5650693" y="0"/>
                  </a:moveTo>
                  <a:lnTo>
                    <a:pt x="5734490" y="0"/>
                  </a:lnTo>
                  <a:lnTo>
                    <a:pt x="5734490" y="76160"/>
                  </a:lnTo>
                  <a:close/>
                  <a:moveTo>
                    <a:pt x="639966" y="0"/>
                  </a:moveTo>
                  <a:lnTo>
                    <a:pt x="2045505" y="0"/>
                  </a:lnTo>
                  <a:lnTo>
                    <a:pt x="1877574" y="152626"/>
                  </a:lnTo>
                  <a:cubicBezTo>
                    <a:pt x="1373273" y="656927"/>
                    <a:pt x="1061356" y="1353613"/>
                    <a:pt x="1061356" y="2123151"/>
                  </a:cubicBezTo>
                  <a:cubicBezTo>
                    <a:pt x="1061356" y="3662227"/>
                    <a:pt x="2309023" y="4909894"/>
                    <a:pt x="3848099" y="4909894"/>
                  </a:cubicBezTo>
                  <a:cubicBezTo>
                    <a:pt x="4521445" y="4909894"/>
                    <a:pt x="5139013" y="4671083"/>
                    <a:pt x="5620726" y="4273538"/>
                  </a:cubicBezTo>
                  <a:lnTo>
                    <a:pt x="5734490" y="4170142"/>
                  </a:lnTo>
                  <a:lnTo>
                    <a:pt x="5734490" y="5476816"/>
                  </a:lnTo>
                  <a:lnTo>
                    <a:pt x="5682332" y="5506806"/>
                  </a:lnTo>
                  <a:cubicBezTo>
                    <a:pt x="5137082" y="5803004"/>
                    <a:pt x="4512239" y="5971251"/>
                    <a:pt x="3848099" y="5971251"/>
                  </a:cubicBezTo>
                  <a:cubicBezTo>
                    <a:pt x="1722852" y="5971251"/>
                    <a:pt x="0" y="4248398"/>
                    <a:pt x="0" y="2123151"/>
                  </a:cubicBezTo>
                  <a:cubicBezTo>
                    <a:pt x="0" y="1459012"/>
                    <a:pt x="168247" y="834168"/>
                    <a:pt x="464444" y="288918"/>
                  </a:cubicBezTo>
                  <a:close/>
                </a:path>
              </a:pathLst>
            </a:custGeom>
            <a:gradFill flip="none" rotWithShape="1">
              <a:gsLst>
                <a:gs pos="17000">
                  <a:schemeClr val="accent2"/>
                </a:gs>
                <a:gs pos="100000">
                  <a:schemeClr val="accent2">
                    <a:lumMod val="7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76">
                <a:cs typeface="+mn-ea"/>
                <a:sym typeface="+mn-lt"/>
              </a:endParaRPr>
            </a:p>
          </p:txBody>
        </p:sp>
        <p:sp>
          <p:nvSpPr>
            <p:cNvPr id="18" name="Freeform: Shape 69">
              <a:extLst>
                <a:ext uri="{FF2B5EF4-FFF2-40B4-BE49-F238E27FC236}">
                  <a16:creationId xmlns:a16="http://schemas.microsoft.com/office/drawing/2014/main" id="{0C5464B1-1B48-4486-9BD1-CC3FDE05A72A}"/>
                </a:ext>
              </a:extLst>
            </p:cNvPr>
            <p:cNvSpPr/>
            <p:nvPr/>
          </p:nvSpPr>
          <p:spPr>
            <a:xfrm rot="5400000">
              <a:off x="7045036" y="1711037"/>
              <a:ext cx="5049891" cy="5244033"/>
            </a:xfrm>
            <a:custGeom>
              <a:avLst/>
              <a:gdLst>
                <a:gd name="connsiteX0" fmla="*/ 568356 w 6158512"/>
                <a:gd name="connsiteY0" fmla="*/ 0 h 6395273"/>
                <a:gd name="connsiteX1" fmla="*/ 815476 w 6158512"/>
                <a:gd name="connsiteY1" fmla="*/ 0 h 6395273"/>
                <a:gd name="connsiteX2" fmla="*/ 701520 w 6158512"/>
                <a:gd name="connsiteY2" fmla="*/ 187577 h 6395273"/>
                <a:gd name="connsiteX3" fmla="*/ 211415 w 6158512"/>
                <a:gd name="connsiteY3" fmla="*/ 2123150 h 6395273"/>
                <a:gd name="connsiteX4" fmla="*/ 4272120 w 6158512"/>
                <a:gd name="connsiteY4" fmla="*/ 6183856 h 6395273"/>
                <a:gd name="connsiteX5" fmla="*/ 6032604 w 6158512"/>
                <a:gd name="connsiteY5" fmla="*/ 5783427 h 6395273"/>
                <a:gd name="connsiteX6" fmla="*/ 6158512 w 6158512"/>
                <a:gd name="connsiteY6" fmla="*/ 5718940 h 6395273"/>
                <a:gd name="connsiteX7" fmla="*/ 6158512 w 6158512"/>
                <a:gd name="connsiteY7" fmla="*/ 5956454 h 6395273"/>
                <a:gd name="connsiteX8" fmla="*/ 6124262 w 6158512"/>
                <a:gd name="connsiteY8" fmla="*/ 5973996 h 6395273"/>
                <a:gd name="connsiteX9" fmla="*/ 4272121 w 6158512"/>
                <a:gd name="connsiteY9" fmla="*/ 6395273 h 6395273"/>
                <a:gd name="connsiteX10" fmla="*/ 0 w 6158512"/>
                <a:gd name="connsiteY10" fmla="*/ 2123151 h 6395273"/>
                <a:gd name="connsiteX11" fmla="*/ 515622 w 6158512"/>
                <a:gd name="connsiteY11" fmla="*/ 86804 h 639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8512" h="6395273">
                  <a:moveTo>
                    <a:pt x="568356" y="0"/>
                  </a:moveTo>
                  <a:lnTo>
                    <a:pt x="815476" y="0"/>
                  </a:lnTo>
                  <a:lnTo>
                    <a:pt x="701520" y="187577"/>
                  </a:lnTo>
                  <a:cubicBezTo>
                    <a:pt x="388958" y="762952"/>
                    <a:pt x="211415" y="1422317"/>
                    <a:pt x="211415" y="2123150"/>
                  </a:cubicBezTo>
                  <a:cubicBezTo>
                    <a:pt x="211415" y="4365816"/>
                    <a:pt x="2029455" y="6183856"/>
                    <a:pt x="4272120" y="6183856"/>
                  </a:cubicBezTo>
                  <a:cubicBezTo>
                    <a:pt x="4902870" y="6183856"/>
                    <a:pt x="5500031" y="6040047"/>
                    <a:pt x="6032604" y="5783427"/>
                  </a:cubicBezTo>
                  <a:lnTo>
                    <a:pt x="6158512" y="5718940"/>
                  </a:lnTo>
                  <a:lnTo>
                    <a:pt x="6158512" y="5956454"/>
                  </a:lnTo>
                  <a:lnTo>
                    <a:pt x="6124262" y="5973996"/>
                  </a:lnTo>
                  <a:cubicBezTo>
                    <a:pt x="5563962" y="6243976"/>
                    <a:pt x="4935710" y="6395273"/>
                    <a:pt x="4272121" y="6395273"/>
                  </a:cubicBezTo>
                  <a:cubicBezTo>
                    <a:pt x="1912694" y="6395273"/>
                    <a:pt x="0" y="4482579"/>
                    <a:pt x="0" y="2123151"/>
                  </a:cubicBezTo>
                  <a:cubicBezTo>
                    <a:pt x="0" y="1385830"/>
                    <a:pt x="186786" y="692135"/>
                    <a:pt x="515622" y="86804"/>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76">
                <a:cs typeface="+mn-ea"/>
                <a:sym typeface="+mn-lt"/>
              </a:endParaRPr>
            </a:p>
          </p:txBody>
        </p:sp>
      </p:grpSp>
      <p:sp>
        <p:nvSpPr>
          <p:cNvPr id="19" name="矩形 18">
            <a:extLst>
              <a:ext uri="{FF2B5EF4-FFF2-40B4-BE49-F238E27FC236}">
                <a16:creationId xmlns:a16="http://schemas.microsoft.com/office/drawing/2014/main" id="{B6599128-C46B-4A13-B7EE-F4C415FF2F9E}"/>
              </a:ext>
            </a:extLst>
          </p:cNvPr>
          <p:cNvSpPr/>
          <p:nvPr/>
        </p:nvSpPr>
        <p:spPr>
          <a:xfrm>
            <a:off x="6402488" y="1484315"/>
            <a:ext cx="4201746" cy="4771108"/>
          </a:xfrm>
          <a:prstGeom prst="rect">
            <a:avLst/>
          </a:prstGeom>
          <a:blipFill dpi="0" rotWithShape="1">
            <a:blip r:embed="rId3"/>
            <a:srcRect/>
            <a:stretch>
              <a:fillRect l="-35302" r="-35090"/>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Tree>
    <p:extLst>
      <p:ext uri="{BB962C8B-B14F-4D97-AF65-F5344CB8AC3E}">
        <p14:creationId xmlns:p14="http://schemas.microsoft.com/office/powerpoint/2010/main" val="105003697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任意多边形: 形状 55">
            <a:extLst>
              <a:ext uri="{FF2B5EF4-FFF2-40B4-BE49-F238E27FC236}">
                <a16:creationId xmlns:a16="http://schemas.microsoft.com/office/drawing/2014/main" id="{7D9F0FDF-3BB6-4995-A476-C639C559A1B5}"/>
              </a:ext>
            </a:extLst>
          </p:cNvPr>
          <p:cNvSpPr/>
          <p:nvPr/>
        </p:nvSpPr>
        <p:spPr>
          <a:xfrm>
            <a:off x="7794708" y="0"/>
            <a:ext cx="4397292" cy="6858000"/>
          </a:xfrm>
          <a:custGeom>
            <a:avLst/>
            <a:gdLst>
              <a:gd name="connsiteX0" fmla="*/ 109471 w 4397292"/>
              <a:gd name="connsiteY0" fmla="*/ 0 h 6858000"/>
              <a:gd name="connsiteX1" fmla="*/ 4397292 w 4397292"/>
              <a:gd name="connsiteY1" fmla="*/ 0 h 6858000"/>
              <a:gd name="connsiteX2" fmla="*/ 4397292 w 4397292"/>
              <a:gd name="connsiteY2" fmla="*/ 6858000 h 6858000"/>
              <a:gd name="connsiteX3" fmla="*/ 1988094 w 4397292"/>
              <a:gd name="connsiteY3" fmla="*/ 6858000 h 6858000"/>
              <a:gd name="connsiteX4" fmla="*/ 1909931 w 4397292"/>
              <a:gd name="connsiteY4" fmla="*/ 6720320 h 6858000"/>
              <a:gd name="connsiteX5" fmla="*/ 188554 w 4397292"/>
              <a:gd name="connsiteY5" fmla="*/ 3113629 h 6858000"/>
              <a:gd name="connsiteX6" fmla="*/ 109471 w 4397292"/>
              <a:gd name="connsiteY6" fmla="*/ 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7292" h="6858000">
                <a:moveTo>
                  <a:pt x="109471" y="0"/>
                </a:moveTo>
                <a:lnTo>
                  <a:pt x="4397292" y="0"/>
                </a:lnTo>
                <a:lnTo>
                  <a:pt x="4397292" y="6858000"/>
                </a:lnTo>
                <a:lnTo>
                  <a:pt x="1988094" y="6858000"/>
                </a:lnTo>
                <a:lnTo>
                  <a:pt x="1909931" y="6720320"/>
                </a:lnTo>
                <a:cubicBezTo>
                  <a:pt x="1261420" y="5608222"/>
                  <a:pt x="530597" y="4605752"/>
                  <a:pt x="188554" y="3113629"/>
                </a:cubicBezTo>
                <a:cubicBezTo>
                  <a:pt x="-35107" y="2137875"/>
                  <a:pt x="-57622" y="1012975"/>
                  <a:pt x="109471" y="0"/>
                </a:cubicBezTo>
                <a:close/>
              </a:path>
            </a:pathLst>
          </a:custGeom>
          <a:blipFill>
            <a:blip r:embed="rId3"/>
            <a:stretch>
              <a:fillRect l="-566" r="-563"/>
            </a:stretch>
          </a:blipFill>
          <a:ln w="9517" cap="flat">
            <a:noFill/>
            <a:prstDash val="solid"/>
            <a:miter/>
          </a:ln>
          <a:effectLst>
            <a:outerShdw blurRad="127000" dist="38100" dir="2700000" algn="tl" rotWithShape="0">
              <a:prstClr val="black">
                <a:alpha val="20000"/>
              </a:prstClr>
            </a:outerShdw>
          </a:effectLst>
        </p:spPr>
        <p:txBody>
          <a:bodyPr wrap="square" rtlCol="0" anchor="ctr">
            <a:noAutofit/>
          </a:bodyPr>
          <a:lstStyle/>
          <a:p>
            <a:endParaRPr lang="en-US" dirty="0">
              <a:cs typeface="+mn-ea"/>
              <a:sym typeface="+mn-lt"/>
            </a:endParaRPr>
          </a:p>
        </p:txBody>
      </p:sp>
      <p:sp>
        <p:nvSpPr>
          <p:cNvPr id="30" name="Freeform 14">
            <a:extLst>
              <a:ext uri="{FF2B5EF4-FFF2-40B4-BE49-F238E27FC236}">
                <a16:creationId xmlns:a16="http://schemas.microsoft.com/office/drawing/2014/main" id="{AFC978D8-797B-454E-9542-5D888B1F25ED}"/>
              </a:ext>
            </a:extLst>
          </p:cNvPr>
          <p:cNvSpPr/>
          <p:nvPr/>
        </p:nvSpPr>
        <p:spPr>
          <a:xfrm>
            <a:off x="7672788" y="0"/>
            <a:ext cx="4519212" cy="6858000"/>
          </a:xfrm>
          <a:custGeom>
            <a:avLst/>
            <a:gdLst>
              <a:gd name="connsiteX0" fmla="*/ 4086222 w 4086222"/>
              <a:gd name="connsiteY0" fmla="*/ 0 h 6858000"/>
              <a:gd name="connsiteX1" fmla="*/ 98982 w 4086222"/>
              <a:gd name="connsiteY1" fmla="*/ 0 h 6858000"/>
              <a:gd name="connsiteX2" fmla="*/ 170488 w 4086222"/>
              <a:gd name="connsiteY2" fmla="*/ 3113629 h 6858000"/>
              <a:gd name="connsiteX3" fmla="*/ 1726939 w 4086222"/>
              <a:gd name="connsiteY3" fmla="*/ 6720320 h 6858000"/>
              <a:gd name="connsiteX4" fmla="*/ 1797613 w 4086222"/>
              <a:gd name="connsiteY4" fmla="*/ 6858000 h 6858000"/>
              <a:gd name="connsiteX5" fmla="*/ 4086222 w 4086222"/>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86222" h="6858000">
                <a:moveTo>
                  <a:pt x="4086222" y="0"/>
                </a:moveTo>
                <a:lnTo>
                  <a:pt x="98982" y="0"/>
                </a:lnTo>
                <a:cubicBezTo>
                  <a:pt x="-52101" y="1012975"/>
                  <a:pt x="-31743" y="2137875"/>
                  <a:pt x="170488" y="3113629"/>
                </a:cubicBezTo>
                <a:cubicBezTo>
                  <a:pt x="479760" y="4605752"/>
                  <a:pt x="1140562" y="5608222"/>
                  <a:pt x="1726939" y="6720320"/>
                </a:cubicBezTo>
                <a:lnTo>
                  <a:pt x="1797613" y="6858000"/>
                </a:lnTo>
                <a:lnTo>
                  <a:pt x="4086222" y="6858000"/>
                </a:lnTo>
                <a:close/>
              </a:path>
            </a:pathLst>
          </a:custGeom>
          <a:gradFill>
            <a:gsLst>
              <a:gs pos="0">
                <a:schemeClr val="accent1"/>
              </a:gs>
              <a:gs pos="100000">
                <a:schemeClr val="accent2">
                  <a:alpha val="20000"/>
                </a:schemeClr>
              </a:gs>
            </a:gsLst>
            <a:lin ang="0" scaled="1"/>
          </a:gradFill>
          <a:ln w="9517" cap="flat">
            <a:noFill/>
            <a:prstDash val="solid"/>
            <a:miter/>
          </a:ln>
          <a:effectLst>
            <a:outerShdw blurRad="127000" dist="38100" dir="2700000" algn="tl" rotWithShape="0">
              <a:prstClr val="black">
                <a:alpha val="20000"/>
              </a:prstClr>
            </a:outerShdw>
          </a:effectLst>
        </p:spPr>
        <p:txBody>
          <a:bodyPr wrap="square" rtlCol="0" anchor="ctr">
            <a:noAutofit/>
          </a:bodyPr>
          <a:lstStyle/>
          <a:p>
            <a:endParaRPr lang="en-US" dirty="0">
              <a:cs typeface="+mn-ea"/>
              <a:sym typeface="+mn-lt"/>
            </a:endParaRPr>
          </a:p>
        </p:txBody>
      </p:sp>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打卡景点</a:t>
            </a:r>
          </a:p>
        </p:txBody>
      </p:sp>
      <p:sp>
        <p:nvSpPr>
          <p:cNvPr id="31" name="Freeform 9">
            <a:extLst>
              <a:ext uri="{FF2B5EF4-FFF2-40B4-BE49-F238E27FC236}">
                <a16:creationId xmlns:a16="http://schemas.microsoft.com/office/drawing/2014/main" id="{3BE7B427-9360-46C1-8AE0-998103A9356B}"/>
              </a:ext>
            </a:extLst>
          </p:cNvPr>
          <p:cNvSpPr/>
          <p:nvPr/>
        </p:nvSpPr>
        <p:spPr>
          <a:xfrm flipV="1">
            <a:off x="5139523" y="-4459"/>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bg1">
                  <a:alpha val="0"/>
                </a:schemeClr>
              </a:gs>
              <a:gs pos="100000">
                <a:schemeClr val="bg1">
                  <a:alpha val="10000"/>
                </a:schemeClr>
              </a:gs>
            </a:gsLst>
            <a:lin ang="0" scaled="0"/>
          </a:gradFill>
          <a:ln w="22550" cap="flat">
            <a:noFill/>
            <a:prstDash val="solid"/>
            <a:miter/>
          </a:ln>
        </p:spPr>
        <p:txBody>
          <a:bodyPr rtlCol="0" anchor="ctr"/>
          <a:lstStyle/>
          <a:p>
            <a:endParaRPr lang="en-US" dirty="0">
              <a:cs typeface="+mn-ea"/>
              <a:sym typeface="+mn-lt"/>
            </a:endParaRPr>
          </a:p>
        </p:txBody>
      </p:sp>
      <p:grpSp>
        <p:nvGrpSpPr>
          <p:cNvPr id="37" name="Group 62">
            <a:extLst>
              <a:ext uri="{FF2B5EF4-FFF2-40B4-BE49-F238E27FC236}">
                <a16:creationId xmlns:a16="http://schemas.microsoft.com/office/drawing/2014/main" id="{954DBCE9-8908-4884-BF25-CBE674948B51}"/>
              </a:ext>
            </a:extLst>
          </p:cNvPr>
          <p:cNvGrpSpPr/>
          <p:nvPr/>
        </p:nvGrpSpPr>
        <p:grpSpPr>
          <a:xfrm flipH="1">
            <a:off x="9448787" y="1861634"/>
            <a:ext cx="194723" cy="3830250"/>
            <a:chOff x="3117853" y="1485485"/>
            <a:chExt cx="194723" cy="3830250"/>
          </a:xfrm>
          <a:solidFill>
            <a:schemeClr val="accent1"/>
          </a:solidFill>
        </p:grpSpPr>
        <p:sp>
          <p:nvSpPr>
            <p:cNvPr id="38" name="Half Frame 56">
              <a:extLst>
                <a:ext uri="{FF2B5EF4-FFF2-40B4-BE49-F238E27FC236}">
                  <a16:creationId xmlns:a16="http://schemas.microsoft.com/office/drawing/2014/main" id="{4A9DF983-3E7D-41A7-8504-7A0C6355BC28}"/>
                </a:ext>
              </a:extLst>
            </p:cNvPr>
            <p:cNvSpPr/>
            <p:nvPr/>
          </p:nvSpPr>
          <p:spPr>
            <a:xfrm rot="16200000">
              <a:off x="3117853" y="5121012"/>
              <a:ext cx="194723" cy="194723"/>
            </a:xfrm>
            <a:prstGeom prst="halfFrame">
              <a:avLst>
                <a:gd name="adj1" fmla="val 19497"/>
                <a:gd name="adj2" fmla="val 19497"/>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cs typeface="+mn-ea"/>
                  <a:sym typeface="+mn-lt"/>
                </a:rPr>
                <a:t> </a:t>
              </a:r>
            </a:p>
          </p:txBody>
        </p:sp>
        <p:sp>
          <p:nvSpPr>
            <p:cNvPr id="39" name="Half Frame 57">
              <a:extLst>
                <a:ext uri="{FF2B5EF4-FFF2-40B4-BE49-F238E27FC236}">
                  <a16:creationId xmlns:a16="http://schemas.microsoft.com/office/drawing/2014/main" id="{90C25051-5BA5-416E-BAE9-9D502231B400}"/>
                </a:ext>
              </a:extLst>
            </p:cNvPr>
            <p:cNvSpPr/>
            <p:nvPr/>
          </p:nvSpPr>
          <p:spPr>
            <a:xfrm>
              <a:off x="3117853" y="1485485"/>
              <a:ext cx="194723" cy="194723"/>
            </a:xfrm>
            <a:prstGeom prst="halfFrame">
              <a:avLst>
                <a:gd name="adj1" fmla="val 19497"/>
                <a:gd name="adj2" fmla="val 19497"/>
              </a:avLst>
            </a:prstGeom>
            <a:grp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tx1"/>
                  </a:solidFill>
                  <a:cs typeface="+mn-ea"/>
                  <a:sym typeface="+mn-lt"/>
                </a:rPr>
                <a:t> </a:t>
              </a:r>
            </a:p>
          </p:txBody>
        </p:sp>
      </p:grpSp>
      <p:sp>
        <p:nvSpPr>
          <p:cNvPr id="41" name="Rectangle: Rounded Corners 22">
            <a:extLst>
              <a:ext uri="{FF2B5EF4-FFF2-40B4-BE49-F238E27FC236}">
                <a16:creationId xmlns:a16="http://schemas.microsoft.com/office/drawing/2014/main" id="{E78389B6-206C-471B-B8FF-219A0D46B241}"/>
              </a:ext>
            </a:extLst>
          </p:cNvPr>
          <p:cNvSpPr/>
          <p:nvPr/>
        </p:nvSpPr>
        <p:spPr>
          <a:xfrm flipH="1">
            <a:off x="858032" y="1498780"/>
            <a:ext cx="7603958" cy="4612460"/>
          </a:xfrm>
          <a:prstGeom prst="roundRect">
            <a:avLst>
              <a:gd name="adj" fmla="val 4496"/>
            </a:avLst>
          </a:prstGeom>
          <a:solidFill>
            <a:schemeClr val="bg1"/>
          </a:solidFill>
          <a:ln>
            <a:noFill/>
          </a:ln>
          <a:effectLst>
            <a:outerShdw blurRad="1270000" dist="800100" dir="2700000" algn="t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ysClr val="windowText" lastClr="000000"/>
              </a:solidFill>
              <a:cs typeface="+mn-ea"/>
              <a:sym typeface="+mn-lt"/>
            </a:endParaRPr>
          </a:p>
        </p:txBody>
      </p:sp>
      <p:sp>
        <p:nvSpPr>
          <p:cNvPr id="42" name="Freeform 13">
            <a:extLst>
              <a:ext uri="{FF2B5EF4-FFF2-40B4-BE49-F238E27FC236}">
                <a16:creationId xmlns:a16="http://schemas.microsoft.com/office/drawing/2014/main" id="{FCB7F2DA-701C-40E6-AF49-5D69C1CE2347}"/>
              </a:ext>
            </a:extLst>
          </p:cNvPr>
          <p:cNvSpPr>
            <a:spLocks noEditPoints="1"/>
          </p:cNvSpPr>
          <p:nvPr/>
        </p:nvSpPr>
        <p:spPr bwMode="auto">
          <a:xfrm rot="5400000">
            <a:off x="550451" y="1369282"/>
            <a:ext cx="1002813" cy="1261812"/>
          </a:xfrm>
          <a:custGeom>
            <a:avLst/>
            <a:gdLst>
              <a:gd name="T0" fmla="*/ 475 w 3264"/>
              <a:gd name="T1" fmla="*/ 3465 h 4107"/>
              <a:gd name="T2" fmla="*/ 388 w 3264"/>
              <a:gd name="T3" fmla="*/ 2950 h 4107"/>
              <a:gd name="T4" fmla="*/ 186 w 3264"/>
              <a:gd name="T5" fmla="*/ 2459 h 4107"/>
              <a:gd name="T6" fmla="*/ 36 w 3264"/>
              <a:gd name="T7" fmla="*/ 3110 h 4107"/>
              <a:gd name="T8" fmla="*/ 260 w 3264"/>
              <a:gd name="T9" fmla="*/ 3635 h 4107"/>
              <a:gd name="T10" fmla="*/ 223 w 3264"/>
              <a:gd name="T11" fmla="*/ 2254 h 4107"/>
              <a:gd name="T12" fmla="*/ 609 w 3264"/>
              <a:gd name="T13" fmla="*/ 2625 h 4107"/>
              <a:gd name="T14" fmla="*/ 720 w 3264"/>
              <a:gd name="T15" fmla="*/ 3141 h 4107"/>
              <a:gd name="T16" fmla="*/ 937 w 3264"/>
              <a:gd name="T17" fmla="*/ 3625 h 4107"/>
              <a:gd name="T18" fmla="*/ 1244 w 3264"/>
              <a:gd name="T19" fmla="*/ 4062 h 4107"/>
              <a:gd name="T20" fmla="*/ 1285 w 3264"/>
              <a:gd name="T21" fmla="*/ 3661 h 4107"/>
              <a:gd name="T22" fmla="*/ 1184 w 3264"/>
              <a:gd name="T23" fmla="*/ 3167 h 4107"/>
              <a:gd name="T24" fmla="*/ 974 w 3264"/>
              <a:gd name="T25" fmla="*/ 2712 h 4107"/>
              <a:gd name="T26" fmla="*/ 893 w 3264"/>
              <a:gd name="T27" fmla="*/ 2478 h 4107"/>
              <a:gd name="T28" fmla="*/ 1178 w 3264"/>
              <a:gd name="T29" fmla="*/ 2746 h 4107"/>
              <a:gd name="T30" fmla="*/ 1409 w 3264"/>
              <a:gd name="T31" fmla="*/ 3165 h 4107"/>
              <a:gd name="T32" fmla="*/ 1707 w 3264"/>
              <a:gd name="T33" fmla="*/ 3517 h 4107"/>
              <a:gd name="T34" fmla="*/ 2094 w 3264"/>
              <a:gd name="T35" fmla="*/ 3844 h 4107"/>
              <a:gd name="T36" fmla="*/ 2014 w 3264"/>
              <a:gd name="T37" fmla="*/ 3451 h 4107"/>
              <a:gd name="T38" fmla="*/ 1789 w 3264"/>
              <a:gd name="T39" fmla="*/ 3059 h 4107"/>
              <a:gd name="T40" fmla="*/ 1469 w 3264"/>
              <a:gd name="T41" fmla="*/ 2739 h 4107"/>
              <a:gd name="T42" fmla="*/ 1296 w 3264"/>
              <a:gd name="T43" fmla="*/ 2608 h 4107"/>
              <a:gd name="T44" fmla="*/ 2088 w 3264"/>
              <a:gd name="T45" fmla="*/ 2852 h 4107"/>
              <a:gd name="T46" fmla="*/ 2789 w 3264"/>
              <a:gd name="T47" fmla="*/ 2829 h 4107"/>
              <a:gd name="T48" fmla="*/ 3264 w 3264"/>
              <a:gd name="T49" fmla="*/ 2712 h 4107"/>
              <a:gd name="T50" fmla="*/ 2546 w 3264"/>
              <a:gd name="T51" fmla="*/ 2512 h 4107"/>
              <a:gd name="T52" fmla="*/ 1895 w 3264"/>
              <a:gd name="T53" fmla="*/ 2464 h 4107"/>
              <a:gd name="T54" fmla="*/ 1300 w 3264"/>
              <a:gd name="T55" fmla="*/ 2512 h 4107"/>
              <a:gd name="T56" fmla="*/ 1384 w 3264"/>
              <a:gd name="T57" fmla="*/ 2444 h 4107"/>
              <a:gd name="T58" fmla="*/ 1904 w 3264"/>
              <a:gd name="T59" fmla="*/ 2282 h 4107"/>
              <a:gd name="T60" fmla="*/ 2391 w 3264"/>
              <a:gd name="T61" fmla="*/ 2041 h 4107"/>
              <a:gd name="T62" fmla="*/ 2834 w 3264"/>
              <a:gd name="T63" fmla="*/ 1726 h 4107"/>
              <a:gd name="T64" fmla="*/ 2377 w 3264"/>
              <a:gd name="T65" fmla="*/ 1734 h 4107"/>
              <a:gd name="T66" fmla="*/ 1837 w 3264"/>
              <a:gd name="T67" fmla="*/ 1911 h 4107"/>
              <a:gd name="T68" fmla="*/ 1353 w 3264"/>
              <a:gd name="T69" fmla="*/ 2208 h 4107"/>
              <a:gd name="T70" fmla="*/ 942 w 3264"/>
              <a:gd name="T71" fmla="*/ 2420 h 4107"/>
              <a:gd name="T72" fmla="*/ 940 w 3264"/>
              <a:gd name="T73" fmla="*/ 2258 h 4107"/>
              <a:gd name="T74" fmla="*/ 1380 w 3264"/>
              <a:gd name="T75" fmla="*/ 1989 h 4107"/>
              <a:gd name="T76" fmla="*/ 1745 w 3264"/>
              <a:gd name="T77" fmla="*/ 1620 h 4107"/>
              <a:gd name="T78" fmla="*/ 2017 w 3264"/>
              <a:gd name="T79" fmla="*/ 1178 h 4107"/>
              <a:gd name="T80" fmla="*/ 1605 w 3264"/>
              <a:gd name="T81" fmla="*/ 1317 h 4107"/>
              <a:gd name="T82" fmla="*/ 1162 w 3264"/>
              <a:gd name="T83" fmla="*/ 1614 h 4107"/>
              <a:gd name="T84" fmla="*/ 792 w 3264"/>
              <a:gd name="T85" fmla="*/ 1992 h 4107"/>
              <a:gd name="T86" fmla="*/ 391 w 3264"/>
              <a:gd name="T87" fmla="*/ 2203 h 4107"/>
              <a:gd name="T88" fmla="*/ 264 w 3264"/>
              <a:gd name="T89" fmla="*/ 1951 h 4107"/>
              <a:gd name="T90" fmla="*/ 694 w 3264"/>
              <a:gd name="T91" fmla="*/ 1654 h 4107"/>
              <a:gd name="T92" fmla="*/ 1039 w 3264"/>
              <a:gd name="T93" fmla="*/ 1263 h 4107"/>
              <a:gd name="T94" fmla="*/ 1278 w 3264"/>
              <a:gd name="T95" fmla="*/ 801 h 4107"/>
              <a:gd name="T96" fmla="*/ 919 w 3264"/>
              <a:gd name="T97" fmla="*/ 991 h 4107"/>
              <a:gd name="T98" fmla="*/ 532 w 3264"/>
              <a:gd name="T99" fmla="*/ 1320 h 4107"/>
              <a:gd name="T100" fmla="*/ 195 w 3264"/>
              <a:gd name="T101" fmla="*/ 1700 h 4107"/>
              <a:gd name="T102" fmla="*/ 37 w 3264"/>
              <a:gd name="T103" fmla="*/ 1527 h 4107"/>
              <a:gd name="T104" fmla="*/ 351 w 3264"/>
              <a:gd name="T105" fmla="*/ 1264 h 4107"/>
              <a:gd name="T106" fmla="*/ 617 w 3264"/>
              <a:gd name="T107" fmla="*/ 955 h 4107"/>
              <a:gd name="T108" fmla="*/ 829 w 3264"/>
              <a:gd name="T109" fmla="*/ 605 h 4107"/>
              <a:gd name="T110" fmla="*/ 598 w 3264"/>
              <a:gd name="T111" fmla="*/ 585 h 4107"/>
              <a:gd name="T112" fmla="*/ 100 w 3264"/>
              <a:gd name="T113" fmla="*/ 922 h 4107"/>
              <a:gd name="T114" fmla="*/ 141 w 3264"/>
              <a:gd name="T115" fmla="*/ 455 h 4107"/>
              <a:gd name="T116" fmla="*/ 349 w 3264"/>
              <a:gd name="T117" fmla="*/ 87 h 4107"/>
              <a:gd name="T118" fmla="*/ 46 w 3264"/>
              <a:gd name="T119" fmla="*/ 162 h 4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264" h="4107">
                <a:moveTo>
                  <a:pt x="427" y="3915"/>
                </a:moveTo>
                <a:lnTo>
                  <a:pt x="441" y="3860"/>
                </a:lnTo>
                <a:lnTo>
                  <a:pt x="451" y="3804"/>
                </a:lnTo>
                <a:lnTo>
                  <a:pt x="460" y="3748"/>
                </a:lnTo>
                <a:lnTo>
                  <a:pt x="467" y="3692"/>
                </a:lnTo>
                <a:lnTo>
                  <a:pt x="471" y="3636"/>
                </a:lnTo>
                <a:lnTo>
                  <a:pt x="475" y="3580"/>
                </a:lnTo>
                <a:lnTo>
                  <a:pt x="476" y="3522"/>
                </a:lnTo>
                <a:lnTo>
                  <a:pt x="475" y="3465"/>
                </a:lnTo>
                <a:lnTo>
                  <a:pt x="471" y="3408"/>
                </a:lnTo>
                <a:lnTo>
                  <a:pt x="467" y="3350"/>
                </a:lnTo>
                <a:lnTo>
                  <a:pt x="461" y="3293"/>
                </a:lnTo>
                <a:lnTo>
                  <a:pt x="453" y="3236"/>
                </a:lnTo>
                <a:lnTo>
                  <a:pt x="443" y="3178"/>
                </a:lnTo>
                <a:lnTo>
                  <a:pt x="432" y="3121"/>
                </a:lnTo>
                <a:lnTo>
                  <a:pt x="418" y="3064"/>
                </a:lnTo>
                <a:lnTo>
                  <a:pt x="405" y="3007"/>
                </a:lnTo>
                <a:lnTo>
                  <a:pt x="388" y="2950"/>
                </a:lnTo>
                <a:lnTo>
                  <a:pt x="371" y="2894"/>
                </a:lnTo>
                <a:lnTo>
                  <a:pt x="352" y="2838"/>
                </a:lnTo>
                <a:lnTo>
                  <a:pt x="332" y="2783"/>
                </a:lnTo>
                <a:lnTo>
                  <a:pt x="310" y="2728"/>
                </a:lnTo>
                <a:lnTo>
                  <a:pt x="288" y="2672"/>
                </a:lnTo>
                <a:lnTo>
                  <a:pt x="264" y="2618"/>
                </a:lnTo>
                <a:lnTo>
                  <a:pt x="240" y="2565"/>
                </a:lnTo>
                <a:lnTo>
                  <a:pt x="213" y="2512"/>
                </a:lnTo>
                <a:lnTo>
                  <a:pt x="186" y="2459"/>
                </a:lnTo>
                <a:lnTo>
                  <a:pt x="156" y="2407"/>
                </a:lnTo>
                <a:lnTo>
                  <a:pt x="127" y="2357"/>
                </a:lnTo>
                <a:lnTo>
                  <a:pt x="97" y="2306"/>
                </a:lnTo>
                <a:lnTo>
                  <a:pt x="65" y="2258"/>
                </a:lnTo>
                <a:lnTo>
                  <a:pt x="33" y="2209"/>
                </a:lnTo>
                <a:lnTo>
                  <a:pt x="0" y="2161"/>
                </a:lnTo>
                <a:lnTo>
                  <a:pt x="0" y="2989"/>
                </a:lnTo>
                <a:lnTo>
                  <a:pt x="18" y="3050"/>
                </a:lnTo>
                <a:lnTo>
                  <a:pt x="36" y="3110"/>
                </a:lnTo>
                <a:lnTo>
                  <a:pt x="56" y="3168"/>
                </a:lnTo>
                <a:lnTo>
                  <a:pt x="78" y="3228"/>
                </a:lnTo>
                <a:lnTo>
                  <a:pt x="100" y="3287"/>
                </a:lnTo>
                <a:lnTo>
                  <a:pt x="124" y="3346"/>
                </a:lnTo>
                <a:lnTo>
                  <a:pt x="148" y="3404"/>
                </a:lnTo>
                <a:lnTo>
                  <a:pt x="174" y="3462"/>
                </a:lnTo>
                <a:lnTo>
                  <a:pt x="202" y="3520"/>
                </a:lnTo>
                <a:lnTo>
                  <a:pt x="231" y="3577"/>
                </a:lnTo>
                <a:lnTo>
                  <a:pt x="260" y="3635"/>
                </a:lnTo>
                <a:lnTo>
                  <a:pt x="291" y="3691"/>
                </a:lnTo>
                <a:lnTo>
                  <a:pt x="324" y="3747"/>
                </a:lnTo>
                <a:lnTo>
                  <a:pt x="356" y="3803"/>
                </a:lnTo>
                <a:lnTo>
                  <a:pt x="391" y="3860"/>
                </a:lnTo>
                <a:lnTo>
                  <a:pt x="427" y="3915"/>
                </a:lnTo>
                <a:close/>
                <a:moveTo>
                  <a:pt x="0" y="2161"/>
                </a:moveTo>
                <a:lnTo>
                  <a:pt x="74" y="2194"/>
                </a:lnTo>
                <a:lnTo>
                  <a:pt x="148" y="2224"/>
                </a:lnTo>
                <a:lnTo>
                  <a:pt x="223" y="2254"/>
                </a:lnTo>
                <a:lnTo>
                  <a:pt x="298" y="2284"/>
                </a:lnTo>
                <a:lnTo>
                  <a:pt x="373" y="2312"/>
                </a:lnTo>
                <a:lnTo>
                  <a:pt x="449" y="2339"/>
                </a:lnTo>
                <a:lnTo>
                  <a:pt x="525" y="2364"/>
                </a:lnTo>
                <a:lnTo>
                  <a:pt x="600" y="2390"/>
                </a:lnTo>
                <a:lnTo>
                  <a:pt x="600" y="2450"/>
                </a:lnTo>
                <a:lnTo>
                  <a:pt x="602" y="2508"/>
                </a:lnTo>
                <a:lnTo>
                  <a:pt x="605" y="2567"/>
                </a:lnTo>
                <a:lnTo>
                  <a:pt x="609" y="2625"/>
                </a:lnTo>
                <a:lnTo>
                  <a:pt x="616" y="2684"/>
                </a:lnTo>
                <a:lnTo>
                  <a:pt x="624" y="2742"/>
                </a:lnTo>
                <a:lnTo>
                  <a:pt x="633" y="2801"/>
                </a:lnTo>
                <a:lnTo>
                  <a:pt x="644" y="2858"/>
                </a:lnTo>
                <a:lnTo>
                  <a:pt x="657" y="2915"/>
                </a:lnTo>
                <a:lnTo>
                  <a:pt x="670" y="2973"/>
                </a:lnTo>
                <a:lnTo>
                  <a:pt x="685" y="3029"/>
                </a:lnTo>
                <a:lnTo>
                  <a:pt x="702" y="3085"/>
                </a:lnTo>
                <a:lnTo>
                  <a:pt x="720" y="3141"/>
                </a:lnTo>
                <a:lnTo>
                  <a:pt x="739" y="3197"/>
                </a:lnTo>
                <a:lnTo>
                  <a:pt x="759" y="3253"/>
                </a:lnTo>
                <a:lnTo>
                  <a:pt x="781" y="3306"/>
                </a:lnTo>
                <a:lnTo>
                  <a:pt x="804" y="3362"/>
                </a:lnTo>
                <a:lnTo>
                  <a:pt x="829" y="3414"/>
                </a:lnTo>
                <a:lnTo>
                  <a:pt x="853" y="3468"/>
                </a:lnTo>
                <a:lnTo>
                  <a:pt x="880" y="3521"/>
                </a:lnTo>
                <a:lnTo>
                  <a:pt x="909" y="3573"/>
                </a:lnTo>
                <a:lnTo>
                  <a:pt x="937" y="3625"/>
                </a:lnTo>
                <a:lnTo>
                  <a:pt x="967" y="3676"/>
                </a:lnTo>
                <a:lnTo>
                  <a:pt x="999" y="3727"/>
                </a:lnTo>
                <a:lnTo>
                  <a:pt x="1030" y="3776"/>
                </a:lnTo>
                <a:lnTo>
                  <a:pt x="1064" y="3826"/>
                </a:lnTo>
                <a:lnTo>
                  <a:pt x="1097" y="3874"/>
                </a:lnTo>
                <a:lnTo>
                  <a:pt x="1132" y="3922"/>
                </a:lnTo>
                <a:lnTo>
                  <a:pt x="1168" y="3970"/>
                </a:lnTo>
                <a:lnTo>
                  <a:pt x="1205" y="4016"/>
                </a:lnTo>
                <a:lnTo>
                  <a:pt x="1244" y="4062"/>
                </a:lnTo>
                <a:lnTo>
                  <a:pt x="1282" y="4107"/>
                </a:lnTo>
                <a:lnTo>
                  <a:pt x="1287" y="4052"/>
                </a:lnTo>
                <a:lnTo>
                  <a:pt x="1291" y="3996"/>
                </a:lnTo>
                <a:lnTo>
                  <a:pt x="1294" y="3939"/>
                </a:lnTo>
                <a:lnTo>
                  <a:pt x="1295" y="3884"/>
                </a:lnTo>
                <a:lnTo>
                  <a:pt x="1294" y="3828"/>
                </a:lnTo>
                <a:lnTo>
                  <a:pt x="1293" y="3772"/>
                </a:lnTo>
                <a:lnTo>
                  <a:pt x="1290" y="3716"/>
                </a:lnTo>
                <a:lnTo>
                  <a:pt x="1285" y="3661"/>
                </a:lnTo>
                <a:lnTo>
                  <a:pt x="1280" y="3604"/>
                </a:lnTo>
                <a:lnTo>
                  <a:pt x="1272" y="3549"/>
                </a:lnTo>
                <a:lnTo>
                  <a:pt x="1264" y="3493"/>
                </a:lnTo>
                <a:lnTo>
                  <a:pt x="1254" y="3438"/>
                </a:lnTo>
                <a:lnTo>
                  <a:pt x="1243" y="3383"/>
                </a:lnTo>
                <a:lnTo>
                  <a:pt x="1230" y="3329"/>
                </a:lnTo>
                <a:lnTo>
                  <a:pt x="1216" y="3275"/>
                </a:lnTo>
                <a:lnTo>
                  <a:pt x="1201" y="3221"/>
                </a:lnTo>
                <a:lnTo>
                  <a:pt x="1184" y="3167"/>
                </a:lnTo>
                <a:lnTo>
                  <a:pt x="1166" y="3114"/>
                </a:lnTo>
                <a:lnTo>
                  <a:pt x="1146" y="3061"/>
                </a:lnTo>
                <a:lnTo>
                  <a:pt x="1126" y="3010"/>
                </a:lnTo>
                <a:lnTo>
                  <a:pt x="1103" y="2959"/>
                </a:lnTo>
                <a:lnTo>
                  <a:pt x="1081" y="2907"/>
                </a:lnTo>
                <a:lnTo>
                  <a:pt x="1056" y="2858"/>
                </a:lnTo>
                <a:lnTo>
                  <a:pt x="1030" y="2808"/>
                </a:lnTo>
                <a:lnTo>
                  <a:pt x="1002" y="2760"/>
                </a:lnTo>
                <a:lnTo>
                  <a:pt x="974" y="2712"/>
                </a:lnTo>
                <a:lnTo>
                  <a:pt x="943" y="2666"/>
                </a:lnTo>
                <a:lnTo>
                  <a:pt x="913" y="2620"/>
                </a:lnTo>
                <a:lnTo>
                  <a:pt x="880" y="2575"/>
                </a:lnTo>
                <a:lnTo>
                  <a:pt x="847" y="2530"/>
                </a:lnTo>
                <a:lnTo>
                  <a:pt x="812" y="2487"/>
                </a:lnTo>
                <a:lnTo>
                  <a:pt x="776" y="2444"/>
                </a:lnTo>
                <a:lnTo>
                  <a:pt x="814" y="2455"/>
                </a:lnTo>
                <a:lnTo>
                  <a:pt x="853" y="2467"/>
                </a:lnTo>
                <a:lnTo>
                  <a:pt x="893" y="2478"/>
                </a:lnTo>
                <a:lnTo>
                  <a:pt x="932" y="2488"/>
                </a:lnTo>
                <a:lnTo>
                  <a:pt x="972" y="2498"/>
                </a:lnTo>
                <a:lnTo>
                  <a:pt x="1011" y="2508"/>
                </a:lnTo>
                <a:lnTo>
                  <a:pt x="1050" y="2518"/>
                </a:lnTo>
                <a:lnTo>
                  <a:pt x="1090" y="2527"/>
                </a:lnTo>
                <a:lnTo>
                  <a:pt x="1111" y="2585"/>
                </a:lnTo>
                <a:lnTo>
                  <a:pt x="1133" y="2640"/>
                </a:lnTo>
                <a:lnTo>
                  <a:pt x="1155" y="2694"/>
                </a:lnTo>
                <a:lnTo>
                  <a:pt x="1178" y="2746"/>
                </a:lnTo>
                <a:lnTo>
                  <a:pt x="1201" y="2797"/>
                </a:lnTo>
                <a:lnTo>
                  <a:pt x="1225" y="2847"/>
                </a:lnTo>
                <a:lnTo>
                  <a:pt x="1249" y="2895"/>
                </a:lnTo>
                <a:lnTo>
                  <a:pt x="1274" y="2943"/>
                </a:lnTo>
                <a:lnTo>
                  <a:pt x="1300" y="2989"/>
                </a:lnTo>
                <a:lnTo>
                  <a:pt x="1326" y="3034"/>
                </a:lnTo>
                <a:lnTo>
                  <a:pt x="1353" y="3079"/>
                </a:lnTo>
                <a:lnTo>
                  <a:pt x="1381" y="3122"/>
                </a:lnTo>
                <a:lnTo>
                  <a:pt x="1409" y="3165"/>
                </a:lnTo>
                <a:lnTo>
                  <a:pt x="1438" y="3206"/>
                </a:lnTo>
                <a:lnTo>
                  <a:pt x="1469" y="3247"/>
                </a:lnTo>
                <a:lnTo>
                  <a:pt x="1500" y="3287"/>
                </a:lnTo>
                <a:lnTo>
                  <a:pt x="1531" y="3327"/>
                </a:lnTo>
                <a:lnTo>
                  <a:pt x="1564" y="3366"/>
                </a:lnTo>
                <a:lnTo>
                  <a:pt x="1599" y="3404"/>
                </a:lnTo>
                <a:lnTo>
                  <a:pt x="1634" y="3442"/>
                </a:lnTo>
                <a:lnTo>
                  <a:pt x="1670" y="3480"/>
                </a:lnTo>
                <a:lnTo>
                  <a:pt x="1707" y="3517"/>
                </a:lnTo>
                <a:lnTo>
                  <a:pt x="1745" y="3554"/>
                </a:lnTo>
                <a:lnTo>
                  <a:pt x="1783" y="3590"/>
                </a:lnTo>
                <a:lnTo>
                  <a:pt x="1824" y="3627"/>
                </a:lnTo>
                <a:lnTo>
                  <a:pt x="1867" y="3663"/>
                </a:lnTo>
                <a:lnTo>
                  <a:pt x="1909" y="3699"/>
                </a:lnTo>
                <a:lnTo>
                  <a:pt x="1953" y="3735"/>
                </a:lnTo>
                <a:lnTo>
                  <a:pt x="1999" y="3772"/>
                </a:lnTo>
                <a:lnTo>
                  <a:pt x="2045" y="3808"/>
                </a:lnTo>
                <a:lnTo>
                  <a:pt x="2094" y="3844"/>
                </a:lnTo>
                <a:lnTo>
                  <a:pt x="2143" y="3881"/>
                </a:lnTo>
                <a:lnTo>
                  <a:pt x="2131" y="3822"/>
                </a:lnTo>
                <a:lnTo>
                  <a:pt x="2117" y="3765"/>
                </a:lnTo>
                <a:lnTo>
                  <a:pt x="2102" y="3710"/>
                </a:lnTo>
                <a:lnTo>
                  <a:pt x="2086" y="3656"/>
                </a:lnTo>
                <a:lnTo>
                  <a:pt x="2070" y="3603"/>
                </a:lnTo>
                <a:lnTo>
                  <a:pt x="2052" y="3552"/>
                </a:lnTo>
                <a:lnTo>
                  <a:pt x="2033" y="3501"/>
                </a:lnTo>
                <a:lnTo>
                  <a:pt x="2014" y="3451"/>
                </a:lnTo>
                <a:lnTo>
                  <a:pt x="1993" y="3404"/>
                </a:lnTo>
                <a:lnTo>
                  <a:pt x="1971" y="3357"/>
                </a:lnTo>
                <a:lnTo>
                  <a:pt x="1949" y="3312"/>
                </a:lnTo>
                <a:lnTo>
                  <a:pt x="1925" y="3267"/>
                </a:lnTo>
                <a:lnTo>
                  <a:pt x="1900" y="3223"/>
                </a:lnTo>
                <a:lnTo>
                  <a:pt x="1873" y="3181"/>
                </a:lnTo>
                <a:lnTo>
                  <a:pt x="1846" y="3140"/>
                </a:lnTo>
                <a:lnTo>
                  <a:pt x="1818" y="3100"/>
                </a:lnTo>
                <a:lnTo>
                  <a:pt x="1789" y="3059"/>
                </a:lnTo>
                <a:lnTo>
                  <a:pt x="1759" y="3021"/>
                </a:lnTo>
                <a:lnTo>
                  <a:pt x="1726" y="2983"/>
                </a:lnTo>
                <a:lnTo>
                  <a:pt x="1693" y="2946"/>
                </a:lnTo>
                <a:lnTo>
                  <a:pt x="1660" y="2910"/>
                </a:lnTo>
                <a:lnTo>
                  <a:pt x="1624" y="2875"/>
                </a:lnTo>
                <a:lnTo>
                  <a:pt x="1587" y="2840"/>
                </a:lnTo>
                <a:lnTo>
                  <a:pt x="1548" y="2805"/>
                </a:lnTo>
                <a:lnTo>
                  <a:pt x="1509" y="2771"/>
                </a:lnTo>
                <a:lnTo>
                  <a:pt x="1469" y="2739"/>
                </a:lnTo>
                <a:lnTo>
                  <a:pt x="1427" y="2707"/>
                </a:lnTo>
                <a:lnTo>
                  <a:pt x="1383" y="2675"/>
                </a:lnTo>
                <a:lnTo>
                  <a:pt x="1339" y="2644"/>
                </a:lnTo>
                <a:lnTo>
                  <a:pt x="1293" y="2613"/>
                </a:lnTo>
                <a:lnTo>
                  <a:pt x="1246" y="2583"/>
                </a:lnTo>
                <a:lnTo>
                  <a:pt x="1196" y="2553"/>
                </a:lnTo>
                <a:lnTo>
                  <a:pt x="1204" y="2554"/>
                </a:lnTo>
                <a:lnTo>
                  <a:pt x="1211" y="2557"/>
                </a:lnTo>
                <a:lnTo>
                  <a:pt x="1296" y="2608"/>
                </a:lnTo>
                <a:lnTo>
                  <a:pt x="1383" y="2656"/>
                </a:lnTo>
                <a:lnTo>
                  <a:pt x="1471" y="2696"/>
                </a:lnTo>
                <a:lnTo>
                  <a:pt x="1560" y="2732"/>
                </a:lnTo>
                <a:lnTo>
                  <a:pt x="1647" y="2762"/>
                </a:lnTo>
                <a:lnTo>
                  <a:pt x="1736" y="2789"/>
                </a:lnTo>
                <a:lnTo>
                  <a:pt x="1825" y="2811"/>
                </a:lnTo>
                <a:lnTo>
                  <a:pt x="1914" y="2829"/>
                </a:lnTo>
                <a:lnTo>
                  <a:pt x="2001" y="2842"/>
                </a:lnTo>
                <a:lnTo>
                  <a:pt x="2088" y="2852"/>
                </a:lnTo>
                <a:lnTo>
                  <a:pt x="2174" y="2860"/>
                </a:lnTo>
                <a:lnTo>
                  <a:pt x="2258" y="2864"/>
                </a:lnTo>
                <a:lnTo>
                  <a:pt x="2341" y="2865"/>
                </a:lnTo>
                <a:lnTo>
                  <a:pt x="2422" y="2864"/>
                </a:lnTo>
                <a:lnTo>
                  <a:pt x="2501" y="2860"/>
                </a:lnTo>
                <a:lnTo>
                  <a:pt x="2577" y="2855"/>
                </a:lnTo>
                <a:lnTo>
                  <a:pt x="2650" y="2847"/>
                </a:lnTo>
                <a:lnTo>
                  <a:pt x="2721" y="2838"/>
                </a:lnTo>
                <a:lnTo>
                  <a:pt x="2789" y="2829"/>
                </a:lnTo>
                <a:lnTo>
                  <a:pt x="2854" y="2817"/>
                </a:lnTo>
                <a:lnTo>
                  <a:pt x="2913" y="2806"/>
                </a:lnTo>
                <a:lnTo>
                  <a:pt x="2971" y="2794"/>
                </a:lnTo>
                <a:lnTo>
                  <a:pt x="3022" y="2781"/>
                </a:lnTo>
                <a:lnTo>
                  <a:pt x="3071" y="2770"/>
                </a:lnTo>
                <a:lnTo>
                  <a:pt x="3153" y="2748"/>
                </a:lnTo>
                <a:lnTo>
                  <a:pt x="3214" y="2729"/>
                </a:lnTo>
                <a:lnTo>
                  <a:pt x="3252" y="2716"/>
                </a:lnTo>
                <a:lnTo>
                  <a:pt x="3264" y="2712"/>
                </a:lnTo>
                <a:lnTo>
                  <a:pt x="3184" y="2679"/>
                </a:lnTo>
                <a:lnTo>
                  <a:pt x="3103" y="2650"/>
                </a:lnTo>
                <a:lnTo>
                  <a:pt x="3022" y="2623"/>
                </a:lnTo>
                <a:lnTo>
                  <a:pt x="2943" y="2599"/>
                </a:lnTo>
                <a:lnTo>
                  <a:pt x="2862" y="2577"/>
                </a:lnTo>
                <a:lnTo>
                  <a:pt x="2782" y="2558"/>
                </a:lnTo>
                <a:lnTo>
                  <a:pt x="2702" y="2540"/>
                </a:lnTo>
                <a:lnTo>
                  <a:pt x="2623" y="2525"/>
                </a:lnTo>
                <a:lnTo>
                  <a:pt x="2546" y="2512"/>
                </a:lnTo>
                <a:lnTo>
                  <a:pt x="2468" y="2500"/>
                </a:lnTo>
                <a:lnTo>
                  <a:pt x="2392" y="2490"/>
                </a:lnTo>
                <a:lnTo>
                  <a:pt x="2316" y="2482"/>
                </a:lnTo>
                <a:lnTo>
                  <a:pt x="2242" y="2476"/>
                </a:lnTo>
                <a:lnTo>
                  <a:pt x="2169" y="2471"/>
                </a:lnTo>
                <a:lnTo>
                  <a:pt x="2098" y="2468"/>
                </a:lnTo>
                <a:lnTo>
                  <a:pt x="2028" y="2466"/>
                </a:lnTo>
                <a:lnTo>
                  <a:pt x="1961" y="2464"/>
                </a:lnTo>
                <a:lnTo>
                  <a:pt x="1895" y="2464"/>
                </a:lnTo>
                <a:lnTo>
                  <a:pt x="1832" y="2466"/>
                </a:lnTo>
                <a:lnTo>
                  <a:pt x="1770" y="2468"/>
                </a:lnTo>
                <a:lnTo>
                  <a:pt x="1710" y="2470"/>
                </a:lnTo>
                <a:lnTo>
                  <a:pt x="1653" y="2473"/>
                </a:lnTo>
                <a:lnTo>
                  <a:pt x="1599" y="2478"/>
                </a:lnTo>
                <a:lnTo>
                  <a:pt x="1547" y="2482"/>
                </a:lnTo>
                <a:lnTo>
                  <a:pt x="1452" y="2491"/>
                </a:lnTo>
                <a:lnTo>
                  <a:pt x="1370" y="2502"/>
                </a:lnTo>
                <a:lnTo>
                  <a:pt x="1300" y="2512"/>
                </a:lnTo>
                <a:lnTo>
                  <a:pt x="1246" y="2521"/>
                </a:lnTo>
                <a:lnTo>
                  <a:pt x="1221" y="2513"/>
                </a:lnTo>
                <a:lnTo>
                  <a:pt x="1195" y="2505"/>
                </a:lnTo>
                <a:lnTo>
                  <a:pt x="1171" y="2497"/>
                </a:lnTo>
                <a:lnTo>
                  <a:pt x="1146" y="2489"/>
                </a:lnTo>
                <a:lnTo>
                  <a:pt x="1205" y="2479"/>
                </a:lnTo>
                <a:lnTo>
                  <a:pt x="1265" y="2469"/>
                </a:lnTo>
                <a:lnTo>
                  <a:pt x="1325" y="2457"/>
                </a:lnTo>
                <a:lnTo>
                  <a:pt x="1384" y="2444"/>
                </a:lnTo>
                <a:lnTo>
                  <a:pt x="1443" y="2430"/>
                </a:lnTo>
                <a:lnTo>
                  <a:pt x="1501" y="2415"/>
                </a:lnTo>
                <a:lnTo>
                  <a:pt x="1560" y="2399"/>
                </a:lnTo>
                <a:lnTo>
                  <a:pt x="1618" y="2382"/>
                </a:lnTo>
                <a:lnTo>
                  <a:pt x="1675" y="2364"/>
                </a:lnTo>
                <a:lnTo>
                  <a:pt x="1733" y="2345"/>
                </a:lnTo>
                <a:lnTo>
                  <a:pt x="1790" y="2325"/>
                </a:lnTo>
                <a:lnTo>
                  <a:pt x="1846" y="2305"/>
                </a:lnTo>
                <a:lnTo>
                  <a:pt x="1904" y="2282"/>
                </a:lnTo>
                <a:lnTo>
                  <a:pt x="1959" y="2260"/>
                </a:lnTo>
                <a:lnTo>
                  <a:pt x="2015" y="2235"/>
                </a:lnTo>
                <a:lnTo>
                  <a:pt x="2070" y="2210"/>
                </a:lnTo>
                <a:lnTo>
                  <a:pt x="2124" y="2185"/>
                </a:lnTo>
                <a:lnTo>
                  <a:pt x="2179" y="2158"/>
                </a:lnTo>
                <a:lnTo>
                  <a:pt x="2232" y="2130"/>
                </a:lnTo>
                <a:lnTo>
                  <a:pt x="2286" y="2101"/>
                </a:lnTo>
                <a:lnTo>
                  <a:pt x="2339" y="2072"/>
                </a:lnTo>
                <a:lnTo>
                  <a:pt x="2391" y="2041"/>
                </a:lnTo>
                <a:lnTo>
                  <a:pt x="2442" y="2009"/>
                </a:lnTo>
                <a:lnTo>
                  <a:pt x="2493" y="1978"/>
                </a:lnTo>
                <a:lnTo>
                  <a:pt x="2543" y="1944"/>
                </a:lnTo>
                <a:lnTo>
                  <a:pt x="2594" y="1910"/>
                </a:lnTo>
                <a:lnTo>
                  <a:pt x="2644" y="1874"/>
                </a:lnTo>
                <a:lnTo>
                  <a:pt x="2692" y="1838"/>
                </a:lnTo>
                <a:lnTo>
                  <a:pt x="2740" y="1802"/>
                </a:lnTo>
                <a:lnTo>
                  <a:pt x="2787" y="1764"/>
                </a:lnTo>
                <a:lnTo>
                  <a:pt x="2834" y="1726"/>
                </a:lnTo>
                <a:lnTo>
                  <a:pt x="2880" y="1687"/>
                </a:lnTo>
                <a:lnTo>
                  <a:pt x="2817" y="1687"/>
                </a:lnTo>
                <a:lnTo>
                  <a:pt x="2753" y="1688"/>
                </a:lnTo>
                <a:lnTo>
                  <a:pt x="2690" y="1691"/>
                </a:lnTo>
                <a:lnTo>
                  <a:pt x="2627" y="1697"/>
                </a:lnTo>
                <a:lnTo>
                  <a:pt x="2564" y="1703"/>
                </a:lnTo>
                <a:lnTo>
                  <a:pt x="2502" y="1712"/>
                </a:lnTo>
                <a:lnTo>
                  <a:pt x="2439" y="1723"/>
                </a:lnTo>
                <a:lnTo>
                  <a:pt x="2377" y="1734"/>
                </a:lnTo>
                <a:lnTo>
                  <a:pt x="2315" y="1747"/>
                </a:lnTo>
                <a:lnTo>
                  <a:pt x="2253" y="1763"/>
                </a:lnTo>
                <a:lnTo>
                  <a:pt x="2193" y="1780"/>
                </a:lnTo>
                <a:lnTo>
                  <a:pt x="2132" y="1798"/>
                </a:lnTo>
                <a:lnTo>
                  <a:pt x="2072" y="1817"/>
                </a:lnTo>
                <a:lnTo>
                  <a:pt x="2013" y="1838"/>
                </a:lnTo>
                <a:lnTo>
                  <a:pt x="1953" y="1862"/>
                </a:lnTo>
                <a:lnTo>
                  <a:pt x="1895" y="1886"/>
                </a:lnTo>
                <a:lnTo>
                  <a:pt x="1837" y="1911"/>
                </a:lnTo>
                <a:lnTo>
                  <a:pt x="1780" y="1940"/>
                </a:lnTo>
                <a:lnTo>
                  <a:pt x="1724" y="1968"/>
                </a:lnTo>
                <a:lnTo>
                  <a:pt x="1669" y="1998"/>
                </a:lnTo>
                <a:lnTo>
                  <a:pt x="1614" y="2029"/>
                </a:lnTo>
                <a:lnTo>
                  <a:pt x="1560" y="2062"/>
                </a:lnTo>
                <a:lnTo>
                  <a:pt x="1507" y="2097"/>
                </a:lnTo>
                <a:lnTo>
                  <a:pt x="1454" y="2133"/>
                </a:lnTo>
                <a:lnTo>
                  <a:pt x="1403" y="2170"/>
                </a:lnTo>
                <a:lnTo>
                  <a:pt x="1353" y="2208"/>
                </a:lnTo>
                <a:lnTo>
                  <a:pt x="1303" y="2248"/>
                </a:lnTo>
                <a:lnTo>
                  <a:pt x="1255" y="2289"/>
                </a:lnTo>
                <a:lnTo>
                  <a:pt x="1208" y="2331"/>
                </a:lnTo>
                <a:lnTo>
                  <a:pt x="1163" y="2375"/>
                </a:lnTo>
                <a:lnTo>
                  <a:pt x="1118" y="2420"/>
                </a:lnTo>
                <a:lnTo>
                  <a:pt x="1074" y="2466"/>
                </a:lnTo>
                <a:lnTo>
                  <a:pt x="1030" y="2450"/>
                </a:lnTo>
                <a:lnTo>
                  <a:pt x="986" y="2435"/>
                </a:lnTo>
                <a:lnTo>
                  <a:pt x="942" y="2420"/>
                </a:lnTo>
                <a:lnTo>
                  <a:pt x="898" y="2404"/>
                </a:lnTo>
                <a:lnTo>
                  <a:pt x="856" y="2388"/>
                </a:lnTo>
                <a:lnTo>
                  <a:pt x="812" y="2371"/>
                </a:lnTo>
                <a:lnTo>
                  <a:pt x="768" y="2355"/>
                </a:lnTo>
                <a:lnTo>
                  <a:pt x="725" y="2339"/>
                </a:lnTo>
                <a:lnTo>
                  <a:pt x="779" y="2321"/>
                </a:lnTo>
                <a:lnTo>
                  <a:pt x="833" y="2301"/>
                </a:lnTo>
                <a:lnTo>
                  <a:pt x="887" y="2280"/>
                </a:lnTo>
                <a:lnTo>
                  <a:pt x="940" y="2258"/>
                </a:lnTo>
                <a:lnTo>
                  <a:pt x="992" y="2234"/>
                </a:lnTo>
                <a:lnTo>
                  <a:pt x="1042" y="2208"/>
                </a:lnTo>
                <a:lnTo>
                  <a:pt x="1093" y="2181"/>
                </a:lnTo>
                <a:lnTo>
                  <a:pt x="1144" y="2152"/>
                </a:lnTo>
                <a:lnTo>
                  <a:pt x="1192" y="2122"/>
                </a:lnTo>
                <a:lnTo>
                  <a:pt x="1240" y="2090"/>
                </a:lnTo>
                <a:lnTo>
                  <a:pt x="1287" y="2058"/>
                </a:lnTo>
                <a:lnTo>
                  <a:pt x="1335" y="2024"/>
                </a:lnTo>
                <a:lnTo>
                  <a:pt x="1380" y="1989"/>
                </a:lnTo>
                <a:lnTo>
                  <a:pt x="1425" y="1952"/>
                </a:lnTo>
                <a:lnTo>
                  <a:pt x="1469" y="1915"/>
                </a:lnTo>
                <a:lnTo>
                  <a:pt x="1511" y="1875"/>
                </a:lnTo>
                <a:lnTo>
                  <a:pt x="1553" y="1836"/>
                </a:lnTo>
                <a:lnTo>
                  <a:pt x="1593" y="1795"/>
                </a:lnTo>
                <a:lnTo>
                  <a:pt x="1633" y="1753"/>
                </a:lnTo>
                <a:lnTo>
                  <a:pt x="1672" y="1709"/>
                </a:lnTo>
                <a:lnTo>
                  <a:pt x="1709" y="1665"/>
                </a:lnTo>
                <a:lnTo>
                  <a:pt x="1745" y="1620"/>
                </a:lnTo>
                <a:lnTo>
                  <a:pt x="1781" y="1574"/>
                </a:lnTo>
                <a:lnTo>
                  <a:pt x="1815" y="1527"/>
                </a:lnTo>
                <a:lnTo>
                  <a:pt x="1847" y="1480"/>
                </a:lnTo>
                <a:lnTo>
                  <a:pt x="1879" y="1431"/>
                </a:lnTo>
                <a:lnTo>
                  <a:pt x="1909" y="1382"/>
                </a:lnTo>
                <a:lnTo>
                  <a:pt x="1939" y="1333"/>
                </a:lnTo>
                <a:lnTo>
                  <a:pt x="1966" y="1282"/>
                </a:lnTo>
                <a:lnTo>
                  <a:pt x="1993" y="1230"/>
                </a:lnTo>
                <a:lnTo>
                  <a:pt x="2017" y="1178"/>
                </a:lnTo>
                <a:lnTo>
                  <a:pt x="2041" y="1126"/>
                </a:lnTo>
                <a:lnTo>
                  <a:pt x="1985" y="1146"/>
                </a:lnTo>
                <a:lnTo>
                  <a:pt x="1928" y="1167"/>
                </a:lnTo>
                <a:lnTo>
                  <a:pt x="1873" y="1190"/>
                </a:lnTo>
                <a:lnTo>
                  <a:pt x="1819" y="1213"/>
                </a:lnTo>
                <a:lnTo>
                  <a:pt x="1764" y="1237"/>
                </a:lnTo>
                <a:lnTo>
                  <a:pt x="1710" y="1263"/>
                </a:lnTo>
                <a:lnTo>
                  <a:pt x="1657" y="1290"/>
                </a:lnTo>
                <a:lnTo>
                  <a:pt x="1605" y="1317"/>
                </a:lnTo>
                <a:lnTo>
                  <a:pt x="1553" y="1346"/>
                </a:lnTo>
                <a:lnTo>
                  <a:pt x="1501" y="1376"/>
                </a:lnTo>
                <a:lnTo>
                  <a:pt x="1451" y="1407"/>
                </a:lnTo>
                <a:lnTo>
                  <a:pt x="1400" y="1438"/>
                </a:lnTo>
                <a:lnTo>
                  <a:pt x="1350" y="1472"/>
                </a:lnTo>
                <a:lnTo>
                  <a:pt x="1302" y="1506"/>
                </a:lnTo>
                <a:lnTo>
                  <a:pt x="1254" y="1540"/>
                </a:lnTo>
                <a:lnTo>
                  <a:pt x="1208" y="1576"/>
                </a:lnTo>
                <a:lnTo>
                  <a:pt x="1162" y="1614"/>
                </a:lnTo>
                <a:lnTo>
                  <a:pt x="1115" y="1652"/>
                </a:lnTo>
                <a:lnTo>
                  <a:pt x="1072" y="1691"/>
                </a:lnTo>
                <a:lnTo>
                  <a:pt x="1028" y="1730"/>
                </a:lnTo>
                <a:lnTo>
                  <a:pt x="986" y="1772"/>
                </a:lnTo>
                <a:lnTo>
                  <a:pt x="945" y="1814"/>
                </a:lnTo>
                <a:lnTo>
                  <a:pt x="905" y="1857"/>
                </a:lnTo>
                <a:lnTo>
                  <a:pt x="866" y="1901"/>
                </a:lnTo>
                <a:lnTo>
                  <a:pt x="828" y="1946"/>
                </a:lnTo>
                <a:lnTo>
                  <a:pt x="792" y="1992"/>
                </a:lnTo>
                <a:lnTo>
                  <a:pt x="756" y="2040"/>
                </a:lnTo>
                <a:lnTo>
                  <a:pt x="722" y="2087"/>
                </a:lnTo>
                <a:lnTo>
                  <a:pt x="688" y="2136"/>
                </a:lnTo>
                <a:lnTo>
                  <a:pt x="657" y="2186"/>
                </a:lnTo>
                <a:lnTo>
                  <a:pt x="626" y="2237"/>
                </a:lnTo>
                <a:lnTo>
                  <a:pt x="598" y="2289"/>
                </a:lnTo>
                <a:lnTo>
                  <a:pt x="528" y="2261"/>
                </a:lnTo>
                <a:lnTo>
                  <a:pt x="460" y="2232"/>
                </a:lnTo>
                <a:lnTo>
                  <a:pt x="391" y="2203"/>
                </a:lnTo>
                <a:lnTo>
                  <a:pt x="324" y="2172"/>
                </a:lnTo>
                <a:lnTo>
                  <a:pt x="255" y="2142"/>
                </a:lnTo>
                <a:lnTo>
                  <a:pt x="188" y="2110"/>
                </a:lnTo>
                <a:lnTo>
                  <a:pt x="120" y="2079"/>
                </a:lnTo>
                <a:lnTo>
                  <a:pt x="53" y="2046"/>
                </a:lnTo>
                <a:lnTo>
                  <a:pt x="107" y="2025"/>
                </a:lnTo>
                <a:lnTo>
                  <a:pt x="161" y="2001"/>
                </a:lnTo>
                <a:lnTo>
                  <a:pt x="213" y="1977"/>
                </a:lnTo>
                <a:lnTo>
                  <a:pt x="264" y="1951"/>
                </a:lnTo>
                <a:lnTo>
                  <a:pt x="316" y="1923"/>
                </a:lnTo>
                <a:lnTo>
                  <a:pt x="365" y="1893"/>
                </a:lnTo>
                <a:lnTo>
                  <a:pt x="415" y="1863"/>
                </a:lnTo>
                <a:lnTo>
                  <a:pt x="464" y="1832"/>
                </a:lnTo>
                <a:lnTo>
                  <a:pt x="512" y="1799"/>
                </a:lnTo>
                <a:lnTo>
                  <a:pt x="559" y="1764"/>
                </a:lnTo>
                <a:lnTo>
                  <a:pt x="605" y="1729"/>
                </a:lnTo>
                <a:lnTo>
                  <a:pt x="650" y="1692"/>
                </a:lnTo>
                <a:lnTo>
                  <a:pt x="694" y="1654"/>
                </a:lnTo>
                <a:lnTo>
                  <a:pt x="737" y="1615"/>
                </a:lnTo>
                <a:lnTo>
                  <a:pt x="778" y="1574"/>
                </a:lnTo>
                <a:lnTo>
                  <a:pt x="819" y="1533"/>
                </a:lnTo>
                <a:lnTo>
                  <a:pt x="859" y="1491"/>
                </a:lnTo>
                <a:lnTo>
                  <a:pt x="897" y="1447"/>
                </a:lnTo>
                <a:lnTo>
                  <a:pt x="934" y="1402"/>
                </a:lnTo>
                <a:lnTo>
                  <a:pt x="970" y="1357"/>
                </a:lnTo>
                <a:lnTo>
                  <a:pt x="1005" y="1311"/>
                </a:lnTo>
                <a:lnTo>
                  <a:pt x="1039" y="1263"/>
                </a:lnTo>
                <a:lnTo>
                  <a:pt x="1072" y="1216"/>
                </a:lnTo>
                <a:lnTo>
                  <a:pt x="1102" y="1166"/>
                </a:lnTo>
                <a:lnTo>
                  <a:pt x="1132" y="1116"/>
                </a:lnTo>
                <a:lnTo>
                  <a:pt x="1160" y="1065"/>
                </a:lnTo>
                <a:lnTo>
                  <a:pt x="1186" y="1013"/>
                </a:lnTo>
                <a:lnTo>
                  <a:pt x="1212" y="962"/>
                </a:lnTo>
                <a:lnTo>
                  <a:pt x="1236" y="909"/>
                </a:lnTo>
                <a:lnTo>
                  <a:pt x="1258" y="855"/>
                </a:lnTo>
                <a:lnTo>
                  <a:pt x="1278" y="801"/>
                </a:lnTo>
                <a:lnTo>
                  <a:pt x="1298" y="746"/>
                </a:lnTo>
                <a:lnTo>
                  <a:pt x="1249" y="774"/>
                </a:lnTo>
                <a:lnTo>
                  <a:pt x="1201" y="803"/>
                </a:lnTo>
                <a:lnTo>
                  <a:pt x="1153" y="832"/>
                </a:lnTo>
                <a:lnTo>
                  <a:pt x="1104" y="863"/>
                </a:lnTo>
                <a:lnTo>
                  <a:pt x="1057" y="893"/>
                </a:lnTo>
                <a:lnTo>
                  <a:pt x="1011" y="926"/>
                </a:lnTo>
                <a:lnTo>
                  <a:pt x="965" y="958"/>
                </a:lnTo>
                <a:lnTo>
                  <a:pt x="919" y="991"/>
                </a:lnTo>
                <a:lnTo>
                  <a:pt x="874" y="1024"/>
                </a:lnTo>
                <a:lnTo>
                  <a:pt x="829" y="1059"/>
                </a:lnTo>
                <a:lnTo>
                  <a:pt x="785" y="1094"/>
                </a:lnTo>
                <a:lnTo>
                  <a:pt x="741" y="1130"/>
                </a:lnTo>
                <a:lnTo>
                  <a:pt x="698" y="1167"/>
                </a:lnTo>
                <a:lnTo>
                  <a:pt x="656" y="1204"/>
                </a:lnTo>
                <a:lnTo>
                  <a:pt x="614" y="1243"/>
                </a:lnTo>
                <a:lnTo>
                  <a:pt x="572" y="1281"/>
                </a:lnTo>
                <a:lnTo>
                  <a:pt x="532" y="1320"/>
                </a:lnTo>
                <a:lnTo>
                  <a:pt x="491" y="1361"/>
                </a:lnTo>
                <a:lnTo>
                  <a:pt x="452" y="1401"/>
                </a:lnTo>
                <a:lnTo>
                  <a:pt x="414" y="1442"/>
                </a:lnTo>
                <a:lnTo>
                  <a:pt x="376" y="1483"/>
                </a:lnTo>
                <a:lnTo>
                  <a:pt x="337" y="1526"/>
                </a:lnTo>
                <a:lnTo>
                  <a:pt x="301" y="1569"/>
                </a:lnTo>
                <a:lnTo>
                  <a:pt x="264" y="1611"/>
                </a:lnTo>
                <a:lnTo>
                  <a:pt x="229" y="1655"/>
                </a:lnTo>
                <a:lnTo>
                  <a:pt x="195" y="1700"/>
                </a:lnTo>
                <a:lnTo>
                  <a:pt x="160" y="1745"/>
                </a:lnTo>
                <a:lnTo>
                  <a:pt x="127" y="1791"/>
                </a:lnTo>
                <a:lnTo>
                  <a:pt x="94" y="1837"/>
                </a:lnTo>
                <a:lnTo>
                  <a:pt x="62" y="1883"/>
                </a:lnTo>
                <a:lnTo>
                  <a:pt x="30" y="1931"/>
                </a:lnTo>
                <a:lnTo>
                  <a:pt x="0" y="1978"/>
                </a:lnTo>
                <a:lnTo>
                  <a:pt x="0" y="2161"/>
                </a:lnTo>
                <a:close/>
                <a:moveTo>
                  <a:pt x="0" y="1553"/>
                </a:moveTo>
                <a:lnTo>
                  <a:pt x="37" y="1527"/>
                </a:lnTo>
                <a:lnTo>
                  <a:pt x="74" y="1500"/>
                </a:lnTo>
                <a:lnTo>
                  <a:pt x="110" y="1473"/>
                </a:lnTo>
                <a:lnTo>
                  <a:pt x="146" y="1445"/>
                </a:lnTo>
                <a:lnTo>
                  <a:pt x="182" y="1417"/>
                </a:lnTo>
                <a:lnTo>
                  <a:pt x="217" y="1388"/>
                </a:lnTo>
                <a:lnTo>
                  <a:pt x="251" y="1357"/>
                </a:lnTo>
                <a:lnTo>
                  <a:pt x="284" y="1327"/>
                </a:lnTo>
                <a:lnTo>
                  <a:pt x="318" y="1295"/>
                </a:lnTo>
                <a:lnTo>
                  <a:pt x="351" y="1264"/>
                </a:lnTo>
                <a:lnTo>
                  <a:pt x="382" y="1232"/>
                </a:lnTo>
                <a:lnTo>
                  <a:pt x="414" y="1199"/>
                </a:lnTo>
                <a:lnTo>
                  <a:pt x="445" y="1166"/>
                </a:lnTo>
                <a:lnTo>
                  <a:pt x="475" y="1132"/>
                </a:lnTo>
                <a:lnTo>
                  <a:pt x="505" y="1098"/>
                </a:lnTo>
                <a:lnTo>
                  <a:pt x="534" y="1063"/>
                </a:lnTo>
                <a:lnTo>
                  <a:pt x="562" y="1027"/>
                </a:lnTo>
                <a:lnTo>
                  <a:pt x="590" y="991"/>
                </a:lnTo>
                <a:lnTo>
                  <a:pt x="617" y="955"/>
                </a:lnTo>
                <a:lnTo>
                  <a:pt x="643" y="918"/>
                </a:lnTo>
                <a:lnTo>
                  <a:pt x="669" y="881"/>
                </a:lnTo>
                <a:lnTo>
                  <a:pt x="694" y="842"/>
                </a:lnTo>
                <a:lnTo>
                  <a:pt x="719" y="804"/>
                </a:lnTo>
                <a:lnTo>
                  <a:pt x="742" y="765"/>
                </a:lnTo>
                <a:lnTo>
                  <a:pt x="765" y="725"/>
                </a:lnTo>
                <a:lnTo>
                  <a:pt x="787" y="686"/>
                </a:lnTo>
                <a:lnTo>
                  <a:pt x="808" y="646"/>
                </a:lnTo>
                <a:lnTo>
                  <a:pt x="829" y="605"/>
                </a:lnTo>
                <a:lnTo>
                  <a:pt x="849" y="565"/>
                </a:lnTo>
                <a:lnTo>
                  <a:pt x="868" y="523"/>
                </a:lnTo>
                <a:lnTo>
                  <a:pt x="886" y="482"/>
                </a:lnTo>
                <a:lnTo>
                  <a:pt x="903" y="440"/>
                </a:lnTo>
                <a:lnTo>
                  <a:pt x="841" y="467"/>
                </a:lnTo>
                <a:lnTo>
                  <a:pt x="779" y="494"/>
                </a:lnTo>
                <a:lnTo>
                  <a:pt x="717" y="523"/>
                </a:lnTo>
                <a:lnTo>
                  <a:pt x="658" y="553"/>
                </a:lnTo>
                <a:lnTo>
                  <a:pt x="598" y="585"/>
                </a:lnTo>
                <a:lnTo>
                  <a:pt x="540" y="619"/>
                </a:lnTo>
                <a:lnTo>
                  <a:pt x="481" y="652"/>
                </a:lnTo>
                <a:lnTo>
                  <a:pt x="424" y="687"/>
                </a:lnTo>
                <a:lnTo>
                  <a:pt x="369" y="723"/>
                </a:lnTo>
                <a:lnTo>
                  <a:pt x="313" y="761"/>
                </a:lnTo>
                <a:lnTo>
                  <a:pt x="259" y="800"/>
                </a:lnTo>
                <a:lnTo>
                  <a:pt x="205" y="839"/>
                </a:lnTo>
                <a:lnTo>
                  <a:pt x="152" y="881"/>
                </a:lnTo>
                <a:lnTo>
                  <a:pt x="100" y="922"/>
                </a:lnTo>
                <a:lnTo>
                  <a:pt x="49" y="965"/>
                </a:lnTo>
                <a:lnTo>
                  <a:pt x="0" y="1010"/>
                </a:lnTo>
                <a:lnTo>
                  <a:pt x="0" y="1553"/>
                </a:lnTo>
                <a:close/>
                <a:moveTo>
                  <a:pt x="0" y="642"/>
                </a:moveTo>
                <a:lnTo>
                  <a:pt x="29" y="606"/>
                </a:lnTo>
                <a:lnTo>
                  <a:pt x="58" y="569"/>
                </a:lnTo>
                <a:lnTo>
                  <a:pt x="87" y="531"/>
                </a:lnTo>
                <a:lnTo>
                  <a:pt x="114" y="494"/>
                </a:lnTo>
                <a:lnTo>
                  <a:pt x="141" y="455"/>
                </a:lnTo>
                <a:lnTo>
                  <a:pt x="166" y="415"/>
                </a:lnTo>
                <a:lnTo>
                  <a:pt x="192" y="376"/>
                </a:lnTo>
                <a:lnTo>
                  <a:pt x="217" y="337"/>
                </a:lnTo>
                <a:lnTo>
                  <a:pt x="241" y="296"/>
                </a:lnTo>
                <a:lnTo>
                  <a:pt x="264" y="254"/>
                </a:lnTo>
                <a:lnTo>
                  <a:pt x="286" y="214"/>
                </a:lnTo>
                <a:lnTo>
                  <a:pt x="308" y="171"/>
                </a:lnTo>
                <a:lnTo>
                  <a:pt x="328" y="130"/>
                </a:lnTo>
                <a:lnTo>
                  <a:pt x="349" y="87"/>
                </a:lnTo>
                <a:lnTo>
                  <a:pt x="368" y="44"/>
                </a:lnTo>
                <a:lnTo>
                  <a:pt x="386" y="0"/>
                </a:lnTo>
                <a:lnTo>
                  <a:pt x="336" y="22"/>
                </a:lnTo>
                <a:lnTo>
                  <a:pt x="287" y="43"/>
                </a:lnTo>
                <a:lnTo>
                  <a:pt x="237" y="66"/>
                </a:lnTo>
                <a:lnTo>
                  <a:pt x="189" y="88"/>
                </a:lnTo>
                <a:lnTo>
                  <a:pt x="141" y="112"/>
                </a:lnTo>
                <a:lnTo>
                  <a:pt x="93" y="136"/>
                </a:lnTo>
                <a:lnTo>
                  <a:pt x="46" y="162"/>
                </a:lnTo>
                <a:lnTo>
                  <a:pt x="0" y="188"/>
                </a:lnTo>
                <a:lnTo>
                  <a:pt x="0" y="642"/>
                </a:lnTo>
                <a:close/>
              </a:path>
            </a:pathLst>
          </a:custGeom>
          <a:gradFill>
            <a:gsLst>
              <a:gs pos="0">
                <a:schemeClr val="accent2"/>
              </a:gs>
              <a:gs pos="100000">
                <a:schemeClr val="accent2"/>
              </a:gs>
            </a:gsLst>
            <a:lin ang="16200000" scaled="1"/>
          </a:gradFill>
          <a:ln>
            <a:noFill/>
          </a:ln>
          <a:effectLst>
            <a:outerShdw blurRad="711200" dist="228600" dir="2700000" algn="tl" rotWithShape="0">
              <a:prstClr val="black">
                <a:alpha val="15000"/>
              </a:prstClr>
            </a:outerShdw>
          </a:effectLst>
        </p:spPr>
        <p:txBody>
          <a:bodyPr vert="horz" wrap="square" lIns="91440" tIns="45720" rIns="91440" bIns="45720" numCol="1" anchor="t" anchorCtr="0" compatLnSpc="1">
            <a:prstTxWarp prst="textNoShape">
              <a:avLst/>
            </a:prstTxWarp>
          </a:bodyPr>
          <a:lstStyle/>
          <a:p>
            <a:endParaRPr lang="en-US" dirty="0">
              <a:solidFill>
                <a:sysClr val="windowText" lastClr="000000"/>
              </a:solidFill>
              <a:cs typeface="+mn-ea"/>
              <a:sym typeface="+mn-lt"/>
            </a:endParaRPr>
          </a:p>
        </p:txBody>
      </p:sp>
      <p:sp>
        <p:nvSpPr>
          <p:cNvPr id="43" name="矩形: 圆角 42">
            <a:extLst>
              <a:ext uri="{FF2B5EF4-FFF2-40B4-BE49-F238E27FC236}">
                <a16:creationId xmlns:a16="http://schemas.microsoft.com/office/drawing/2014/main" id="{6CD147E5-33F0-4B3F-AA52-28842DD1588E}"/>
              </a:ext>
            </a:extLst>
          </p:cNvPr>
          <p:cNvSpPr/>
          <p:nvPr/>
        </p:nvSpPr>
        <p:spPr>
          <a:xfrm flipH="1">
            <a:off x="5714072" y="2086545"/>
            <a:ext cx="3569030" cy="3380428"/>
          </a:xfrm>
          <a:prstGeom prst="roundRect">
            <a:avLst>
              <a:gd name="adj" fmla="val 0"/>
            </a:avLst>
          </a:prstGeom>
          <a:blipFill>
            <a:blip r:embed="rId4"/>
            <a:stretch>
              <a:fillRect l="-21112" r="-20961"/>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44" name="矩形: 圆角 43">
            <a:extLst>
              <a:ext uri="{FF2B5EF4-FFF2-40B4-BE49-F238E27FC236}">
                <a16:creationId xmlns:a16="http://schemas.microsoft.com/office/drawing/2014/main" id="{9F595028-9A96-4B42-8849-AC641285D028}"/>
              </a:ext>
            </a:extLst>
          </p:cNvPr>
          <p:cNvSpPr/>
          <p:nvPr/>
        </p:nvSpPr>
        <p:spPr>
          <a:xfrm flipH="1">
            <a:off x="3557228" y="2183974"/>
            <a:ext cx="1818086" cy="1978244"/>
          </a:xfrm>
          <a:prstGeom prst="roundRect">
            <a:avLst>
              <a:gd name="adj" fmla="val 0"/>
            </a:avLst>
          </a:prstGeom>
          <a:blipFill>
            <a:blip r:embed="rId5"/>
            <a:stretch>
              <a:fillRect l="-31860" r="-31418"/>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45" name="矩形: 圆角 44">
            <a:extLst>
              <a:ext uri="{FF2B5EF4-FFF2-40B4-BE49-F238E27FC236}">
                <a16:creationId xmlns:a16="http://schemas.microsoft.com/office/drawing/2014/main" id="{E73729F0-C6BC-4787-B9DC-E4C4B2B2E96D}"/>
              </a:ext>
            </a:extLst>
          </p:cNvPr>
          <p:cNvSpPr/>
          <p:nvPr/>
        </p:nvSpPr>
        <p:spPr>
          <a:xfrm flipH="1">
            <a:off x="1461687" y="2183974"/>
            <a:ext cx="1818086" cy="1978244"/>
          </a:xfrm>
          <a:prstGeom prst="roundRect">
            <a:avLst>
              <a:gd name="adj" fmla="val 0"/>
            </a:avLst>
          </a:prstGeom>
          <a:blipFill>
            <a:blip r:embed="rId6"/>
            <a:stretch>
              <a:fillRect l="-47045" r="-46393"/>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49" name="文本框 48">
            <a:extLst>
              <a:ext uri="{FF2B5EF4-FFF2-40B4-BE49-F238E27FC236}">
                <a16:creationId xmlns:a16="http://schemas.microsoft.com/office/drawing/2014/main" id="{15BDF1DE-4BD3-4907-BF45-0D07C9971D49}"/>
              </a:ext>
            </a:extLst>
          </p:cNvPr>
          <p:cNvSpPr txBox="1"/>
          <p:nvPr/>
        </p:nvSpPr>
        <p:spPr>
          <a:xfrm>
            <a:off x="1534085" y="4561656"/>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江河景区介绍</a:t>
            </a:r>
          </a:p>
        </p:txBody>
      </p:sp>
      <p:sp>
        <p:nvSpPr>
          <p:cNvPr id="50" name="文本框 49">
            <a:extLst>
              <a:ext uri="{FF2B5EF4-FFF2-40B4-BE49-F238E27FC236}">
                <a16:creationId xmlns:a16="http://schemas.microsoft.com/office/drawing/2014/main" id="{960CE20D-B2EC-462A-933A-19BF2802D425}"/>
              </a:ext>
            </a:extLst>
          </p:cNvPr>
          <p:cNvSpPr txBox="1"/>
          <p:nvPr/>
        </p:nvSpPr>
        <p:spPr>
          <a:xfrm>
            <a:off x="1534086" y="5071512"/>
            <a:ext cx="3841228" cy="709105"/>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51" name="Group 13">
            <a:extLst>
              <a:ext uri="{FF2B5EF4-FFF2-40B4-BE49-F238E27FC236}">
                <a16:creationId xmlns:a16="http://schemas.microsoft.com/office/drawing/2014/main" id="{8DB49B0E-4681-43DE-80B4-DFF1C69C79CB}"/>
              </a:ext>
            </a:extLst>
          </p:cNvPr>
          <p:cNvGrpSpPr/>
          <p:nvPr/>
        </p:nvGrpSpPr>
        <p:grpSpPr>
          <a:xfrm>
            <a:off x="1552128" y="4997556"/>
            <a:ext cx="781511" cy="0"/>
            <a:chOff x="6420047" y="3191256"/>
            <a:chExt cx="587160" cy="0"/>
          </a:xfrm>
        </p:grpSpPr>
        <p:cxnSp>
          <p:nvCxnSpPr>
            <p:cNvPr id="52" name="Straight Connector 14">
              <a:extLst>
                <a:ext uri="{FF2B5EF4-FFF2-40B4-BE49-F238E27FC236}">
                  <a16:creationId xmlns:a16="http://schemas.microsoft.com/office/drawing/2014/main" id="{359E7265-1941-441E-8599-BDD4341ED713}"/>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Straight Connector 15">
              <a:extLst>
                <a:ext uri="{FF2B5EF4-FFF2-40B4-BE49-F238E27FC236}">
                  <a16:creationId xmlns:a16="http://schemas.microsoft.com/office/drawing/2014/main" id="{9B058D00-838F-462B-A76D-3AAA4BBF7294}"/>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4" name="Straight Connector 16">
              <a:extLst>
                <a:ext uri="{FF2B5EF4-FFF2-40B4-BE49-F238E27FC236}">
                  <a16:creationId xmlns:a16="http://schemas.microsoft.com/office/drawing/2014/main" id="{8C219B0A-3570-4512-9717-F643D7B7BC0A}"/>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92375660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Shape 297">
            <a:extLst>
              <a:ext uri="{FF2B5EF4-FFF2-40B4-BE49-F238E27FC236}">
                <a16:creationId xmlns:a16="http://schemas.microsoft.com/office/drawing/2014/main" id="{E06E65FC-2563-47D6-B2F4-2349B754ECA5}"/>
              </a:ext>
            </a:extLst>
          </p:cNvPr>
          <p:cNvSpPr/>
          <p:nvPr/>
        </p:nvSpPr>
        <p:spPr>
          <a:xfrm flipH="1" flipV="1">
            <a:off x="7242642" y="0"/>
            <a:ext cx="4949358" cy="5109303"/>
          </a:xfrm>
          <a:custGeom>
            <a:avLst/>
            <a:gdLst>
              <a:gd name="connsiteX0" fmla="*/ 0 w 3816138"/>
              <a:gd name="connsiteY0" fmla="*/ 0 h 3981450"/>
              <a:gd name="connsiteX1" fmla="*/ 3238500 w 3816138"/>
              <a:gd name="connsiteY1" fmla="*/ 1809750 h 3981450"/>
              <a:gd name="connsiteX2" fmla="*/ 3657600 w 3816138"/>
              <a:gd name="connsiteY2" fmla="*/ 3981450 h 3981450"/>
              <a:gd name="connsiteX3" fmla="*/ 38100 w 3816138"/>
              <a:gd name="connsiteY3" fmla="*/ 3962400 h 3981450"/>
              <a:gd name="connsiteX4" fmla="*/ 0 w 3816138"/>
              <a:gd name="connsiteY4" fmla="*/ 0 h 3981450"/>
              <a:gd name="connsiteX0" fmla="*/ 0 w 3816138"/>
              <a:gd name="connsiteY0" fmla="*/ 0 h 3981450"/>
              <a:gd name="connsiteX1" fmla="*/ 3238500 w 3816138"/>
              <a:gd name="connsiteY1" fmla="*/ 1809750 h 3981450"/>
              <a:gd name="connsiteX2" fmla="*/ 3657600 w 3816138"/>
              <a:gd name="connsiteY2" fmla="*/ 3981450 h 3981450"/>
              <a:gd name="connsiteX3" fmla="*/ 38100 w 3816138"/>
              <a:gd name="connsiteY3" fmla="*/ 3962400 h 3981450"/>
              <a:gd name="connsiteX4" fmla="*/ 0 w 3816138"/>
              <a:gd name="connsiteY4" fmla="*/ 0 h 3981450"/>
              <a:gd name="connsiteX0" fmla="*/ 0 w 3876554"/>
              <a:gd name="connsiteY0" fmla="*/ 0 h 3981450"/>
              <a:gd name="connsiteX1" fmla="*/ 3409950 w 3876554"/>
              <a:gd name="connsiteY1" fmla="*/ 2076450 h 3981450"/>
              <a:gd name="connsiteX2" fmla="*/ 3657600 w 3876554"/>
              <a:gd name="connsiteY2" fmla="*/ 3981450 h 3981450"/>
              <a:gd name="connsiteX3" fmla="*/ 38100 w 3876554"/>
              <a:gd name="connsiteY3" fmla="*/ 3962400 h 3981450"/>
              <a:gd name="connsiteX4" fmla="*/ 0 w 3876554"/>
              <a:gd name="connsiteY4" fmla="*/ 0 h 3981450"/>
              <a:gd name="connsiteX0" fmla="*/ 0 w 3916378"/>
              <a:gd name="connsiteY0" fmla="*/ 0 h 3981450"/>
              <a:gd name="connsiteX1" fmla="*/ 3409950 w 3916378"/>
              <a:gd name="connsiteY1" fmla="*/ 2076450 h 3981450"/>
              <a:gd name="connsiteX2" fmla="*/ 3657600 w 3916378"/>
              <a:gd name="connsiteY2" fmla="*/ 3981450 h 3981450"/>
              <a:gd name="connsiteX3" fmla="*/ 38100 w 3916378"/>
              <a:gd name="connsiteY3" fmla="*/ 3962400 h 3981450"/>
              <a:gd name="connsiteX4" fmla="*/ 0 w 3916378"/>
              <a:gd name="connsiteY4" fmla="*/ 0 h 3981450"/>
              <a:gd name="connsiteX0" fmla="*/ 0 w 3873335"/>
              <a:gd name="connsiteY0" fmla="*/ 0 h 3981450"/>
              <a:gd name="connsiteX1" fmla="*/ 3409950 w 3873335"/>
              <a:gd name="connsiteY1" fmla="*/ 2076450 h 3981450"/>
              <a:gd name="connsiteX2" fmla="*/ 3657600 w 3873335"/>
              <a:gd name="connsiteY2" fmla="*/ 3981450 h 3981450"/>
              <a:gd name="connsiteX3" fmla="*/ 38100 w 3873335"/>
              <a:gd name="connsiteY3" fmla="*/ 3962400 h 3981450"/>
              <a:gd name="connsiteX4" fmla="*/ 0 w 3873335"/>
              <a:gd name="connsiteY4" fmla="*/ 0 h 3981450"/>
              <a:gd name="connsiteX0" fmla="*/ 0 w 3786126"/>
              <a:gd name="connsiteY0" fmla="*/ 0 h 3981450"/>
              <a:gd name="connsiteX1" fmla="*/ 3409950 w 3786126"/>
              <a:gd name="connsiteY1" fmla="*/ 2076450 h 3981450"/>
              <a:gd name="connsiteX2" fmla="*/ 3657600 w 3786126"/>
              <a:gd name="connsiteY2" fmla="*/ 3981450 h 3981450"/>
              <a:gd name="connsiteX3" fmla="*/ 38100 w 3786126"/>
              <a:gd name="connsiteY3" fmla="*/ 3962400 h 3981450"/>
              <a:gd name="connsiteX4" fmla="*/ 0 w 3786126"/>
              <a:gd name="connsiteY4" fmla="*/ 0 h 3981450"/>
              <a:gd name="connsiteX0" fmla="*/ 0 w 3786126"/>
              <a:gd name="connsiteY0" fmla="*/ 0 h 3981450"/>
              <a:gd name="connsiteX1" fmla="*/ 3409950 w 3786126"/>
              <a:gd name="connsiteY1" fmla="*/ 2076450 h 3981450"/>
              <a:gd name="connsiteX2" fmla="*/ 3657600 w 3786126"/>
              <a:gd name="connsiteY2" fmla="*/ 3981450 h 3981450"/>
              <a:gd name="connsiteX3" fmla="*/ 0 w 3786126"/>
              <a:gd name="connsiteY3" fmla="*/ 3981450 h 3981450"/>
              <a:gd name="connsiteX4" fmla="*/ 0 w 3786126"/>
              <a:gd name="connsiteY4" fmla="*/ 0 h 3981450"/>
              <a:gd name="connsiteX0" fmla="*/ 0 w 3786126"/>
              <a:gd name="connsiteY0" fmla="*/ 0 h 3981450"/>
              <a:gd name="connsiteX1" fmla="*/ 3409950 w 3786126"/>
              <a:gd name="connsiteY1" fmla="*/ 2076450 h 3981450"/>
              <a:gd name="connsiteX2" fmla="*/ 3657600 w 3786126"/>
              <a:gd name="connsiteY2" fmla="*/ 3981450 h 3981450"/>
              <a:gd name="connsiteX3" fmla="*/ 0 w 3786126"/>
              <a:gd name="connsiteY3" fmla="*/ 3981450 h 3981450"/>
              <a:gd name="connsiteX4" fmla="*/ 0 w 3786126"/>
              <a:gd name="connsiteY4" fmla="*/ 0 h 3981450"/>
              <a:gd name="connsiteX0" fmla="*/ 0 w 3786126"/>
              <a:gd name="connsiteY0" fmla="*/ 0 h 3981450"/>
              <a:gd name="connsiteX1" fmla="*/ 3409950 w 3786126"/>
              <a:gd name="connsiteY1" fmla="*/ 2076450 h 3981450"/>
              <a:gd name="connsiteX2" fmla="*/ 3657600 w 3786126"/>
              <a:gd name="connsiteY2" fmla="*/ 3981450 h 3981450"/>
              <a:gd name="connsiteX3" fmla="*/ 0 w 3786126"/>
              <a:gd name="connsiteY3" fmla="*/ 3981450 h 3981450"/>
              <a:gd name="connsiteX4" fmla="*/ 0 w 3786126"/>
              <a:gd name="connsiteY4" fmla="*/ 0 h 3981450"/>
              <a:gd name="connsiteX0" fmla="*/ 0 w 4032226"/>
              <a:gd name="connsiteY0" fmla="*/ 0 h 4003693"/>
              <a:gd name="connsiteX1" fmla="*/ 3409950 w 4032226"/>
              <a:gd name="connsiteY1" fmla="*/ 2076450 h 4003693"/>
              <a:gd name="connsiteX2" fmla="*/ 3943350 w 4032226"/>
              <a:gd name="connsiteY2" fmla="*/ 4003693 h 4003693"/>
              <a:gd name="connsiteX3" fmla="*/ 0 w 4032226"/>
              <a:gd name="connsiteY3" fmla="*/ 3981450 h 4003693"/>
              <a:gd name="connsiteX4" fmla="*/ 0 w 4032226"/>
              <a:gd name="connsiteY4" fmla="*/ 0 h 4003693"/>
              <a:gd name="connsiteX0" fmla="*/ 0 w 3948509"/>
              <a:gd name="connsiteY0" fmla="*/ 0 h 4003693"/>
              <a:gd name="connsiteX1" fmla="*/ 3409950 w 3948509"/>
              <a:gd name="connsiteY1" fmla="*/ 2076450 h 4003693"/>
              <a:gd name="connsiteX2" fmla="*/ 3943350 w 3948509"/>
              <a:gd name="connsiteY2" fmla="*/ 4003693 h 4003693"/>
              <a:gd name="connsiteX3" fmla="*/ 0 w 3948509"/>
              <a:gd name="connsiteY3" fmla="*/ 3981450 h 4003693"/>
              <a:gd name="connsiteX4" fmla="*/ 0 w 3948509"/>
              <a:gd name="connsiteY4" fmla="*/ 0 h 4003693"/>
              <a:gd name="connsiteX0" fmla="*/ 0 w 3943350"/>
              <a:gd name="connsiteY0" fmla="*/ 0 h 4003693"/>
              <a:gd name="connsiteX1" fmla="*/ 3333750 w 3943350"/>
              <a:gd name="connsiteY1" fmla="*/ 1942994 h 4003693"/>
              <a:gd name="connsiteX2" fmla="*/ 3943350 w 3943350"/>
              <a:gd name="connsiteY2" fmla="*/ 4003693 h 4003693"/>
              <a:gd name="connsiteX3" fmla="*/ 0 w 3943350"/>
              <a:gd name="connsiteY3" fmla="*/ 3981450 h 4003693"/>
              <a:gd name="connsiteX4" fmla="*/ 0 w 3943350"/>
              <a:gd name="connsiteY4" fmla="*/ 0 h 4003693"/>
              <a:gd name="connsiteX0" fmla="*/ 0 w 4152900"/>
              <a:gd name="connsiteY0" fmla="*/ 0 h 3981450"/>
              <a:gd name="connsiteX1" fmla="*/ 3333750 w 4152900"/>
              <a:gd name="connsiteY1" fmla="*/ 1942994 h 3981450"/>
              <a:gd name="connsiteX2" fmla="*/ 4152900 w 4152900"/>
              <a:gd name="connsiteY2" fmla="*/ 3981450 h 3981450"/>
              <a:gd name="connsiteX3" fmla="*/ 0 w 4152900"/>
              <a:gd name="connsiteY3" fmla="*/ 3981450 h 3981450"/>
              <a:gd name="connsiteX4" fmla="*/ 0 w 4152900"/>
              <a:gd name="connsiteY4" fmla="*/ 0 h 3981450"/>
              <a:gd name="connsiteX0" fmla="*/ 0 w 4152900"/>
              <a:gd name="connsiteY0" fmla="*/ 0 h 3981450"/>
              <a:gd name="connsiteX1" fmla="*/ 3333750 w 4152900"/>
              <a:gd name="connsiteY1" fmla="*/ 1942994 h 3981450"/>
              <a:gd name="connsiteX2" fmla="*/ 4152900 w 4152900"/>
              <a:gd name="connsiteY2" fmla="*/ 3981450 h 3981450"/>
              <a:gd name="connsiteX3" fmla="*/ 0 w 4152900"/>
              <a:gd name="connsiteY3" fmla="*/ 3981450 h 3981450"/>
              <a:gd name="connsiteX4" fmla="*/ 0 w 4152900"/>
              <a:gd name="connsiteY4" fmla="*/ 0 h 3981450"/>
              <a:gd name="connsiteX0" fmla="*/ 0 w 4152900"/>
              <a:gd name="connsiteY0" fmla="*/ 0 h 3981450"/>
              <a:gd name="connsiteX1" fmla="*/ 3200400 w 4152900"/>
              <a:gd name="connsiteY1" fmla="*/ 1720566 h 3981450"/>
              <a:gd name="connsiteX2" fmla="*/ 4152900 w 4152900"/>
              <a:gd name="connsiteY2" fmla="*/ 3981450 h 3981450"/>
              <a:gd name="connsiteX3" fmla="*/ 0 w 4152900"/>
              <a:gd name="connsiteY3" fmla="*/ 3981450 h 3981450"/>
              <a:gd name="connsiteX4" fmla="*/ 0 w 4152900"/>
              <a:gd name="connsiteY4" fmla="*/ 0 h 3981450"/>
              <a:gd name="connsiteX0" fmla="*/ 0 w 4152900"/>
              <a:gd name="connsiteY0" fmla="*/ 0 h 3981450"/>
              <a:gd name="connsiteX1" fmla="*/ 3200400 w 4152900"/>
              <a:gd name="connsiteY1" fmla="*/ 1720566 h 3981450"/>
              <a:gd name="connsiteX2" fmla="*/ 4152900 w 4152900"/>
              <a:gd name="connsiteY2" fmla="*/ 3981450 h 3981450"/>
              <a:gd name="connsiteX3" fmla="*/ 0 w 4152900"/>
              <a:gd name="connsiteY3" fmla="*/ 3981450 h 3981450"/>
              <a:gd name="connsiteX4" fmla="*/ 0 w 4152900"/>
              <a:gd name="connsiteY4" fmla="*/ 0 h 3981450"/>
              <a:gd name="connsiteX0" fmla="*/ 0 w 4152900"/>
              <a:gd name="connsiteY0" fmla="*/ 314198 h 4295648"/>
              <a:gd name="connsiteX1" fmla="*/ 1607574 w 4152900"/>
              <a:gd name="connsiteY1" fmla="*/ 305635 h 4295648"/>
              <a:gd name="connsiteX2" fmla="*/ 3200400 w 4152900"/>
              <a:gd name="connsiteY2" fmla="*/ 2034764 h 4295648"/>
              <a:gd name="connsiteX3" fmla="*/ 4152900 w 4152900"/>
              <a:gd name="connsiteY3" fmla="*/ 4295648 h 4295648"/>
              <a:gd name="connsiteX4" fmla="*/ 0 w 4152900"/>
              <a:gd name="connsiteY4" fmla="*/ 4295648 h 4295648"/>
              <a:gd name="connsiteX5" fmla="*/ 0 w 4152900"/>
              <a:gd name="connsiteY5" fmla="*/ 314198 h 4295648"/>
              <a:gd name="connsiteX0" fmla="*/ 0 w 4152900"/>
              <a:gd name="connsiteY0" fmla="*/ 314198 h 4295648"/>
              <a:gd name="connsiteX1" fmla="*/ 1607574 w 4152900"/>
              <a:gd name="connsiteY1" fmla="*/ 305635 h 4295648"/>
              <a:gd name="connsiteX2" fmla="*/ 3200400 w 4152900"/>
              <a:gd name="connsiteY2" fmla="*/ 2034764 h 4295648"/>
              <a:gd name="connsiteX3" fmla="*/ 4152900 w 4152900"/>
              <a:gd name="connsiteY3" fmla="*/ 4295648 h 4295648"/>
              <a:gd name="connsiteX4" fmla="*/ 0 w 4152900"/>
              <a:gd name="connsiteY4" fmla="*/ 4295648 h 4295648"/>
              <a:gd name="connsiteX5" fmla="*/ 0 w 4152900"/>
              <a:gd name="connsiteY5" fmla="*/ 314198 h 4295648"/>
              <a:gd name="connsiteX0" fmla="*/ 0 w 4152900"/>
              <a:gd name="connsiteY0" fmla="*/ 314198 h 4295648"/>
              <a:gd name="connsiteX1" fmla="*/ 1607574 w 4152900"/>
              <a:gd name="connsiteY1" fmla="*/ 305635 h 4295648"/>
              <a:gd name="connsiteX2" fmla="*/ 2073011 w 4152900"/>
              <a:gd name="connsiteY2" fmla="*/ 2171760 h 4295648"/>
              <a:gd name="connsiteX3" fmla="*/ 4152900 w 4152900"/>
              <a:gd name="connsiteY3" fmla="*/ 4295648 h 4295648"/>
              <a:gd name="connsiteX4" fmla="*/ 0 w 4152900"/>
              <a:gd name="connsiteY4" fmla="*/ 4295648 h 4295648"/>
              <a:gd name="connsiteX5" fmla="*/ 0 w 4152900"/>
              <a:gd name="connsiteY5" fmla="*/ 314198 h 4295648"/>
              <a:gd name="connsiteX0" fmla="*/ 0 w 4152900"/>
              <a:gd name="connsiteY0" fmla="*/ 134448 h 4115898"/>
              <a:gd name="connsiteX1" fmla="*/ 1607574 w 4152900"/>
              <a:gd name="connsiteY1" fmla="*/ 125885 h 4115898"/>
              <a:gd name="connsiteX2" fmla="*/ 2073011 w 4152900"/>
              <a:gd name="connsiteY2" fmla="*/ 1992010 h 4115898"/>
              <a:gd name="connsiteX3" fmla="*/ 4152900 w 4152900"/>
              <a:gd name="connsiteY3" fmla="*/ 4115898 h 4115898"/>
              <a:gd name="connsiteX4" fmla="*/ 0 w 4152900"/>
              <a:gd name="connsiteY4" fmla="*/ 4115898 h 4115898"/>
              <a:gd name="connsiteX5" fmla="*/ 0 w 4152900"/>
              <a:gd name="connsiteY5" fmla="*/ 134448 h 4115898"/>
              <a:gd name="connsiteX0" fmla="*/ 0 w 4152900"/>
              <a:gd name="connsiteY0" fmla="*/ 8563 h 3990013"/>
              <a:gd name="connsiteX1" fmla="*/ 1607574 w 4152900"/>
              <a:gd name="connsiteY1" fmla="*/ 0 h 3990013"/>
              <a:gd name="connsiteX2" fmla="*/ 2073011 w 4152900"/>
              <a:gd name="connsiteY2" fmla="*/ 1866125 h 3990013"/>
              <a:gd name="connsiteX3" fmla="*/ 4152900 w 4152900"/>
              <a:gd name="connsiteY3" fmla="*/ 3990013 h 3990013"/>
              <a:gd name="connsiteX4" fmla="*/ 0 w 4152900"/>
              <a:gd name="connsiteY4" fmla="*/ 3990013 h 3990013"/>
              <a:gd name="connsiteX5" fmla="*/ 0 w 4152900"/>
              <a:gd name="connsiteY5" fmla="*/ 8563 h 3990013"/>
              <a:gd name="connsiteX0" fmla="*/ 0 w 4152900"/>
              <a:gd name="connsiteY0" fmla="*/ 8563 h 3990013"/>
              <a:gd name="connsiteX1" fmla="*/ 1607574 w 4152900"/>
              <a:gd name="connsiteY1" fmla="*/ 0 h 3990013"/>
              <a:gd name="connsiteX2" fmla="*/ 2073011 w 4152900"/>
              <a:gd name="connsiteY2" fmla="*/ 1866125 h 3990013"/>
              <a:gd name="connsiteX3" fmla="*/ 4152900 w 4152900"/>
              <a:gd name="connsiteY3" fmla="*/ 3990013 h 3990013"/>
              <a:gd name="connsiteX4" fmla="*/ 0 w 4152900"/>
              <a:gd name="connsiteY4" fmla="*/ 3990013 h 3990013"/>
              <a:gd name="connsiteX5" fmla="*/ 0 w 4152900"/>
              <a:gd name="connsiteY5" fmla="*/ 8563 h 3990013"/>
              <a:gd name="connsiteX0" fmla="*/ 0 w 4152900"/>
              <a:gd name="connsiteY0" fmla="*/ 51923 h 4033373"/>
              <a:gd name="connsiteX1" fmla="*/ 2073011 w 4152900"/>
              <a:gd name="connsiteY1" fmla="*/ 1909485 h 4033373"/>
              <a:gd name="connsiteX2" fmla="*/ 4152900 w 4152900"/>
              <a:gd name="connsiteY2" fmla="*/ 4033373 h 4033373"/>
              <a:gd name="connsiteX3" fmla="*/ 0 w 4152900"/>
              <a:gd name="connsiteY3" fmla="*/ 4033373 h 4033373"/>
              <a:gd name="connsiteX4" fmla="*/ 0 w 4152900"/>
              <a:gd name="connsiteY4" fmla="*/ 51923 h 4033373"/>
              <a:gd name="connsiteX0" fmla="*/ 0 w 4152900"/>
              <a:gd name="connsiteY0" fmla="*/ 39460 h 4020910"/>
              <a:gd name="connsiteX1" fmla="*/ 1759618 w 4152900"/>
              <a:gd name="connsiteY1" fmla="*/ 2475397 h 4020910"/>
              <a:gd name="connsiteX2" fmla="*/ 4152900 w 4152900"/>
              <a:gd name="connsiteY2" fmla="*/ 4020910 h 4020910"/>
              <a:gd name="connsiteX3" fmla="*/ 0 w 4152900"/>
              <a:gd name="connsiteY3" fmla="*/ 4020910 h 4020910"/>
              <a:gd name="connsiteX4" fmla="*/ 0 w 4152900"/>
              <a:gd name="connsiteY4" fmla="*/ 39460 h 4020910"/>
              <a:gd name="connsiteX0" fmla="*/ 0 w 4152900"/>
              <a:gd name="connsiteY0" fmla="*/ 48924 h 4030374"/>
              <a:gd name="connsiteX1" fmla="*/ 1759618 w 4152900"/>
              <a:gd name="connsiteY1" fmla="*/ 2484861 h 4030374"/>
              <a:gd name="connsiteX2" fmla="*/ 4152900 w 4152900"/>
              <a:gd name="connsiteY2" fmla="*/ 4030374 h 4030374"/>
              <a:gd name="connsiteX3" fmla="*/ 0 w 4152900"/>
              <a:gd name="connsiteY3" fmla="*/ 4030374 h 4030374"/>
              <a:gd name="connsiteX4" fmla="*/ 0 w 4152900"/>
              <a:gd name="connsiteY4" fmla="*/ 48924 h 4030374"/>
              <a:gd name="connsiteX0" fmla="*/ 0 w 4152900"/>
              <a:gd name="connsiteY0" fmla="*/ 0 h 3981450"/>
              <a:gd name="connsiteX1" fmla="*/ 1759618 w 4152900"/>
              <a:gd name="connsiteY1" fmla="*/ 2435937 h 3981450"/>
              <a:gd name="connsiteX2" fmla="*/ 4152900 w 4152900"/>
              <a:gd name="connsiteY2" fmla="*/ 3981450 h 3981450"/>
              <a:gd name="connsiteX3" fmla="*/ 0 w 4152900"/>
              <a:gd name="connsiteY3" fmla="*/ 3981450 h 3981450"/>
              <a:gd name="connsiteX4" fmla="*/ 0 w 4152900"/>
              <a:gd name="connsiteY4" fmla="*/ 0 h 398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2900" h="3981450">
                <a:moveTo>
                  <a:pt x="0" y="0"/>
                </a:moveTo>
                <a:cubicBezTo>
                  <a:pt x="1461964" y="320790"/>
                  <a:pt x="1694254" y="1290383"/>
                  <a:pt x="1759618" y="2435937"/>
                </a:cubicBezTo>
                <a:cubicBezTo>
                  <a:pt x="1824982" y="3581491"/>
                  <a:pt x="3971925" y="2641175"/>
                  <a:pt x="4152900" y="3981450"/>
                </a:cubicBezTo>
                <a:lnTo>
                  <a:pt x="0" y="3981450"/>
                </a:lnTo>
                <a:lnTo>
                  <a:pt x="0" y="0"/>
                </a:lnTo>
                <a:close/>
              </a:path>
            </a:pathLst>
          </a:custGeom>
          <a:gradFill>
            <a:gsLst>
              <a:gs pos="0">
                <a:schemeClr val="accent1"/>
              </a:gs>
              <a:gs pos="100000">
                <a:schemeClr val="accent2"/>
              </a:gs>
            </a:gsLst>
            <a:lin ang="0" scaled="1"/>
          </a:gradFill>
          <a:ln w="9517" cap="flat">
            <a:noFill/>
            <a:prstDash val="solid"/>
            <a:miter/>
          </a:ln>
          <a:effectLst>
            <a:outerShdw blurRad="127000" dist="38100" dir="2700000" algn="tl" rotWithShape="0">
              <a:schemeClr val="accent1">
                <a:lumMod val="50000"/>
                <a:alpha val="20000"/>
              </a:schemeClr>
            </a:outerShdw>
          </a:effectLst>
        </p:spPr>
        <p:txBody>
          <a:bodyPr wrap="square" rtlCol="0" anchor="ctr">
            <a:noAutofit/>
          </a:bodyPr>
          <a:lstStyle/>
          <a:p>
            <a:endParaRPr lang="id-ID">
              <a:solidFill>
                <a:schemeClr val="tx1"/>
              </a:solidFill>
              <a:cs typeface="+mn-ea"/>
              <a:sym typeface="+mn-lt"/>
            </a:endParaRPr>
          </a:p>
        </p:txBody>
      </p:sp>
      <p:sp>
        <p:nvSpPr>
          <p:cNvPr id="4" name="Freeform: Shape 369">
            <a:extLst>
              <a:ext uri="{FF2B5EF4-FFF2-40B4-BE49-F238E27FC236}">
                <a16:creationId xmlns:a16="http://schemas.microsoft.com/office/drawing/2014/main" id="{49233C50-3E0B-4EF1-805E-B08ADBF7B666}"/>
              </a:ext>
            </a:extLst>
          </p:cNvPr>
          <p:cNvSpPr/>
          <p:nvPr/>
        </p:nvSpPr>
        <p:spPr>
          <a:xfrm>
            <a:off x="0" y="2194789"/>
            <a:ext cx="12190254" cy="3209638"/>
          </a:xfrm>
          <a:custGeom>
            <a:avLst/>
            <a:gdLst>
              <a:gd name="connsiteX0" fmla="*/ 0 w 19474249"/>
              <a:gd name="connsiteY0" fmla="*/ 748322 h 5027107"/>
              <a:gd name="connsiteX1" fmla="*/ 4201297 w 19474249"/>
              <a:gd name="connsiteY1" fmla="*/ 822463 h 5027107"/>
              <a:gd name="connsiteX2" fmla="*/ 8081319 w 19474249"/>
              <a:gd name="connsiteY2" fmla="*/ 2404128 h 5027107"/>
              <a:gd name="connsiteX3" fmla="*/ 12257903 w 19474249"/>
              <a:gd name="connsiteY3" fmla="*/ 4999047 h 5027107"/>
              <a:gd name="connsiteX4" fmla="*/ 16113211 w 19474249"/>
              <a:gd name="connsiteY4" fmla="*/ 600041 h 5027107"/>
              <a:gd name="connsiteX5" fmla="*/ 19474249 w 19474249"/>
              <a:gd name="connsiteY5" fmla="*/ 155198 h 5027107"/>
              <a:gd name="connsiteX0" fmla="*/ 0 w 19474249"/>
              <a:gd name="connsiteY0" fmla="*/ 748322 h 5027107"/>
              <a:gd name="connsiteX1" fmla="*/ 4201297 w 19474249"/>
              <a:gd name="connsiteY1" fmla="*/ 822463 h 5027107"/>
              <a:gd name="connsiteX2" fmla="*/ 8081319 w 19474249"/>
              <a:gd name="connsiteY2" fmla="*/ 2404128 h 5027107"/>
              <a:gd name="connsiteX3" fmla="*/ 12257903 w 19474249"/>
              <a:gd name="connsiteY3" fmla="*/ 4999047 h 5027107"/>
              <a:gd name="connsiteX4" fmla="*/ 16113211 w 19474249"/>
              <a:gd name="connsiteY4" fmla="*/ 600041 h 5027107"/>
              <a:gd name="connsiteX5" fmla="*/ 19474249 w 19474249"/>
              <a:gd name="connsiteY5" fmla="*/ 155198 h 5027107"/>
              <a:gd name="connsiteX0" fmla="*/ 0 w 19474249"/>
              <a:gd name="connsiteY0" fmla="*/ 748322 h 5083319"/>
              <a:gd name="connsiteX1" fmla="*/ 4201297 w 19474249"/>
              <a:gd name="connsiteY1" fmla="*/ 822463 h 5083319"/>
              <a:gd name="connsiteX2" fmla="*/ 8007179 w 19474249"/>
              <a:gd name="connsiteY2" fmla="*/ 3293815 h 5083319"/>
              <a:gd name="connsiteX3" fmla="*/ 12257903 w 19474249"/>
              <a:gd name="connsiteY3" fmla="*/ 4999047 h 5083319"/>
              <a:gd name="connsiteX4" fmla="*/ 16113211 w 19474249"/>
              <a:gd name="connsiteY4" fmla="*/ 600041 h 5083319"/>
              <a:gd name="connsiteX5" fmla="*/ 19474249 w 19474249"/>
              <a:gd name="connsiteY5" fmla="*/ 155198 h 5083319"/>
              <a:gd name="connsiteX0" fmla="*/ 0 w 19474249"/>
              <a:gd name="connsiteY0" fmla="*/ 748322 h 5127481"/>
              <a:gd name="connsiteX1" fmla="*/ 4201297 w 19474249"/>
              <a:gd name="connsiteY1" fmla="*/ 822463 h 5127481"/>
              <a:gd name="connsiteX2" fmla="*/ 8007179 w 19474249"/>
              <a:gd name="connsiteY2" fmla="*/ 3293815 h 5127481"/>
              <a:gd name="connsiteX3" fmla="*/ 12257903 w 19474249"/>
              <a:gd name="connsiteY3" fmla="*/ 4999047 h 5127481"/>
              <a:gd name="connsiteX4" fmla="*/ 16113211 w 19474249"/>
              <a:gd name="connsiteY4" fmla="*/ 600041 h 5127481"/>
              <a:gd name="connsiteX5" fmla="*/ 19474249 w 19474249"/>
              <a:gd name="connsiteY5" fmla="*/ 155198 h 51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74249" h="5127481">
                <a:moveTo>
                  <a:pt x="0" y="748322"/>
                </a:moveTo>
                <a:cubicBezTo>
                  <a:pt x="1427205" y="647408"/>
                  <a:pt x="2866767" y="398214"/>
                  <a:pt x="4201297" y="822463"/>
                </a:cubicBezTo>
                <a:cubicBezTo>
                  <a:pt x="5535827" y="1246712"/>
                  <a:pt x="6837406" y="1905740"/>
                  <a:pt x="8007179" y="3293815"/>
                </a:cubicBezTo>
                <a:cubicBezTo>
                  <a:pt x="9176952" y="4681890"/>
                  <a:pt x="10906898" y="5448009"/>
                  <a:pt x="12257903" y="4999047"/>
                </a:cubicBezTo>
                <a:cubicBezTo>
                  <a:pt x="13608908" y="4550085"/>
                  <a:pt x="14910487" y="1407349"/>
                  <a:pt x="16113211" y="600041"/>
                </a:cubicBezTo>
                <a:cubicBezTo>
                  <a:pt x="17315935" y="-207267"/>
                  <a:pt x="18395092" y="-26035"/>
                  <a:pt x="19474249" y="155198"/>
                </a:cubicBezTo>
              </a:path>
            </a:pathLst>
          </a:custGeom>
          <a:noFill/>
          <a:ln w="25400">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32" name="Rectangle: Rounded Corners 354">
            <a:extLst>
              <a:ext uri="{FF2B5EF4-FFF2-40B4-BE49-F238E27FC236}">
                <a16:creationId xmlns:a16="http://schemas.microsoft.com/office/drawing/2014/main" id="{4392EB07-D203-46D4-A834-847E8A3EF344}"/>
              </a:ext>
            </a:extLst>
          </p:cNvPr>
          <p:cNvSpPr/>
          <p:nvPr/>
        </p:nvSpPr>
        <p:spPr>
          <a:xfrm>
            <a:off x="3986473" y="2272408"/>
            <a:ext cx="2172946" cy="2812181"/>
          </a:xfrm>
          <a:prstGeom prst="roundRect">
            <a:avLst>
              <a:gd name="adj" fmla="val 8343"/>
            </a:avLst>
          </a:prstGeom>
          <a:solidFill>
            <a:schemeClr val="bg1"/>
          </a:solidFill>
          <a:ln w="6350">
            <a:solidFill>
              <a:schemeClr val="accent1"/>
            </a:solidFill>
          </a:ln>
          <a:effectLst>
            <a:outerShdw blurRad="1270000" dist="1270000" dir="5400000" sx="85000" sy="85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556" dirty="0">
              <a:cs typeface="+mn-ea"/>
              <a:sym typeface="+mn-lt"/>
            </a:endParaRPr>
          </a:p>
        </p:txBody>
      </p:sp>
      <p:sp>
        <p:nvSpPr>
          <p:cNvPr id="34" name="文本框 33">
            <a:extLst>
              <a:ext uri="{FF2B5EF4-FFF2-40B4-BE49-F238E27FC236}">
                <a16:creationId xmlns:a16="http://schemas.microsoft.com/office/drawing/2014/main" id="{89BB1DCD-7705-4C35-9A97-8A882C7A2F7B}"/>
              </a:ext>
            </a:extLst>
          </p:cNvPr>
          <p:cNvSpPr txBox="1"/>
          <p:nvPr/>
        </p:nvSpPr>
        <p:spPr>
          <a:xfrm>
            <a:off x="4488170" y="2520796"/>
            <a:ext cx="1169551"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特色描述</a:t>
            </a:r>
          </a:p>
        </p:txBody>
      </p:sp>
      <p:sp>
        <p:nvSpPr>
          <p:cNvPr id="35" name="文本框 34">
            <a:extLst>
              <a:ext uri="{FF2B5EF4-FFF2-40B4-BE49-F238E27FC236}">
                <a16:creationId xmlns:a16="http://schemas.microsoft.com/office/drawing/2014/main" id="{2F87F10B-5092-4676-A393-AB08696BCB9D}"/>
              </a:ext>
            </a:extLst>
          </p:cNvPr>
          <p:cNvSpPr txBox="1"/>
          <p:nvPr/>
        </p:nvSpPr>
        <p:spPr>
          <a:xfrm>
            <a:off x="4253986" y="3226496"/>
            <a:ext cx="1810918" cy="1256947"/>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36" name="Group 13">
            <a:extLst>
              <a:ext uri="{FF2B5EF4-FFF2-40B4-BE49-F238E27FC236}">
                <a16:creationId xmlns:a16="http://schemas.microsoft.com/office/drawing/2014/main" id="{B3FE80E3-F887-4EF0-8863-61AF17BFDC52}"/>
              </a:ext>
            </a:extLst>
          </p:cNvPr>
          <p:cNvGrpSpPr/>
          <p:nvPr/>
        </p:nvGrpSpPr>
        <p:grpSpPr>
          <a:xfrm>
            <a:off x="4682191" y="2956696"/>
            <a:ext cx="781511" cy="0"/>
            <a:chOff x="6420047" y="3191256"/>
            <a:chExt cx="587160" cy="0"/>
          </a:xfrm>
        </p:grpSpPr>
        <p:cxnSp>
          <p:nvCxnSpPr>
            <p:cNvPr id="38" name="Straight Connector 14">
              <a:extLst>
                <a:ext uri="{FF2B5EF4-FFF2-40B4-BE49-F238E27FC236}">
                  <a16:creationId xmlns:a16="http://schemas.microsoft.com/office/drawing/2014/main" id="{68B42321-6031-414D-AA42-4AB553747214}"/>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9" name="Straight Connector 15">
              <a:extLst>
                <a:ext uri="{FF2B5EF4-FFF2-40B4-BE49-F238E27FC236}">
                  <a16:creationId xmlns:a16="http://schemas.microsoft.com/office/drawing/2014/main" id="{52FC2C1A-432B-4815-88FF-BCAB587E5A80}"/>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0" name="Straight Connector 16">
              <a:extLst>
                <a:ext uri="{FF2B5EF4-FFF2-40B4-BE49-F238E27FC236}">
                  <a16:creationId xmlns:a16="http://schemas.microsoft.com/office/drawing/2014/main" id="{5DD17E7C-BC61-4A31-8E68-F70B5BDEAB98}"/>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7" name="任意多边形: 形状 36">
            <a:extLst>
              <a:ext uri="{FF2B5EF4-FFF2-40B4-BE49-F238E27FC236}">
                <a16:creationId xmlns:a16="http://schemas.microsoft.com/office/drawing/2014/main" id="{B4BCA76C-56ED-4BC2-9FD2-A57E4B99B389}"/>
              </a:ext>
            </a:extLst>
          </p:cNvPr>
          <p:cNvSpPr/>
          <p:nvPr/>
        </p:nvSpPr>
        <p:spPr>
          <a:xfrm>
            <a:off x="5672973" y="2406039"/>
            <a:ext cx="331662" cy="328370"/>
          </a:xfrm>
          <a:custGeom>
            <a:avLst/>
            <a:gdLst>
              <a:gd name="connsiteX0" fmla="*/ 167476 w 331662"/>
              <a:gd name="connsiteY0" fmla="*/ 0 h 328370"/>
              <a:gd name="connsiteX1" fmla="*/ 331662 w 331662"/>
              <a:gd name="connsiteY1" fmla="*/ 164185 h 328370"/>
              <a:gd name="connsiteX2" fmla="*/ 167476 w 331662"/>
              <a:gd name="connsiteY2" fmla="*/ 328370 h 328370"/>
              <a:gd name="connsiteX3" fmla="*/ 103568 w 331662"/>
              <a:gd name="connsiteY3" fmla="*/ 315468 h 328370"/>
              <a:gd name="connsiteX4" fmla="*/ 63811 w 331662"/>
              <a:gd name="connsiteY4" fmla="*/ 288663 h 328370"/>
              <a:gd name="connsiteX5" fmla="*/ 0 w 331662"/>
              <a:gd name="connsiteY5" fmla="*/ 295815 h 328370"/>
              <a:gd name="connsiteX6" fmla="*/ 22956 w 331662"/>
              <a:gd name="connsiteY6" fmla="*/ 238125 h 328370"/>
              <a:gd name="connsiteX7" fmla="*/ 16193 w 331662"/>
              <a:gd name="connsiteY7" fmla="*/ 228093 h 328370"/>
              <a:gd name="connsiteX8" fmla="*/ 3290 w 331662"/>
              <a:gd name="connsiteY8" fmla="*/ 164185 h 328370"/>
              <a:gd name="connsiteX9" fmla="*/ 167476 w 331662"/>
              <a:gd name="connsiteY9" fmla="*/ 0 h 32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662" h="328370">
                <a:moveTo>
                  <a:pt x="167476" y="0"/>
                </a:moveTo>
                <a:cubicBezTo>
                  <a:pt x="258153" y="0"/>
                  <a:pt x="331662" y="73508"/>
                  <a:pt x="331662" y="164185"/>
                </a:cubicBezTo>
                <a:cubicBezTo>
                  <a:pt x="331662" y="254862"/>
                  <a:pt x="258153" y="328370"/>
                  <a:pt x="167476" y="328370"/>
                </a:cubicBezTo>
                <a:cubicBezTo>
                  <a:pt x="144807" y="328370"/>
                  <a:pt x="123211" y="323776"/>
                  <a:pt x="103568" y="315468"/>
                </a:cubicBezTo>
                <a:lnTo>
                  <a:pt x="63811" y="288663"/>
                </a:lnTo>
                <a:lnTo>
                  <a:pt x="0" y="295815"/>
                </a:lnTo>
                <a:lnTo>
                  <a:pt x="22956" y="238125"/>
                </a:lnTo>
                <a:lnTo>
                  <a:pt x="16193" y="228093"/>
                </a:lnTo>
                <a:cubicBezTo>
                  <a:pt x="7884" y="208451"/>
                  <a:pt x="3290" y="186854"/>
                  <a:pt x="3290" y="164185"/>
                </a:cubicBezTo>
                <a:cubicBezTo>
                  <a:pt x="3290" y="73508"/>
                  <a:pt x="76799" y="0"/>
                  <a:pt x="167476" y="0"/>
                </a:cubicBezTo>
                <a:close/>
              </a:path>
            </a:pathLst>
          </a:custGeom>
          <a:gradFill>
            <a:gsLst>
              <a:gs pos="0">
                <a:schemeClr val="accent1">
                  <a:lumMod val="20000"/>
                  <a:lumOff val="80000"/>
                </a:schemeClr>
              </a:gs>
              <a:gs pos="99000">
                <a:schemeClr val="accent1">
                  <a:lumMod val="60000"/>
                  <a:lumOff val="40000"/>
                </a:schemeClr>
              </a:gs>
            </a:gsLst>
            <a:lin ang="5400000" scaled="0"/>
          </a:gra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r>
              <a:rPr lang="en-US" altLang="zh-CN" sz="1400" b="1" dirty="0">
                <a:solidFill>
                  <a:schemeClr val="accent1"/>
                </a:solidFill>
                <a:cs typeface="+mn-ea"/>
                <a:sym typeface="+mn-lt"/>
              </a:rPr>
              <a:t>02</a:t>
            </a:r>
            <a:endParaRPr lang="zh-CN" altLang="en-US" sz="1400" b="1" dirty="0">
              <a:solidFill>
                <a:schemeClr val="accent1"/>
              </a:solidFill>
              <a:cs typeface="+mn-ea"/>
              <a:sym typeface="+mn-lt"/>
            </a:endParaRPr>
          </a:p>
        </p:txBody>
      </p:sp>
      <p:sp>
        <p:nvSpPr>
          <p:cNvPr id="42" name="Rectangle: Rounded Corners 354">
            <a:extLst>
              <a:ext uri="{FF2B5EF4-FFF2-40B4-BE49-F238E27FC236}">
                <a16:creationId xmlns:a16="http://schemas.microsoft.com/office/drawing/2014/main" id="{79BE9DFC-4FBA-4511-8DA2-48B6495C4728}"/>
              </a:ext>
            </a:extLst>
          </p:cNvPr>
          <p:cNvSpPr/>
          <p:nvPr/>
        </p:nvSpPr>
        <p:spPr>
          <a:xfrm>
            <a:off x="6471037" y="3428999"/>
            <a:ext cx="2172946" cy="2812181"/>
          </a:xfrm>
          <a:prstGeom prst="roundRect">
            <a:avLst>
              <a:gd name="adj" fmla="val 8343"/>
            </a:avLst>
          </a:prstGeom>
          <a:solidFill>
            <a:schemeClr val="bg1"/>
          </a:solidFill>
          <a:ln w="6350">
            <a:solidFill>
              <a:schemeClr val="accent1"/>
            </a:solidFill>
          </a:ln>
          <a:effectLst>
            <a:outerShdw blurRad="1270000" dist="1270000" dir="5400000" sx="85000" sy="85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556" dirty="0">
              <a:cs typeface="+mn-ea"/>
              <a:sym typeface="+mn-lt"/>
            </a:endParaRPr>
          </a:p>
        </p:txBody>
      </p:sp>
      <p:sp>
        <p:nvSpPr>
          <p:cNvPr id="44" name="文本框 43">
            <a:extLst>
              <a:ext uri="{FF2B5EF4-FFF2-40B4-BE49-F238E27FC236}">
                <a16:creationId xmlns:a16="http://schemas.microsoft.com/office/drawing/2014/main" id="{E74DABB7-FB02-4C6A-81E3-1048690EEFAE}"/>
              </a:ext>
            </a:extLst>
          </p:cNvPr>
          <p:cNvSpPr txBox="1"/>
          <p:nvPr/>
        </p:nvSpPr>
        <p:spPr>
          <a:xfrm>
            <a:off x="6972734" y="3677387"/>
            <a:ext cx="1169551"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特色描述</a:t>
            </a:r>
          </a:p>
        </p:txBody>
      </p:sp>
      <p:sp>
        <p:nvSpPr>
          <p:cNvPr id="45" name="文本框 44">
            <a:extLst>
              <a:ext uri="{FF2B5EF4-FFF2-40B4-BE49-F238E27FC236}">
                <a16:creationId xmlns:a16="http://schemas.microsoft.com/office/drawing/2014/main" id="{2CDB4259-86A5-400E-B08E-01D0D113AA6D}"/>
              </a:ext>
            </a:extLst>
          </p:cNvPr>
          <p:cNvSpPr txBox="1"/>
          <p:nvPr/>
        </p:nvSpPr>
        <p:spPr>
          <a:xfrm>
            <a:off x="6738550" y="4383087"/>
            <a:ext cx="1810918" cy="1256947"/>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46" name="Group 13">
            <a:extLst>
              <a:ext uri="{FF2B5EF4-FFF2-40B4-BE49-F238E27FC236}">
                <a16:creationId xmlns:a16="http://schemas.microsoft.com/office/drawing/2014/main" id="{DE0E4D64-6643-45AD-8516-832C9347A338}"/>
              </a:ext>
            </a:extLst>
          </p:cNvPr>
          <p:cNvGrpSpPr/>
          <p:nvPr/>
        </p:nvGrpSpPr>
        <p:grpSpPr>
          <a:xfrm>
            <a:off x="7166755" y="4113287"/>
            <a:ext cx="781511" cy="0"/>
            <a:chOff x="6420047" y="3191256"/>
            <a:chExt cx="587160" cy="0"/>
          </a:xfrm>
        </p:grpSpPr>
        <p:cxnSp>
          <p:nvCxnSpPr>
            <p:cNvPr id="48" name="Straight Connector 14">
              <a:extLst>
                <a:ext uri="{FF2B5EF4-FFF2-40B4-BE49-F238E27FC236}">
                  <a16:creationId xmlns:a16="http://schemas.microsoft.com/office/drawing/2014/main" id="{82CBF0DF-7C11-468B-80F0-80C0B9AF844F}"/>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9" name="Straight Connector 15">
              <a:extLst>
                <a:ext uri="{FF2B5EF4-FFF2-40B4-BE49-F238E27FC236}">
                  <a16:creationId xmlns:a16="http://schemas.microsoft.com/office/drawing/2014/main" id="{FE348687-25C9-44A2-89DC-D81763FB90FC}"/>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0" name="Straight Connector 16">
              <a:extLst>
                <a:ext uri="{FF2B5EF4-FFF2-40B4-BE49-F238E27FC236}">
                  <a16:creationId xmlns:a16="http://schemas.microsoft.com/office/drawing/2014/main" id="{FC2FECD8-DD64-469B-82A7-95D35147C263}"/>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7" name="任意多边形: 形状 46">
            <a:extLst>
              <a:ext uri="{FF2B5EF4-FFF2-40B4-BE49-F238E27FC236}">
                <a16:creationId xmlns:a16="http://schemas.microsoft.com/office/drawing/2014/main" id="{95B199E5-25A7-44EA-9F64-27B9AB2C5B83}"/>
              </a:ext>
            </a:extLst>
          </p:cNvPr>
          <p:cNvSpPr/>
          <p:nvPr/>
        </p:nvSpPr>
        <p:spPr>
          <a:xfrm>
            <a:off x="8157537" y="3562630"/>
            <a:ext cx="331662" cy="328370"/>
          </a:xfrm>
          <a:custGeom>
            <a:avLst/>
            <a:gdLst>
              <a:gd name="connsiteX0" fmla="*/ 167476 w 331662"/>
              <a:gd name="connsiteY0" fmla="*/ 0 h 328370"/>
              <a:gd name="connsiteX1" fmla="*/ 331662 w 331662"/>
              <a:gd name="connsiteY1" fmla="*/ 164185 h 328370"/>
              <a:gd name="connsiteX2" fmla="*/ 167476 w 331662"/>
              <a:gd name="connsiteY2" fmla="*/ 328370 h 328370"/>
              <a:gd name="connsiteX3" fmla="*/ 103568 w 331662"/>
              <a:gd name="connsiteY3" fmla="*/ 315468 h 328370"/>
              <a:gd name="connsiteX4" fmla="*/ 63811 w 331662"/>
              <a:gd name="connsiteY4" fmla="*/ 288663 h 328370"/>
              <a:gd name="connsiteX5" fmla="*/ 0 w 331662"/>
              <a:gd name="connsiteY5" fmla="*/ 295815 h 328370"/>
              <a:gd name="connsiteX6" fmla="*/ 22956 w 331662"/>
              <a:gd name="connsiteY6" fmla="*/ 238125 h 328370"/>
              <a:gd name="connsiteX7" fmla="*/ 16193 w 331662"/>
              <a:gd name="connsiteY7" fmla="*/ 228093 h 328370"/>
              <a:gd name="connsiteX8" fmla="*/ 3290 w 331662"/>
              <a:gd name="connsiteY8" fmla="*/ 164185 h 328370"/>
              <a:gd name="connsiteX9" fmla="*/ 167476 w 331662"/>
              <a:gd name="connsiteY9" fmla="*/ 0 h 32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662" h="328370">
                <a:moveTo>
                  <a:pt x="167476" y="0"/>
                </a:moveTo>
                <a:cubicBezTo>
                  <a:pt x="258153" y="0"/>
                  <a:pt x="331662" y="73508"/>
                  <a:pt x="331662" y="164185"/>
                </a:cubicBezTo>
                <a:cubicBezTo>
                  <a:pt x="331662" y="254862"/>
                  <a:pt x="258153" y="328370"/>
                  <a:pt x="167476" y="328370"/>
                </a:cubicBezTo>
                <a:cubicBezTo>
                  <a:pt x="144807" y="328370"/>
                  <a:pt x="123211" y="323776"/>
                  <a:pt x="103568" y="315468"/>
                </a:cubicBezTo>
                <a:lnTo>
                  <a:pt x="63811" y="288663"/>
                </a:lnTo>
                <a:lnTo>
                  <a:pt x="0" y="295815"/>
                </a:lnTo>
                <a:lnTo>
                  <a:pt x="22956" y="238125"/>
                </a:lnTo>
                <a:lnTo>
                  <a:pt x="16193" y="228093"/>
                </a:lnTo>
                <a:cubicBezTo>
                  <a:pt x="7884" y="208451"/>
                  <a:pt x="3290" y="186854"/>
                  <a:pt x="3290" y="164185"/>
                </a:cubicBezTo>
                <a:cubicBezTo>
                  <a:pt x="3290" y="73508"/>
                  <a:pt x="76799" y="0"/>
                  <a:pt x="167476" y="0"/>
                </a:cubicBezTo>
                <a:close/>
              </a:path>
            </a:pathLst>
          </a:custGeom>
          <a:gradFill>
            <a:gsLst>
              <a:gs pos="0">
                <a:schemeClr val="accent1">
                  <a:lumMod val="20000"/>
                  <a:lumOff val="80000"/>
                </a:schemeClr>
              </a:gs>
              <a:gs pos="99000">
                <a:schemeClr val="accent1">
                  <a:lumMod val="60000"/>
                  <a:lumOff val="40000"/>
                </a:schemeClr>
              </a:gs>
            </a:gsLst>
            <a:lin ang="5400000" scaled="0"/>
          </a:gra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r>
              <a:rPr lang="en-US" altLang="zh-CN" sz="1400" b="1" dirty="0">
                <a:solidFill>
                  <a:schemeClr val="accent1"/>
                </a:solidFill>
                <a:cs typeface="+mn-ea"/>
                <a:sym typeface="+mn-lt"/>
              </a:rPr>
              <a:t>03</a:t>
            </a:r>
            <a:endParaRPr lang="zh-CN" altLang="en-US" sz="1400" b="1" dirty="0">
              <a:solidFill>
                <a:schemeClr val="accent1"/>
              </a:solidFill>
              <a:cs typeface="+mn-ea"/>
              <a:sym typeface="+mn-lt"/>
            </a:endParaRPr>
          </a:p>
        </p:txBody>
      </p:sp>
      <p:sp>
        <p:nvSpPr>
          <p:cNvPr id="52" name="Rectangle: Rounded Corners 354">
            <a:extLst>
              <a:ext uri="{FF2B5EF4-FFF2-40B4-BE49-F238E27FC236}">
                <a16:creationId xmlns:a16="http://schemas.microsoft.com/office/drawing/2014/main" id="{F258B885-31B3-4440-8FE6-476523AB415C}"/>
              </a:ext>
            </a:extLst>
          </p:cNvPr>
          <p:cNvSpPr/>
          <p:nvPr/>
        </p:nvSpPr>
        <p:spPr>
          <a:xfrm>
            <a:off x="8977717" y="706146"/>
            <a:ext cx="2172946" cy="2812181"/>
          </a:xfrm>
          <a:prstGeom prst="roundRect">
            <a:avLst>
              <a:gd name="adj" fmla="val 8343"/>
            </a:avLst>
          </a:prstGeom>
          <a:solidFill>
            <a:schemeClr val="bg1"/>
          </a:solidFill>
          <a:ln w="6350">
            <a:solidFill>
              <a:schemeClr val="accent1"/>
            </a:solidFill>
          </a:ln>
          <a:effectLst>
            <a:outerShdw blurRad="1270000" dist="1270000" dir="5400000" sx="85000" sy="85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556" dirty="0">
              <a:cs typeface="+mn-ea"/>
              <a:sym typeface="+mn-lt"/>
            </a:endParaRPr>
          </a:p>
        </p:txBody>
      </p:sp>
      <p:sp>
        <p:nvSpPr>
          <p:cNvPr id="54" name="文本框 53">
            <a:extLst>
              <a:ext uri="{FF2B5EF4-FFF2-40B4-BE49-F238E27FC236}">
                <a16:creationId xmlns:a16="http://schemas.microsoft.com/office/drawing/2014/main" id="{5B407959-7DAB-4EEA-A629-1F72E0DC5177}"/>
              </a:ext>
            </a:extLst>
          </p:cNvPr>
          <p:cNvSpPr txBox="1"/>
          <p:nvPr/>
        </p:nvSpPr>
        <p:spPr>
          <a:xfrm>
            <a:off x="9479414" y="954534"/>
            <a:ext cx="1169551"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特色描述</a:t>
            </a:r>
          </a:p>
        </p:txBody>
      </p:sp>
      <p:sp>
        <p:nvSpPr>
          <p:cNvPr id="55" name="文本框 54">
            <a:extLst>
              <a:ext uri="{FF2B5EF4-FFF2-40B4-BE49-F238E27FC236}">
                <a16:creationId xmlns:a16="http://schemas.microsoft.com/office/drawing/2014/main" id="{15C0B83E-0678-4A8F-948F-AC7376434FDB}"/>
              </a:ext>
            </a:extLst>
          </p:cNvPr>
          <p:cNvSpPr txBox="1"/>
          <p:nvPr/>
        </p:nvSpPr>
        <p:spPr>
          <a:xfrm>
            <a:off x="9245230" y="1660234"/>
            <a:ext cx="1810918" cy="1256947"/>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56" name="Group 13">
            <a:extLst>
              <a:ext uri="{FF2B5EF4-FFF2-40B4-BE49-F238E27FC236}">
                <a16:creationId xmlns:a16="http://schemas.microsoft.com/office/drawing/2014/main" id="{5D9B4C7F-2CF3-451C-8C23-2DA48342E057}"/>
              </a:ext>
            </a:extLst>
          </p:cNvPr>
          <p:cNvGrpSpPr/>
          <p:nvPr/>
        </p:nvGrpSpPr>
        <p:grpSpPr>
          <a:xfrm>
            <a:off x="9673435" y="1390434"/>
            <a:ext cx="781511" cy="0"/>
            <a:chOff x="6420047" y="3191256"/>
            <a:chExt cx="587160" cy="0"/>
          </a:xfrm>
        </p:grpSpPr>
        <p:cxnSp>
          <p:nvCxnSpPr>
            <p:cNvPr id="58" name="Straight Connector 14">
              <a:extLst>
                <a:ext uri="{FF2B5EF4-FFF2-40B4-BE49-F238E27FC236}">
                  <a16:creationId xmlns:a16="http://schemas.microsoft.com/office/drawing/2014/main" id="{BDD06098-3E95-4FAA-9209-CE8B1A90F0C6}"/>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9" name="Straight Connector 15">
              <a:extLst>
                <a:ext uri="{FF2B5EF4-FFF2-40B4-BE49-F238E27FC236}">
                  <a16:creationId xmlns:a16="http://schemas.microsoft.com/office/drawing/2014/main" id="{A4E329A2-079D-41CB-867F-047C7A0710A8}"/>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0" name="Straight Connector 16">
              <a:extLst>
                <a:ext uri="{FF2B5EF4-FFF2-40B4-BE49-F238E27FC236}">
                  <a16:creationId xmlns:a16="http://schemas.microsoft.com/office/drawing/2014/main" id="{4D484128-81D9-4132-983B-6ADF0C153A37}"/>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57" name="任意多边形: 形状 56">
            <a:extLst>
              <a:ext uri="{FF2B5EF4-FFF2-40B4-BE49-F238E27FC236}">
                <a16:creationId xmlns:a16="http://schemas.microsoft.com/office/drawing/2014/main" id="{22123595-C49B-4A5F-A9A1-421E82BD0B7C}"/>
              </a:ext>
            </a:extLst>
          </p:cNvPr>
          <p:cNvSpPr/>
          <p:nvPr/>
        </p:nvSpPr>
        <p:spPr>
          <a:xfrm>
            <a:off x="10664217" y="839777"/>
            <a:ext cx="331662" cy="328370"/>
          </a:xfrm>
          <a:custGeom>
            <a:avLst/>
            <a:gdLst>
              <a:gd name="connsiteX0" fmla="*/ 167476 w 331662"/>
              <a:gd name="connsiteY0" fmla="*/ 0 h 328370"/>
              <a:gd name="connsiteX1" fmla="*/ 331662 w 331662"/>
              <a:gd name="connsiteY1" fmla="*/ 164185 h 328370"/>
              <a:gd name="connsiteX2" fmla="*/ 167476 w 331662"/>
              <a:gd name="connsiteY2" fmla="*/ 328370 h 328370"/>
              <a:gd name="connsiteX3" fmla="*/ 103568 w 331662"/>
              <a:gd name="connsiteY3" fmla="*/ 315468 h 328370"/>
              <a:gd name="connsiteX4" fmla="*/ 63811 w 331662"/>
              <a:gd name="connsiteY4" fmla="*/ 288663 h 328370"/>
              <a:gd name="connsiteX5" fmla="*/ 0 w 331662"/>
              <a:gd name="connsiteY5" fmla="*/ 295815 h 328370"/>
              <a:gd name="connsiteX6" fmla="*/ 22956 w 331662"/>
              <a:gd name="connsiteY6" fmla="*/ 238125 h 328370"/>
              <a:gd name="connsiteX7" fmla="*/ 16193 w 331662"/>
              <a:gd name="connsiteY7" fmla="*/ 228093 h 328370"/>
              <a:gd name="connsiteX8" fmla="*/ 3290 w 331662"/>
              <a:gd name="connsiteY8" fmla="*/ 164185 h 328370"/>
              <a:gd name="connsiteX9" fmla="*/ 167476 w 331662"/>
              <a:gd name="connsiteY9" fmla="*/ 0 h 32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662" h="328370">
                <a:moveTo>
                  <a:pt x="167476" y="0"/>
                </a:moveTo>
                <a:cubicBezTo>
                  <a:pt x="258153" y="0"/>
                  <a:pt x="331662" y="73508"/>
                  <a:pt x="331662" y="164185"/>
                </a:cubicBezTo>
                <a:cubicBezTo>
                  <a:pt x="331662" y="254862"/>
                  <a:pt x="258153" y="328370"/>
                  <a:pt x="167476" y="328370"/>
                </a:cubicBezTo>
                <a:cubicBezTo>
                  <a:pt x="144807" y="328370"/>
                  <a:pt x="123211" y="323776"/>
                  <a:pt x="103568" y="315468"/>
                </a:cubicBezTo>
                <a:lnTo>
                  <a:pt x="63811" y="288663"/>
                </a:lnTo>
                <a:lnTo>
                  <a:pt x="0" y="295815"/>
                </a:lnTo>
                <a:lnTo>
                  <a:pt x="22956" y="238125"/>
                </a:lnTo>
                <a:lnTo>
                  <a:pt x="16193" y="228093"/>
                </a:lnTo>
                <a:cubicBezTo>
                  <a:pt x="7884" y="208451"/>
                  <a:pt x="3290" y="186854"/>
                  <a:pt x="3290" y="164185"/>
                </a:cubicBezTo>
                <a:cubicBezTo>
                  <a:pt x="3290" y="73508"/>
                  <a:pt x="76799" y="0"/>
                  <a:pt x="167476" y="0"/>
                </a:cubicBezTo>
                <a:close/>
              </a:path>
            </a:pathLst>
          </a:custGeom>
          <a:gradFill>
            <a:gsLst>
              <a:gs pos="0">
                <a:schemeClr val="accent1">
                  <a:lumMod val="20000"/>
                  <a:lumOff val="80000"/>
                </a:schemeClr>
              </a:gs>
              <a:gs pos="99000">
                <a:schemeClr val="accent1">
                  <a:lumMod val="60000"/>
                  <a:lumOff val="40000"/>
                </a:schemeClr>
              </a:gs>
            </a:gsLst>
            <a:lin ang="5400000" scaled="0"/>
          </a:gra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r>
              <a:rPr lang="en-US" altLang="zh-CN" sz="1400" b="1" dirty="0">
                <a:solidFill>
                  <a:schemeClr val="accent1"/>
                </a:solidFill>
                <a:cs typeface="+mn-ea"/>
                <a:sym typeface="+mn-lt"/>
              </a:rPr>
              <a:t>04</a:t>
            </a:r>
            <a:endParaRPr lang="zh-CN" altLang="en-US" sz="1400" b="1" dirty="0">
              <a:solidFill>
                <a:schemeClr val="accent1"/>
              </a:solidFill>
              <a:cs typeface="+mn-ea"/>
              <a:sym typeface="+mn-lt"/>
            </a:endParaRPr>
          </a:p>
        </p:txBody>
      </p:sp>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旅游特色</a:t>
            </a:r>
          </a:p>
        </p:txBody>
      </p:sp>
      <p:sp>
        <p:nvSpPr>
          <p:cNvPr id="8" name="Rectangle: Rounded Corners 354">
            <a:extLst>
              <a:ext uri="{FF2B5EF4-FFF2-40B4-BE49-F238E27FC236}">
                <a16:creationId xmlns:a16="http://schemas.microsoft.com/office/drawing/2014/main" id="{58FAD6C6-A981-4C76-96CC-722B707FB0C3}"/>
              </a:ext>
            </a:extLst>
          </p:cNvPr>
          <p:cNvSpPr/>
          <p:nvPr/>
        </p:nvSpPr>
        <p:spPr>
          <a:xfrm>
            <a:off x="1490408" y="1554766"/>
            <a:ext cx="2172946" cy="2812181"/>
          </a:xfrm>
          <a:prstGeom prst="roundRect">
            <a:avLst>
              <a:gd name="adj" fmla="val 8343"/>
            </a:avLst>
          </a:prstGeom>
          <a:solidFill>
            <a:schemeClr val="bg1"/>
          </a:solidFill>
          <a:ln w="6350">
            <a:solidFill>
              <a:schemeClr val="accent1"/>
            </a:solidFill>
          </a:ln>
          <a:effectLst>
            <a:outerShdw blurRad="1270000" dist="1270000" dir="5400000" sx="85000" sy="85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556" dirty="0">
              <a:cs typeface="+mn-ea"/>
              <a:sym typeface="+mn-lt"/>
            </a:endParaRPr>
          </a:p>
        </p:txBody>
      </p:sp>
      <p:sp>
        <p:nvSpPr>
          <p:cNvPr id="10" name="文本框 9">
            <a:extLst>
              <a:ext uri="{FF2B5EF4-FFF2-40B4-BE49-F238E27FC236}">
                <a16:creationId xmlns:a16="http://schemas.microsoft.com/office/drawing/2014/main" id="{FD5D085B-9618-4C66-9415-CE5B468CF7AF}"/>
              </a:ext>
            </a:extLst>
          </p:cNvPr>
          <p:cNvSpPr txBox="1"/>
          <p:nvPr/>
        </p:nvSpPr>
        <p:spPr>
          <a:xfrm>
            <a:off x="1992105" y="1803154"/>
            <a:ext cx="1169551"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特色描述</a:t>
            </a:r>
          </a:p>
        </p:txBody>
      </p:sp>
      <p:sp>
        <p:nvSpPr>
          <p:cNvPr id="11" name="文本框 10">
            <a:extLst>
              <a:ext uri="{FF2B5EF4-FFF2-40B4-BE49-F238E27FC236}">
                <a16:creationId xmlns:a16="http://schemas.microsoft.com/office/drawing/2014/main" id="{702F6235-B8AA-432A-A945-F9BBFBDC95A2}"/>
              </a:ext>
            </a:extLst>
          </p:cNvPr>
          <p:cNvSpPr txBox="1"/>
          <p:nvPr/>
        </p:nvSpPr>
        <p:spPr>
          <a:xfrm>
            <a:off x="1757921" y="2508854"/>
            <a:ext cx="1810918" cy="1256947"/>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12" name="Group 13">
            <a:extLst>
              <a:ext uri="{FF2B5EF4-FFF2-40B4-BE49-F238E27FC236}">
                <a16:creationId xmlns:a16="http://schemas.microsoft.com/office/drawing/2014/main" id="{44301C54-8FBF-4EFB-A1B0-A65262DD5AD6}"/>
              </a:ext>
            </a:extLst>
          </p:cNvPr>
          <p:cNvGrpSpPr/>
          <p:nvPr/>
        </p:nvGrpSpPr>
        <p:grpSpPr>
          <a:xfrm>
            <a:off x="2186126" y="2239054"/>
            <a:ext cx="781511" cy="0"/>
            <a:chOff x="6420047" y="3191256"/>
            <a:chExt cx="587160" cy="0"/>
          </a:xfrm>
        </p:grpSpPr>
        <p:cxnSp>
          <p:nvCxnSpPr>
            <p:cNvPr id="13" name="Straight Connector 14">
              <a:extLst>
                <a:ext uri="{FF2B5EF4-FFF2-40B4-BE49-F238E27FC236}">
                  <a16:creationId xmlns:a16="http://schemas.microsoft.com/office/drawing/2014/main" id="{B6A0CA9F-2CB4-4BF1-A794-A3AA55EC032D}"/>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Straight Connector 15">
              <a:extLst>
                <a:ext uri="{FF2B5EF4-FFF2-40B4-BE49-F238E27FC236}">
                  <a16:creationId xmlns:a16="http://schemas.microsoft.com/office/drawing/2014/main" id="{77BC51A0-0DE7-4F3C-A36D-7B420AD203F1}"/>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Straight Connector 16">
              <a:extLst>
                <a:ext uri="{FF2B5EF4-FFF2-40B4-BE49-F238E27FC236}">
                  <a16:creationId xmlns:a16="http://schemas.microsoft.com/office/drawing/2014/main" id="{5561F57B-1D89-4D91-A727-8CE06C43487D}"/>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9" name="任意多边形: 形状 18">
            <a:extLst>
              <a:ext uri="{FF2B5EF4-FFF2-40B4-BE49-F238E27FC236}">
                <a16:creationId xmlns:a16="http://schemas.microsoft.com/office/drawing/2014/main" id="{99DA45A9-A3CC-4DAE-B735-0EBB8E733CB9}"/>
              </a:ext>
            </a:extLst>
          </p:cNvPr>
          <p:cNvSpPr/>
          <p:nvPr/>
        </p:nvSpPr>
        <p:spPr>
          <a:xfrm>
            <a:off x="3176908" y="1688397"/>
            <a:ext cx="331662" cy="328370"/>
          </a:xfrm>
          <a:custGeom>
            <a:avLst/>
            <a:gdLst>
              <a:gd name="connsiteX0" fmla="*/ 167476 w 331662"/>
              <a:gd name="connsiteY0" fmla="*/ 0 h 328370"/>
              <a:gd name="connsiteX1" fmla="*/ 331662 w 331662"/>
              <a:gd name="connsiteY1" fmla="*/ 164185 h 328370"/>
              <a:gd name="connsiteX2" fmla="*/ 167476 w 331662"/>
              <a:gd name="connsiteY2" fmla="*/ 328370 h 328370"/>
              <a:gd name="connsiteX3" fmla="*/ 103568 w 331662"/>
              <a:gd name="connsiteY3" fmla="*/ 315468 h 328370"/>
              <a:gd name="connsiteX4" fmla="*/ 63811 w 331662"/>
              <a:gd name="connsiteY4" fmla="*/ 288663 h 328370"/>
              <a:gd name="connsiteX5" fmla="*/ 0 w 331662"/>
              <a:gd name="connsiteY5" fmla="*/ 295815 h 328370"/>
              <a:gd name="connsiteX6" fmla="*/ 22956 w 331662"/>
              <a:gd name="connsiteY6" fmla="*/ 238125 h 328370"/>
              <a:gd name="connsiteX7" fmla="*/ 16193 w 331662"/>
              <a:gd name="connsiteY7" fmla="*/ 228093 h 328370"/>
              <a:gd name="connsiteX8" fmla="*/ 3290 w 331662"/>
              <a:gd name="connsiteY8" fmla="*/ 164185 h 328370"/>
              <a:gd name="connsiteX9" fmla="*/ 167476 w 331662"/>
              <a:gd name="connsiteY9" fmla="*/ 0 h 328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662" h="328370">
                <a:moveTo>
                  <a:pt x="167476" y="0"/>
                </a:moveTo>
                <a:cubicBezTo>
                  <a:pt x="258153" y="0"/>
                  <a:pt x="331662" y="73508"/>
                  <a:pt x="331662" y="164185"/>
                </a:cubicBezTo>
                <a:cubicBezTo>
                  <a:pt x="331662" y="254862"/>
                  <a:pt x="258153" y="328370"/>
                  <a:pt x="167476" y="328370"/>
                </a:cubicBezTo>
                <a:cubicBezTo>
                  <a:pt x="144807" y="328370"/>
                  <a:pt x="123211" y="323776"/>
                  <a:pt x="103568" y="315468"/>
                </a:cubicBezTo>
                <a:lnTo>
                  <a:pt x="63811" y="288663"/>
                </a:lnTo>
                <a:lnTo>
                  <a:pt x="0" y="295815"/>
                </a:lnTo>
                <a:lnTo>
                  <a:pt x="22956" y="238125"/>
                </a:lnTo>
                <a:lnTo>
                  <a:pt x="16193" y="228093"/>
                </a:lnTo>
                <a:cubicBezTo>
                  <a:pt x="7884" y="208451"/>
                  <a:pt x="3290" y="186854"/>
                  <a:pt x="3290" y="164185"/>
                </a:cubicBezTo>
                <a:cubicBezTo>
                  <a:pt x="3290" y="73508"/>
                  <a:pt x="76799" y="0"/>
                  <a:pt x="167476" y="0"/>
                </a:cubicBezTo>
                <a:close/>
              </a:path>
            </a:pathLst>
          </a:custGeom>
          <a:gradFill>
            <a:gsLst>
              <a:gs pos="0">
                <a:schemeClr val="accent1">
                  <a:lumMod val="20000"/>
                  <a:lumOff val="80000"/>
                </a:schemeClr>
              </a:gs>
              <a:gs pos="99000">
                <a:schemeClr val="accent1">
                  <a:lumMod val="60000"/>
                  <a:lumOff val="40000"/>
                </a:schemeClr>
              </a:gs>
            </a:gsLst>
            <a:lin ang="5400000" scaled="0"/>
          </a:gra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r>
              <a:rPr lang="en-US" altLang="zh-CN" sz="1400" b="1" dirty="0">
                <a:solidFill>
                  <a:schemeClr val="accent1"/>
                </a:solidFill>
                <a:cs typeface="+mn-ea"/>
                <a:sym typeface="+mn-lt"/>
              </a:rPr>
              <a:t>01</a:t>
            </a:r>
            <a:endParaRPr lang="zh-CN" altLang="en-US" sz="1400" b="1" dirty="0">
              <a:solidFill>
                <a:schemeClr val="accent1"/>
              </a:solidFill>
              <a:cs typeface="+mn-ea"/>
              <a:sym typeface="+mn-lt"/>
            </a:endParaRPr>
          </a:p>
        </p:txBody>
      </p:sp>
      <p:sp>
        <p:nvSpPr>
          <p:cNvPr id="61" name="文本框 60">
            <a:extLst>
              <a:ext uri="{FF2B5EF4-FFF2-40B4-BE49-F238E27FC236}">
                <a16:creationId xmlns:a16="http://schemas.microsoft.com/office/drawing/2014/main" id="{D9443F59-809D-4854-9809-3A1DDFE850FD}"/>
              </a:ext>
            </a:extLst>
          </p:cNvPr>
          <p:cNvSpPr txBox="1"/>
          <p:nvPr/>
        </p:nvSpPr>
        <p:spPr>
          <a:xfrm>
            <a:off x="842900" y="5095520"/>
            <a:ext cx="2246769"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本地四大旅游特色</a:t>
            </a:r>
          </a:p>
        </p:txBody>
      </p:sp>
      <p:sp>
        <p:nvSpPr>
          <p:cNvPr id="62" name="文本框 61">
            <a:extLst>
              <a:ext uri="{FF2B5EF4-FFF2-40B4-BE49-F238E27FC236}">
                <a16:creationId xmlns:a16="http://schemas.microsoft.com/office/drawing/2014/main" id="{FBDBF7B2-44FB-4717-AD5A-55B1B1ADEFBE}"/>
              </a:ext>
            </a:extLst>
          </p:cNvPr>
          <p:cNvSpPr txBox="1"/>
          <p:nvPr/>
        </p:nvSpPr>
        <p:spPr>
          <a:xfrm>
            <a:off x="842901" y="5605376"/>
            <a:ext cx="3702394" cy="709105"/>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63" name="Group 13">
            <a:extLst>
              <a:ext uri="{FF2B5EF4-FFF2-40B4-BE49-F238E27FC236}">
                <a16:creationId xmlns:a16="http://schemas.microsoft.com/office/drawing/2014/main" id="{351EA9A2-4F3B-4F8D-9B6E-49291103AE84}"/>
              </a:ext>
            </a:extLst>
          </p:cNvPr>
          <p:cNvGrpSpPr/>
          <p:nvPr/>
        </p:nvGrpSpPr>
        <p:grpSpPr>
          <a:xfrm>
            <a:off x="860943" y="5531420"/>
            <a:ext cx="781511" cy="0"/>
            <a:chOff x="6420047" y="3191256"/>
            <a:chExt cx="587160" cy="0"/>
          </a:xfrm>
        </p:grpSpPr>
        <p:cxnSp>
          <p:nvCxnSpPr>
            <p:cNvPr id="64" name="Straight Connector 14">
              <a:extLst>
                <a:ext uri="{FF2B5EF4-FFF2-40B4-BE49-F238E27FC236}">
                  <a16:creationId xmlns:a16="http://schemas.microsoft.com/office/drawing/2014/main" id="{6AEB436E-3D53-417D-BA1C-E1F38558CFBB}"/>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5" name="Straight Connector 15">
              <a:extLst>
                <a:ext uri="{FF2B5EF4-FFF2-40B4-BE49-F238E27FC236}">
                  <a16:creationId xmlns:a16="http://schemas.microsoft.com/office/drawing/2014/main" id="{2986030C-B76D-48D6-B4B4-68CEBABB3ADD}"/>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raight Connector 16">
              <a:extLst>
                <a:ext uri="{FF2B5EF4-FFF2-40B4-BE49-F238E27FC236}">
                  <a16:creationId xmlns:a16="http://schemas.microsoft.com/office/drawing/2014/main" id="{C47EA45E-7B31-4164-B4EA-A62BD62CC37A}"/>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34327505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89AED28C-E44B-40B9-A3A1-AF0DF7AB75A9}"/>
              </a:ext>
            </a:extLst>
          </p:cNvPr>
          <p:cNvGrpSpPr/>
          <p:nvPr/>
        </p:nvGrpSpPr>
        <p:grpSpPr>
          <a:xfrm>
            <a:off x="606097" y="1467285"/>
            <a:ext cx="3374081" cy="1209247"/>
            <a:chOff x="3227136" y="4142108"/>
            <a:chExt cx="3374081" cy="1209247"/>
          </a:xfrm>
        </p:grpSpPr>
        <p:sp>
          <p:nvSpPr>
            <p:cNvPr id="9" name="文本框 8">
              <a:extLst>
                <a:ext uri="{FF2B5EF4-FFF2-40B4-BE49-F238E27FC236}">
                  <a16:creationId xmlns:a16="http://schemas.microsoft.com/office/drawing/2014/main" id="{F9CBCFDC-AEB4-4CDF-AC04-AF44FF93BDBA}"/>
                </a:ext>
              </a:extLst>
            </p:cNvPr>
            <p:cNvSpPr txBox="1"/>
            <p:nvPr/>
          </p:nvSpPr>
          <p:spPr>
            <a:xfrm>
              <a:off x="3227137" y="5166689"/>
              <a:ext cx="3374080" cy="184666"/>
            </a:xfrm>
            <a:prstGeom prst="rect">
              <a:avLst/>
            </a:prstGeom>
            <a:noFill/>
          </p:spPr>
          <p:txBody>
            <a:bodyPr wrap="square" lIns="0" tIns="0" rIns="0" bIns="0">
              <a:spAutoFit/>
            </a:bodyPr>
            <a:lstStyle>
              <a:defPPr>
                <a:defRPr lang="zh-CN"/>
              </a:defPPr>
              <a:lvl1pPr algn="dist">
                <a:defRPr sz="1600">
                  <a:solidFill>
                    <a:schemeClr val="tx1">
                      <a:lumMod val="50000"/>
                      <a:lumOff val="50000"/>
                    </a:schemeClr>
                  </a:solidFill>
                  <a:ea typeface="+mj-ea"/>
                  <a:cs typeface="+mn-ea"/>
                </a:defRPr>
              </a:lvl1pPr>
            </a:lstStyle>
            <a:p>
              <a:r>
                <a:rPr lang="en-US" altLang="zh-CN" sz="1200" dirty="0">
                  <a:solidFill>
                    <a:schemeClr val="bg1"/>
                  </a:solidFill>
                  <a:ea typeface="+mn-ea"/>
                  <a:sym typeface="+mn-lt"/>
                </a:rPr>
                <a:t>PRODUCT ADVANTAGES</a:t>
              </a:r>
            </a:p>
          </p:txBody>
        </p:sp>
        <p:sp>
          <p:nvSpPr>
            <p:cNvPr id="11" name="文本框 10">
              <a:extLst>
                <a:ext uri="{FF2B5EF4-FFF2-40B4-BE49-F238E27FC236}">
                  <a16:creationId xmlns:a16="http://schemas.microsoft.com/office/drawing/2014/main" id="{6978F8E1-7F2A-4940-BF10-1758E8B4FF8E}"/>
                </a:ext>
              </a:extLst>
            </p:cNvPr>
            <p:cNvSpPr txBox="1"/>
            <p:nvPr/>
          </p:nvSpPr>
          <p:spPr>
            <a:xfrm>
              <a:off x="3227136" y="4142108"/>
              <a:ext cx="3374080" cy="1015663"/>
            </a:xfrm>
            <a:prstGeom prst="rect">
              <a:avLst/>
            </a:prstGeom>
            <a:noFill/>
          </p:spPr>
          <p:txBody>
            <a:bodyPr wrap="square" lIns="0" tIns="0" rIns="0" bIns="0">
              <a:spAutoFit/>
            </a:bodyPr>
            <a:lstStyle/>
            <a:p>
              <a:pPr algn="dist"/>
              <a:r>
                <a:rPr lang="zh-CN" altLang="en-US" sz="6600" b="1" dirty="0">
                  <a:solidFill>
                    <a:schemeClr val="bg1"/>
                  </a:solidFill>
                  <a:cs typeface="+mn-ea"/>
                  <a:sym typeface="+mn-lt"/>
                </a:rPr>
                <a:t>产品优势</a:t>
              </a:r>
            </a:p>
          </p:txBody>
        </p:sp>
      </p:grpSp>
      <p:grpSp>
        <p:nvGrpSpPr>
          <p:cNvPr id="14" name="组合 13">
            <a:extLst>
              <a:ext uri="{FF2B5EF4-FFF2-40B4-BE49-F238E27FC236}">
                <a16:creationId xmlns:a16="http://schemas.microsoft.com/office/drawing/2014/main" id="{FC1B295A-7565-45D9-9EEB-66847209B866}"/>
              </a:ext>
            </a:extLst>
          </p:cNvPr>
          <p:cNvGrpSpPr/>
          <p:nvPr/>
        </p:nvGrpSpPr>
        <p:grpSpPr>
          <a:xfrm>
            <a:off x="5172235" y="-92835"/>
            <a:ext cx="8178489" cy="6610867"/>
            <a:chOff x="5832389" y="-92835"/>
            <a:chExt cx="8178489" cy="6610867"/>
          </a:xfrm>
          <a:blipFill dpi="0" rotWithShape="1">
            <a:blip r:embed="rId3">
              <a:extLst>
                <a:ext uri="{96DAC541-7B7A-43D3-8B79-37D633B846F1}">
                  <asvg:svgBlip xmlns:asvg="http://schemas.microsoft.com/office/drawing/2016/SVG/main" r:embed="rId4"/>
                </a:ext>
              </a:extLst>
            </a:blip>
            <a:srcRect/>
            <a:stretch>
              <a:fillRect l="-44000" t="-47000" r="-3000" b="-29000"/>
            </a:stretch>
          </a:blipFill>
        </p:grpSpPr>
        <p:sp>
          <p:nvSpPr>
            <p:cNvPr id="15" name="矩形 14">
              <a:extLst>
                <a:ext uri="{FF2B5EF4-FFF2-40B4-BE49-F238E27FC236}">
                  <a16:creationId xmlns:a16="http://schemas.microsoft.com/office/drawing/2014/main" id="{7DCDF106-C369-446F-89E4-B14FFD21B538}"/>
                </a:ext>
              </a:extLst>
            </p:cNvPr>
            <p:cNvSpPr/>
            <p:nvPr/>
          </p:nvSpPr>
          <p:spPr>
            <a:xfrm>
              <a:off x="5832389" y="3027405"/>
              <a:ext cx="6806889" cy="253167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6" name="矩形 15">
              <a:extLst>
                <a:ext uri="{FF2B5EF4-FFF2-40B4-BE49-F238E27FC236}">
                  <a16:creationId xmlns:a16="http://schemas.microsoft.com/office/drawing/2014/main" id="{1A0AF46A-F30D-4C53-AB2A-2DEB657383A9}"/>
                </a:ext>
              </a:extLst>
            </p:cNvPr>
            <p:cNvSpPr/>
            <p:nvPr/>
          </p:nvSpPr>
          <p:spPr>
            <a:xfrm>
              <a:off x="7203989" y="1467285"/>
              <a:ext cx="6806889" cy="136078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7" name="矩形 16">
              <a:extLst>
                <a:ext uri="{FF2B5EF4-FFF2-40B4-BE49-F238E27FC236}">
                  <a16:creationId xmlns:a16="http://schemas.microsoft.com/office/drawing/2014/main" id="{D530D179-C83F-4A44-B7AF-F4D5C19794DA}"/>
                </a:ext>
              </a:extLst>
            </p:cNvPr>
            <p:cNvSpPr/>
            <p:nvPr/>
          </p:nvSpPr>
          <p:spPr>
            <a:xfrm>
              <a:off x="6543835" y="-92835"/>
              <a:ext cx="6806889" cy="136078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8" name="矩形 17">
              <a:extLst>
                <a:ext uri="{FF2B5EF4-FFF2-40B4-BE49-F238E27FC236}">
                  <a16:creationId xmlns:a16="http://schemas.microsoft.com/office/drawing/2014/main" id="{BA389E63-BFA2-4E1C-B969-901D91C25F59}"/>
                </a:ext>
              </a:extLst>
            </p:cNvPr>
            <p:cNvSpPr/>
            <p:nvPr/>
          </p:nvSpPr>
          <p:spPr>
            <a:xfrm>
              <a:off x="7203989" y="5825926"/>
              <a:ext cx="6806889" cy="692106"/>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grpSp>
      <p:sp>
        <p:nvSpPr>
          <p:cNvPr id="19" name="文本框 18">
            <a:extLst>
              <a:ext uri="{FF2B5EF4-FFF2-40B4-BE49-F238E27FC236}">
                <a16:creationId xmlns:a16="http://schemas.microsoft.com/office/drawing/2014/main" id="{B09CAB90-26DD-478A-99D7-6DDDF652928A}"/>
              </a:ext>
            </a:extLst>
          </p:cNvPr>
          <p:cNvSpPr txBox="1"/>
          <p:nvPr/>
        </p:nvSpPr>
        <p:spPr>
          <a:xfrm>
            <a:off x="606096" y="2932189"/>
            <a:ext cx="3447743" cy="709105"/>
          </a:xfrm>
          <a:prstGeom prst="rect">
            <a:avLst/>
          </a:prstGeom>
          <a:noFill/>
        </p:spPr>
        <p:txBody>
          <a:bodyPr wrap="square" lIns="0" rtlCol="0">
            <a:spAutoFit/>
          </a:bodyPr>
          <a:lstStyle/>
          <a:p>
            <a:pPr algn="just">
              <a:lnSpc>
                <a:spcPct val="130000"/>
              </a:lnSpc>
            </a:pPr>
            <a:r>
              <a:rPr lang="zh-CN" altLang="en-US" sz="1600" dirty="0">
                <a:solidFill>
                  <a:schemeClr val="bg1">
                    <a:lumMod val="95000"/>
                  </a:schemeClr>
                </a:solidFill>
                <a:cs typeface="+mn-ea"/>
                <a:sym typeface="+mn-lt"/>
              </a:rPr>
              <a:t>请填入您的内容，或复制内容后点击右键选择只保留文本来粘贴您的内容。</a:t>
            </a:r>
          </a:p>
        </p:txBody>
      </p:sp>
      <p:sp>
        <p:nvSpPr>
          <p:cNvPr id="12" name="文本框 11">
            <a:extLst>
              <a:ext uri="{FF2B5EF4-FFF2-40B4-BE49-F238E27FC236}">
                <a16:creationId xmlns:a16="http://schemas.microsoft.com/office/drawing/2014/main" id="{70076ED9-CEA2-4348-BDB1-1C49DA201DC1}"/>
              </a:ext>
            </a:extLst>
          </p:cNvPr>
          <p:cNvSpPr txBox="1"/>
          <p:nvPr/>
        </p:nvSpPr>
        <p:spPr>
          <a:xfrm>
            <a:off x="1824756" y="4283540"/>
            <a:ext cx="820738" cy="1769715"/>
          </a:xfrm>
          <a:prstGeom prst="rect">
            <a:avLst/>
          </a:prstGeom>
          <a:noFill/>
        </p:spPr>
        <p:txBody>
          <a:bodyPr wrap="none" lIns="0" tIns="0" rIns="0" bIns="0">
            <a:spAutoFit/>
          </a:bodyPr>
          <a:lstStyle/>
          <a:p>
            <a:r>
              <a:rPr lang="en-US" altLang="zh-CN" sz="11500" b="1" dirty="0">
                <a:ln w="12700">
                  <a:noFill/>
                </a:ln>
                <a:solidFill>
                  <a:schemeClr val="bg1"/>
                </a:solidFill>
                <a:cs typeface="+mn-ea"/>
                <a:sym typeface="+mn-lt"/>
              </a:rPr>
              <a:t>3</a:t>
            </a:r>
          </a:p>
        </p:txBody>
      </p:sp>
    </p:spTree>
    <p:extLst>
      <p:ext uri="{BB962C8B-B14F-4D97-AF65-F5344CB8AC3E}">
        <p14:creationId xmlns:p14="http://schemas.microsoft.com/office/powerpoint/2010/main" val="146879728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直接连接符 12">
            <a:extLst>
              <a:ext uri="{FF2B5EF4-FFF2-40B4-BE49-F238E27FC236}">
                <a16:creationId xmlns:a16="http://schemas.microsoft.com/office/drawing/2014/main" id="{9A9C19B0-04AF-4761-AF97-369AD67AB0BB}"/>
              </a:ext>
            </a:extLst>
          </p:cNvPr>
          <p:cNvCxnSpPr>
            <a:cxnSpLocks/>
          </p:cNvCxnSpPr>
          <p:nvPr/>
        </p:nvCxnSpPr>
        <p:spPr>
          <a:xfrm>
            <a:off x="6096000" y="1484313"/>
            <a:ext cx="0" cy="5373687"/>
          </a:xfrm>
          <a:prstGeom prst="line">
            <a:avLst/>
          </a:prstGeom>
          <a:noFill/>
          <a:ln w="25400">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发展历史</a:t>
            </a:r>
          </a:p>
        </p:txBody>
      </p:sp>
      <p:sp>
        <p:nvSpPr>
          <p:cNvPr id="16" name="椭圆 15">
            <a:extLst>
              <a:ext uri="{FF2B5EF4-FFF2-40B4-BE49-F238E27FC236}">
                <a16:creationId xmlns:a16="http://schemas.microsoft.com/office/drawing/2014/main" id="{19B4FDAC-584B-48BC-8887-8390A69E13B8}"/>
              </a:ext>
            </a:extLst>
          </p:cNvPr>
          <p:cNvSpPr/>
          <p:nvPr/>
        </p:nvSpPr>
        <p:spPr>
          <a:xfrm>
            <a:off x="6015990" y="1434609"/>
            <a:ext cx="160020" cy="160020"/>
          </a:xfrm>
          <a:prstGeom prst="ellipse">
            <a:avLst/>
          </a:prstGeom>
          <a:gradFill>
            <a:gsLst>
              <a:gs pos="0">
                <a:schemeClr val="accent1">
                  <a:lumMod val="20000"/>
                  <a:lumOff val="80000"/>
                </a:schemeClr>
              </a:gs>
              <a:gs pos="99000">
                <a:schemeClr val="accent1">
                  <a:lumMod val="60000"/>
                  <a:lumOff val="40000"/>
                </a:schemeClr>
              </a:gs>
            </a:gsLst>
            <a:lin ang="5400000" scaled="0"/>
          </a:gra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algn="ctr"/>
            <a:endParaRPr lang="zh-CN" altLang="en-US" sz="1400" b="1">
              <a:solidFill>
                <a:schemeClr val="accent1"/>
              </a:solidFill>
              <a:cs typeface="+mn-ea"/>
              <a:sym typeface="+mn-lt"/>
            </a:endParaRPr>
          </a:p>
        </p:txBody>
      </p:sp>
      <p:sp>
        <p:nvSpPr>
          <p:cNvPr id="28" name="矩形: 圆角 27">
            <a:extLst>
              <a:ext uri="{FF2B5EF4-FFF2-40B4-BE49-F238E27FC236}">
                <a16:creationId xmlns:a16="http://schemas.microsoft.com/office/drawing/2014/main" id="{04DAB7E8-1C93-4B23-A195-A166447BFB08}"/>
              </a:ext>
            </a:extLst>
          </p:cNvPr>
          <p:cNvSpPr/>
          <p:nvPr/>
        </p:nvSpPr>
        <p:spPr>
          <a:xfrm>
            <a:off x="5528822" y="2911869"/>
            <a:ext cx="1134356" cy="400109"/>
          </a:xfrm>
          <a:prstGeom prst="roundRect">
            <a:avLst>
              <a:gd name="adj" fmla="val 50000"/>
            </a:avLst>
          </a:prstGeom>
          <a:solidFill>
            <a:schemeClr val="bg1"/>
          </a:solidFill>
          <a:ln w="9517" cap="flat">
            <a:solidFill>
              <a:schemeClr val="accent1"/>
            </a:solidFill>
            <a:prstDash val="solid"/>
            <a:miter/>
          </a:ln>
          <a:effectLst>
            <a:outerShdw blurRad="254000" dist="38100" dir="2700000" algn="tl" rotWithShape="0">
              <a:schemeClr val="accent1">
                <a:lumMod val="50000"/>
                <a:alpha val="52000"/>
              </a:schemeClr>
            </a:outerShdw>
          </a:effectLst>
        </p:spPr>
        <p:txBody>
          <a:bodyPr wrap="square" rtlCol="0" anchor="ctr">
            <a:noAutofit/>
          </a:bodyPr>
          <a:lstStyle/>
          <a:p>
            <a:pPr algn="ctr"/>
            <a:endParaRPr lang="zh-CN" altLang="en-US">
              <a:cs typeface="+mn-ea"/>
              <a:sym typeface="+mn-lt"/>
            </a:endParaRPr>
          </a:p>
        </p:txBody>
      </p:sp>
      <p:sp>
        <p:nvSpPr>
          <p:cNvPr id="5" name="文本框 4">
            <a:extLst>
              <a:ext uri="{FF2B5EF4-FFF2-40B4-BE49-F238E27FC236}">
                <a16:creationId xmlns:a16="http://schemas.microsoft.com/office/drawing/2014/main" id="{9D8CA20B-5B31-4EA0-8442-B4831E9C13D6}"/>
              </a:ext>
            </a:extLst>
          </p:cNvPr>
          <p:cNvSpPr txBox="1"/>
          <p:nvPr/>
        </p:nvSpPr>
        <p:spPr>
          <a:xfrm>
            <a:off x="5708394" y="2911870"/>
            <a:ext cx="775212" cy="400110"/>
          </a:xfrm>
          <a:prstGeom prst="rect">
            <a:avLst/>
          </a:prstGeom>
          <a:noFill/>
        </p:spPr>
        <p:txBody>
          <a:bodyPr wrap="none" lIns="0" rtlCol="0">
            <a:spAutoFit/>
          </a:bodyPr>
          <a:lstStyle/>
          <a:p>
            <a:pPr algn="ctr"/>
            <a:r>
              <a:rPr lang="en-US" altLang="zh-CN" sz="2000" spc="100" dirty="0">
                <a:solidFill>
                  <a:schemeClr val="tx1">
                    <a:lumMod val="65000"/>
                    <a:lumOff val="35000"/>
                  </a:schemeClr>
                </a:solidFill>
                <a:cs typeface="+mn-ea"/>
                <a:sym typeface="+mn-lt"/>
              </a:rPr>
              <a:t>20XX</a:t>
            </a:r>
            <a:endParaRPr lang="zh-CN" altLang="en-US" sz="2000" spc="100" dirty="0">
              <a:solidFill>
                <a:schemeClr val="tx1">
                  <a:lumMod val="65000"/>
                  <a:lumOff val="35000"/>
                </a:schemeClr>
              </a:solidFill>
              <a:cs typeface="+mn-ea"/>
              <a:sym typeface="+mn-lt"/>
            </a:endParaRPr>
          </a:p>
        </p:txBody>
      </p:sp>
      <p:sp>
        <p:nvSpPr>
          <p:cNvPr id="3" name="矩形: 圆角 2">
            <a:extLst>
              <a:ext uri="{FF2B5EF4-FFF2-40B4-BE49-F238E27FC236}">
                <a16:creationId xmlns:a16="http://schemas.microsoft.com/office/drawing/2014/main" id="{E30BCE76-F8C8-43A5-AF10-797BEB7C7995}"/>
              </a:ext>
            </a:extLst>
          </p:cNvPr>
          <p:cNvSpPr/>
          <p:nvPr/>
        </p:nvSpPr>
        <p:spPr>
          <a:xfrm rot="16200000">
            <a:off x="2402487" y="1524979"/>
            <a:ext cx="1408784" cy="3173894"/>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4" name="矩形: 圆角 3">
            <a:extLst>
              <a:ext uri="{FF2B5EF4-FFF2-40B4-BE49-F238E27FC236}">
                <a16:creationId xmlns:a16="http://schemas.microsoft.com/office/drawing/2014/main" id="{63044C25-EBC9-41E7-B176-9B6C53172B3E}"/>
              </a:ext>
            </a:extLst>
          </p:cNvPr>
          <p:cNvSpPr/>
          <p:nvPr/>
        </p:nvSpPr>
        <p:spPr>
          <a:xfrm>
            <a:off x="1519932" y="2407533"/>
            <a:ext cx="3072718" cy="1408785"/>
          </a:xfrm>
          <a:prstGeom prst="roundRect">
            <a:avLst>
              <a:gd name="adj" fmla="val 50000"/>
            </a:avLst>
          </a:prstGeom>
          <a:blipFill>
            <a:blip r:embed="rId3"/>
            <a:stretch>
              <a:fillRect t="-22879" b="-22471"/>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4" name="燕尾形 12">
            <a:extLst>
              <a:ext uri="{FF2B5EF4-FFF2-40B4-BE49-F238E27FC236}">
                <a16:creationId xmlns:a16="http://schemas.microsoft.com/office/drawing/2014/main" id="{919AA498-5A5B-44C3-AE73-BCDC78A4F8F1}"/>
              </a:ext>
            </a:extLst>
          </p:cNvPr>
          <p:cNvSpPr/>
          <p:nvPr/>
        </p:nvSpPr>
        <p:spPr>
          <a:xfrm flipH="1">
            <a:off x="4860855" y="2990028"/>
            <a:ext cx="201506" cy="243794"/>
          </a:xfrm>
          <a:prstGeom prst="chevron">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solidFill>
                <a:schemeClr val="tx1"/>
              </a:solidFill>
              <a:cs typeface="+mn-ea"/>
              <a:sym typeface="+mn-lt"/>
            </a:endParaRPr>
          </a:p>
        </p:txBody>
      </p:sp>
      <p:grpSp>
        <p:nvGrpSpPr>
          <p:cNvPr id="43" name="组合 42">
            <a:extLst>
              <a:ext uri="{FF2B5EF4-FFF2-40B4-BE49-F238E27FC236}">
                <a16:creationId xmlns:a16="http://schemas.microsoft.com/office/drawing/2014/main" id="{EA99C8DB-B2DF-45CC-BB32-BF270BA008AC}"/>
              </a:ext>
            </a:extLst>
          </p:cNvPr>
          <p:cNvGrpSpPr/>
          <p:nvPr/>
        </p:nvGrpSpPr>
        <p:grpSpPr>
          <a:xfrm>
            <a:off x="7230356" y="2623557"/>
            <a:ext cx="3513650" cy="1025505"/>
            <a:chOff x="7490524" y="2623557"/>
            <a:chExt cx="3513650" cy="1025505"/>
          </a:xfrm>
        </p:grpSpPr>
        <p:grpSp>
          <p:nvGrpSpPr>
            <p:cNvPr id="42" name="组合 41">
              <a:extLst>
                <a:ext uri="{FF2B5EF4-FFF2-40B4-BE49-F238E27FC236}">
                  <a16:creationId xmlns:a16="http://schemas.microsoft.com/office/drawing/2014/main" id="{B4024749-34E3-48DA-9C6A-8FD894DF4AA7}"/>
                </a:ext>
              </a:extLst>
            </p:cNvPr>
            <p:cNvGrpSpPr/>
            <p:nvPr/>
          </p:nvGrpSpPr>
          <p:grpSpPr>
            <a:xfrm>
              <a:off x="7490524" y="2644988"/>
              <a:ext cx="0" cy="966895"/>
              <a:chOff x="7465124" y="2644988"/>
              <a:chExt cx="0" cy="966895"/>
            </a:xfrm>
          </p:grpSpPr>
          <p:cxnSp>
            <p:nvCxnSpPr>
              <p:cNvPr id="34" name="Straight Connector 41">
                <a:extLst>
                  <a:ext uri="{FF2B5EF4-FFF2-40B4-BE49-F238E27FC236}">
                    <a16:creationId xmlns:a16="http://schemas.microsoft.com/office/drawing/2014/main" id="{A336C260-A446-4ADA-B07A-2008E04B7C75}"/>
                  </a:ext>
                </a:extLst>
              </p:cNvPr>
              <p:cNvCxnSpPr/>
              <p:nvPr/>
            </p:nvCxnSpPr>
            <p:spPr>
              <a:xfrm rot="5400000" flipV="1">
                <a:off x="7369882" y="2740230"/>
                <a:ext cx="190484"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5" name="Straight Connector 42">
                <a:extLst>
                  <a:ext uri="{FF2B5EF4-FFF2-40B4-BE49-F238E27FC236}">
                    <a16:creationId xmlns:a16="http://schemas.microsoft.com/office/drawing/2014/main" id="{E1D35C01-2AE1-4354-8ACD-0889A5377D91}"/>
                  </a:ext>
                </a:extLst>
              </p:cNvPr>
              <p:cNvCxnSpPr/>
              <p:nvPr/>
            </p:nvCxnSpPr>
            <p:spPr>
              <a:xfrm rot="5400000" flipV="1">
                <a:off x="7240548" y="3128436"/>
                <a:ext cx="449152"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6" name="Straight Connector 43">
                <a:extLst>
                  <a:ext uri="{FF2B5EF4-FFF2-40B4-BE49-F238E27FC236}">
                    <a16:creationId xmlns:a16="http://schemas.microsoft.com/office/drawing/2014/main" id="{B7A5E35E-3847-404B-80E7-31D9B361A5AC}"/>
                  </a:ext>
                </a:extLst>
              </p:cNvPr>
              <p:cNvCxnSpPr/>
              <p:nvPr/>
            </p:nvCxnSpPr>
            <p:spPr>
              <a:xfrm rot="5400000" flipV="1">
                <a:off x="7369882" y="3516641"/>
                <a:ext cx="190484"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1" name="组合 40">
              <a:extLst>
                <a:ext uri="{FF2B5EF4-FFF2-40B4-BE49-F238E27FC236}">
                  <a16:creationId xmlns:a16="http://schemas.microsoft.com/office/drawing/2014/main" id="{3DEF9A3E-4FC3-417E-9F7C-368FC407CE4D}"/>
                </a:ext>
              </a:extLst>
            </p:cNvPr>
            <p:cNvGrpSpPr/>
            <p:nvPr/>
          </p:nvGrpSpPr>
          <p:grpSpPr>
            <a:xfrm>
              <a:off x="7674788" y="2623557"/>
              <a:ext cx="3329386" cy="1025505"/>
              <a:chOff x="7626020" y="2428566"/>
              <a:chExt cx="3329386" cy="1025505"/>
            </a:xfrm>
          </p:grpSpPr>
          <p:sp>
            <p:nvSpPr>
              <p:cNvPr id="39" name="文本框 38">
                <a:extLst>
                  <a:ext uri="{FF2B5EF4-FFF2-40B4-BE49-F238E27FC236}">
                    <a16:creationId xmlns:a16="http://schemas.microsoft.com/office/drawing/2014/main" id="{2B8A8F93-CBC7-4019-A0E8-181F796B3477}"/>
                  </a:ext>
                </a:extLst>
              </p:cNvPr>
              <p:cNvSpPr txBox="1"/>
              <p:nvPr/>
            </p:nvSpPr>
            <p:spPr>
              <a:xfrm>
                <a:off x="7626020" y="2428566"/>
                <a:ext cx="1077218" cy="307777"/>
              </a:xfrm>
              <a:prstGeom prst="rect">
                <a:avLst/>
              </a:prstGeom>
              <a:noFill/>
            </p:spPr>
            <p:txBody>
              <a:bodyPr wrap="none" lIns="0" tIns="0" rIns="0" bIns="0" rtlCol="0">
                <a:spAutoFit/>
              </a:bodyPr>
              <a:lstStyle/>
              <a:p>
                <a:pPr algn="ctr"/>
                <a:r>
                  <a:rPr lang="zh-CN" altLang="en-US" sz="2000" spc="100" dirty="0">
                    <a:solidFill>
                      <a:schemeClr val="tx1">
                        <a:lumMod val="65000"/>
                        <a:lumOff val="35000"/>
                      </a:schemeClr>
                    </a:solidFill>
                    <a:cs typeface="+mn-ea"/>
                    <a:sym typeface="+mn-lt"/>
                  </a:rPr>
                  <a:t>特色描述</a:t>
                </a:r>
              </a:p>
            </p:txBody>
          </p:sp>
          <p:sp>
            <p:nvSpPr>
              <p:cNvPr id="40" name="文本框 39">
                <a:extLst>
                  <a:ext uri="{FF2B5EF4-FFF2-40B4-BE49-F238E27FC236}">
                    <a16:creationId xmlns:a16="http://schemas.microsoft.com/office/drawing/2014/main" id="{74660F84-75D0-4898-BA97-7D3FE67C6205}"/>
                  </a:ext>
                </a:extLst>
              </p:cNvPr>
              <p:cNvSpPr txBox="1"/>
              <p:nvPr/>
            </p:nvSpPr>
            <p:spPr>
              <a:xfrm>
                <a:off x="7626020" y="2837299"/>
                <a:ext cx="3329386" cy="616772"/>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grpSp>
      <p:sp>
        <p:nvSpPr>
          <p:cNvPr id="69" name="矩形: 圆角 68">
            <a:extLst>
              <a:ext uri="{FF2B5EF4-FFF2-40B4-BE49-F238E27FC236}">
                <a16:creationId xmlns:a16="http://schemas.microsoft.com/office/drawing/2014/main" id="{5DAF209F-AC40-4EDA-A041-070E9CF82A05}"/>
              </a:ext>
            </a:extLst>
          </p:cNvPr>
          <p:cNvSpPr/>
          <p:nvPr/>
        </p:nvSpPr>
        <p:spPr>
          <a:xfrm flipH="1">
            <a:off x="5497122" y="4972163"/>
            <a:ext cx="1134356" cy="400109"/>
          </a:xfrm>
          <a:prstGeom prst="roundRect">
            <a:avLst>
              <a:gd name="adj" fmla="val 50000"/>
            </a:avLst>
          </a:prstGeom>
          <a:solidFill>
            <a:schemeClr val="bg1"/>
          </a:solidFill>
          <a:ln w="9517" cap="flat">
            <a:solidFill>
              <a:schemeClr val="accent1"/>
            </a:solidFill>
            <a:prstDash val="solid"/>
            <a:miter/>
          </a:ln>
          <a:effectLst>
            <a:outerShdw blurRad="254000" dist="38100" dir="2700000" algn="tl" rotWithShape="0">
              <a:schemeClr val="accent1">
                <a:lumMod val="50000"/>
                <a:alpha val="52000"/>
              </a:schemeClr>
            </a:outerShdw>
          </a:effectLst>
        </p:spPr>
        <p:txBody>
          <a:bodyPr wrap="square" rtlCol="0" anchor="ctr">
            <a:noAutofit/>
          </a:bodyPr>
          <a:lstStyle/>
          <a:p>
            <a:pPr algn="ctr"/>
            <a:endParaRPr lang="zh-CN" altLang="en-US">
              <a:cs typeface="+mn-ea"/>
              <a:sym typeface="+mn-lt"/>
            </a:endParaRPr>
          </a:p>
        </p:txBody>
      </p:sp>
      <p:sp>
        <p:nvSpPr>
          <p:cNvPr id="70" name="文本框 69">
            <a:extLst>
              <a:ext uri="{FF2B5EF4-FFF2-40B4-BE49-F238E27FC236}">
                <a16:creationId xmlns:a16="http://schemas.microsoft.com/office/drawing/2014/main" id="{D7DD3658-2F42-4339-A03A-67C2710EA634}"/>
              </a:ext>
            </a:extLst>
          </p:cNvPr>
          <p:cNvSpPr txBox="1"/>
          <p:nvPr/>
        </p:nvSpPr>
        <p:spPr>
          <a:xfrm flipH="1">
            <a:off x="5676693" y="4972164"/>
            <a:ext cx="775212" cy="400110"/>
          </a:xfrm>
          <a:prstGeom prst="rect">
            <a:avLst/>
          </a:prstGeom>
          <a:noFill/>
        </p:spPr>
        <p:txBody>
          <a:bodyPr wrap="none" lIns="0" rtlCol="0">
            <a:spAutoFit/>
          </a:bodyPr>
          <a:lstStyle/>
          <a:p>
            <a:pPr algn="ctr"/>
            <a:r>
              <a:rPr lang="en-US" altLang="zh-CN" sz="2000" spc="100" dirty="0">
                <a:solidFill>
                  <a:schemeClr val="tx1">
                    <a:lumMod val="65000"/>
                    <a:lumOff val="35000"/>
                  </a:schemeClr>
                </a:solidFill>
                <a:cs typeface="+mn-ea"/>
                <a:sym typeface="+mn-lt"/>
              </a:rPr>
              <a:t>20XX</a:t>
            </a:r>
            <a:endParaRPr lang="zh-CN" altLang="en-US" sz="2000" spc="100" dirty="0">
              <a:solidFill>
                <a:schemeClr val="tx1">
                  <a:lumMod val="65000"/>
                  <a:lumOff val="35000"/>
                </a:schemeClr>
              </a:solidFill>
              <a:cs typeface="+mn-ea"/>
              <a:sym typeface="+mn-lt"/>
            </a:endParaRPr>
          </a:p>
        </p:txBody>
      </p:sp>
      <p:sp>
        <p:nvSpPr>
          <p:cNvPr id="81" name="矩形: 圆角 80">
            <a:extLst>
              <a:ext uri="{FF2B5EF4-FFF2-40B4-BE49-F238E27FC236}">
                <a16:creationId xmlns:a16="http://schemas.microsoft.com/office/drawing/2014/main" id="{2D92DC73-D3B2-47DC-8BF3-F154DFEB6CF6}"/>
              </a:ext>
            </a:extLst>
          </p:cNvPr>
          <p:cNvSpPr/>
          <p:nvPr/>
        </p:nvSpPr>
        <p:spPr>
          <a:xfrm rot="5400000" flipH="1">
            <a:off x="8349029" y="3585273"/>
            <a:ext cx="1408784" cy="3173894"/>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82" name="矩形: 圆角 81">
            <a:extLst>
              <a:ext uri="{FF2B5EF4-FFF2-40B4-BE49-F238E27FC236}">
                <a16:creationId xmlns:a16="http://schemas.microsoft.com/office/drawing/2014/main" id="{777C95C9-FA95-4B4F-8890-60CEE1B44EDD}"/>
              </a:ext>
            </a:extLst>
          </p:cNvPr>
          <p:cNvSpPr/>
          <p:nvPr/>
        </p:nvSpPr>
        <p:spPr>
          <a:xfrm rot="10800000" flipH="1" flipV="1">
            <a:off x="7567650" y="4467824"/>
            <a:ext cx="3072718" cy="1408785"/>
          </a:xfrm>
          <a:prstGeom prst="roundRect">
            <a:avLst>
              <a:gd name="adj" fmla="val 50000"/>
            </a:avLst>
          </a:prstGeom>
          <a:blipFill>
            <a:blip r:embed="rId4"/>
            <a:stretch>
              <a:fillRect t="-11445" b="-11241"/>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72" name="燕尾形 12">
            <a:extLst>
              <a:ext uri="{FF2B5EF4-FFF2-40B4-BE49-F238E27FC236}">
                <a16:creationId xmlns:a16="http://schemas.microsoft.com/office/drawing/2014/main" id="{52790E0F-32C6-4CB3-AD0B-919BB52CC4DB}"/>
              </a:ext>
            </a:extLst>
          </p:cNvPr>
          <p:cNvSpPr/>
          <p:nvPr/>
        </p:nvSpPr>
        <p:spPr>
          <a:xfrm>
            <a:off x="7097939" y="5050322"/>
            <a:ext cx="201506" cy="243794"/>
          </a:xfrm>
          <a:prstGeom prst="chevron">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solidFill>
                <a:schemeClr val="tx1"/>
              </a:solidFill>
              <a:cs typeface="+mn-ea"/>
              <a:sym typeface="+mn-lt"/>
            </a:endParaRPr>
          </a:p>
        </p:txBody>
      </p:sp>
      <p:grpSp>
        <p:nvGrpSpPr>
          <p:cNvPr id="73" name="组合 72">
            <a:extLst>
              <a:ext uri="{FF2B5EF4-FFF2-40B4-BE49-F238E27FC236}">
                <a16:creationId xmlns:a16="http://schemas.microsoft.com/office/drawing/2014/main" id="{736CE671-2E0D-4918-B1C7-17E382FCA288}"/>
              </a:ext>
            </a:extLst>
          </p:cNvPr>
          <p:cNvGrpSpPr/>
          <p:nvPr/>
        </p:nvGrpSpPr>
        <p:grpSpPr>
          <a:xfrm flipH="1">
            <a:off x="1416294" y="4683851"/>
            <a:ext cx="3513650" cy="1025505"/>
            <a:chOff x="7490524" y="2623557"/>
            <a:chExt cx="3513650" cy="1025505"/>
          </a:xfrm>
        </p:grpSpPr>
        <p:grpSp>
          <p:nvGrpSpPr>
            <p:cNvPr id="74" name="组合 73">
              <a:extLst>
                <a:ext uri="{FF2B5EF4-FFF2-40B4-BE49-F238E27FC236}">
                  <a16:creationId xmlns:a16="http://schemas.microsoft.com/office/drawing/2014/main" id="{6DA6A45D-1D6A-40F2-98A8-C290B981E7E6}"/>
                </a:ext>
              </a:extLst>
            </p:cNvPr>
            <p:cNvGrpSpPr/>
            <p:nvPr/>
          </p:nvGrpSpPr>
          <p:grpSpPr>
            <a:xfrm>
              <a:off x="7490524" y="2644988"/>
              <a:ext cx="0" cy="966895"/>
              <a:chOff x="7465124" y="2644988"/>
              <a:chExt cx="0" cy="966895"/>
            </a:xfrm>
          </p:grpSpPr>
          <p:cxnSp>
            <p:nvCxnSpPr>
              <p:cNvPr id="78" name="Straight Connector 41">
                <a:extLst>
                  <a:ext uri="{FF2B5EF4-FFF2-40B4-BE49-F238E27FC236}">
                    <a16:creationId xmlns:a16="http://schemas.microsoft.com/office/drawing/2014/main" id="{A6C3492E-E9A4-4FC1-8C36-93AA9CE3C07E}"/>
                  </a:ext>
                </a:extLst>
              </p:cNvPr>
              <p:cNvCxnSpPr/>
              <p:nvPr/>
            </p:nvCxnSpPr>
            <p:spPr>
              <a:xfrm rot="5400000" flipV="1">
                <a:off x="7369882" y="2740230"/>
                <a:ext cx="190484"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9" name="Straight Connector 42">
                <a:extLst>
                  <a:ext uri="{FF2B5EF4-FFF2-40B4-BE49-F238E27FC236}">
                    <a16:creationId xmlns:a16="http://schemas.microsoft.com/office/drawing/2014/main" id="{D2BF2C7A-2058-4BB0-97A2-74809000E3F0}"/>
                  </a:ext>
                </a:extLst>
              </p:cNvPr>
              <p:cNvCxnSpPr/>
              <p:nvPr/>
            </p:nvCxnSpPr>
            <p:spPr>
              <a:xfrm rot="5400000" flipV="1">
                <a:off x="7240548" y="3128436"/>
                <a:ext cx="449152"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0" name="Straight Connector 43">
                <a:extLst>
                  <a:ext uri="{FF2B5EF4-FFF2-40B4-BE49-F238E27FC236}">
                    <a16:creationId xmlns:a16="http://schemas.microsoft.com/office/drawing/2014/main" id="{B96BE89D-9AE2-4BE6-B922-43E25C9BBA64}"/>
                  </a:ext>
                </a:extLst>
              </p:cNvPr>
              <p:cNvCxnSpPr/>
              <p:nvPr/>
            </p:nvCxnSpPr>
            <p:spPr>
              <a:xfrm rot="5400000" flipV="1">
                <a:off x="7369882" y="3516641"/>
                <a:ext cx="190484"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75" name="组合 74">
              <a:extLst>
                <a:ext uri="{FF2B5EF4-FFF2-40B4-BE49-F238E27FC236}">
                  <a16:creationId xmlns:a16="http://schemas.microsoft.com/office/drawing/2014/main" id="{53EFB09A-E965-4E19-8840-DE2632F8A44F}"/>
                </a:ext>
              </a:extLst>
            </p:cNvPr>
            <p:cNvGrpSpPr/>
            <p:nvPr/>
          </p:nvGrpSpPr>
          <p:grpSpPr>
            <a:xfrm>
              <a:off x="7674788" y="2623557"/>
              <a:ext cx="3329386" cy="1025505"/>
              <a:chOff x="7626020" y="2428566"/>
              <a:chExt cx="3329386" cy="1025505"/>
            </a:xfrm>
          </p:grpSpPr>
          <p:sp>
            <p:nvSpPr>
              <p:cNvPr id="76" name="文本框 75">
                <a:extLst>
                  <a:ext uri="{FF2B5EF4-FFF2-40B4-BE49-F238E27FC236}">
                    <a16:creationId xmlns:a16="http://schemas.microsoft.com/office/drawing/2014/main" id="{F55B1E40-B027-48B0-B98D-43DDB8B7CD29}"/>
                  </a:ext>
                </a:extLst>
              </p:cNvPr>
              <p:cNvSpPr txBox="1"/>
              <p:nvPr/>
            </p:nvSpPr>
            <p:spPr>
              <a:xfrm>
                <a:off x="7626020" y="2428566"/>
                <a:ext cx="1077218" cy="307777"/>
              </a:xfrm>
              <a:prstGeom prst="rect">
                <a:avLst/>
              </a:prstGeom>
              <a:noFill/>
            </p:spPr>
            <p:txBody>
              <a:bodyPr wrap="none" lIns="0" tIns="0" rIns="0" bIns="0" rtlCol="0">
                <a:spAutoFit/>
              </a:bodyPr>
              <a:lstStyle/>
              <a:p>
                <a:pPr algn="r"/>
                <a:r>
                  <a:rPr lang="zh-CN" altLang="en-US" sz="2000" spc="100" dirty="0">
                    <a:solidFill>
                      <a:schemeClr val="tx1">
                        <a:lumMod val="65000"/>
                        <a:lumOff val="35000"/>
                      </a:schemeClr>
                    </a:solidFill>
                    <a:cs typeface="+mn-ea"/>
                    <a:sym typeface="+mn-lt"/>
                  </a:rPr>
                  <a:t>特色描述</a:t>
                </a:r>
              </a:p>
            </p:txBody>
          </p:sp>
          <p:sp>
            <p:nvSpPr>
              <p:cNvPr id="77" name="文本框 76">
                <a:extLst>
                  <a:ext uri="{FF2B5EF4-FFF2-40B4-BE49-F238E27FC236}">
                    <a16:creationId xmlns:a16="http://schemas.microsoft.com/office/drawing/2014/main" id="{536B071E-651A-4BDC-8E21-7BA7E07094CD}"/>
                  </a:ext>
                </a:extLst>
              </p:cNvPr>
              <p:cNvSpPr txBox="1"/>
              <p:nvPr/>
            </p:nvSpPr>
            <p:spPr>
              <a:xfrm>
                <a:off x="7626020" y="2837299"/>
                <a:ext cx="3329386" cy="616772"/>
              </a:xfrm>
              <a:prstGeom prst="rect">
                <a:avLst/>
              </a:prstGeom>
              <a:noFill/>
            </p:spPr>
            <p:txBody>
              <a:bodyPr wrap="square" lIns="0" tIns="0" rIns="0" bIns="0" rtlCol="0">
                <a:spAutoFit/>
              </a:bodyPr>
              <a:lstStyle/>
              <a:p>
                <a:pPr algn="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grpSp>
    </p:spTree>
    <p:extLst>
      <p:ext uri="{BB962C8B-B14F-4D97-AF65-F5344CB8AC3E}">
        <p14:creationId xmlns:p14="http://schemas.microsoft.com/office/powerpoint/2010/main" val="82729982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3" name="直接连接符 12">
            <a:extLst>
              <a:ext uri="{FF2B5EF4-FFF2-40B4-BE49-F238E27FC236}">
                <a16:creationId xmlns:a16="http://schemas.microsoft.com/office/drawing/2014/main" id="{9A9C19B0-04AF-4761-AF97-369AD67AB0BB}"/>
              </a:ext>
            </a:extLst>
          </p:cNvPr>
          <p:cNvCxnSpPr>
            <a:cxnSpLocks/>
            <a:endCxn id="62" idx="3"/>
          </p:cNvCxnSpPr>
          <p:nvPr/>
        </p:nvCxnSpPr>
        <p:spPr>
          <a:xfrm>
            <a:off x="6096000" y="0"/>
            <a:ext cx="3" cy="6262009"/>
          </a:xfrm>
          <a:prstGeom prst="line">
            <a:avLst/>
          </a:prstGeom>
          <a:noFill/>
          <a:ln w="25400">
            <a:solidFill>
              <a:schemeClr val="bg1">
                <a:lumMod val="85000"/>
              </a:schemeClr>
            </a:solidFill>
            <a:prstDash val="dash"/>
          </a:ln>
        </p:spPr>
        <p:style>
          <a:lnRef idx="2">
            <a:schemeClr val="accent1">
              <a:shade val="50000"/>
            </a:schemeClr>
          </a:lnRef>
          <a:fillRef idx="1">
            <a:schemeClr val="accent1"/>
          </a:fillRef>
          <a:effectRef idx="0">
            <a:schemeClr val="accent1"/>
          </a:effectRef>
          <a:fontRef idx="minor">
            <a:schemeClr val="lt1"/>
          </a:fontRef>
        </p:style>
      </p:cxnSp>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发展历史</a:t>
            </a:r>
          </a:p>
        </p:txBody>
      </p:sp>
      <p:sp>
        <p:nvSpPr>
          <p:cNvPr id="34" name="矩形: 圆角 33">
            <a:extLst>
              <a:ext uri="{FF2B5EF4-FFF2-40B4-BE49-F238E27FC236}">
                <a16:creationId xmlns:a16="http://schemas.microsoft.com/office/drawing/2014/main" id="{4445D39A-95F3-44EE-B46F-C7191D624B7C}"/>
              </a:ext>
            </a:extLst>
          </p:cNvPr>
          <p:cNvSpPr/>
          <p:nvPr/>
        </p:nvSpPr>
        <p:spPr>
          <a:xfrm>
            <a:off x="5528823" y="2104534"/>
            <a:ext cx="1134356" cy="400109"/>
          </a:xfrm>
          <a:prstGeom prst="roundRect">
            <a:avLst>
              <a:gd name="adj" fmla="val 50000"/>
            </a:avLst>
          </a:prstGeom>
          <a:solidFill>
            <a:schemeClr val="bg1"/>
          </a:solidFill>
          <a:ln w="9517" cap="flat">
            <a:solidFill>
              <a:schemeClr val="accent1"/>
            </a:solidFill>
            <a:prstDash val="solid"/>
            <a:miter/>
          </a:ln>
          <a:effectLst>
            <a:outerShdw blurRad="254000" dist="38100" dir="2700000" algn="tl" rotWithShape="0">
              <a:schemeClr val="accent1">
                <a:lumMod val="50000"/>
                <a:alpha val="52000"/>
              </a:schemeClr>
            </a:outerShdw>
          </a:effectLst>
        </p:spPr>
        <p:txBody>
          <a:bodyPr wrap="square" rtlCol="0" anchor="ctr">
            <a:noAutofit/>
          </a:bodyPr>
          <a:lstStyle/>
          <a:p>
            <a:pPr algn="ctr"/>
            <a:endParaRPr lang="zh-CN" altLang="en-US">
              <a:cs typeface="+mn-ea"/>
              <a:sym typeface="+mn-lt"/>
            </a:endParaRPr>
          </a:p>
        </p:txBody>
      </p:sp>
      <p:sp>
        <p:nvSpPr>
          <p:cNvPr id="35" name="文本框 34">
            <a:extLst>
              <a:ext uri="{FF2B5EF4-FFF2-40B4-BE49-F238E27FC236}">
                <a16:creationId xmlns:a16="http://schemas.microsoft.com/office/drawing/2014/main" id="{C666309B-F12E-4023-883E-F967A0440CDA}"/>
              </a:ext>
            </a:extLst>
          </p:cNvPr>
          <p:cNvSpPr txBox="1"/>
          <p:nvPr/>
        </p:nvSpPr>
        <p:spPr>
          <a:xfrm>
            <a:off x="5708395" y="2104535"/>
            <a:ext cx="775212" cy="400110"/>
          </a:xfrm>
          <a:prstGeom prst="rect">
            <a:avLst/>
          </a:prstGeom>
          <a:noFill/>
        </p:spPr>
        <p:txBody>
          <a:bodyPr wrap="none" lIns="0" rtlCol="0">
            <a:spAutoFit/>
          </a:bodyPr>
          <a:lstStyle/>
          <a:p>
            <a:pPr algn="ctr"/>
            <a:r>
              <a:rPr lang="en-US" altLang="zh-CN" sz="2000" spc="100" dirty="0">
                <a:solidFill>
                  <a:schemeClr val="tx1">
                    <a:lumMod val="65000"/>
                    <a:lumOff val="35000"/>
                  </a:schemeClr>
                </a:solidFill>
                <a:cs typeface="+mn-ea"/>
                <a:sym typeface="+mn-lt"/>
              </a:rPr>
              <a:t>20XX</a:t>
            </a:r>
            <a:endParaRPr lang="zh-CN" altLang="en-US" sz="2000" spc="100" dirty="0">
              <a:solidFill>
                <a:schemeClr val="tx1">
                  <a:lumMod val="65000"/>
                  <a:lumOff val="35000"/>
                </a:schemeClr>
              </a:solidFill>
              <a:cs typeface="+mn-ea"/>
              <a:sym typeface="+mn-lt"/>
            </a:endParaRPr>
          </a:p>
        </p:txBody>
      </p:sp>
      <p:sp>
        <p:nvSpPr>
          <p:cNvPr id="37" name="矩形: 圆角 36">
            <a:extLst>
              <a:ext uri="{FF2B5EF4-FFF2-40B4-BE49-F238E27FC236}">
                <a16:creationId xmlns:a16="http://schemas.microsoft.com/office/drawing/2014/main" id="{2C9F1C30-6A23-45F2-B2F2-5D4CF762108B}"/>
              </a:ext>
            </a:extLst>
          </p:cNvPr>
          <p:cNvSpPr/>
          <p:nvPr/>
        </p:nvSpPr>
        <p:spPr>
          <a:xfrm rot="16200000">
            <a:off x="2402488" y="717644"/>
            <a:ext cx="1408784" cy="3173894"/>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39" name="燕尾形 12">
            <a:extLst>
              <a:ext uri="{FF2B5EF4-FFF2-40B4-BE49-F238E27FC236}">
                <a16:creationId xmlns:a16="http://schemas.microsoft.com/office/drawing/2014/main" id="{ADB61D39-520E-4C53-8577-85BC25544BCF}"/>
              </a:ext>
            </a:extLst>
          </p:cNvPr>
          <p:cNvSpPr/>
          <p:nvPr/>
        </p:nvSpPr>
        <p:spPr>
          <a:xfrm flipH="1">
            <a:off x="4860856" y="2182693"/>
            <a:ext cx="201506" cy="243794"/>
          </a:xfrm>
          <a:prstGeom prst="chevron">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solidFill>
                <a:schemeClr val="tx1"/>
              </a:solidFill>
              <a:cs typeface="+mn-ea"/>
              <a:sym typeface="+mn-lt"/>
            </a:endParaRPr>
          </a:p>
        </p:txBody>
      </p:sp>
      <p:grpSp>
        <p:nvGrpSpPr>
          <p:cNvPr id="40" name="组合 39">
            <a:extLst>
              <a:ext uri="{FF2B5EF4-FFF2-40B4-BE49-F238E27FC236}">
                <a16:creationId xmlns:a16="http://schemas.microsoft.com/office/drawing/2014/main" id="{06932994-F146-4CF7-838C-1B257A9C0C71}"/>
              </a:ext>
            </a:extLst>
          </p:cNvPr>
          <p:cNvGrpSpPr/>
          <p:nvPr/>
        </p:nvGrpSpPr>
        <p:grpSpPr>
          <a:xfrm>
            <a:off x="7230357" y="1816222"/>
            <a:ext cx="3513650" cy="1025505"/>
            <a:chOff x="7490524" y="2623557"/>
            <a:chExt cx="3513650" cy="1025505"/>
          </a:xfrm>
        </p:grpSpPr>
        <p:grpSp>
          <p:nvGrpSpPr>
            <p:cNvPr id="41" name="组合 40">
              <a:extLst>
                <a:ext uri="{FF2B5EF4-FFF2-40B4-BE49-F238E27FC236}">
                  <a16:creationId xmlns:a16="http://schemas.microsoft.com/office/drawing/2014/main" id="{0A6193A4-C541-4784-9D55-65841DD7A848}"/>
                </a:ext>
              </a:extLst>
            </p:cNvPr>
            <p:cNvGrpSpPr/>
            <p:nvPr/>
          </p:nvGrpSpPr>
          <p:grpSpPr>
            <a:xfrm>
              <a:off x="7490524" y="2644988"/>
              <a:ext cx="0" cy="966895"/>
              <a:chOff x="7465124" y="2644988"/>
              <a:chExt cx="0" cy="966895"/>
            </a:xfrm>
          </p:grpSpPr>
          <p:cxnSp>
            <p:nvCxnSpPr>
              <p:cNvPr id="45" name="Straight Connector 41">
                <a:extLst>
                  <a:ext uri="{FF2B5EF4-FFF2-40B4-BE49-F238E27FC236}">
                    <a16:creationId xmlns:a16="http://schemas.microsoft.com/office/drawing/2014/main" id="{C754C507-E555-4705-A685-A6D307E2232F}"/>
                  </a:ext>
                </a:extLst>
              </p:cNvPr>
              <p:cNvCxnSpPr/>
              <p:nvPr/>
            </p:nvCxnSpPr>
            <p:spPr>
              <a:xfrm rot="5400000" flipV="1">
                <a:off x="7369882" y="2740230"/>
                <a:ext cx="190484"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 name="Straight Connector 42">
                <a:extLst>
                  <a:ext uri="{FF2B5EF4-FFF2-40B4-BE49-F238E27FC236}">
                    <a16:creationId xmlns:a16="http://schemas.microsoft.com/office/drawing/2014/main" id="{ED2CB42A-E34E-4463-96F2-74618AE40C5B}"/>
                  </a:ext>
                </a:extLst>
              </p:cNvPr>
              <p:cNvCxnSpPr/>
              <p:nvPr/>
            </p:nvCxnSpPr>
            <p:spPr>
              <a:xfrm rot="5400000" flipV="1">
                <a:off x="7240548" y="3128436"/>
                <a:ext cx="449152"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7" name="Straight Connector 43">
                <a:extLst>
                  <a:ext uri="{FF2B5EF4-FFF2-40B4-BE49-F238E27FC236}">
                    <a16:creationId xmlns:a16="http://schemas.microsoft.com/office/drawing/2014/main" id="{B655C04B-B8DF-48DE-A136-D40CDBE5058E}"/>
                  </a:ext>
                </a:extLst>
              </p:cNvPr>
              <p:cNvCxnSpPr/>
              <p:nvPr/>
            </p:nvCxnSpPr>
            <p:spPr>
              <a:xfrm rot="5400000" flipV="1">
                <a:off x="7369882" y="3516641"/>
                <a:ext cx="190484"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42" name="组合 41">
              <a:extLst>
                <a:ext uri="{FF2B5EF4-FFF2-40B4-BE49-F238E27FC236}">
                  <a16:creationId xmlns:a16="http://schemas.microsoft.com/office/drawing/2014/main" id="{B0221EF5-A0ED-4F7F-84D0-DFC96CF013A3}"/>
                </a:ext>
              </a:extLst>
            </p:cNvPr>
            <p:cNvGrpSpPr/>
            <p:nvPr/>
          </p:nvGrpSpPr>
          <p:grpSpPr>
            <a:xfrm>
              <a:off x="7674788" y="2623557"/>
              <a:ext cx="3329386" cy="1025505"/>
              <a:chOff x="7626020" y="2428566"/>
              <a:chExt cx="3329386" cy="1025505"/>
            </a:xfrm>
          </p:grpSpPr>
          <p:sp>
            <p:nvSpPr>
              <p:cNvPr id="43" name="文本框 42">
                <a:extLst>
                  <a:ext uri="{FF2B5EF4-FFF2-40B4-BE49-F238E27FC236}">
                    <a16:creationId xmlns:a16="http://schemas.microsoft.com/office/drawing/2014/main" id="{2F43BF0F-4EE7-4B15-8F34-EE0FFFCF4177}"/>
                  </a:ext>
                </a:extLst>
              </p:cNvPr>
              <p:cNvSpPr txBox="1"/>
              <p:nvPr/>
            </p:nvSpPr>
            <p:spPr>
              <a:xfrm>
                <a:off x="7626020" y="2428566"/>
                <a:ext cx="1077218" cy="307777"/>
              </a:xfrm>
              <a:prstGeom prst="rect">
                <a:avLst/>
              </a:prstGeom>
              <a:noFill/>
            </p:spPr>
            <p:txBody>
              <a:bodyPr wrap="none" lIns="0" tIns="0" rIns="0" bIns="0" rtlCol="0">
                <a:spAutoFit/>
              </a:bodyPr>
              <a:lstStyle/>
              <a:p>
                <a:pPr algn="ctr"/>
                <a:r>
                  <a:rPr lang="zh-CN" altLang="en-US" sz="2000" spc="100" dirty="0">
                    <a:solidFill>
                      <a:schemeClr val="tx1">
                        <a:lumMod val="65000"/>
                        <a:lumOff val="35000"/>
                      </a:schemeClr>
                    </a:solidFill>
                    <a:cs typeface="+mn-ea"/>
                    <a:sym typeface="+mn-lt"/>
                  </a:rPr>
                  <a:t>特色描述</a:t>
                </a:r>
              </a:p>
            </p:txBody>
          </p:sp>
          <p:sp>
            <p:nvSpPr>
              <p:cNvPr id="44" name="文本框 43">
                <a:extLst>
                  <a:ext uri="{FF2B5EF4-FFF2-40B4-BE49-F238E27FC236}">
                    <a16:creationId xmlns:a16="http://schemas.microsoft.com/office/drawing/2014/main" id="{CF3A5644-5A06-45E7-A6C0-D73FABC50984}"/>
                  </a:ext>
                </a:extLst>
              </p:cNvPr>
              <p:cNvSpPr txBox="1"/>
              <p:nvPr/>
            </p:nvSpPr>
            <p:spPr>
              <a:xfrm>
                <a:off x="7626020" y="2837299"/>
                <a:ext cx="3329386" cy="616772"/>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grpSp>
      <p:sp>
        <p:nvSpPr>
          <p:cNvPr id="48" name="矩形: 圆角 47">
            <a:extLst>
              <a:ext uri="{FF2B5EF4-FFF2-40B4-BE49-F238E27FC236}">
                <a16:creationId xmlns:a16="http://schemas.microsoft.com/office/drawing/2014/main" id="{50780527-8298-41AC-A6A9-AD7F680D1BA3}"/>
              </a:ext>
            </a:extLst>
          </p:cNvPr>
          <p:cNvSpPr/>
          <p:nvPr/>
        </p:nvSpPr>
        <p:spPr>
          <a:xfrm flipH="1">
            <a:off x="5497123" y="4277345"/>
            <a:ext cx="1134356" cy="400109"/>
          </a:xfrm>
          <a:prstGeom prst="roundRect">
            <a:avLst>
              <a:gd name="adj" fmla="val 50000"/>
            </a:avLst>
          </a:prstGeom>
          <a:solidFill>
            <a:schemeClr val="bg1"/>
          </a:solidFill>
          <a:ln w="9517" cap="flat">
            <a:solidFill>
              <a:schemeClr val="accent1"/>
            </a:solidFill>
            <a:prstDash val="solid"/>
            <a:miter/>
          </a:ln>
          <a:effectLst>
            <a:outerShdw blurRad="254000" dist="38100" dir="2700000" algn="tl" rotWithShape="0">
              <a:schemeClr val="accent1">
                <a:lumMod val="50000"/>
                <a:alpha val="52000"/>
              </a:schemeClr>
            </a:outerShdw>
          </a:effectLst>
        </p:spPr>
        <p:txBody>
          <a:bodyPr wrap="square" rtlCol="0" anchor="ctr">
            <a:noAutofit/>
          </a:bodyPr>
          <a:lstStyle/>
          <a:p>
            <a:pPr algn="ctr"/>
            <a:endParaRPr lang="zh-CN" altLang="en-US">
              <a:cs typeface="+mn-ea"/>
              <a:sym typeface="+mn-lt"/>
            </a:endParaRPr>
          </a:p>
        </p:txBody>
      </p:sp>
      <p:sp>
        <p:nvSpPr>
          <p:cNvPr id="49" name="文本框 48">
            <a:extLst>
              <a:ext uri="{FF2B5EF4-FFF2-40B4-BE49-F238E27FC236}">
                <a16:creationId xmlns:a16="http://schemas.microsoft.com/office/drawing/2014/main" id="{C12AAA50-76FF-451D-A132-684FE556FD68}"/>
              </a:ext>
            </a:extLst>
          </p:cNvPr>
          <p:cNvSpPr txBox="1"/>
          <p:nvPr/>
        </p:nvSpPr>
        <p:spPr>
          <a:xfrm flipH="1">
            <a:off x="5676694" y="4277346"/>
            <a:ext cx="775212" cy="400110"/>
          </a:xfrm>
          <a:prstGeom prst="rect">
            <a:avLst/>
          </a:prstGeom>
          <a:noFill/>
        </p:spPr>
        <p:txBody>
          <a:bodyPr wrap="none" lIns="0" rtlCol="0">
            <a:spAutoFit/>
          </a:bodyPr>
          <a:lstStyle/>
          <a:p>
            <a:pPr algn="ctr"/>
            <a:r>
              <a:rPr lang="en-US" altLang="zh-CN" sz="2000" spc="100" dirty="0">
                <a:solidFill>
                  <a:schemeClr val="tx1">
                    <a:lumMod val="65000"/>
                    <a:lumOff val="35000"/>
                  </a:schemeClr>
                </a:solidFill>
                <a:cs typeface="+mn-ea"/>
                <a:sym typeface="+mn-lt"/>
              </a:rPr>
              <a:t>20XX</a:t>
            </a:r>
            <a:endParaRPr lang="zh-CN" altLang="en-US" sz="2000" spc="100" dirty="0">
              <a:solidFill>
                <a:schemeClr val="tx1">
                  <a:lumMod val="65000"/>
                  <a:lumOff val="35000"/>
                </a:schemeClr>
              </a:solidFill>
              <a:cs typeface="+mn-ea"/>
              <a:sym typeface="+mn-lt"/>
            </a:endParaRPr>
          </a:p>
        </p:txBody>
      </p:sp>
      <p:sp>
        <p:nvSpPr>
          <p:cNvPr id="51" name="矩形: 圆角 50">
            <a:extLst>
              <a:ext uri="{FF2B5EF4-FFF2-40B4-BE49-F238E27FC236}">
                <a16:creationId xmlns:a16="http://schemas.microsoft.com/office/drawing/2014/main" id="{F72BE524-866C-42F9-ADA0-326DE861A3B4}"/>
              </a:ext>
            </a:extLst>
          </p:cNvPr>
          <p:cNvSpPr/>
          <p:nvPr/>
        </p:nvSpPr>
        <p:spPr>
          <a:xfrm rot="5400000" flipH="1">
            <a:off x="8349030" y="2890455"/>
            <a:ext cx="1408784" cy="3173894"/>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53" name="燕尾形 12">
            <a:extLst>
              <a:ext uri="{FF2B5EF4-FFF2-40B4-BE49-F238E27FC236}">
                <a16:creationId xmlns:a16="http://schemas.microsoft.com/office/drawing/2014/main" id="{250023D3-274B-4098-9A91-BE37AC9F3573}"/>
              </a:ext>
            </a:extLst>
          </p:cNvPr>
          <p:cNvSpPr/>
          <p:nvPr/>
        </p:nvSpPr>
        <p:spPr>
          <a:xfrm>
            <a:off x="7097940" y="4355504"/>
            <a:ext cx="201506" cy="243794"/>
          </a:xfrm>
          <a:prstGeom prst="chevron">
            <a:avLst/>
          </a:prstGeom>
          <a:solidFill>
            <a:schemeClr val="accent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zh-CN" altLang="en-US">
              <a:solidFill>
                <a:schemeClr val="tx1"/>
              </a:solidFill>
              <a:cs typeface="+mn-ea"/>
              <a:sym typeface="+mn-lt"/>
            </a:endParaRPr>
          </a:p>
        </p:txBody>
      </p:sp>
      <p:grpSp>
        <p:nvGrpSpPr>
          <p:cNvPr id="54" name="组合 53">
            <a:extLst>
              <a:ext uri="{FF2B5EF4-FFF2-40B4-BE49-F238E27FC236}">
                <a16:creationId xmlns:a16="http://schemas.microsoft.com/office/drawing/2014/main" id="{24745BE1-7DBF-4780-A7CF-01B40B607281}"/>
              </a:ext>
            </a:extLst>
          </p:cNvPr>
          <p:cNvGrpSpPr/>
          <p:nvPr/>
        </p:nvGrpSpPr>
        <p:grpSpPr>
          <a:xfrm flipH="1">
            <a:off x="1416295" y="3989033"/>
            <a:ext cx="3513650" cy="1025505"/>
            <a:chOff x="7490524" y="2623557"/>
            <a:chExt cx="3513650" cy="1025505"/>
          </a:xfrm>
        </p:grpSpPr>
        <p:grpSp>
          <p:nvGrpSpPr>
            <p:cNvPr id="55" name="组合 54">
              <a:extLst>
                <a:ext uri="{FF2B5EF4-FFF2-40B4-BE49-F238E27FC236}">
                  <a16:creationId xmlns:a16="http://schemas.microsoft.com/office/drawing/2014/main" id="{08A2ABFF-A000-48D2-AD31-3DFAF5B51075}"/>
                </a:ext>
              </a:extLst>
            </p:cNvPr>
            <p:cNvGrpSpPr/>
            <p:nvPr/>
          </p:nvGrpSpPr>
          <p:grpSpPr>
            <a:xfrm>
              <a:off x="7490524" y="2644988"/>
              <a:ext cx="0" cy="966895"/>
              <a:chOff x="7465124" y="2644988"/>
              <a:chExt cx="0" cy="966895"/>
            </a:xfrm>
          </p:grpSpPr>
          <p:cxnSp>
            <p:nvCxnSpPr>
              <p:cNvPr id="59" name="Straight Connector 41">
                <a:extLst>
                  <a:ext uri="{FF2B5EF4-FFF2-40B4-BE49-F238E27FC236}">
                    <a16:creationId xmlns:a16="http://schemas.microsoft.com/office/drawing/2014/main" id="{A22566C4-F7A6-475D-A095-392A6BD41ABF}"/>
                  </a:ext>
                </a:extLst>
              </p:cNvPr>
              <p:cNvCxnSpPr/>
              <p:nvPr/>
            </p:nvCxnSpPr>
            <p:spPr>
              <a:xfrm rot="5400000" flipV="1">
                <a:off x="7369882" y="2740230"/>
                <a:ext cx="190484"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0" name="Straight Connector 42">
                <a:extLst>
                  <a:ext uri="{FF2B5EF4-FFF2-40B4-BE49-F238E27FC236}">
                    <a16:creationId xmlns:a16="http://schemas.microsoft.com/office/drawing/2014/main" id="{039E2692-024F-414C-9629-6B8692C97F69}"/>
                  </a:ext>
                </a:extLst>
              </p:cNvPr>
              <p:cNvCxnSpPr/>
              <p:nvPr/>
            </p:nvCxnSpPr>
            <p:spPr>
              <a:xfrm rot="5400000" flipV="1">
                <a:off x="7240548" y="3128436"/>
                <a:ext cx="449152"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1" name="Straight Connector 43">
                <a:extLst>
                  <a:ext uri="{FF2B5EF4-FFF2-40B4-BE49-F238E27FC236}">
                    <a16:creationId xmlns:a16="http://schemas.microsoft.com/office/drawing/2014/main" id="{06E0D328-4296-4109-A03A-B5E3A998A95C}"/>
                  </a:ext>
                </a:extLst>
              </p:cNvPr>
              <p:cNvCxnSpPr/>
              <p:nvPr/>
            </p:nvCxnSpPr>
            <p:spPr>
              <a:xfrm rot="5400000" flipV="1">
                <a:off x="7369882" y="3516641"/>
                <a:ext cx="190484"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56" name="组合 55">
              <a:extLst>
                <a:ext uri="{FF2B5EF4-FFF2-40B4-BE49-F238E27FC236}">
                  <a16:creationId xmlns:a16="http://schemas.microsoft.com/office/drawing/2014/main" id="{E9BB0FCD-0375-4660-B204-91A8032E0B41}"/>
                </a:ext>
              </a:extLst>
            </p:cNvPr>
            <p:cNvGrpSpPr/>
            <p:nvPr/>
          </p:nvGrpSpPr>
          <p:grpSpPr>
            <a:xfrm>
              <a:off x="7674788" y="2623557"/>
              <a:ext cx="3329386" cy="1025505"/>
              <a:chOff x="7626020" y="2428566"/>
              <a:chExt cx="3329386" cy="1025505"/>
            </a:xfrm>
          </p:grpSpPr>
          <p:sp>
            <p:nvSpPr>
              <p:cNvPr id="57" name="文本框 56">
                <a:extLst>
                  <a:ext uri="{FF2B5EF4-FFF2-40B4-BE49-F238E27FC236}">
                    <a16:creationId xmlns:a16="http://schemas.microsoft.com/office/drawing/2014/main" id="{EE03F356-D839-4BA1-9357-BB86E4172508}"/>
                  </a:ext>
                </a:extLst>
              </p:cNvPr>
              <p:cNvSpPr txBox="1"/>
              <p:nvPr/>
            </p:nvSpPr>
            <p:spPr>
              <a:xfrm>
                <a:off x="7626020" y="2428566"/>
                <a:ext cx="1077218" cy="307777"/>
              </a:xfrm>
              <a:prstGeom prst="rect">
                <a:avLst/>
              </a:prstGeom>
              <a:noFill/>
            </p:spPr>
            <p:txBody>
              <a:bodyPr wrap="none" lIns="0" tIns="0" rIns="0" bIns="0" rtlCol="0">
                <a:spAutoFit/>
              </a:bodyPr>
              <a:lstStyle/>
              <a:p>
                <a:pPr algn="r"/>
                <a:r>
                  <a:rPr lang="zh-CN" altLang="en-US" sz="2000" spc="100" dirty="0">
                    <a:solidFill>
                      <a:schemeClr val="tx1">
                        <a:lumMod val="65000"/>
                        <a:lumOff val="35000"/>
                      </a:schemeClr>
                    </a:solidFill>
                    <a:cs typeface="+mn-ea"/>
                    <a:sym typeface="+mn-lt"/>
                  </a:rPr>
                  <a:t>特色描述</a:t>
                </a:r>
              </a:p>
            </p:txBody>
          </p:sp>
          <p:sp>
            <p:nvSpPr>
              <p:cNvPr id="58" name="文本框 57">
                <a:extLst>
                  <a:ext uri="{FF2B5EF4-FFF2-40B4-BE49-F238E27FC236}">
                    <a16:creationId xmlns:a16="http://schemas.microsoft.com/office/drawing/2014/main" id="{6023246B-8701-4B64-BF05-388D37628AB3}"/>
                  </a:ext>
                </a:extLst>
              </p:cNvPr>
              <p:cNvSpPr txBox="1"/>
              <p:nvPr/>
            </p:nvSpPr>
            <p:spPr>
              <a:xfrm>
                <a:off x="7626020" y="2837299"/>
                <a:ext cx="3329386" cy="616772"/>
              </a:xfrm>
              <a:prstGeom prst="rect">
                <a:avLst/>
              </a:prstGeom>
              <a:noFill/>
            </p:spPr>
            <p:txBody>
              <a:bodyPr wrap="square" lIns="0" tIns="0" rIns="0" bIns="0" rtlCol="0">
                <a:spAutoFit/>
              </a:bodyPr>
              <a:lstStyle/>
              <a:p>
                <a:pPr algn="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grpSp>
      <p:sp>
        <p:nvSpPr>
          <p:cNvPr id="62" name="矩形: 圆角 61">
            <a:extLst>
              <a:ext uri="{FF2B5EF4-FFF2-40B4-BE49-F238E27FC236}">
                <a16:creationId xmlns:a16="http://schemas.microsoft.com/office/drawing/2014/main" id="{9642B95B-1644-4ACF-8E8C-E212CE530EB8}"/>
              </a:ext>
            </a:extLst>
          </p:cNvPr>
          <p:cNvSpPr/>
          <p:nvPr/>
        </p:nvSpPr>
        <p:spPr>
          <a:xfrm rot="16200000">
            <a:off x="6070014" y="5744439"/>
            <a:ext cx="51977" cy="1087116"/>
          </a:xfrm>
          <a:prstGeom prst="roundRect">
            <a:avLst>
              <a:gd name="adj" fmla="val 50000"/>
            </a:avLst>
          </a:prstGeom>
          <a:solidFill>
            <a:schemeClr val="accent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63" name="矩形: 圆角 62">
            <a:extLst>
              <a:ext uri="{FF2B5EF4-FFF2-40B4-BE49-F238E27FC236}">
                <a16:creationId xmlns:a16="http://schemas.microsoft.com/office/drawing/2014/main" id="{17461B5D-F584-4DE1-827E-4D74D45C374C}"/>
              </a:ext>
            </a:extLst>
          </p:cNvPr>
          <p:cNvSpPr/>
          <p:nvPr/>
        </p:nvSpPr>
        <p:spPr>
          <a:xfrm>
            <a:off x="1519932" y="1600198"/>
            <a:ext cx="3072718" cy="1408785"/>
          </a:xfrm>
          <a:prstGeom prst="roundRect">
            <a:avLst>
              <a:gd name="adj" fmla="val 50000"/>
            </a:avLst>
          </a:prstGeom>
          <a:blipFill>
            <a:blip r:embed="rId3"/>
            <a:stretch>
              <a:fillRect t="-22909" b="-22499"/>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64" name="矩形: 圆角 63">
            <a:extLst>
              <a:ext uri="{FF2B5EF4-FFF2-40B4-BE49-F238E27FC236}">
                <a16:creationId xmlns:a16="http://schemas.microsoft.com/office/drawing/2014/main" id="{91E63125-63C5-46E6-B25B-A4B8BDA9AA3E}"/>
              </a:ext>
            </a:extLst>
          </p:cNvPr>
          <p:cNvSpPr/>
          <p:nvPr/>
        </p:nvSpPr>
        <p:spPr>
          <a:xfrm rot="10800000" flipH="1" flipV="1">
            <a:off x="7567650" y="3773010"/>
            <a:ext cx="3072718" cy="1408785"/>
          </a:xfrm>
          <a:prstGeom prst="roundRect">
            <a:avLst>
              <a:gd name="adj" fmla="val 50000"/>
            </a:avLst>
          </a:prstGeom>
          <a:blipFill>
            <a:blip r:embed="rId4"/>
            <a:stretch>
              <a:fillRect t="-22966" b="-22556"/>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Tree>
    <p:extLst>
      <p:ext uri="{BB962C8B-B14F-4D97-AF65-F5344CB8AC3E}">
        <p14:creationId xmlns:p14="http://schemas.microsoft.com/office/powerpoint/2010/main" val="400433734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a:extLst>
              <a:ext uri="{FF2B5EF4-FFF2-40B4-BE49-F238E27FC236}">
                <a16:creationId xmlns:a16="http://schemas.microsoft.com/office/drawing/2014/main" id="{3FF9D8F7-BF7A-4418-9F2D-0C3A1C0C616A}"/>
              </a:ext>
            </a:extLst>
          </p:cNvPr>
          <p:cNvSpPr/>
          <p:nvPr/>
        </p:nvSpPr>
        <p:spPr>
          <a:xfrm>
            <a:off x="1150791" y="1484314"/>
            <a:ext cx="2796369" cy="2523806"/>
          </a:xfrm>
          <a:prstGeom prst="rect">
            <a:avLst/>
          </a:prstGeom>
          <a:blipFill>
            <a:blip r:embed="rId3"/>
            <a:stretch>
              <a:fillRect l="-17796" r="-17636"/>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特色风景</a:t>
            </a:r>
          </a:p>
        </p:txBody>
      </p:sp>
      <p:sp>
        <p:nvSpPr>
          <p:cNvPr id="3" name="Freeform: Shape 83">
            <a:extLst>
              <a:ext uri="{FF2B5EF4-FFF2-40B4-BE49-F238E27FC236}">
                <a16:creationId xmlns:a16="http://schemas.microsoft.com/office/drawing/2014/main" id="{AFE3BE23-2231-438D-9727-4F01BC85FE5C}"/>
              </a:ext>
            </a:extLst>
          </p:cNvPr>
          <p:cNvSpPr/>
          <p:nvPr/>
        </p:nvSpPr>
        <p:spPr>
          <a:xfrm>
            <a:off x="10792890" y="1"/>
            <a:ext cx="1399111" cy="1247788"/>
          </a:xfrm>
          <a:custGeom>
            <a:avLst/>
            <a:gdLst>
              <a:gd name="connsiteX0" fmla="*/ 4648 w 7391400"/>
              <a:gd name="connsiteY0" fmla="*/ 0 h 6591971"/>
              <a:gd name="connsiteX1" fmla="*/ 7371596 w 7391400"/>
              <a:gd name="connsiteY1" fmla="*/ 0 h 6591971"/>
              <a:gd name="connsiteX2" fmla="*/ 7391400 w 7391400"/>
              <a:gd name="connsiteY2" fmla="*/ 5950652 h 6591971"/>
              <a:gd name="connsiteX3" fmla="*/ 3529694 w 7391400"/>
              <a:gd name="connsiteY3" fmla="*/ 5465800 h 6591971"/>
              <a:gd name="connsiteX4" fmla="*/ 2981550 w 7391400"/>
              <a:gd name="connsiteY4" fmla="*/ 2062229 h 6591971"/>
              <a:gd name="connsiteX5" fmla="*/ 4648 w 7391400"/>
              <a:gd name="connsiteY5" fmla="*/ 0 h 659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1400" h="6591971">
                <a:moveTo>
                  <a:pt x="4648" y="0"/>
                </a:moveTo>
                <a:lnTo>
                  <a:pt x="7371596" y="0"/>
                </a:lnTo>
                <a:cubicBezTo>
                  <a:pt x="7378197" y="1983551"/>
                  <a:pt x="7384799" y="3967101"/>
                  <a:pt x="7391400" y="5950652"/>
                </a:cubicBezTo>
                <a:cubicBezTo>
                  <a:pt x="6896311" y="6571165"/>
                  <a:pt x="4789466" y="7199770"/>
                  <a:pt x="3529694" y="5465800"/>
                </a:cubicBezTo>
                <a:cubicBezTo>
                  <a:pt x="2910240" y="4101497"/>
                  <a:pt x="3795384" y="3078814"/>
                  <a:pt x="2981550" y="2062229"/>
                </a:cubicBezTo>
                <a:cubicBezTo>
                  <a:pt x="2167716" y="1045644"/>
                  <a:pt x="-116596" y="2394604"/>
                  <a:pt x="4648" y="0"/>
                </a:cubicBezTo>
                <a:close/>
              </a:path>
            </a:pathLst>
          </a:custGeom>
          <a:gradFill>
            <a:gsLst>
              <a:gs pos="0">
                <a:schemeClr val="accent1"/>
              </a:gs>
              <a:gs pos="100000">
                <a:schemeClr val="accent2"/>
              </a:gs>
            </a:gsLst>
            <a:lin ang="0" scaled="1"/>
          </a:gradFill>
          <a:ln w="9517" cap="flat">
            <a:noFill/>
            <a:prstDash val="solid"/>
            <a:miter/>
          </a:ln>
          <a:effectLst>
            <a:outerShdw blurRad="127000" dist="38100" dir="2700000" algn="tl" rotWithShape="0">
              <a:schemeClr val="accent1">
                <a:lumMod val="50000"/>
                <a:alpha val="20000"/>
              </a:schemeClr>
            </a:outerShdw>
          </a:effectLst>
        </p:spPr>
        <p:txBody>
          <a:bodyPr wrap="square" rtlCol="0" anchor="ctr">
            <a:noAutofit/>
          </a:bodyPr>
          <a:lstStyle/>
          <a:p>
            <a:endParaRPr lang="id-ID">
              <a:solidFill>
                <a:schemeClr val="tx1"/>
              </a:solidFill>
              <a:cs typeface="+mn-ea"/>
              <a:sym typeface="+mn-lt"/>
            </a:endParaRPr>
          </a:p>
        </p:txBody>
      </p:sp>
      <p:sp>
        <p:nvSpPr>
          <p:cNvPr id="4" name="Freeform: Shape 85">
            <a:extLst>
              <a:ext uri="{FF2B5EF4-FFF2-40B4-BE49-F238E27FC236}">
                <a16:creationId xmlns:a16="http://schemas.microsoft.com/office/drawing/2014/main" id="{A11F704E-A892-4CA1-A946-AD604527C7BA}"/>
              </a:ext>
            </a:extLst>
          </p:cNvPr>
          <p:cNvSpPr/>
          <p:nvPr/>
        </p:nvSpPr>
        <p:spPr>
          <a:xfrm>
            <a:off x="1" y="3481444"/>
            <a:ext cx="3376111" cy="3383154"/>
          </a:xfrm>
          <a:custGeom>
            <a:avLst/>
            <a:gdLst>
              <a:gd name="connsiteX0" fmla="*/ 5604 w 8106032"/>
              <a:gd name="connsiteY0" fmla="*/ 4078531 h 8122943"/>
              <a:gd name="connsiteX1" fmla="*/ 3316 w 8106032"/>
              <a:gd name="connsiteY1" fmla="*/ 5727365 h 8122943"/>
              <a:gd name="connsiteX2" fmla="*/ 15 w 8106032"/>
              <a:gd name="connsiteY2" fmla="*/ 8105673 h 8122943"/>
              <a:gd name="connsiteX3" fmla="*/ 1762 w 8106032"/>
              <a:gd name="connsiteY3" fmla="*/ 6094849 h 8122943"/>
              <a:gd name="connsiteX4" fmla="*/ 11274 w 8106032"/>
              <a:gd name="connsiteY4" fmla="*/ 0 h 8122943"/>
              <a:gd name="connsiteX5" fmla="*/ 5741707 w 8106032"/>
              <a:gd name="connsiteY5" fmla="*/ 2377481 h 8122943"/>
              <a:gd name="connsiteX6" fmla="*/ 8106011 w 8106032"/>
              <a:gd name="connsiteY6" fmla="*/ 8113363 h 8122943"/>
              <a:gd name="connsiteX7" fmla="*/ 0 w 8106032"/>
              <a:gd name="connsiteY7" fmla="*/ 8122943 h 8122943"/>
              <a:gd name="connsiteX8" fmla="*/ 6 w 8106032"/>
              <a:gd name="connsiteY8" fmla="*/ 8116481 h 8122943"/>
              <a:gd name="connsiteX9" fmla="*/ 4768273 w 8106032"/>
              <a:gd name="connsiteY9" fmla="*/ 8110846 h 8122943"/>
              <a:gd name="connsiteX10" fmla="*/ 3377496 w 8106032"/>
              <a:gd name="connsiteY10" fmla="*/ 4736776 h 8122943"/>
              <a:gd name="connsiteX11" fmla="*/ 243101 w 8106032"/>
              <a:gd name="connsiteY11" fmla="*/ 3344119 h 8122943"/>
              <a:gd name="connsiteX12" fmla="*/ 7015 w 8106032"/>
              <a:gd name="connsiteY12" fmla="*/ 3338259 h 8122943"/>
              <a:gd name="connsiteX13" fmla="*/ 9512 w 8106032"/>
              <a:gd name="connsiteY13" fmla="*/ 2028094 h 8122943"/>
              <a:gd name="connsiteX14" fmla="*/ 11274 w 8106032"/>
              <a:gd name="connsiteY14" fmla="*/ 0 h 8122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106032" h="8122943">
                <a:moveTo>
                  <a:pt x="5604" y="4078531"/>
                </a:moveTo>
                <a:lnTo>
                  <a:pt x="3316" y="5727365"/>
                </a:lnTo>
                <a:lnTo>
                  <a:pt x="15" y="8105673"/>
                </a:lnTo>
                <a:lnTo>
                  <a:pt x="1762" y="6094849"/>
                </a:lnTo>
                <a:close/>
                <a:moveTo>
                  <a:pt x="11274" y="0"/>
                </a:moveTo>
                <a:cubicBezTo>
                  <a:pt x="2161361" y="0"/>
                  <a:pt x="4223114" y="855394"/>
                  <a:pt x="5741707" y="2377481"/>
                </a:cubicBezTo>
                <a:cubicBezTo>
                  <a:pt x="7260301" y="3899568"/>
                  <a:pt x="8110954" y="5963281"/>
                  <a:pt x="8106011" y="8113363"/>
                </a:cubicBezTo>
                <a:lnTo>
                  <a:pt x="0" y="8122943"/>
                </a:lnTo>
                <a:lnTo>
                  <a:pt x="6" y="8116481"/>
                </a:lnTo>
                <a:lnTo>
                  <a:pt x="4768273" y="8110846"/>
                </a:lnTo>
                <a:cubicBezTo>
                  <a:pt x="4771180" y="6846084"/>
                  <a:pt x="4270793" y="5632127"/>
                  <a:pt x="3377496" y="4736776"/>
                </a:cubicBezTo>
                <a:cubicBezTo>
                  <a:pt x="2540032" y="3897385"/>
                  <a:pt x="1421750" y="3402678"/>
                  <a:pt x="243101" y="3344119"/>
                </a:cubicBezTo>
                <a:lnTo>
                  <a:pt x="7015" y="3338259"/>
                </a:lnTo>
                <a:lnTo>
                  <a:pt x="9512" y="2028094"/>
                </a:lnTo>
                <a:cubicBezTo>
                  <a:pt x="10569" y="1350888"/>
                  <a:pt x="11274" y="674563"/>
                  <a:pt x="11274" y="0"/>
                </a:cubicBezTo>
                <a:close/>
              </a:path>
            </a:pathLst>
          </a:custGeom>
          <a:gradFill>
            <a:gsLst>
              <a:gs pos="0">
                <a:schemeClr val="accent1"/>
              </a:gs>
              <a:gs pos="100000">
                <a:schemeClr val="accent2"/>
              </a:gs>
            </a:gsLst>
            <a:lin ang="0" scaled="1"/>
          </a:gradFill>
          <a:ln w="9517" cap="flat">
            <a:noFill/>
            <a:prstDash val="solid"/>
            <a:miter/>
          </a:ln>
          <a:effectLst>
            <a:outerShdw blurRad="127000" dist="38100" dir="2700000" algn="tl" rotWithShape="0">
              <a:schemeClr val="accent1">
                <a:lumMod val="50000"/>
                <a:alpha val="20000"/>
              </a:schemeClr>
            </a:outerShdw>
          </a:effectLst>
        </p:spPr>
        <p:txBody>
          <a:bodyPr wrap="square" rtlCol="0" anchor="ctr">
            <a:noAutofit/>
          </a:bodyPr>
          <a:lstStyle/>
          <a:p>
            <a:endParaRPr lang="id-ID">
              <a:solidFill>
                <a:schemeClr val="tx1"/>
              </a:solidFill>
              <a:cs typeface="+mn-ea"/>
              <a:sym typeface="+mn-lt"/>
            </a:endParaRPr>
          </a:p>
        </p:txBody>
      </p:sp>
      <p:sp>
        <p:nvSpPr>
          <p:cNvPr id="10" name="矩形 9">
            <a:extLst>
              <a:ext uri="{FF2B5EF4-FFF2-40B4-BE49-F238E27FC236}">
                <a16:creationId xmlns:a16="http://schemas.microsoft.com/office/drawing/2014/main" id="{919A94FB-D293-4ECC-88AE-8E3EA1A539AD}"/>
              </a:ext>
            </a:extLst>
          </p:cNvPr>
          <p:cNvSpPr/>
          <p:nvPr/>
        </p:nvSpPr>
        <p:spPr>
          <a:xfrm>
            <a:off x="4488351" y="1484314"/>
            <a:ext cx="2796369" cy="2523806"/>
          </a:xfrm>
          <a:prstGeom prst="rect">
            <a:avLst/>
          </a:prstGeom>
          <a:blipFill>
            <a:blip r:embed="rId4"/>
            <a:stretch>
              <a:fillRect l="-17769" r="-17609"/>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1" name="矩形 10">
            <a:extLst>
              <a:ext uri="{FF2B5EF4-FFF2-40B4-BE49-F238E27FC236}">
                <a16:creationId xmlns:a16="http://schemas.microsoft.com/office/drawing/2014/main" id="{52D2EB4B-351B-4B6A-8FAA-43DF21BA0FBB}"/>
              </a:ext>
            </a:extLst>
          </p:cNvPr>
          <p:cNvSpPr/>
          <p:nvPr/>
        </p:nvSpPr>
        <p:spPr>
          <a:xfrm>
            <a:off x="7825911" y="1484314"/>
            <a:ext cx="2796369" cy="2523806"/>
          </a:xfrm>
          <a:prstGeom prst="rect">
            <a:avLst/>
          </a:prstGeom>
          <a:blipFill>
            <a:blip r:embed="rId5"/>
            <a:stretch>
              <a:fillRect l="-21144" r="-20952"/>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2" name="矩形 11">
            <a:extLst>
              <a:ext uri="{FF2B5EF4-FFF2-40B4-BE49-F238E27FC236}">
                <a16:creationId xmlns:a16="http://schemas.microsoft.com/office/drawing/2014/main" id="{03BF6727-9F71-477A-A4B9-7A6FCDBDC37F}"/>
              </a:ext>
            </a:extLst>
          </p:cNvPr>
          <p:cNvSpPr/>
          <p:nvPr/>
        </p:nvSpPr>
        <p:spPr>
          <a:xfrm>
            <a:off x="2720510" y="3739834"/>
            <a:ext cx="2796369" cy="2523806"/>
          </a:xfrm>
          <a:prstGeom prst="rect">
            <a:avLst/>
          </a:prstGeom>
          <a:blipFill>
            <a:blip r:embed="rId6"/>
            <a:stretch>
              <a:fillRect l="-17608" r="-17455"/>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3" name="矩形 12">
            <a:extLst>
              <a:ext uri="{FF2B5EF4-FFF2-40B4-BE49-F238E27FC236}">
                <a16:creationId xmlns:a16="http://schemas.microsoft.com/office/drawing/2014/main" id="{F6747CB6-66A6-4316-9A6D-70640275A73A}"/>
              </a:ext>
            </a:extLst>
          </p:cNvPr>
          <p:cNvSpPr/>
          <p:nvPr/>
        </p:nvSpPr>
        <p:spPr>
          <a:xfrm>
            <a:off x="6042830" y="3739834"/>
            <a:ext cx="2796369" cy="2523806"/>
          </a:xfrm>
          <a:prstGeom prst="rect">
            <a:avLst/>
          </a:prstGeom>
          <a:blipFill>
            <a:blip r:embed="rId7"/>
            <a:stretch>
              <a:fillRect l="-17796" r="-17636"/>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4" name="矩形 13">
            <a:extLst>
              <a:ext uri="{FF2B5EF4-FFF2-40B4-BE49-F238E27FC236}">
                <a16:creationId xmlns:a16="http://schemas.microsoft.com/office/drawing/2014/main" id="{18A4BF7E-522F-459A-B3E0-D72B2476FECF}"/>
              </a:ext>
            </a:extLst>
          </p:cNvPr>
          <p:cNvSpPr/>
          <p:nvPr/>
        </p:nvSpPr>
        <p:spPr>
          <a:xfrm>
            <a:off x="9365150" y="3739834"/>
            <a:ext cx="2796369" cy="2523806"/>
          </a:xfrm>
          <a:prstGeom prst="rect">
            <a:avLst/>
          </a:prstGeom>
          <a:blipFill>
            <a:blip r:embed="rId8"/>
            <a:stretch>
              <a:fillRect l="-17796" r="-17636"/>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grpSp>
        <p:nvGrpSpPr>
          <p:cNvPr id="18" name="组合 17">
            <a:extLst>
              <a:ext uri="{FF2B5EF4-FFF2-40B4-BE49-F238E27FC236}">
                <a16:creationId xmlns:a16="http://schemas.microsoft.com/office/drawing/2014/main" id="{2CC90607-4E55-4634-AC41-BD1130340FA5}"/>
              </a:ext>
            </a:extLst>
          </p:cNvPr>
          <p:cNvGrpSpPr/>
          <p:nvPr/>
        </p:nvGrpSpPr>
        <p:grpSpPr>
          <a:xfrm>
            <a:off x="3225545" y="1427281"/>
            <a:ext cx="674174" cy="546581"/>
            <a:chOff x="3206495" y="1427281"/>
            <a:chExt cx="674174" cy="546581"/>
          </a:xfrm>
        </p:grpSpPr>
        <p:sp>
          <p:nvSpPr>
            <p:cNvPr id="15" name="矩形: 圆顶角 14">
              <a:extLst>
                <a:ext uri="{FF2B5EF4-FFF2-40B4-BE49-F238E27FC236}">
                  <a16:creationId xmlns:a16="http://schemas.microsoft.com/office/drawing/2014/main" id="{32E25607-D458-4545-9D74-3F2784D91305}"/>
                </a:ext>
              </a:extLst>
            </p:cNvPr>
            <p:cNvSpPr/>
            <p:nvPr/>
          </p:nvSpPr>
          <p:spPr>
            <a:xfrm flipV="1">
              <a:off x="3206495" y="1427281"/>
              <a:ext cx="674174" cy="546581"/>
            </a:xfrm>
            <a:prstGeom prst="round2SameRect">
              <a:avLst>
                <a:gd name="adj1" fmla="val 50000"/>
                <a:gd name="adj2" fmla="val 0"/>
              </a:avLst>
            </a:prstGeom>
            <a:solidFill>
              <a:schemeClr val="accent1"/>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6" name="文本框 15">
              <a:extLst>
                <a:ext uri="{FF2B5EF4-FFF2-40B4-BE49-F238E27FC236}">
                  <a16:creationId xmlns:a16="http://schemas.microsoft.com/office/drawing/2014/main" id="{C2E71C4D-5D5C-4C44-B624-55187A3A9FB8}"/>
                </a:ext>
              </a:extLst>
            </p:cNvPr>
            <p:cNvSpPr txBox="1"/>
            <p:nvPr/>
          </p:nvSpPr>
          <p:spPr>
            <a:xfrm>
              <a:off x="3206495" y="1553850"/>
              <a:ext cx="674174" cy="246221"/>
            </a:xfrm>
            <a:prstGeom prst="rect">
              <a:avLst/>
            </a:prstGeom>
            <a:noFill/>
          </p:spPr>
          <p:txBody>
            <a:bodyPr wrap="square" lIns="0" tIns="0" rIns="0" bIns="0" rtlCol="0">
              <a:spAutoFit/>
            </a:bodyPr>
            <a:lstStyle/>
            <a:p>
              <a:pPr algn="ctr"/>
              <a:r>
                <a:rPr lang="zh-CN" altLang="en-US" sz="1600" spc="100" dirty="0">
                  <a:solidFill>
                    <a:schemeClr val="bg1"/>
                  </a:solidFill>
                  <a:cs typeface="+mn-ea"/>
                  <a:sym typeface="+mn-lt"/>
                </a:rPr>
                <a:t>风景</a:t>
              </a:r>
              <a:r>
                <a:rPr lang="en-US" altLang="zh-CN" sz="1600" spc="100" dirty="0">
                  <a:solidFill>
                    <a:schemeClr val="bg1"/>
                  </a:solidFill>
                  <a:cs typeface="+mn-ea"/>
                  <a:sym typeface="+mn-lt"/>
                </a:rPr>
                <a:t>1</a:t>
              </a:r>
              <a:endParaRPr lang="zh-CN" altLang="en-US" sz="1600" spc="100" dirty="0">
                <a:solidFill>
                  <a:schemeClr val="bg1"/>
                </a:solidFill>
                <a:cs typeface="+mn-ea"/>
                <a:sym typeface="+mn-lt"/>
              </a:endParaRPr>
            </a:p>
          </p:txBody>
        </p:sp>
      </p:grpSp>
      <p:grpSp>
        <p:nvGrpSpPr>
          <p:cNvPr id="19" name="组合 18">
            <a:extLst>
              <a:ext uri="{FF2B5EF4-FFF2-40B4-BE49-F238E27FC236}">
                <a16:creationId xmlns:a16="http://schemas.microsoft.com/office/drawing/2014/main" id="{D9C03FA0-B6C1-43E4-8BA6-153D30EC00F5}"/>
              </a:ext>
            </a:extLst>
          </p:cNvPr>
          <p:cNvGrpSpPr/>
          <p:nvPr/>
        </p:nvGrpSpPr>
        <p:grpSpPr>
          <a:xfrm>
            <a:off x="6555485" y="1427281"/>
            <a:ext cx="674174" cy="546581"/>
            <a:chOff x="3206495" y="1427281"/>
            <a:chExt cx="674174" cy="546581"/>
          </a:xfrm>
        </p:grpSpPr>
        <p:sp>
          <p:nvSpPr>
            <p:cNvPr id="20" name="矩形: 圆顶角 19">
              <a:extLst>
                <a:ext uri="{FF2B5EF4-FFF2-40B4-BE49-F238E27FC236}">
                  <a16:creationId xmlns:a16="http://schemas.microsoft.com/office/drawing/2014/main" id="{B31DBCAE-E4CD-4DA2-A13A-59EE9A884AC6}"/>
                </a:ext>
              </a:extLst>
            </p:cNvPr>
            <p:cNvSpPr/>
            <p:nvPr/>
          </p:nvSpPr>
          <p:spPr>
            <a:xfrm flipV="1">
              <a:off x="3206495" y="1427281"/>
              <a:ext cx="674174" cy="546581"/>
            </a:xfrm>
            <a:prstGeom prst="round2SameRect">
              <a:avLst>
                <a:gd name="adj1" fmla="val 50000"/>
                <a:gd name="adj2" fmla="val 0"/>
              </a:avLst>
            </a:prstGeom>
            <a:solidFill>
              <a:schemeClr val="accent1"/>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21" name="文本框 20">
              <a:extLst>
                <a:ext uri="{FF2B5EF4-FFF2-40B4-BE49-F238E27FC236}">
                  <a16:creationId xmlns:a16="http://schemas.microsoft.com/office/drawing/2014/main" id="{309E4E96-C345-4E1E-97F0-539383F6B16E}"/>
                </a:ext>
              </a:extLst>
            </p:cNvPr>
            <p:cNvSpPr txBox="1"/>
            <p:nvPr/>
          </p:nvSpPr>
          <p:spPr>
            <a:xfrm>
              <a:off x="3206495" y="1553850"/>
              <a:ext cx="674174" cy="246221"/>
            </a:xfrm>
            <a:prstGeom prst="rect">
              <a:avLst/>
            </a:prstGeom>
            <a:noFill/>
          </p:spPr>
          <p:txBody>
            <a:bodyPr wrap="square" lIns="0" tIns="0" rIns="0" bIns="0" rtlCol="0">
              <a:spAutoFit/>
            </a:bodyPr>
            <a:lstStyle/>
            <a:p>
              <a:pPr algn="ctr"/>
              <a:r>
                <a:rPr lang="zh-CN" altLang="en-US" sz="1600" spc="100" dirty="0">
                  <a:solidFill>
                    <a:schemeClr val="bg1"/>
                  </a:solidFill>
                  <a:cs typeface="+mn-ea"/>
                  <a:sym typeface="+mn-lt"/>
                </a:rPr>
                <a:t>风景</a:t>
              </a:r>
              <a:r>
                <a:rPr lang="en-US" altLang="zh-CN" sz="1600" spc="100" dirty="0">
                  <a:solidFill>
                    <a:schemeClr val="bg1"/>
                  </a:solidFill>
                  <a:cs typeface="+mn-ea"/>
                  <a:sym typeface="+mn-lt"/>
                </a:rPr>
                <a:t>2</a:t>
              </a:r>
              <a:endParaRPr lang="zh-CN" altLang="en-US" sz="1600" spc="100" dirty="0">
                <a:solidFill>
                  <a:schemeClr val="bg1"/>
                </a:solidFill>
                <a:cs typeface="+mn-ea"/>
                <a:sym typeface="+mn-lt"/>
              </a:endParaRPr>
            </a:p>
          </p:txBody>
        </p:sp>
      </p:grpSp>
      <p:grpSp>
        <p:nvGrpSpPr>
          <p:cNvPr id="22" name="组合 21">
            <a:extLst>
              <a:ext uri="{FF2B5EF4-FFF2-40B4-BE49-F238E27FC236}">
                <a16:creationId xmlns:a16="http://schemas.microsoft.com/office/drawing/2014/main" id="{9474B03B-4730-45A2-8FAD-BD98EF38BADA}"/>
              </a:ext>
            </a:extLst>
          </p:cNvPr>
          <p:cNvGrpSpPr/>
          <p:nvPr/>
        </p:nvGrpSpPr>
        <p:grpSpPr>
          <a:xfrm>
            <a:off x="9885425" y="1427281"/>
            <a:ext cx="674174" cy="546581"/>
            <a:chOff x="3206495" y="1427281"/>
            <a:chExt cx="674174" cy="546581"/>
          </a:xfrm>
        </p:grpSpPr>
        <p:sp>
          <p:nvSpPr>
            <p:cNvPr id="23" name="矩形: 圆顶角 22">
              <a:extLst>
                <a:ext uri="{FF2B5EF4-FFF2-40B4-BE49-F238E27FC236}">
                  <a16:creationId xmlns:a16="http://schemas.microsoft.com/office/drawing/2014/main" id="{4425D348-DB2D-4864-BAE4-A639BE9153B6}"/>
                </a:ext>
              </a:extLst>
            </p:cNvPr>
            <p:cNvSpPr/>
            <p:nvPr/>
          </p:nvSpPr>
          <p:spPr>
            <a:xfrm flipV="1">
              <a:off x="3206495" y="1427281"/>
              <a:ext cx="674174" cy="546581"/>
            </a:xfrm>
            <a:prstGeom prst="round2SameRect">
              <a:avLst>
                <a:gd name="adj1" fmla="val 50000"/>
                <a:gd name="adj2" fmla="val 0"/>
              </a:avLst>
            </a:prstGeom>
            <a:solidFill>
              <a:schemeClr val="accent1"/>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24" name="文本框 23">
              <a:extLst>
                <a:ext uri="{FF2B5EF4-FFF2-40B4-BE49-F238E27FC236}">
                  <a16:creationId xmlns:a16="http://schemas.microsoft.com/office/drawing/2014/main" id="{505B55C3-8F05-429C-88BA-02AEDDF50655}"/>
                </a:ext>
              </a:extLst>
            </p:cNvPr>
            <p:cNvSpPr txBox="1"/>
            <p:nvPr/>
          </p:nvSpPr>
          <p:spPr>
            <a:xfrm>
              <a:off x="3206495" y="1553850"/>
              <a:ext cx="674174" cy="246221"/>
            </a:xfrm>
            <a:prstGeom prst="rect">
              <a:avLst/>
            </a:prstGeom>
            <a:noFill/>
          </p:spPr>
          <p:txBody>
            <a:bodyPr wrap="square" lIns="0" tIns="0" rIns="0" bIns="0" rtlCol="0">
              <a:spAutoFit/>
            </a:bodyPr>
            <a:lstStyle/>
            <a:p>
              <a:pPr algn="ctr"/>
              <a:r>
                <a:rPr lang="zh-CN" altLang="en-US" sz="1600" spc="100" dirty="0">
                  <a:solidFill>
                    <a:schemeClr val="bg1"/>
                  </a:solidFill>
                  <a:cs typeface="+mn-ea"/>
                  <a:sym typeface="+mn-lt"/>
                </a:rPr>
                <a:t>风景</a:t>
              </a:r>
              <a:r>
                <a:rPr lang="en-US" altLang="zh-CN" sz="1600" spc="100" dirty="0">
                  <a:solidFill>
                    <a:schemeClr val="bg1"/>
                  </a:solidFill>
                  <a:cs typeface="+mn-ea"/>
                  <a:sym typeface="+mn-lt"/>
                </a:rPr>
                <a:t>3</a:t>
              </a:r>
              <a:endParaRPr lang="zh-CN" altLang="en-US" sz="1600" spc="100" dirty="0">
                <a:solidFill>
                  <a:schemeClr val="bg1"/>
                </a:solidFill>
                <a:cs typeface="+mn-ea"/>
                <a:sym typeface="+mn-lt"/>
              </a:endParaRPr>
            </a:p>
          </p:txBody>
        </p:sp>
      </p:grpSp>
      <p:grpSp>
        <p:nvGrpSpPr>
          <p:cNvPr id="25" name="组合 24">
            <a:extLst>
              <a:ext uri="{FF2B5EF4-FFF2-40B4-BE49-F238E27FC236}">
                <a16:creationId xmlns:a16="http://schemas.microsoft.com/office/drawing/2014/main" id="{DFB624F5-5DC8-4648-9A09-00B3E476DA5F}"/>
              </a:ext>
            </a:extLst>
          </p:cNvPr>
          <p:cNvGrpSpPr/>
          <p:nvPr/>
        </p:nvGrpSpPr>
        <p:grpSpPr>
          <a:xfrm>
            <a:off x="4773220" y="3663854"/>
            <a:ext cx="674174" cy="546581"/>
            <a:chOff x="3206495" y="1427281"/>
            <a:chExt cx="674174" cy="546581"/>
          </a:xfrm>
        </p:grpSpPr>
        <p:sp>
          <p:nvSpPr>
            <p:cNvPr id="26" name="矩形: 圆顶角 25">
              <a:extLst>
                <a:ext uri="{FF2B5EF4-FFF2-40B4-BE49-F238E27FC236}">
                  <a16:creationId xmlns:a16="http://schemas.microsoft.com/office/drawing/2014/main" id="{921731F2-075D-4959-8074-9402C7A949BC}"/>
                </a:ext>
              </a:extLst>
            </p:cNvPr>
            <p:cNvSpPr/>
            <p:nvPr/>
          </p:nvSpPr>
          <p:spPr>
            <a:xfrm flipV="1">
              <a:off x="3206495" y="1427281"/>
              <a:ext cx="674174" cy="546581"/>
            </a:xfrm>
            <a:prstGeom prst="round2SameRect">
              <a:avLst>
                <a:gd name="adj1" fmla="val 50000"/>
                <a:gd name="adj2" fmla="val 0"/>
              </a:avLst>
            </a:prstGeom>
            <a:solidFill>
              <a:schemeClr val="accent1"/>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27" name="文本框 26">
              <a:extLst>
                <a:ext uri="{FF2B5EF4-FFF2-40B4-BE49-F238E27FC236}">
                  <a16:creationId xmlns:a16="http://schemas.microsoft.com/office/drawing/2014/main" id="{66CB0CF4-A863-4615-AAFD-610E5E4C4D40}"/>
                </a:ext>
              </a:extLst>
            </p:cNvPr>
            <p:cNvSpPr txBox="1"/>
            <p:nvPr/>
          </p:nvSpPr>
          <p:spPr>
            <a:xfrm>
              <a:off x="3206495" y="1553850"/>
              <a:ext cx="674174" cy="246221"/>
            </a:xfrm>
            <a:prstGeom prst="rect">
              <a:avLst/>
            </a:prstGeom>
            <a:noFill/>
          </p:spPr>
          <p:txBody>
            <a:bodyPr wrap="square" lIns="0" tIns="0" rIns="0" bIns="0" rtlCol="0">
              <a:spAutoFit/>
            </a:bodyPr>
            <a:lstStyle/>
            <a:p>
              <a:pPr algn="ctr"/>
              <a:r>
                <a:rPr lang="zh-CN" altLang="en-US" sz="1600" spc="100" dirty="0">
                  <a:solidFill>
                    <a:schemeClr val="bg1"/>
                  </a:solidFill>
                  <a:cs typeface="+mn-ea"/>
                  <a:sym typeface="+mn-lt"/>
                </a:rPr>
                <a:t>风景</a:t>
              </a:r>
              <a:r>
                <a:rPr lang="en-US" altLang="zh-CN" sz="1600" spc="100" dirty="0">
                  <a:solidFill>
                    <a:schemeClr val="bg1"/>
                  </a:solidFill>
                  <a:cs typeface="+mn-ea"/>
                  <a:sym typeface="+mn-lt"/>
                </a:rPr>
                <a:t>4</a:t>
              </a:r>
              <a:endParaRPr lang="zh-CN" altLang="en-US" sz="1600" spc="100" dirty="0">
                <a:solidFill>
                  <a:schemeClr val="bg1"/>
                </a:solidFill>
                <a:cs typeface="+mn-ea"/>
                <a:sym typeface="+mn-lt"/>
              </a:endParaRPr>
            </a:p>
          </p:txBody>
        </p:sp>
      </p:grpSp>
      <p:grpSp>
        <p:nvGrpSpPr>
          <p:cNvPr id="28" name="组合 27">
            <a:extLst>
              <a:ext uri="{FF2B5EF4-FFF2-40B4-BE49-F238E27FC236}">
                <a16:creationId xmlns:a16="http://schemas.microsoft.com/office/drawing/2014/main" id="{B799ACB2-AB93-4C33-A5E9-B59487D85D20}"/>
              </a:ext>
            </a:extLst>
          </p:cNvPr>
          <p:cNvGrpSpPr/>
          <p:nvPr/>
        </p:nvGrpSpPr>
        <p:grpSpPr>
          <a:xfrm>
            <a:off x="8103160" y="3663854"/>
            <a:ext cx="674174" cy="546581"/>
            <a:chOff x="3206495" y="1427281"/>
            <a:chExt cx="674174" cy="546581"/>
          </a:xfrm>
        </p:grpSpPr>
        <p:sp>
          <p:nvSpPr>
            <p:cNvPr id="29" name="矩形: 圆顶角 28">
              <a:extLst>
                <a:ext uri="{FF2B5EF4-FFF2-40B4-BE49-F238E27FC236}">
                  <a16:creationId xmlns:a16="http://schemas.microsoft.com/office/drawing/2014/main" id="{347759D3-561D-49EF-B5D9-55E7F76AAF4F}"/>
                </a:ext>
              </a:extLst>
            </p:cNvPr>
            <p:cNvSpPr/>
            <p:nvPr/>
          </p:nvSpPr>
          <p:spPr>
            <a:xfrm flipV="1">
              <a:off x="3206495" y="1427281"/>
              <a:ext cx="674174" cy="546581"/>
            </a:xfrm>
            <a:prstGeom prst="round2SameRect">
              <a:avLst>
                <a:gd name="adj1" fmla="val 50000"/>
                <a:gd name="adj2" fmla="val 0"/>
              </a:avLst>
            </a:prstGeom>
            <a:solidFill>
              <a:schemeClr val="accent1"/>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30" name="文本框 29">
              <a:extLst>
                <a:ext uri="{FF2B5EF4-FFF2-40B4-BE49-F238E27FC236}">
                  <a16:creationId xmlns:a16="http://schemas.microsoft.com/office/drawing/2014/main" id="{018D940B-CAE8-4310-BCAC-87B483BFA62B}"/>
                </a:ext>
              </a:extLst>
            </p:cNvPr>
            <p:cNvSpPr txBox="1"/>
            <p:nvPr/>
          </p:nvSpPr>
          <p:spPr>
            <a:xfrm>
              <a:off x="3206495" y="1553850"/>
              <a:ext cx="674174" cy="246221"/>
            </a:xfrm>
            <a:prstGeom prst="rect">
              <a:avLst/>
            </a:prstGeom>
            <a:noFill/>
          </p:spPr>
          <p:txBody>
            <a:bodyPr wrap="square" lIns="0" tIns="0" rIns="0" bIns="0" rtlCol="0">
              <a:spAutoFit/>
            </a:bodyPr>
            <a:lstStyle/>
            <a:p>
              <a:pPr algn="ctr"/>
              <a:r>
                <a:rPr lang="zh-CN" altLang="en-US" sz="1600" spc="100" dirty="0">
                  <a:solidFill>
                    <a:schemeClr val="bg1"/>
                  </a:solidFill>
                  <a:cs typeface="+mn-ea"/>
                  <a:sym typeface="+mn-lt"/>
                </a:rPr>
                <a:t>风景</a:t>
              </a:r>
              <a:r>
                <a:rPr lang="en-US" altLang="zh-CN" sz="1600" spc="100" dirty="0">
                  <a:solidFill>
                    <a:schemeClr val="bg1"/>
                  </a:solidFill>
                  <a:cs typeface="+mn-ea"/>
                  <a:sym typeface="+mn-lt"/>
                </a:rPr>
                <a:t>5</a:t>
              </a:r>
              <a:endParaRPr lang="zh-CN" altLang="en-US" sz="1600" spc="100" dirty="0">
                <a:solidFill>
                  <a:schemeClr val="bg1"/>
                </a:solidFill>
                <a:cs typeface="+mn-ea"/>
                <a:sym typeface="+mn-lt"/>
              </a:endParaRPr>
            </a:p>
          </p:txBody>
        </p:sp>
      </p:grpSp>
      <p:grpSp>
        <p:nvGrpSpPr>
          <p:cNvPr id="31" name="组合 30">
            <a:extLst>
              <a:ext uri="{FF2B5EF4-FFF2-40B4-BE49-F238E27FC236}">
                <a16:creationId xmlns:a16="http://schemas.microsoft.com/office/drawing/2014/main" id="{F5E08336-C47F-4D8B-8B87-05CE33C9A906}"/>
              </a:ext>
            </a:extLst>
          </p:cNvPr>
          <p:cNvGrpSpPr/>
          <p:nvPr/>
        </p:nvGrpSpPr>
        <p:grpSpPr>
          <a:xfrm>
            <a:off x="11433100" y="3663854"/>
            <a:ext cx="674174" cy="546581"/>
            <a:chOff x="3206495" y="1427281"/>
            <a:chExt cx="674174" cy="546581"/>
          </a:xfrm>
        </p:grpSpPr>
        <p:sp>
          <p:nvSpPr>
            <p:cNvPr id="32" name="矩形: 圆顶角 31">
              <a:extLst>
                <a:ext uri="{FF2B5EF4-FFF2-40B4-BE49-F238E27FC236}">
                  <a16:creationId xmlns:a16="http://schemas.microsoft.com/office/drawing/2014/main" id="{F80B32F3-34E4-4F95-A19B-0422721E58EE}"/>
                </a:ext>
              </a:extLst>
            </p:cNvPr>
            <p:cNvSpPr/>
            <p:nvPr/>
          </p:nvSpPr>
          <p:spPr>
            <a:xfrm flipV="1">
              <a:off x="3206495" y="1427281"/>
              <a:ext cx="674174" cy="546581"/>
            </a:xfrm>
            <a:prstGeom prst="round2SameRect">
              <a:avLst>
                <a:gd name="adj1" fmla="val 50000"/>
                <a:gd name="adj2" fmla="val 0"/>
              </a:avLst>
            </a:prstGeom>
            <a:solidFill>
              <a:schemeClr val="accent1"/>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33" name="文本框 32">
              <a:extLst>
                <a:ext uri="{FF2B5EF4-FFF2-40B4-BE49-F238E27FC236}">
                  <a16:creationId xmlns:a16="http://schemas.microsoft.com/office/drawing/2014/main" id="{A24B29D0-3D2F-407E-9AD6-DD462EF9E37C}"/>
                </a:ext>
              </a:extLst>
            </p:cNvPr>
            <p:cNvSpPr txBox="1"/>
            <p:nvPr/>
          </p:nvSpPr>
          <p:spPr>
            <a:xfrm>
              <a:off x="3206495" y="1553850"/>
              <a:ext cx="674174" cy="246221"/>
            </a:xfrm>
            <a:prstGeom prst="rect">
              <a:avLst/>
            </a:prstGeom>
            <a:noFill/>
          </p:spPr>
          <p:txBody>
            <a:bodyPr wrap="square" lIns="0" tIns="0" rIns="0" bIns="0" rtlCol="0">
              <a:spAutoFit/>
            </a:bodyPr>
            <a:lstStyle/>
            <a:p>
              <a:pPr algn="ctr"/>
              <a:r>
                <a:rPr lang="zh-CN" altLang="en-US" sz="1600" spc="100" dirty="0">
                  <a:solidFill>
                    <a:schemeClr val="bg1"/>
                  </a:solidFill>
                  <a:cs typeface="+mn-ea"/>
                  <a:sym typeface="+mn-lt"/>
                </a:rPr>
                <a:t>风景</a:t>
              </a:r>
              <a:r>
                <a:rPr lang="en-US" altLang="zh-CN" sz="1600" spc="100" dirty="0">
                  <a:solidFill>
                    <a:schemeClr val="bg1"/>
                  </a:solidFill>
                  <a:cs typeface="+mn-ea"/>
                  <a:sym typeface="+mn-lt"/>
                </a:rPr>
                <a:t>6</a:t>
              </a:r>
              <a:endParaRPr lang="zh-CN" altLang="en-US" sz="1600" spc="100" dirty="0">
                <a:solidFill>
                  <a:schemeClr val="bg1"/>
                </a:solidFill>
                <a:cs typeface="+mn-ea"/>
                <a:sym typeface="+mn-lt"/>
              </a:endParaRPr>
            </a:p>
          </p:txBody>
        </p:sp>
      </p:grpSp>
    </p:spTree>
    <p:extLst>
      <p:ext uri="{BB962C8B-B14F-4D97-AF65-F5344CB8AC3E}">
        <p14:creationId xmlns:p14="http://schemas.microsoft.com/office/powerpoint/2010/main" val="69789914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旅行的浪漫</a:t>
            </a:r>
          </a:p>
        </p:txBody>
      </p:sp>
      <p:grpSp>
        <p:nvGrpSpPr>
          <p:cNvPr id="15" name="组合 14">
            <a:extLst>
              <a:ext uri="{FF2B5EF4-FFF2-40B4-BE49-F238E27FC236}">
                <a16:creationId xmlns:a16="http://schemas.microsoft.com/office/drawing/2014/main" id="{9A9C2E91-60C8-417C-AE92-F0DD93470886}"/>
              </a:ext>
            </a:extLst>
          </p:cNvPr>
          <p:cNvGrpSpPr/>
          <p:nvPr/>
        </p:nvGrpSpPr>
        <p:grpSpPr>
          <a:xfrm>
            <a:off x="6611723" y="1484314"/>
            <a:ext cx="5580276" cy="5373686"/>
            <a:chOff x="6947965" y="1808108"/>
            <a:chExt cx="5244033" cy="5049891"/>
          </a:xfrm>
        </p:grpSpPr>
        <p:sp>
          <p:nvSpPr>
            <p:cNvPr id="3" name="Freeform: Shape 68">
              <a:extLst>
                <a:ext uri="{FF2B5EF4-FFF2-40B4-BE49-F238E27FC236}">
                  <a16:creationId xmlns:a16="http://schemas.microsoft.com/office/drawing/2014/main" id="{A857B318-4860-4FEE-A0C2-327506809B47}"/>
                </a:ext>
              </a:extLst>
            </p:cNvPr>
            <p:cNvSpPr/>
            <p:nvPr/>
          </p:nvSpPr>
          <p:spPr>
            <a:xfrm rot="5400000">
              <a:off x="7392728" y="2058729"/>
              <a:ext cx="4702199" cy="4896341"/>
            </a:xfrm>
            <a:custGeom>
              <a:avLst/>
              <a:gdLst>
                <a:gd name="connsiteX0" fmla="*/ 5650693 w 5734490"/>
                <a:gd name="connsiteY0" fmla="*/ 0 h 5971251"/>
                <a:gd name="connsiteX1" fmla="*/ 5734490 w 5734490"/>
                <a:gd name="connsiteY1" fmla="*/ 0 h 5971251"/>
                <a:gd name="connsiteX2" fmla="*/ 5734490 w 5734490"/>
                <a:gd name="connsiteY2" fmla="*/ 76160 h 5971251"/>
                <a:gd name="connsiteX3" fmla="*/ 639966 w 5734490"/>
                <a:gd name="connsiteY3" fmla="*/ 0 h 5971251"/>
                <a:gd name="connsiteX4" fmla="*/ 2045505 w 5734490"/>
                <a:gd name="connsiteY4" fmla="*/ 0 h 5971251"/>
                <a:gd name="connsiteX5" fmla="*/ 1877574 w 5734490"/>
                <a:gd name="connsiteY5" fmla="*/ 152626 h 5971251"/>
                <a:gd name="connsiteX6" fmla="*/ 1061356 w 5734490"/>
                <a:gd name="connsiteY6" fmla="*/ 2123151 h 5971251"/>
                <a:gd name="connsiteX7" fmla="*/ 3848099 w 5734490"/>
                <a:gd name="connsiteY7" fmla="*/ 4909894 h 5971251"/>
                <a:gd name="connsiteX8" fmla="*/ 5620726 w 5734490"/>
                <a:gd name="connsiteY8" fmla="*/ 4273538 h 5971251"/>
                <a:gd name="connsiteX9" fmla="*/ 5734490 w 5734490"/>
                <a:gd name="connsiteY9" fmla="*/ 4170142 h 5971251"/>
                <a:gd name="connsiteX10" fmla="*/ 5734490 w 5734490"/>
                <a:gd name="connsiteY10" fmla="*/ 5476816 h 5971251"/>
                <a:gd name="connsiteX11" fmla="*/ 5682332 w 5734490"/>
                <a:gd name="connsiteY11" fmla="*/ 5506806 h 5971251"/>
                <a:gd name="connsiteX12" fmla="*/ 3848099 w 5734490"/>
                <a:gd name="connsiteY12" fmla="*/ 5971251 h 5971251"/>
                <a:gd name="connsiteX13" fmla="*/ 0 w 5734490"/>
                <a:gd name="connsiteY13" fmla="*/ 2123151 h 5971251"/>
                <a:gd name="connsiteX14" fmla="*/ 464444 w 5734490"/>
                <a:gd name="connsiteY14" fmla="*/ 288918 h 597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34490" h="5971251">
                  <a:moveTo>
                    <a:pt x="5650693" y="0"/>
                  </a:moveTo>
                  <a:lnTo>
                    <a:pt x="5734490" y="0"/>
                  </a:lnTo>
                  <a:lnTo>
                    <a:pt x="5734490" y="76160"/>
                  </a:lnTo>
                  <a:close/>
                  <a:moveTo>
                    <a:pt x="639966" y="0"/>
                  </a:moveTo>
                  <a:lnTo>
                    <a:pt x="2045505" y="0"/>
                  </a:lnTo>
                  <a:lnTo>
                    <a:pt x="1877574" y="152626"/>
                  </a:lnTo>
                  <a:cubicBezTo>
                    <a:pt x="1373273" y="656927"/>
                    <a:pt x="1061356" y="1353613"/>
                    <a:pt x="1061356" y="2123151"/>
                  </a:cubicBezTo>
                  <a:cubicBezTo>
                    <a:pt x="1061356" y="3662227"/>
                    <a:pt x="2309023" y="4909894"/>
                    <a:pt x="3848099" y="4909894"/>
                  </a:cubicBezTo>
                  <a:cubicBezTo>
                    <a:pt x="4521445" y="4909894"/>
                    <a:pt x="5139013" y="4671083"/>
                    <a:pt x="5620726" y="4273538"/>
                  </a:cubicBezTo>
                  <a:lnTo>
                    <a:pt x="5734490" y="4170142"/>
                  </a:lnTo>
                  <a:lnTo>
                    <a:pt x="5734490" y="5476816"/>
                  </a:lnTo>
                  <a:lnTo>
                    <a:pt x="5682332" y="5506806"/>
                  </a:lnTo>
                  <a:cubicBezTo>
                    <a:pt x="5137082" y="5803004"/>
                    <a:pt x="4512239" y="5971251"/>
                    <a:pt x="3848099" y="5971251"/>
                  </a:cubicBezTo>
                  <a:cubicBezTo>
                    <a:pt x="1722852" y="5971251"/>
                    <a:pt x="0" y="4248398"/>
                    <a:pt x="0" y="2123151"/>
                  </a:cubicBezTo>
                  <a:cubicBezTo>
                    <a:pt x="0" y="1459012"/>
                    <a:pt x="168247" y="834168"/>
                    <a:pt x="464444" y="288918"/>
                  </a:cubicBezTo>
                  <a:close/>
                </a:path>
              </a:pathLst>
            </a:custGeom>
            <a:gradFill flip="none" rotWithShape="1">
              <a:gsLst>
                <a:gs pos="17000">
                  <a:schemeClr val="accent2"/>
                </a:gs>
                <a:gs pos="100000">
                  <a:schemeClr val="accent2">
                    <a:lumMod val="7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76">
                <a:cs typeface="+mn-ea"/>
                <a:sym typeface="+mn-lt"/>
              </a:endParaRPr>
            </a:p>
          </p:txBody>
        </p:sp>
        <p:sp>
          <p:nvSpPr>
            <p:cNvPr id="4" name="Freeform: Shape 69">
              <a:extLst>
                <a:ext uri="{FF2B5EF4-FFF2-40B4-BE49-F238E27FC236}">
                  <a16:creationId xmlns:a16="http://schemas.microsoft.com/office/drawing/2014/main" id="{7C5D739D-2CBE-44C5-AB26-19F21E771537}"/>
                </a:ext>
              </a:extLst>
            </p:cNvPr>
            <p:cNvSpPr/>
            <p:nvPr/>
          </p:nvSpPr>
          <p:spPr>
            <a:xfrm rot="5400000">
              <a:off x="7045036" y="1711037"/>
              <a:ext cx="5049891" cy="5244033"/>
            </a:xfrm>
            <a:custGeom>
              <a:avLst/>
              <a:gdLst>
                <a:gd name="connsiteX0" fmla="*/ 568356 w 6158512"/>
                <a:gd name="connsiteY0" fmla="*/ 0 h 6395273"/>
                <a:gd name="connsiteX1" fmla="*/ 815476 w 6158512"/>
                <a:gd name="connsiteY1" fmla="*/ 0 h 6395273"/>
                <a:gd name="connsiteX2" fmla="*/ 701520 w 6158512"/>
                <a:gd name="connsiteY2" fmla="*/ 187577 h 6395273"/>
                <a:gd name="connsiteX3" fmla="*/ 211415 w 6158512"/>
                <a:gd name="connsiteY3" fmla="*/ 2123150 h 6395273"/>
                <a:gd name="connsiteX4" fmla="*/ 4272120 w 6158512"/>
                <a:gd name="connsiteY4" fmla="*/ 6183856 h 6395273"/>
                <a:gd name="connsiteX5" fmla="*/ 6032604 w 6158512"/>
                <a:gd name="connsiteY5" fmla="*/ 5783427 h 6395273"/>
                <a:gd name="connsiteX6" fmla="*/ 6158512 w 6158512"/>
                <a:gd name="connsiteY6" fmla="*/ 5718940 h 6395273"/>
                <a:gd name="connsiteX7" fmla="*/ 6158512 w 6158512"/>
                <a:gd name="connsiteY7" fmla="*/ 5956454 h 6395273"/>
                <a:gd name="connsiteX8" fmla="*/ 6124262 w 6158512"/>
                <a:gd name="connsiteY8" fmla="*/ 5973996 h 6395273"/>
                <a:gd name="connsiteX9" fmla="*/ 4272121 w 6158512"/>
                <a:gd name="connsiteY9" fmla="*/ 6395273 h 6395273"/>
                <a:gd name="connsiteX10" fmla="*/ 0 w 6158512"/>
                <a:gd name="connsiteY10" fmla="*/ 2123151 h 6395273"/>
                <a:gd name="connsiteX11" fmla="*/ 515622 w 6158512"/>
                <a:gd name="connsiteY11" fmla="*/ 86804 h 639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8512" h="6395273">
                  <a:moveTo>
                    <a:pt x="568356" y="0"/>
                  </a:moveTo>
                  <a:lnTo>
                    <a:pt x="815476" y="0"/>
                  </a:lnTo>
                  <a:lnTo>
                    <a:pt x="701520" y="187577"/>
                  </a:lnTo>
                  <a:cubicBezTo>
                    <a:pt x="388958" y="762952"/>
                    <a:pt x="211415" y="1422317"/>
                    <a:pt x="211415" y="2123150"/>
                  </a:cubicBezTo>
                  <a:cubicBezTo>
                    <a:pt x="211415" y="4365816"/>
                    <a:pt x="2029455" y="6183856"/>
                    <a:pt x="4272120" y="6183856"/>
                  </a:cubicBezTo>
                  <a:cubicBezTo>
                    <a:pt x="4902870" y="6183856"/>
                    <a:pt x="5500031" y="6040047"/>
                    <a:pt x="6032604" y="5783427"/>
                  </a:cubicBezTo>
                  <a:lnTo>
                    <a:pt x="6158512" y="5718940"/>
                  </a:lnTo>
                  <a:lnTo>
                    <a:pt x="6158512" y="5956454"/>
                  </a:lnTo>
                  <a:lnTo>
                    <a:pt x="6124262" y="5973996"/>
                  </a:lnTo>
                  <a:cubicBezTo>
                    <a:pt x="5563962" y="6243976"/>
                    <a:pt x="4935710" y="6395273"/>
                    <a:pt x="4272121" y="6395273"/>
                  </a:cubicBezTo>
                  <a:cubicBezTo>
                    <a:pt x="1912694" y="6395273"/>
                    <a:pt x="0" y="4482579"/>
                    <a:pt x="0" y="2123151"/>
                  </a:cubicBezTo>
                  <a:cubicBezTo>
                    <a:pt x="0" y="1385830"/>
                    <a:pt x="186786" y="692135"/>
                    <a:pt x="515622" y="86804"/>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76">
                <a:cs typeface="+mn-ea"/>
                <a:sym typeface="+mn-lt"/>
              </a:endParaRPr>
            </a:p>
          </p:txBody>
        </p:sp>
      </p:grpSp>
      <p:grpSp>
        <p:nvGrpSpPr>
          <p:cNvPr id="9" name="组合 8">
            <a:extLst>
              <a:ext uri="{FF2B5EF4-FFF2-40B4-BE49-F238E27FC236}">
                <a16:creationId xmlns:a16="http://schemas.microsoft.com/office/drawing/2014/main" id="{FFF72519-0487-4215-8CFF-1F25A1140216}"/>
              </a:ext>
            </a:extLst>
          </p:cNvPr>
          <p:cNvGrpSpPr/>
          <p:nvPr/>
        </p:nvGrpSpPr>
        <p:grpSpPr>
          <a:xfrm>
            <a:off x="868152" y="2125710"/>
            <a:ext cx="10455697" cy="3711209"/>
            <a:chOff x="1231557" y="1618720"/>
            <a:chExt cx="2339546" cy="2987908"/>
          </a:xfrm>
        </p:grpSpPr>
        <p:sp>
          <p:nvSpPr>
            <p:cNvPr id="13" name="矩形: 圆角 12">
              <a:extLst>
                <a:ext uri="{FF2B5EF4-FFF2-40B4-BE49-F238E27FC236}">
                  <a16:creationId xmlns:a16="http://schemas.microsoft.com/office/drawing/2014/main" id="{128A148C-F577-4FBD-AD73-BC5683EC9AA5}"/>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4" name="矩形: 圆角 13">
              <a:extLst>
                <a:ext uri="{FF2B5EF4-FFF2-40B4-BE49-F238E27FC236}">
                  <a16:creationId xmlns:a16="http://schemas.microsoft.com/office/drawing/2014/main" id="{FE655E2B-862D-4FD3-83DC-2773C90DABDE}"/>
                </a:ext>
              </a:extLst>
            </p:cNvPr>
            <p:cNvSpPr/>
            <p:nvPr/>
          </p:nvSpPr>
          <p:spPr>
            <a:xfrm>
              <a:off x="1231557" y="1618720"/>
              <a:ext cx="2339546" cy="2893429"/>
            </a:xfrm>
            <a:prstGeom prst="roundRect">
              <a:avLst>
                <a:gd name="adj" fmla="val 50000"/>
              </a:avLst>
            </a:prstGeom>
            <a:solidFill>
              <a:schemeClr val="bg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grpSp>
      <p:sp>
        <p:nvSpPr>
          <p:cNvPr id="12" name="文本框 11">
            <a:extLst>
              <a:ext uri="{FF2B5EF4-FFF2-40B4-BE49-F238E27FC236}">
                <a16:creationId xmlns:a16="http://schemas.microsoft.com/office/drawing/2014/main" id="{CAEEF717-4F5B-4566-8F7B-DD91305740BC}"/>
              </a:ext>
            </a:extLst>
          </p:cNvPr>
          <p:cNvSpPr txBox="1"/>
          <p:nvPr/>
        </p:nvSpPr>
        <p:spPr>
          <a:xfrm>
            <a:off x="1902106" y="3097730"/>
            <a:ext cx="8387788" cy="1436355"/>
          </a:xfrm>
          <a:prstGeom prst="rect">
            <a:avLst/>
          </a:prstGeom>
          <a:noFill/>
        </p:spPr>
        <p:txBody>
          <a:bodyPr wrap="square" lIns="0" rtlCol="0">
            <a:spAutoFit/>
          </a:bodyPr>
          <a:lstStyle/>
          <a:p>
            <a:pPr algn="ctr">
              <a:lnSpc>
                <a:spcPct val="150000"/>
              </a:lnSpc>
            </a:pPr>
            <a:r>
              <a:rPr lang="zh-CN" altLang="en-US" sz="2000" dirty="0">
                <a:solidFill>
                  <a:schemeClr val="tx1">
                    <a:lumMod val="65000"/>
                    <a:lumOff val="35000"/>
                  </a:schemeClr>
                </a:solidFill>
                <a:cs typeface="+mn-ea"/>
                <a:sym typeface="+mn-lt"/>
              </a:rPr>
              <a:t>人生那也就是一次充满未知的旅行，在乎的是那沿途的风景，在乎的是看风景的心情，旅行是不会因为美丽的风景终止，走过的路都是成为背后的风景，不能回头不能停留，若此刻停留，将会错过更好的风景。</a:t>
            </a:r>
            <a:endParaRPr lang="en-US" altLang="zh-CN" sz="2000" dirty="0">
              <a:solidFill>
                <a:schemeClr val="tx1">
                  <a:lumMod val="65000"/>
                  <a:lumOff val="35000"/>
                </a:schemeClr>
              </a:solidFill>
              <a:cs typeface="+mn-ea"/>
              <a:sym typeface="+mn-lt"/>
            </a:endParaRPr>
          </a:p>
        </p:txBody>
      </p:sp>
      <p:grpSp>
        <p:nvGrpSpPr>
          <p:cNvPr id="19" name="组合 18">
            <a:extLst>
              <a:ext uri="{FF2B5EF4-FFF2-40B4-BE49-F238E27FC236}">
                <a16:creationId xmlns:a16="http://schemas.microsoft.com/office/drawing/2014/main" id="{2E583A43-7A91-47C8-B075-75BFA4E587C4}"/>
              </a:ext>
            </a:extLst>
          </p:cNvPr>
          <p:cNvGrpSpPr/>
          <p:nvPr/>
        </p:nvGrpSpPr>
        <p:grpSpPr>
          <a:xfrm>
            <a:off x="1927215" y="2504887"/>
            <a:ext cx="668125" cy="356112"/>
            <a:chOff x="-222837" y="317381"/>
            <a:chExt cx="1008678" cy="537627"/>
          </a:xfrm>
        </p:grpSpPr>
        <p:sp>
          <p:nvSpPr>
            <p:cNvPr id="20" name="矩形: 圆角 19">
              <a:extLst>
                <a:ext uri="{FF2B5EF4-FFF2-40B4-BE49-F238E27FC236}">
                  <a16:creationId xmlns:a16="http://schemas.microsoft.com/office/drawing/2014/main" id="{88A99913-7164-43C2-A714-4194FDC8A903}"/>
                </a:ext>
              </a:extLst>
            </p:cNvPr>
            <p:cNvSpPr/>
            <p:nvPr/>
          </p:nvSpPr>
          <p:spPr>
            <a:xfrm flipH="1">
              <a:off x="-222837" y="548274"/>
              <a:ext cx="1008678" cy="144757"/>
            </a:xfrm>
            <a:prstGeom prst="roundRect">
              <a:avLst>
                <a:gd name="adj" fmla="val 50000"/>
              </a:avLst>
            </a:prstGeom>
            <a:gradFill>
              <a:gsLst>
                <a:gs pos="92000">
                  <a:schemeClr val="accent1">
                    <a:alpha val="0"/>
                  </a:schemeClr>
                </a:gs>
                <a:gs pos="2809">
                  <a:schemeClr val="accent1">
                    <a:lumMod val="60000"/>
                    <a:lumOff val="40000"/>
                  </a:schemeClr>
                </a:gs>
                <a:gs pos="2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1" name="矩形: 圆角 20">
              <a:extLst>
                <a:ext uri="{FF2B5EF4-FFF2-40B4-BE49-F238E27FC236}">
                  <a16:creationId xmlns:a16="http://schemas.microsoft.com/office/drawing/2014/main" id="{6ADF0FE1-D5C4-44A5-AF92-82DACE255227}"/>
                </a:ext>
              </a:extLst>
            </p:cNvPr>
            <p:cNvSpPr/>
            <p:nvPr/>
          </p:nvSpPr>
          <p:spPr>
            <a:xfrm flipH="1">
              <a:off x="-48244" y="770111"/>
              <a:ext cx="615256" cy="84897"/>
            </a:xfrm>
            <a:prstGeom prst="roundRect">
              <a:avLst>
                <a:gd name="adj" fmla="val 50000"/>
              </a:avLst>
            </a:prstGeom>
            <a:gradFill>
              <a:gsLst>
                <a:gs pos="92000">
                  <a:schemeClr val="accent1">
                    <a:alpha val="0"/>
                  </a:schemeClr>
                </a:gs>
                <a:gs pos="1124">
                  <a:schemeClr val="accent1">
                    <a:lumMod val="60000"/>
                    <a:lumOff val="40000"/>
                  </a:schemeClr>
                </a:gs>
                <a:gs pos="2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2" name="星形: 四角 21">
              <a:extLst>
                <a:ext uri="{FF2B5EF4-FFF2-40B4-BE49-F238E27FC236}">
                  <a16:creationId xmlns:a16="http://schemas.microsoft.com/office/drawing/2014/main" id="{70F8DCF3-8EFA-4E35-8044-4BFB32C9EE3B}"/>
                </a:ext>
              </a:extLst>
            </p:cNvPr>
            <p:cNvSpPr/>
            <p:nvPr/>
          </p:nvSpPr>
          <p:spPr>
            <a:xfrm>
              <a:off x="0" y="377844"/>
              <a:ext cx="221837" cy="221837"/>
            </a:xfrm>
            <a:prstGeom prst="star4">
              <a:avLst/>
            </a:prstGeom>
            <a:gradFill>
              <a:gsLst>
                <a:gs pos="100000">
                  <a:schemeClr val="accent1"/>
                </a:gs>
                <a:gs pos="2809">
                  <a:schemeClr val="accent1">
                    <a:lumMod val="60000"/>
                    <a:lumOff val="40000"/>
                  </a:schemeClr>
                </a:gs>
                <a:gs pos="47000">
                  <a:schemeClr val="accent1"/>
                </a:gs>
              </a:gsLst>
              <a:lin ang="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3" name="星形: 四角 22">
              <a:extLst>
                <a:ext uri="{FF2B5EF4-FFF2-40B4-BE49-F238E27FC236}">
                  <a16:creationId xmlns:a16="http://schemas.microsoft.com/office/drawing/2014/main" id="{51365F46-680D-4D46-883A-C93164869474}"/>
                </a:ext>
              </a:extLst>
            </p:cNvPr>
            <p:cNvSpPr/>
            <p:nvPr/>
          </p:nvSpPr>
          <p:spPr>
            <a:xfrm>
              <a:off x="567011" y="317381"/>
              <a:ext cx="128681" cy="128681"/>
            </a:xfrm>
            <a:prstGeom prst="star4">
              <a:avLst/>
            </a:prstGeom>
            <a:gradFill>
              <a:gsLst>
                <a:gs pos="100000">
                  <a:schemeClr val="accent1"/>
                </a:gs>
                <a:gs pos="2809">
                  <a:schemeClr val="accent1">
                    <a:lumMod val="60000"/>
                    <a:lumOff val="40000"/>
                  </a:schemeClr>
                </a:gs>
                <a:gs pos="47000">
                  <a:schemeClr val="accent1"/>
                </a:gs>
              </a:gsLst>
              <a:lin ang="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grpSp>
        <p:nvGrpSpPr>
          <p:cNvPr id="24" name="组合 23">
            <a:extLst>
              <a:ext uri="{FF2B5EF4-FFF2-40B4-BE49-F238E27FC236}">
                <a16:creationId xmlns:a16="http://schemas.microsoft.com/office/drawing/2014/main" id="{DA7E9C16-517D-480D-BEDE-1148A79330C7}"/>
              </a:ext>
            </a:extLst>
          </p:cNvPr>
          <p:cNvGrpSpPr/>
          <p:nvPr/>
        </p:nvGrpSpPr>
        <p:grpSpPr>
          <a:xfrm flipH="1">
            <a:off x="9586854" y="4948771"/>
            <a:ext cx="668125" cy="356112"/>
            <a:chOff x="-222837" y="317381"/>
            <a:chExt cx="1008678" cy="537627"/>
          </a:xfrm>
        </p:grpSpPr>
        <p:sp>
          <p:nvSpPr>
            <p:cNvPr id="25" name="矩形: 圆角 24">
              <a:extLst>
                <a:ext uri="{FF2B5EF4-FFF2-40B4-BE49-F238E27FC236}">
                  <a16:creationId xmlns:a16="http://schemas.microsoft.com/office/drawing/2014/main" id="{012A235D-EE80-4F4E-8298-13E875E72919}"/>
                </a:ext>
              </a:extLst>
            </p:cNvPr>
            <p:cNvSpPr/>
            <p:nvPr/>
          </p:nvSpPr>
          <p:spPr>
            <a:xfrm flipH="1">
              <a:off x="-222837" y="548274"/>
              <a:ext cx="1008678" cy="144757"/>
            </a:xfrm>
            <a:prstGeom prst="roundRect">
              <a:avLst>
                <a:gd name="adj" fmla="val 50000"/>
              </a:avLst>
            </a:prstGeom>
            <a:gradFill>
              <a:gsLst>
                <a:gs pos="92000">
                  <a:schemeClr val="accent1">
                    <a:alpha val="0"/>
                  </a:schemeClr>
                </a:gs>
                <a:gs pos="2809">
                  <a:schemeClr val="accent1">
                    <a:lumMod val="60000"/>
                    <a:lumOff val="40000"/>
                  </a:schemeClr>
                </a:gs>
                <a:gs pos="2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6" name="矩形: 圆角 25">
              <a:extLst>
                <a:ext uri="{FF2B5EF4-FFF2-40B4-BE49-F238E27FC236}">
                  <a16:creationId xmlns:a16="http://schemas.microsoft.com/office/drawing/2014/main" id="{43B36DE5-8573-4E01-B5B9-BF2ECFA498E0}"/>
                </a:ext>
              </a:extLst>
            </p:cNvPr>
            <p:cNvSpPr/>
            <p:nvPr/>
          </p:nvSpPr>
          <p:spPr>
            <a:xfrm flipH="1">
              <a:off x="-48244" y="770111"/>
              <a:ext cx="615256" cy="84897"/>
            </a:xfrm>
            <a:prstGeom prst="roundRect">
              <a:avLst>
                <a:gd name="adj" fmla="val 50000"/>
              </a:avLst>
            </a:prstGeom>
            <a:gradFill>
              <a:gsLst>
                <a:gs pos="92000">
                  <a:schemeClr val="accent1">
                    <a:alpha val="0"/>
                  </a:schemeClr>
                </a:gs>
                <a:gs pos="1124">
                  <a:schemeClr val="accent1">
                    <a:lumMod val="60000"/>
                    <a:lumOff val="40000"/>
                  </a:schemeClr>
                </a:gs>
                <a:gs pos="2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7" name="星形: 四角 26">
              <a:extLst>
                <a:ext uri="{FF2B5EF4-FFF2-40B4-BE49-F238E27FC236}">
                  <a16:creationId xmlns:a16="http://schemas.microsoft.com/office/drawing/2014/main" id="{5C3F79DB-9DED-4041-842E-A95150663760}"/>
                </a:ext>
              </a:extLst>
            </p:cNvPr>
            <p:cNvSpPr/>
            <p:nvPr/>
          </p:nvSpPr>
          <p:spPr>
            <a:xfrm>
              <a:off x="0" y="377844"/>
              <a:ext cx="221837" cy="221837"/>
            </a:xfrm>
            <a:prstGeom prst="star4">
              <a:avLst/>
            </a:prstGeom>
            <a:gradFill>
              <a:gsLst>
                <a:gs pos="100000">
                  <a:schemeClr val="accent1"/>
                </a:gs>
                <a:gs pos="2809">
                  <a:schemeClr val="accent1">
                    <a:lumMod val="60000"/>
                    <a:lumOff val="40000"/>
                  </a:schemeClr>
                </a:gs>
                <a:gs pos="47000">
                  <a:schemeClr val="accent1"/>
                </a:gs>
              </a:gsLst>
              <a:lin ang="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28" name="星形: 四角 27">
              <a:extLst>
                <a:ext uri="{FF2B5EF4-FFF2-40B4-BE49-F238E27FC236}">
                  <a16:creationId xmlns:a16="http://schemas.microsoft.com/office/drawing/2014/main" id="{378ABC58-CAF4-4A9E-9258-1704123FC0C5}"/>
                </a:ext>
              </a:extLst>
            </p:cNvPr>
            <p:cNvSpPr/>
            <p:nvPr/>
          </p:nvSpPr>
          <p:spPr>
            <a:xfrm>
              <a:off x="567011" y="317381"/>
              <a:ext cx="128681" cy="128681"/>
            </a:xfrm>
            <a:prstGeom prst="star4">
              <a:avLst/>
            </a:prstGeom>
            <a:gradFill>
              <a:gsLst>
                <a:gs pos="100000">
                  <a:schemeClr val="accent1"/>
                </a:gs>
                <a:gs pos="2809">
                  <a:schemeClr val="accent1">
                    <a:lumMod val="60000"/>
                    <a:lumOff val="40000"/>
                  </a:schemeClr>
                </a:gs>
                <a:gs pos="47000">
                  <a:schemeClr val="accent1"/>
                </a:gs>
              </a:gsLst>
              <a:lin ang="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108074823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0">
              <a:schemeClr val="accent1">
                <a:lumMod val="20000"/>
                <a:lumOff val="80000"/>
                <a:alpha val="52000"/>
              </a:schemeClr>
            </a:gs>
            <a:gs pos="14000">
              <a:schemeClr val="bg1"/>
            </a:gs>
            <a:gs pos="62000">
              <a:schemeClr val="bg1"/>
            </a:gs>
            <a:gs pos="100000">
              <a:schemeClr val="accent2">
                <a:lumMod val="20000"/>
                <a:lumOff val="80000"/>
                <a:alpha val="62000"/>
              </a:schemeClr>
            </a:gs>
          </a:gsLst>
          <a:lin ang="4200000" scaled="0"/>
        </a:gradFill>
        <a:effectLst/>
      </p:bgPr>
    </p:bg>
    <p:spTree>
      <p:nvGrpSpPr>
        <p:cNvPr id="1" name=""/>
        <p:cNvGrpSpPr/>
        <p:nvPr/>
      </p:nvGrpSpPr>
      <p:grpSpPr>
        <a:xfrm>
          <a:off x="0" y="0"/>
          <a:ext cx="0" cy="0"/>
          <a:chOff x="0" y="0"/>
          <a:chExt cx="0" cy="0"/>
        </a:xfrm>
      </p:grpSpPr>
      <p:sp>
        <p:nvSpPr>
          <p:cNvPr id="19" name="文本框 18">
            <a:extLst>
              <a:ext uri="{FF2B5EF4-FFF2-40B4-BE49-F238E27FC236}">
                <a16:creationId xmlns:a16="http://schemas.microsoft.com/office/drawing/2014/main" id="{AA2345A0-6734-43EA-A6A6-DC1508689D2D}"/>
              </a:ext>
            </a:extLst>
          </p:cNvPr>
          <p:cNvSpPr txBox="1"/>
          <p:nvPr/>
        </p:nvSpPr>
        <p:spPr>
          <a:xfrm>
            <a:off x="680533" y="4028955"/>
            <a:ext cx="1552447" cy="138499"/>
          </a:xfrm>
          <a:prstGeom prst="rect">
            <a:avLst/>
          </a:prstGeom>
          <a:noFill/>
        </p:spPr>
        <p:txBody>
          <a:bodyPr wrap="square" lIns="0" tIns="0" rIns="0" bIns="0">
            <a:spAutoFit/>
          </a:bodyPr>
          <a:lstStyle>
            <a:defPPr>
              <a:defRPr lang="zh-CN"/>
            </a:defPPr>
            <a:lvl1pPr algn="dist">
              <a:defRPr sz="1600">
                <a:solidFill>
                  <a:schemeClr val="tx1">
                    <a:lumMod val="50000"/>
                    <a:lumOff val="50000"/>
                  </a:schemeClr>
                </a:solidFill>
                <a:ea typeface="+mj-ea"/>
                <a:cs typeface="+mn-ea"/>
              </a:defRPr>
            </a:lvl1pPr>
          </a:lstStyle>
          <a:p>
            <a:r>
              <a:rPr lang="en-US" altLang="zh-CN" sz="900" dirty="0">
                <a:ea typeface="+mn-ea"/>
                <a:sym typeface="+mn-lt"/>
              </a:rPr>
              <a:t>PRODUCT INTRODUCTION</a:t>
            </a:r>
          </a:p>
        </p:txBody>
      </p:sp>
      <p:sp>
        <p:nvSpPr>
          <p:cNvPr id="20" name="文本框 19">
            <a:extLst>
              <a:ext uri="{FF2B5EF4-FFF2-40B4-BE49-F238E27FC236}">
                <a16:creationId xmlns:a16="http://schemas.microsoft.com/office/drawing/2014/main" id="{16EF70DC-6315-4052-BC9D-200323ADCAF7}"/>
              </a:ext>
            </a:extLst>
          </p:cNvPr>
          <p:cNvSpPr txBox="1"/>
          <p:nvPr/>
        </p:nvSpPr>
        <p:spPr>
          <a:xfrm>
            <a:off x="1864027" y="2944227"/>
            <a:ext cx="400751" cy="430887"/>
          </a:xfrm>
          <a:prstGeom prst="rect">
            <a:avLst/>
          </a:prstGeom>
          <a:noFill/>
        </p:spPr>
        <p:txBody>
          <a:bodyPr wrap="none" lIns="0" tIns="0" rIns="0" bIns="0">
            <a:spAutoFit/>
          </a:bodyPr>
          <a:lstStyle/>
          <a:p>
            <a:r>
              <a:rPr lang="en-US" altLang="zh-CN" sz="2800" b="1" dirty="0">
                <a:ln w="12700">
                  <a:solidFill>
                    <a:schemeClr val="accent1"/>
                  </a:solidFill>
                </a:ln>
                <a:noFill/>
                <a:cs typeface="+mn-ea"/>
                <a:sym typeface="+mn-lt"/>
              </a:rPr>
              <a:t>01</a:t>
            </a:r>
          </a:p>
        </p:txBody>
      </p:sp>
      <p:sp>
        <p:nvSpPr>
          <p:cNvPr id="21" name="文本框 20">
            <a:extLst>
              <a:ext uri="{FF2B5EF4-FFF2-40B4-BE49-F238E27FC236}">
                <a16:creationId xmlns:a16="http://schemas.microsoft.com/office/drawing/2014/main" id="{98C8FDFB-7E1C-4FEA-A959-888769D86489}"/>
              </a:ext>
            </a:extLst>
          </p:cNvPr>
          <p:cNvSpPr txBox="1"/>
          <p:nvPr/>
        </p:nvSpPr>
        <p:spPr>
          <a:xfrm>
            <a:off x="680533" y="3550949"/>
            <a:ext cx="1552447" cy="430887"/>
          </a:xfrm>
          <a:prstGeom prst="rect">
            <a:avLst/>
          </a:prstGeom>
          <a:noFill/>
        </p:spPr>
        <p:txBody>
          <a:bodyPr wrap="square" lIns="0" tIns="0" rIns="0" bIns="0">
            <a:spAutoFit/>
          </a:bodyPr>
          <a:lstStyle/>
          <a:p>
            <a:pPr algn="dist"/>
            <a:r>
              <a:rPr lang="zh-CN" altLang="en-US" sz="2800" dirty="0">
                <a:cs typeface="+mn-ea"/>
                <a:sym typeface="+mn-lt"/>
              </a:rPr>
              <a:t>产品简介</a:t>
            </a:r>
          </a:p>
        </p:txBody>
      </p:sp>
      <p:sp>
        <p:nvSpPr>
          <p:cNvPr id="100" name="Freeform 5">
            <a:extLst>
              <a:ext uri="{FF2B5EF4-FFF2-40B4-BE49-F238E27FC236}">
                <a16:creationId xmlns:a16="http://schemas.microsoft.com/office/drawing/2014/main" id="{57CD533A-702F-41CE-8938-B84E6BC48FBB}"/>
              </a:ext>
            </a:extLst>
          </p:cNvPr>
          <p:cNvSpPr/>
          <p:nvPr/>
        </p:nvSpPr>
        <p:spPr>
          <a:xfrm>
            <a:off x="680533" y="3119938"/>
            <a:ext cx="1077006" cy="130651"/>
          </a:xfrm>
          <a:custGeom>
            <a:avLst/>
            <a:gdLst>
              <a:gd name="connsiteX0" fmla="*/ 1658805 w 2090450"/>
              <a:gd name="connsiteY0" fmla="*/ 0 h 211154"/>
              <a:gd name="connsiteX1" fmla="*/ 1983166 w 2090450"/>
              <a:gd name="connsiteY1" fmla="*/ 0 h 211154"/>
              <a:gd name="connsiteX2" fmla="*/ 2090450 w 2090450"/>
              <a:gd name="connsiteY2" fmla="*/ 105577 h 211154"/>
              <a:gd name="connsiteX3" fmla="*/ 1983166 w 2090450"/>
              <a:gd name="connsiteY3" fmla="*/ 211154 h 211154"/>
              <a:gd name="connsiteX4" fmla="*/ 1658805 w 2090450"/>
              <a:gd name="connsiteY4" fmla="*/ 211154 h 211154"/>
              <a:gd name="connsiteX5" fmla="*/ 1634337 w 2090450"/>
              <a:gd name="connsiteY5" fmla="*/ 206293 h 211154"/>
              <a:gd name="connsiteX6" fmla="*/ 1651629 w 2090450"/>
              <a:gd name="connsiteY6" fmla="*/ 202858 h 211154"/>
              <a:gd name="connsiteX7" fmla="*/ 1717154 w 2090450"/>
              <a:gd name="connsiteY7" fmla="*/ 105577 h 211154"/>
              <a:gd name="connsiteX8" fmla="*/ 1651629 w 2090450"/>
              <a:gd name="connsiteY8" fmla="*/ 8297 h 211154"/>
              <a:gd name="connsiteX9" fmla="*/ 1634337 w 2090450"/>
              <a:gd name="connsiteY9" fmla="*/ 4861 h 211154"/>
              <a:gd name="connsiteX10" fmla="*/ 105577 w 2090450"/>
              <a:gd name="connsiteY10" fmla="*/ 0 h 211154"/>
              <a:gd name="connsiteX11" fmla="*/ 1574243 w 2090450"/>
              <a:gd name="connsiteY11" fmla="*/ 0 h 211154"/>
              <a:gd name="connsiteX12" fmla="*/ 1679820 w 2090450"/>
              <a:gd name="connsiteY12" fmla="*/ 105577 h 211154"/>
              <a:gd name="connsiteX13" fmla="*/ 1574243 w 2090450"/>
              <a:gd name="connsiteY13" fmla="*/ 211154 h 211154"/>
              <a:gd name="connsiteX14" fmla="*/ 105577 w 2090450"/>
              <a:gd name="connsiteY14" fmla="*/ 211154 h 211154"/>
              <a:gd name="connsiteX15" fmla="*/ 0 w 2090450"/>
              <a:gd name="connsiteY15" fmla="*/ 105577 h 211154"/>
              <a:gd name="connsiteX16" fmla="*/ 105577 w 2090450"/>
              <a:gd name="connsiteY16" fmla="*/ 0 h 2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450" h="211154">
                <a:moveTo>
                  <a:pt x="1658805" y="0"/>
                </a:moveTo>
                <a:lnTo>
                  <a:pt x="1983166" y="0"/>
                </a:lnTo>
                <a:cubicBezTo>
                  <a:pt x="2042417" y="0"/>
                  <a:pt x="2090450" y="47269"/>
                  <a:pt x="2090450" y="105577"/>
                </a:cubicBezTo>
                <a:cubicBezTo>
                  <a:pt x="2090450" y="163886"/>
                  <a:pt x="2042417" y="211154"/>
                  <a:pt x="1983166" y="211154"/>
                </a:cubicBezTo>
                <a:lnTo>
                  <a:pt x="1658805" y="211154"/>
                </a:lnTo>
                <a:lnTo>
                  <a:pt x="1634337" y="206293"/>
                </a:lnTo>
                <a:lnTo>
                  <a:pt x="1651629" y="202858"/>
                </a:lnTo>
                <a:cubicBezTo>
                  <a:pt x="1690135" y="186830"/>
                  <a:pt x="1717154" y="149309"/>
                  <a:pt x="1717154" y="105577"/>
                </a:cubicBezTo>
                <a:cubicBezTo>
                  <a:pt x="1717154" y="61847"/>
                  <a:pt x="1690135" y="24325"/>
                  <a:pt x="1651629" y="8297"/>
                </a:cubicBezTo>
                <a:lnTo>
                  <a:pt x="1634337" y="4861"/>
                </a:lnTo>
                <a:close/>
                <a:moveTo>
                  <a:pt x="105577" y="0"/>
                </a:moveTo>
                <a:lnTo>
                  <a:pt x="1574243" y="0"/>
                </a:lnTo>
                <a:cubicBezTo>
                  <a:pt x="1632552" y="0"/>
                  <a:pt x="1679820" y="47268"/>
                  <a:pt x="1679820" y="105577"/>
                </a:cubicBezTo>
                <a:cubicBezTo>
                  <a:pt x="1679820" y="163886"/>
                  <a:pt x="1632552" y="211154"/>
                  <a:pt x="1574243" y="211154"/>
                </a:cubicBezTo>
                <a:lnTo>
                  <a:pt x="105577" y="211154"/>
                </a:lnTo>
                <a:cubicBezTo>
                  <a:pt x="47268" y="211154"/>
                  <a:pt x="0" y="163886"/>
                  <a:pt x="0" y="105577"/>
                </a:cubicBezTo>
                <a:cubicBezTo>
                  <a:pt x="0" y="47268"/>
                  <a:pt x="47268" y="0"/>
                  <a:pt x="105577" y="0"/>
                </a:cubicBezTo>
                <a:close/>
              </a:path>
            </a:pathLst>
          </a:custGeom>
          <a:gradFill>
            <a:gsLst>
              <a:gs pos="0">
                <a:schemeClr val="accent1"/>
              </a:gs>
              <a:gs pos="99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000" dirty="0">
              <a:cs typeface="+mn-ea"/>
              <a:sym typeface="+mn-lt"/>
            </a:endParaRPr>
          </a:p>
        </p:txBody>
      </p:sp>
      <p:sp>
        <p:nvSpPr>
          <p:cNvPr id="106" name="文本框 105">
            <a:extLst>
              <a:ext uri="{FF2B5EF4-FFF2-40B4-BE49-F238E27FC236}">
                <a16:creationId xmlns:a16="http://schemas.microsoft.com/office/drawing/2014/main" id="{3EC83BA9-13BF-4EA3-85F9-0B0C3118EE76}"/>
              </a:ext>
            </a:extLst>
          </p:cNvPr>
          <p:cNvSpPr txBox="1"/>
          <p:nvPr/>
        </p:nvSpPr>
        <p:spPr>
          <a:xfrm>
            <a:off x="3283713" y="4028955"/>
            <a:ext cx="1552447" cy="138499"/>
          </a:xfrm>
          <a:prstGeom prst="rect">
            <a:avLst/>
          </a:prstGeom>
          <a:noFill/>
        </p:spPr>
        <p:txBody>
          <a:bodyPr wrap="square" lIns="0" tIns="0" rIns="0" bIns="0">
            <a:spAutoFit/>
          </a:bodyPr>
          <a:lstStyle>
            <a:defPPr>
              <a:defRPr lang="zh-CN"/>
            </a:defPPr>
            <a:lvl1pPr algn="dist">
              <a:defRPr sz="1600">
                <a:solidFill>
                  <a:schemeClr val="tx1">
                    <a:lumMod val="50000"/>
                    <a:lumOff val="50000"/>
                  </a:schemeClr>
                </a:solidFill>
                <a:ea typeface="+mj-ea"/>
                <a:cs typeface="+mn-ea"/>
              </a:defRPr>
            </a:lvl1pPr>
          </a:lstStyle>
          <a:p>
            <a:r>
              <a:rPr lang="en-US" altLang="zh-CN" sz="900" dirty="0">
                <a:ea typeface="+mn-ea"/>
                <a:sym typeface="+mn-lt"/>
              </a:rPr>
              <a:t>PRODUCT FEATURES</a:t>
            </a:r>
          </a:p>
        </p:txBody>
      </p:sp>
      <p:sp>
        <p:nvSpPr>
          <p:cNvPr id="107" name="文本框 106">
            <a:extLst>
              <a:ext uri="{FF2B5EF4-FFF2-40B4-BE49-F238E27FC236}">
                <a16:creationId xmlns:a16="http://schemas.microsoft.com/office/drawing/2014/main" id="{CCB38875-88B8-44E3-8894-BA9F36A1BAE3}"/>
              </a:ext>
            </a:extLst>
          </p:cNvPr>
          <p:cNvSpPr txBox="1"/>
          <p:nvPr/>
        </p:nvSpPr>
        <p:spPr>
          <a:xfrm>
            <a:off x="4467207" y="2944227"/>
            <a:ext cx="400751" cy="430887"/>
          </a:xfrm>
          <a:prstGeom prst="rect">
            <a:avLst/>
          </a:prstGeom>
          <a:noFill/>
        </p:spPr>
        <p:txBody>
          <a:bodyPr wrap="none" lIns="0" tIns="0" rIns="0" bIns="0">
            <a:spAutoFit/>
          </a:bodyPr>
          <a:lstStyle/>
          <a:p>
            <a:r>
              <a:rPr lang="en-US" altLang="zh-CN" sz="2800" b="1" dirty="0">
                <a:ln w="12700">
                  <a:solidFill>
                    <a:schemeClr val="accent1"/>
                  </a:solidFill>
                </a:ln>
                <a:noFill/>
                <a:cs typeface="+mn-ea"/>
                <a:sym typeface="+mn-lt"/>
              </a:rPr>
              <a:t>02</a:t>
            </a:r>
          </a:p>
        </p:txBody>
      </p:sp>
      <p:sp>
        <p:nvSpPr>
          <p:cNvPr id="108" name="文本框 107">
            <a:extLst>
              <a:ext uri="{FF2B5EF4-FFF2-40B4-BE49-F238E27FC236}">
                <a16:creationId xmlns:a16="http://schemas.microsoft.com/office/drawing/2014/main" id="{006DF040-6F99-4EE0-8C27-ABCF81529BBE}"/>
              </a:ext>
            </a:extLst>
          </p:cNvPr>
          <p:cNvSpPr txBox="1"/>
          <p:nvPr/>
        </p:nvSpPr>
        <p:spPr>
          <a:xfrm>
            <a:off x="3283713" y="3550949"/>
            <a:ext cx="1552447" cy="430887"/>
          </a:xfrm>
          <a:prstGeom prst="rect">
            <a:avLst/>
          </a:prstGeom>
          <a:noFill/>
        </p:spPr>
        <p:txBody>
          <a:bodyPr wrap="square" lIns="0" tIns="0" rIns="0" bIns="0">
            <a:spAutoFit/>
          </a:bodyPr>
          <a:lstStyle/>
          <a:p>
            <a:pPr algn="dist"/>
            <a:r>
              <a:rPr lang="zh-CN" altLang="en-US" sz="2800" dirty="0">
                <a:cs typeface="+mn-ea"/>
                <a:sym typeface="+mn-lt"/>
              </a:rPr>
              <a:t>产品特色</a:t>
            </a:r>
          </a:p>
        </p:txBody>
      </p:sp>
      <p:sp>
        <p:nvSpPr>
          <p:cNvPr id="109" name="Freeform 5">
            <a:extLst>
              <a:ext uri="{FF2B5EF4-FFF2-40B4-BE49-F238E27FC236}">
                <a16:creationId xmlns:a16="http://schemas.microsoft.com/office/drawing/2014/main" id="{43D593DF-A666-460F-9CBF-7A7425E213B2}"/>
              </a:ext>
            </a:extLst>
          </p:cNvPr>
          <p:cNvSpPr/>
          <p:nvPr/>
        </p:nvSpPr>
        <p:spPr>
          <a:xfrm>
            <a:off x="3283713" y="3119938"/>
            <a:ext cx="1077006" cy="130651"/>
          </a:xfrm>
          <a:custGeom>
            <a:avLst/>
            <a:gdLst>
              <a:gd name="connsiteX0" fmla="*/ 1658805 w 2090450"/>
              <a:gd name="connsiteY0" fmla="*/ 0 h 211154"/>
              <a:gd name="connsiteX1" fmla="*/ 1983166 w 2090450"/>
              <a:gd name="connsiteY1" fmla="*/ 0 h 211154"/>
              <a:gd name="connsiteX2" fmla="*/ 2090450 w 2090450"/>
              <a:gd name="connsiteY2" fmla="*/ 105577 h 211154"/>
              <a:gd name="connsiteX3" fmla="*/ 1983166 w 2090450"/>
              <a:gd name="connsiteY3" fmla="*/ 211154 h 211154"/>
              <a:gd name="connsiteX4" fmla="*/ 1658805 w 2090450"/>
              <a:gd name="connsiteY4" fmla="*/ 211154 h 211154"/>
              <a:gd name="connsiteX5" fmla="*/ 1634337 w 2090450"/>
              <a:gd name="connsiteY5" fmla="*/ 206293 h 211154"/>
              <a:gd name="connsiteX6" fmla="*/ 1651629 w 2090450"/>
              <a:gd name="connsiteY6" fmla="*/ 202858 h 211154"/>
              <a:gd name="connsiteX7" fmla="*/ 1717154 w 2090450"/>
              <a:gd name="connsiteY7" fmla="*/ 105577 h 211154"/>
              <a:gd name="connsiteX8" fmla="*/ 1651629 w 2090450"/>
              <a:gd name="connsiteY8" fmla="*/ 8297 h 211154"/>
              <a:gd name="connsiteX9" fmla="*/ 1634337 w 2090450"/>
              <a:gd name="connsiteY9" fmla="*/ 4861 h 211154"/>
              <a:gd name="connsiteX10" fmla="*/ 105577 w 2090450"/>
              <a:gd name="connsiteY10" fmla="*/ 0 h 211154"/>
              <a:gd name="connsiteX11" fmla="*/ 1574243 w 2090450"/>
              <a:gd name="connsiteY11" fmla="*/ 0 h 211154"/>
              <a:gd name="connsiteX12" fmla="*/ 1679820 w 2090450"/>
              <a:gd name="connsiteY12" fmla="*/ 105577 h 211154"/>
              <a:gd name="connsiteX13" fmla="*/ 1574243 w 2090450"/>
              <a:gd name="connsiteY13" fmla="*/ 211154 h 211154"/>
              <a:gd name="connsiteX14" fmla="*/ 105577 w 2090450"/>
              <a:gd name="connsiteY14" fmla="*/ 211154 h 211154"/>
              <a:gd name="connsiteX15" fmla="*/ 0 w 2090450"/>
              <a:gd name="connsiteY15" fmla="*/ 105577 h 211154"/>
              <a:gd name="connsiteX16" fmla="*/ 105577 w 2090450"/>
              <a:gd name="connsiteY16" fmla="*/ 0 h 2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450" h="211154">
                <a:moveTo>
                  <a:pt x="1658805" y="0"/>
                </a:moveTo>
                <a:lnTo>
                  <a:pt x="1983166" y="0"/>
                </a:lnTo>
                <a:cubicBezTo>
                  <a:pt x="2042417" y="0"/>
                  <a:pt x="2090450" y="47269"/>
                  <a:pt x="2090450" y="105577"/>
                </a:cubicBezTo>
                <a:cubicBezTo>
                  <a:pt x="2090450" y="163886"/>
                  <a:pt x="2042417" y="211154"/>
                  <a:pt x="1983166" y="211154"/>
                </a:cubicBezTo>
                <a:lnTo>
                  <a:pt x="1658805" y="211154"/>
                </a:lnTo>
                <a:lnTo>
                  <a:pt x="1634337" y="206293"/>
                </a:lnTo>
                <a:lnTo>
                  <a:pt x="1651629" y="202858"/>
                </a:lnTo>
                <a:cubicBezTo>
                  <a:pt x="1690135" y="186830"/>
                  <a:pt x="1717154" y="149309"/>
                  <a:pt x="1717154" y="105577"/>
                </a:cubicBezTo>
                <a:cubicBezTo>
                  <a:pt x="1717154" y="61847"/>
                  <a:pt x="1690135" y="24325"/>
                  <a:pt x="1651629" y="8297"/>
                </a:cubicBezTo>
                <a:lnTo>
                  <a:pt x="1634337" y="4861"/>
                </a:lnTo>
                <a:close/>
                <a:moveTo>
                  <a:pt x="105577" y="0"/>
                </a:moveTo>
                <a:lnTo>
                  <a:pt x="1574243" y="0"/>
                </a:lnTo>
                <a:cubicBezTo>
                  <a:pt x="1632552" y="0"/>
                  <a:pt x="1679820" y="47268"/>
                  <a:pt x="1679820" y="105577"/>
                </a:cubicBezTo>
                <a:cubicBezTo>
                  <a:pt x="1679820" y="163886"/>
                  <a:pt x="1632552" y="211154"/>
                  <a:pt x="1574243" y="211154"/>
                </a:cubicBezTo>
                <a:lnTo>
                  <a:pt x="105577" y="211154"/>
                </a:lnTo>
                <a:cubicBezTo>
                  <a:pt x="47268" y="211154"/>
                  <a:pt x="0" y="163886"/>
                  <a:pt x="0" y="105577"/>
                </a:cubicBezTo>
                <a:cubicBezTo>
                  <a:pt x="0" y="47268"/>
                  <a:pt x="47268" y="0"/>
                  <a:pt x="105577" y="0"/>
                </a:cubicBezTo>
                <a:close/>
              </a:path>
            </a:pathLst>
          </a:custGeom>
          <a:gradFill>
            <a:gsLst>
              <a:gs pos="0">
                <a:schemeClr val="accent1"/>
              </a:gs>
              <a:gs pos="99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000" dirty="0">
              <a:cs typeface="+mn-ea"/>
              <a:sym typeface="+mn-lt"/>
            </a:endParaRPr>
          </a:p>
        </p:txBody>
      </p:sp>
      <p:sp>
        <p:nvSpPr>
          <p:cNvPr id="111" name="文本框 110">
            <a:extLst>
              <a:ext uri="{FF2B5EF4-FFF2-40B4-BE49-F238E27FC236}">
                <a16:creationId xmlns:a16="http://schemas.microsoft.com/office/drawing/2014/main" id="{EBC0CA13-29DE-45F2-910B-FF2D142AFC02}"/>
              </a:ext>
            </a:extLst>
          </p:cNvPr>
          <p:cNvSpPr txBox="1"/>
          <p:nvPr/>
        </p:nvSpPr>
        <p:spPr>
          <a:xfrm>
            <a:off x="5886894" y="4028955"/>
            <a:ext cx="1552447" cy="138499"/>
          </a:xfrm>
          <a:prstGeom prst="rect">
            <a:avLst/>
          </a:prstGeom>
          <a:noFill/>
        </p:spPr>
        <p:txBody>
          <a:bodyPr wrap="square" lIns="0" tIns="0" rIns="0" bIns="0">
            <a:spAutoFit/>
          </a:bodyPr>
          <a:lstStyle>
            <a:defPPr>
              <a:defRPr lang="zh-CN"/>
            </a:defPPr>
            <a:lvl1pPr algn="dist">
              <a:defRPr sz="1600">
                <a:solidFill>
                  <a:schemeClr val="tx1">
                    <a:lumMod val="50000"/>
                    <a:lumOff val="50000"/>
                  </a:schemeClr>
                </a:solidFill>
                <a:ea typeface="+mj-ea"/>
                <a:cs typeface="+mn-ea"/>
              </a:defRPr>
            </a:lvl1pPr>
          </a:lstStyle>
          <a:p>
            <a:r>
              <a:rPr lang="en-US" altLang="zh-CN" sz="900" dirty="0">
                <a:ea typeface="+mn-ea"/>
                <a:sym typeface="+mn-lt"/>
              </a:rPr>
              <a:t>PRODUCT ADVANTAGES</a:t>
            </a:r>
          </a:p>
        </p:txBody>
      </p:sp>
      <p:sp>
        <p:nvSpPr>
          <p:cNvPr id="112" name="文本框 111">
            <a:extLst>
              <a:ext uri="{FF2B5EF4-FFF2-40B4-BE49-F238E27FC236}">
                <a16:creationId xmlns:a16="http://schemas.microsoft.com/office/drawing/2014/main" id="{4405B720-208F-40DE-9DAC-238A1D531835}"/>
              </a:ext>
            </a:extLst>
          </p:cNvPr>
          <p:cNvSpPr txBox="1"/>
          <p:nvPr/>
        </p:nvSpPr>
        <p:spPr>
          <a:xfrm>
            <a:off x="7070387" y="2944227"/>
            <a:ext cx="400751" cy="430887"/>
          </a:xfrm>
          <a:prstGeom prst="rect">
            <a:avLst/>
          </a:prstGeom>
          <a:noFill/>
        </p:spPr>
        <p:txBody>
          <a:bodyPr wrap="none" lIns="0" tIns="0" rIns="0" bIns="0">
            <a:spAutoFit/>
          </a:bodyPr>
          <a:lstStyle/>
          <a:p>
            <a:r>
              <a:rPr lang="en-US" altLang="zh-CN" sz="2800" b="1" dirty="0">
                <a:ln w="12700">
                  <a:solidFill>
                    <a:schemeClr val="accent1"/>
                  </a:solidFill>
                </a:ln>
                <a:noFill/>
                <a:cs typeface="+mn-ea"/>
                <a:sym typeface="+mn-lt"/>
              </a:rPr>
              <a:t>03</a:t>
            </a:r>
          </a:p>
        </p:txBody>
      </p:sp>
      <p:sp>
        <p:nvSpPr>
          <p:cNvPr id="113" name="文本框 112">
            <a:extLst>
              <a:ext uri="{FF2B5EF4-FFF2-40B4-BE49-F238E27FC236}">
                <a16:creationId xmlns:a16="http://schemas.microsoft.com/office/drawing/2014/main" id="{A0146B5E-8A95-4380-94F3-CFD9F75A79DC}"/>
              </a:ext>
            </a:extLst>
          </p:cNvPr>
          <p:cNvSpPr txBox="1"/>
          <p:nvPr/>
        </p:nvSpPr>
        <p:spPr>
          <a:xfrm>
            <a:off x="5886893" y="3550949"/>
            <a:ext cx="1552447" cy="430887"/>
          </a:xfrm>
          <a:prstGeom prst="rect">
            <a:avLst/>
          </a:prstGeom>
          <a:noFill/>
        </p:spPr>
        <p:txBody>
          <a:bodyPr wrap="square" lIns="0" tIns="0" rIns="0" bIns="0">
            <a:spAutoFit/>
          </a:bodyPr>
          <a:lstStyle/>
          <a:p>
            <a:pPr algn="dist"/>
            <a:r>
              <a:rPr lang="zh-CN" altLang="en-US" sz="2800" dirty="0">
                <a:cs typeface="+mn-ea"/>
                <a:sym typeface="+mn-lt"/>
              </a:rPr>
              <a:t>产品优势</a:t>
            </a:r>
          </a:p>
        </p:txBody>
      </p:sp>
      <p:sp>
        <p:nvSpPr>
          <p:cNvPr id="114" name="Freeform 5">
            <a:extLst>
              <a:ext uri="{FF2B5EF4-FFF2-40B4-BE49-F238E27FC236}">
                <a16:creationId xmlns:a16="http://schemas.microsoft.com/office/drawing/2014/main" id="{87A9ABEE-F0C1-45A3-B70E-4C63F2483A78}"/>
              </a:ext>
            </a:extLst>
          </p:cNvPr>
          <p:cNvSpPr/>
          <p:nvPr/>
        </p:nvSpPr>
        <p:spPr>
          <a:xfrm>
            <a:off x="5886893" y="3119938"/>
            <a:ext cx="1077006" cy="130651"/>
          </a:xfrm>
          <a:custGeom>
            <a:avLst/>
            <a:gdLst>
              <a:gd name="connsiteX0" fmla="*/ 1658805 w 2090450"/>
              <a:gd name="connsiteY0" fmla="*/ 0 h 211154"/>
              <a:gd name="connsiteX1" fmla="*/ 1983166 w 2090450"/>
              <a:gd name="connsiteY1" fmla="*/ 0 h 211154"/>
              <a:gd name="connsiteX2" fmla="*/ 2090450 w 2090450"/>
              <a:gd name="connsiteY2" fmla="*/ 105577 h 211154"/>
              <a:gd name="connsiteX3" fmla="*/ 1983166 w 2090450"/>
              <a:gd name="connsiteY3" fmla="*/ 211154 h 211154"/>
              <a:gd name="connsiteX4" fmla="*/ 1658805 w 2090450"/>
              <a:gd name="connsiteY4" fmla="*/ 211154 h 211154"/>
              <a:gd name="connsiteX5" fmla="*/ 1634337 w 2090450"/>
              <a:gd name="connsiteY5" fmla="*/ 206293 h 211154"/>
              <a:gd name="connsiteX6" fmla="*/ 1651629 w 2090450"/>
              <a:gd name="connsiteY6" fmla="*/ 202858 h 211154"/>
              <a:gd name="connsiteX7" fmla="*/ 1717154 w 2090450"/>
              <a:gd name="connsiteY7" fmla="*/ 105577 h 211154"/>
              <a:gd name="connsiteX8" fmla="*/ 1651629 w 2090450"/>
              <a:gd name="connsiteY8" fmla="*/ 8297 h 211154"/>
              <a:gd name="connsiteX9" fmla="*/ 1634337 w 2090450"/>
              <a:gd name="connsiteY9" fmla="*/ 4861 h 211154"/>
              <a:gd name="connsiteX10" fmla="*/ 105577 w 2090450"/>
              <a:gd name="connsiteY10" fmla="*/ 0 h 211154"/>
              <a:gd name="connsiteX11" fmla="*/ 1574243 w 2090450"/>
              <a:gd name="connsiteY11" fmla="*/ 0 h 211154"/>
              <a:gd name="connsiteX12" fmla="*/ 1679820 w 2090450"/>
              <a:gd name="connsiteY12" fmla="*/ 105577 h 211154"/>
              <a:gd name="connsiteX13" fmla="*/ 1574243 w 2090450"/>
              <a:gd name="connsiteY13" fmla="*/ 211154 h 211154"/>
              <a:gd name="connsiteX14" fmla="*/ 105577 w 2090450"/>
              <a:gd name="connsiteY14" fmla="*/ 211154 h 211154"/>
              <a:gd name="connsiteX15" fmla="*/ 0 w 2090450"/>
              <a:gd name="connsiteY15" fmla="*/ 105577 h 211154"/>
              <a:gd name="connsiteX16" fmla="*/ 105577 w 2090450"/>
              <a:gd name="connsiteY16" fmla="*/ 0 h 2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450" h="211154">
                <a:moveTo>
                  <a:pt x="1658805" y="0"/>
                </a:moveTo>
                <a:lnTo>
                  <a:pt x="1983166" y="0"/>
                </a:lnTo>
                <a:cubicBezTo>
                  <a:pt x="2042417" y="0"/>
                  <a:pt x="2090450" y="47269"/>
                  <a:pt x="2090450" y="105577"/>
                </a:cubicBezTo>
                <a:cubicBezTo>
                  <a:pt x="2090450" y="163886"/>
                  <a:pt x="2042417" y="211154"/>
                  <a:pt x="1983166" y="211154"/>
                </a:cubicBezTo>
                <a:lnTo>
                  <a:pt x="1658805" y="211154"/>
                </a:lnTo>
                <a:lnTo>
                  <a:pt x="1634337" y="206293"/>
                </a:lnTo>
                <a:lnTo>
                  <a:pt x="1651629" y="202858"/>
                </a:lnTo>
                <a:cubicBezTo>
                  <a:pt x="1690135" y="186830"/>
                  <a:pt x="1717154" y="149309"/>
                  <a:pt x="1717154" y="105577"/>
                </a:cubicBezTo>
                <a:cubicBezTo>
                  <a:pt x="1717154" y="61847"/>
                  <a:pt x="1690135" y="24325"/>
                  <a:pt x="1651629" y="8297"/>
                </a:cubicBezTo>
                <a:lnTo>
                  <a:pt x="1634337" y="4861"/>
                </a:lnTo>
                <a:close/>
                <a:moveTo>
                  <a:pt x="105577" y="0"/>
                </a:moveTo>
                <a:lnTo>
                  <a:pt x="1574243" y="0"/>
                </a:lnTo>
                <a:cubicBezTo>
                  <a:pt x="1632552" y="0"/>
                  <a:pt x="1679820" y="47268"/>
                  <a:pt x="1679820" y="105577"/>
                </a:cubicBezTo>
                <a:cubicBezTo>
                  <a:pt x="1679820" y="163886"/>
                  <a:pt x="1632552" y="211154"/>
                  <a:pt x="1574243" y="211154"/>
                </a:cubicBezTo>
                <a:lnTo>
                  <a:pt x="105577" y="211154"/>
                </a:lnTo>
                <a:cubicBezTo>
                  <a:pt x="47268" y="211154"/>
                  <a:pt x="0" y="163886"/>
                  <a:pt x="0" y="105577"/>
                </a:cubicBezTo>
                <a:cubicBezTo>
                  <a:pt x="0" y="47268"/>
                  <a:pt x="47268" y="0"/>
                  <a:pt x="105577" y="0"/>
                </a:cubicBezTo>
                <a:close/>
              </a:path>
            </a:pathLst>
          </a:custGeom>
          <a:gradFill>
            <a:gsLst>
              <a:gs pos="0">
                <a:schemeClr val="accent1"/>
              </a:gs>
              <a:gs pos="99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000" dirty="0">
              <a:cs typeface="+mn-ea"/>
              <a:sym typeface="+mn-lt"/>
            </a:endParaRPr>
          </a:p>
        </p:txBody>
      </p:sp>
      <p:sp>
        <p:nvSpPr>
          <p:cNvPr id="116" name="文本框 115">
            <a:extLst>
              <a:ext uri="{FF2B5EF4-FFF2-40B4-BE49-F238E27FC236}">
                <a16:creationId xmlns:a16="http://schemas.microsoft.com/office/drawing/2014/main" id="{7DC0C7B8-7E76-460C-8130-F13F4946B0E6}"/>
              </a:ext>
            </a:extLst>
          </p:cNvPr>
          <p:cNvSpPr txBox="1"/>
          <p:nvPr/>
        </p:nvSpPr>
        <p:spPr>
          <a:xfrm>
            <a:off x="8458956" y="4028955"/>
            <a:ext cx="1552447" cy="138499"/>
          </a:xfrm>
          <a:prstGeom prst="rect">
            <a:avLst/>
          </a:prstGeom>
          <a:noFill/>
        </p:spPr>
        <p:txBody>
          <a:bodyPr wrap="square" lIns="0" tIns="0" rIns="0" bIns="0">
            <a:spAutoFit/>
          </a:bodyPr>
          <a:lstStyle>
            <a:defPPr>
              <a:defRPr lang="zh-CN"/>
            </a:defPPr>
            <a:lvl1pPr algn="dist">
              <a:defRPr sz="1600">
                <a:solidFill>
                  <a:schemeClr val="tx1">
                    <a:lumMod val="50000"/>
                    <a:lumOff val="50000"/>
                  </a:schemeClr>
                </a:solidFill>
                <a:ea typeface="+mj-ea"/>
                <a:cs typeface="+mn-ea"/>
              </a:defRPr>
            </a:lvl1pPr>
          </a:lstStyle>
          <a:p>
            <a:r>
              <a:rPr lang="en-US" altLang="zh-CN" sz="900" dirty="0">
                <a:ea typeface="+mn-ea"/>
                <a:sym typeface="+mn-lt"/>
              </a:rPr>
              <a:t>COMPETITIVE PRODUCT</a:t>
            </a:r>
          </a:p>
        </p:txBody>
      </p:sp>
      <p:sp>
        <p:nvSpPr>
          <p:cNvPr id="117" name="文本框 116">
            <a:extLst>
              <a:ext uri="{FF2B5EF4-FFF2-40B4-BE49-F238E27FC236}">
                <a16:creationId xmlns:a16="http://schemas.microsoft.com/office/drawing/2014/main" id="{C66CBF4A-7555-411F-AE1A-24326CEA10E2}"/>
              </a:ext>
            </a:extLst>
          </p:cNvPr>
          <p:cNvSpPr txBox="1"/>
          <p:nvPr/>
        </p:nvSpPr>
        <p:spPr>
          <a:xfrm>
            <a:off x="9673568" y="2944227"/>
            <a:ext cx="400751" cy="430887"/>
          </a:xfrm>
          <a:prstGeom prst="rect">
            <a:avLst/>
          </a:prstGeom>
          <a:noFill/>
        </p:spPr>
        <p:txBody>
          <a:bodyPr wrap="none" lIns="0" tIns="0" rIns="0" bIns="0">
            <a:spAutoFit/>
          </a:bodyPr>
          <a:lstStyle/>
          <a:p>
            <a:r>
              <a:rPr lang="en-US" altLang="zh-CN" sz="2800" b="1" dirty="0">
                <a:ln w="12700">
                  <a:solidFill>
                    <a:schemeClr val="accent1"/>
                  </a:solidFill>
                </a:ln>
                <a:noFill/>
                <a:cs typeface="+mn-ea"/>
                <a:sym typeface="+mn-lt"/>
              </a:rPr>
              <a:t>04</a:t>
            </a:r>
          </a:p>
        </p:txBody>
      </p:sp>
      <p:sp>
        <p:nvSpPr>
          <p:cNvPr id="118" name="文本框 117">
            <a:extLst>
              <a:ext uri="{FF2B5EF4-FFF2-40B4-BE49-F238E27FC236}">
                <a16:creationId xmlns:a16="http://schemas.microsoft.com/office/drawing/2014/main" id="{795832C4-3CE6-415F-B249-9C34A42D8F2E}"/>
              </a:ext>
            </a:extLst>
          </p:cNvPr>
          <p:cNvSpPr txBox="1"/>
          <p:nvPr/>
        </p:nvSpPr>
        <p:spPr>
          <a:xfrm>
            <a:off x="8490074" y="3550949"/>
            <a:ext cx="1552447" cy="430887"/>
          </a:xfrm>
          <a:prstGeom prst="rect">
            <a:avLst/>
          </a:prstGeom>
          <a:noFill/>
        </p:spPr>
        <p:txBody>
          <a:bodyPr wrap="square" lIns="0" tIns="0" rIns="0" bIns="0">
            <a:spAutoFit/>
          </a:bodyPr>
          <a:lstStyle/>
          <a:p>
            <a:pPr algn="dist"/>
            <a:r>
              <a:rPr lang="zh-CN" altLang="en-US" sz="2800" dirty="0">
                <a:cs typeface="+mn-ea"/>
                <a:sym typeface="+mn-lt"/>
              </a:rPr>
              <a:t>竞品分析</a:t>
            </a:r>
          </a:p>
        </p:txBody>
      </p:sp>
      <p:sp>
        <p:nvSpPr>
          <p:cNvPr id="119" name="Freeform 5">
            <a:extLst>
              <a:ext uri="{FF2B5EF4-FFF2-40B4-BE49-F238E27FC236}">
                <a16:creationId xmlns:a16="http://schemas.microsoft.com/office/drawing/2014/main" id="{D5D39D72-DC3A-45EE-8870-DB5B0F9A5C1D}"/>
              </a:ext>
            </a:extLst>
          </p:cNvPr>
          <p:cNvSpPr/>
          <p:nvPr/>
        </p:nvSpPr>
        <p:spPr>
          <a:xfrm>
            <a:off x="8490074" y="3119938"/>
            <a:ext cx="1077006" cy="130651"/>
          </a:xfrm>
          <a:custGeom>
            <a:avLst/>
            <a:gdLst>
              <a:gd name="connsiteX0" fmla="*/ 1658805 w 2090450"/>
              <a:gd name="connsiteY0" fmla="*/ 0 h 211154"/>
              <a:gd name="connsiteX1" fmla="*/ 1983166 w 2090450"/>
              <a:gd name="connsiteY1" fmla="*/ 0 h 211154"/>
              <a:gd name="connsiteX2" fmla="*/ 2090450 w 2090450"/>
              <a:gd name="connsiteY2" fmla="*/ 105577 h 211154"/>
              <a:gd name="connsiteX3" fmla="*/ 1983166 w 2090450"/>
              <a:gd name="connsiteY3" fmla="*/ 211154 h 211154"/>
              <a:gd name="connsiteX4" fmla="*/ 1658805 w 2090450"/>
              <a:gd name="connsiteY4" fmla="*/ 211154 h 211154"/>
              <a:gd name="connsiteX5" fmla="*/ 1634337 w 2090450"/>
              <a:gd name="connsiteY5" fmla="*/ 206293 h 211154"/>
              <a:gd name="connsiteX6" fmla="*/ 1651629 w 2090450"/>
              <a:gd name="connsiteY6" fmla="*/ 202858 h 211154"/>
              <a:gd name="connsiteX7" fmla="*/ 1717154 w 2090450"/>
              <a:gd name="connsiteY7" fmla="*/ 105577 h 211154"/>
              <a:gd name="connsiteX8" fmla="*/ 1651629 w 2090450"/>
              <a:gd name="connsiteY8" fmla="*/ 8297 h 211154"/>
              <a:gd name="connsiteX9" fmla="*/ 1634337 w 2090450"/>
              <a:gd name="connsiteY9" fmla="*/ 4861 h 211154"/>
              <a:gd name="connsiteX10" fmla="*/ 105577 w 2090450"/>
              <a:gd name="connsiteY10" fmla="*/ 0 h 211154"/>
              <a:gd name="connsiteX11" fmla="*/ 1574243 w 2090450"/>
              <a:gd name="connsiteY11" fmla="*/ 0 h 211154"/>
              <a:gd name="connsiteX12" fmla="*/ 1679820 w 2090450"/>
              <a:gd name="connsiteY12" fmla="*/ 105577 h 211154"/>
              <a:gd name="connsiteX13" fmla="*/ 1574243 w 2090450"/>
              <a:gd name="connsiteY13" fmla="*/ 211154 h 211154"/>
              <a:gd name="connsiteX14" fmla="*/ 105577 w 2090450"/>
              <a:gd name="connsiteY14" fmla="*/ 211154 h 211154"/>
              <a:gd name="connsiteX15" fmla="*/ 0 w 2090450"/>
              <a:gd name="connsiteY15" fmla="*/ 105577 h 211154"/>
              <a:gd name="connsiteX16" fmla="*/ 105577 w 2090450"/>
              <a:gd name="connsiteY16" fmla="*/ 0 h 2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450" h="211154">
                <a:moveTo>
                  <a:pt x="1658805" y="0"/>
                </a:moveTo>
                <a:lnTo>
                  <a:pt x="1983166" y="0"/>
                </a:lnTo>
                <a:cubicBezTo>
                  <a:pt x="2042417" y="0"/>
                  <a:pt x="2090450" y="47269"/>
                  <a:pt x="2090450" y="105577"/>
                </a:cubicBezTo>
                <a:cubicBezTo>
                  <a:pt x="2090450" y="163886"/>
                  <a:pt x="2042417" y="211154"/>
                  <a:pt x="1983166" y="211154"/>
                </a:cubicBezTo>
                <a:lnTo>
                  <a:pt x="1658805" y="211154"/>
                </a:lnTo>
                <a:lnTo>
                  <a:pt x="1634337" y="206293"/>
                </a:lnTo>
                <a:lnTo>
                  <a:pt x="1651629" y="202858"/>
                </a:lnTo>
                <a:cubicBezTo>
                  <a:pt x="1690135" y="186830"/>
                  <a:pt x="1717154" y="149309"/>
                  <a:pt x="1717154" y="105577"/>
                </a:cubicBezTo>
                <a:cubicBezTo>
                  <a:pt x="1717154" y="61847"/>
                  <a:pt x="1690135" y="24325"/>
                  <a:pt x="1651629" y="8297"/>
                </a:cubicBezTo>
                <a:lnTo>
                  <a:pt x="1634337" y="4861"/>
                </a:lnTo>
                <a:close/>
                <a:moveTo>
                  <a:pt x="105577" y="0"/>
                </a:moveTo>
                <a:lnTo>
                  <a:pt x="1574243" y="0"/>
                </a:lnTo>
                <a:cubicBezTo>
                  <a:pt x="1632552" y="0"/>
                  <a:pt x="1679820" y="47268"/>
                  <a:pt x="1679820" y="105577"/>
                </a:cubicBezTo>
                <a:cubicBezTo>
                  <a:pt x="1679820" y="163886"/>
                  <a:pt x="1632552" y="211154"/>
                  <a:pt x="1574243" y="211154"/>
                </a:cubicBezTo>
                <a:lnTo>
                  <a:pt x="105577" y="211154"/>
                </a:lnTo>
                <a:cubicBezTo>
                  <a:pt x="47268" y="211154"/>
                  <a:pt x="0" y="163886"/>
                  <a:pt x="0" y="105577"/>
                </a:cubicBezTo>
                <a:cubicBezTo>
                  <a:pt x="0" y="47268"/>
                  <a:pt x="47268" y="0"/>
                  <a:pt x="105577" y="0"/>
                </a:cubicBezTo>
                <a:close/>
              </a:path>
            </a:pathLst>
          </a:custGeom>
          <a:gradFill>
            <a:gsLst>
              <a:gs pos="0">
                <a:schemeClr val="accent1"/>
              </a:gs>
              <a:gs pos="99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1000" dirty="0">
              <a:cs typeface="+mn-ea"/>
              <a:sym typeface="+mn-lt"/>
            </a:endParaRPr>
          </a:p>
        </p:txBody>
      </p:sp>
    </p:spTree>
    <p:extLst>
      <p:ext uri="{BB962C8B-B14F-4D97-AF65-F5344CB8AC3E}">
        <p14:creationId xmlns:p14="http://schemas.microsoft.com/office/powerpoint/2010/main" val="318947254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Freeform: Shape 4">
            <a:extLst>
              <a:ext uri="{FF2B5EF4-FFF2-40B4-BE49-F238E27FC236}">
                <a16:creationId xmlns:a16="http://schemas.microsoft.com/office/drawing/2014/main" id="{729FE884-60BA-4C42-9A0D-3C8E7801B103}"/>
              </a:ext>
            </a:extLst>
          </p:cNvPr>
          <p:cNvSpPr/>
          <p:nvPr/>
        </p:nvSpPr>
        <p:spPr>
          <a:xfrm flipV="1">
            <a:off x="0" y="-1"/>
            <a:ext cx="6222137" cy="6236438"/>
          </a:xfrm>
          <a:custGeom>
            <a:avLst/>
            <a:gdLst>
              <a:gd name="connsiteX0" fmla="*/ 0 w 4615373"/>
              <a:gd name="connsiteY0" fmla="*/ 0 h 4625981"/>
              <a:gd name="connsiteX1" fmla="*/ 3267310 w 4615373"/>
              <a:gd name="connsiteY1" fmla="*/ 1355564 h 4625981"/>
              <a:gd name="connsiteX2" fmla="*/ 4615361 w 4615373"/>
              <a:gd name="connsiteY2" fmla="*/ 4625981 h 4625981"/>
              <a:gd name="connsiteX3" fmla="*/ 0 w 4615373"/>
              <a:gd name="connsiteY3" fmla="*/ 4615373 h 4625981"/>
              <a:gd name="connsiteX4" fmla="*/ 0 w 4615373"/>
              <a:gd name="connsiteY4" fmla="*/ 0 h 4625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5373" h="4625981">
                <a:moveTo>
                  <a:pt x="0" y="0"/>
                </a:moveTo>
                <a:cubicBezTo>
                  <a:pt x="1225911" y="0"/>
                  <a:pt x="2401457" y="487718"/>
                  <a:pt x="3267310" y="1355564"/>
                </a:cubicBezTo>
                <a:cubicBezTo>
                  <a:pt x="4133164" y="2223409"/>
                  <a:pt x="4618179" y="3400073"/>
                  <a:pt x="4615361" y="4625981"/>
                </a:cubicBezTo>
                <a:lnTo>
                  <a:pt x="0" y="4615373"/>
                </a:lnTo>
                <a:lnTo>
                  <a:pt x="0" y="0"/>
                </a:lnTo>
                <a:close/>
              </a:path>
            </a:pathLst>
          </a:custGeom>
          <a:gradFill flip="none" rotWithShape="1">
            <a:gsLst>
              <a:gs pos="100000">
                <a:schemeClr val="accent2">
                  <a:lumMod val="20000"/>
                  <a:lumOff val="80000"/>
                </a:schemeClr>
              </a:gs>
              <a:gs pos="8000">
                <a:schemeClr val="bg1"/>
              </a:gs>
            </a:gsLst>
            <a:lin ang="8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90" name="Freeform 5">
            <a:extLst>
              <a:ext uri="{FF2B5EF4-FFF2-40B4-BE49-F238E27FC236}">
                <a16:creationId xmlns:a16="http://schemas.microsoft.com/office/drawing/2014/main" id="{9B8DC630-0F47-4B79-9FC3-A698F50E1FE2}"/>
              </a:ext>
            </a:extLst>
          </p:cNvPr>
          <p:cNvSpPr>
            <a:spLocks/>
          </p:cNvSpPr>
          <p:nvPr/>
        </p:nvSpPr>
        <p:spPr bwMode="auto">
          <a:xfrm>
            <a:off x="425050" y="472440"/>
            <a:ext cx="5398040" cy="638974"/>
          </a:xfrm>
          <a:custGeom>
            <a:avLst/>
            <a:gdLst>
              <a:gd name="T0" fmla="*/ 713 w 745"/>
              <a:gd name="T1" fmla="*/ 62 h 62"/>
              <a:gd name="T2" fmla="*/ 687 w 745"/>
              <a:gd name="T3" fmla="*/ 34 h 62"/>
              <a:gd name="T4" fmla="*/ 648 w 745"/>
              <a:gd name="T5" fmla="*/ 46 h 62"/>
              <a:gd name="T6" fmla="*/ 648 w 745"/>
              <a:gd name="T7" fmla="*/ 11 h 62"/>
              <a:gd name="T8" fmla="*/ 725 w 745"/>
              <a:gd name="T9" fmla="*/ 9 h 62"/>
              <a:gd name="T10" fmla="*/ 684 w 745"/>
              <a:gd name="T11" fmla="*/ 30 h 62"/>
              <a:gd name="T12" fmla="*/ 681 w 745"/>
              <a:gd name="T13" fmla="*/ 38 h 62"/>
              <a:gd name="T14" fmla="*/ 662 w 745"/>
              <a:gd name="T15" fmla="*/ 35 h 62"/>
              <a:gd name="T16" fmla="*/ 701 w 745"/>
              <a:gd name="T17" fmla="*/ 33 h 62"/>
              <a:gd name="T18" fmla="*/ 715 w 745"/>
              <a:gd name="T19" fmla="*/ 30 h 62"/>
              <a:gd name="T20" fmla="*/ 436 w 745"/>
              <a:gd name="T21" fmla="*/ 58 h 62"/>
              <a:gd name="T22" fmla="*/ 671 w 745"/>
              <a:gd name="T23" fmla="*/ 51 h 62"/>
              <a:gd name="T24" fmla="*/ 676 w 745"/>
              <a:gd name="T25" fmla="*/ 46 h 62"/>
              <a:gd name="T26" fmla="*/ 625 w 745"/>
              <a:gd name="T27" fmla="*/ 43 h 62"/>
              <a:gd name="T28" fmla="*/ 556 w 745"/>
              <a:gd name="T29" fmla="*/ 38 h 62"/>
              <a:gd name="T30" fmla="*/ 537 w 745"/>
              <a:gd name="T31" fmla="*/ 33 h 62"/>
              <a:gd name="T32" fmla="*/ 514 w 745"/>
              <a:gd name="T33" fmla="*/ 26 h 62"/>
              <a:gd name="T34" fmla="*/ 518 w 745"/>
              <a:gd name="T35" fmla="*/ 19 h 62"/>
              <a:gd name="T36" fmla="*/ 500 w 745"/>
              <a:gd name="T37" fmla="*/ 17 h 62"/>
              <a:gd name="T38" fmla="*/ 477 w 745"/>
              <a:gd name="T39" fmla="*/ 14 h 62"/>
              <a:gd name="T40" fmla="*/ 538 w 745"/>
              <a:gd name="T41" fmla="*/ 8 h 62"/>
              <a:gd name="T42" fmla="*/ 453 w 745"/>
              <a:gd name="T43" fmla="*/ 9 h 62"/>
              <a:gd name="T44" fmla="*/ 411 w 745"/>
              <a:gd name="T45" fmla="*/ 7 h 62"/>
              <a:gd name="T46" fmla="*/ 358 w 745"/>
              <a:gd name="T47" fmla="*/ 1 h 62"/>
              <a:gd name="T48" fmla="*/ 297 w 745"/>
              <a:gd name="T49" fmla="*/ 5 h 62"/>
              <a:gd name="T50" fmla="*/ 220 w 745"/>
              <a:gd name="T51" fmla="*/ 9 h 62"/>
              <a:gd name="T52" fmla="*/ 86 w 745"/>
              <a:gd name="T53" fmla="*/ 5 h 62"/>
              <a:gd name="T54" fmla="*/ 20 w 745"/>
              <a:gd name="T55" fmla="*/ 19 h 62"/>
              <a:gd name="T56" fmla="*/ 16 w 745"/>
              <a:gd name="T57" fmla="*/ 30 h 62"/>
              <a:gd name="T58" fmla="*/ 39 w 745"/>
              <a:gd name="T59" fmla="*/ 59 h 62"/>
              <a:gd name="T60" fmla="*/ 205 w 745"/>
              <a:gd name="T61" fmla="*/ 57 h 62"/>
              <a:gd name="T62" fmla="*/ 227 w 745"/>
              <a:gd name="T63" fmla="*/ 58 h 62"/>
              <a:gd name="T64" fmla="*/ 311 w 745"/>
              <a:gd name="T65" fmla="*/ 57 h 62"/>
              <a:gd name="T66" fmla="*/ 425 w 745"/>
              <a:gd name="T67" fmla="*/ 56 h 62"/>
              <a:gd name="T68" fmla="*/ 518 w 745"/>
              <a:gd name="T69" fmla="*/ 57 h 62"/>
              <a:gd name="T70" fmla="*/ 615 w 745"/>
              <a:gd name="T71" fmla="*/ 60 h 62"/>
              <a:gd name="T72" fmla="*/ 700 w 745"/>
              <a:gd name="T73" fmla="*/ 62 h 62"/>
              <a:gd name="T74" fmla="*/ 95 w 745"/>
              <a:gd name="T75" fmla="*/ 57 h 62"/>
              <a:gd name="T76" fmla="*/ 351 w 745"/>
              <a:gd name="T77" fmla="*/ 54 h 62"/>
              <a:gd name="T78" fmla="*/ 362 w 745"/>
              <a:gd name="T79" fmla="*/ 52 h 62"/>
              <a:gd name="T80" fmla="*/ 547 w 745"/>
              <a:gd name="T81" fmla="*/ 43 h 62"/>
              <a:gd name="T82" fmla="*/ 509 w 745"/>
              <a:gd name="T83" fmla="*/ 45 h 62"/>
              <a:gd name="T84" fmla="*/ 502 w 745"/>
              <a:gd name="T85" fmla="*/ 28 h 62"/>
              <a:gd name="T86" fmla="*/ 481 w 745"/>
              <a:gd name="T87" fmla="*/ 25 h 62"/>
              <a:gd name="T88" fmla="*/ 472 w 745"/>
              <a:gd name="T89" fmla="*/ 12 h 62"/>
              <a:gd name="T90" fmla="*/ 439 w 745"/>
              <a:gd name="T91" fmla="*/ 11 h 62"/>
              <a:gd name="T92" fmla="*/ 397 w 745"/>
              <a:gd name="T93" fmla="*/ 54 h 62"/>
              <a:gd name="T94" fmla="*/ 435 w 745"/>
              <a:gd name="T95" fmla="*/ 46 h 62"/>
              <a:gd name="T96" fmla="*/ 450 w 745"/>
              <a:gd name="T97" fmla="*/ 11 h 62"/>
              <a:gd name="T98" fmla="*/ 453 w 745"/>
              <a:gd name="T99" fmla="*/ 20 h 62"/>
              <a:gd name="T100" fmla="*/ 475 w 745"/>
              <a:gd name="T101" fmla="*/ 52 h 62"/>
              <a:gd name="T102" fmla="*/ 498 w 745"/>
              <a:gd name="T103" fmla="*/ 46 h 62"/>
              <a:gd name="T104" fmla="*/ 541 w 745"/>
              <a:gd name="T105" fmla="*/ 47 h 62"/>
              <a:gd name="T106" fmla="*/ 550 w 745"/>
              <a:gd name="T107" fmla="*/ 40 h 62"/>
              <a:gd name="T108" fmla="*/ 555 w 745"/>
              <a:gd name="T109" fmla="*/ 7 h 62"/>
              <a:gd name="T110" fmla="*/ 516 w 745"/>
              <a:gd name="T111" fmla="*/ 6 h 62"/>
              <a:gd name="T112" fmla="*/ 738 w 745"/>
              <a:gd name="T113" fmla="*/ 25 h 62"/>
              <a:gd name="T114" fmla="*/ 614 w 745"/>
              <a:gd name="T115" fmla="*/ 33 h 62"/>
              <a:gd name="T116" fmla="*/ 601 w 745"/>
              <a:gd name="T117" fmla="*/ 40 h 62"/>
              <a:gd name="T118" fmla="*/ 558 w 745"/>
              <a:gd name="T119" fmla="*/ 17 h 62"/>
              <a:gd name="T120" fmla="*/ 602 w 745"/>
              <a:gd name="T121" fmla="*/ 26 h 62"/>
              <a:gd name="T122" fmla="*/ 527 w 745"/>
              <a:gd name="T123" fmla="*/ 20 h 62"/>
              <a:gd name="T124" fmla="*/ 541 w 745"/>
              <a:gd name="T12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5" h="62">
                <a:moveTo>
                  <a:pt x="683" y="41"/>
                </a:moveTo>
                <a:cubicBezTo>
                  <a:pt x="682" y="41"/>
                  <a:pt x="679" y="41"/>
                  <a:pt x="678" y="42"/>
                </a:cubicBezTo>
                <a:cubicBezTo>
                  <a:pt x="681" y="42"/>
                  <a:pt x="683" y="42"/>
                  <a:pt x="685" y="41"/>
                </a:cubicBezTo>
                <a:cubicBezTo>
                  <a:pt x="684" y="41"/>
                  <a:pt x="684" y="41"/>
                  <a:pt x="684" y="41"/>
                </a:cubicBezTo>
                <a:cubicBezTo>
                  <a:pt x="684" y="41"/>
                  <a:pt x="683" y="41"/>
                  <a:pt x="683" y="41"/>
                </a:cubicBezTo>
                <a:close/>
                <a:moveTo>
                  <a:pt x="689" y="41"/>
                </a:moveTo>
                <a:cubicBezTo>
                  <a:pt x="689" y="41"/>
                  <a:pt x="688" y="41"/>
                  <a:pt x="687" y="41"/>
                </a:cubicBezTo>
                <a:cubicBezTo>
                  <a:pt x="684" y="41"/>
                  <a:pt x="688" y="42"/>
                  <a:pt x="689" y="41"/>
                </a:cubicBezTo>
                <a:close/>
                <a:moveTo>
                  <a:pt x="676" y="42"/>
                </a:moveTo>
                <a:cubicBezTo>
                  <a:pt x="675" y="42"/>
                  <a:pt x="674" y="41"/>
                  <a:pt x="674" y="42"/>
                </a:cubicBezTo>
                <a:cubicBezTo>
                  <a:pt x="675" y="42"/>
                  <a:pt x="676" y="42"/>
                  <a:pt x="676" y="42"/>
                </a:cubicBezTo>
                <a:close/>
                <a:moveTo>
                  <a:pt x="680" y="43"/>
                </a:moveTo>
                <a:cubicBezTo>
                  <a:pt x="681" y="43"/>
                  <a:pt x="683" y="43"/>
                  <a:pt x="684" y="43"/>
                </a:cubicBezTo>
                <a:cubicBezTo>
                  <a:pt x="685" y="42"/>
                  <a:pt x="687" y="42"/>
                  <a:pt x="686" y="42"/>
                </a:cubicBezTo>
                <a:cubicBezTo>
                  <a:pt x="684" y="42"/>
                  <a:pt x="681" y="42"/>
                  <a:pt x="680" y="43"/>
                </a:cubicBezTo>
                <a:cubicBezTo>
                  <a:pt x="676" y="43"/>
                  <a:pt x="674" y="42"/>
                  <a:pt x="671" y="43"/>
                </a:cubicBezTo>
                <a:cubicBezTo>
                  <a:pt x="675" y="44"/>
                  <a:pt x="677" y="43"/>
                  <a:pt x="680" y="43"/>
                </a:cubicBezTo>
                <a:close/>
                <a:moveTo>
                  <a:pt x="688" y="44"/>
                </a:moveTo>
                <a:cubicBezTo>
                  <a:pt x="692" y="44"/>
                  <a:pt x="696" y="44"/>
                  <a:pt x="699" y="43"/>
                </a:cubicBezTo>
                <a:cubicBezTo>
                  <a:pt x="698" y="43"/>
                  <a:pt x="697" y="43"/>
                  <a:pt x="696" y="43"/>
                </a:cubicBezTo>
                <a:cubicBezTo>
                  <a:pt x="695" y="43"/>
                  <a:pt x="694" y="43"/>
                  <a:pt x="693" y="43"/>
                </a:cubicBezTo>
                <a:cubicBezTo>
                  <a:pt x="693" y="43"/>
                  <a:pt x="693" y="43"/>
                  <a:pt x="692" y="43"/>
                </a:cubicBezTo>
                <a:cubicBezTo>
                  <a:pt x="690" y="43"/>
                  <a:pt x="688" y="43"/>
                  <a:pt x="687" y="43"/>
                </a:cubicBezTo>
                <a:cubicBezTo>
                  <a:pt x="686" y="43"/>
                  <a:pt x="684" y="43"/>
                  <a:pt x="684" y="44"/>
                </a:cubicBezTo>
                <a:cubicBezTo>
                  <a:pt x="685" y="44"/>
                  <a:pt x="687" y="44"/>
                  <a:pt x="688" y="44"/>
                </a:cubicBezTo>
                <a:close/>
                <a:moveTo>
                  <a:pt x="662" y="61"/>
                </a:moveTo>
                <a:cubicBezTo>
                  <a:pt x="664" y="61"/>
                  <a:pt x="666" y="61"/>
                  <a:pt x="667" y="61"/>
                </a:cubicBezTo>
                <a:cubicBezTo>
                  <a:pt x="665" y="61"/>
                  <a:pt x="663" y="61"/>
                  <a:pt x="662" y="61"/>
                </a:cubicBezTo>
                <a:close/>
                <a:moveTo>
                  <a:pt x="711" y="61"/>
                </a:moveTo>
                <a:cubicBezTo>
                  <a:pt x="711" y="61"/>
                  <a:pt x="709" y="61"/>
                  <a:pt x="710" y="61"/>
                </a:cubicBezTo>
                <a:cubicBezTo>
                  <a:pt x="711" y="62"/>
                  <a:pt x="712" y="61"/>
                  <a:pt x="713" y="62"/>
                </a:cubicBezTo>
                <a:cubicBezTo>
                  <a:pt x="713" y="62"/>
                  <a:pt x="712" y="62"/>
                  <a:pt x="712" y="62"/>
                </a:cubicBezTo>
                <a:cubicBezTo>
                  <a:pt x="713" y="62"/>
                  <a:pt x="714" y="61"/>
                  <a:pt x="714" y="62"/>
                </a:cubicBezTo>
                <a:cubicBezTo>
                  <a:pt x="714" y="62"/>
                  <a:pt x="714" y="62"/>
                  <a:pt x="714" y="62"/>
                </a:cubicBezTo>
                <a:cubicBezTo>
                  <a:pt x="715" y="62"/>
                  <a:pt x="716" y="62"/>
                  <a:pt x="717" y="62"/>
                </a:cubicBezTo>
                <a:cubicBezTo>
                  <a:pt x="717" y="61"/>
                  <a:pt x="718" y="61"/>
                  <a:pt x="718" y="62"/>
                </a:cubicBezTo>
                <a:cubicBezTo>
                  <a:pt x="718" y="62"/>
                  <a:pt x="717" y="61"/>
                  <a:pt x="717" y="62"/>
                </a:cubicBezTo>
                <a:cubicBezTo>
                  <a:pt x="718" y="62"/>
                  <a:pt x="720" y="62"/>
                  <a:pt x="721" y="61"/>
                </a:cubicBezTo>
                <a:cubicBezTo>
                  <a:pt x="717" y="61"/>
                  <a:pt x="713" y="61"/>
                  <a:pt x="711" y="61"/>
                </a:cubicBezTo>
                <a:close/>
                <a:moveTo>
                  <a:pt x="679" y="34"/>
                </a:moveTo>
                <a:cubicBezTo>
                  <a:pt x="679" y="34"/>
                  <a:pt x="679" y="34"/>
                  <a:pt x="679" y="35"/>
                </a:cubicBezTo>
                <a:cubicBezTo>
                  <a:pt x="679" y="35"/>
                  <a:pt x="680" y="35"/>
                  <a:pt x="680" y="35"/>
                </a:cubicBezTo>
                <a:cubicBezTo>
                  <a:pt x="680" y="34"/>
                  <a:pt x="680" y="34"/>
                  <a:pt x="679" y="34"/>
                </a:cubicBezTo>
                <a:close/>
                <a:moveTo>
                  <a:pt x="678" y="34"/>
                </a:moveTo>
                <a:cubicBezTo>
                  <a:pt x="677" y="34"/>
                  <a:pt x="676" y="33"/>
                  <a:pt x="676" y="34"/>
                </a:cubicBezTo>
                <a:cubicBezTo>
                  <a:pt x="677" y="34"/>
                  <a:pt x="678" y="34"/>
                  <a:pt x="678" y="34"/>
                </a:cubicBezTo>
                <a:close/>
                <a:moveTo>
                  <a:pt x="653" y="10"/>
                </a:moveTo>
                <a:cubicBezTo>
                  <a:pt x="652" y="11"/>
                  <a:pt x="649" y="9"/>
                  <a:pt x="648" y="11"/>
                </a:cubicBezTo>
                <a:cubicBezTo>
                  <a:pt x="650" y="10"/>
                  <a:pt x="652" y="11"/>
                  <a:pt x="653" y="10"/>
                </a:cubicBezTo>
                <a:close/>
                <a:moveTo>
                  <a:pt x="682" y="35"/>
                </a:moveTo>
                <a:cubicBezTo>
                  <a:pt x="683" y="35"/>
                  <a:pt x="685" y="35"/>
                  <a:pt x="685" y="34"/>
                </a:cubicBezTo>
                <a:cubicBezTo>
                  <a:pt x="684" y="35"/>
                  <a:pt x="682" y="34"/>
                  <a:pt x="682" y="35"/>
                </a:cubicBezTo>
                <a:close/>
                <a:moveTo>
                  <a:pt x="685" y="33"/>
                </a:moveTo>
                <a:cubicBezTo>
                  <a:pt x="685" y="33"/>
                  <a:pt x="687" y="33"/>
                  <a:pt x="686" y="32"/>
                </a:cubicBezTo>
                <a:cubicBezTo>
                  <a:pt x="686" y="33"/>
                  <a:pt x="685" y="32"/>
                  <a:pt x="685" y="33"/>
                </a:cubicBezTo>
                <a:close/>
                <a:moveTo>
                  <a:pt x="686" y="34"/>
                </a:moveTo>
                <a:cubicBezTo>
                  <a:pt x="686" y="35"/>
                  <a:pt x="686" y="35"/>
                  <a:pt x="686" y="36"/>
                </a:cubicBezTo>
                <a:cubicBezTo>
                  <a:pt x="688" y="35"/>
                  <a:pt x="691" y="36"/>
                  <a:pt x="693" y="35"/>
                </a:cubicBezTo>
                <a:cubicBezTo>
                  <a:pt x="692" y="35"/>
                  <a:pt x="692" y="35"/>
                  <a:pt x="692" y="35"/>
                </a:cubicBezTo>
                <a:cubicBezTo>
                  <a:pt x="692" y="35"/>
                  <a:pt x="693" y="34"/>
                  <a:pt x="692" y="34"/>
                </a:cubicBezTo>
                <a:cubicBezTo>
                  <a:pt x="692" y="35"/>
                  <a:pt x="688" y="34"/>
                  <a:pt x="687" y="35"/>
                </a:cubicBezTo>
                <a:cubicBezTo>
                  <a:pt x="687" y="35"/>
                  <a:pt x="687" y="34"/>
                  <a:pt x="687" y="34"/>
                </a:cubicBezTo>
                <a:cubicBezTo>
                  <a:pt x="687" y="33"/>
                  <a:pt x="687" y="34"/>
                  <a:pt x="686" y="34"/>
                </a:cubicBezTo>
                <a:close/>
                <a:moveTo>
                  <a:pt x="646" y="45"/>
                </a:moveTo>
                <a:cubicBezTo>
                  <a:pt x="647" y="44"/>
                  <a:pt x="645" y="44"/>
                  <a:pt x="645" y="45"/>
                </a:cubicBezTo>
                <a:cubicBezTo>
                  <a:pt x="645" y="45"/>
                  <a:pt x="646" y="45"/>
                  <a:pt x="646" y="45"/>
                </a:cubicBezTo>
                <a:close/>
                <a:moveTo>
                  <a:pt x="618" y="36"/>
                </a:moveTo>
                <a:cubicBezTo>
                  <a:pt x="617" y="36"/>
                  <a:pt x="620" y="35"/>
                  <a:pt x="620" y="36"/>
                </a:cubicBezTo>
                <a:cubicBezTo>
                  <a:pt x="621" y="36"/>
                  <a:pt x="622" y="35"/>
                  <a:pt x="623" y="36"/>
                </a:cubicBezTo>
                <a:cubicBezTo>
                  <a:pt x="624" y="35"/>
                  <a:pt x="625" y="36"/>
                  <a:pt x="625" y="35"/>
                </a:cubicBezTo>
                <a:cubicBezTo>
                  <a:pt x="622" y="35"/>
                  <a:pt x="618" y="34"/>
                  <a:pt x="616" y="35"/>
                </a:cubicBezTo>
                <a:cubicBezTo>
                  <a:pt x="616" y="36"/>
                  <a:pt x="616" y="36"/>
                  <a:pt x="617" y="36"/>
                </a:cubicBezTo>
                <a:cubicBezTo>
                  <a:pt x="616" y="36"/>
                  <a:pt x="615" y="36"/>
                  <a:pt x="615" y="36"/>
                </a:cubicBezTo>
                <a:cubicBezTo>
                  <a:pt x="617" y="36"/>
                  <a:pt x="617" y="36"/>
                  <a:pt x="617" y="36"/>
                </a:cubicBezTo>
                <a:cubicBezTo>
                  <a:pt x="617" y="36"/>
                  <a:pt x="617" y="36"/>
                  <a:pt x="618" y="36"/>
                </a:cubicBezTo>
                <a:close/>
                <a:moveTo>
                  <a:pt x="622" y="21"/>
                </a:moveTo>
                <a:cubicBezTo>
                  <a:pt x="624" y="21"/>
                  <a:pt x="625" y="21"/>
                  <a:pt x="626" y="20"/>
                </a:cubicBezTo>
                <a:cubicBezTo>
                  <a:pt x="624" y="20"/>
                  <a:pt x="621" y="20"/>
                  <a:pt x="620" y="21"/>
                </a:cubicBezTo>
                <a:cubicBezTo>
                  <a:pt x="619" y="21"/>
                  <a:pt x="619" y="21"/>
                  <a:pt x="619" y="21"/>
                </a:cubicBezTo>
                <a:cubicBezTo>
                  <a:pt x="619" y="21"/>
                  <a:pt x="620" y="21"/>
                  <a:pt x="620" y="21"/>
                </a:cubicBezTo>
                <a:cubicBezTo>
                  <a:pt x="622" y="22"/>
                  <a:pt x="622" y="21"/>
                  <a:pt x="622" y="21"/>
                </a:cubicBezTo>
                <a:close/>
                <a:moveTo>
                  <a:pt x="646" y="18"/>
                </a:moveTo>
                <a:cubicBezTo>
                  <a:pt x="643" y="17"/>
                  <a:pt x="641" y="18"/>
                  <a:pt x="640" y="18"/>
                </a:cubicBezTo>
                <a:cubicBezTo>
                  <a:pt x="639" y="18"/>
                  <a:pt x="639" y="18"/>
                  <a:pt x="638" y="18"/>
                </a:cubicBezTo>
                <a:cubicBezTo>
                  <a:pt x="638" y="18"/>
                  <a:pt x="637" y="18"/>
                  <a:pt x="636" y="18"/>
                </a:cubicBezTo>
                <a:cubicBezTo>
                  <a:pt x="636" y="18"/>
                  <a:pt x="635" y="17"/>
                  <a:pt x="634" y="17"/>
                </a:cubicBezTo>
                <a:cubicBezTo>
                  <a:pt x="632" y="17"/>
                  <a:pt x="628" y="18"/>
                  <a:pt x="625" y="18"/>
                </a:cubicBezTo>
                <a:cubicBezTo>
                  <a:pt x="632" y="19"/>
                  <a:pt x="639" y="19"/>
                  <a:pt x="646" y="18"/>
                </a:cubicBezTo>
                <a:close/>
                <a:moveTo>
                  <a:pt x="616" y="38"/>
                </a:moveTo>
                <a:cubicBezTo>
                  <a:pt x="615" y="38"/>
                  <a:pt x="614" y="37"/>
                  <a:pt x="613" y="38"/>
                </a:cubicBezTo>
                <a:cubicBezTo>
                  <a:pt x="614" y="38"/>
                  <a:pt x="615" y="39"/>
                  <a:pt x="616" y="38"/>
                </a:cubicBezTo>
                <a:close/>
                <a:moveTo>
                  <a:pt x="646" y="46"/>
                </a:moveTo>
                <a:cubicBezTo>
                  <a:pt x="647" y="46"/>
                  <a:pt x="648" y="47"/>
                  <a:pt x="648" y="46"/>
                </a:cubicBezTo>
                <a:cubicBezTo>
                  <a:pt x="648" y="46"/>
                  <a:pt x="646" y="46"/>
                  <a:pt x="646" y="46"/>
                </a:cubicBezTo>
                <a:close/>
                <a:moveTo>
                  <a:pt x="612" y="36"/>
                </a:moveTo>
                <a:cubicBezTo>
                  <a:pt x="612" y="37"/>
                  <a:pt x="614" y="36"/>
                  <a:pt x="614" y="36"/>
                </a:cubicBezTo>
                <a:cubicBezTo>
                  <a:pt x="613" y="36"/>
                  <a:pt x="613" y="35"/>
                  <a:pt x="612" y="36"/>
                </a:cubicBezTo>
                <a:close/>
                <a:moveTo>
                  <a:pt x="620" y="33"/>
                </a:moveTo>
                <a:cubicBezTo>
                  <a:pt x="619" y="33"/>
                  <a:pt x="618" y="32"/>
                  <a:pt x="617" y="32"/>
                </a:cubicBezTo>
                <a:cubicBezTo>
                  <a:pt x="616" y="32"/>
                  <a:pt x="614" y="32"/>
                  <a:pt x="615" y="32"/>
                </a:cubicBezTo>
                <a:cubicBezTo>
                  <a:pt x="617" y="32"/>
                  <a:pt x="619" y="33"/>
                  <a:pt x="620" y="33"/>
                </a:cubicBezTo>
                <a:close/>
                <a:moveTo>
                  <a:pt x="622" y="27"/>
                </a:moveTo>
                <a:cubicBezTo>
                  <a:pt x="623" y="27"/>
                  <a:pt x="624" y="26"/>
                  <a:pt x="624" y="26"/>
                </a:cubicBezTo>
                <a:cubicBezTo>
                  <a:pt x="624" y="26"/>
                  <a:pt x="622" y="25"/>
                  <a:pt x="622" y="27"/>
                </a:cubicBezTo>
                <a:close/>
                <a:moveTo>
                  <a:pt x="636" y="36"/>
                </a:moveTo>
                <a:cubicBezTo>
                  <a:pt x="638" y="36"/>
                  <a:pt x="640" y="37"/>
                  <a:pt x="641" y="36"/>
                </a:cubicBezTo>
                <a:cubicBezTo>
                  <a:pt x="640" y="36"/>
                  <a:pt x="638" y="36"/>
                  <a:pt x="635" y="35"/>
                </a:cubicBezTo>
                <a:cubicBezTo>
                  <a:pt x="635" y="36"/>
                  <a:pt x="636" y="36"/>
                  <a:pt x="636" y="36"/>
                </a:cubicBezTo>
                <a:close/>
                <a:moveTo>
                  <a:pt x="646" y="30"/>
                </a:moveTo>
                <a:cubicBezTo>
                  <a:pt x="645" y="29"/>
                  <a:pt x="645" y="30"/>
                  <a:pt x="644" y="30"/>
                </a:cubicBezTo>
                <a:cubicBezTo>
                  <a:pt x="644" y="30"/>
                  <a:pt x="644" y="30"/>
                  <a:pt x="644" y="30"/>
                </a:cubicBezTo>
                <a:cubicBezTo>
                  <a:pt x="643" y="30"/>
                  <a:pt x="643" y="30"/>
                  <a:pt x="644" y="30"/>
                </a:cubicBezTo>
                <a:cubicBezTo>
                  <a:pt x="644" y="29"/>
                  <a:pt x="645" y="30"/>
                  <a:pt x="646" y="30"/>
                </a:cubicBezTo>
                <a:close/>
                <a:moveTo>
                  <a:pt x="641" y="45"/>
                </a:moveTo>
                <a:cubicBezTo>
                  <a:pt x="642" y="44"/>
                  <a:pt x="644" y="45"/>
                  <a:pt x="645" y="45"/>
                </a:cubicBezTo>
                <a:cubicBezTo>
                  <a:pt x="644" y="44"/>
                  <a:pt x="641" y="44"/>
                  <a:pt x="640" y="44"/>
                </a:cubicBezTo>
                <a:cubicBezTo>
                  <a:pt x="640" y="44"/>
                  <a:pt x="640" y="44"/>
                  <a:pt x="641" y="45"/>
                </a:cubicBezTo>
                <a:close/>
                <a:moveTo>
                  <a:pt x="668" y="34"/>
                </a:moveTo>
                <a:cubicBezTo>
                  <a:pt x="667" y="34"/>
                  <a:pt x="666" y="33"/>
                  <a:pt x="666" y="34"/>
                </a:cubicBezTo>
                <a:cubicBezTo>
                  <a:pt x="667" y="34"/>
                  <a:pt x="668" y="35"/>
                  <a:pt x="668" y="34"/>
                </a:cubicBezTo>
                <a:close/>
                <a:moveTo>
                  <a:pt x="627" y="11"/>
                </a:moveTo>
                <a:cubicBezTo>
                  <a:pt x="627" y="10"/>
                  <a:pt x="628" y="11"/>
                  <a:pt x="629" y="10"/>
                </a:cubicBezTo>
                <a:cubicBezTo>
                  <a:pt x="628" y="10"/>
                  <a:pt x="626" y="10"/>
                  <a:pt x="627" y="11"/>
                </a:cubicBezTo>
                <a:close/>
                <a:moveTo>
                  <a:pt x="648" y="11"/>
                </a:moveTo>
                <a:cubicBezTo>
                  <a:pt x="648" y="10"/>
                  <a:pt x="646" y="10"/>
                  <a:pt x="646" y="10"/>
                </a:cubicBezTo>
                <a:cubicBezTo>
                  <a:pt x="644" y="10"/>
                  <a:pt x="643" y="10"/>
                  <a:pt x="642" y="11"/>
                </a:cubicBezTo>
                <a:cubicBezTo>
                  <a:pt x="644" y="11"/>
                  <a:pt x="646" y="10"/>
                  <a:pt x="648" y="11"/>
                </a:cubicBezTo>
                <a:close/>
                <a:moveTo>
                  <a:pt x="662" y="39"/>
                </a:moveTo>
                <a:cubicBezTo>
                  <a:pt x="663" y="39"/>
                  <a:pt x="664" y="40"/>
                  <a:pt x="664" y="39"/>
                </a:cubicBezTo>
                <a:cubicBezTo>
                  <a:pt x="663" y="39"/>
                  <a:pt x="661" y="39"/>
                  <a:pt x="660" y="39"/>
                </a:cubicBezTo>
                <a:cubicBezTo>
                  <a:pt x="660" y="40"/>
                  <a:pt x="662" y="39"/>
                  <a:pt x="662" y="39"/>
                </a:cubicBezTo>
                <a:close/>
                <a:moveTo>
                  <a:pt x="715" y="8"/>
                </a:moveTo>
                <a:cubicBezTo>
                  <a:pt x="716" y="8"/>
                  <a:pt x="717" y="9"/>
                  <a:pt x="717" y="9"/>
                </a:cubicBezTo>
                <a:cubicBezTo>
                  <a:pt x="718" y="9"/>
                  <a:pt x="719" y="9"/>
                  <a:pt x="719" y="8"/>
                </a:cubicBezTo>
                <a:cubicBezTo>
                  <a:pt x="715" y="8"/>
                  <a:pt x="711" y="8"/>
                  <a:pt x="707" y="8"/>
                </a:cubicBezTo>
                <a:cubicBezTo>
                  <a:pt x="710" y="9"/>
                  <a:pt x="713" y="8"/>
                  <a:pt x="715" y="8"/>
                </a:cubicBezTo>
                <a:close/>
                <a:moveTo>
                  <a:pt x="701" y="20"/>
                </a:moveTo>
                <a:cubicBezTo>
                  <a:pt x="703" y="20"/>
                  <a:pt x="704" y="20"/>
                  <a:pt x="706" y="20"/>
                </a:cubicBezTo>
                <a:cubicBezTo>
                  <a:pt x="707" y="20"/>
                  <a:pt x="708" y="20"/>
                  <a:pt x="708" y="19"/>
                </a:cubicBezTo>
                <a:cubicBezTo>
                  <a:pt x="705" y="19"/>
                  <a:pt x="705" y="19"/>
                  <a:pt x="705" y="19"/>
                </a:cubicBezTo>
                <a:cubicBezTo>
                  <a:pt x="705" y="19"/>
                  <a:pt x="705" y="19"/>
                  <a:pt x="704" y="19"/>
                </a:cubicBezTo>
                <a:cubicBezTo>
                  <a:pt x="702" y="20"/>
                  <a:pt x="698" y="19"/>
                  <a:pt x="695" y="19"/>
                </a:cubicBezTo>
                <a:cubicBezTo>
                  <a:pt x="694" y="19"/>
                  <a:pt x="693" y="19"/>
                  <a:pt x="693" y="20"/>
                </a:cubicBezTo>
                <a:cubicBezTo>
                  <a:pt x="696" y="20"/>
                  <a:pt x="698" y="20"/>
                  <a:pt x="701" y="20"/>
                </a:cubicBezTo>
                <a:close/>
                <a:moveTo>
                  <a:pt x="722" y="8"/>
                </a:moveTo>
                <a:cubicBezTo>
                  <a:pt x="722" y="8"/>
                  <a:pt x="722" y="8"/>
                  <a:pt x="722" y="8"/>
                </a:cubicBezTo>
                <a:cubicBezTo>
                  <a:pt x="722" y="8"/>
                  <a:pt x="721" y="8"/>
                  <a:pt x="721" y="9"/>
                </a:cubicBezTo>
                <a:cubicBezTo>
                  <a:pt x="721" y="9"/>
                  <a:pt x="722" y="9"/>
                  <a:pt x="722" y="8"/>
                </a:cubicBezTo>
                <a:close/>
                <a:moveTo>
                  <a:pt x="727" y="16"/>
                </a:moveTo>
                <a:cubicBezTo>
                  <a:pt x="725" y="15"/>
                  <a:pt x="721" y="15"/>
                  <a:pt x="719" y="16"/>
                </a:cubicBezTo>
                <a:cubicBezTo>
                  <a:pt x="721" y="15"/>
                  <a:pt x="723" y="16"/>
                  <a:pt x="727" y="16"/>
                </a:cubicBezTo>
                <a:close/>
                <a:moveTo>
                  <a:pt x="725" y="9"/>
                </a:moveTo>
                <a:cubicBezTo>
                  <a:pt x="726" y="9"/>
                  <a:pt x="727" y="9"/>
                  <a:pt x="727" y="9"/>
                </a:cubicBezTo>
                <a:cubicBezTo>
                  <a:pt x="726" y="8"/>
                  <a:pt x="725" y="9"/>
                  <a:pt x="723" y="8"/>
                </a:cubicBezTo>
                <a:cubicBezTo>
                  <a:pt x="723" y="9"/>
                  <a:pt x="724" y="9"/>
                  <a:pt x="725" y="9"/>
                </a:cubicBezTo>
                <a:close/>
                <a:moveTo>
                  <a:pt x="689" y="4"/>
                </a:moveTo>
                <a:cubicBezTo>
                  <a:pt x="688" y="4"/>
                  <a:pt x="687" y="3"/>
                  <a:pt x="687" y="4"/>
                </a:cubicBezTo>
                <a:cubicBezTo>
                  <a:pt x="688" y="4"/>
                  <a:pt x="689" y="4"/>
                  <a:pt x="689" y="4"/>
                </a:cubicBezTo>
                <a:close/>
                <a:moveTo>
                  <a:pt x="669" y="6"/>
                </a:moveTo>
                <a:cubicBezTo>
                  <a:pt x="668" y="5"/>
                  <a:pt x="667" y="5"/>
                  <a:pt x="667" y="6"/>
                </a:cubicBezTo>
                <a:cubicBezTo>
                  <a:pt x="667" y="6"/>
                  <a:pt x="668" y="6"/>
                  <a:pt x="669" y="6"/>
                </a:cubicBezTo>
                <a:close/>
                <a:moveTo>
                  <a:pt x="667" y="6"/>
                </a:moveTo>
                <a:cubicBezTo>
                  <a:pt x="667" y="5"/>
                  <a:pt x="666" y="5"/>
                  <a:pt x="665" y="5"/>
                </a:cubicBezTo>
                <a:cubicBezTo>
                  <a:pt x="665" y="5"/>
                  <a:pt x="664" y="6"/>
                  <a:pt x="664" y="6"/>
                </a:cubicBezTo>
                <a:cubicBezTo>
                  <a:pt x="664" y="6"/>
                  <a:pt x="663" y="5"/>
                  <a:pt x="663" y="5"/>
                </a:cubicBezTo>
                <a:cubicBezTo>
                  <a:pt x="662" y="5"/>
                  <a:pt x="660" y="6"/>
                  <a:pt x="660" y="6"/>
                </a:cubicBezTo>
                <a:cubicBezTo>
                  <a:pt x="659" y="6"/>
                  <a:pt x="659" y="5"/>
                  <a:pt x="659" y="5"/>
                </a:cubicBezTo>
                <a:cubicBezTo>
                  <a:pt x="657" y="5"/>
                  <a:pt x="654" y="5"/>
                  <a:pt x="652" y="5"/>
                </a:cubicBezTo>
                <a:cubicBezTo>
                  <a:pt x="652" y="5"/>
                  <a:pt x="652" y="6"/>
                  <a:pt x="651" y="6"/>
                </a:cubicBezTo>
                <a:cubicBezTo>
                  <a:pt x="652" y="6"/>
                  <a:pt x="652" y="6"/>
                  <a:pt x="652" y="6"/>
                </a:cubicBezTo>
                <a:cubicBezTo>
                  <a:pt x="656" y="6"/>
                  <a:pt x="661" y="6"/>
                  <a:pt x="667" y="6"/>
                </a:cubicBezTo>
                <a:close/>
                <a:moveTo>
                  <a:pt x="688" y="24"/>
                </a:moveTo>
                <a:cubicBezTo>
                  <a:pt x="687" y="24"/>
                  <a:pt x="686" y="24"/>
                  <a:pt x="685" y="24"/>
                </a:cubicBezTo>
                <a:cubicBezTo>
                  <a:pt x="686" y="24"/>
                  <a:pt x="688" y="25"/>
                  <a:pt x="688" y="24"/>
                </a:cubicBezTo>
                <a:close/>
                <a:moveTo>
                  <a:pt x="663" y="31"/>
                </a:moveTo>
                <a:cubicBezTo>
                  <a:pt x="665" y="32"/>
                  <a:pt x="666" y="31"/>
                  <a:pt x="668" y="31"/>
                </a:cubicBezTo>
                <a:cubicBezTo>
                  <a:pt x="669" y="31"/>
                  <a:pt x="670" y="32"/>
                  <a:pt x="672" y="32"/>
                </a:cubicBezTo>
                <a:cubicBezTo>
                  <a:pt x="673" y="32"/>
                  <a:pt x="678" y="32"/>
                  <a:pt x="679" y="31"/>
                </a:cubicBezTo>
                <a:cubicBezTo>
                  <a:pt x="679" y="31"/>
                  <a:pt x="679" y="32"/>
                  <a:pt x="679" y="32"/>
                </a:cubicBezTo>
                <a:cubicBezTo>
                  <a:pt x="679" y="32"/>
                  <a:pt x="679" y="31"/>
                  <a:pt x="679" y="31"/>
                </a:cubicBezTo>
                <a:cubicBezTo>
                  <a:pt x="680" y="31"/>
                  <a:pt x="680" y="32"/>
                  <a:pt x="680" y="31"/>
                </a:cubicBezTo>
                <a:cubicBezTo>
                  <a:pt x="680" y="31"/>
                  <a:pt x="681" y="32"/>
                  <a:pt x="681" y="32"/>
                </a:cubicBezTo>
                <a:cubicBezTo>
                  <a:pt x="683" y="32"/>
                  <a:pt x="686" y="31"/>
                  <a:pt x="687" y="31"/>
                </a:cubicBezTo>
                <a:cubicBezTo>
                  <a:pt x="687" y="31"/>
                  <a:pt x="688" y="31"/>
                  <a:pt x="688" y="31"/>
                </a:cubicBezTo>
                <a:cubicBezTo>
                  <a:pt x="690" y="31"/>
                  <a:pt x="692" y="31"/>
                  <a:pt x="694" y="30"/>
                </a:cubicBezTo>
                <a:cubicBezTo>
                  <a:pt x="691" y="30"/>
                  <a:pt x="688" y="30"/>
                  <a:pt x="684" y="30"/>
                </a:cubicBezTo>
                <a:cubicBezTo>
                  <a:pt x="684" y="30"/>
                  <a:pt x="684" y="30"/>
                  <a:pt x="684" y="30"/>
                </a:cubicBezTo>
                <a:cubicBezTo>
                  <a:pt x="684" y="30"/>
                  <a:pt x="683" y="30"/>
                  <a:pt x="683" y="30"/>
                </a:cubicBezTo>
                <a:cubicBezTo>
                  <a:pt x="682" y="30"/>
                  <a:pt x="681" y="30"/>
                  <a:pt x="680" y="30"/>
                </a:cubicBezTo>
                <a:cubicBezTo>
                  <a:pt x="679" y="30"/>
                  <a:pt x="678" y="31"/>
                  <a:pt x="678" y="31"/>
                </a:cubicBezTo>
                <a:cubicBezTo>
                  <a:pt x="677" y="31"/>
                  <a:pt x="677" y="30"/>
                  <a:pt x="676" y="30"/>
                </a:cubicBezTo>
                <a:cubicBezTo>
                  <a:pt x="675" y="30"/>
                  <a:pt x="674" y="30"/>
                  <a:pt x="674" y="31"/>
                </a:cubicBezTo>
                <a:cubicBezTo>
                  <a:pt x="674" y="31"/>
                  <a:pt x="674" y="31"/>
                  <a:pt x="674" y="31"/>
                </a:cubicBezTo>
                <a:cubicBezTo>
                  <a:pt x="671" y="31"/>
                  <a:pt x="667" y="31"/>
                  <a:pt x="663" y="31"/>
                </a:cubicBezTo>
                <a:close/>
                <a:moveTo>
                  <a:pt x="685" y="21"/>
                </a:moveTo>
                <a:cubicBezTo>
                  <a:pt x="684" y="20"/>
                  <a:pt x="684" y="20"/>
                  <a:pt x="683" y="20"/>
                </a:cubicBezTo>
                <a:cubicBezTo>
                  <a:pt x="682" y="21"/>
                  <a:pt x="685" y="21"/>
                  <a:pt x="685" y="21"/>
                </a:cubicBezTo>
                <a:close/>
                <a:moveTo>
                  <a:pt x="731" y="19"/>
                </a:moveTo>
                <a:cubicBezTo>
                  <a:pt x="731" y="18"/>
                  <a:pt x="730" y="19"/>
                  <a:pt x="729" y="19"/>
                </a:cubicBezTo>
                <a:cubicBezTo>
                  <a:pt x="729" y="19"/>
                  <a:pt x="729" y="18"/>
                  <a:pt x="729" y="18"/>
                </a:cubicBezTo>
                <a:cubicBezTo>
                  <a:pt x="729" y="18"/>
                  <a:pt x="728" y="19"/>
                  <a:pt x="728" y="19"/>
                </a:cubicBezTo>
                <a:cubicBezTo>
                  <a:pt x="729" y="19"/>
                  <a:pt x="731" y="19"/>
                  <a:pt x="731" y="19"/>
                </a:cubicBezTo>
                <a:close/>
                <a:moveTo>
                  <a:pt x="668" y="40"/>
                </a:moveTo>
                <a:cubicBezTo>
                  <a:pt x="668" y="40"/>
                  <a:pt x="668" y="40"/>
                  <a:pt x="668" y="40"/>
                </a:cubicBezTo>
                <a:cubicBezTo>
                  <a:pt x="669" y="40"/>
                  <a:pt x="670" y="40"/>
                  <a:pt x="671" y="40"/>
                </a:cubicBezTo>
                <a:cubicBezTo>
                  <a:pt x="675" y="40"/>
                  <a:pt x="681" y="40"/>
                  <a:pt x="685" y="40"/>
                </a:cubicBezTo>
                <a:cubicBezTo>
                  <a:pt x="686" y="40"/>
                  <a:pt x="687" y="40"/>
                  <a:pt x="687" y="40"/>
                </a:cubicBezTo>
                <a:cubicBezTo>
                  <a:pt x="688" y="40"/>
                  <a:pt x="689" y="40"/>
                  <a:pt x="689" y="40"/>
                </a:cubicBezTo>
                <a:cubicBezTo>
                  <a:pt x="690" y="40"/>
                  <a:pt x="691" y="40"/>
                  <a:pt x="691" y="39"/>
                </a:cubicBezTo>
                <a:cubicBezTo>
                  <a:pt x="690" y="39"/>
                  <a:pt x="689" y="39"/>
                  <a:pt x="688" y="39"/>
                </a:cubicBezTo>
                <a:cubicBezTo>
                  <a:pt x="688" y="39"/>
                  <a:pt x="688" y="38"/>
                  <a:pt x="687" y="38"/>
                </a:cubicBezTo>
                <a:cubicBezTo>
                  <a:pt x="686" y="38"/>
                  <a:pt x="687" y="39"/>
                  <a:pt x="687" y="39"/>
                </a:cubicBezTo>
                <a:cubicBezTo>
                  <a:pt x="686" y="38"/>
                  <a:pt x="686" y="38"/>
                  <a:pt x="684" y="38"/>
                </a:cubicBezTo>
                <a:cubicBezTo>
                  <a:pt x="684" y="38"/>
                  <a:pt x="684" y="39"/>
                  <a:pt x="684" y="39"/>
                </a:cubicBezTo>
                <a:cubicBezTo>
                  <a:pt x="682" y="39"/>
                  <a:pt x="679" y="39"/>
                  <a:pt x="678" y="39"/>
                </a:cubicBezTo>
                <a:cubicBezTo>
                  <a:pt x="680" y="38"/>
                  <a:pt x="683" y="39"/>
                  <a:pt x="684" y="38"/>
                </a:cubicBezTo>
                <a:cubicBezTo>
                  <a:pt x="683" y="38"/>
                  <a:pt x="682" y="38"/>
                  <a:pt x="681" y="38"/>
                </a:cubicBezTo>
                <a:cubicBezTo>
                  <a:pt x="680" y="38"/>
                  <a:pt x="679" y="38"/>
                  <a:pt x="678" y="38"/>
                </a:cubicBezTo>
                <a:cubicBezTo>
                  <a:pt x="678" y="38"/>
                  <a:pt x="678" y="38"/>
                  <a:pt x="678" y="38"/>
                </a:cubicBezTo>
                <a:cubicBezTo>
                  <a:pt x="677" y="38"/>
                  <a:pt x="677" y="38"/>
                  <a:pt x="677" y="38"/>
                </a:cubicBezTo>
                <a:cubicBezTo>
                  <a:pt x="675" y="38"/>
                  <a:pt x="674" y="39"/>
                  <a:pt x="672" y="38"/>
                </a:cubicBezTo>
                <a:cubicBezTo>
                  <a:pt x="672" y="39"/>
                  <a:pt x="671" y="38"/>
                  <a:pt x="671" y="38"/>
                </a:cubicBezTo>
                <a:cubicBezTo>
                  <a:pt x="671" y="39"/>
                  <a:pt x="671" y="38"/>
                  <a:pt x="671" y="38"/>
                </a:cubicBezTo>
                <a:cubicBezTo>
                  <a:pt x="673" y="38"/>
                  <a:pt x="675" y="38"/>
                  <a:pt x="677" y="37"/>
                </a:cubicBezTo>
                <a:cubicBezTo>
                  <a:pt x="678" y="37"/>
                  <a:pt x="680" y="38"/>
                  <a:pt x="681" y="37"/>
                </a:cubicBezTo>
                <a:cubicBezTo>
                  <a:pt x="677" y="37"/>
                  <a:pt x="673" y="37"/>
                  <a:pt x="670" y="37"/>
                </a:cubicBezTo>
                <a:cubicBezTo>
                  <a:pt x="668" y="37"/>
                  <a:pt x="667" y="37"/>
                  <a:pt x="666" y="37"/>
                </a:cubicBezTo>
                <a:cubicBezTo>
                  <a:pt x="665" y="37"/>
                  <a:pt x="662" y="36"/>
                  <a:pt x="662" y="37"/>
                </a:cubicBezTo>
                <a:cubicBezTo>
                  <a:pt x="665" y="37"/>
                  <a:pt x="667" y="38"/>
                  <a:pt x="670" y="38"/>
                </a:cubicBezTo>
                <a:cubicBezTo>
                  <a:pt x="670" y="38"/>
                  <a:pt x="670" y="38"/>
                  <a:pt x="671" y="38"/>
                </a:cubicBezTo>
                <a:cubicBezTo>
                  <a:pt x="669" y="39"/>
                  <a:pt x="667" y="39"/>
                  <a:pt x="664" y="39"/>
                </a:cubicBezTo>
                <a:cubicBezTo>
                  <a:pt x="665" y="40"/>
                  <a:pt x="667" y="40"/>
                  <a:pt x="668" y="40"/>
                </a:cubicBezTo>
                <a:close/>
                <a:moveTo>
                  <a:pt x="653" y="20"/>
                </a:moveTo>
                <a:cubicBezTo>
                  <a:pt x="653" y="22"/>
                  <a:pt x="653" y="20"/>
                  <a:pt x="653" y="21"/>
                </a:cubicBezTo>
                <a:cubicBezTo>
                  <a:pt x="655" y="21"/>
                  <a:pt x="657" y="21"/>
                  <a:pt x="659" y="20"/>
                </a:cubicBezTo>
                <a:cubicBezTo>
                  <a:pt x="657" y="20"/>
                  <a:pt x="655" y="21"/>
                  <a:pt x="653" y="20"/>
                </a:cubicBezTo>
                <a:close/>
                <a:moveTo>
                  <a:pt x="656" y="35"/>
                </a:moveTo>
                <a:cubicBezTo>
                  <a:pt x="656" y="35"/>
                  <a:pt x="656" y="36"/>
                  <a:pt x="655" y="36"/>
                </a:cubicBezTo>
                <a:cubicBezTo>
                  <a:pt x="655" y="36"/>
                  <a:pt x="655" y="35"/>
                  <a:pt x="654" y="35"/>
                </a:cubicBezTo>
                <a:cubicBezTo>
                  <a:pt x="654" y="37"/>
                  <a:pt x="657" y="36"/>
                  <a:pt x="656" y="35"/>
                </a:cubicBezTo>
                <a:close/>
                <a:moveTo>
                  <a:pt x="658" y="36"/>
                </a:moveTo>
                <a:cubicBezTo>
                  <a:pt x="660" y="36"/>
                  <a:pt x="660" y="36"/>
                  <a:pt x="660" y="36"/>
                </a:cubicBezTo>
                <a:cubicBezTo>
                  <a:pt x="660" y="35"/>
                  <a:pt x="658" y="36"/>
                  <a:pt x="658" y="36"/>
                </a:cubicBezTo>
                <a:close/>
                <a:moveTo>
                  <a:pt x="655" y="25"/>
                </a:moveTo>
                <a:cubicBezTo>
                  <a:pt x="654" y="25"/>
                  <a:pt x="653" y="25"/>
                  <a:pt x="653" y="25"/>
                </a:cubicBezTo>
                <a:cubicBezTo>
                  <a:pt x="654" y="25"/>
                  <a:pt x="655" y="25"/>
                  <a:pt x="655" y="25"/>
                </a:cubicBezTo>
                <a:close/>
                <a:moveTo>
                  <a:pt x="661" y="35"/>
                </a:moveTo>
                <a:cubicBezTo>
                  <a:pt x="662" y="36"/>
                  <a:pt x="664" y="35"/>
                  <a:pt x="662" y="35"/>
                </a:cubicBezTo>
                <a:cubicBezTo>
                  <a:pt x="663" y="36"/>
                  <a:pt x="661" y="35"/>
                  <a:pt x="661" y="35"/>
                </a:cubicBezTo>
                <a:close/>
                <a:moveTo>
                  <a:pt x="731" y="22"/>
                </a:moveTo>
                <a:cubicBezTo>
                  <a:pt x="732" y="22"/>
                  <a:pt x="734" y="22"/>
                  <a:pt x="735" y="21"/>
                </a:cubicBezTo>
                <a:cubicBezTo>
                  <a:pt x="733" y="22"/>
                  <a:pt x="731" y="21"/>
                  <a:pt x="731" y="22"/>
                </a:cubicBezTo>
                <a:close/>
                <a:moveTo>
                  <a:pt x="658" y="37"/>
                </a:moveTo>
                <a:cubicBezTo>
                  <a:pt x="658" y="37"/>
                  <a:pt x="656" y="37"/>
                  <a:pt x="656" y="37"/>
                </a:cubicBezTo>
                <a:cubicBezTo>
                  <a:pt x="655" y="37"/>
                  <a:pt x="654" y="36"/>
                  <a:pt x="654" y="37"/>
                </a:cubicBezTo>
                <a:cubicBezTo>
                  <a:pt x="655" y="37"/>
                  <a:pt x="657" y="37"/>
                  <a:pt x="658" y="37"/>
                </a:cubicBezTo>
                <a:close/>
                <a:moveTo>
                  <a:pt x="734" y="19"/>
                </a:moveTo>
                <a:cubicBezTo>
                  <a:pt x="734" y="19"/>
                  <a:pt x="736" y="20"/>
                  <a:pt x="736" y="19"/>
                </a:cubicBezTo>
                <a:cubicBezTo>
                  <a:pt x="735" y="18"/>
                  <a:pt x="733" y="19"/>
                  <a:pt x="731" y="19"/>
                </a:cubicBezTo>
                <a:cubicBezTo>
                  <a:pt x="732" y="19"/>
                  <a:pt x="733" y="19"/>
                  <a:pt x="734" y="19"/>
                </a:cubicBezTo>
                <a:close/>
                <a:moveTo>
                  <a:pt x="619" y="26"/>
                </a:moveTo>
                <a:cubicBezTo>
                  <a:pt x="617" y="26"/>
                  <a:pt x="614" y="26"/>
                  <a:pt x="612" y="26"/>
                </a:cubicBezTo>
                <a:cubicBezTo>
                  <a:pt x="612" y="26"/>
                  <a:pt x="612" y="27"/>
                  <a:pt x="612" y="27"/>
                </a:cubicBezTo>
                <a:cubicBezTo>
                  <a:pt x="615" y="26"/>
                  <a:pt x="617" y="27"/>
                  <a:pt x="619" y="26"/>
                </a:cubicBezTo>
                <a:close/>
                <a:moveTo>
                  <a:pt x="692" y="34"/>
                </a:moveTo>
                <a:cubicBezTo>
                  <a:pt x="694" y="34"/>
                  <a:pt x="697" y="33"/>
                  <a:pt x="698" y="35"/>
                </a:cubicBezTo>
                <a:cubicBezTo>
                  <a:pt x="697" y="35"/>
                  <a:pt x="696" y="35"/>
                  <a:pt x="696" y="36"/>
                </a:cubicBezTo>
                <a:cubicBezTo>
                  <a:pt x="698" y="35"/>
                  <a:pt x="699" y="35"/>
                  <a:pt x="701" y="35"/>
                </a:cubicBezTo>
                <a:cubicBezTo>
                  <a:pt x="702" y="35"/>
                  <a:pt x="702" y="35"/>
                  <a:pt x="702" y="35"/>
                </a:cubicBezTo>
                <a:cubicBezTo>
                  <a:pt x="703" y="35"/>
                  <a:pt x="703" y="35"/>
                  <a:pt x="703" y="35"/>
                </a:cubicBezTo>
                <a:cubicBezTo>
                  <a:pt x="703" y="35"/>
                  <a:pt x="704" y="35"/>
                  <a:pt x="704" y="35"/>
                </a:cubicBezTo>
                <a:cubicBezTo>
                  <a:pt x="704" y="35"/>
                  <a:pt x="704" y="35"/>
                  <a:pt x="704" y="35"/>
                </a:cubicBezTo>
                <a:cubicBezTo>
                  <a:pt x="706" y="35"/>
                  <a:pt x="707" y="35"/>
                  <a:pt x="708" y="34"/>
                </a:cubicBezTo>
                <a:cubicBezTo>
                  <a:pt x="707" y="35"/>
                  <a:pt x="706" y="34"/>
                  <a:pt x="706" y="34"/>
                </a:cubicBezTo>
                <a:cubicBezTo>
                  <a:pt x="706" y="34"/>
                  <a:pt x="705" y="34"/>
                  <a:pt x="705" y="34"/>
                </a:cubicBezTo>
                <a:cubicBezTo>
                  <a:pt x="705" y="34"/>
                  <a:pt x="705" y="34"/>
                  <a:pt x="705" y="34"/>
                </a:cubicBezTo>
                <a:cubicBezTo>
                  <a:pt x="705" y="34"/>
                  <a:pt x="704" y="34"/>
                  <a:pt x="704" y="34"/>
                </a:cubicBezTo>
                <a:cubicBezTo>
                  <a:pt x="702" y="34"/>
                  <a:pt x="700" y="34"/>
                  <a:pt x="698" y="34"/>
                </a:cubicBezTo>
                <a:cubicBezTo>
                  <a:pt x="699" y="33"/>
                  <a:pt x="700" y="33"/>
                  <a:pt x="701" y="33"/>
                </a:cubicBezTo>
                <a:cubicBezTo>
                  <a:pt x="698" y="33"/>
                  <a:pt x="698" y="33"/>
                  <a:pt x="698" y="33"/>
                </a:cubicBezTo>
                <a:cubicBezTo>
                  <a:pt x="697" y="32"/>
                  <a:pt x="695" y="32"/>
                  <a:pt x="695" y="32"/>
                </a:cubicBezTo>
                <a:cubicBezTo>
                  <a:pt x="695" y="32"/>
                  <a:pt x="695" y="32"/>
                  <a:pt x="696" y="32"/>
                </a:cubicBezTo>
                <a:cubicBezTo>
                  <a:pt x="695" y="33"/>
                  <a:pt x="693" y="32"/>
                  <a:pt x="692" y="33"/>
                </a:cubicBezTo>
                <a:cubicBezTo>
                  <a:pt x="694" y="33"/>
                  <a:pt x="693" y="34"/>
                  <a:pt x="692" y="34"/>
                </a:cubicBezTo>
                <a:close/>
                <a:moveTo>
                  <a:pt x="664" y="36"/>
                </a:moveTo>
                <a:cubicBezTo>
                  <a:pt x="665" y="36"/>
                  <a:pt x="667" y="36"/>
                  <a:pt x="668" y="36"/>
                </a:cubicBezTo>
                <a:cubicBezTo>
                  <a:pt x="668" y="37"/>
                  <a:pt x="671" y="36"/>
                  <a:pt x="671" y="36"/>
                </a:cubicBezTo>
                <a:cubicBezTo>
                  <a:pt x="672" y="36"/>
                  <a:pt x="673" y="36"/>
                  <a:pt x="674" y="36"/>
                </a:cubicBezTo>
                <a:cubicBezTo>
                  <a:pt x="675" y="36"/>
                  <a:pt x="676" y="37"/>
                  <a:pt x="676" y="36"/>
                </a:cubicBezTo>
                <a:cubicBezTo>
                  <a:pt x="675" y="35"/>
                  <a:pt x="673" y="35"/>
                  <a:pt x="672" y="35"/>
                </a:cubicBezTo>
                <a:cubicBezTo>
                  <a:pt x="671" y="35"/>
                  <a:pt x="669" y="35"/>
                  <a:pt x="669" y="36"/>
                </a:cubicBezTo>
                <a:cubicBezTo>
                  <a:pt x="668" y="35"/>
                  <a:pt x="666" y="35"/>
                  <a:pt x="665" y="34"/>
                </a:cubicBezTo>
                <a:cubicBezTo>
                  <a:pt x="665" y="35"/>
                  <a:pt x="664" y="35"/>
                  <a:pt x="664" y="36"/>
                </a:cubicBezTo>
                <a:close/>
                <a:moveTo>
                  <a:pt x="662" y="31"/>
                </a:moveTo>
                <a:cubicBezTo>
                  <a:pt x="662" y="31"/>
                  <a:pt x="661" y="31"/>
                  <a:pt x="661" y="31"/>
                </a:cubicBezTo>
                <a:cubicBezTo>
                  <a:pt x="661" y="31"/>
                  <a:pt x="660" y="31"/>
                  <a:pt x="660" y="31"/>
                </a:cubicBezTo>
                <a:cubicBezTo>
                  <a:pt x="660" y="31"/>
                  <a:pt x="658" y="31"/>
                  <a:pt x="658" y="31"/>
                </a:cubicBezTo>
                <a:cubicBezTo>
                  <a:pt x="657" y="32"/>
                  <a:pt x="656" y="30"/>
                  <a:pt x="655" y="31"/>
                </a:cubicBezTo>
                <a:cubicBezTo>
                  <a:pt x="658" y="32"/>
                  <a:pt x="660" y="32"/>
                  <a:pt x="663" y="32"/>
                </a:cubicBezTo>
                <a:cubicBezTo>
                  <a:pt x="663" y="31"/>
                  <a:pt x="662" y="31"/>
                  <a:pt x="662" y="31"/>
                </a:cubicBezTo>
                <a:close/>
                <a:moveTo>
                  <a:pt x="727" y="30"/>
                </a:moveTo>
                <a:cubicBezTo>
                  <a:pt x="726" y="28"/>
                  <a:pt x="725" y="29"/>
                  <a:pt x="723" y="29"/>
                </a:cubicBezTo>
                <a:cubicBezTo>
                  <a:pt x="723" y="29"/>
                  <a:pt x="722" y="29"/>
                  <a:pt x="722" y="29"/>
                </a:cubicBezTo>
                <a:cubicBezTo>
                  <a:pt x="722" y="29"/>
                  <a:pt x="721" y="29"/>
                  <a:pt x="721" y="29"/>
                </a:cubicBezTo>
                <a:cubicBezTo>
                  <a:pt x="720" y="29"/>
                  <a:pt x="720" y="29"/>
                  <a:pt x="720" y="29"/>
                </a:cubicBezTo>
                <a:cubicBezTo>
                  <a:pt x="719" y="29"/>
                  <a:pt x="719" y="29"/>
                  <a:pt x="718" y="29"/>
                </a:cubicBezTo>
                <a:cubicBezTo>
                  <a:pt x="715" y="29"/>
                  <a:pt x="711" y="29"/>
                  <a:pt x="710" y="29"/>
                </a:cubicBezTo>
                <a:cubicBezTo>
                  <a:pt x="709" y="29"/>
                  <a:pt x="709" y="29"/>
                  <a:pt x="708" y="30"/>
                </a:cubicBezTo>
                <a:cubicBezTo>
                  <a:pt x="710" y="30"/>
                  <a:pt x="712" y="30"/>
                  <a:pt x="713" y="30"/>
                </a:cubicBezTo>
                <a:cubicBezTo>
                  <a:pt x="714" y="30"/>
                  <a:pt x="715" y="30"/>
                  <a:pt x="715" y="30"/>
                </a:cubicBezTo>
                <a:cubicBezTo>
                  <a:pt x="715" y="29"/>
                  <a:pt x="715" y="30"/>
                  <a:pt x="715" y="30"/>
                </a:cubicBezTo>
                <a:cubicBezTo>
                  <a:pt x="717" y="30"/>
                  <a:pt x="718" y="30"/>
                  <a:pt x="719" y="30"/>
                </a:cubicBezTo>
                <a:cubicBezTo>
                  <a:pt x="720" y="30"/>
                  <a:pt x="722" y="30"/>
                  <a:pt x="723" y="30"/>
                </a:cubicBezTo>
                <a:cubicBezTo>
                  <a:pt x="723" y="30"/>
                  <a:pt x="723" y="30"/>
                  <a:pt x="724" y="30"/>
                </a:cubicBezTo>
                <a:cubicBezTo>
                  <a:pt x="724" y="30"/>
                  <a:pt x="725" y="30"/>
                  <a:pt x="725" y="30"/>
                </a:cubicBezTo>
                <a:cubicBezTo>
                  <a:pt x="726" y="30"/>
                  <a:pt x="728" y="31"/>
                  <a:pt x="727" y="30"/>
                </a:cubicBezTo>
                <a:close/>
                <a:moveTo>
                  <a:pt x="453" y="56"/>
                </a:moveTo>
                <a:cubicBezTo>
                  <a:pt x="452" y="56"/>
                  <a:pt x="450" y="55"/>
                  <a:pt x="451" y="56"/>
                </a:cubicBezTo>
                <a:cubicBezTo>
                  <a:pt x="453" y="56"/>
                  <a:pt x="455" y="56"/>
                  <a:pt x="456" y="56"/>
                </a:cubicBezTo>
                <a:cubicBezTo>
                  <a:pt x="455" y="56"/>
                  <a:pt x="454" y="56"/>
                  <a:pt x="453" y="56"/>
                </a:cubicBezTo>
                <a:close/>
                <a:moveTo>
                  <a:pt x="487" y="55"/>
                </a:moveTo>
                <a:cubicBezTo>
                  <a:pt x="480" y="55"/>
                  <a:pt x="474" y="55"/>
                  <a:pt x="468" y="56"/>
                </a:cubicBezTo>
                <a:cubicBezTo>
                  <a:pt x="469" y="56"/>
                  <a:pt x="471" y="56"/>
                  <a:pt x="474" y="56"/>
                </a:cubicBezTo>
                <a:cubicBezTo>
                  <a:pt x="478" y="55"/>
                  <a:pt x="483" y="56"/>
                  <a:pt x="487" y="55"/>
                </a:cubicBezTo>
                <a:close/>
                <a:moveTo>
                  <a:pt x="447" y="59"/>
                </a:moveTo>
                <a:cubicBezTo>
                  <a:pt x="448" y="59"/>
                  <a:pt x="450" y="59"/>
                  <a:pt x="450" y="58"/>
                </a:cubicBezTo>
                <a:cubicBezTo>
                  <a:pt x="449" y="59"/>
                  <a:pt x="448" y="58"/>
                  <a:pt x="447" y="59"/>
                </a:cubicBezTo>
                <a:close/>
                <a:moveTo>
                  <a:pt x="487" y="58"/>
                </a:moveTo>
                <a:cubicBezTo>
                  <a:pt x="486" y="58"/>
                  <a:pt x="484" y="58"/>
                  <a:pt x="483" y="58"/>
                </a:cubicBezTo>
                <a:cubicBezTo>
                  <a:pt x="483" y="58"/>
                  <a:pt x="482" y="58"/>
                  <a:pt x="481" y="58"/>
                </a:cubicBezTo>
                <a:cubicBezTo>
                  <a:pt x="479" y="58"/>
                  <a:pt x="476" y="57"/>
                  <a:pt x="473" y="58"/>
                </a:cubicBezTo>
                <a:cubicBezTo>
                  <a:pt x="473" y="58"/>
                  <a:pt x="474" y="58"/>
                  <a:pt x="473" y="58"/>
                </a:cubicBezTo>
                <a:cubicBezTo>
                  <a:pt x="473" y="58"/>
                  <a:pt x="472" y="58"/>
                  <a:pt x="472" y="59"/>
                </a:cubicBezTo>
                <a:cubicBezTo>
                  <a:pt x="477" y="59"/>
                  <a:pt x="483" y="59"/>
                  <a:pt x="490" y="59"/>
                </a:cubicBezTo>
                <a:cubicBezTo>
                  <a:pt x="489" y="58"/>
                  <a:pt x="488" y="58"/>
                  <a:pt x="487" y="58"/>
                </a:cubicBezTo>
                <a:close/>
                <a:moveTo>
                  <a:pt x="436" y="58"/>
                </a:moveTo>
                <a:cubicBezTo>
                  <a:pt x="434" y="58"/>
                  <a:pt x="433" y="58"/>
                  <a:pt x="432" y="58"/>
                </a:cubicBezTo>
                <a:cubicBezTo>
                  <a:pt x="431" y="58"/>
                  <a:pt x="429" y="58"/>
                  <a:pt x="429" y="59"/>
                </a:cubicBezTo>
                <a:cubicBezTo>
                  <a:pt x="430" y="59"/>
                  <a:pt x="432" y="59"/>
                  <a:pt x="433" y="59"/>
                </a:cubicBezTo>
                <a:cubicBezTo>
                  <a:pt x="435" y="59"/>
                  <a:pt x="437" y="60"/>
                  <a:pt x="438" y="58"/>
                </a:cubicBezTo>
                <a:cubicBezTo>
                  <a:pt x="438" y="57"/>
                  <a:pt x="436" y="58"/>
                  <a:pt x="436" y="58"/>
                </a:cubicBezTo>
                <a:close/>
                <a:moveTo>
                  <a:pt x="702" y="61"/>
                </a:moveTo>
                <a:cubicBezTo>
                  <a:pt x="702" y="61"/>
                  <a:pt x="702" y="60"/>
                  <a:pt x="701" y="60"/>
                </a:cubicBezTo>
                <a:cubicBezTo>
                  <a:pt x="701" y="60"/>
                  <a:pt x="700" y="61"/>
                  <a:pt x="700" y="60"/>
                </a:cubicBezTo>
                <a:cubicBezTo>
                  <a:pt x="701" y="60"/>
                  <a:pt x="701" y="60"/>
                  <a:pt x="701" y="59"/>
                </a:cubicBezTo>
                <a:cubicBezTo>
                  <a:pt x="699" y="59"/>
                  <a:pt x="697" y="59"/>
                  <a:pt x="696" y="59"/>
                </a:cubicBezTo>
                <a:cubicBezTo>
                  <a:pt x="694" y="59"/>
                  <a:pt x="693" y="59"/>
                  <a:pt x="692" y="58"/>
                </a:cubicBezTo>
                <a:cubicBezTo>
                  <a:pt x="692" y="58"/>
                  <a:pt x="693" y="58"/>
                  <a:pt x="692" y="57"/>
                </a:cubicBezTo>
                <a:cubicBezTo>
                  <a:pt x="692" y="58"/>
                  <a:pt x="690" y="57"/>
                  <a:pt x="690" y="57"/>
                </a:cubicBezTo>
                <a:cubicBezTo>
                  <a:pt x="689" y="58"/>
                  <a:pt x="689" y="58"/>
                  <a:pt x="688" y="58"/>
                </a:cubicBezTo>
                <a:cubicBezTo>
                  <a:pt x="686" y="57"/>
                  <a:pt x="683" y="59"/>
                  <a:pt x="681" y="58"/>
                </a:cubicBezTo>
                <a:cubicBezTo>
                  <a:pt x="681" y="58"/>
                  <a:pt x="681" y="58"/>
                  <a:pt x="681" y="57"/>
                </a:cubicBezTo>
                <a:cubicBezTo>
                  <a:pt x="680" y="57"/>
                  <a:pt x="680" y="58"/>
                  <a:pt x="679" y="58"/>
                </a:cubicBezTo>
                <a:cubicBezTo>
                  <a:pt x="679" y="58"/>
                  <a:pt x="679" y="56"/>
                  <a:pt x="678" y="58"/>
                </a:cubicBezTo>
                <a:cubicBezTo>
                  <a:pt x="678" y="57"/>
                  <a:pt x="678" y="57"/>
                  <a:pt x="678" y="56"/>
                </a:cubicBezTo>
                <a:cubicBezTo>
                  <a:pt x="679" y="56"/>
                  <a:pt x="680" y="56"/>
                  <a:pt x="682" y="56"/>
                </a:cubicBezTo>
                <a:cubicBezTo>
                  <a:pt x="686" y="55"/>
                  <a:pt x="691" y="56"/>
                  <a:pt x="695" y="55"/>
                </a:cubicBezTo>
                <a:cubicBezTo>
                  <a:pt x="696" y="55"/>
                  <a:pt x="697" y="55"/>
                  <a:pt x="697" y="55"/>
                </a:cubicBezTo>
                <a:cubicBezTo>
                  <a:pt x="697" y="54"/>
                  <a:pt x="696" y="54"/>
                  <a:pt x="697" y="54"/>
                </a:cubicBezTo>
                <a:cubicBezTo>
                  <a:pt x="693" y="54"/>
                  <a:pt x="690" y="54"/>
                  <a:pt x="687" y="54"/>
                </a:cubicBezTo>
                <a:cubicBezTo>
                  <a:pt x="686" y="54"/>
                  <a:pt x="685" y="54"/>
                  <a:pt x="684" y="54"/>
                </a:cubicBezTo>
                <a:cubicBezTo>
                  <a:pt x="683" y="54"/>
                  <a:pt x="682" y="54"/>
                  <a:pt x="681" y="54"/>
                </a:cubicBezTo>
                <a:cubicBezTo>
                  <a:pt x="680" y="54"/>
                  <a:pt x="679" y="54"/>
                  <a:pt x="678" y="54"/>
                </a:cubicBezTo>
                <a:cubicBezTo>
                  <a:pt x="677" y="54"/>
                  <a:pt x="677" y="54"/>
                  <a:pt x="676" y="54"/>
                </a:cubicBezTo>
                <a:cubicBezTo>
                  <a:pt x="676" y="54"/>
                  <a:pt x="675" y="54"/>
                  <a:pt x="675" y="54"/>
                </a:cubicBezTo>
                <a:cubicBezTo>
                  <a:pt x="673" y="55"/>
                  <a:pt x="671" y="54"/>
                  <a:pt x="670" y="54"/>
                </a:cubicBezTo>
                <a:cubicBezTo>
                  <a:pt x="670" y="54"/>
                  <a:pt x="671" y="53"/>
                  <a:pt x="671" y="53"/>
                </a:cubicBezTo>
                <a:cubicBezTo>
                  <a:pt x="672" y="53"/>
                  <a:pt x="672" y="54"/>
                  <a:pt x="672" y="54"/>
                </a:cubicBezTo>
                <a:cubicBezTo>
                  <a:pt x="673" y="53"/>
                  <a:pt x="674" y="53"/>
                  <a:pt x="674" y="53"/>
                </a:cubicBezTo>
                <a:cubicBezTo>
                  <a:pt x="675" y="53"/>
                  <a:pt x="676" y="53"/>
                  <a:pt x="677" y="52"/>
                </a:cubicBezTo>
                <a:cubicBezTo>
                  <a:pt x="676" y="53"/>
                  <a:pt x="676" y="52"/>
                  <a:pt x="675" y="52"/>
                </a:cubicBezTo>
                <a:cubicBezTo>
                  <a:pt x="674" y="52"/>
                  <a:pt x="671" y="52"/>
                  <a:pt x="671" y="51"/>
                </a:cubicBezTo>
                <a:cubicBezTo>
                  <a:pt x="676" y="51"/>
                  <a:pt x="682" y="51"/>
                  <a:pt x="686" y="51"/>
                </a:cubicBezTo>
                <a:cubicBezTo>
                  <a:pt x="686" y="51"/>
                  <a:pt x="686" y="52"/>
                  <a:pt x="686" y="52"/>
                </a:cubicBezTo>
                <a:cubicBezTo>
                  <a:pt x="687" y="52"/>
                  <a:pt x="687" y="51"/>
                  <a:pt x="688" y="51"/>
                </a:cubicBezTo>
                <a:cubicBezTo>
                  <a:pt x="689" y="52"/>
                  <a:pt x="690" y="52"/>
                  <a:pt x="690" y="50"/>
                </a:cubicBezTo>
                <a:cubicBezTo>
                  <a:pt x="687" y="51"/>
                  <a:pt x="685" y="51"/>
                  <a:pt x="683" y="50"/>
                </a:cubicBezTo>
                <a:cubicBezTo>
                  <a:pt x="682" y="51"/>
                  <a:pt x="680" y="50"/>
                  <a:pt x="679" y="50"/>
                </a:cubicBezTo>
                <a:cubicBezTo>
                  <a:pt x="679" y="50"/>
                  <a:pt x="679" y="50"/>
                  <a:pt x="678" y="50"/>
                </a:cubicBezTo>
                <a:cubicBezTo>
                  <a:pt x="679" y="49"/>
                  <a:pt x="680" y="49"/>
                  <a:pt x="681" y="49"/>
                </a:cubicBezTo>
                <a:cubicBezTo>
                  <a:pt x="682" y="49"/>
                  <a:pt x="683" y="49"/>
                  <a:pt x="684" y="49"/>
                </a:cubicBezTo>
                <a:cubicBezTo>
                  <a:pt x="686" y="49"/>
                  <a:pt x="689" y="49"/>
                  <a:pt x="691" y="48"/>
                </a:cubicBezTo>
                <a:cubicBezTo>
                  <a:pt x="692" y="48"/>
                  <a:pt x="692" y="49"/>
                  <a:pt x="692" y="49"/>
                </a:cubicBezTo>
                <a:cubicBezTo>
                  <a:pt x="692" y="49"/>
                  <a:pt x="692" y="48"/>
                  <a:pt x="692" y="48"/>
                </a:cubicBezTo>
                <a:cubicBezTo>
                  <a:pt x="693" y="48"/>
                  <a:pt x="694" y="48"/>
                  <a:pt x="694" y="48"/>
                </a:cubicBezTo>
                <a:cubicBezTo>
                  <a:pt x="695" y="48"/>
                  <a:pt x="696" y="48"/>
                  <a:pt x="697" y="48"/>
                </a:cubicBezTo>
                <a:cubicBezTo>
                  <a:pt x="698" y="48"/>
                  <a:pt x="700" y="48"/>
                  <a:pt x="701" y="48"/>
                </a:cubicBezTo>
                <a:cubicBezTo>
                  <a:pt x="702" y="48"/>
                  <a:pt x="702" y="48"/>
                  <a:pt x="702" y="48"/>
                </a:cubicBezTo>
                <a:cubicBezTo>
                  <a:pt x="702" y="48"/>
                  <a:pt x="703" y="48"/>
                  <a:pt x="702" y="48"/>
                </a:cubicBezTo>
                <a:cubicBezTo>
                  <a:pt x="701" y="48"/>
                  <a:pt x="700" y="48"/>
                  <a:pt x="700" y="47"/>
                </a:cubicBezTo>
                <a:cubicBezTo>
                  <a:pt x="700" y="47"/>
                  <a:pt x="702" y="47"/>
                  <a:pt x="703" y="46"/>
                </a:cubicBezTo>
                <a:cubicBezTo>
                  <a:pt x="697" y="47"/>
                  <a:pt x="689" y="48"/>
                  <a:pt x="684" y="47"/>
                </a:cubicBezTo>
                <a:cubicBezTo>
                  <a:pt x="689" y="46"/>
                  <a:pt x="695" y="46"/>
                  <a:pt x="700" y="46"/>
                </a:cubicBezTo>
                <a:cubicBezTo>
                  <a:pt x="701" y="46"/>
                  <a:pt x="703" y="46"/>
                  <a:pt x="703" y="45"/>
                </a:cubicBezTo>
                <a:cubicBezTo>
                  <a:pt x="701" y="45"/>
                  <a:pt x="701" y="45"/>
                  <a:pt x="701" y="45"/>
                </a:cubicBezTo>
                <a:cubicBezTo>
                  <a:pt x="698" y="45"/>
                  <a:pt x="696" y="46"/>
                  <a:pt x="694" y="46"/>
                </a:cubicBezTo>
                <a:cubicBezTo>
                  <a:pt x="693" y="46"/>
                  <a:pt x="692" y="46"/>
                  <a:pt x="691" y="46"/>
                </a:cubicBezTo>
                <a:cubicBezTo>
                  <a:pt x="690" y="46"/>
                  <a:pt x="690" y="46"/>
                  <a:pt x="689" y="46"/>
                </a:cubicBezTo>
                <a:cubicBezTo>
                  <a:pt x="689" y="46"/>
                  <a:pt x="688" y="46"/>
                  <a:pt x="688" y="46"/>
                </a:cubicBezTo>
                <a:cubicBezTo>
                  <a:pt x="685" y="46"/>
                  <a:pt x="684" y="46"/>
                  <a:pt x="682" y="46"/>
                </a:cubicBezTo>
                <a:cubicBezTo>
                  <a:pt x="681" y="46"/>
                  <a:pt x="680" y="46"/>
                  <a:pt x="679" y="46"/>
                </a:cubicBezTo>
                <a:cubicBezTo>
                  <a:pt x="679" y="46"/>
                  <a:pt x="678" y="47"/>
                  <a:pt x="677" y="47"/>
                </a:cubicBezTo>
                <a:cubicBezTo>
                  <a:pt x="677" y="47"/>
                  <a:pt x="676" y="46"/>
                  <a:pt x="676" y="46"/>
                </a:cubicBezTo>
                <a:cubicBezTo>
                  <a:pt x="674" y="46"/>
                  <a:pt x="672" y="47"/>
                  <a:pt x="671" y="47"/>
                </a:cubicBezTo>
                <a:cubicBezTo>
                  <a:pt x="670" y="47"/>
                  <a:pt x="669" y="46"/>
                  <a:pt x="669" y="46"/>
                </a:cubicBezTo>
                <a:cubicBezTo>
                  <a:pt x="668" y="46"/>
                  <a:pt x="667" y="46"/>
                  <a:pt x="667" y="46"/>
                </a:cubicBezTo>
                <a:cubicBezTo>
                  <a:pt x="662" y="46"/>
                  <a:pt x="658" y="46"/>
                  <a:pt x="653" y="46"/>
                </a:cubicBezTo>
                <a:cubicBezTo>
                  <a:pt x="653" y="47"/>
                  <a:pt x="654" y="47"/>
                  <a:pt x="654" y="47"/>
                </a:cubicBezTo>
                <a:cubicBezTo>
                  <a:pt x="656" y="47"/>
                  <a:pt x="657" y="47"/>
                  <a:pt x="658" y="48"/>
                </a:cubicBezTo>
                <a:cubicBezTo>
                  <a:pt x="657" y="48"/>
                  <a:pt x="657" y="48"/>
                  <a:pt x="657" y="48"/>
                </a:cubicBezTo>
                <a:cubicBezTo>
                  <a:pt x="656" y="48"/>
                  <a:pt x="656" y="47"/>
                  <a:pt x="655" y="47"/>
                </a:cubicBezTo>
                <a:cubicBezTo>
                  <a:pt x="653" y="47"/>
                  <a:pt x="650" y="47"/>
                  <a:pt x="648" y="47"/>
                </a:cubicBezTo>
                <a:cubicBezTo>
                  <a:pt x="647" y="47"/>
                  <a:pt x="646" y="47"/>
                  <a:pt x="645" y="47"/>
                </a:cubicBezTo>
                <a:cubicBezTo>
                  <a:pt x="644" y="47"/>
                  <a:pt x="644" y="47"/>
                  <a:pt x="643" y="47"/>
                </a:cubicBezTo>
                <a:cubicBezTo>
                  <a:pt x="643" y="47"/>
                  <a:pt x="643" y="47"/>
                  <a:pt x="642" y="47"/>
                </a:cubicBezTo>
                <a:cubicBezTo>
                  <a:pt x="641" y="47"/>
                  <a:pt x="639" y="47"/>
                  <a:pt x="638" y="47"/>
                </a:cubicBezTo>
                <a:cubicBezTo>
                  <a:pt x="638" y="47"/>
                  <a:pt x="638" y="46"/>
                  <a:pt x="638" y="46"/>
                </a:cubicBezTo>
                <a:cubicBezTo>
                  <a:pt x="636" y="46"/>
                  <a:pt x="635" y="47"/>
                  <a:pt x="634" y="46"/>
                </a:cubicBezTo>
                <a:cubicBezTo>
                  <a:pt x="633" y="47"/>
                  <a:pt x="634" y="47"/>
                  <a:pt x="633" y="47"/>
                </a:cubicBezTo>
                <a:cubicBezTo>
                  <a:pt x="632" y="48"/>
                  <a:pt x="632" y="47"/>
                  <a:pt x="632" y="46"/>
                </a:cubicBezTo>
                <a:cubicBezTo>
                  <a:pt x="632" y="46"/>
                  <a:pt x="632" y="47"/>
                  <a:pt x="631" y="47"/>
                </a:cubicBezTo>
                <a:cubicBezTo>
                  <a:pt x="630" y="47"/>
                  <a:pt x="630" y="46"/>
                  <a:pt x="630" y="46"/>
                </a:cubicBezTo>
                <a:cubicBezTo>
                  <a:pt x="630" y="46"/>
                  <a:pt x="629" y="46"/>
                  <a:pt x="629" y="46"/>
                </a:cubicBezTo>
                <a:cubicBezTo>
                  <a:pt x="629" y="45"/>
                  <a:pt x="628" y="46"/>
                  <a:pt x="628" y="45"/>
                </a:cubicBezTo>
                <a:cubicBezTo>
                  <a:pt x="629" y="45"/>
                  <a:pt x="632" y="46"/>
                  <a:pt x="634" y="46"/>
                </a:cubicBezTo>
                <a:cubicBezTo>
                  <a:pt x="634" y="46"/>
                  <a:pt x="635" y="46"/>
                  <a:pt x="636" y="46"/>
                </a:cubicBezTo>
                <a:cubicBezTo>
                  <a:pt x="637" y="46"/>
                  <a:pt x="637" y="46"/>
                  <a:pt x="638" y="46"/>
                </a:cubicBezTo>
                <a:cubicBezTo>
                  <a:pt x="638" y="46"/>
                  <a:pt x="638" y="46"/>
                  <a:pt x="638" y="46"/>
                </a:cubicBezTo>
                <a:cubicBezTo>
                  <a:pt x="639" y="46"/>
                  <a:pt x="641" y="46"/>
                  <a:pt x="641" y="45"/>
                </a:cubicBezTo>
                <a:cubicBezTo>
                  <a:pt x="640" y="46"/>
                  <a:pt x="638" y="45"/>
                  <a:pt x="636" y="45"/>
                </a:cubicBezTo>
                <a:cubicBezTo>
                  <a:pt x="635" y="44"/>
                  <a:pt x="633" y="44"/>
                  <a:pt x="631" y="44"/>
                </a:cubicBezTo>
                <a:cubicBezTo>
                  <a:pt x="631" y="44"/>
                  <a:pt x="631" y="43"/>
                  <a:pt x="631" y="43"/>
                </a:cubicBezTo>
                <a:cubicBezTo>
                  <a:pt x="630" y="43"/>
                  <a:pt x="628" y="43"/>
                  <a:pt x="627" y="43"/>
                </a:cubicBezTo>
                <a:cubicBezTo>
                  <a:pt x="626" y="43"/>
                  <a:pt x="626" y="43"/>
                  <a:pt x="625" y="43"/>
                </a:cubicBezTo>
                <a:cubicBezTo>
                  <a:pt x="625" y="42"/>
                  <a:pt x="624" y="43"/>
                  <a:pt x="624" y="43"/>
                </a:cubicBezTo>
                <a:cubicBezTo>
                  <a:pt x="624" y="43"/>
                  <a:pt x="623" y="42"/>
                  <a:pt x="623" y="42"/>
                </a:cubicBezTo>
                <a:cubicBezTo>
                  <a:pt x="623" y="42"/>
                  <a:pt x="623" y="42"/>
                  <a:pt x="623" y="42"/>
                </a:cubicBezTo>
                <a:cubicBezTo>
                  <a:pt x="622" y="42"/>
                  <a:pt x="622" y="42"/>
                  <a:pt x="622" y="42"/>
                </a:cubicBezTo>
                <a:cubicBezTo>
                  <a:pt x="618" y="42"/>
                  <a:pt x="615" y="41"/>
                  <a:pt x="612" y="41"/>
                </a:cubicBezTo>
                <a:cubicBezTo>
                  <a:pt x="611" y="41"/>
                  <a:pt x="611" y="41"/>
                  <a:pt x="611" y="41"/>
                </a:cubicBezTo>
                <a:cubicBezTo>
                  <a:pt x="610" y="41"/>
                  <a:pt x="609" y="40"/>
                  <a:pt x="609" y="41"/>
                </a:cubicBezTo>
                <a:cubicBezTo>
                  <a:pt x="610" y="41"/>
                  <a:pt x="609" y="42"/>
                  <a:pt x="609" y="43"/>
                </a:cubicBezTo>
                <a:cubicBezTo>
                  <a:pt x="608" y="43"/>
                  <a:pt x="606" y="41"/>
                  <a:pt x="605" y="43"/>
                </a:cubicBezTo>
                <a:cubicBezTo>
                  <a:pt x="605" y="42"/>
                  <a:pt x="604" y="42"/>
                  <a:pt x="604" y="42"/>
                </a:cubicBezTo>
                <a:cubicBezTo>
                  <a:pt x="603" y="42"/>
                  <a:pt x="605" y="42"/>
                  <a:pt x="604" y="43"/>
                </a:cubicBezTo>
                <a:cubicBezTo>
                  <a:pt x="603" y="43"/>
                  <a:pt x="604" y="42"/>
                  <a:pt x="603" y="42"/>
                </a:cubicBezTo>
                <a:cubicBezTo>
                  <a:pt x="602" y="42"/>
                  <a:pt x="603" y="43"/>
                  <a:pt x="602" y="43"/>
                </a:cubicBezTo>
                <a:cubicBezTo>
                  <a:pt x="598" y="42"/>
                  <a:pt x="595" y="43"/>
                  <a:pt x="592" y="43"/>
                </a:cubicBezTo>
                <a:cubicBezTo>
                  <a:pt x="591" y="43"/>
                  <a:pt x="591" y="42"/>
                  <a:pt x="591" y="42"/>
                </a:cubicBezTo>
                <a:cubicBezTo>
                  <a:pt x="591" y="42"/>
                  <a:pt x="589" y="42"/>
                  <a:pt x="589" y="42"/>
                </a:cubicBezTo>
                <a:cubicBezTo>
                  <a:pt x="589" y="42"/>
                  <a:pt x="588" y="43"/>
                  <a:pt x="588" y="43"/>
                </a:cubicBezTo>
                <a:cubicBezTo>
                  <a:pt x="587" y="43"/>
                  <a:pt x="587" y="43"/>
                  <a:pt x="586" y="43"/>
                </a:cubicBezTo>
                <a:cubicBezTo>
                  <a:pt x="585" y="43"/>
                  <a:pt x="584" y="43"/>
                  <a:pt x="584" y="43"/>
                </a:cubicBezTo>
                <a:cubicBezTo>
                  <a:pt x="582" y="42"/>
                  <a:pt x="581" y="43"/>
                  <a:pt x="579" y="43"/>
                </a:cubicBezTo>
                <a:cubicBezTo>
                  <a:pt x="574" y="42"/>
                  <a:pt x="567" y="43"/>
                  <a:pt x="563" y="42"/>
                </a:cubicBezTo>
                <a:cubicBezTo>
                  <a:pt x="563" y="41"/>
                  <a:pt x="561" y="42"/>
                  <a:pt x="561" y="41"/>
                </a:cubicBezTo>
                <a:cubicBezTo>
                  <a:pt x="564" y="41"/>
                  <a:pt x="564" y="41"/>
                  <a:pt x="566" y="40"/>
                </a:cubicBezTo>
                <a:cubicBezTo>
                  <a:pt x="567" y="40"/>
                  <a:pt x="566" y="41"/>
                  <a:pt x="567" y="41"/>
                </a:cubicBezTo>
                <a:cubicBezTo>
                  <a:pt x="568" y="40"/>
                  <a:pt x="569" y="41"/>
                  <a:pt x="569" y="41"/>
                </a:cubicBezTo>
                <a:cubicBezTo>
                  <a:pt x="570" y="40"/>
                  <a:pt x="571" y="40"/>
                  <a:pt x="571" y="40"/>
                </a:cubicBezTo>
                <a:cubicBezTo>
                  <a:pt x="570" y="40"/>
                  <a:pt x="569" y="39"/>
                  <a:pt x="567" y="39"/>
                </a:cubicBezTo>
                <a:cubicBezTo>
                  <a:pt x="567" y="39"/>
                  <a:pt x="568" y="40"/>
                  <a:pt x="567" y="40"/>
                </a:cubicBezTo>
                <a:cubicBezTo>
                  <a:pt x="564" y="40"/>
                  <a:pt x="560" y="40"/>
                  <a:pt x="559" y="39"/>
                </a:cubicBezTo>
                <a:cubicBezTo>
                  <a:pt x="559" y="38"/>
                  <a:pt x="561" y="39"/>
                  <a:pt x="562" y="38"/>
                </a:cubicBezTo>
                <a:cubicBezTo>
                  <a:pt x="561" y="38"/>
                  <a:pt x="558" y="39"/>
                  <a:pt x="556" y="38"/>
                </a:cubicBezTo>
                <a:cubicBezTo>
                  <a:pt x="557" y="38"/>
                  <a:pt x="558" y="38"/>
                  <a:pt x="559" y="38"/>
                </a:cubicBezTo>
                <a:cubicBezTo>
                  <a:pt x="560" y="38"/>
                  <a:pt x="559" y="37"/>
                  <a:pt x="560" y="37"/>
                </a:cubicBezTo>
                <a:cubicBezTo>
                  <a:pt x="561" y="38"/>
                  <a:pt x="563" y="38"/>
                  <a:pt x="564" y="37"/>
                </a:cubicBezTo>
                <a:cubicBezTo>
                  <a:pt x="563" y="37"/>
                  <a:pt x="560" y="37"/>
                  <a:pt x="559" y="37"/>
                </a:cubicBezTo>
                <a:cubicBezTo>
                  <a:pt x="558" y="37"/>
                  <a:pt x="558" y="37"/>
                  <a:pt x="558" y="37"/>
                </a:cubicBezTo>
                <a:cubicBezTo>
                  <a:pt x="555" y="37"/>
                  <a:pt x="551" y="37"/>
                  <a:pt x="549" y="37"/>
                </a:cubicBezTo>
                <a:cubicBezTo>
                  <a:pt x="548" y="37"/>
                  <a:pt x="547" y="37"/>
                  <a:pt x="546" y="37"/>
                </a:cubicBezTo>
                <a:cubicBezTo>
                  <a:pt x="546" y="37"/>
                  <a:pt x="545" y="37"/>
                  <a:pt x="544" y="37"/>
                </a:cubicBezTo>
                <a:cubicBezTo>
                  <a:pt x="541" y="38"/>
                  <a:pt x="539" y="38"/>
                  <a:pt x="536" y="38"/>
                </a:cubicBezTo>
                <a:cubicBezTo>
                  <a:pt x="532" y="38"/>
                  <a:pt x="528" y="38"/>
                  <a:pt x="525" y="38"/>
                </a:cubicBezTo>
                <a:cubicBezTo>
                  <a:pt x="525" y="38"/>
                  <a:pt x="525" y="37"/>
                  <a:pt x="526" y="37"/>
                </a:cubicBezTo>
                <a:cubicBezTo>
                  <a:pt x="526" y="37"/>
                  <a:pt x="527" y="37"/>
                  <a:pt x="527" y="37"/>
                </a:cubicBezTo>
                <a:cubicBezTo>
                  <a:pt x="528" y="37"/>
                  <a:pt x="529" y="37"/>
                  <a:pt x="529" y="36"/>
                </a:cubicBezTo>
                <a:cubicBezTo>
                  <a:pt x="527" y="35"/>
                  <a:pt x="524" y="36"/>
                  <a:pt x="521" y="35"/>
                </a:cubicBezTo>
                <a:cubicBezTo>
                  <a:pt x="521" y="36"/>
                  <a:pt x="521" y="36"/>
                  <a:pt x="520" y="36"/>
                </a:cubicBezTo>
                <a:cubicBezTo>
                  <a:pt x="519" y="35"/>
                  <a:pt x="517" y="36"/>
                  <a:pt x="516" y="36"/>
                </a:cubicBezTo>
                <a:cubicBezTo>
                  <a:pt x="515" y="36"/>
                  <a:pt x="514" y="36"/>
                  <a:pt x="513" y="36"/>
                </a:cubicBezTo>
                <a:cubicBezTo>
                  <a:pt x="513" y="36"/>
                  <a:pt x="513" y="36"/>
                  <a:pt x="513" y="36"/>
                </a:cubicBezTo>
                <a:cubicBezTo>
                  <a:pt x="512" y="36"/>
                  <a:pt x="512" y="36"/>
                  <a:pt x="512" y="36"/>
                </a:cubicBezTo>
                <a:cubicBezTo>
                  <a:pt x="512" y="36"/>
                  <a:pt x="511" y="37"/>
                  <a:pt x="511" y="36"/>
                </a:cubicBezTo>
                <a:cubicBezTo>
                  <a:pt x="511" y="36"/>
                  <a:pt x="510" y="36"/>
                  <a:pt x="510" y="35"/>
                </a:cubicBezTo>
                <a:cubicBezTo>
                  <a:pt x="511" y="34"/>
                  <a:pt x="512" y="34"/>
                  <a:pt x="514" y="34"/>
                </a:cubicBezTo>
                <a:cubicBezTo>
                  <a:pt x="516" y="34"/>
                  <a:pt x="518" y="34"/>
                  <a:pt x="520" y="34"/>
                </a:cubicBezTo>
                <a:cubicBezTo>
                  <a:pt x="521" y="34"/>
                  <a:pt x="523" y="34"/>
                  <a:pt x="524" y="34"/>
                </a:cubicBezTo>
                <a:cubicBezTo>
                  <a:pt x="524" y="34"/>
                  <a:pt x="525" y="34"/>
                  <a:pt x="525" y="34"/>
                </a:cubicBezTo>
                <a:cubicBezTo>
                  <a:pt x="525" y="34"/>
                  <a:pt x="525" y="34"/>
                  <a:pt x="525" y="34"/>
                </a:cubicBezTo>
                <a:cubicBezTo>
                  <a:pt x="526" y="35"/>
                  <a:pt x="528" y="34"/>
                  <a:pt x="529" y="34"/>
                </a:cubicBezTo>
                <a:cubicBezTo>
                  <a:pt x="531" y="34"/>
                  <a:pt x="533" y="34"/>
                  <a:pt x="536" y="34"/>
                </a:cubicBezTo>
                <a:cubicBezTo>
                  <a:pt x="536" y="33"/>
                  <a:pt x="535" y="34"/>
                  <a:pt x="535" y="33"/>
                </a:cubicBezTo>
                <a:cubicBezTo>
                  <a:pt x="535" y="33"/>
                  <a:pt x="535" y="33"/>
                  <a:pt x="536" y="33"/>
                </a:cubicBezTo>
                <a:cubicBezTo>
                  <a:pt x="536" y="33"/>
                  <a:pt x="537" y="34"/>
                  <a:pt x="537" y="33"/>
                </a:cubicBezTo>
                <a:cubicBezTo>
                  <a:pt x="534" y="32"/>
                  <a:pt x="531" y="33"/>
                  <a:pt x="528" y="32"/>
                </a:cubicBezTo>
                <a:cubicBezTo>
                  <a:pt x="534" y="32"/>
                  <a:pt x="543" y="32"/>
                  <a:pt x="548" y="31"/>
                </a:cubicBezTo>
                <a:cubicBezTo>
                  <a:pt x="547" y="31"/>
                  <a:pt x="546" y="31"/>
                  <a:pt x="545" y="31"/>
                </a:cubicBezTo>
                <a:cubicBezTo>
                  <a:pt x="545" y="32"/>
                  <a:pt x="544" y="31"/>
                  <a:pt x="543" y="31"/>
                </a:cubicBezTo>
                <a:cubicBezTo>
                  <a:pt x="543" y="31"/>
                  <a:pt x="543" y="31"/>
                  <a:pt x="542" y="31"/>
                </a:cubicBezTo>
                <a:cubicBezTo>
                  <a:pt x="542" y="31"/>
                  <a:pt x="541" y="31"/>
                  <a:pt x="540" y="31"/>
                </a:cubicBezTo>
                <a:cubicBezTo>
                  <a:pt x="540" y="31"/>
                  <a:pt x="539" y="31"/>
                  <a:pt x="538" y="31"/>
                </a:cubicBezTo>
                <a:cubicBezTo>
                  <a:pt x="533" y="31"/>
                  <a:pt x="526" y="32"/>
                  <a:pt x="521" y="31"/>
                </a:cubicBezTo>
                <a:cubicBezTo>
                  <a:pt x="523" y="30"/>
                  <a:pt x="526" y="31"/>
                  <a:pt x="529" y="31"/>
                </a:cubicBezTo>
                <a:cubicBezTo>
                  <a:pt x="530" y="31"/>
                  <a:pt x="532" y="30"/>
                  <a:pt x="532" y="30"/>
                </a:cubicBezTo>
                <a:cubicBezTo>
                  <a:pt x="533" y="30"/>
                  <a:pt x="533" y="31"/>
                  <a:pt x="533" y="31"/>
                </a:cubicBezTo>
                <a:cubicBezTo>
                  <a:pt x="536" y="30"/>
                  <a:pt x="538" y="30"/>
                  <a:pt x="540" y="30"/>
                </a:cubicBezTo>
                <a:cubicBezTo>
                  <a:pt x="541" y="30"/>
                  <a:pt x="541" y="30"/>
                  <a:pt x="542" y="30"/>
                </a:cubicBezTo>
                <a:cubicBezTo>
                  <a:pt x="542" y="30"/>
                  <a:pt x="543" y="30"/>
                  <a:pt x="543" y="30"/>
                </a:cubicBezTo>
                <a:cubicBezTo>
                  <a:pt x="544" y="30"/>
                  <a:pt x="544" y="30"/>
                  <a:pt x="544" y="30"/>
                </a:cubicBezTo>
                <a:cubicBezTo>
                  <a:pt x="545" y="30"/>
                  <a:pt x="547" y="30"/>
                  <a:pt x="546" y="29"/>
                </a:cubicBezTo>
                <a:cubicBezTo>
                  <a:pt x="545" y="29"/>
                  <a:pt x="545" y="30"/>
                  <a:pt x="544" y="30"/>
                </a:cubicBezTo>
                <a:cubicBezTo>
                  <a:pt x="543" y="29"/>
                  <a:pt x="544" y="28"/>
                  <a:pt x="543" y="28"/>
                </a:cubicBezTo>
                <a:cubicBezTo>
                  <a:pt x="543" y="29"/>
                  <a:pt x="541" y="28"/>
                  <a:pt x="540" y="28"/>
                </a:cubicBezTo>
                <a:cubicBezTo>
                  <a:pt x="539" y="28"/>
                  <a:pt x="538" y="28"/>
                  <a:pt x="537" y="28"/>
                </a:cubicBezTo>
                <a:cubicBezTo>
                  <a:pt x="537" y="28"/>
                  <a:pt x="538" y="28"/>
                  <a:pt x="538" y="27"/>
                </a:cubicBezTo>
                <a:cubicBezTo>
                  <a:pt x="537" y="27"/>
                  <a:pt x="536" y="27"/>
                  <a:pt x="536" y="28"/>
                </a:cubicBezTo>
                <a:cubicBezTo>
                  <a:pt x="536" y="28"/>
                  <a:pt x="537" y="27"/>
                  <a:pt x="537" y="28"/>
                </a:cubicBezTo>
                <a:cubicBezTo>
                  <a:pt x="537" y="28"/>
                  <a:pt x="536" y="29"/>
                  <a:pt x="535" y="29"/>
                </a:cubicBezTo>
                <a:cubicBezTo>
                  <a:pt x="535" y="28"/>
                  <a:pt x="534" y="28"/>
                  <a:pt x="534" y="28"/>
                </a:cubicBezTo>
                <a:cubicBezTo>
                  <a:pt x="534" y="27"/>
                  <a:pt x="536" y="28"/>
                  <a:pt x="536" y="28"/>
                </a:cubicBezTo>
                <a:cubicBezTo>
                  <a:pt x="534" y="27"/>
                  <a:pt x="530" y="28"/>
                  <a:pt x="528" y="27"/>
                </a:cubicBezTo>
                <a:cubicBezTo>
                  <a:pt x="526" y="28"/>
                  <a:pt x="523" y="28"/>
                  <a:pt x="521" y="27"/>
                </a:cubicBezTo>
                <a:cubicBezTo>
                  <a:pt x="523" y="26"/>
                  <a:pt x="524" y="27"/>
                  <a:pt x="525" y="26"/>
                </a:cubicBezTo>
                <a:cubicBezTo>
                  <a:pt x="522" y="26"/>
                  <a:pt x="518" y="26"/>
                  <a:pt x="515" y="26"/>
                </a:cubicBezTo>
                <a:cubicBezTo>
                  <a:pt x="515" y="26"/>
                  <a:pt x="514" y="26"/>
                  <a:pt x="514" y="26"/>
                </a:cubicBezTo>
                <a:cubicBezTo>
                  <a:pt x="514" y="26"/>
                  <a:pt x="514" y="26"/>
                  <a:pt x="514" y="26"/>
                </a:cubicBezTo>
                <a:cubicBezTo>
                  <a:pt x="513" y="25"/>
                  <a:pt x="512" y="26"/>
                  <a:pt x="511" y="26"/>
                </a:cubicBezTo>
                <a:cubicBezTo>
                  <a:pt x="510" y="25"/>
                  <a:pt x="508" y="25"/>
                  <a:pt x="506" y="25"/>
                </a:cubicBezTo>
                <a:cubicBezTo>
                  <a:pt x="505" y="26"/>
                  <a:pt x="503" y="25"/>
                  <a:pt x="503" y="26"/>
                </a:cubicBezTo>
                <a:cubicBezTo>
                  <a:pt x="504" y="26"/>
                  <a:pt x="506" y="26"/>
                  <a:pt x="507" y="26"/>
                </a:cubicBezTo>
                <a:cubicBezTo>
                  <a:pt x="503" y="26"/>
                  <a:pt x="499" y="27"/>
                  <a:pt x="496" y="27"/>
                </a:cubicBezTo>
                <a:cubicBezTo>
                  <a:pt x="494" y="27"/>
                  <a:pt x="493" y="27"/>
                  <a:pt x="491" y="26"/>
                </a:cubicBezTo>
                <a:cubicBezTo>
                  <a:pt x="492" y="26"/>
                  <a:pt x="493" y="26"/>
                  <a:pt x="494" y="26"/>
                </a:cubicBezTo>
                <a:cubicBezTo>
                  <a:pt x="492" y="26"/>
                  <a:pt x="489" y="26"/>
                  <a:pt x="487" y="26"/>
                </a:cubicBezTo>
                <a:cubicBezTo>
                  <a:pt x="486" y="26"/>
                  <a:pt x="485" y="26"/>
                  <a:pt x="484" y="25"/>
                </a:cubicBezTo>
                <a:cubicBezTo>
                  <a:pt x="484" y="25"/>
                  <a:pt x="486" y="25"/>
                  <a:pt x="487" y="25"/>
                </a:cubicBezTo>
                <a:cubicBezTo>
                  <a:pt x="487" y="26"/>
                  <a:pt x="487" y="25"/>
                  <a:pt x="487" y="25"/>
                </a:cubicBezTo>
                <a:cubicBezTo>
                  <a:pt x="490" y="26"/>
                  <a:pt x="492" y="25"/>
                  <a:pt x="494" y="25"/>
                </a:cubicBezTo>
                <a:cubicBezTo>
                  <a:pt x="495" y="25"/>
                  <a:pt x="496" y="25"/>
                  <a:pt x="497" y="25"/>
                </a:cubicBezTo>
                <a:cubicBezTo>
                  <a:pt x="498" y="25"/>
                  <a:pt x="499" y="25"/>
                  <a:pt x="500" y="25"/>
                </a:cubicBezTo>
                <a:cubicBezTo>
                  <a:pt x="505" y="25"/>
                  <a:pt x="510" y="25"/>
                  <a:pt x="515" y="25"/>
                </a:cubicBezTo>
                <a:cubicBezTo>
                  <a:pt x="519" y="25"/>
                  <a:pt x="523" y="25"/>
                  <a:pt x="527" y="24"/>
                </a:cubicBezTo>
                <a:cubicBezTo>
                  <a:pt x="527" y="24"/>
                  <a:pt x="528" y="24"/>
                  <a:pt x="528" y="24"/>
                </a:cubicBezTo>
                <a:cubicBezTo>
                  <a:pt x="529" y="24"/>
                  <a:pt x="529" y="24"/>
                  <a:pt x="529" y="24"/>
                </a:cubicBezTo>
                <a:cubicBezTo>
                  <a:pt x="530" y="24"/>
                  <a:pt x="531" y="24"/>
                  <a:pt x="532" y="24"/>
                </a:cubicBezTo>
                <a:cubicBezTo>
                  <a:pt x="532" y="24"/>
                  <a:pt x="533" y="24"/>
                  <a:pt x="533" y="24"/>
                </a:cubicBezTo>
                <a:cubicBezTo>
                  <a:pt x="534" y="24"/>
                  <a:pt x="535" y="23"/>
                  <a:pt x="536" y="24"/>
                </a:cubicBezTo>
                <a:cubicBezTo>
                  <a:pt x="536" y="23"/>
                  <a:pt x="535" y="23"/>
                  <a:pt x="534" y="23"/>
                </a:cubicBezTo>
                <a:cubicBezTo>
                  <a:pt x="532" y="23"/>
                  <a:pt x="530" y="24"/>
                  <a:pt x="529" y="23"/>
                </a:cubicBezTo>
                <a:cubicBezTo>
                  <a:pt x="530" y="21"/>
                  <a:pt x="533" y="23"/>
                  <a:pt x="535" y="22"/>
                </a:cubicBezTo>
                <a:cubicBezTo>
                  <a:pt x="535" y="21"/>
                  <a:pt x="537" y="23"/>
                  <a:pt x="537" y="21"/>
                </a:cubicBezTo>
                <a:cubicBezTo>
                  <a:pt x="530" y="22"/>
                  <a:pt x="523" y="22"/>
                  <a:pt x="516" y="22"/>
                </a:cubicBezTo>
                <a:cubicBezTo>
                  <a:pt x="517" y="21"/>
                  <a:pt x="519" y="21"/>
                  <a:pt x="521" y="21"/>
                </a:cubicBezTo>
                <a:cubicBezTo>
                  <a:pt x="523" y="21"/>
                  <a:pt x="525" y="21"/>
                  <a:pt x="526" y="20"/>
                </a:cubicBezTo>
                <a:cubicBezTo>
                  <a:pt x="524" y="21"/>
                  <a:pt x="520" y="20"/>
                  <a:pt x="518" y="21"/>
                </a:cubicBezTo>
                <a:cubicBezTo>
                  <a:pt x="518" y="20"/>
                  <a:pt x="519" y="20"/>
                  <a:pt x="518" y="19"/>
                </a:cubicBezTo>
                <a:cubicBezTo>
                  <a:pt x="517" y="19"/>
                  <a:pt x="515" y="19"/>
                  <a:pt x="514" y="20"/>
                </a:cubicBezTo>
                <a:cubicBezTo>
                  <a:pt x="515" y="20"/>
                  <a:pt x="517" y="19"/>
                  <a:pt x="518" y="20"/>
                </a:cubicBezTo>
                <a:cubicBezTo>
                  <a:pt x="514" y="21"/>
                  <a:pt x="511" y="21"/>
                  <a:pt x="508" y="21"/>
                </a:cubicBezTo>
                <a:cubicBezTo>
                  <a:pt x="508" y="20"/>
                  <a:pt x="510" y="20"/>
                  <a:pt x="510" y="20"/>
                </a:cubicBezTo>
                <a:cubicBezTo>
                  <a:pt x="510" y="19"/>
                  <a:pt x="510" y="20"/>
                  <a:pt x="509" y="20"/>
                </a:cubicBezTo>
                <a:cubicBezTo>
                  <a:pt x="509" y="19"/>
                  <a:pt x="510" y="20"/>
                  <a:pt x="511" y="19"/>
                </a:cubicBezTo>
                <a:cubicBezTo>
                  <a:pt x="509" y="19"/>
                  <a:pt x="509" y="20"/>
                  <a:pt x="508" y="19"/>
                </a:cubicBezTo>
                <a:cubicBezTo>
                  <a:pt x="507" y="20"/>
                  <a:pt x="506" y="19"/>
                  <a:pt x="505" y="20"/>
                </a:cubicBezTo>
                <a:cubicBezTo>
                  <a:pt x="504" y="19"/>
                  <a:pt x="503" y="20"/>
                  <a:pt x="502" y="20"/>
                </a:cubicBezTo>
                <a:cubicBezTo>
                  <a:pt x="501" y="20"/>
                  <a:pt x="500" y="19"/>
                  <a:pt x="500" y="19"/>
                </a:cubicBezTo>
                <a:cubicBezTo>
                  <a:pt x="499" y="19"/>
                  <a:pt x="499" y="20"/>
                  <a:pt x="498" y="20"/>
                </a:cubicBezTo>
                <a:cubicBezTo>
                  <a:pt x="498" y="20"/>
                  <a:pt x="498" y="20"/>
                  <a:pt x="498" y="20"/>
                </a:cubicBezTo>
                <a:cubicBezTo>
                  <a:pt x="498" y="20"/>
                  <a:pt x="497" y="20"/>
                  <a:pt x="497" y="20"/>
                </a:cubicBezTo>
                <a:cubicBezTo>
                  <a:pt x="496" y="20"/>
                  <a:pt x="495" y="20"/>
                  <a:pt x="494" y="20"/>
                </a:cubicBezTo>
                <a:cubicBezTo>
                  <a:pt x="493" y="20"/>
                  <a:pt x="491" y="19"/>
                  <a:pt x="490" y="19"/>
                </a:cubicBezTo>
                <a:cubicBezTo>
                  <a:pt x="489" y="19"/>
                  <a:pt x="487" y="20"/>
                  <a:pt x="485" y="19"/>
                </a:cubicBezTo>
                <a:cubicBezTo>
                  <a:pt x="489" y="19"/>
                  <a:pt x="495" y="18"/>
                  <a:pt x="499" y="19"/>
                </a:cubicBezTo>
                <a:cubicBezTo>
                  <a:pt x="499" y="19"/>
                  <a:pt x="499" y="19"/>
                  <a:pt x="499" y="19"/>
                </a:cubicBezTo>
                <a:cubicBezTo>
                  <a:pt x="501" y="18"/>
                  <a:pt x="504" y="18"/>
                  <a:pt x="506" y="18"/>
                </a:cubicBezTo>
                <a:cubicBezTo>
                  <a:pt x="506" y="18"/>
                  <a:pt x="507" y="18"/>
                  <a:pt x="507" y="18"/>
                </a:cubicBezTo>
                <a:cubicBezTo>
                  <a:pt x="507" y="18"/>
                  <a:pt x="510" y="18"/>
                  <a:pt x="510" y="17"/>
                </a:cubicBezTo>
                <a:cubicBezTo>
                  <a:pt x="511" y="18"/>
                  <a:pt x="511" y="18"/>
                  <a:pt x="512" y="17"/>
                </a:cubicBezTo>
                <a:cubicBezTo>
                  <a:pt x="512" y="16"/>
                  <a:pt x="511" y="18"/>
                  <a:pt x="511" y="17"/>
                </a:cubicBezTo>
                <a:cubicBezTo>
                  <a:pt x="511" y="16"/>
                  <a:pt x="512" y="17"/>
                  <a:pt x="512" y="17"/>
                </a:cubicBezTo>
                <a:cubicBezTo>
                  <a:pt x="512" y="16"/>
                  <a:pt x="512" y="16"/>
                  <a:pt x="513" y="16"/>
                </a:cubicBezTo>
                <a:cubicBezTo>
                  <a:pt x="513" y="16"/>
                  <a:pt x="514" y="17"/>
                  <a:pt x="514" y="15"/>
                </a:cubicBezTo>
                <a:cubicBezTo>
                  <a:pt x="513" y="15"/>
                  <a:pt x="514" y="16"/>
                  <a:pt x="513" y="16"/>
                </a:cubicBezTo>
                <a:cubicBezTo>
                  <a:pt x="513" y="15"/>
                  <a:pt x="512" y="16"/>
                  <a:pt x="512" y="15"/>
                </a:cubicBezTo>
                <a:cubicBezTo>
                  <a:pt x="512" y="17"/>
                  <a:pt x="510" y="16"/>
                  <a:pt x="509" y="16"/>
                </a:cubicBezTo>
                <a:cubicBezTo>
                  <a:pt x="509" y="16"/>
                  <a:pt x="509" y="17"/>
                  <a:pt x="509" y="17"/>
                </a:cubicBezTo>
                <a:cubicBezTo>
                  <a:pt x="506" y="17"/>
                  <a:pt x="503" y="18"/>
                  <a:pt x="500" y="17"/>
                </a:cubicBezTo>
                <a:cubicBezTo>
                  <a:pt x="500" y="16"/>
                  <a:pt x="501" y="17"/>
                  <a:pt x="501" y="17"/>
                </a:cubicBezTo>
                <a:cubicBezTo>
                  <a:pt x="502" y="17"/>
                  <a:pt x="503" y="16"/>
                  <a:pt x="503" y="16"/>
                </a:cubicBezTo>
                <a:cubicBezTo>
                  <a:pt x="505" y="16"/>
                  <a:pt x="507" y="17"/>
                  <a:pt x="509" y="16"/>
                </a:cubicBezTo>
                <a:cubicBezTo>
                  <a:pt x="508" y="16"/>
                  <a:pt x="506" y="16"/>
                  <a:pt x="506" y="16"/>
                </a:cubicBezTo>
                <a:cubicBezTo>
                  <a:pt x="507" y="15"/>
                  <a:pt x="508" y="16"/>
                  <a:pt x="508" y="15"/>
                </a:cubicBezTo>
                <a:cubicBezTo>
                  <a:pt x="507" y="15"/>
                  <a:pt x="506" y="15"/>
                  <a:pt x="506" y="16"/>
                </a:cubicBezTo>
                <a:cubicBezTo>
                  <a:pt x="505" y="16"/>
                  <a:pt x="506" y="15"/>
                  <a:pt x="505" y="15"/>
                </a:cubicBezTo>
                <a:cubicBezTo>
                  <a:pt x="504" y="15"/>
                  <a:pt x="500" y="16"/>
                  <a:pt x="497" y="15"/>
                </a:cubicBezTo>
                <a:cubicBezTo>
                  <a:pt x="498" y="14"/>
                  <a:pt x="500" y="15"/>
                  <a:pt x="501" y="15"/>
                </a:cubicBezTo>
                <a:cubicBezTo>
                  <a:pt x="503" y="14"/>
                  <a:pt x="504" y="14"/>
                  <a:pt x="506" y="14"/>
                </a:cubicBezTo>
                <a:cubicBezTo>
                  <a:pt x="507" y="16"/>
                  <a:pt x="510" y="14"/>
                  <a:pt x="511" y="15"/>
                </a:cubicBezTo>
                <a:cubicBezTo>
                  <a:pt x="511" y="14"/>
                  <a:pt x="512" y="15"/>
                  <a:pt x="512" y="15"/>
                </a:cubicBezTo>
                <a:cubicBezTo>
                  <a:pt x="513" y="14"/>
                  <a:pt x="513" y="14"/>
                  <a:pt x="514" y="14"/>
                </a:cubicBezTo>
                <a:cubicBezTo>
                  <a:pt x="515" y="14"/>
                  <a:pt x="516" y="14"/>
                  <a:pt x="516" y="13"/>
                </a:cubicBezTo>
                <a:cubicBezTo>
                  <a:pt x="515" y="13"/>
                  <a:pt x="514" y="14"/>
                  <a:pt x="513" y="14"/>
                </a:cubicBezTo>
                <a:cubicBezTo>
                  <a:pt x="511" y="14"/>
                  <a:pt x="510" y="13"/>
                  <a:pt x="508" y="13"/>
                </a:cubicBezTo>
                <a:cubicBezTo>
                  <a:pt x="507" y="13"/>
                  <a:pt x="507" y="13"/>
                  <a:pt x="506" y="13"/>
                </a:cubicBezTo>
                <a:cubicBezTo>
                  <a:pt x="505" y="13"/>
                  <a:pt x="503" y="14"/>
                  <a:pt x="502" y="13"/>
                </a:cubicBezTo>
                <a:cubicBezTo>
                  <a:pt x="503" y="13"/>
                  <a:pt x="504" y="13"/>
                  <a:pt x="505" y="13"/>
                </a:cubicBezTo>
                <a:cubicBezTo>
                  <a:pt x="505" y="13"/>
                  <a:pt x="506" y="12"/>
                  <a:pt x="506" y="12"/>
                </a:cubicBezTo>
                <a:cubicBezTo>
                  <a:pt x="507" y="12"/>
                  <a:pt x="508" y="13"/>
                  <a:pt x="508" y="12"/>
                </a:cubicBezTo>
                <a:cubicBezTo>
                  <a:pt x="507" y="12"/>
                  <a:pt x="507" y="12"/>
                  <a:pt x="506" y="12"/>
                </a:cubicBezTo>
                <a:cubicBezTo>
                  <a:pt x="504" y="12"/>
                  <a:pt x="502" y="12"/>
                  <a:pt x="501" y="12"/>
                </a:cubicBezTo>
                <a:cubicBezTo>
                  <a:pt x="498" y="12"/>
                  <a:pt x="495" y="12"/>
                  <a:pt x="493" y="12"/>
                </a:cubicBezTo>
                <a:cubicBezTo>
                  <a:pt x="492" y="12"/>
                  <a:pt x="492" y="12"/>
                  <a:pt x="491" y="12"/>
                </a:cubicBezTo>
                <a:cubicBezTo>
                  <a:pt x="490" y="12"/>
                  <a:pt x="489" y="12"/>
                  <a:pt x="488" y="12"/>
                </a:cubicBezTo>
                <a:cubicBezTo>
                  <a:pt x="488" y="12"/>
                  <a:pt x="487" y="12"/>
                  <a:pt x="486" y="12"/>
                </a:cubicBezTo>
                <a:cubicBezTo>
                  <a:pt x="487" y="13"/>
                  <a:pt x="486" y="14"/>
                  <a:pt x="485" y="14"/>
                </a:cubicBezTo>
                <a:cubicBezTo>
                  <a:pt x="484" y="14"/>
                  <a:pt x="482" y="13"/>
                  <a:pt x="481" y="14"/>
                </a:cubicBezTo>
                <a:cubicBezTo>
                  <a:pt x="480" y="14"/>
                  <a:pt x="479" y="14"/>
                  <a:pt x="478" y="14"/>
                </a:cubicBezTo>
                <a:cubicBezTo>
                  <a:pt x="478" y="14"/>
                  <a:pt x="477" y="14"/>
                  <a:pt x="477" y="14"/>
                </a:cubicBezTo>
                <a:cubicBezTo>
                  <a:pt x="476" y="14"/>
                  <a:pt x="474" y="14"/>
                  <a:pt x="473" y="13"/>
                </a:cubicBezTo>
                <a:cubicBezTo>
                  <a:pt x="474" y="13"/>
                  <a:pt x="475" y="13"/>
                  <a:pt x="476" y="13"/>
                </a:cubicBezTo>
                <a:cubicBezTo>
                  <a:pt x="477" y="13"/>
                  <a:pt x="477" y="13"/>
                  <a:pt x="478" y="13"/>
                </a:cubicBezTo>
                <a:cubicBezTo>
                  <a:pt x="480" y="13"/>
                  <a:pt x="483" y="13"/>
                  <a:pt x="485" y="12"/>
                </a:cubicBezTo>
                <a:cubicBezTo>
                  <a:pt x="486" y="12"/>
                  <a:pt x="484" y="12"/>
                  <a:pt x="486" y="11"/>
                </a:cubicBezTo>
                <a:cubicBezTo>
                  <a:pt x="487" y="12"/>
                  <a:pt x="488" y="11"/>
                  <a:pt x="489" y="11"/>
                </a:cubicBezTo>
                <a:cubicBezTo>
                  <a:pt x="489" y="11"/>
                  <a:pt x="489" y="11"/>
                  <a:pt x="489" y="10"/>
                </a:cubicBezTo>
                <a:cubicBezTo>
                  <a:pt x="491" y="10"/>
                  <a:pt x="490" y="11"/>
                  <a:pt x="491" y="11"/>
                </a:cubicBezTo>
                <a:cubicBezTo>
                  <a:pt x="491" y="11"/>
                  <a:pt x="492" y="11"/>
                  <a:pt x="493" y="10"/>
                </a:cubicBezTo>
                <a:cubicBezTo>
                  <a:pt x="497" y="10"/>
                  <a:pt x="500" y="10"/>
                  <a:pt x="503" y="10"/>
                </a:cubicBezTo>
                <a:cubicBezTo>
                  <a:pt x="503" y="10"/>
                  <a:pt x="503" y="10"/>
                  <a:pt x="503" y="10"/>
                </a:cubicBezTo>
                <a:cubicBezTo>
                  <a:pt x="504" y="10"/>
                  <a:pt x="504" y="10"/>
                  <a:pt x="505" y="10"/>
                </a:cubicBezTo>
                <a:cubicBezTo>
                  <a:pt x="505" y="10"/>
                  <a:pt x="505" y="10"/>
                  <a:pt x="505" y="10"/>
                </a:cubicBezTo>
                <a:cubicBezTo>
                  <a:pt x="505" y="10"/>
                  <a:pt x="506" y="10"/>
                  <a:pt x="506" y="10"/>
                </a:cubicBezTo>
                <a:cubicBezTo>
                  <a:pt x="507" y="10"/>
                  <a:pt x="508" y="11"/>
                  <a:pt x="509" y="10"/>
                </a:cubicBezTo>
                <a:cubicBezTo>
                  <a:pt x="508" y="10"/>
                  <a:pt x="508" y="10"/>
                  <a:pt x="508" y="9"/>
                </a:cubicBezTo>
                <a:cubicBezTo>
                  <a:pt x="508" y="9"/>
                  <a:pt x="509" y="9"/>
                  <a:pt x="509" y="9"/>
                </a:cubicBezTo>
                <a:cubicBezTo>
                  <a:pt x="509" y="9"/>
                  <a:pt x="509" y="9"/>
                  <a:pt x="510" y="9"/>
                </a:cubicBezTo>
                <a:cubicBezTo>
                  <a:pt x="510" y="9"/>
                  <a:pt x="510" y="9"/>
                  <a:pt x="510" y="9"/>
                </a:cubicBezTo>
                <a:cubicBezTo>
                  <a:pt x="510" y="9"/>
                  <a:pt x="510" y="9"/>
                  <a:pt x="511" y="9"/>
                </a:cubicBezTo>
                <a:cubicBezTo>
                  <a:pt x="511" y="9"/>
                  <a:pt x="512" y="10"/>
                  <a:pt x="512" y="10"/>
                </a:cubicBezTo>
                <a:cubicBezTo>
                  <a:pt x="512" y="10"/>
                  <a:pt x="512" y="9"/>
                  <a:pt x="512" y="9"/>
                </a:cubicBezTo>
                <a:cubicBezTo>
                  <a:pt x="512" y="9"/>
                  <a:pt x="513" y="9"/>
                  <a:pt x="513" y="9"/>
                </a:cubicBezTo>
                <a:cubicBezTo>
                  <a:pt x="516" y="8"/>
                  <a:pt x="520" y="9"/>
                  <a:pt x="523" y="8"/>
                </a:cubicBezTo>
                <a:cubicBezTo>
                  <a:pt x="524" y="9"/>
                  <a:pt x="524" y="9"/>
                  <a:pt x="525" y="9"/>
                </a:cubicBezTo>
                <a:cubicBezTo>
                  <a:pt x="527" y="9"/>
                  <a:pt x="529" y="9"/>
                  <a:pt x="531" y="9"/>
                </a:cubicBezTo>
                <a:cubicBezTo>
                  <a:pt x="532" y="9"/>
                  <a:pt x="532" y="9"/>
                  <a:pt x="532" y="9"/>
                </a:cubicBezTo>
                <a:cubicBezTo>
                  <a:pt x="532" y="9"/>
                  <a:pt x="532" y="9"/>
                  <a:pt x="532" y="9"/>
                </a:cubicBezTo>
                <a:cubicBezTo>
                  <a:pt x="533" y="9"/>
                  <a:pt x="533" y="9"/>
                  <a:pt x="534" y="9"/>
                </a:cubicBezTo>
                <a:cubicBezTo>
                  <a:pt x="535" y="9"/>
                  <a:pt x="536" y="9"/>
                  <a:pt x="537" y="9"/>
                </a:cubicBezTo>
                <a:cubicBezTo>
                  <a:pt x="537" y="9"/>
                  <a:pt x="537" y="8"/>
                  <a:pt x="538" y="8"/>
                </a:cubicBezTo>
                <a:cubicBezTo>
                  <a:pt x="543" y="8"/>
                  <a:pt x="549" y="8"/>
                  <a:pt x="554" y="7"/>
                </a:cubicBezTo>
                <a:cubicBezTo>
                  <a:pt x="553" y="7"/>
                  <a:pt x="551" y="7"/>
                  <a:pt x="551" y="7"/>
                </a:cubicBezTo>
                <a:cubicBezTo>
                  <a:pt x="550" y="7"/>
                  <a:pt x="549" y="8"/>
                  <a:pt x="549" y="7"/>
                </a:cubicBezTo>
                <a:cubicBezTo>
                  <a:pt x="549" y="6"/>
                  <a:pt x="550" y="7"/>
                  <a:pt x="550" y="6"/>
                </a:cubicBezTo>
                <a:cubicBezTo>
                  <a:pt x="549" y="7"/>
                  <a:pt x="547" y="6"/>
                  <a:pt x="546" y="7"/>
                </a:cubicBezTo>
                <a:cubicBezTo>
                  <a:pt x="547" y="7"/>
                  <a:pt x="548" y="6"/>
                  <a:pt x="548" y="7"/>
                </a:cubicBezTo>
                <a:cubicBezTo>
                  <a:pt x="546" y="7"/>
                  <a:pt x="544" y="8"/>
                  <a:pt x="543" y="7"/>
                </a:cubicBezTo>
                <a:cubicBezTo>
                  <a:pt x="543" y="7"/>
                  <a:pt x="543" y="7"/>
                  <a:pt x="542" y="7"/>
                </a:cubicBezTo>
                <a:cubicBezTo>
                  <a:pt x="542" y="7"/>
                  <a:pt x="541" y="7"/>
                  <a:pt x="541" y="7"/>
                </a:cubicBezTo>
                <a:cubicBezTo>
                  <a:pt x="539" y="7"/>
                  <a:pt x="538" y="6"/>
                  <a:pt x="536" y="7"/>
                </a:cubicBezTo>
                <a:cubicBezTo>
                  <a:pt x="536" y="7"/>
                  <a:pt x="536" y="8"/>
                  <a:pt x="536" y="8"/>
                </a:cubicBezTo>
                <a:cubicBezTo>
                  <a:pt x="530" y="8"/>
                  <a:pt x="526" y="8"/>
                  <a:pt x="521" y="8"/>
                </a:cubicBezTo>
                <a:cubicBezTo>
                  <a:pt x="517" y="8"/>
                  <a:pt x="515" y="8"/>
                  <a:pt x="513" y="8"/>
                </a:cubicBezTo>
                <a:cubicBezTo>
                  <a:pt x="512" y="8"/>
                  <a:pt x="512" y="8"/>
                  <a:pt x="512" y="8"/>
                </a:cubicBezTo>
                <a:cubicBezTo>
                  <a:pt x="511" y="8"/>
                  <a:pt x="511" y="9"/>
                  <a:pt x="511" y="8"/>
                </a:cubicBezTo>
                <a:cubicBezTo>
                  <a:pt x="511" y="8"/>
                  <a:pt x="511" y="8"/>
                  <a:pt x="511" y="8"/>
                </a:cubicBezTo>
                <a:cubicBezTo>
                  <a:pt x="510" y="8"/>
                  <a:pt x="508" y="7"/>
                  <a:pt x="507" y="8"/>
                </a:cubicBezTo>
                <a:cubicBezTo>
                  <a:pt x="508" y="8"/>
                  <a:pt x="508" y="8"/>
                  <a:pt x="508" y="9"/>
                </a:cubicBezTo>
                <a:cubicBezTo>
                  <a:pt x="501" y="9"/>
                  <a:pt x="494" y="10"/>
                  <a:pt x="487" y="9"/>
                </a:cubicBezTo>
                <a:cubicBezTo>
                  <a:pt x="486" y="9"/>
                  <a:pt x="486" y="9"/>
                  <a:pt x="485" y="9"/>
                </a:cubicBezTo>
                <a:cubicBezTo>
                  <a:pt x="484" y="9"/>
                  <a:pt x="484" y="9"/>
                  <a:pt x="483" y="9"/>
                </a:cubicBezTo>
                <a:cubicBezTo>
                  <a:pt x="482" y="10"/>
                  <a:pt x="480" y="10"/>
                  <a:pt x="479" y="10"/>
                </a:cubicBezTo>
                <a:cubicBezTo>
                  <a:pt x="479" y="10"/>
                  <a:pt x="478" y="9"/>
                  <a:pt x="478" y="9"/>
                </a:cubicBezTo>
                <a:cubicBezTo>
                  <a:pt x="477" y="9"/>
                  <a:pt x="477" y="10"/>
                  <a:pt x="476" y="10"/>
                </a:cubicBezTo>
                <a:cubicBezTo>
                  <a:pt x="476" y="10"/>
                  <a:pt x="475" y="10"/>
                  <a:pt x="475" y="10"/>
                </a:cubicBezTo>
                <a:cubicBezTo>
                  <a:pt x="474" y="10"/>
                  <a:pt x="473" y="10"/>
                  <a:pt x="473" y="10"/>
                </a:cubicBezTo>
                <a:cubicBezTo>
                  <a:pt x="469" y="11"/>
                  <a:pt x="464" y="10"/>
                  <a:pt x="461" y="10"/>
                </a:cubicBezTo>
                <a:cubicBezTo>
                  <a:pt x="461" y="10"/>
                  <a:pt x="461" y="10"/>
                  <a:pt x="461" y="9"/>
                </a:cubicBezTo>
                <a:cubicBezTo>
                  <a:pt x="460" y="10"/>
                  <a:pt x="459" y="9"/>
                  <a:pt x="458" y="9"/>
                </a:cubicBezTo>
                <a:cubicBezTo>
                  <a:pt x="457" y="9"/>
                  <a:pt x="457" y="9"/>
                  <a:pt x="456" y="9"/>
                </a:cubicBezTo>
                <a:cubicBezTo>
                  <a:pt x="455" y="9"/>
                  <a:pt x="454" y="9"/>
                  <a:pt x="453" y="9"/>
                </a:cubicBezTo>
                <a:cubicBezTo>
                  <a:pt x="452" y="9"/>
                  <a:pt x="450" y="10"/>
                  <a:pt x="450" y="9"/>
                </a:cubicBezTo>
                <a:cubicBezTo>
                  <a:pt x="455" y="8"/>
                  <a:pt x="460" y="8"/>
                  <a:pt x="465" y="8"/>
                </a:cubicBezTo>
                <a:cubicBezTo>
                  <a:pt x="467" y="8"/>
                  <a:pt x="469" y="8"/>
                  <a:pt x="470" y="8"/>
                </a:cubicBezTo>
                <a:cubicBezTo>
                  <a:pt x="472" y="8"/>
                  <a:pt x="474" y="8"/>
                  <a:pt x="475" y="8"/>
                </a:cubicBezTo>
                <a:cubicBezTo>
                  <a:pt x="474" y="7"/>
                  <a:pt x="474" y="8"/>
                  <a:pt x="473" y="8"/>
                </a:cubicBezTo>
                <a:cubicBezTo>
                  <a:pt x="471" y="8"/>
                  <a:pt x="470" y="7"/>
                  <a:pt x="469" y="7"/>
                </a:cubicBezTo>
                <a:cubicBezTo>
                  <a:pt x="468" y="7"/>
                  <a:pt x="468" y="7"/>
                  <a:pt x="467" y="7"/>
                </a:cubicBezTo>
                <a:cubicBezTo>
                  <a:pt x="466" y="7"/>
                  <a:pt x="466" y="7"/>
                  <a:pt x="465" y="7"/>
                </a:cubicBezTo>
                <a:cubicBezTo>
                  <a:pt x="464" y="7"/>
                  <a:pt x="463" y="7"/>
                  <a:pt x="462" y="8"/>
                </a:cubicBezTo>
                <a:cubicBezTo>
                  <a:pt x="462" y="6"/>
                  <a:pt x="460" y="8"/>
                  <a:pt x="460" y="6"/>
                </a:cubicBezTo>
                <a:cubicBezTo>
                  <a:pt x="459" y="6"/>
                  <a:pt x="461" y="7"/>
                  <a:pt x="460" y="7"/>
                </a:cubicBezTo>
                <a:cubicBezTo>
                  <a:pt x="459" y="8"/>
                  <a:pt x="459" y="7"/>
                  <a:pt x="458" y="7"/>
                </a:cubicBezTo>
                <a:cubicBezTo>
                  <a:pt x="458" y="8"/>
                  <a:pt x="457" y="7"/>
                  <a:pt x="457" y="8"/>
                </a:cubicBezTo>
                <a:cubicBezTo>
                  <a:pt x="455" y="7"/>
                  <a:pt x="453" y="8"/>
                  <a:pt x="451" y="8"/>
                </a:cubicBezTo>
                <a:cubicBezTo>
                  <a:pt x="451" y="8"/>
                  <a:pt x="450" y="7"/>
                  <a:pt x="449" y="7"/>
                </a:cubicBezTo>
                <a:cubicBezTo>
                  <a:pt x="449" y="7"/>
                  <a:pt x="448" y="7"/>
                  <a:pt x="447" y="7"/>
                </a:cubicBezTo>
                <a:cubicBezTo>
                  <a:pt x="445" y="7"/>
                  <a:pt x="444" y="7"/>
                  <a:pt x="443" y="7"/>
                </a:cubicBezTo>
                <a:cubicBezTo>
                  <a:pt x="440" y="7"/>
                  <a:pt x="438" y="8"/>
                  <a:pt x="436" y="7"/>
                </a:cubicBezTo>
                <a:cubicBezTo>
                  <a:pt x="435" y="8"/>
                  <a:pt x="432" y="7"/>
                  <a:pt x="430" y="8"/>
                </a:cubicBezTo>
                <a:cubicBezTo>
                  <a:pt x="430" y="8"/>
                  <a:pt x="429" y="7"/>
                  <a:pt x="429" y="7"/>
                </a:cubicBezTo>
                <a:cubicBezTo>
                  <a:pt x="428" y="7"/>
                  <a:pt x="428" y="7"/>
                  <a:pt x="427" y="7"/>
                </a:cubicBezTo>
                <a:cubicBezTo>
                  <a:pt x="427" y="7"/>
                  <a:pt x="426" y="7"/>
                  <a:pt x="426" y="7"/>
                </a:cubicBezTo>
                <a:cubicBezTo>
                  <a:pt x="425" y="7"/>
                  <a:pt x="424" y="8"/>
                  <a:pt x="424" y="8"/>
                </a:cubicBezTo>
                <a:cubicBezTo>
                  <a:pt x="424" y="8"/>
                  <a:pt x="424" y="7"/>
                  <a:pt x="424" y="7"/>
                </a:cubicBezTo>
                <a:cubicBezTo>
                  <a:pt x="423" y="7"/>
                  <a:pt x="424" y="8"/>
                  <a:pt x="423" y="8"/>
                </a:cubicBezTo>
                <a:cubicBezTo>
                  <a:pt x="422" y="8"/>
                  <a:pt x="420" y="8"/>
                  <a:pt x="419" y="8"/>
                </a:cubicBezTo>
                <a:cubicBezTo>
                  <a:pt x="419" y="8"/>
                  <a:pt x="418" y="7"/>
                  <a:pt x="418" y="7"/>
                </a:cubicBezTo>
                <a:cubicBezTo>
                  <a:pt x="417" y="8"/>
                  <a:pt x="416" y="7"/>
                  <a:pt x="415" y="8"/>
                </a:cubicBezTo>
                <a:cubicBezTo>
                  <a:pt x="415" y="8"/>
                  <a:pt x="414" y="8"/>
                  <a:pt x="415" y="7"/>
                </a:cubicBezTo>
                <a:cubicBezTo>
                  <a:pt x="413" y="8"/>
                  <a:pt x="414" y="7"/>
                  <a:pt x="413" y="7"/>
                </a:cubicBezTo>
                <a:cubicBezTo>
                  <a:pt x="412" y="7"/>
                  <a:pt x="412" y="7"/>
                  <a:pt x="411" y="7"/>
                </a:cubicBezTo>
                <a:cubicBezTo>
                  <a:pt x="411" y="7"/>
                  <a:pt x="410" y="7"/>
                  <a:pt x="409" y="7"/>
                </a:cubicBezTo>
                <a:cubicBezTo>
                  <a:pt x="408" y="7"/>
                  <a:pt x="407" y="7"/>
                  <a:pt x="406" y="7"/>
                </a:cubicBezTo>
                <a:cubicBezTo>
                  <a:pt x="405" y="7"/>
                  <a:pt x="405" y="7"/>
                  <a:pt x="404" y="7"/>
                </a:cubicBezTo>
                <a:cubicBezTo>
                  <a:pt x="401" y="7"/>
                  <a:pt x="398" y="7"/>
                  <a:pt x="396" y="7"/>
                </a:cubicBezTo>
                <a:cubicBezTo>
                  <a:pt x="396" y="7"/>
                  <a:pt x="395" y="7"/>
                  <a:pt x="394" y="7"/>
                </a:cubicBezTo>
                <a:cubicBezTo>
                  <a:pt x="391" y="8"/>
                  <a:pt x="387" y="7"/>
                  <a:pt x="383" y="7"/>
                </a:cubicBezTo>
                <a:cubicBezTo>
                  <a:pt x="383" y="8"/>
                  <a:pt x="383" y="6"/>
                  <a:pt x="382" y="7"/>
                </a:cubicBezTo>
                <a:cubicBezTo>
                  <a:pt x="381" y="7"/>
                  <a:pt x="381" y="6"/>
                  <a:pt x="380" y="6"/>
                </a:cubicBezTo>
                <a:cubicBezTo>
                  <a:pt x="380" y="6"/>
                  <a:pt x="379" y="6"/>
                  <a:pt x="379" y="6"/>
                </a:cubicBezTo>
                <a:cubicBezTo>
                  <a:pt x="379" y="6"/>
                  <a:pt x="378" y="7"/>
                  <a:pt x="378" y="7"/>
                </a:cubicBezTo>
                <a:cubicBezTo>
                  <a:pt x="378" y="7"/>
                  <a:pt x="377" y="6"/>
                  <a:pt x="377" y="6"/>
                </a:cubicBezTo>
                <a:cubicBezTo>
                  <a:pt x="377" y="6"/>
                  <a:pt x="377" y="6"/>
                  <a:pt x="376" y="6"/>
                </a:cubicBezTo>
                <a:cubicBezTo>
                  <a:pt x="371" y="6"/>
                  <a:pt x="365" y="6"/>
                  <a:pt x="359" y="6"/>
                </a:cubicBezTo>
                <a:cubicBezTo>
                  <a:pt x="361" y="6"/>
                  <a:pt x="363" y="5"/>
                  <a:pt x="366" y="5"/>
                </a:cubicBezTo>
                <a:cubicBezTo>
                  <a:pt x="367" y="5"/>
                  <a:pt x="368" y="5"/>
                  <a:pt x="368" y="5"/>
                </a:cubicBezTo>
                <a:cubicBezTo>
                  <a:pt x="369" y="5"/>
                  <a:pt x="371" y="5"/>
                  <a:pt x="371" y="4"/>
                </a:cubicBezTo>
                <a:cubicBezTo>
                  <a:pt x="368" y="4"/>
                  <a:pt x="366" y="5"/>
                  <a:pt x="364" y="4"/>
                </a:cubicBezTo>
                <a:cubicBezTo>
                  <a:pt x="364" y="4"/>
                  <a:pt x="365" y="4"/>
                  <a:pt x="366" y="4"/>
                </a:cubicBezTo>
                <a:cubicBezTo>
                  <a:pt x="367" y="4"/>
                  <a:pt x="367" y="3"/>
                  <a:pt x="368" y="3"/>
                </a:cubicBezTo>
                <a:cubicBezTo>
                  <a:pt x="369" y="3"/>
                  <a:pt x="369" y="3"/>
                  <a:pt x="369" y="3"/>
                </a:cubicBezTo>
                <a:cubicBezTo>
                  <a:pt x="370" y="2"/>
                  <a:pt x="371" y="2"/>
                  <a:pt x="372" y="2"/>
                </a:cubicBezTo>
                <a:cubicBezTo>
                  <a:pt x="372" y="2"/>
                  <a:pt x="373" y="3"/>
                  <a:pt x="373" y="3"/>
                </a:cubicBezTo>
                <a:cubicBezTo>
                  <a:pt x="373" y="3"/>
                  <a:pt x="374" y="2"/>
                  <a:pt x="374" y="2"/>
                </a:cubicBezTo>
                <a:cubicBezTo>
                  <a:pt x="375" y="2"/>
                  <a:pt x="376" y="2"/>
                  <a:pt x="377" y="2"/>
                </a:cubicBezTo>
                <a:cubicBezTo>
                  <a:pt x="377" y="2"/>
                  <a:pt x="377" y="2"/>
                  <a:pt x="378" y="2"/>
                </a:cubicBezTo>
                <a:cubicBezTo>
                  <a:pt x="379" y="2"/>
                  <a:pt x="381" y="2"/>
                  <a:pt x="383" y="2"/>
                </a:cubicBezTo>
                <a:cubicBezTo>
                  <a:pt x="382" y="2"/>
                  <a:pt x="381" y="1"/>
                  <a:pt x="380" y="1"/>
                </a:cubicBezTo>
                <a:cubicBezTo>
                  <a:pt x="376" y="1"/>
                  <a:pt x="372" y="2"/>
                  <a:pt x="369" y="1"/>
                </a:cubicBezTo>
                <a:cubicBezTo>
                  <a:pt x="368" y="2"/>
                  <a:pt x="364" y="1"/>
                  <a:pt x="362" y="2"/>
                </a:cubicBezTo>
                <a:cubicBezTo>
                  <a:pt x="362" y="1"/>
                  <a:pt x="362" y="1"/>
                  <a:pt x="362" y="1"/>
                </a:cubicBezTo>
                <a:cubicBezTo>
                  <a:pt x="360" y="1"/>
                  <a:pt x="360" y="0"/>
                  <a:pt x="358" y="1"/>
                </a:cubicBezTo>
                <a:cubicBezTo>
                  <a:pt x="358" y="1"/>
                  <a:pt x="358" y="2"/>
                  <a:pt x="357" y="2"/>
                </a:cubicBezTo>
                <a:cubicBezTo>
                  <a:pt x="357" y="2"/>
                  <a:pt x="357" y="1"/>
                  <a:pt x="356" y="1"/>
                </a:cubicBezTo>
                <a:cubicBezTo>
                  <a:pt x="355" y="2"/>
                  <a:pt x="354" y="1"/>
                  <a:pt x="353" y="2"/>
                </a:cubicBezTo>
                <a:cubicBezTo>
                  <a:pt x="353" y="1"/>
                  <a:pt x="353" y="1"/>
                  <a:pt x="352" y="1"/>
                </a:cubicBezTo>
                <a:cubicBezTo>
                  <a:pt x="351" y="1"/>
                  <a:pt x="350" y="1"/>
                  <a:pt x="349" y="1"/>
                </a:cubicBezTo>
                <a:cubicBezTo>
                  <a:pt x="348" y="2"/>
                  <a:pt x="349" y="3"/>
                  <a:pt x="348" y="2"/>
                </a:cubicBezTo>
                <a:cubicBezTo>
                  <a:pt x="348" y="2"/>
                  <a:pt x="348" y="2"/>
                  <a:pt x="348" y="2"/>
                </a:cubicBezTo>
                <a:cubicBezTo>
                  <a:pt x="347" y="1"/>
                  <a:pt x="345" y="1"/>
                  <a:pt x="344" y="2"/>
                </a:cubicBezTo>
                <a:cubicBezTo>
                  <a:pt x="343" y="2"/>
                  <a:pt x="343" y="2"/>
                  <a:pt x="342" y="2"/>
                </a:cubicBezTo>
                <a:cubicBezTo>
                  <a:pt x="342" y="2"/>
                  <a:pt x="342" y="2"/>
                  <a:pt x="341" y="2"/>
                </a:cubicBezTo>
                <a:cubicBezTo>
                  <a:pt x="337" y="2"/>
                  <a:pt x="334" y="2"/>
                  <a:pt x="330" y="3"/>
                </a:cubicBezTo>
                <a:cubicBezTo>
                  <a:pt x="330" y="3"/>
                  <a:pt x="329" y="3"/>
                  <a:pt x="329" y="2"/>
                </a:cubicBezTo>
                <a:cubicBezTo>
                  <a:pt x="330" y="2"/>
                  <a:pt x="332" y="2"/>
                  <a:pt x="333" y="2"/>
                </a:cubicBezTo>
                <a:cubicBezTo>
                  <a:pt x="331" y="1"/>
                  <a:pt x="329" y="2"/>
                  <a:pt x="328" y="3"/>
                </a:cubicBezTo>
                <a:cubicBezTo>
                  <a:pt x="326" y="3"/>
                  <a:pt x="322" y="3"/>
                  <a:pt x="319" y="3"/>
                </a:cubicBezTo>
                <a:cubicBezTo>
                  <a:pt x="320" y="3"/>
                  <a:pt x="321" y="2"/>
                  <a:pt x="321" y="2"/>
                </a:cubicBezTo>
                <a:cubicBezTo>
                  <a:pt x="321" y="2"/>
                  <a:pt x="321" y="2"/>
                  <a:pt x="321" y="2"/>
                </a:cubicBezTo>
                <a:cubicBezTo>
                  <a:pt x="320" y="3"/>
                  <a:pt x="319" y="2"/>
                  <a:pt x="318" y="2"/>
                </a:cubicBezTo>
                <a:cubicBezTo>
                  <a:pt x="317" y="2"/>
                  <a:pt x="316" y="3"/>
                  <a:pt x="315" y="3"/>
                </a:cubicBezTo>
                <a:cubicBezTo>
                  <a:pt x="314" y="3"/>
                  <a:pt x="313" y="2"/>
                  <a:pt x="312" y="2"/>
                </a:cubicBezTo>
                <a:cubicBezTo>
                  <a:pt x="311" y="2"/>
                  <a:pt x="310" y="2"/>
                  <a:pt x="310" y="2"/>
                </a:cubicBezTo>
                <a:cubicBezTo>
                  <a:pt x="308" y="2"/>
                  <a:pt x="307" y="3"/>
                  <a:pt x="305" y="3"/>
                </a:cubicBezTo>
                <a:cubicBezTo>
                  <a:pt x="308" y="3"/>
                  <a:pt x="311" y="3"/>
                  <a:pt x="315" y="3"/>
                </a:cubicBezTo>
                <a:cubicBezTo>
                  <a:pt x="316" y="3"/>
                  <a:pt x="316" y="3"/>
                  <a:pt x="317" y="3"/>
                </a:cubicBezTo>
                <a:cubicBezTo>
                  <a:pt x="318" y="3"/>
                  <a:pt x="319" y="3"/>
                  <a:pt x="319" y="3"/>
                </a:cubicBezTo>
                <a:cubicBezTo>
                  <a:pt x="317" y="4"/>
                  <a:pt x="315" y="3"/>
                  <a:pt x="313" y="4"/>
                </a:cubicBezTo>
                <a:cubicBezTo>
                  <a:pt x="309" y="4"/>
                  <a:pt x="306" y="5"/>
                  <a:pt x="303" y="4"/>
                </a:cubicBezTo>
                <a:cubicBezTo>
                  <a:pt x="303" y="5"/>
                  <a:pt x="302" y="5"/>
                  <a:pt x="302" y="5"/>
                </a:cubicBezTo>
                <a:cubicBezTo>
                  <a:pt x="301" y="5"/>
                  <a:pt x="301" y="4"/>
                  <a:pt x="301" y="5"/>
                </a:cubicBezTo>
                <a:cubicBezTo>
                  <a:pt x="301" y="5"/>
                  <a:pt x="301" y="5"/>
                  <a:pt x="300" y="5"/>
                </a:cubicBezTo>
                <a:cubicBezTo>
                  <a:pt x="299" y="5"/>
                  <a:pt x="298" y="5"/>
                  <a:pt x="297" y="5"/>
                </a:cubicBezTo>
                <a:cubicBezTo>
                  <a:pt x="296" y="5"/>
                  <a:pt x="295" y="5"/>
                  <a:pt x="295" y="5"/>
                </a:cubicBezTo>
                <a:cubicBezTo>
                  <a:pt x="293" y="5"/>
                  <a:pt x="292" y="5"/>
                  <a:pt x="290" y="5"/>
                </a:cubicBezTo>
                <a:cubicBezTo>
                  <a:pt x="288" y="5"/>
                  <a:pt x="286" y="5"/>
                  <a:pt x="284" y="6"/>
                </a:cubicBezTo>
                <a:cubicBezTo>
                  <a:pt x="284" y="5"/>
                  <a:pt x="285" y="5"/>
                  <a:pt x="285" y="5"/>
                </a:cubicBezTo>
                <a:cubicBezTo>
                  <a:pt x="283" y="4"/>
                  <a:pt x="281" y="5"/>
                  <a:pt x="279" y="5"/>
                </a:cubicBezTo>
                <a:cubicBezTo>
                  <a:pt x="279" y="5"/>
                  <a:pt x="278" y="5"/>
                  <a:pt x="278" y="6"/>
                </a:cubicBezTo>
                <a:cubicBezTo>
                  <a:pt x="278" y="6"/>
                  <a:pt x="279" y="6"/>
                  <a:pt x="279" y="6"/>
                </a:cubicBezTo>
                <a:cubicBezTo>
                  <a:pt x="278" y="6"/>
                  <a:pt x="278" y="6"/>
                  <a:pt x="278" y="6"/>
                </a:cubicBezTo>
                <a:cubicBezTo>
                  <a:pt x="278" y="8"/>
                  <a:pt x="279" y="6"/>
                  <a:pt x="279" y="6"/>
                </a:cubicBezTo>
                <a:cubicBezTo>
                  <a:pt x="280" y="6"/>
                  <a:pt x="281" y="6"/>
                  <a:pt x="281" y="6"/>
                </a:cubicBezTo>
                <a:cubicBezTo>
                  <a:pt x="280" y="6"/>
                  <a:pt x="281" y="5"/>
                  <a:pt x="281" y="5"/>
                </a:cubicBezTo>
                <a:cubicBezTo>
                  <a:pt x="281" y="6"/>
                  <a:pt x="283" y="5"/>
                  <a:pt x="284" y="6"/>
                </a:cubicBezTo>
                <a:cubicBezTo>
                  <a:pt x="283" y="6"/>
                  <a:pt x="283" y="6"/>
                  <a:pt x="284" y="6"/>
                </a:cubicBezTo>
                <a:cubicBezTo>
                  <a:pt x="282" y="6"/>
                  <a:pt x="276" y="8"/>
                  <a:pt x="275" y="7"/>
                </a:cubicBezTo>
                <a:cubicBezTo>
                  <a:pt x="275" y="7"/>
                  <a:pt x="276" y="7"/>
                  <a:pt x="276" y="6"/>
                </a:cubicBezTo>
                <a:cubicBezTo>
                  <a:pt x="273" y="6"/>
                  <a:pt x="271" y="7"/>
                  <a:pt x="269" y="7"/>
                </a:cubicBezTo>
                <a:cubicBezTo>
                  <a:pt x="269" y="7"/>
                  <a:pt x="268" y="7"/>
                  <a:pt x="268" y="7"/>
                </a:cubicBezTo>
                <a:cubicBezTo>
                  <a:pt x="270" y="7"/>
                  <a:pt x="271" y="7"/>
                  <a:pt x="272" y="7"/>
                </a:cubicBezTo>
                <a:cubicBezTo>
                  <a:pt x="271" y="8"/>
                  <a:pt x="267" y="8"/>
                  <a:pt x="266" y="8"/>
                </a:cubicBezTo>
                <a:cubicBezTo>
                  <a:pt x="266" y="7"/>
                  <a:pt x="268" y="8"/>
                  <a:pt x="267" y="7"/>
                </a:cubicBezTo>
                <a:cubicBezTo>
                  <a:pt x="266" y="7"/>
                  <a:pt x="265" y="7"/>
                  <a:pt x="264" y="7"/>
                </a:cubicBezTo>
                <a:cubicBezTo>
                  <a:pt x="263" y="7"/>
                  <a:pt x="260" y="8"/>
                  <a:pt x="260" y="7"/>
                </a:cubicBezTo>
                <a:cubicBezTo>
                  <a:pt x="261" y="6"/>
                  <a:pt x="262" y="8"/>
                  <a:pt x="263" y="7"/>
                </a:cubicBezTo>
                <a:cubicBezTo>
                  <a:pt x="260" y="7"/>
                  <a:pt x="258" y="6"/>
                  <a:pt x="256" y="6"/>
                </a:cubicBezTo>
                <a:cubicBezTo>
                  <a:pt x="249" y="6"/>
                  <a:pt x="242" y="8"/>
                  <a:pt x="235" y="8"/>
                </a:cubicBezTo>
                <a:cubicBezTo>
                  <a:pt x="233" y="8"/>
                  <a:pt x="231" y="8"/>
                  <a:pt x="229" y="8"/>
                </a:cubicBezTo>
                <a:cubicBezTo>
                  <a:pt x="228" y="8"/>
                  <a:pt x="228" y="8"/>
                  <a:pt x="227" y="8"/>
                </a:cubicBezTo>
                <a:cubicBezTo>
                  <a:pt x="227" y="8"/>
                  <a:pt x="227" y="8"/>
                  <a:pt x="226" y="8"/>
                </a:cubicBezTo>
                <a:cubicBezTo>
                  <a:pt x="226" y="8"/>
                  <a:pt x="223" y="9"/>
                  <a:pt x="222" y="9"/>
                </a:cubicBezTo>
                <a:cubicBezTo>
                  <a:pt x="222" y="9"/>
                  <a:pt x="222" y="8"/>
                  <a:pt x="221" y="8"/>
                </a:cubicBezTo>
                <a:cubicBezTo>
                  <a:pt x="221" y="8"/>
                  <a:pt x="220" y="9"/>
                  <a:pt x="220" y="9"/>
                </a:cubicBezTo>
                <a:cubicBezTo>
                  <a:pt x="217" y="9"/>
                  <a:pt x="214" y="9"/>
                  <a:pt x="212" y="9"/>
                </a:cubicBezTo>
                <a:cubicBezTo>
                  <a:pt x="212" y="10"/>
                  <a:pt x="214" y="9"/>
                  <a:pt x="214" y="10"/>
                </a:cubicBezTo>
                <a:cubicBezTo>
                  <a:pt x="212" y="10"/>
                  <a:pt x="209" y="10"/>
                  <a:pt x="207" y="10"/>
                </a:cubicBezTo>
                <a:cubicBezTo>
                  <a:pt x="207" y="10"/>
                  <a:pt x="208" y="10"/>
                  <a:pt x="208" y="9"/>
                </a:cubicBezTo>
                <a:cubicBezTo>
                  <a:pt x="203" y="9"/>
                  <a:pt x="198" y="10"/>
                  <a:pt x="194" y="9"/>
                </a:cubicBezTo>
                <a:cubicBezTo>
                  <a:pt x="190" y="9"/>
                  <a:pt x="185" y="10"/>
                  <a:pt x="180" y="9"/>
                </a:cubicBezTo>
                <a:cubicBezTo>
                  <a:pt x="178" y="9"/>
                  <a:pt x="177" y="9"/>
                  <a:pt x="176" y="9"/>
                </a:cubicBezTo>
                <a:cubicBezTo>
                  <a:pt x="173" y="8"/>
                  <a:pt x="170" y="9"/>
                  <a:pt x="167" y="8"/>
                </a:cubicBezTo>
                <a:cubicBezTo>
                  <a:pt x="167" y="8"/>
                  <a:pt x="166" y="8"/>
                  <a:pt x="166" y="8"/>
                </a:cubicBezTo>
                <a:cubicBezTo>
                  <a:pt x="165" y="8"/>
                  <a:pt x="164" y="9"/>
                  <a:pt x="164" y="9"/>
                </a:cubicBezTo>
                <a:cubicBezTo>
                  <a:pt x="162" y="9"/>
                  <a:pt x="160" y="9"/>
                  <a:pt x="159" y="8"/>
                </a:cubicBezTo>
                <a:cubicBezTo>
                  <a:pt x="158" y="8"/>
                  <a:pt x="158" y="9"/>
                  <a:pt x="157" y="9"/>
                </a:cubicBezTo>
                <a:cubicBezTo>
                  <a:pt x="157" y="8"/>
                  <a:pt x="156" y="8"/>
                  <a:pt x="155" y="8"/>
                </a:cubicBezTo>
                <a:cubicBezTo>
                  <a:pt x="154" y="8"/>
                  <a:pt x="152" y="8"/>
                  <a:pt x="151" y="8"/>
                </a:cubicBezTo>
                <a:cubicBezTo>
                  <a:pt x="149" y="8"/>
                  <a:pt x="148" y="8"/>
                  <a:pt x="147" y="7"/>
                </a:cubicBezTo>
                <a:cubicBezTo>
                  <a:pt x="147" y="7"/>
                  <a:pt x="147" y="8"/>
                  <a:pt x="146" y="8"/>
                </a:cubicBezTo>
                <a:cubicBezTo>
                  <a:pt x="146" y="8"/>
                  <a:pt x="146" y="7"/>
                  <a:pt x="146" y="7"/>
                </a:cubicBezTo>
                <a:cubicBezTo>
                  <a:pt x="146" y="7"/>
                  <a:pt x="145" y="7"/>
                  <a:pt x="144" y="7"/>
                </a:cubicBezTo>
                <a:cubicBezTo>
                  <a:pt x="142" y="8"/>
                  <a:pt x="141" y="8"/>
                  <a:pt x="140" y="7"/>
                </a:cubicBezTo>
                <a:cubicBezTo>
                  <a:pt x="137" y="7"/>
                  <a:pt x="132" y="7"/>
                  <a:pt x="130" y="7"/>
                </a:cubicBezTo>
                <a:cubicBezTo>
                  <a:pt x="125" y="6"/>
                  <a:pt x="120" y="7"/>
                  <a:pt x="117" y="6"/>
                </a:cubicBezTo>
                <a:cubicBezTo>
                  <a:pt x="116" y="7"/>
                  <a:pt x="115" y="6"/>
                  <a:pt x="114" y="6"/>
                </a:cubicBezTo>
                <a:cubicBezTo>
                  <a:pt x="113" y="6"/>
                  <a:pt x="110" y="6"/>
                  <a:pt x="109" y="6"/>
                </a:cubicBezTo>
                <a:cubicBezTo>
                  <a:pt x="109" y="6"/>
                  <a:pt x="108" y="5"/>
                  <a:pt x="107" y="6"/>
                </a:cubicBezTo>
                <a:cubicBezTo>
                  <a:pt x="108" y="6"/>
                  <a:pt x="108" y="6"/>
                  <a:pt x="108" y="6"/>
                </a:cubicBezTo>
                <a:cubicBezTo>
                  <a:pt x="105" y="6"/>
                  <a:pt x="102" y="6"/>
                  <a:pt x="98" y="6"/>
                </a:cubicBezTo>
                <a:cubicBezTo>
                  <a:pt x="98" y="5"/>
                  <a:pt x="99" y="5"/>
                  <a:pt x="98" y="5"/>
                </a:cubicBezTo>
                <a:cubicBezTo>
                  <a:pt x="96" y="5"/>
                  <a:pt x="95" y="5"/>
                  <a:pt x="94" y="5"/>
                </a:cubicBezTo>
                <a:cubicBezTo>
                  <a:pt x="92" y="4"/>
                  <a:pt x="90" y="5"/>
                  <a:pt x="89" y="5"/>
                </a:cubicBezTo>
                <a:cubicBezTo>
                  <a:pt x="88" y="5"/>
                  <a:pt x="88" y="5"/>
                  <a:pt x="87" y="5"/>
                </a:cubicBezTo>
                <a:cubicBezTo>
                  <a:pt x="87" y="5"/>
                  <a:pt x="86" y="5"/>
                  <a:pt x="86" y="5"/>
                </a:cubicBezTo>
                <a:cubicBezTo>
                  <a:pt x="84" y="5"/>
                  <a:pt x="82" y="5"/>
                  <a:pt x="80" y="5"/>
                </a:cubicBezTo>
                <a:cubicBezTo>
                  <a:pt x="78" y="5"/>
                  <a:pt x="77" y="5"/>
                  <a:pt x="76" y="5"/>
                </a:cubicBezTo>
                <a:cubicBezTo>
                  <a:pt x="66" y="4"/>
                  <a:pt x="56" y="3"/>
                  <a:pt x="46" y="3"/>
                </a:cubicBezTo>
                <a:cubicBezTo>
                  <a:pt x="46" y="2"/>
                  <a:pt x="45" y="2"/>
                  <a:pt x="44" y="2"/>
                </a:cubicBezTo>
                <a:cubicBezTo>
                  <a:pt x="44" y="2"/>
                  <a:pt x="43" y="2"/>
                  <a:pt x="42" y="2"/>
                </a:cubicBezTo>
                <a:cubicBezTo>
                  <a:pt x="42" y="2"/>
                  <a:pt x="41" y="2"/>
                  <a:pt x="40" y="2"/>
                </a:cubicBezTo>
                <a:cubicBezTo>
                  <a:pt x="39" y="2"/>
                  <a:pt x="38" y="3"/>
                  <a:pt x="37" y="3"/>
                </a:cubicBezTo>
                <a:cubicBezTo>
                  <a:pt x="37" y="3"/>
                  <a:pt x="36" y="3"/>
                  <a:pt x="36" y="3"/>
                </a:cubicBezTo>
                <a:cubicBezTo>
                  <a:pt x="35" y="2"/>
                  <a:pt x="34" y="3"/>
                  <a:pt x="33" y="3"/>
                </a:cubicBezTo>
                <a:cubicBezTo>
                  <a:pt x="32" y="2"/>
                  <a:pt x="31" y="2"/>
                  <a:pt x="31" y="2"/>
                </a:cubicBezTo>
                <a:cubicBezTo>
                  <a:pt x="30" y="2"/>
                  <a:pt x="29" y="2"/>
                  <a:pt x="28" y="2"/>
                </a:cubicBezTo>
                <a:cubicBezTo>
                  <a:pt x="27" y="3"/>
                  <a:pt x="24" y="3"/>
                  <a:pt x="22" y="3"/>
                </a:cubicBezTo>
                <a:cubicBezTo>
                  <a:pt x="21" y="3"/>
                  <a:pt x="22" y="4"/>
                  <a:pt x="21" y="4"/>
                </a:cubicBezTo>
                <a:cubicBezTo>
                  <a:pt x="20" y="4"/>
                  <a:pt x="20" y="5"/>
                  <a:pt x="19" y="5"/>
                </a:cubicBezTo>
                <a:cubicBezTo>
                  <a:pt x="18" y="5"/>
                  <a:pt x="18" y="6"/>
                  <a:pt x="18" y="6"/>
                </a:cubicBezTo>
                <a:cubicBezTo>
                  <a:pt x="17" y="6"/>
                  <a:pt x="15" y="5"/>
                  <a:pt x="15" y="6"/>
                </a:cubicBezTo>
                <a:cubicBezTo>
                  <a:pt x="17" y="7"/>
                  <a:pt x="20" y="6"/>
                  <a:pt x="22" y="8"/>
                </a:cubicBezTo>
                <a:cubicBezTo>
                  <a:pt x="22" y="8"/>
                  <a:pt x="21" y="9"/>
                  <a:pt x="21" y="9"/>
                </a:cubicBezTo>
                <a:cubicBezTo>
                  <a:pt x="22" y="10"/>
                  <a:pt x="23" y="10"/>
                  <a:pt x="22" y="11"/>
                </a:cubicBezTo>
                <a:cubicBezTo>
                  <a:pt x="21" y="11"/>
                  <a:pt x="21" y="10"/>
                  <a:pt x="20" y="10"/>
                </a:cubicBezTo>
                <a:cubicBezTo>
                  <a:pt x="18" y="10"/>
                  <a:pt x="16" y="9"/>
                  <a:pt x="15" y="9"/>
                </a:cubicBezTo>
                <a:cubicBezTo>
                  <a:pt x="15" y="9"/>
                  <a:pt x="14" y="9"/>
                  <a:pt x="14" y="8"/>
                </a:cubicBezTo>
                <a:cubicBezTo>
                  <a:pt x="12" y="9"/>
                  <a:pt x="11" y="7"/>
                  <a:pt x="9" y="7"/>
                </a:cubicBezTo>
                <a:cubicBezTo>
                  <a:pt x="9" y="9"/>
                  <a:pt x="11" y="9"/>
                  <a:pt x="12" y="9"/>
                </a:cubicBezTo>
                <a:cubicBezTo>
                  <a:pt x="12" y="10"/>
                  <a:pt x="12" y="11"/>
                  <a:pt x="13" y="12"/>
                </a:cubicBezTo>
                <a:cubicBezTo>
                  <a:pt x="14" y="13"/>
                  <a:pt x="17" y="13"/>
                  <a:pt x="19" y="14"/>
                </a:cubicBezTo>
                <a:cubicBezTo>
                  <a:pt x="20" y="14"/>
                  <a:pt x="21" y="13"/>
                  <a:pt x="21" y="15"/>
                </a:cubicBezTo>
                <a:cubicBezTo>
                  <a:pt x="18" y="15"/>
                  <a:pt x="17" y="13"/>
                  <a:pt x="13" y="14"/>
                </a:cubicBezTo>
                <a:cubicBezTo>
                  <a:pt x="14" y="16"/>
                  <a:pt x="16" y="16"/>
                  <a:pt x="19" y="17"/>
                </a:cubicBezTo>
                <a:cubicBezTo>
                  <a:pt x="18" y="18"/>
                  <a:pt x="19" y="18"/>
                  <a:pt x="20" y="18"/>
                </a:cubicBezTo>
                <a:cubicBezTo>
                  <a:pt x="20" y="19"/>
                  <a:pt x="20" y="19"/>
                  <a:pt x="20" y="19"/>
                </a:cubicBezTo>
                <a:cubicBezTo>
                  <a:pt x="20" y="20"/>
                  <a:pt x="21" y="19"/>
                  <a:pt x="21" y="20"/>
                </a:cubicBezTo>
                <a:cubicBezTo>
                  <a:pt x="20" y="21"/>
                  <a:pt x="20" y="20"/>
                  <a:pt x="20" y="21"/>
                </a:cubicBezTo>
                <a:cubicBezTo>
                  <a:pt x="20" y="21"/>
                  <a:pt x="21" y="21"/>
                  <a:pt x="22" y="21"/>
                </a:cubicBezTo>
                <a:cubicBezTo>
                  <a:pt x="23" y="22"/>
                  <a:pt x="24" y="22"/>
                  <a:pt x="26" y="22"/>
                </a:cubicBezTo>
                <a:cubicBezTo>
                  <a:pt x="27" y="22"/>
                  <a:pt x="28" y="22"/>
                  <a:pt x="29" y="23"/>
                </a:cubicBezTo>
                <a:cubicBezTo>
                  <a:pt x="27" y="24"/>
                  <a:pt x="23" y="23"/>
                  <a:pt x="21" y="23"/>
                </a:cubicBezTo>
                <a:cubicBezTo>
                  <a:pt x="22" y="24"/>
                  <a:pt x="24" y="23"/>
                  <a:pt x="25" y="24"/>
                </a:cubicBezTo>
                <a:cubicBezTo>
                  <a:pt x="23" y="25"/>
                  <a:pt x="21" y="23"/>
                  <a:pt x="20" y="24"/>
                </a:cubicBezTo>
                <a:cubicBezTo>
                  <a:pt x="20" y="24"/>
                  <a:pt x="21" y="24"/>
                  <a:pt x="21" y="25"/>
                </a:cubicBezTo>
                <a:cubicBezTo>
                  <a:pt x="22" y="25"/>
                  <a:pt x="23" y="25"/>
                  <a:pt x="23" y="25"/>
                </a:cubicBezTo>
                <a:cubicBezTo>
                  <a:pt x="22" y="26"/>
                  <a:pt x="22" y="26"/>
                  <a:pt x="22" y="27"/>
                </a:cubicBezTo>
                <a:cubicBezTo>
                  <a:pt x="20" y="26"/>
                  <a:pt x="19" y="26"/>
                  <a:pt x="17" y="26"/>
                </a:cubicBezTo>
                <a:cubicBezTo>
                  <a:pt x="17" y="26"/>
                  <a:pt x="16" y="25"/>
                  <a:pt x="16" y="25"/>
                </a:cubicBezTo>
                <a:cubicBezTo>
                  <a:pt x="16" y="25"/>
                  <a:pt x="15" y="26"/>
                  <a:pt x="15" y="25"/>
                </a:cubicBezTo>
                <a:cubicBezTo>
                  <a:pt x="15" y="24"/>
                  <a:pt x="15" y="23"/>
                  <a:pt x="15" y="21"/>
                </a:cubicBezTo>
                <a:cubicBezTo>
                  <a:pt x="16" y="21"/>
                  <a:pt x="17" y="21"/>
                  <a:pt x="17" y="20"/>
                </a:cubicBezTo>
                <a:cubicBezTo>
                  <a:pt x="16" y="20"/>
                  <a:pt x="15" y="19"/>
                  <a:pt x="13" y="19"/>
                </a:cubicBezTo>
                <a:cubicBezTo>
                  <a:pt x="13" y="18"/>
                  <a:pt x="14" y="18"/>
                  <a:pt x="13" y="18"/>
                </a:cubicBezTo>
                <a:cubicBezTo>
                  <a:pt x="12" y="17"/>
                  <a:pt x="8" y="18"/>
                  <a:pt x="7" y="16"/>
                </a:cubicBezTo>
                <a:cubicBezTo>
                  <a:pt x="7" y="16"/>
                  <a:pt x="6" y="15"/>
                  <a:pt x="6" y="15"/>
                </a:cubicBezTo>
                <a:cubicBezTo>
                  <a:pt x="7" y="14"/>
                  <a:pt x="8" y="14"/>
                  <a:pt x="9" y="14"/>
                </a:cubicBezTo>
                <a:cubicBezTo>
                  <a:pt x="7" y="14"/>
                  <a:pt x="6" y="13"/>
                  <a:pt x="4" y="12"/>
                </a:cubicBezTo>
                <a:cubicBezTo>
                  <a:pt x="4" y="14"/>
                  <a:pt x="5" y="15"/>
                  <a:pt x="6" y="16"/>
                </a:cubicBezTo>
                <a:cubicBezTo>
                  <a:pt x="6" y="17"/>
                  <a:pt x="5" y="17"/>
                  <a:pt x="5" y="18"/>
                </a:cubicBezTo>
                <a:cubicBezTo>
                  <a:pt x="6" y="20"/>
                  <a:pt x="9" y="21"/>
                  <a:pt x="12" y="21"/>
                </a:cubicBezTo>
                <a:cubicBezTo>
                  <a:pt x="11" y="22"/>
                  <a:pt x="11" y="21"/>
                  <a:pt x="10" y="21"/>
                </a:cubicBezTo>
                <a:cubicBezTo>
                  <a:pt x="10" y="22"/>
                  <a:pt x="9" y="23"/>
                  <a:pt x="8" y="23"/>
                </a:cubicBezTo>
                <a:cubicBezTo>
                  <a:pt x="8" y="25"/>
                  <a:pt x="7" y="25"/>
                  <a:pt x="8" y="27"/>
                </a:cubicBezTo>
                <a:cubicBezTo>
                  <a:pt x="8" y="27"/>
                  <a:pt x="9" y="27"/>
                  <a:pt x="10" y="27"/>
                </a:cubicBezTo>
                <a:cubicBezTo>
                  <a:pt x="11" y="28"/>
                  <a:pt x="12" y="29"/>
                  <a:pt x="14" y="30"/>
                </a:cubicBezTo>
                <a:cubicBezTo>
                  <a:pt x="15" y="30"/>
                  <a:pt x="16" y="29"/>
                  <a:pt x="16" y="30"/>
                </a:cubicBezTo>
                <a:cubicBezTo>
                  <a:pt x="16" y="32"/>
                  <a:pt x="14" y="32"/>
                  <a:pt x="12" y="31"/>
                </a:cubicBezTo>
                <a:cubicBezTo>
                  <a:pt x="10" y="31"/>
                  <a:pt x="8" y="29"/>
                  <a:pt x="7" y="29"/>
                </a:cubicBezTo>
                <a:cubicBezTo>
                  <a:pt x="6" y="27"/>
                  <a:pt x="6" y="26"/>
                  <a:pt x="4" y="25"/>
                </a:cubicBezTo>
                <a:cubicBezTo>
                  <a:pt x="3" y="26"/>
                  <a:pt x="4" y="27"/>
                  <a:pt x="3" y="27"/>
                </a:cubicBezTo>
                <a:cubicBezTo>
                  <a:pt x="2" y="27"/>
                  <a:pt x="1" y="26"/>
                  <a:pt x="1" y="27"/>
                </a:cubicBezTo>
                <a:cubicBezTo>
                  <a:pt x="2" y="28"/>
                  <a:pt x="3" y="29"/>
                  <a:pt x="4" y="31"/>
                </a:cubicBezTo>
                <a:cubicBezTo>
                  <a:pt x="4" y="32"/>
                  <a:pt x="3" y="32"/>
                  <a:pt x="3" y="33"/>
                </a:cubicBezTo>
                <a:cubicBezTo>
                  <a:pt x="3" y="33"/>
                  <a:pt x="4" y="34"/>
                  <a:pt x="4" y="35"/>
                </a:cubicBezTo>
                <a:cubicBezTo>
                  <a:pt x="3" y="35"/>
                  <a:pt x="3" y="35"/>
                  <a:pt x="3" y="36"/>
                </a:cubicBezTo>
                <a:cubicBezTo>
                  <a:pt x="3" y="36"/>
                  <a:pt x="3" y="36"/>
                  <a:pt x="3" y="36"/>
                </a:cubicBezTo>
                <a:cubicBezTo>
                  <a:pt x="3" y="37"/>
                  <a:pt x="2" y="37"/>
                  <a:pt x="2" y="37"/>
                </a:cubicBezTo>
                <a:cubicBezTo>
                  <a:pt x="0" y="38"/>
                  <a:pt x="1" y="40"/>
                  <a:pt x="2" y="42"/>
                </a:cubicBezTo>
                <a:cubicBezTo>
                  <a:pt x="2" y="43"/>
                  <a:pt x="2" y="44"/>
                  <a:pt x="3" y="44"/>
                </a:cubicBezTo>
                <a:cubicBezTo>
                  <a:pt x="4" y="44"/>
                  <a:pt x="5" y="44"/>
                  <a:pt x="7" y="45"/>
                </a:cubicBezTo>
                <a:cubicBezTo>
                  <a:pt x="7" y="44"/>
                  <a:pt x="8" y="42"/>
                  <a:pt x="8" y="41"/>
                </a:cubicBezTo>
                <a:cubicBezTo>
                  <a:pt x="10" y="40"/>
                  <a:pt x="12" y="38"/>
                  <a:pt x="14" y="39"/>
                </a:cubicBezTo>
                <a:cubicBezTo>
                  <a:pt x="14" y="40"/>
                  <a:pt x="14" y="41"/>
                  <a:pt x="14" y="41"/>
                </a:cubicBezTo>
                <a:cubicBezTo>
                  <a:pt x="15" y="42"/>
                  <a:pt x="15" y="43"/>
                  <a:pt x="16" y="43"/>
                </a:cubicBezTo>
                <a:cubicBezTo>
                  <a:pt x="16" y="44"/>
                  <a:pt x="16" y="45"/>
                  <a:pt x="17" y="45"/>
                </a:cubicBezTo>
                <a:cubicBezTo>
                  <a:pt x="18" y="44"/>
                  <a:pt x="19" y="43"/>
                  <a:pt x="20" y="43"/>
                </a:cubicBezTo>
                <a:cubicBezTo>
                  <a:pt x="21" y="43"/>
                  <a:pt x="22" y="45"/>
                  <a:pt x="23" y="44"/>
                </a:cubicBezTo>
                <a:cubicBezTo>
                  <a:pt x="23" y="47"/>
                  <a:pt x="26" y="47"/>
                  <a:pt x="26" y="49"/>
                </a:cubicBezTo>
                <a:cubicBezTo>
                  <a:pt x="25" y="49"/>
                  <a:pt x="25" y="49"/>
                  <a:pt x="25" y="49"/>
                </a:cubicBezTo>
                <a:cubicBezTo>
                  <a:pt x="23" y="50"/>
                  <a:pt x="21" y="49"/>
                  <a:pt x="20" y="49"/>
                </a:cubicBezTo>
                <a:cubicBezTo>
                  <a:pt x="19" y="50"/>
                  <a:pt x="21" y="51"/>
                  <a:pt x="20" y="53"/>
                </a:cubicBezTo>
                <a:cubicBezTo>
                  <a:pt x="21" y="53"/>
                  <a:pt x="21" y="54"/>
                  <a:pt x="22" y="55"/>
                </a:cubicBezTo>
                <a:cubicBezTo>
                  <a:pt x="25" y="55"/>
                  <a:pt x="25" y="55"/>
                  <a:pt x="25" y="55"/>
                </a:cubicBezTo>
                <a:cubicBezTo>
                  <a:pt x="26" y="55"/>
                  <a:pt x="26" y="56"/>
                  <a:pt x="26" y="57"/>
                </a:cubicBezTo>
                <a:cubicBezTo>
                  <a:pt x="27" y="57"/>
                  <a:pt x="27" y="58"/>
                  <a:pt x="29" y="58"/>
                </a:cubicBezTo>
                <a:cubicBezTo>
                  <a:pt x="31" y="59"/>
                  <a:pt x="35" y="58"/>
                  <a:pt x="38" y="58"/>
                </a:cubicBezTo>
                <a:cubicBezTo>
                  <a:pt x="39" y="58"/>
                  <a:pt x="39" y="59"/>
                  <a:pt x="39" y="59"/>
                </a:cubicBezTo>
                <a:cubicBezTo>
                  <a:pt x="40" y="59"/>
                  <a:pt x="41" y="58"/>
                  <a:pt x="41" y="58"/>
                </a:cubicBezTo>
                <a:cubicBezTo>
                  <a:pt x="42" y="58"/>
                  <a:pt x="43" y="59"/>
                  <a:pt x="44" y="59"/>
                </a:cubicBezTo>
                <a:cubicBezTo>
                  <a:pt x="45" y="59"/>
                  <a:pt x="45" y="59"/>
                  <a:pt x="47" y="59"/>
                </a:cubicBezTo>
                <a:cubicBezTo>
                  <a:pt x="49" y="59"/>
                  <a:pt x="52" y="59"/>
                  <a:pt x="54" y="59"/>
                </a:cubicBezTo>
                <a:cubicBezTo>
                  <a:pt x="55" y="59"/>
                  <a:pt x="55" y="59"/>
                  <a:pt x="56" y="59"/>
                </a:cubicBezTo>
                <a:cubicBezTo>
                  <a:pt x="57" y="58"/>
                  <a:pt x="57" y="59"/>
                  <a:pt x="58" y="59"/>
                </a:cubicBezTo>
                <a:cubicBezTo>
                  <a:pt x="65" y="58"/>
                  <a:pt x="75" y="59"/>
                  <a:pt x="82" y="58"/>
                </a:cubicBezTo>
                <a:cubicBezTo>
                  <a:pt x="81" y="58"/>
                  <a:pt x="81" y="58"/>
                  <a:pt x="81" y="58"/>
                </a:cubicBezTo>
                <a:cubicBezTo>
                  <a:pt x="83" y="58"/>
                  <a:pt x="85" y="57"/>
                  <a:pt x="85" y="58"/>
                </a:cubicBezTo>
                <a:cubicBezTo>
                  <a:pt x="85" y="59"/>
                  <a:pt x="83" y="58"/>
                  <a:pt x="82" y="59"/>
                </a:cubicBezTo>
                <a:cubicBezTo>
                  <a:pt x="87" y="59"/>
                  <a:pt x="91" y="59"/>
                  <a:pt x="95" y="59"/>
                </a:cubicBezTo>
                <a:cubicBezTo>
                  <a:pt x="96" y="59"/>
                  <a:pt x="97" y="59"/>
                  <a:pt x="99" y="59"/>
                </a:cubicBezTo>
                <a:cubicBezTo>
                  <a:pt x="99" y="59"/>
                  <a:pt x="99" y="59"/>
                  <a:pt x="100" y="59"/>
                </a:cubicBezTo>
                <a:cubicBezTo>
                  <a:pt x="102" y="59"/>
                  <a:pt x="105" y="60"/>
                  <a:pt x="106" y="59"/>
                </a:cubicBezTo>
                <a:cubicBezTo>
                  <a:pt x="108" y="59"/>
                  <a:pt x="108" y="60"/>
                  <a:pt x="110" y="60"/>
                </a:cubicBezTo>
                <a:cubicBezTo>
                  <a:pt x="112" y="60"/>
                  <a:pt x="114" y="59"/>
                  <a:pt x="116" y="59"/>
                </a:cubicBezTo>
                <a:cubicBezTo>
                  <a:pt x="119" y="60"/>
                  <a:pt x="123" y="59"/>
                  <a:pt x="126" y="60"/>
                </a:cubicBezTo>
                <a:cubicBezTo>
                  <a:pt x="127" y="60"/>
                  <a:pt x="127" y="59"/>
                  <a:pt x="127" y="59"/>
                </a:cubicBezTo>
                <a:cubicBezTo>
                  <a:pt x="130" y="59"/>
                  <a:pt x="134" y="60"/>
                  <a:pt x="137" y="60"/>
                </a:cubicBezTo>
                <a:cubicBezTo>
                  <a:pt x="142" y="60"/>
                  <a:pt x="147" y="60"/>
                  <a:pt x="151" y="60"/>
                </a:cubicBezTo>
                <a:cubicBezTo>
                  <a:pt x="152" y="60"/>
                  <a:pt x="154" y="60"/>
                  <a:pt x="155" y="60"/>
                </a:cubicBezTo>
                <a:cubicBezTo>
                  <a:pt x="158" y="60"/>
                  <a:pt x="161" y="60"/>
                  <a:pt x="163" y="60"/>
                </a:cubicBezTo>
                <a:cubicBezTo>
                  <a:pt x="164" y="60"/>
                  <a:pt x="165" y="60"/>
                  <a:pt x="166" y="60"/>
                </a:cubicBezTo>
                <a:cubicBezTo>
                  <a:pt x="173" y="60"/>
                  <a:pt x="182" y="60"/>
                  <a:pt x="189" y="60"/>
                </a:cubicBezTo>
                <a:cubicBezTo>
                  <a:pt x="191" y="60"/>
                  <a:pt x="196" y="59"/>
                  <a:pt x="199" y="60"/>
                </a:cubicBezTo>
                <a:cubicBezTo>
                  <a:pt x="202" y="60"/>
                  <a:pt x="206" y="59"/>
                  <a:pt x="209" y="59"/>
                </a:cubicBezTo>
                <a:cubicBezTo>
                  <a:pt x="210" y="59"/>
                  <a:pt x="213" y="60"/>
                  <a:pt x="213" y="59"/>
                </a:cubicBezTo>
                <a:cubicBezTo>
                  <a:pt x="211" y="59"/>
                  <a:pt x="211" y="59"/>
                  <a:pt x="211" y="59"/>
                </a:cubicBezTo>
                <a:cubicBezTo>
                  <a:pt x="211" y="59"/>
                  <a:pt x="212" y="57"/>
                  <a:pt x="211" y="57"/>
                </a:cubicBezTo>
                <a:cubicBezTo>
                  <a:pt x="211" y="57"/>
                  <a:pt x="211" y="58"/>
                  <a:pt x="211" y="58"/>
                </a:cubicBezTo>
                <a:cubicBezTo>
                  <a:pt x="209" y="58"/>
                  <a:pt x="207" y="57"/>
                  <a:pt x="205" y="57"/>
                </a:cubicBezTo>
                <a:cubicBezTo>
                  <a:pt x="204" y="57"/>
                  <a:pt x="203" y="57"/>
                  <a:pt x="203" y="57"/>
                </a:cubicBezTo>
                <a:cubicBezTo>
                  <a:pt x="202" y="57"/>
                  <a:pt x="202" y="57"/>
                  <a:pt x="202" y="57"/>
                </a:cubicBezTo>
                <a:cubicBezTo>
                  <a:pt x="202" y="57"/>
                  <a:pt x="201" y="57"/>
                  <a:pt x="201" y="57"/>
                </a:cubicBezTo>
                <a:cubicBezTo>
                  <a:pt x="201" y="57"/>
                  <a:pt x="200" y="57"/>
                  <a:pt x="200" y="57"/>
                </a:cubicBezTo>
                <a:cubicBezTo>
                  <a:pt x="200" y="57"/>
                  <a:pt x="200" y="57"/>
                  <a:pt x="199" y="57"/>
                </a:cubicBezTo>
                <a:cubicBezTo>
                  <a:pt x="198" y="56"/>
                  <a:pt x="197" y="57"/>
                  <a:pt x="196" y="56"/>
                </a:cubicBezTo>
                <a:cubicBezTo>
                  <a:pt x="198" y="56"/>
                  <a:pt x="201" y="56"/>
                  <a:pt x="202" y="56"/>
                </a:cubicBezTo>
                <a:cubicBezTo>
                  <a:pt x="204" y="56"/>
                  <a:pt x="205" y="56"/>
                  <a:pt x="206" y="56"/>
                </a:cubicBezTo>
                <a:cubicBezTo>
                  <a:pt x="206" y="56"/>
                  <a:pt x="206" y="56"/>
                  <a:pt x="207" y="56"/>
                </a:cubicBezTo>
                <a:cubicBezTo>
                  <a:pt x="208" y="56"/>
                  <a:pt x="207" y="56"/>
                  <a:pt x="208" y="56"/>
                </a:cubicBezTo>
                <a:cubicBezTo>
                  <a:pt x="208" y="56"/>
                  <a:pt x="209" y="56"/>
                  <a:pt x="209" y="56"/>
                </a:cubicBezTo>
                <a:cubicBezTo>
                  <a:pt x="211" y="56"/>
                  <a:pt x="213" y="56"/>
                  <a:pt x="215" y="56"/>
                </a:cubicBezTo>
                <a:cubicBezTo>
                  <a:pt x="216" y="56"/>
                  <a:pt x="217" y="56"/>
                  <a:pt x="218" y="56"/>
                </a:cubicBezTo>
                <a:cubicBezTo>
                  <a:pt x="219" y="56"/>
                  <a:pt x="220" y="56"/>
                  <a:pt x="221" y="56"/>
                </a:cubicBezTo>
                <a:cubicBezTo>
                  <a:pt x="222" y="56"/>
                  <a:pt x="224" y="56"/>
                  <a:pt x="224" y="56"/>
                </a:cubicBezTo>
                <a:cubicBezTo>
                  <a:pt x="224" y="56"/>
                  <a:pt x="225" y="56"/>
                  <a:pt x="225" y="56"/>
                </a:cubicBezTo>
                <a:cubicBezTo>
                  <a:pt x="226" y="56"/>
                  <a:pt x="226" y="56"/>
                  <a:pt x="227" y="56"/>
                </a:cubicBezTo>
                <a:cubicBezTo>
                  <a:pt x="228" y="56"/>
                  <a:pt x="229" y="57"/>
                  <a:pt x="230" y="57"/>
                </a:cubicBezTo>
                <a:cubicBezTo>
                  <a:pt x="230" y="57"/>
                  <a:pt x="232" y="57"/>
                  <a:pt x="232" y="58"/>
                </a:cubicBezTo>
                <a:cubicBezTo>
                  <a:pt x="231" y="57"/>
                  <a:pt x="229" y="58"/>
                  <a:pt x="229" y="57"/>
                </a:cubicBezTo>
                <a:cubicBezTo>
                  <a:pt x="228" y="57"/>
                  <a:pt x="226" y="57"/>
                  <a:pt x="225" y="57"/>
                </a:cubicBezTo>
                <a:cubicBezTo>
                  <a:pt x="225" y="57"/>
                  <a:pt x="224" y="57"/>
                  <a:pt x="224" y="57"/>
                </a:cubicBezTo>
                <a:cubicBezTo>
                  <a:pt x="221" y="57"/>
                  <a:pt x="218" y="58"/>
                  <a:pt x="216" y="58"/>
                </a:cubicBezTo>
                <a:cubicBezTo>
                  <a:pt x="214" y="58"/>
                  <a:pt x="213" y="58"/>
                  <a:pt x="211" y="59"/>
                </a:cubicBezTo>
                <a:cubicBezTo>
                  <a:pt x="213" y="59"/>
                  <a:pt x="215" y="59"/>
                  <a:pt x="216" y="59"/>
                </a:cubicBezTo>
                <a:cubicBezTo>
                  <a:pt x="217" y="59"/>
                  <a:pt x="216" y="59"/>
                  <a:pt x="217" y="59"/>
                </a:cubicBezTo>
                <a:cubicBezTo>
                  <a:pt x="219" y="60"/>
                  <a:pt x="220" y="59"/>
                  <a:pt x="221" y="59"/>
                </a:cubicBezTo>
                <a:cubicBezTo>
                  <a:pt x="221" y="59"/>
                  <a:pt x="221" y="60"/>
                  <a:pt x="221" y="60"/>
                </a:cubicBezTo>
                <a:cubicBezTo>
                  <a:pt x="221" y="60"/>
                  <a:pt x="221" y="59"/>
                  <a:pt x="221" y="59"/>
                </a:cubicBezTo>
                <a:cubicBezTo>
                  <a:pt x="222" y="58"/>
                  <a:pt x="223" y="59"/>
                  <a:pt x="223" y="58"/>
                </a:cubicBezTo>
                <a:cubicBezTo>
                  <a:pt x="224" y="58"/>
                  <a:pt x="226" y="58"/>
                  <a:pt x="227" y="58"/>
                </a:cubicBezTo>
                <a:cubicBezTo>
                  <a:pt x="227" y="58"/>
                  <a:pt x="228" y="58"/>
                  <a:pt x="228" y="58"/>
                </a:cubicBezTo>
                <a:cubicBezTo>
                  <a:pt x="229" y="58"/>
                  <a:pt x="232" y="58"/>
                  <a:pt x="233" y="58"/>
                </a:cubicBezTo>
                <a:cubicBezTo>
                  <a:pt x="233" y="58"/>
                  <a:pt x="234" y="58"/>
                  <a:pt x="235" y="58"/>
                </a:cubicBezTo>
                <a:cubicBezTo>
                  <a:pt x="238" y="58"/>
                  <a:pt x="244" y="58"/>
                  <a:pt x="247" y="59"/>
                </a:cubicBezTo>
                <a:cubicBezTo>
                  <a:pt x="245" y="59"/>
                  <a:pt x="243" y="59"/>
                  <a:pt x="242" y="60"/>
                </a:cubicBezTo>
                <a:cubicBezTo>
                  <a:pt x="244" y="59"/>
                  <a:pt x="247" y="60"/>
                  <a:pt x="249" y="60"/>
                </a:cubicBezTo>
                <a:cubicBezTo>
                  <a:pt x="252" y="60"/>
                  <a:pt x="254" y="60"/>
                  <a:pt x="257" y="60"/>
                </a:cubicBezTo>
                <a:cubicBezTo>
                  <a:pt x="259" y="59"/>
                  <a:pt x="262" y="61"/>
                  <a:pt x="264" y="59"/>
                </a:cubicBezTo>
                <a:cubicBezTo>
                  <a:pt x="265" y="59"/>
                  <a:pt x="265" y="60"/>
                  <a:pt x="265" y="60"/>
                </a:cubicBezTo>
                <a:cubicBezTo>
                  <a:pt x="265" y="59"/>
                  <a:pt x="265" y="58"/>
                  <a:pt x="266" y="58"/>
                </a:cubicBezTo>
                <a:cubicBezTo>
                  <a:pt x="267" y="58"/>
                  <a:pt x="268" y="58"/>
                  <a:pt x="269" y="58"/>
                </a:cubicBezTo>
                <a:cubicBezTo>
                  <a:pt x="270" y="58"/>
                  <a:pt x="271" y="57"/>
                  <a:pt x="272" y="58"/>
                </a:cubicBezTo>
                <a:cubicBezTo>
                  <a:pt x="272" y="59"/>
                  <a:pt x="273" y="59"/>
                  <a:pt x="273" y="59"/>
                </a:cubicBezTo>
                <a:cubicBezTo>
                  <a:pt x="271" y="59"/>
                  <a:pt x="270" y="59"/>
                  <a:pt x="270" y="60"/>
                </a:cubicBezTo>
                <a:cubicBezTo>
                  <a:pt x="273" y="60"/>
                  <a:pt x="277" y="59"/>
                  <a:pt x="281" y="60"/>
                </a:cubicBezTo>
                <a:cubicBezTo>
                  <a:pt x="283" y="60"/>
                  <a:pt x="285" y="60"/>
                  <a:pt x="287" y="59"/>
                </a:cubicBezTo>
                <a:cubicBezTo>
                  <a:pt x="286" y="59"/>
                  <a:pt x="285" y="59"/>
                  <a:pt x="284" y="59"/>
                </a:cubicBezTo>
                <a:cubicBezTo>
                  <a:pt x="284" y="59"/>
                  <a:pt x="284" y="59"/>
                  <a:pt x="283" y="59"/>
                </a:cubicBezTo>
                <a:cubicBezTo>
                  <a:pt x="282" y="59"/>
                  <a:pt x="282" y="59"/>
                  <a:pt x="281" y="59"/>
                </a:cubicBezTo>
                <a:cubicBezTo>
                  <a:pt x="279" y="59"/>
                  <a:pt x="277" y="60"/>
                  <a:pt x="275" y="59"/>
                </a:cubicBezTo>
                <a:cubicBezTo>
                  <a:pt x="277" y="59"/>
                  <a:pt x="277" y="58"/>
                  <a:pt x="278" y="58"/>
                </a:cubicBezTo>
                <a:cubicBezTo>
                  <a:pt x="283" y="58"/>
                  <a:pt x="287" y="58"/>
                  <a:pt x="291" y="58"/>
                </a:cubicBezTo>
                <a:cubicBezTo>
                  <a:pt x="292" y="58"/>
                  <a:pt x="292" y="58"/>
                  <a:pt x="293" y="58"/>
                </a:cubicBezTo>
                <a:cubicBezTo>
                  <a:pt x="295" y="58"/>
                  <a:pt x="296" y="57"/>
                  <a:pt x="297" y="57"/>
                </a:cubicBezTo>
                <a:cubicBezTo>
                  <a:pt x="298" y="57"/>
                  <a:pt x="299" y="58"/>
                  <a:pt x="300" y="58"/>
                </a:cubicBezTo>
                <a:cubicBezTo>
                  <a:pt x="300" y="58"/>
                  <a:pt x="300" y="57"/>
                  <a:pt x="301" y="57"/>
                </a:cubicBezTo>
                <a:cubicBezTo>
                  <a:pt x="301" y="57"/>
                  <a:pt x="301" y="57"/>
                  <a:pt x="302" y="57"/>
                </a:cubicBezTo>
                <a:cubicBezTo>
                  <a:pt x="304" y="57"/>
                  <a:pt x="307" y="57"/>
                  <a:pt x="308" y="57"/>
                </a:cubicBezTo>
                <a:cubicBezTo>
                  <a:pt x="309" y="57"/>
                  <a:pt x="309" y="58"/>
                  <a:pt x="309" y="57"/>
                </a:cubicBezTo>
                <a:cubicBezTo>
                  <a:pt x="309" y="57"/>
                  <a:pt x="310" y="57"/>
                  <a:pt x="310" y="57"/>
                </a:cubicBezTo>
                <a:cubicBezTo>
                  <a:pt x="310" y="57"/>
                  <a:pt x="311" y="57"/>
                  <a:pt x="311" y="57"/>
                </a:cubicBezTo>
                <a:cubicBezTo>
                  <a:pt x="312" y="57"/>
                  <a:pt x="312" y="57"/>
                  <a:pt x="313" y="57"/>
                </a:cubicBezTo>
                <a:cubicBezTo>
                  <a:pt x="314" y="57"/>
                  <a:pt x="315" y="56"/>
                  <a:pt x="317" y="56"/>
                </a:cubicBezTo>
                <a:cubicBezTo>
                  <a:pt x="317" y="56"/>
                  <a:pt x="318" y="57"/>
                  <a:pt x="318" y="57"/>
                </a:cubicBezTo>
                <a:cubicBezTo>
                  <a:pt x="319" y="57"/>
                  <a:pt x="320" y="56"/>
                  <a:pt x="320" y="56"/>
                </a:cubicBezTo>
                <a:cubicBezTo>
                  <a:pt x="321" y="56"/>
                  <a:pt x="322" y="57"/>
                  <a:pt x="324" y="57"/>
                </a:cubicBezTo>
                <a:cubicBezTo>
                  <a:pt x="324" y="57"/>
                  <a:pt x="324" y="56"/>
                  <a:pt x="324" y="56"/>
                </a:cubicBezTo>
                <a:cubicBezTo>
                  <a:pt x="324" y="56"/>
                  <a:pt x="325" y="57"/>
                  <a:pt x="325" y="57"/>
                </a:cubicBezTo>
                <a:cubicBezTo>
                  <a:pt x="325" y="57"/>
                  <a:pt x="326" y="56"/>
                  <a:pt x="326" y="56"/>
                </a:cubicBezTo>
                <a:cubicBezTo>
                  <a:pt x="327" y="56"/>
                  <a:pt x="327" y="56"/>
                  <a:pt x="328" y="56"/>
                </a:cubicBezTo>
                <a:cubicBezTo>
                  <a:pt x="330" y="56"/>
                  <a:pt x="331" y="56"/>
                  <a:pt x="333" y="56"/>
                </a:cubicBezTo>
                <a:cubicBezTo>
                  <a:pt x="337" y="56"/>
                  <a:pt x="341" y="56"/>
                  <a:pt x="344" y="56"/>
                </a:cubicBezTo>
                <a:cubicBezTo>
                  <a:pt x="344" y="56"/>
                  <a:pt x="345" y="56"/>
                  <a:pt x="345" y="56"/>
                </a:cubicBezTo>
                <a:cubicBezTo>
                  <a:pt x="345" y="56"/>
                  <a:pt x="346" y="56"/>
                  <a:pt x="346" y="56"/>
                </a:cubicBezTo>
                <a:cubicBezTo>
                  <a:pt x="347" y="56"/>
                  <a:pt x="347" y="56"/>
                  <a:pt x="348" y="56"/>
                </a:cubicBezTo>
                <a:cubicBezTo>
                  <a:pt x="349" y="56"/>
                  <a:pt x="350" y="56"/>
                  <a:pt x="351" y="56"/>
                </a:cubicBezTo>
                <a:cubicBezTo>
                  <a:pt x="352" y="56"/>
                  <a:pt x="353" y="56"/>
                  <a:pt x="354" y="57"/>
                </a:cubicBezTo>
                <a:cubicBezTo>
                  <a:pt x="351" y="57"/>
                  <a:pt x="345" y="57"/>
                  <a:pt x="340" y="57"/>
                </a:cubicBezTo>
                <a:cubicBezTo>
                  <a:pt x="339" y="57"/>
                  <a:pt x="338" y="56"/>
                  <a:pt x="337" y="57"/>
                </a:cubicBezTo>
                <a:cubicBezTo>
                  <a:pt x="339" y="58"/>
                  <a:pt x="341" y="57"/>
                  <a:pt x="343" y="57"/>
                </a:cubicBezTo>
                <a:cubicBezTo>
                  <a:pt x="344" y="57"/>
                  <a:pt x="345" y="58"/>
                  <a:pt x="346" y="58"/>
                </a:cubicBezTo>
                <a:cubicBezTo>
                  <a:pt x="356" y="57"/>
                  <a:pt x="365" y="58"/>
                  <a:pt x="373" y="58"/>
                </a:cubicBezTo>
                <a:cubicBezTo>
                  <a:pt x="374" y="58"/>
                  <a:pt x="375" y="58"/>
                  <a:pt x="376" y="58"/>
                </a:cubicBezTo>
                <a:cubicBezTo>
                  <a:pt x="377" y="58"/>
                  <a:pt x="379" y="58"/>
                  <a:pt x="381" y="58"/>
                </a:cubicBezTo>
                <a:cubicBezTo>
                  <a:pt x="382" y="58"/>
                  <a:pt x="383" y="57"/>
                  <a:pt x="383" y="57"/>
                </a:cubicBezTo>
                <a:cubicBezTo>
                  <a:pt x="389" y="58"/>
                  <a:pt x="395" y="57"/>
                  <a:pt x="402" y="57"/>
                </a:cubicBezTo>
                <a:cubicBezTo>
                  <a:pt x="404" y="57"/>
                  <a:pt x="406" y="57"/>
                  <a:pt x="408" y="57"/>
                </a:cubicBezTo>
                <a:cubicBezTo>
                  <a:pt x="410" y="57"/>
                  <a:pt x="413" y="56"/>
                  <a:pt x="415" y="56"/>
                </a:cubicBezTo>
                <a:cubicBezTo>
                  <a:pt x="416" y="56"/>
                  <a:pt x="416" y="57"/>
                  <a:pt x="417" y="57"/>
                </a:cubicBezTo>
                <a:cubicBezTo>
                  <a:pt x="418" y="57"/>
                  <a:pt x="419" y="56"/>
                  <a:pt x="419" y="56"/>
                </a:cubicBezTo>
                <a:cubicBezTo>
                  <a:pt x="421" y="56"/>
                  <a:pt x="422" y="56"/>
                  <a:pt x="423" y="56"/>
                </a:cubicBezTo>
                <a:cubicBezTo>
                  <a:pt x="424" y="56"/>
                  <a:pt x="425" y="56"/>
                  <a:pt x="425" y="56"/>
                </a:cubicBezTo>
                <a:cubicBezTo>
                  <a:pt x="426" y="56"/>
                  <a:pt x="427" y="56"/>
                  <a:pt x="427" y="56"/>
                </a:cubicBezTo>
                <a:cubicBezTo>
                  <a:pt x="430" y="56"/>
                  <a:pt x="432" y="55"/>
                  <a:pt x="433" y="55"/>
                </a:cubicBezTo>
                <a:cubicBezTo>
                  <a:pt x="434" y="55"/>
                  <a:pt x="435" y="56"/>
                  <a:pt x="436" y="56"/>
                </a:cubicBezTo>
                <a:cubicBezTo>
                  <a:pt x="437" y="56"/>
                  <a:pt x="435" y="57"/>
                  <a:pt x="436" y="56"/>
                </a:cubicBezTo>
                <a:cubicBezTo>
                  <a:pt x="438" y="56"/>
                  <a:pt x="438" y="56"/>
                  <a:pt x="438" y="56"/>
                </a:cubicBezTo>
                <a:cubicBezTo>
                  <a:pt x="438" y="56"/>
                  <a:pt x="438" y="56"/>
                  <a:pt x="438" y="56"/>
                </a:cubicBezTo>
                <a:cubicBezTo>
                  <a:pt x="440" y="55"/>
                  <a:pt x="441" y="55"/>
                  <a:pt x="443" y="55"/>
                </a:cubicBezTo>
                <a:cubicBezTo>
                  <a:pt x="443" y="54"/>
                  <a:pt x="442" y="55"/>
                  <a:pt x="442" y="55"/>
                </a:cubicBezTo>
                <a:cubicBezTo>
                  <a:pt x="446" y="54"/>
                  <a:pt x="450" y="54"/>
                  <a:pt x="454" y="54"/>
                </a:cubicBezTo>
                <a:cubicBezTo>
                  <a:pt x="454" y="54"/>
                  <a:pt x="454" y="55"/>
                  <a:pt x="455" y="55"/>
                </a:cubicBezTo>
                <a:cubicBezTo>
                  <a:pt x="463" y="55"/>
                  <a:pt x="473" y="54"/>
                  <a:pt x="483" y="54"/>
                </a:cubicBezTo>
                <a:cubicBezTo>
                  <a:pt x="485" y="54"/>
                  <a:pt x="487" y="54"/>
                  <a:pt x="489" y="54"/>
                </a:cubicBezTo>
                <a:cubicBezTo>
                  <a:pt x="490" y="54"/>
                  <a:pt x="491" y="54"/>
                  <a:pt x="492" y="54"/>
                </a:cubicBezTo>
                <a:cubicBezTo>
                  <a:pt x="493" y="54"/>
                  <a:pt x="493" y="54"/>
                  <a:pt x="494" y="55"/>
                </a:cubicBezTo>
                <a:cubicBezTo>
                  <a:pt x="494" y="53"/>
                  <a:pt x="495" y="54"/>
                  <a:pt x="496" y="54"/>
                </a:cubicBezTo>
                <a:cubicBezTo>
                  <a:pt x="497" y="54"/>
                  <a:pt x="497" y="53"/>
                  <a:pt x="498" y="53"/>
                </a:cubicBezTo>
                <a:cubicBezTo>
                  <a:pt x="499" y="53"/>
                  <a:pt x="499" y="53"/>
                  <a:pt x="500" y="54"/>
                </a:cubicBezTo>
                <a:cubicBezTo>
                  <a:pt x="501" y="52"/>
                  <a:pt x="502" y="53"/>
                  <a:pt x="502" y="53"/>
                </a:cubicBezTo>
                <a:cubicBezTo>
                  <a:pt x="507" y="53"/>
                  <a:pt x="512" y="52"/>
                  <a:pt x="516" y="52"/>
                </a:cubicBezTo>
                <a:cubicBezTo>
                  <a:pt x="516" y="53"/>
                  <a:pt x="513" y="53"/>
                  <a:pt x="514" y="53"/>
                </a:cubicBezTo>
                <a:cubicBezTo>
                  <a:pt x="516" y="53"/>
                  <a:pt x="518" y="53"/>
                  <a:pt x="519" y="54"/>
                </a:cubicBezTo>
                <a:cubicBezTo>
                  <a:pt x="519" y="54"/>
                  <a:pt x="519" y="54"/>
                  <a:pt x="518" y="55"/>
                </a:cubicBezTo>
                <a:cubicBezTo>
                  <a:pt x="520" y="55"/>
                  <a:pt x="521" y="54"/>
                  <a:pt x="522" y="55"/>
                </a:cubicBezTo>
                <a:cubicBezTo>
                  <a:pt x="524" y="55"/>
                  <a:pt x="526" y="55"/>
                  <a:pt x="527" y="56"/>
                </a:cubicBezTo>
                <a:cubicBezTo>
                  <a:pt x="528" y="56"/>
                  <a:pt x="529" y="56"/>
                  <a:pt x="529" y="56"/>
                </a:cubicBezTo>
                <a:cubicBezTo>
                  <a:pt x="530" y="56"/>
                  <a:pt x="531" y="57"/>
                  <a:pt x="531" y="56"/>
                </a:cubicBezTo>
                <a:cubicBezTo>
                  <a:pt x="531" y="56"/>
                  <a:pt x="532" y="56"/>
                  <a:pt x="531" y="57"/>
                </a:cubicBezTo>
                <a:cubicBezTo>
                  <a:pt x="529" y="57"/>
                  <a:pt x="527" y="57"/>
                  <a:pt x="525" y="57"/>
                </a:cubicBezTo>
                <a:cubicBezTo>
                  <a:pt x="524" y="57"/>
                  <a:pt x="524" y="57"/>
                  <a:pt x="523" y="57"/>
                </a:cubicBezTo>
                <a:cubicBezTo>
                  <a:pt x="522" y="57"/>
                  <a:pt x="522" y="57"/>
                  <a:pt x="521" y="57"/>
                </a:cubicBezTo>
                <a:cubicBezTo>
                  <a:pt x="520" y="56"/>
                  <a:pt x="519" y="57"/>
                  <a:pt x="518" y="57"/>
                </a:cubicBezTo>
                <a:cubicBezTo>
                  <a:pt x="516" y="57"/>
                  <a:pt x="514" y="56"/>
                  <a:pt x="513" y="57"/>
                </a:cubicBezTo>
                <a:cubicBezTo>
                  <a:pt x="513" y="56"/>
                  <a:pt x="513" y="56"/>
                  <a:pt x="513" y="56"/>
                </a:cubicBezTo>
                <a:cubicBezTo>
                  <a:pt x="510" y="56"/>
                  <a:pt x="508" y="55"/>
                  <a:pt x="505" y="56"/>
                </a:cubicBezTo>
                <a:cubicBezTo>
                  <a:pt x="507" y="56"/>
                  <a:pt x="509" y="56"/>
                  <a:pt x="511" y="56"/>
                </a:cubicBezTo>
                <a:cubicBezTo>
                  <a:pt x="512" y="56"/>
                  <a:pt x="513" y="57"/>
                  <a:pt x="514" y="57"/>
                </a:cubicBezTo>
                <a:cubicBezTo>
                  <a:pt x="515" y="58"/>
                  <a:pt x="517" y="58"/>
                  <a:pt x="516" y="59"/>
                </a:cubicBezTo>
                <a:cubicBezTo>
                  <a:pt x="515" y="58"/>
                  <a:pt x="513" y="58"/>
                  <a:pt x="512" y="58"/>
                </a:cubicBezTo>
                <a:cubicBezTo>
                  <a:pt x="511" y="58"/>
                  <a:pt x="511" y="58"/>
                  <a:pt x="511" y="59"/>
                </a:cubicBezTo>
                <a:cubicBezTo>
                  <a:pt x="509" y="58"/>
                  <a:pt x="508" y="58"/>
                  <a:pt x="507" y="58"/>
                </a:cubicBezTo>
                <a:cubicBezTo>
                  <a:pt x="505" y="58"/>
                  <a:pt x="499" y="58"/>
                  <a:pt x="498" y="58"/>
                </a:cubicBezTo>
                <a:cubicBezTo>
                  <a:pt x="498" y="58"/>
                  <a:pt x="498" y="58"/>
                  <a:pt x="498" y="58"/>
                </a:cubicBezTo>
                <a:cubicBezTo>
                  <a:pt x="496" y="58"/>
                  <a:pt x="494" y="58"/>
                  <a:pt x="493" y="59"/>
                </a:cubicBezTo>
                <a:cubicBezTo>
                  <a:pt x="502" y="59"/>
                  <a:pt x="510" y="59"/>
                  <a:pt x="518" y="59"/>
                </a:cubicBezTo>
                <a:cubicBezTo>
                  <a:pt x="522" y="59"/>
                  <a:pt x="525" y="59"/>
                  <a:pt x="529" y="59"/>
                </a:cubicBezTo>
                <a:cubicBezTo>
                  <a:pt x="530" y="59"/>
                  <a:pt x="532" y="59"/>
                  <a:pt x="533" y="59"/>
                </a:cubicBezTo>
                <a:cubicBezTo>
                  <a:pt x="535" y="59"/>
                  <a:pt x="536" y="59"/>
                  <a:pt x="538" y="59"/>
                </a:cubicBezTo>
                <a:cubicBezTo>
                  <a:pt x="538" y="59"/>
                  <a:pt x="539" y="60"/>
                  <a:pt x="539" y="60"/>
                </a:cubicBezTo>
                <a:cubicBezTo>
                  <a:pt x="539" y="60"/>
                  <a:pt x="539" y="59"/>
                  <a:pt x="540" y="59"/>
                </a:cubicBezTo>
                <a:cubicBezTo>
                  <a:pt x="542" y="59"/>
                  <a:pt x="544" y="60"/>
                  <a:pt x="546" y="60"/>
                </a:cubicBezTo>
                <a:cubicBezTo>
                  <a:pt x="547" y="60"/>
                  <a:pt x="547" y="60"/>
                  <a:pt x="548" y="60"/>
                </a:cubicBezTo>
                <a:cubicBezTo>
                  <a:pt x="550" y="60"/>
                  <a:pt x="553" y="60"/>
                  <a:pt x="554" y="60"/>
                </a:cubicBezTo>
                <a:cubicBezTo>
                  <a:pt x="556" y="60"/>
                  <a:pt x="557" y="60"/>
                  <a:pt x="559" y="60"/>
                </a:cubicBezTo>
                <a:cubicBezTo>
                  <a:pt x="560" y="60"/>
                  <a:pt x="562" y="60"/>
                  <a:pt x="563" y="60"/>
                </a:cubicBezTo>
                <a:cubicBezTo>
                  <a:pt x="564" y="60"/>
                  <a:pt x="564" y="60"/>
                  <a:pt x="565" y="60"/>
                </a:cubicBezTo>
                <a:cubicBezTo>
                  <a:pt x="565" y="60"/>
                  <a:pt x="566" y="60"/>
                  <a:pt x="567" y="60"/>
                </a:cubicBezTo>
                <a:cubicBezTo>
                  <a:pt x="569" y="60"/>
                  <a:pt x="571" y="60"/>
                  <a:pt x="573" y="60"/>
                </a:cubicBezTo>
                <a:cubicBezTo>
                  <a:pt x="579" y="60"/>
                  <a:pt x="587" y="60"/>
                  <a:pt x="593" y="60"/>
                </a:cubicBezTo>
                <a:cubicBezTo>
                  <a:pt x="596" y="60"/>
                  <a:pt x="600" y="60"/>
                  <a:pt x="603" y="60"/>
                </a:cubicBezTo>
                <a:cubicBezTo>
                  <a:pt x="604" y="60"/>
                  <a:pt x="605" y="60"/>
                  <a:pt x="606" y="60"/>
                </a:cubicBezTo>
                <a:cubicBezTo>
                  <a:pt x="608" y="60"/>
                  <a:pt x="610" y="60"/>
                  <a:pt x="611" y="60"/>
                </a:cubicBezTo>
                <a:cubicBezTo>
                  <a:pt x="612" y="61"/>
                  <a:pt x="614" y="60"/>
                  <a:pt x="615" y="60"/>
                </a:cubicBezTo>
                <a:cubicBezTo>
                  <a:pt x="617" y="60"/>
                  <a:pt x="618" y="60"/>
                  <a:pt x="619" y="60"/>
                </a:cubicBezTo>
                <a:cubicBezTo>
                  <a:pt x="620" y="60"/>
                  <a:pt x="620" y="60"/>
                  <a:pt x="620" y="60"/>
                </a:cubicBezTo>
                <a:cubicBezTo>
                  <a:pt x="622" y="60"/>
                  <a:pt x="623" y="61"/>
                  <a:pt x="624" y="61"/>
                </a:cubicBezTo>
                <a:cubicBezTo>
                  <a:pt x="626" y="61"/>
                  <a:pt x="628" y="60"/>
                  <a:pt x="629" y="60"/>
                </a:cubicBezTo>
                <a:cubicBezTo>
                  <a:pt x="631" y="60"/>
                  <a:pt x="633" y="61"/>
                  <a:pt x="634" y="61"/>
                </a:cubicBezTo>
                <a:cubicBezTo>
                  <a:pt x="635" y="61"/>
                  <a:pt x="635" y="60"/>
                  <a:pt x="636" y="60"/>
                </a:cubicBezTo>
                <a:cubicBezTo>
                  <a:pt x="636" y="60"/>
                  <a:pt x="636" y="61"/>
                  <a:pt x="636" y="61"/>
                </a:cubicBezTo>
                <a:cubicBezTo>
                  <a:pt x="637" y="61"/>
                  <a:pt x="638" y="60"/>
                  <a:pt x="639" y="61"/>
                </a:cubicBezTo>
                <a:cubicBezTo>
                  <a:pt x="640" y="61"/>
                  <a:pt x="639" y="60"/>
                  <a:pt x="640" y="60"/>
                </a:cubicBezTo>
                <a:cubicBezTo>
                  <a:pt x="640" y="62"/>
                  <a:pt x="644" y="60"/>
                  <a:pt x="645" y="60"/>
                </a:cubicBezTo>
                <a:cubicBezTo>
                  <a:pt x="645" y="60"/>
                  <a:pt x="646" y="61"/>
                  <a:pt x="646" y="61"/>
                </a:cubicBezTo>
                <a:cubicBezTo>
                  <a:pt x="647" y="61"/>
                  <a:pt x="648" y="61"/>
                  <a:pt x="649" y="61"/>
                </a:cubicBezTo>
                <a:cubicBezTo>
                  <a:pt x="649" y="61"/>
                  <a:pt x="649" y="61"/>
                  <a:pt x="649" y="61"/>
                </a:cubicBezTo>
                <a:cubicBezTo>
                  <a:pt x="650" y="61"/>
                  <a:pt x="650" y="61"/>
                  <a:pt x="650" y="61"/>
                </a:cubicBezTo>
                <a:cubicBezTo>
                  <a:pt x="652" y="61"/>
                  <a:pt x="653" y="61"/>
                  <a:pt x="654" y="61"/>
                </a:cubicBezTo>
                <a:cubicBezTo>
                  <a:pt x="654" y="61"/>
                  <a:pt x="655" y="61"/>
                  <a:pt x="655" y="61"/>
                </a:cubicBezTo>
                <a:cubicBezTo>
                  <a:pt x="656" y="61"/>
                  <a:pt x="657" y="61"/>
                  <a:pt x="657" y="61"/>
                </a:cubicBezTo>
                <a:cubicBezTo>
                  <a:pt x="658" y="61"/>
                  <a:pt x="659" y="61"/>
                  <a:pt x="659" y="61"/>
                </a:cubicBezTo>
                <a:cubicBezTo>
                  <a:pt x="660" y="61"/>
                  <a:pt x="660" y="61"/>
                  <a:pt x="660" y="61"/>
                </a:cubicBezTo>
                <a:cubicBezTo>
                  <a:pt x="661" y="61"/>
                  <a:pt x="661" y="60"/>
                  <a:pt x="662" y="60"/>
                </a:cubicBezTo>
                <a:cubicBezTo>
                  <a:pt x="664" y="60"/>
                  <a:pt x="667" y="61"/>
                  <a:pt x="669" y="60"/>
                </a:cubicBezTo>
                <a:cubicBezTo>
                  <a:pt x="669" y="61"/>
                  <a:pt x="671" y="62"/>
                  <a:pt x="672" y="61"/>
                </a:cubicBezTo>
                <a:cubicBezTo>
                  <a:pt x="671" y="61"/>
                  <a:pt x="671" y="60"/>
                  <a:pt x="672" y="60"/>
                </a:cubicBezTo>
                <a:cubicBezTo>
                  <a:pt x="673" y="60"/>
                  <a:pt x="673" y="61"/>
                  <a:pt x="673" y="61"/>
                </a:cubicBezTo>
                <a:cubicBezTo>
                  <a:pt x="675" y="62"/>
                  <a:pt x="675" y="60"/>
                  <a:pt x="676" y="61"/>
                </a:cubicBezTo>
                <a:cubicBezTo>
                  <a:pt x="676" y="61"/>
                  <a:pt x="675" y="61"/>
                  <a:pt x="675" y="61"/>
                </a:cubicBezTo>
                <a:cubicBezTo>
                  <a:pt x="679" y="61"/>
                  <a:pt x="684" y="61"/>
                  <a:pt x="688" y="61"/>
                </a:cubicBezTo>
                <a:cubicBezTo>
                  <a:pt x="690" y="62"/>
                  <a:pt x="693" y="62"/>
                  <a:pt x="694" y="61"/>
                </a:cubicBezTo>
                <a:cubicBezTo>
                  <a:pt x="694" y="62"/>
                  <a:pt x="695" y="62"/>
                  <a:pt x="696" y="62"/>
                </a:cubicBezTo>
                <a:cubicBezTo>
                  <a:pt x="696" y="62"/>
                  <a:pt x="697" y="61"/>
                  <a:pt x="698" y="61"/>
                </a:cubicBezTo>
                <a:cubicBezTo>
                  <a:pt x="699" y="61"/>
                  <a:pt x="699" y="62"/>
                  <a:pt x="700" y="62"/>
                </a:cubicBezTo>
                <a:cubicBezTo>
                  <a:pt x="700" y="62"/>
                  <a:pt x="701" y="61"/>
                  <a:pt x="701" y="61"/>
                </a:cubicBezTo>
                <a:cubicBezTo>
                  <a:pt x="701" y="61"/>
                  <a:pt x="701" y="62"/>
                  <a:pt x="702" y="62"/>
                </a:cubicBezTo>
                <a:cubicBezTo>
                  <a:pt x="702" y="62"/>
                  <a:pt x="703" y="61"/>
                  <a:pt x="704" y="61"/>
                </a:cubicBezTo>
                <a:cubicBezTo>
                  <a:pt x="705" y="61"/>
                  <a:pt x="706" y="61"/>
                  <a:pt x="707" y="61"/>
                </a:cubicBezTo>
                <a:cubicBezTo>
                  <a:pt x="708" y="61"/>
                  <a:pt x="709" y="62"/>
                  <a:pt x="710" y="61"/>
                </a:cubicBezTo>
                <a:cubicBezTo>
                  <a:pt x="708" y="61"/>
                  <a:pt x="705" y="61"/>
                  <a:pt x="703" y="61"/>
                </a:cubicBezTo>
                <a:cubicBezTo>
                  <a:pt x="703" y="61"/>
                  <a:pt x="703" y="61"/>
                  <a:pt x="702" y="61"/>
                </a:cubicBezTo>
                <a:close/>
                <a:moveTo>
                  <a:pt x="527" y="36"/>
                </a:moveTo>
                <a:cubicBezTo>
                  <a:pt x="528" y="37"/>
                  <a:pt x="526" y="37"/>
                  <a:pt x="526" y="36"/>
                </a:cubicBezTo>
                <a:cubicBezTo>
                  <a:pt x="526" y="35"/>
                  <a:pt x="528" y="37"/>
                  <a:pt x="527" y="36"/>
                </a:cubicBezTo>
                <a:close/>
                <a:moveTo>
                  <a:pt x="526" y="23"/>
                </a:moveTo>
                <a:cubicBezTo>
                  <a:pt x="525" y="23"/>
                  <a:pt x="525" y="23"/>
                  <a:pt x="524" y="23"/>
                </a:cubicBezTo>
                <a:cubicBezTo>
                  <a:pt x="524" y="23"/>
                  <a:pt x="525" y="23"/>
                  <a:pt x="526" y="23"/>
                </a:cubicBezTo>
                <a:close/>
                <a:moveTo>
                  <a:pt x="507" y="20"/>
                </a:moveTo>
                <a:cubicBezTo>
                  <a:pt x="507" y="21"/>
                  <a:pt x="505" y="21"/>
                  <a:pt x="504" y="21"/>
                </a:cubicBezTo>
                <a:cubicBezTo>
                  <a:pt x="505" y="20"/>
                  <a:pt x="506" y="20"/>
                  <a:pt x="507" y="20"/>
                </a:cubicBezTo>
                <a:close/>
                <a:moveTo>
                  <a:pt x="498" y="22"/>
                </a:moveTo>
                <a:cubicBezTo>
                  <a:pt x="497" y="22"/>
                  <a:pt x="496" y="23"/>
                  <a:pt x="495" y="22"/>
                </a:cubicBezTo>
                <a:cubicBezTo>
                  <a:pt x="495" y="22"/>
                  <a:pt x="498" y="22"/>
                  <a:pt x="498" y="22"/>
                </a:cubicBezTo>
                <a:close/>
                <a:moveTo>
                  <a:pt x="499" y="17"/>
                </a:moveTo>
                <a:cubicBezTo>
                  <a:pt x="499" y="18"/>
                  <a:pt x="498" y="17"/>
                  <a:pt x="498" y="17"/>
                </a:cubicBezTo>
                <a:cubicBezTo>
                  <a:pt x="497" y="17"/>
                  <a:pt x="499" y="17"/>
                  <a:pt x="499" y="17"/>
                </a:cubicBezTo>
                <a:close/>
                <a:moveTo>
                  <a:pt x="29" y="35"/>
                </a:moveTo>
                <a:cubicBezTo>
                  <a:pt x="29" y="35"/>
                  <a:pt x="30" y="35"/>
                  <a:pt x="30" y="35"/>
                </a:cubicBezTo>
                <a:cubicBezTo>
                  <a:pt x="30" y="36"/>
                  <a:pt x="29" y="36"/>
                  <a:pt x="29" y="35"/>
                </a:cubicBezTo>
                <a:close/>
                <a:moveTo>
                  <a:pt x="83" y="54"/>
                </a:moveTo>
                <a:cubicBezTo>
                  <a:pt x="83" y="53"/>
                  <a:pt x="84" y="54"/>
                  <a:pt x="85" y="54"/>
                </a:cubicBezTo>
                <a:cubicBezTo>
                  <a:pt x="86" y="54"/>
                  <a:pt x="87" y="54"/>
                  <a:pt x="87" y="55"/>
                </a:cubicBezTo>
                <a:cubicBezTo>
                  <a:pt x="86" y="54"/>
                  <a:pt x="84" y="55"/>
                  <a:pt x="83" y="54"/>
                </a:cubicBezTo>
                <a:close/>
                <a:moveTo>
                  <a:pt x="95" y="58"/>
                </a:moveTo>
                <a:cubicBezTo>
                  <a:pt x="95" y="58"/>
                  <a:pt x="95" y="57"/>
                  <a:pt x="95" y="57"/>
                </a:cubicBezTo>
                <a:cubicBezTo>
                  <a:pt x="96" y="57"/>
                  <a:pt x="98" y="57"/>
                  <a:pt x="99" y="57"/>
                </a:cubicBezTo>
                <a:cubicBezTo>
                  <a:pt x="98" y="58"/>
                  <a:pt x="97" y="58"/>
                  <a:pt x="95" y="58"/>
                </a:cubicBezTo>
                <a:close/>
                <a:moveTo>
                  <a:pt x="96" y="56"/>
                </a:moveTo>
                <a:cubicBezTo>
                  <a:pt x="96" y="56"/>
                  <a:pt x="96" y="55"/>
                  <a:pt x="96" y="56"/>
                </a:cubicBezTo>
                <a:cubicBezTo>
                  <a:pt x="95" y="56"/>
                  <a:pt x="94" y="55"/>
                  <a:pt x="93" y="55"/>
                </a:cubicBezTo>
                <a:cubicBezTo>
                  <a:pt x="93" y="55"/>
                  <a:pt x="92" y="55"/>
                  <a:pt x="91" y="55"/>
                </a:cubicBezTo>
                <a:cubicBezTo>
                  <a:pt x="97" y="55"/>
                  <a:pt x="103" y="55"/>
                  <a:pt x="108" y="56"/>
                </a:cubicBezTo>
                <a:cubicBezTo>
                  <a:pt x="104" y="56"/>
                  <a:pt x="100" y="56"/>
                  <a:pt x="96" y="56"/>
                </a:cubicBezTo>
                <a:close/>
                <a:moveTo>
                  <a:pt x="173" y="56"/>
                </a:moveTo>
                <a:cubicBezTo>
                  <a:pt x="176" y="55"/>
                  <a:pt x="180" y="56"/>
                  <a:pt x="183" y="56"/>
                </a:cubicBezTo>
                <a:cubicBezTo>
                  <a:pt x="181" y="57"/>
                  <a:pt x="176" y="57"/>
                  <a:pt x="173" y="56"/>
                </a:cubicBezTo>
                <a:close/>
                <a:moveTo>
                  <a:pt x="337" y="55"/>
                </a:moveTo>
                <a:cubicBezTo>
                  <a:pt x="339" y="54"/>
                  <a:pt x="342" y="54"/>
                  <a:pt x="343" y="54"/>
                </a:cubicBezTo>
                <a:cubicBezTo>
                  <a:pt x="342" y="55"/>
                  <a:pt x="338" y="55"/>
                  <a:pt x="337" y="55"/>
                </a:cubicBezTo>
                <a:close/>
                <a:moveTo>
                  <a:pt x="371" y="51"/>
                </a:moveTo>
                <a:cubicBezTo>
                  <a:pt x="370" y="52"/>
                  <a:pt x="370" y="52"/>
                  <a:pt x="369" y="51"/>
                </a:cubicBezTo>
                <a:cubicBezTo>
                  <a:pt x="370" y="51"/>
                  <a:pt x="372" y="51"/>
                  <a:pt x="371" y="51"/>
                </a:cubicBezTo>
                <a:close/>
                <a:moveTo>
                  <a:pt x="367" y="48"/>
                </a:moveTo>
                <a:cubicBezTo>
                  <a:pt x="366" y="48"/>
                  <a:pt x="365" y="48"/>
                  <a:pt x="365" y="47"/>
                </a:cubicBezTo>
                <a:cubicBezTo>
                  <a:pt x="365" y="47"/>
                  <a:pt x="367" y="47"/>
                  <a:pt x="367" y="48"/>
                </a:cubicBezTo>
                <a:close/>
                <a:moveTo>
                  <a:pt x="364" y="47"/>
                </a:moveTo>
                <a:cubicBezTo>
                  <a:pt x="364" y="47"/>
                  <a:pt x="364" y="47"/>
                  <a:pt x="364" y="48"/>
                </a:cubicBezTo>
                <a:cubicBezTo>
                  <a:pt x="363" y="48"/>
                  <a:pt x="363" y="48"/>
                  <a:pt x="363" y="48"/>
                </a:cubicBezTo>
                <a:cubicBezTo>
                  <a:pt x="363" y="47"/>
                  <a:pt x="364" y="48"/>
                  <a:pt x="364" y="47"/>
                </a:cubicBezTo>
                <a:close/>
                <a:moveTo>
                  <a:pt x="363" y="47"/>
                </a:moveTo>
                <a:cubicBezTo>
                  <a:pt x="363" y="48"/>
                  <a:pt x="362" y="48"/>
                  <a:pt x="361" y="48"/>
                </a:cubicBezTo>
                <a:cubicBezTo>
                  <a:pt x="362" y="47"/>
                  <a:pt x="362" y="47"/>
                  <a:pt x="363" y="47"/>
                </a:cubicBezTo>
                <a:close/>
                <a:moveTo>
                  <a:pt x="360" y="52"/>
                </a:moveTo>
                <a:cubicBezTo>
                  <a:pt x="359" y="53"/>
                  <a:pt x="358" y="52"/>
                  <a:pt x="357" y="53"/>
                </a:cubicBezTo>
                <a:cubicBezTo>
                  <a:pt x="357" y="52"/>
                  <a:pt x="359" y="52"/>
                  <a:pt x="360" y="52"/>
                </a:cubicBezTo>
                <a:close/>
                <a:moveTo>
                  <a:pt x="351" y="54"/>
                </a:moveTo>
                <a:cubicBezTo>
                  <a:pt x="350" y="54"/>
                  <a:pt x="349" y="55"/>
                  <a:pt x="348" y="54"/>
                </a:cubicBezTo>
                <a:cubicBezTo>
                  <a:pt x="350" y="53"/>
                  <a:pt x="353" y="54"/>
                  <a:pt x="354" y="54"/>
                </a:cubicBezTo>
                <a:cubicBezTo>
                  <a:pt x="354" y="55"/>
                  <a:pt x="352" y="54"/>
                  <a:pt x="351" y="54"/>
                </a:cubicBezTo>
                <a:close/>
                <a:moveTo>
                  <a:pt x="354" y="55"/>
                </a:moveTo>
                <a:cubicBezTo>
                  <a:pt x="354" y="55"/>
                  <a:pt x="356" y="55"/>
                  <a:pt x="356" y="55"/>
                </a:cubicBezTo>
                <a:cubicBezTo>
                  <a:pt x="356" y="54"/>
                  <a:pt x="355" y="54"/>
                  <a:pt x="355" y="54"/>
                </a:cubicBezTo>
                <a:cubicBezTo>
                  <a:pt x="355" y="54"/>
                  <a:pt x="355" y="54"/>
                  <a:pt x="355" y="54"/>
                </a:cubicBezTo>
                <a:cubicBezTo>
                  <a:pt x="355" y="53"/>
                  <a:pt x="354" y="54"/>
                  <a:pt x="354" y="54"/>
                </a:cubicBezTo>
                <a:cubicBezTo>
                  <a:pt x="354" y="53"/>
                  <a:pt x="353" y="53"/>
                  <a:pt x="353" y="53"/>
                </a:cubicBezTo>
                <a:cubicBezTo>
                  <a:pt x="353" y="53"/>
                  <a:pt x="352" y="54"/>
                  <a:pt x="352" y="54"/>
                </a:cubicBezTo>
                <a:cubicBezTo>
                  <a:pt x="352" y="53"/>
                  <a:pt x="352" y="53"/>
                  <a:pt x="352" y="52"/>
                </a:cubicBezTo>
                <a:cubicBezTo>
                  <a:pt x="353" y="53"/>
                  <a:pt x="354" y="52"/>
                  <a:pt x="355" y="52"/>
                </a:cubicBezTo>
                <a:cubicBezTo>
                  <a:pt x="355" y="52"/>
                  <a:pt x="356" y="53"/>
                  <a:pt x="356" y="53"/>
                </a:cubicBezTo>
                <a:cubicBezTo>
                  <a:pt x="356" y="53"/>
                  <a:pt x="356" y="53"/>
                  <a:pt x="356" y="54"/>
                </a:cubicBezTo>
                <a:cubicBezTo>
                  <a:pt x="357" y="54"/>
                  <a:pt x="359" y="53"/>
                  <a:pt x="359" y="54"/>
                </a:cubicBezTo>
                <a:cubicBezTo>
                  <a:pt x="358" y="54"/>
                  <a:pt x="357" y="54"/>
                  <a:pt x="356" y="55"/>
                </a:cubicBezTo>
                <a:cubicBezTo>
                  <a:pt x="357" y="56"/>
                  <a:pt x="358" y="54"/>
                  <a:pt x="358" y="56"/>
                </a:cubicBezTo>
                <a:cubicBezTo>
                  <a:pt x="357" y="55"/>
                  <a:pt x="355" y="56"/>
                  <a:pt x="354" y="55"/>
                </a:cubicBezTo>
                <a:close/>
                <a:moveTo>
                  <a:pt x="359" y="55"/>
                </a:moveTo>
                <a:cubicBezTo>
                  <a:pt x="359" y="55"/>
                  <a:pt x="360" y="55"/>
                  <a:pt x="361" y="55"/>
                </a:cubicBezTo>
                <a:cubicBezTo>
                  <a:pt x="360" y="55"/>
                  <a:pt x="359" y="56"/>
                  <a:pt x="359" y="55"/>
                </a:cubicBezTo>
                <a:close/>
                <a:moveTo>
                  <a:pt x="369" y="54"/>
                </a:moveTo>
                <a:cubicBezTo>
                  <a:pt x="371" y="54"/>
                  <a:pt x="371" y="54"/>
                  <a:pt x="373" y="54"/>
                </a:cubicBezTo>
                <a:cubicBezTo>
                  <a:pt x="373" y="55"/>
                  <a:pt x="370" y="54"/>
                  <a:pt x="369" y="54"/>
                </a:cubicBezTo>
                <a:close/>
                <a:moveTo>
                  <a:pt x="371" y="53"/>
                </a:moveTo>
                <a:cubicBezTo>
                  <a:pt x="370" y="53"/>
                  <a:pt x="368" y="52"/>
                  <a:pt x="367" y="53"/>
                </a:cubicBezTo>
                <a:cubicBezTo>
                  <a:pt x="366" y="53"/>
                  <a:pt x="365" y="53"/>
                  <a:pt x="364" y="53"/>
                </a:cubicBezTo>
                <a:cubicBezTo>
                  <a:pt x="364" y="53"/>
                  <a:pt x="364" y="54"/>
                  <a:pt x="365" y="54"/>
                </a:cubicBezTo>
                <a:cubicBezTo>
                  <a:pt x="364" y="54"/>
                  <a:pt x="362" y="55"/>
                  <a:pt x="361" y="54"/>
                </a:cubicBezTo>
                <a:cubicBezTo>
                  <a:pt x="361" y="53"/>
                  <a:pt x="362" y="54"/>
                  <a:pt x="362" y="54"/>
                </a:cubicBezTo>
                <a:cubicBezTo>
                  <a:pt x="363" y="53"/>
                  <a:pt x="362" y="53"/>
                  <a:pt x="362" y="52"/>
                </a:cubicBezTo>
                <a:cubicBezTo>
                  <a:pt x="364" y="52"/>
                  <a:pt x="366" y="52"/>
                  <a:pt x="369" y="52"/>
                </a:cubicBezTo>
                <a:cubicBezTo>
                  <a:pt x="371" y="52"/>
                  <a:pt x="373" y="52"/>
                  <a:pt x="374" y="52"/>
                </a:cubicBezTo>
                <a:cubicBezTo>
                  <a:pt x="375" y="52"/>
                  <a:pt x="376" y="52"/>
                  <a:pt x="376" y="53"/>
                </a:cubicBezTo>
                <a:cubicBezTo>
                  <a:pt x="375" y="52"/>
                  <a:pt x="373" y="53"/>
                  <a:pt x="371" y="53"/>
                </a:cubicBezTo>
                <a:close/>
                <a:moveTo>
                  <a:pt x="376" y="53"/>
                </a:moveTo>
                <a:cubicBezTo>
                  <a:pt x="376" y="53"/>
                  <a:pt x="377" y="53"/>
                  <a:pt x="377" y="52"/>
                </a:cubicBezTo>
                <a:cubicBezTo>
                  <a:pt x="377" y="53"/>
                  <a:pt x="377" y="53"/>
                  <a:pt x="377" y="53"/>
                </a:cubicBezTo>
                <a:cubicBezTo>
                  <a:pt x="377" y="54"/>
                  <a:pt x="376" y="53"/>
                  <a:pt x="376" y="53"/>
                </a:cubicBezTo>
                <a:close/>
                <a:moveTo>
                  <a:pt x="387" y="51"/>
                </a:moveTo>
                <a:cubicBezTo>
                  <a:pt x="386" y="51"/>
                  <a:pt x="385" y="52"/>
                  <a:pt x="384" y="52"/>
                </a:cubicBezTo>
                <a:cubicBezTo>
                  <a:pt x="384" y="52"/>
                  <a:pt x="384" y="52"/>
                  <a:pt x="383" y="51"/>
                </a:cubicBezTo>
                <a:cubicBezTo>
                  <a:pt x="382" y="51"/>
                  <a:pt x="381" y="51"/>
                  <a:pt x="380" y="51"/>
                </a:cubicBezTo>
                <a:cubicBezTo>
                  <a:pt x="379" y="51"/>
                  <a:pt x="377" y="52"/>
                  <a:pt x="377" y="51"/>
                </a:cubicBezTo>
                <a:cubicBezTo>
                  <a:pt x="379" y="51"/>
                  <a:pt x="383" y="51"/>
                  <a:pt x="385" y="51"/>
                </a:cubicBezTo>
                <a:cubicBezTo>
                  <a:pt x="385" y="50"/>
                  <a:pt x="385" y="50"/>
                  <a:pt x="385" y="50"/>
                </a:cubicBezTo>
                <a:cubicBezTo>
                  <a:pt x="386" y="50"/>
                  <a:pt x="385" y="51"/>
                  <a:pt x="385" y="51"/>
                </a:cubicBezTo>
                <a:cubicBezTo>
                  <a:pt x="386" y="51"/>
                  <a:pt x="387" y="50"/>
                  <a:pt x="388" y="50"/>
                </a:cubicBezTo>
                <a:cubicBezTo>
                  <a:pt x="388" y="50"/>
                  <a:pt x="388" y="50"/>
                  <a:pt x="389" y="50"/>
                </a:cubicBezTo>
                <a:cubicBezTo>
                  <a:pt x="388" y="51"/>
                  <a:pt x="387" y="50"/>
                  <a:pt x="387" y="51"/>
                </a:cubicBezTo>
                <a:close/>
                <a:moveTo>
                  <a:pt x="389" y="52"/>
                </a:moveTo>
                <a:cubicBezTo>
                  <a:pt x="389" y="52"/>
                  <a:pt x="387" y="52"/>
                  <a:pt x="388" y="51"/>
                </a:cubicBezTo>
                <a:cubicBezTo>
                  <a:pt x="389" y="51"/>
                  <a:pt x="391" y="51"/>
                  <a:pt x="392" y="51"/>
                </a:cubicBezTo>
                <a:cubicBezTo>
                  <a:pt x="392" y="51"/>
                  <a:pt x="390" y="52"/>
                  <a:pt x="389" y="52"/>
                </a:cubicBezTo>
                <a:close/>
                <a:moveTo>
                  <a:pt x="393" y="51"/>
                </a:moveTo>
                <a:cubicBezTo>
                  <a:pt x="393" y="51"/>
                  <a:pt x="394" y="51"/>
                  <a:pt x="394" y="51"/>
                </a:cubicBezTo>
                <a:cubicBezTo>
                  <a:pt x="394" y="52"/>
                  <a:pt x="393" y="52"/>
                  <a:pt x="393" y="51"/>
                </a:cubicBezTo>
                <a:close/>
                <a:moveTo>
                  <a:pt x="556" y="38"/>
                </a:moveTo>
                <a:cubicBezTo>
                  <a:pt x="556" y="38"/>
                  <a:pt x="553" y="39"/>
                  <a:pt x="553" y="38"/>
                </a:cubicBezTo>
                <a:lnTo>
                  <a:pt x="556" y="38"/>
                </a:lnTo>
                <a:close/>
                <a:moveTo>
                  <a:pt x="549" y="43"/>
                </a:moveTo>
                <a:cubicBezTo>
                  <a:pt x="549" y="44"/>
                  <a:pt x="548" y="43"/>
                  <a:pt x="547" y="43"/>
                </a:cubicBezTo>
                <a:cubicBezTo>
                  <a:pt x="545" y="43"/>
                  <a:pt x="549" y="43"/>
                  <a:pt x="549" y="43"/>
                </a:cubicBezTo>
                <a:close/>
                <a:moveTo>
                  <a:pt x="549" y="40"/>
                </a:moveTo>
                <a:cubicBezTo>
                  <a:pt x="548" y="40"/>
                  <a:pt x="544" y="41"/>
                  <a:pt x="544" y="39"/>
                </a:cubicBezTo>
                <a:cubicBezTo>
                  <a:pt x="546" y="39"/>
                  <a:pt x="547" y="39"/>
                  <a:pt x="549" y="40"/>
                </a:cubicBezTo>
                <a:close/>
                <a:moveTo>
                  <a:pt x="525" y="37"/>
                </a:moveTo>
                <a:cubicBezTo>
                  <a:pt x="524" y="36"/>
                  <a:pt x="524" y="37"/>
                  <a:pt x="523" y="37"/>
                </a:cubicBezTo>
                <a:cubicBezTo>
                  <a:pt x="523" y="36"/>
                  <a:pt x="525" y="36"/>
                  <a:pt x="525" y="37"/>
                </a:cubicBezTo>
                <a:close/>
                <a:moveTo>
                  <a:pt x="522" y="36"/>
                </a:moveTo>
                <a:cubicBezTo>
                  <a:pt x="523" y="36"/>
                  <a:pt x="523" y="36"/>
                  <a:pt x="523" y="36"/>
                </a:cubicBezTo>
                <a:cubicBezTo>
                  <a:pt x="523" y="37"/>
                  <a:pt x="523" y="36"/>
                  <a:pt x="523" y="37"/>
                </a:cubicBezTo>
                <a:cubicBezTo>
                  <a:pt x="522" y="36"/>
                  <a:pt x="522" y="36"/>
                  <a:pt x="522" y="37"/>
                </a:cubicBezTo>
                <a:cubicBezTo>
                  <a:pt x="521" y="37"/>
                  <a:pt x="522" y="36"/>
                  <a:pt x="522" y="36"/>
                </a:cubicBezTo>
                <a:close/>
                <a:moveTo>
                  <a:pt x="519" y="43"/>
                </a:moveTo>
                <a:cubicBezTo>
                  <a:pt x="519" y="43"/>
                  <a:pt x="518" y="43"/>
                  <a:pt x="518" y="43"/>
                </a:cubicBezTo>
                <a:cubicBezTo>
                  <a:pt x="518" y="42"/>
                  <a:pt x="519" y="42"/>
                  <a:pt x="519" y="43"/>
                </a:cubicBezTo>
                <a:close/>
                <a:moveTo>
                  <a:pt x="518" y="36"/>
                </a:moveTo>
                <a:cubicBezTo>
                  <a:pt x="518" y="36"/>
                  <a:pt x="518" y="37"/>
                  <a:pt x="518" y="37"/>
                </a:cubicBezTo>
                <a:cubicBezTo>
                  <a:pt x="518" y="37"/>
                  <a:pt x="517" y="37"/>
                  <a:pt x="517" y="37"/>
                </a:cubicBezTo>
                <a:cubicBezTo>
                  <a:pt x="517" y="37"/>
                  <a:pt x="518" y="37"/>
                  <a:pt x="518" y="36"/>
                </a:cubicBezTo>
                <a:close/>
                <a:moveTo>
                  <a:pt x="513" y="43"/>
                </a:moveTo>
                <a:cubicBezTo>
                  <a:pt x="513" y="43"/>
                  <a:pt x="512" y="44"/>
                  <a:pt x="513" y="43"/>
                </a:cubicBezTo>
                <a:cubicBezTo>
                  <a:pt x="513" y="43"/>
                  <a:pt x="515" y="43"/>
                  <a:pt x="515" y="43"/>
                </a:cubicBezTo>
                <a:cubicBezTo>
                  <a:pt x="516" y="42"/>
                  <a:pt x="516" y="43"/>
                  <a:pt x="516" y="44"/>
                </a:cubicBezTo>
                <a:cubicBezTo>
                  <a:pt x="520" y="44"/>
                  <a:pt x="523" y="43"/>
                  <a:pt x="526" y="44"/>
                </a:cubicBezTo>
                <a:cubicBezTo>
                  <a:pt x="526" y="44"/>
                  <a:pt x="525" y="44"/>
                  <a:pt x="525" y="44"/>
                </a:cubicBezTo>
                <a:cubicBezTo>
                  <a:pt x="524" y="44"/>
                  <a:pt x="524" y="44"/>
                  <a:pt x="523" y="44"/>
                </a:cubicBezTo>
                <a:cubicBezTo>
                  <a:pt x="523" y="44"/>
                  <a:pt x="522" y="45"/>
                  <a:pt x="521" y="45"/>
                </a:cubicBezTo>
                <a:cubicBezTo>
                  <a:pt x="520" y="45"/>
                  <a:pt x="517" y="44"/>
                  <a:pt x="515" y="44"/>
                </a:cubicBezTo>
                <a:cubicBezTo>
                  <a:pt x="514" y="44"/>
                  <a:pt x="513" y="45"/>
                  <a:pt x="512" y="45"/>
                </a:cubicBezTo>
                <a:cubicBezTo>
                  <a:pt x="511" y="45"/>
                  <a:pt x="511" y="44"/>
                  <a:pt x="510" y="44"/>
                </a:cubicBezTo>
                <a:cubicBezTo>
                  <a:pt x="510" y="44"/>
                  <a:pt x="509" y="45"/>
                  <a:pt x="509" y="45"/>
                </a:cubicBezTo>
                <a:cubicBezTo>
                  <a:pt x="508" y="45"/>
                  <a:pt x="507" y="45"/>
                  <a:pt x="507" y="45"/>
                </a:cubicBezTo>
                <a:cubicBezTo>
                  <a:pt x="506" y="45"/>
                  <a:pt x="505" y="45"/>
                  <a:pt x="505" y="44"/>
                </a:cubicBezTo>
                <a:cubicBezTo>
                  <a:pt x="506" y="44"/>
                  <a:pt x="508" y="44"/>
                  <a:pt x="508" y="44"/>
                </a:cubicBezTo>
                <a:cubicBezTo>
                  <a:pt x="509" y="44"/>
                  <a:pt x="509" y="44"/>
                  <a:pt x="509" y="43"/>
                </a:cubicBezTo>
                <a:cubicBezTo>
                  <a:pt x="510" y="44"/>
                  <a:pt x="512" y="44"/>
                  <a:pt x="513" y="43"/>
                </a:cubicBezTo>
                <a:close/>
                <a:moveTo>
                  <a:pt x="518" y="31"/>
                </a:moveTo>
                <a:cubicBezTo>
                  <a:pt x="519" y="31"/>
                  <a:pt x="521" y="31"/>
                  <a:pt x="521" y="32"/>
                </a:cubicBezTo>
                <a:cubicBezTo>
                  <a:pt x="519" y="32"/>
                  <a:pt x="517" y="32"/>
                  <a:pt x="515" y="32"/>
                </a:cubicBezTo>
                <a:cubicBezTo>
                  <a:pt x="516" y="31"/>
                  <a:pt x="517" y="32"/>
                  <a:pt x="518" y="31"/>
                </a:cubicBezTo>
                <a:close/>
                <a:moveTo>
                  <a:pt x="507" y="33"/>
                </a:moveTo>
                <a:cubicBezTo>
                  <a:pt x="507" y="33"/>
                  <a:pt x="508" y="32"/>
                  <a:pt x="508" y="32"/>
                </a:cubicBezTo>
                <a:cubicBezTo>
                  <a:pt x="508" y="32"/>
                  <a:pt x="508" y="32"/>
                  <a:pt x="508" y="32"/>
                </a:cubicBezTo>
                <a:cubicBezTo>
                  <a:pt x="509" y="32"/>
                  <a:pt x="508" y="32"/>
                  <a:pt x="508" y="32"/>
                </a:cubicBezTo>
                <a:cubicBezTo>
                  <a:pt x="508" y="33"/>
                  <a:pt x="510" y="33"/>
                  <a:pt x="511" y="33"/>
                </a:cubicBezTo>
                <a:cubicBezTo>
                  <a:pt x="516" y="32"/>
                  <a:pt x="523" y="32"/>
                  <a:pt x="528" y="32"/>
                </a:cubicBezTo>
                <a:cubicBezTo>
                  <a:pt x="528" y="33"/>
                  <a:pt x="527" y="33"/>
                  <a:pt x="526" y="33"/>
                </a:cubicBezTo>
                <a:cubicBezTo>
                  <a:pt x="526" y="33"/>
                  <a:pt x="525" y="33"/>
                  <a:pt x="525" y="33"/>
                </a:cubicBezTo>
                <a:cubicBezTo>
                  <a:pt x="525" y="33"/>
                  <a:pt x="525" y="33"/>
                  <a:pt x="524" y="33"/>
                </a:cubicBezTo>
                <a:cubicBezTo>
                  <a:pt x="523" y="33"/>
                  <a:pt x="521" y="33"/>
                  <a:pt x="519" y="33"/>
                </a:cubicBezTo>
                <a:cubicBezTo>
                  <a:pt x="512" y="33"/>
                  <a:pt x="505" y="34"/>
                  <a:pt x="498" y="33"/>
                </a:cubicBezTo>
                <a:cubicBezTo>
                  <a:pt x="501" y="32"/>
                  <a:pt x="504" y="33"/>
                  <a:pt x="507" y="33"/>
                </a:cubicBezTo>
                <a:close/>
                <a:moveTo>
                  <a:pt x="503" y="42"/>
                </a:moveTo>
                <a:cubicBezTo>
                  <a:pt x="503" y="42"/>
                  <a:pt x="501" y="42"/>
                  <a:pt x="501" y="42"/>
                </a:cubicBezTo>
                <a:cubicBezTo>
                  <a:pt x="501" y="41"/>
                  <a:pt x="502" y="41"/>
                  <a:pt x="503" y="42"/>
                </a:cubicBezTo>
                <a:close/>
                <a:moveTo>
                  <a:pt x="503" y="28"/>
                </a:moveTo>
                <a:cubicBezTo>
                  <a:pt x="503" y="29"/>
                  <a:pt x="502" y="29"/>
                  <a:pt x="502" y="29"/>
                </a:cubicBezTo>
                <a:cubicBezTo>
                  <a:pt x="502" y="28"/>
                  <a:pt x="503" y="28"/>
                  <a:pt x="503" y="28"/>
                </a:cubicBezTo>
                <a:close/>
                <a:moveTo>
                  <a:pt x="502" y="28"/>
                </a:moveTo>
                <a:cubicBezTo>
                  <a:pt x="501" y="29"/>
                  <a:pt x="500" y="29"/>
                  <a:pt x="499" y="29"/>
                </a:cubicBezTo>
                <a:cubicBezTo>
                  <a:pt x="496" y="29"/>
                  <a:pt x="492" y="29"/>
                  <a:pt x="490" y="29"/>
                </a:cubicBezTo>
                <a:cubicBezTo>
                  <a:pt x="494" y="28"/>
                  <a:pt x="499" y="28"/>
                  <a:pt x="502" y="28"/>
                </a:cubicBezTo>
                <a:close/>
                <a:moveTo>
                  <a:pt x="490" y="27"/>
                </a:moveTo>
                <a:cubicBezTo>
                  <a:pt x="489" y="27"/>
                  <a:pt x="488" y="27"/>
                  <a:pt x="487" y="27"/>
                </a:cubicBezTo>
                <a:cubicBezTo>
                  <a:pt x="487" y="26"/>
                  <a:pt x="489" y="26"/>
                  <a:pt x="490" y="27"/>
                </a:cubicBezTo>
                <a:close/>
                <a:moveTo>
                  <a:pt x="489" y="45"/>
                </a:moveTo>
                <a:cubicBezTo>
                  <a:pt x="488" y="46"/>
                  <a:pt x="487" y="46"/>
                  <a:pt x="486" y="45"/>
                </a:cubicBezTo>
                <a:cubicBezTo>
                  <a:pt x="486" y="45"/>
                  <a:pt x="488" y="45"/>
                  <a:pt x="489" y="45"/>
                </a:cubicBezTo>
                <a:close/>
                <a:moveTo>
                  <a:pt x="489" y="46"/>
                </a:moveTo>
                <a:cubicBezTo>
                  <a:pt x="489" y="47"/>
                  <a:pt x="486" y="47"/>
                  <a:pt x="486" y="46"/>
                </a:cubicBezTo>
                <a:cubicBezTo>
                  <a:pt x="486" y="46"/>
                  <a:pt x="488" y="46"/>
                  <a:pt x="489" y="46"/>
                </a:cubicBezTo>
                <a:close/>
                <a:moveTo>
                  <a:pt x="485" y="45"/>
                </a:moveTo>
                <a:cubicBezTo>
                  <a:pt x="485" y="46"/>
                  <a:pt x="484" y="45"/>
                  <a:pt x="484" y="45"/>
                </a:cubicBezTo>
                <a:cubicBezTo>
                  <a:pt x="481" y="45"/>
                  <a:pt x="478" y="46"/>
                  <a:pt x="475" y="45"/>
                </a:cubicBezTo>
                <a:cubicBezTo>
                  <a:pt x="475" y="45"/>
                  <a:pt x="474" y="45"/>
                  <a:pt x="473" y="45"/>
                </a:cubicBezTo>
                <a:cubicBezTo>
                  <a:pt x="473" y="45"/>
                  <a:pt x="475" y="45"/>
                  <a:pt x="474" y="44"/>
                </a:cubicBezTo>
                <a:cubicBezTo>
                  <a:pt x="474" y="44"/>
                  <a:pt x="475" y="44"/>
                  <a:pt x="475" y="45"/>
                </a:cubicBezTo>
                <a:cubicBezTo>
                  <a:pt x="475" y="45"/>
                  <a:pt x="475" y="44"/>
                  <a:pt x="475" y="44"/>
                </a:cubicBezTo>
                <a:cubicBezTo>
                  <a:pt x="475" y="44"/>
                  <a:pt x="476" y="45"/>
                  <a:pt x="476" y="45"/>
                </a:cubicBezTo>
                <a:cubicBezTo>
                  <a:pt x="477" y="44"/>
                  <a:pt x="477" y="44"/>
                  <a:pt x="477" y="44"/>
                </a:cubicBezTo>
                <a:cubicBezTo>
                  <a:pt x="478" y="44"/>
                  <a:pt x="478" y="44"/>
                  <a:pt x="479" y="44"/>
                </a:cubicBezTo>
                <a:cubicBezTo>
                  <a:pt x="480" y="44"/>
                  <a:pt x="482" y="44"/>
                  <a:pt x="484" y="44"/>
                </a:cubicBezTo>
                <a:cubicBezTo>
                  <a:pt x="483" y="45"/>
                  <a:pt x="482" y="45"/>
                  <a:pt x="482" y="44"/>
                </a:cubicBezTo>
                <a:cubicBezTo>
                  <a:pt x="482" y="45"/>
                  <a:pt x="484" y="45"/>
                  <a:pt x="485" y="45"/>
                </a:cubicBezTo>
                <a:close/>
                <a:moveTo>
                  <a:pt x="490" y="24"/>
                </a:moveTo>
                <a:cubicBezTo>
                  <a:pt x="492" y="24"/>
                  <a:pt x="489" y="24"/>
                  <a:pt x="488" y="24"/>
                </a:cubicBezTo>
                <a:cubicBezTo>
                  <a:pt x="488" y="23"/>
                  <a:pt x="490" y="24"/>
                  <a:pt x="490" y="24"/>
                </a:cubicBezTo>
                <a:close/>
                <a:moveTo>
                  <a:pt x="487" y="24"/>
                </a:moveTo>
                <a:cubicBezTo>
                  <a:pt x="487" y="24"/>
                  <a:pt x="487" y="24"/>
                  <a:pt x="487" y="24"/>
                </a:cubicBezTo>
                <a:cubicBezTo>
                  <a:pt x="485" y="25"/>
                  <a:pt x="483" y="24"/>
                  <a:pt x="481" y="25"/>
                </a:cubicBezTo>
                <a:cubicBezTo>
                  <a:pt x="481" y="26"/>
                  <a:pt x="483" y="25"/>
                  <a:pt x="483" y="26"/>
                </a:cubicBezTo>
                <a:cubicBezTo>
                  <a:pt x="481" y="26"/>
                  <a:pt x="481" y="26"/>
                  <a:pt x="480" y="26"/>
                </a:cubicBezTo>
                <a:cubicBezTo>
                  <a:pt x="480" y="26"/>
                  <a:pt x="480" y="25"/>
                  <a:pt x="481" y="25"/>
                </a:cubicBezTo>
                <a:cubicBezTo>
                  <a:pt x="480" y="24"/>
                  <a:pt x="477" y="25"/>
                  <a:pt x="475" y="25"/>
                </a:cubicBezTo>
                <a:cubicBezTo>
                  <a:pt x="475" y="24"/>
                  <a:pt x="477" y="24"/>
                  <a:pt x="478" y="24"/>
                </a:cubicBezTo>
                <a:cubicBezTo>
                  <a:pt x="480" y="24"/>
                  <a:pt x="482" y="24"/>
                  <a:pt x="484" y="24"/>
                </a:cubicBezTo>
                <a:cubicBezTo>
                  <a:pt x="484" y="24"/>
                  <a:pt x="485" y="24"/>
                  <a:pt x="487" y="24"/>
                </a:cubicBezTo>
                <a:close/>
                <a:moveTo>
                  <a:pt x="486" y="16"/>
                </a:moveTo>
                <a:cubicBezTo>
                  <a:pt x="487" y="16"/>
                  <a:pt x="487" y="15"/>
                  <a:pt x="487" y="15"/>
                </a:cubicBezTo>
                <a:cubicBezTo>
                  <a:pt x="489" y="14"/>
                  <a:pt x="492" y="15"/>
                  <a:pt x="494" y="15"/>
                </a:cubicBezTo>
                <a:cubicBezTo>
                  <a:pt x="495" y="15"/>
                  <a:pt x="496" y="15"/>
                  <a:pt x="496" y="16"/>
                </a:cubicBezTo>
                <a:cubicBezTo>
                  <a:pt x="495" y="15"/>
                  <a:pt x="494" y="17"/>
                  <a:pt x="494" y="16"/>
                </a:cubicBezTo>
                <a:cubicBezTo>
                  <a:pt x="494" y="16"/>
                  <a:pt x="489" y="16"/>
                  <a:pt x="490" y="15"/>
                </a:cubicBezTo>
                <a:cubicBezTo>
                  <a:pt x="490" y="15"/>
                  <a:pt x="489" y="16"/>
                  <a:pt x="489" y="16"/>
                </a:cubicBezTo>
                <a:cubicBezTo>
                  <a:pt x="487" y="15"/>
                  <a:pt x="485" y="17"/>
                  <a:pt x="484" y="15"/>
                </a:cubicBezTo>
                <a:cubicBezTo>
                  <a:pt x="485" y="15"/>
                  <a:pt x="485" y="15"/>
                  <a:pt x="486" y="16"/>
                </a:cubicBezTo>
                <a:close/>
                <a:moveTo>
                  <a:pt x="481" y="16"/>
                </a:moveTo>
                <a:cubicBezTo>
                  <a:pt x="480" y="16"/>
                  <a:pt x="479" y="16"/>
                  <a:pt x="479" y="15"/>
                </a:cubicBezTo>
                <a:cubicBezTo>
                  <a:pt x="479" y="15"/>
                  <a:pt x="481" y="15"/>
                  <a:pt x="481" y="16"/>
                </a:cubicBezTo>
                <a:close/>
                <a:moveTo>
                  <a:pt x="479" y="16"/>
                </a:moveTo>
                <a:cubicBezTo>
                  <a:pt x="480" y="16"/>
                  <a:pt x="482" y="16"/>
                  <a:pt x="483" y="15"/>
                </a:cubicBezTo>
                <a:cubicBezTo>
                  <a:pt x="483" y="16"/>
                  <a:pt x="484" y="15"/>
                  <a:pt x="484" y="16"/>
                </a:cubicBezTo>
                <a:cubicBezTo>
                  <a:pt x="483" y="16"/>
                  <a:pt x="480" y="17"/>
                  <a:pt x="478" y="16"/>
                </a:cubicBezTo>
                <a:cubicBezTo>
                  <a:pt x="478" y="15"/>
                  <a:pt x="479" y="16"/>
                  <a:pt x="479" y="16"/>
                </a:cubicBezTo>
                <a:close/>
                <a:moveTo>
                  <a:pt x="467" y="11"/>
                </a:moveTo>
                <a:cubicBezTo>
                  <a:pt x="468" y="11"/>
                  <a:pt x="468" y="11"/>
                  <a:pt x="469" y="11"/>
                </a:cubicBezTo>
                <a:cubicBezTo>
                  <a:pt x="472" y="11"/>
                  <a:pt x="476" y="11"/>
                  <a:pt x="479" y="11"/>
                </a:cubicBezTo>
                <a:cubicBezTo>
                  <a:pt x="479" y="11"/>
                  <a:pt x="479" y="10"/>
                  <a:pt x="479" y="10"/>
                </a:cubicBezTo>
                <a:cubicBezTo>
                  <a:pt x="480" y="10"/>
                  <a:pt x="480" y="11"/>
                  <a:pt x="480" y="11"/>
                </a:cubicBezTo>
                <a:cubicBezTo>
                  <a:pt x="481" y="11"/>
                  <a:pt x="482" y="10"/>
                  <a:pt x="483" y="11"/>
                </a:cubicBezTo>
                <a:cubicBezTo>
                  <a:pt x="484" y="10"/>
                  <a:pt x="485" y="11"/>
                  <a:pt x="487" y="11"/>
                </a:cubicBezTo>
                <a:cubicBezTo>
                  <a:pt x="486" y="11"/>
                  <a:pt x="484" y="11"/>
                  <a:pt x="483" y="11"/>
                </a:cubicBezTo>
                <a:cubicBezTo>
                  <a:pt x="482" y="12"/>
                  <a:pt x="484" y="12"/>
                  <a:pt x="483" y="12"/>
                </a:cubicBezTo>
                <a:cubicBezTo>
                  <a:pt x="480" y="12"/>
                  <a:pt x="476" y="13"/>
                  <a:pt x="472" y="12"/>
                </a:cubicBezTo>
                <a:cubicBezTo>
                  <a:pt x="471" y="12"/>
                  <a:pt x="471" y="13"/>
                  <a:pt x="470" y="12"/>
                </a:cubicBezTo>
                <a:cubicBezTo>
                  <a:pt x="470" y="12"/>
                  <a:pt x="469" y="12"/>
                  <a:pt x="469" y="12"/>
                </a:cubicBezTo>
                <a:cubicBezTo>
                  <a:pt x="468" y="12"/>
                  <a:pt x="466" y="13"/>
                  <a:pt x="465" y="12"/>
                </a:cubicBezTo>
                <a:cubicBezTo>
                  <a:pt x="465" y="11"/>
                  <a:pt x="467" y="12"/>
                  <a:pt x="467" y="11"/>
                </a:cubicBezTo>
                <a:close/>
                <a:moveTo>
                  <a:pt x="464" y="16"/>
                </a:moveTo>
                <a:cubicBezTo>
                  <a:pt x="465" y="16"/>
                  <a:pt x="465" y="16"/>
                  <a:pt x="465" y="16"/>
                </a:cubicBezTo>
                <a:cubicBezTo>
                  <a:pt x="466" y="16"/>
                  <a:pt x="467" y="16"/>
                  <a:pt x="468" y="16"/>
                </a:cubicBezTo>
                <a:cubicBezTo>
                  <a:pt x="470" y="16"/>
                  <a:pt x="473" y="15"/>
                  <a:pt x="476" y="16"/>
                </a:cubicBezTo>
                <a:cubicBezTo>
                  <a:pt x="476" y="17"/>
                  <a:pt x="474" y="16"/>
                  <a:pt x="474" y="16"/>
                </a:cubicBezTo>
                <a:cubicBezTo>
                  <a:pt x="473" y="16"/>
                  <a:pt x="473" y="17"/>
                  <a:pt x="472" y="17"/>
                </a:cubicBezTo>
                <a:cubicBezTo>
                  <a:pt x="470" y="17"/>
                  <a:pt x="465" y="16"/>
                  <a:pt x="462" y="17"/>
                </a:cubicBezTo>
                <a:cubicBezTo>
                  <a:pt x="462" y="16"/>
                  <a:pt x="464" y="16"/>
                  <a:pt x="464" y="16"/>
                </a:cubicBezTo>
                <a:close/>
                <a:moveTo>
                  <a:pt x="472" y="17"/>
                </a:moveTo>
                <a:cubicBezTo>
                  <a:pt x="469" y="17"/>
                  <a:pt x="469" y="17"/>
                  <a:pt x="469" y="17"/>
                </a:cubicBezTo>
                <a:cubicBezTo>
                  <a:pt x="469" y="17"/>
                  <a:pt x="472" y="17"/>
                  <a:pt x="472" y="17"/>
                </a:cubicBezTo>
                <a:close/>
                <a:moveTo>
                  <a:pt x="461" y="16"/>
                </a:moveTo>
                <a:cubicBezTo>
                  <a:pt x="461" y="17"/>
                  <a:pt x="459" y="16"/>
                  <a:pt x="458" y="17"/>
                </a:cubicBezTo>
                <a:cubicBezTo>
                  <a:pt x="459" y="16"/>
                  <a:pt x="460" y="16"/>
                  <a:pt x="461" y="16"/>
                </a:cubicBezTo>
                <a:close/>
                <a:moveTo>
                  <a:pt x="446" y="9"/>
                </a:moveTo>
                <a:cubicBezTo>
                  <a:pt x="447" y="9"/>
                  <a:pt x="448" y="9"/>
                  <a:pt x="449" y="9"/>
                </a:cubicBezTo>
                <a:cubicBezTo>
                  <a:pt x="450" y="10"/>
                  <a:pt x="450" y="10"/>
                  <a:pt x="450" y="10"/>
                </a:cubicBezTo>
                <a:cubicBezTo>
                  <a:pt x="449" y="11"/>
                  <a:pt x="447" y="10"/>
                  <a:pt x="446" y="10"/>
                </a:cubicBezTo>
                <a:cubicBezTo>
                  <a:pt x="444" y="10"/>
                  <a:pt x="443" y="11"/>
                  <a:pt x="442" y="9"/>
                </a:cubicBezTo>
                <a:cubicBezTo>
                  <a:pt x="444" y="10"/>
                  <a:pt x="445" y="8"/>
                  <a:pt x="446" y="9"/>
                </a:cubicBezTo>
                <a:close/>
                <a:moveTo>
                  <a:pt x="433" y="10"/>
                </a:moveTo>
                <a:cubicBezTo>
                  <a:pt x="433" y="10"/>
                  <a:pt x="433" y="9"/>
                  <a:pt x="433" y="9"/>
                </a:cubicBezTo>
                <a:cubicBezTo>
                  <a:pt x="434" y="9"/>
                  <a:pt x="434" y="10"/>
                  <a:pt x="434" y="10"/>
                </a:cubicBezTo>
                <a:cubicBezTo>
                  <a:pt x="435" y="10"/>
                  <a:pt x="436" y="9"/>
                  <a:pt x="437" y="9"/>
                </a:cubicBezTo>
                <a:cubicBezTo>
                  <a:pt x="438" y="9"/>
                  <a:pt x="440" y="9"/>
                  <a:pt x="441" y="9"/>
                </a:cubicBezTo>
                <a:cubicBezTo>
                  <a:pt x="441" y="11"/>
                  <a:pt x="440" y="10"/>
                  <a:pt x="439" y="10"/>
                </a:cubicBezTo>
                <a:cubicBezTo>
                  <a:pt x="439" y="10"/>
                  <a:pt x="439" y="10"/>
                  <a:pt x="439" y="11"/>
                </a:cubicBezTo>
                <a:cubicBezTo>
                  <a:pt x="438" y="10"/>
                  <a:pt x="438" y="11"/>
                  <a:pt x="436" y="11"/>
                </a:cubicBezTo>
                <a:cubicBezTo>
                  <a:pt x="435" y="11"/>
                  <a:pt x="434" y="10"/>
                  <a:pt x="433" y="11"/>
                </a:cubicBezTo>
                <a:cubicBezTo>
                  <a:pt x="433" y="10"/>
                  <a:pt x="431" y="11"/>
                  <a:pt x="432" y="10"/>
                </a:cubicBezTo>
                <a:cubicBezTo>
                  <a:pt x="430" y="10"/>
                  <a:pt x="430" y="10"/>
                  <a:pt x="428" y="10"/>
                </a:cubicBezTo>
                <a:cubicBezTo>
                  <a:pt x="429" y="9"/>
                  <a:pt x="431" y="10"/>
                  <a:pt x="433" y="10"/>
                </a:cubicBezTo>
                <a:close/>
                <a:moveTo>
                  <a:pt x="437" y="12"/>
                </a:moveTo>
                <a:cubicBezTo>
                  <a:pt x="437" y="13"/>
                  <a:pt x="436" y="13"/>
                  <a:pt x="435" y="12"/>
                </a:cubicBezTo>
                <a:cubicBezTo>
                  <a:pt x="436" y="11"/>
                  <a:pt x="437" y="12"/>
                  <a:pt x="437" y="12"/>
                </a:cubicBezTo>
                <a:close/>
                <a:moveTo>
                  <a:pt x="435" y="12"/>
                </a:moveTo>
                <a:cubicBezTo>
                  <a:pt x="434" y="13"/>
                  <a:pt x="433" y="13"/>
                  <a:pt x="432" y="12"/>
                </a:cubicBezTo>
                <a:cubicBezTo>
                  <a:pt x="433" y="12"/>
                  <a:pt x="434" y="12"/>
                  <a:pt x="435" y="12"/>
                </a:cubicBezTo>
                <a:close/>
                <a:moveTo>
                  <a:pt x="430" y="13"/>
                </a:moveTo>
                <a:cubicBezTo>
                  <a:pt x="431" y="13"/>
                  <a:pt x="431" y="14"/>
                  <a:pt x="432" y="14"/>
                </a:cubicBezTo>
                <a:cubicBezTo>
                  <a:pt x="431" y="15"/>
                  <a:pt x="429" y="14"/>
                  <a:pt x="428" y="14"/>
                </a:cubicBezTo>
                <a:cubicBezTo>
                  <a:pt x="427" y="14"/>
                  <a:pt x="426" y="15"/>
                  <a:pt x="424" y="14"/>
                </a:cubicBezTo>
                <a:cubicBezTo>
                  <a:pt x="426" y="13"/>
                  <a:pt x="428" y="14"/>
                  <a:pt x="430" y="13"/>
                </a:cubicBezTo>
                <a:close/>
                <a:moveTo>
                  <a:pt x="425" y="51"/>
                </a:moveTo>
                <a:cubicBezTo>
                  <a:pt x="425" y="51"/>
                  <a:pt x="426" y="51"/>
                  <a:pt x="427" y="51"/>
                </a:cubicBezTo>
                <a:cubicBezTo>
                  <a:pt x="427" y="53"/>
                  <a:pt x="424" y="52"/>
                  <a:pt x="423" y="52"/>
                </a:cubicBezTo>
                <a:cubicBezTo>
                  <a:pt x="423" y="51"/>
                  <a:pt x="424" y="52"/>
                  <a:pt x="425" y="51"/>
                </a:cubicBezTo>
                <a:close/>
                <a:moveTo>
                  <a:pt x="416" y="14"/>
                </a:moveTo>
                <a:cubicBezTo>
                  <a:pt x="415" y="14"/>
                  <a:pt x="413" y="16"/>
                  <a:pt x="413" y="14"/>
                </a:cubicBezTo>
                <a:cubicBezTo>
                  <a:pt x="414" y="14"/>
                  <a:pt x="415" y="14"/>
                  <a:pt x="416" y="14"/>
                </a:cubicBezTo>
                <a:close/>
                <a:moveTo>
                  <a:pt x="410" y="50"/>
                </a:moveTo>
                <a:cubicBezTo>
                  <a:pt x="409" y="51"/>
                  <a:pt x="408" y="51"/>
                  <a:pt x="407" y="51"/>
                </a:cubicBezTo>
                <a:cubicBezTo>
                  <a:pt x="407" y="50"/>
                  <a:pt x="409" y="50"/>
                  <a:pt x="410" y="50"/>
                </a:cubicBezTo>
                <a:close/>
                <a:moveTo>
                  <a:pt x="406" y="50"/>
                </a:moveTo>
                <a:cubicBezTo>
                  <a:pt x="408" y="51"/>
                  <a:pt x="404" y="51"/>
                  <a:pt x="404" y="51"/>
                </a:cubicBezTo>
                <a:cubicBezTo>
                  <a:pt x="404" y="50"/>
                  <a:pt x="405" y="50"/>
                  <a:pt x="406" y="50"/>
                </a:cubicBezTo>
                <a:close/>
                <a:moveTo>
                  <a:pt x="395" y="55"/>
                </a:moveTo>
                <a:cubicBezTo>
                  <a:pt x="395" y="54"/>
                  <a:pt x="396" y="55"/>
                  <a:pt x="397" y="54"/>
                </a:cubicBezTo>
                <a:cubicBezTo>
                  <a:pt x="397" y="55"/>
                  <a:pt x="396" y="55"/>
                  <a:pt x="395" y="55"/>
                </a:cubicBezTo>
                <a:close/>
                <a:moveTo>
                  <a:pt x="428" y="54"/>
                </a:moveTo>
                <a:cubicBezTo>
                  <a:pt x="428" y="54"/>
                  <a:pt x="427" y="54"/>
                  <a:pt x="427" y="54"/>
                </a:cubicBezTo>
                <a:cubicBezTo>
                  <a:pt x="427" y="54"/>
                  <a:pt x="426" y="54"/>
                  <a:pt x="425" y="54"/>
                </a:cubicBezTo>
                <a:cubicBezTo>
                  <a:pt x="425" y="54"/>
                  <a:pt x="425" y="54"/>
                  <a:pt x="424" y="54"/>
                </a:cubicBezTo>
                <a:cubicBezTo>
                  <a:pt x="423" y="54"/>
                  <a:pt x="423" y="54"/>
                  <a:pt x="422" y="54"/>
                </a:cubicBezTo>
                <a:cubicBezTo>
                  <a:pt x="421" y="54"/>
                  <a:pt x="421" y="54"/>
                  <a:pt x="421" y="54"/>
                </a:cubicBezTo>
                <a:cubicBezTo>
                  <a:pt x="419" y="54"/>
                  <a:pt x="416" y="54"/>
                  <a:pt x="413" y="54"/>
                </a:cubicBezTo>
                <a:cubicBezTo>
                  <a:pt x="408" y="54"/>
                  <a:pt x="403" y="55"/>
                  <a:pt x="397" y="55"/>
                </a:cubicBezTo>
                <a:cubicBezTo>
                  <a:pt x="398" y="54"/>
                  <a:pt x="399" y="54"/>
                  <a:pt x="400" y="54"/>
                </a:cubicBezTo>
                <a:cubicBezTo>
                  <a:pt x="400" y="54"/>
                  <a:pt x="401" y="54"/>
                  <a:pt x="402" y="54"/>
                </a:cubicBezTo>
                <a:cubicBezTo>
                  <a:pt x="402" y="54"/>
                  <a:pt x="403" y="54"/>
                  <a:pt x="404" y="54"/>
                </a:cubicBezTo>
                <a:cubicBezTo>
                  <a:pt x="405" y="54"/>
                  <a:pt x="407" y="54"/>
                  <a:pt x="408" y="54"/>
                </a:cubicBezTo>
                <a:cubicBezTo>
                  <a:pt x="409" y="54"/>
                  <a:pt x="409" y="54"/>
                  <a:pt x="409" y="54"/>
                </a:cubicBezTo>
                <a:cubicBezTo>
                  <a:pt x="410" y="54"/>
                  <a:pt x="410" y="54"/>
                  <a:pt x="410" y="54"/>
                </a:cubicBezTo>
                <a:cubicBezTo>
                  <a:pt x="412" y="54"/>
                  <a:pt x="413" y="54"/>
                  <a:pt x="415" y="54"/>
                </a:cubicBezTo>
                <a:cubicBezTo>
                  <a:pt x="416" y="53"/>
                  <a:pt x="419" y="54"/>
                  <a:pt x="420" y="54"/>
                </a:cubicBezTo>
                <a:cubicBezTo>
                  <a:pt x="420" y="53"/>
                  <a:pt x="420" y="53"/>
                  <a:pt x="421" y="53"/>
                </a:cubicBezTo>
                <a:cubicBezTo>
                  <a:pt x="421" y="53"/>
                  <a:pt x="421" y="54"/>
                  <a:pt x="422" y="54"/>
                </a:cubicBezTo>
                <a:cubicBezTo>
                  <a:pt x="422" y="53"/>
                  <a:pt x="424" y="53"/>
                  <a:pt x="425" y="53"/>
                </a:cubicBezTo>
                <a:cubicBezTo>
                  <a:pt x="425" y="53"/>
                  <a:pt x="425" y="53"/>
                  <a:pt x="425" y="53"/>
                </a:cubicBezTo>
                <a:cubicBezTo>
                  <a:pt x="427" y="53"/>
                  <a:pt x="428" y="53"/>
                  <a:pt x="429" y="53"/>
                </a:cubicBezTo>
                <a:cubicBezTo>
                  <a:pt x="428" y="53"/>
                  <a:pt x="429" y="54"/>
                  <a:pt x="428" y="54"/>
                </a:cubicBezTo>
                <a:close/>
                <a:moveTo>
                  <a:pt x="431" y="28"/>
                </a:moveTo>
                <a:cubicBezTo>
                  <a:pt x="430" y="29"/>
                  <a:pt x="428" y="29"/>
                  <a:pt x="428" y="28"/>
                </a:cubicBezTo>
                <a:cubicBezTo>
                  <a:pt x="429" y="28"/>
                  <a:pt x="430" y="28"/>
                  <a:pt x="432" y="28"/>
                </a:cubicBezTo>
                <a:cubicBezTo>
                  <a:pt x="433" y="28"/>
                  <a:pt x="431" y="28"/>
                  <a:pt x="431" y="28"/>
                </a:cubicBezTo>
                <a:close/>
                <a:moveTo>
                  <a:pt x="432" y="51"/>
                </a:moveTo>
                <a:cubicBezTo>
                  <a:pt x="433" y="51"/>
                  <a:pt x="435" y="51"/>
                  <a:pt x="437" y="51"/>
                </a:cubicBezTo>
                <a:cubicBezTo>
                  <a:pt x="435" y="52"/>
                  <a:pt x="433" y="52"/>
                  <a:pt x="432" y="51"/>
                </a:cubicBezTo>
                <a:close/>
                <a:moveTo>
                  <a:pt x="435" y="46"/>
                </a:moveTo>
                <a:cubicBezTo>
                  <a:pt x="437" y="45"/>
                  <a:pt x="441" y="46"/>
                  <a:pt x="442" y="46"/>
                </a:cubicBezTo>
                <a:cubicBezTo>
                  <a:pt x="439" y="46"/>
                  <a:pt x="438" y="46"/>
                  <a:pt x="435" y="46"/>
                </a:cubicBezTo>
                <a:close/>
                <a:moveTo>
                  <a:pt x="441" y="20"/>
                </a:moveTo>
                <a:cubicBezTo>
                  <a:pt x="441" y="19"/>
                  <a:pt x="443" y="20"/>
                  <a:pt x="444" y="20"/>
                </a:cubicBezTo>
                <a:cubicBezTo>
                  <a:pt x="445" y="20"/>
                  <a:pt x="445" y="20"/>
                  <a:pt x="445" y="20"/>
                </a:cubicBezTo>
                <a:cubicBezTo>
                  <a:pt x="446" y="20"/>
                  <a:pt x="448" y="20"/>
                  <a:pt x="448" y="20"/>
                </a:cubicBezTo>
                <a:cubicBezTo>
                  <a:pt x="449" y="20"/>
                  <a:pt x="450" y="19"/>
                  <a:pt x="450" y="20"/>
                </a:cubicBezTo>
                <a:cubicBezTo>
                  <a:pt x="447" y="20"/>
                  <a:pt x="445" y="20"/>
                  <a:pt x="441" y="20"/>
                </a:cubicBezTo>
                <a:close/>
                <a:moveTo>
                  <a:pt x="449" y="43"/>
                </a:moveTo>
                <a:cubicBezTo>
                  <a:pt x="450" y="43"/>
                  <a:pt x="450" y="43"/>
                  <a:pt x="450" y="43"/>
                </a:cubicBezTo>
                <a:cubicBezTo>
                  <a:pt x="450" y="44"/>
                  <a:pt x="448" y="44"/>
                  <a:pt x="449" y="43"/>
                </a:cubicBezTo>
                <a:close/>
                <a:moveTo>
                  <a:pt x="450" y="46"/>
                </a:moveTo>
                <a:cubicBezTo>
                  <a:pt x="449" y="46"/>
                  <a:pt x="448" y="46"/>
                  <a:pt x="447" y="46"/>
                </a:cubicBezTo>
                <a:cubicBezTo>
                  <a:pt x="447" y="46"/>
                  <a:pt x="445" y="46"/>
                  <a:pt x="446" y="45"/>
                </a:cubicBezTo>
                <a:cubicBezTo>
                  <a:pt x="448" y="45"/>
                  <a:pt x="450" y="45"/>
                  <a:pt x="452" y="45"/>
                </a:cubicBezTo>
                <a:cubicBezTo>
                  <a:pt x="452" y="46"/>
                  <a:pt x="451" y="46"/>
                  <a:pt x="450" y="46"/>
                </a:cubicBezTo>
                <a:close/>
                <a:moveTo>
                  <a:pt x="449" y="13"/>
                </a:moveTo>
                <a:cubicBezTo>
                  <a:pt x="450" y="13"/>
                  <a:pt x="451" y="13"/>
                  <a:pt x="451" y="12"/>
                </a:cubicBezTo>
                <a:cubicBezTo>
                  <a:pt x="450" y="12"/>
                  <a:pt x="449" y="13"/>
                  <a:pt x="448" y="13"/>
                </a:cubicBezTo>
                <a:cubicBezTo>
                  <a:pt x="447" y="13"/>
                  <a:pt x="447" y="14"/>
                  <a:pt x="447" y="14"/>
                </a:cubicBezTo>
                <a:cubicBezTo>
                  <a:pt x="447" y="14"/>
                  <a:pt x="446" y="14"/>
                  <a:pt x="446" y="14"/>
                </a:cubicBezTo>
                <a:cubicBezTo>
                  <a:pt x="444" y="15"/>
                  <a:pt x="441" y="14"/>
                  <a:pt x="438" y="14"/>
                </a:cubicBezTo>
                <a:cubicBezTo>
                  <a:pt x="437" y="14"/>
                  <a:pt x="436" y="14"/>
                  <a:pt x="435" y="14"/>
                </a:cubicBezTo>
                <a:cubicBezTo>
                  <a:pt x="434" y="14"/>
                  <a:pt x="433" y="15"/>
                  <a:pt x="432" y="14"/>
                </a:cubicBezTo>
                <a:cubicBezTo>
                  <a:pt x="432" y="13"/>
                  <a:pt x="433" y="13"/>
                  <a:pt x="433" y="13"/>
                </a:cubicBezTo>
                <a:cubicBezTo>
                  <a:pt x="434" y="13"/>
                  <a:pt x="435" y="14"/>
                  <a:pt x="435" y="14"/>
                </a:cubicBezTo>
                <a:cubicBezTo>
                  <a:pt x="437" y="13"/>
                  <a:pt x="438" y="13"/>
                  <a:pt x="440" y="14"/>
                </a:cubicBezTo>
                <a:cubicBezTo>
                  <a:pt x="442" y="14"/>
                  <a:pt x="445" y="14"/>
                  <a:pt x="447" y="13"/>
                </a:cubicBezTo>
                <a:cubicBezTo>
                  <a:pt x="447" y="12"/>
                  <a:pt x="445" y="13"/>
                  <a:pt x="445" y="12"/>
                </a:cubicBezTo>
                <a:cubicBezTo>
                  <a:pt x="445" y="12"/>
                  <a:pt x="447" y="12"/>
                  <a:pt x="448" y="12"/>
                </a:cubicBezTo>
                <a:cubicBezTo>
                  <a:pt x="448" y="12"/>
                  <a:pt x="449" y="11"/>
                  <a:pt x="450" y="11"/>
                </a:cubicBezTo>
                <a:cubicBezTo>
                  <a:pt x="451" y="11"/>
                  <a:pt x="452" y="12"/>
                  <a:pt x="453" y="12"/>
                </a:cubicBezTo>
                <a:cubicBezTo>
                  <a:pt x="454" y="12"/>
                  <a:pt x="455" y="12"/>
                  <a:pt x="456" y="12"/>
                </a:cubicBezTo>
                <a:cubicBezTo>
                  <a:pt x="456" y="13"/>
                  <a:pt x="456" y="12"/>
                  <a:pt x="456" y="12"/>
                </a:cubicBezTo>
                <a:cubicBezTo>
                  <a:pt x="456" y="14"/>
                  <a:pt x="458" y="12"/>
                  <a:pt x="459" y="13"/>
                </a:cubicBezTo>
                <a:cubicBezTo>
                  <a:pt x="459" y="13"/>
                  <a:pt x="458" y="13"/>
                  <a:pt x="457" y="14"/>
                </a:cubicBezTo>
                <a:cubicBezTo>
                  <a:pt x="456" y="14"/>
                  <a:pt x="454" y="14"/>
                  <a:pt x="452" y="14"/>
                </a:cubicBezTo>
                <a:cubicBezTo>
                  <a:pt x="451" y="14"/>
                  <a:pt x="449" y="15"/>
                  <a:pt x="449" y="13"/>
                </a:cubicBezTo>
                <a:close/>
                <a:moveTo>
                  <a:pt x="453" y="20"/>
                </a:moveTo>
                <a:cubicBezTo>
                  <a:pt x="454" y="19"/>
                  <a:pt x="456" y="19"/>
                  <a:pt x="457" y="19"/>
                </a:cubicBezTo>
                <a:cubicBezTo>
                  <a:pt x="457" y="19"/>
                  <a:pt x="460" y="19"/>
                  <a:pt x="461" y="19"/>
                </a:cubicBezTo>
                <a:cubicBezTo>
                  <a:pt x="462" y="19"/>
                  <a:pt x="463" y="18"/>
                  <a:pt x="464" y="18"/>
                </a:cubicBezTo>
                <a:cubicBezTo>
                  <a:pt x="465" y="18"/>
                  <a:pt x="466" y="19"/>
                  <a:pt x="468" y="19"/>
                </a:cubicBezTo>
                <a:cubicBezTo>
                  <a:pt x="468" y="19"/>
                  <a:pt x="468" y="18"/>
                  <a:pt x="469" y="18"/>
                </a:cubicBezTo>
                <a:cubicBezTo>
                  <a:pt x="469" y="18"/>
                  <a:pt x="469" y="19"/>
                  <a:pt x="470" y="19"/>
                </a:cubicBezTo>
                <a:cubicBezTo>
                  <a:pt x="471" y="19"/>
                  <a:pt x="473" y="19"/>
                  <a:pt x="474" y="19"/>
                </a:cubicBezTo>
                <a:cubicBezTo>
                  <a:pt x="474" y="19"/>
                  <a:pt x="475" y="19"/>
                  <a:pt x="475" y="19"/>
                </a:cubicBezTo>
                <a:cubicBezTo>
                  <a:pt x="476" y="19"/>
                  <a:pt x="477" y="19"/>
                  <a:pt x="478" y="19"/>
                </a:cubicBezTo>
                <a:cubicBezTo>
                  <a:pt x="480" y="20"/>
                  <a:pt x="481" y="19"/>
                  <a:pt x="482" y="20"/>
                </a:cubicBezTo>
                <a:cubicBezTo>
                  <a:pt x="483" y="20"/>
                  <a:pt x="483" y="20"/>
                  <a:pt x="483" y="21"/>
                </a:cubicBezTo>
                <a:cubicBezTo>
                  <a:pt x="482" y="21"/>
                  <a:pt x="481" y="21"/>
                  <a:pt x="481" y="21"/>
                </a:cubicBezTo>
                <a:cubicBezTo>
                  <a:pt x="479" y="21"/>
                  <a:pt x="477" y="21"/>
                  <a:pt x="475" y="21"/>
                </a:cubicBezTo>
                <a:cubicBezTo>
                  <a:pt x="475" y="20"/>
                  <a:pt x="476" y="20"/>
                  <a:pt x="476" y="20"/>
                </a:cubicBezTo>
                <a:cubicBezTo>
                  <a:pt x="475" y="19"/>
                  <a:pt x="471" y="20"/>
                  <a:pt x="469" y="20"/>
                </a:cubicBezTo>
                <a:cubicBezTo>
                  <a:pt x="468" y="20"/>
                  <a:pt x="468" y="19"/>
                  <a:pt x="466" y="19"/>
                </a:cubicBezTo>
                <a:cubicBezTo>
                  <a:pt x="466" y="19"/>
                  <a:pt x="466" y="20"/>
                  <a:pt x="467" y="20"/>
                </a:cubicBezTo>
                <a:cubicBezTo>
                  <a:pt x="466" y="20"/>
                  <a:pt x="464" y="20"/>
                  <a:pt x="463" y="20"/>
                </a:cubicBezTo>
                <a:cubicBezTo>
                  <a:pt x="462" y="20"/>
                  <a:pt x="461" y="20"/>
                  <a:pt x="460" y="20"/>
                </a:cubicBezTo>
                <a:cubicBezTo>
                  <a:pt x="459" y="20"/>
                  <a:pt x="459" y="20"/>
                  <a:pt x="459" y="20"/>
                </a:cubicBezTo>
                <a:cubicBezTo>
                  <a:pt x="459" y="20"/>
                  <a:pt x="459" y="20"/>
                  <a:pt x="459" y="20"/>
                </a:cubicBezTo>
                <a:cubicBezTo>
                  <a:pt x="458" y="20"/>
                  <a:pt x="457" y="20"/>
                  <a:pt x="457" y="20"/>
                </a:cubicBezTo>
                <a:cubicBezTo>
                  <a:pt x="456" y="20"/>
                  <a:pt x="454" y="19"/>
                  <a:pt x="453" y="20"/>
                </a:cubicBezTo>
                <a:close/>
                <a:moveTo>
                  <a:pt x="469" y="43"/>
                </a:moveTo>
                <a:cubicBezTo>
                  <a:pt x="469" y="43"/>
                  <a:pt x="469" y="43"/>
                  <a:pt x="469" y="43"/>
                </a:cubicBezTo>
                <a:cubicBezTo>
                  <a:pt x="459" y="43"/>
                  <a:pt x="459" y="43"/>
                  <a:pt x="459" y="43"/>
                </a:cubicBezTo>
                <a:cubicBezTo>
                  <a:pt x="459" y="42"/>
                  <a:pt x="460" y="43"/>
                  <a:pt x="461" y="43"/>
                </a:cubicBezTo>
                <a:cubicBezTo>
                  <a:pt x="463" y="43"/>
                  <a:pt x="464" y="43"/>
                  <a:pt x="465" y="42"/>
                </a:cubicBezTo>
                <a:cubicBezTo>
                  <a:pt x="466" y="43"/>
                  <a:pt x="467" y="43"/>
                  <a:pt x="469" y="43"/>
                </a:cubicBezTo>
                <a:close/>
                <a:moveTo>
                  <a:pt x="467" y="21"/>
                </a:moveTo>
                <a:cubicBezTo>
                  <a:pt x="467" y="21"/>
                  <a:pt x="468" y="21"/>
                  <a:pt x="469" y="21"/>
                </a:cubicBezTo>
                <a:cubicBezTo>
                  <a:pt x="469" y="22"/>
                  <a:pt x="467" y="22"/>
                  <a:pt x="467" y="21"/>
                </a:cubicBezTo>
                <a:close/>
                <a:moveTo>
                  <a:pt x="454" y="45"/>
                </a:moveTo>
                <a:cubicBezTo>
                  <a:pt x="454" y="45"/>
                  <a:pt x="456" y="45"/>
                  <a:pt x="457" y="45"/>
                </a:cubicBezTo>
                <a:cubicBezTo>
                  <a:pt x="457" y="46"/>
                  <a:pt x="455" y="46"/>
                  <a:pt x="454" y="45"/>
                </a:cubicBezTo>
                <a:close/>
                <a:moveTo>
                  <a:pt x="458" y="53"/>
                </a:moveTo>
                <a:cubicBezTo>
                  <a:pt x="458" y="52"/>
                  <a:pt x="459" y="52"/>
                  <a:pt x="460" y="52"/>
                </a:cubicBezTo>
                <a:cubicBezTo>
                  <a:pt x="459" y="53"/>
                  <a:pt x="458" y="53"/>
                  <a:pt x="458" y="53"/>
                </a:cubicBezTo>
                <a:close/>
                <a:moveTo>
                  <a:pt x="500" y="52"/>
                </a:moveTo>
                <a:cubicBezTo>
                  <a:pt x="500" y="52"/>
                  <a:pt x="499" y="51"/>
                  <a:pt x="499" y="51"/>
                </a:cubicBezTo>
                <a:cubicBezTo>
                  <a:pt x="499" y="51"/>
                  <a:pt x="499" y="52"/>
                  <a:pt x="499" y="52"/>
                </a:cubicBezTo>
                <a:cubicBezTo>
                  <a:pt x="498" y="52"/>
                  <a:pt x="497" y="51"/>
                  <a:pt x="497" y="52"/>
                </a:cubicBezTo>
                <a:cubicBezTo>
                  <a:pt x="497" y="52"/>
                  <a:pt x="497" y="52"/>
                  <a:pt x="497" y="52"/>
                </a:cubicBezTo>
                <a:cubicBezTo>
                  <a:pt x="496" y="51"/>
                  <a:pt x="494" y="52"/>
                  <a:pt x="493" y="52"/>
                </a:cubicBezTo>
                <a:cubicBezTo>
                  <a:pt x="493" y="52"/>
                  <a:pt x="493" y="52"/>
                  <a:pt x="493" y="51"/>
                </a:cubicBezTo>
                <a:cubicBezTo>
                  <a:pt x="491" y="52"/>
                  <a:pt x="489" y="51"/>
                  <a:pt x="487" y="52"/>
                </a:cubicBezTo>
                <a:cubicBezTo>
                  <a:pt x="487" y="52"/>
                  <a:pt x="487" y="52"/>
                  <a:pt x="487" y="52"/>
                </a:cubicBezTo>
                <a:cubicBezTo>
                  <a:pt x="487" y="52"/>
                  <a:pt x="486" y="52"/>
                  <a:pt x="486" y="52"/>
                </a:cubicBezTo>
                <a:cubicBezTo>
                  <a:pt x="485" y="53"/>
                  <a:pt x="485" y="52"/>
                  <a:pt x="484" y="52"/>
                </a:cubicBezTo>
                <a:cubicBezTo>
                  <a:pt x="483" y="51"/>
                  <a:pt x="482" y="52"/>
                  <a:pt x="481" y="52"/>
                </a:cubicBezTo>
                <a:cubicBezTo>
                  <a:pt x="480" y="52"/>
                  <a:pt x="480" y="53"/>
                  <a:pt x="480" y="52"/>
                </a:cubicBezTo>
                <a:cubicBezTo>
                  <a:pt x="479" y="53"/>
                  <a:pt x="479" y="52"/>
                  <a:pt x="478" y="52"/>
                </a:cubicBezTo>
                <a:cubicBezTo>
                  <a:pt x="478" y="52"/>
                  <a:pt x="479" y="52"/>
                  <a:pt x="479" y="52"/>
                </a:cubicBezTo>
                <a:cubicBezTo>
                  <a:pt x="479" y="51"/>
                  <a:pt x="476" y="52"/>
                  <a:pt x="475" y="52"/>
                </a:cubicBezTo>
                <a:cubicBezTo>
                  <a:pt x="475" y="52"/>
                  <a:pt x="475" y="52"/>
                  <a:pt x="475" y="52"/>
                </a:cubicBezTo>
                <a:cubicBezTo>
                  <a:pt x="472" y="53"/>
                  <a:pt x="468" y="53"/>
                  <a:pt x="465" y="53"/>
                </a:cubicBezTo>
                <a:cubicBezTo>
                  <a:pt x="465" y="51"/>
                  <a:pt x="467" y="52"/>
                  <a:pt x="467" y="52"/>
                </a:cubicBezTo>
                <a:cubicBezTo>
                  <a:pt x="467" y="52"/>
                  <a:pt x="467" y="52"/>
                  <a:pt x="467" y="51"/>
                </a:cubicBezTo>
                <a:cubicBezTo>
                  <a:pt x="468" y="51"/>
                  <a:pt x="468" y="52"/>
                  <a:pt x="468" y="52"/>
                </a:cubicBezTo>
                <a:cubicBezTo>
                  <a:pt x="469" y="52"/>
                  <a:pt x="470" y="51"/>
                  <a:pt x="470" y="52"/>
                </a:cubicBezTo>
                <a:cubicBezTo>
                  <a:pt x="471" y="52"/>
                  <a:pt x="471" y="51"/>
                  <a:pt x="471" y="51"/>
                </a:cubicBezTo>
                <a:cubicBezTo>
                  <a:pt x="477" y="51"/>
                  <a:pt x="481" y="51"/>
                  <a:pt x="487" y="51"/>
                </a:cubicBezTo>
                <a:cubicBezTo>
                  <a:pt x="486" y="52"/>
                  <a:pt x="487" y="51"/>
                  <a:pt x="487" y="52"/>
                </a:cubicBezTo>
                <a:cubicBezTo>
                  <a:pt x="487" y="51"/>
                  <a:pt x="487" y="51"/>
                  <a:pt x="487" y="51"/>
                </a:cubicBezTo>
                <a:cubicBezTo>
                  <a:pt x="489" y="51"/>
                  <a:pt x="490" y="51"/>
                  <a:pt x="492" y="51"/>
                </a:cubicBezTo>
                <a:cubicBezTo>
                  <a:pt x="493" y="51"/>
                  <a:pt x="493" y="51"/>
                  <a:pt x="494" y="51"/>
                </a:cubicBezTo>
                <a:cubicBezTo>
                  <a:pt x="496" y="50"/>
                  <a:pt x="500" y="50"/>
                  <a:pt x="502" y="51"/>
                </a:cubicBezTo>
                <a:cubicBezTo>
                  <a:pt x="503" y="51"/>
                  <a:pt x="504" y="51"/>
                  <a:pt x="504" y="51"/>
                </a:cubicBezTo>
                <a:cubicBezTo>
                  <a:pt x="503" y="51"/>
                  <a:pt x="501" y="52"/>
                  <a:pt x="500" y="52"/>
                </a:cubicBezTo>
                <a:close/>
                <a:moveTo>
                  <a:pt x="509" y="51"/>
                </a:moveTo>
                <a:cubicBezTo>
                  <a:pt x="509" y="51"/>
                  <a:pt x="511" y="50"/>
                  <a:pt x="512" y="51"/>
                </a:cubicBezTo>
                <a:cubicBezTo>
                  <a:pt x="512" y="51"/>
                  <a:pt x="509" y="52"/>
                  <a:pt x="509" y="51"/>
                </a:cubicBezTo>
                <a:close/>
                <a:moveTo>
                  <a:pt x="516" y="47"/>
                </a:moveTo>
                <a:cubicBezTo>
                  <a:pt x="514" y="47"/>
                  <a:pt x="509" y="48"/>
                  <a:pt x="507" y="47"/>
                </a:cubicBezTo>
                <a:cubicBezTo>
                  <a:pt x="507" y="47"/>
                  <a:pt x="506" y="47"/>
                  <a:pt x="506" y="46"/>
                </a:cubicBezTo>
                <a:cubicBezTo>
                  <a:pt x="505" y="46"/>
                  <a:pt x="505" y="46"/>
                  <a:pt x="504" y="47"/>
                </a:cubicBezTo>
                <a:cubicBezTo>
                  <a:pt x="503" y="47"/>
                  <a:pt x="501" y="47"/>
                  <a:pt x="500" y="47"/>
                </a:cubicBezTo>
                <a:cubicBezTo>
                  <a:pt x="499" y="47"/>
                  <a:pt x="499" y="47"/>
                  <a:pt x="498" y="47"/>
                </a:cubicBezTo>
                <a:cubicBezTo>
                  <a:pt x="498" y="47"/>
                  <a:pt x="497" y="46"/>
                  <a:pt x="496" y="46"/>
                </a:cubicBezTo>
                <a:cubicBezTo>
                  <a:pt x="495" y="46"/>
                  <a:pt x="495" y="47"/>
                  <a:pt x="495" y="47"/>
                </a:cubicBezTo>
                <a:cubicBezTo>
                  <a:pt x="495" y="47"/>
                  <a:pt x="493" y="46"/>
                  <a:pt x="492" y="46"/>
                </a:cubicBezTo>
                <a:cubicBezTo>
                  <a:pt x="491" y="46"/>
                  <a:pt x="489" y="47"/>
                  <a:pt x="489" y="45"/>
                </a:cubicBezTo>
                <a:cubicBezTo>
                  <a:pt x="490" y="45"/>
                  <a:pt x="493" y="45"/>
                  <a:pt x="495" y="45"/>
                </a:cubicBezTo>
                <a:cubicBezTo>
                  <a:pt x="495" y="46"/>
                  <a:pt x="494" y="45"/>
                  <a:pt x="494" y="46"/>
                </a:cubicBezTo>
                <a:cubicBezTo>
                  <a:pt x="495" y="46"/>
                  <a:pt x="497" y="46"/>
                  <a:pt x="498" y="46"/>
                </a:cubicBezTo>
                <a:cubicBezTo>
                  <a:pt x="498" y="45"/>
                  <a:pt x="495" y="46"/>
                  <a:pt x="495" y="45"/>
                </a:cubicBezTo>
                <a:cubicBezTo>
                  <a:pt x="496" y="46"/>
                  <a:pt x="497" y="45"/>
                  <a:pt x="498" y="45"/>
                </a:cubicBezTo>
                <a:cubicBezTo>
                  <a:pt x="498" y="45"/>
                  <a:pt x="499" y="45"/>
                  <a:pt x="499" y="45"/>
                </a:cubicBezTo>
                <a:cubicBezTo>
                  <a:pt x="501" y="45"/>
                  <a:pt x="503" y="44"/>
                  <a:pt x="504" y="44"/>
                </a:cubicBezTo>
                <a:cubicBezTo>
                  <a:pt x="504" y="45"/>
                  <a:pt x="504" y="45"/>
                  <a:pt x="504" y="45"/>
                </a:cubicBezTo>
                <a:cubicBezTo>
                  <a:pt x="505" y="46"/>
                  <a:pt x="505" y="46"/>
                  <a:pt x="506" y="46"/>
                </a:cubicBezTo>
                <a:cubicBezTo>
                  <a:pt x="509" y="45"/>
                  <a:pt x="513" y="46"/>
                  <a:pt x="517" y="47"/>
                </a:cubicBezTo>
                <a:cubicBezTo>
                  <a:pt x="517" y="48"/>
                  <a:pt x="516" y="47"/>
                  <a:pt x="516" y="47"/>
                </a:cubicBezTo>
                <a:close/>
                <a:moveTo>
                  <a:pt x="521" y="53"/>
                </a:moveTo>
                <a:cubicBezTo>
                  <a:pt x="521" y="53"/>
                  <a:pt x="520" y="53"/>
                  <a:pt x="521" y="52"/>
                </a:cubicBezTo>
                <a:cubicBezTo>
                  <a:pt x="520" y="52"/>
                  <a:pt x="520" y="53"/>
                  <a:pt x="520" y="53"/>
                </a:cubicBezTo>
                <a:cubicBezTo>
                  <a:pt x="520" y="53"/>
                  <a:pt x="519" y="53"/>
                  <a:pt x="519" y="53"/>
                </a:cubicBezTo>
                <a:cubicBezTo>
                  <a:pt x="519" y="53"/>
                  <a:pt x="519" y="53"/>
                  <a:pt x="519" y="52"/>
                </a:cubicBezTo>
                <a:cubicBezTo>
                  <a:pt x="518" y="52"/>
                  <a:pt x="518" y="53"/>
                  <a:pt x="517" y="52"/>
                </a:cubicBezTo>
                <a:cubicBezTo>
                  <a:pt x="518" y="52"/>
                  <a:pt x="519" y="52"/>
                  <a:pt x="520" y="52"/>
                </a:cubicBezTo>
                <a:cubicBezTo>
                  <a:pt x="520" y="52"/>
                  <a:pt x="521" y="52"/>
                  <a:pt x="521" y="52"/>
                </a:cubicBezTo>
                <a:cubicBezTo>
                  <a:pt x="522" y="52"/>
                  <a:pt x="522" y="52"/>
                  <a:pt x="523" y="52"/>
                </a:cubicBezTo>
                <a:cubicBezTo>
                  <a:pt x="524" y="52"/>
                  <a:pt x="527" y="52"/>
                  <a:pt x="528" y="52"/>
                </a:cubicBezTo>
                <a:cubicBezTo>
                  <a:pt x="529" y="52"/>
                  <a:pt x="530" y="52"/>
                  <a:pt x="531" y="53"/>
                </a:cubicBezTo>
                <a:cubicBezTo>
                  <a:pt x="527" y="53"/>
                  <a:pt x="524" y="53"/>
                  <a:pt x="521" y="53"/>
                </a:cubicBezTo>
                <a:close/>
                <a:moveTo>
                  <a:pt x="547" y="55"/>
                </a:moveTo>
                <a:cubicBezTo>
                  <a:pt x="546" y="55"/>
                  <a:pt x="544" y="55"/>
                  <a:pt x="542" y="55"/>
                </a:cubicBezTo>
                <a:cubicBezTo>
                  <a:pt x="541" y="55"/>
                  <a:pt x="540" y="56"/>
                  <a:pt x="540" y="55"/>
                </a:cubicBezTo>
                <a:cubicBezTo>
                  <a:pt x="541" y="55"/>
                  <a:pt x="541" y="54"/>
                  <a:pt x="542" y="54"/>
                </a:cubicBezTo>
                <a:cubicBezTo>
                  <a:pt x="543" y="54"/>
                  <a:pt x="543" y="55"/>
                  <a:pt x="544" y="55"/>
                </a:cubicBezTo>
                <a:cubicBezTo>
                  <a:pt x="545" y="55"/>
                  <a:pt x="545" y="54"/>
                  <a:pt x="546" y="55"/>
                </a:cubicBezTo>
                <a:cubicBezTo>
                  <a:pt x="546" y="55"/>
                  <a:pt x="548" y="54"/>
                  <a:pt x="547" y="55"/>
                </a:cubicBezTo>
                <a:close/>
                <a:moveTo>
                  <a:pt x="550" y="48"/>
                </a:moveTo>
                <a:cubicBezTo>
                  <a:pt x="550" y="48"/>
                  <a:pt x="549" y="48"/>
                  <a:pt x="549" y="48"/>
                </a:cubicBezTo>
                <a:cubicBezTo>
                  <a:pt x="548" y="48"/>
                  <a:pt x="548" y="48"/>
                  <a:pt x="547" y="48"/>
                </a:cubicBezTo>
                <a:cubicBezTo>
                  <a:pt x="546" y="48"/>
                  <a:pt x="543" y="48"/>
                  <a:pt x="541" y="47"/>
                </a:cubicBezTo>
                <a:cubicBezTo>
                  <a:pt x="541" y="47"/>
                  <a:pt x="541" y="47"/>
                  <a:pt x="541" y="48"/>
                </a:cubicBezTo>
                <a:cubicBezTo>
                  <a:pt x="540" y="49"/>
                  <a:pt x="539" y="48"/>
                  <a:pt x="538" y="48"/>
                </a:cubicBezTo>
                <a:cubicBezTo>
                  <a:pt x="537" y="48"/>
                  <a:pt x="537" y="48"/>
                  <a:pt x="536" y="47"/>
                </a:cubicBezTo>
                <a:cubicBezTo>
                  <a:pt x="536" y="47"/>
                  <a:pt x="535" y="47"/>
                  <a:pt x="535" y="47"/>
                </a:cubicBezTo>
                <a:cubicBezTo>
                  <a:pt x="536" y="46"/>
                  <a:pt x="536" y="47"/>
                  <a:pt x="537" y="47"/>
                </a:cubicBezTo>
                <a:cubicBezTo>
                  <a:pt x="537" y="46"/>
                  <a:pt x="535" y="47"/>
                  <a:pt x="535" y="46"/>
                </a:cubicBezTo>
                <a:cubicBezTo>
                  <a:pt x="534" y="46"/>
                  <a:pt x="535" y="47"/>
                  <a:pt x="535" y="47"/>
                </a:cubicBezTo>
                <a:cubicBezTo>
                  <a:pt x="534" y="47"/>
                  <a:pt x="533" y="48"/>
                  <a:pt x="533" y="47"/>
                </a:cubicBezTo>
                <a:cubicBezTo>
                  <a:pt x="533" y="47"/>
                  <a:pt x="534" y="48"/>
                  <a:pt x="534" y="47"/>
                </a:cubicBezTo>
                <a:cubicBezTo>
                  <a:pt x="531" y="46"/>
                  <a:pt x="527" y="47"/>
                  <a:pt x="523" y="46"/>
                </a:cubicBezTo>
                <a:cubicBezTo>
                  <a:pt x="523" y="46"/>
                  <a:pt x="523" y="46"/>
                  <a:pt x="523" y="46"/>
                </a:cubicBezTo>
                <a:cubicBezTo>
                  <a:pt x="522" y="46"/>
                  <a:pt x="521" y="45"/>
                  <a:pt x="519" y="45"/>
                </a:cubicBezTo>
                <a:cubicBezTo>
                  <a:pt x="520" y="44"/>
                  <a:pt x="521" y="45"/>
                  <a:pt x="522" y="45"/>
                </a:cubicBezTo>
                <a:cubicBezTo>
                  <a:pt x="523" y="45"/>
                  <a:pt x="525" y="45"/>
                  <a:pt x="526" y="45"/>
                </a:cubicBezTo>
                <a:cubicBezTo>
                  <a:pt x="527" y="45"/>
                  <a:pt x="528" y="45"/>
                  <a:pt x="530" y="45"/>
                </a:cubicBezTo>
                <a:cubicBezTo>
                  <a:pt x="530" y="45"/>
                  <a:pt x="529" y="45"/>
                  <a:pt x="529" y="45"/>
                </a:cubicBezTo>
                <a:cubicBezTo>
                  <a:pt x="530" y="44"/>
                  <a:pt x="532" y="45"/>
                  <a:pt x="534" y="45"/>
                </a:cubicBezTo>
                <a:cubicBezTo>
                  <a:pt x="534" y="45"/>
                  <a:pt x="534" y="45"/>
                  <a:pt x="534" y="45"/>
                </a:cubicBezTo>
                <a:cubicBezTo>
                  <a:pt x="535" y="45"/>
                  <a:pt x="537" y="44"/>
                  <a:pt x="537" y="45"/>
                </a:cubicBezTo>
                <a:cubicBezTo>
                  <a:pt x="538" y="46"/>
                  <a:pt x="537" y="45"/>
                  <a:pt x="538" y="45"/>
                </a:cubicBezTo>
                <a:cubicBezTo>
                  <a:pt x="542" y="46"/>
                  <a:pt x="547" y="47"/>
                  <a:pt x="552" y="47"/>
                </a:cubicBezTo>
                <a:cubicBezTo>
                  <a:pt x="552" y="48"/>
                  <a:pt x="551" y="48"/>
                  <a:pt x="550" y="48"/>
                </a:cubicBezTo>
                <a:close/>
                <a:moveTo>
                  <a:pt x="554" y="42"/>
                </a:moveTo>
                <a:cubicBezTo>
                  <a:pt x="554" y="41"/>
                  <a:pt x="555" y="42"/>
                  <a:pt x="556" y="42"/>
                </a:cubicBezTo>
                <a:cubicBezTo>
                  <a:pt x="556" y="43"/>
                  <a:pt x="555" y="42"/>
                  <a:pt x="554" y="42"/>
                </a:cubicBezTo>
                <a:close/>
                <a:moveTo>
                  <a:pt x="550" y="40"/>
                </a:moveTo>
                <a:cubicBezTo>
                  <a:pt x="550" y="39"/>
                  <a:pt x="552" y="39"/>
                  <a:pt x="553" y="39"/>
                </a:cubicBezTo>
                <a:cubicBezTo>
                  <a:pt x="554" y="39"/>
                  <a:pt x="554" y="39"/>
                  <a:pt x="554" y="39"/>
                </a:cubicBezTo>
                <a:cubicBezTo>
                  <a:pt x="555" y="39"/>
                  <a:pt x="555" y="39"/>
                  <a:pt x="555" y="39"/>
                </a:cubicBezTo>
                <a:cubicBezTo>
                  <a:pt x="555" y="39"/>
                  <a:pt x="556" y="39"/>
                  <a:pt x="557" y="40"/>
                </a:cubicBezTo>
                <a:cubicBezTo>
                  <a:pt x="555" y="40"/>
                  <a:pt x="552" y="40"/>
                  <a:pt x="550" y="40"/>
                </a:cubicBezTo>
                <a:close/>
                <a:moveTo>
                  <a:pt x="561" y="50"/>
                </a:moveTo>
                <a:cubicBezTo>
                  <a:pt x="561" y="50"/>
                  <a:pt x="562" y="50"/>
                  <a:pt x="562" y="50"/>
                </a:cubicBezTo>
                <a:cubicBezTo>
                  <a:pt x="561" y="51"/>
                  <a:pt x="558" y="51"/>
                  <a:pt x="561" y="50"/>
                </a:cubicBezTo>
                <a:close/>
                <a:moveTo>
                  <a:pt x="626" y="59"/>
                </a:moveTo>
                <a:cubicBezTo>
                  <a:pt x="626" y="58"/>
                  <a:pt x="627" y="59"/>
                  <a:pt x="628" y="58"/>
                </a:cubicBezTo>
                <a:cubicBezTo>
                  <a:pt x="627" y="59"/>
                  <a:pt x="627" y="59"/>
                  <a:pt x="626" y="59"/>
                </a:cubicBezTo>
                <a:close/>
                <a:moveTo>
                  <a:pt x="664" y="54"/>
                </a:moveTo>
                <a:cubicBezTo>
                  <a:pt x="664" y="53"/>
                  <a:pt x="665" y="54"/>
                  <a:pt x="666" y="54"/>
                </a:cubicBezTo>
                <a:cubicBezTo>
                  <a:pt x="666" y="54"/>
                  <a:pt x="665" y="54"/>
                  <a:pt x="664" y="54"/>
                </a:cubicBezTo>
                <a:close/>
                <a:moveTo>
                  <a:pt x="679" y="47"/>
                </a:moveTo>
                <a:cubicBezTo>
                  <a:pt x="680" y="47"/>
                  <a:pt x="681" y="47"/>
                  <a:pt x="683" y="47"/>
                </a:cubicBezTo>
                <a:cubicBezTo>
                  <a:pt x="682" y="48"/>
                  <a:pt x="679" y="47"/>
                  <a:pt x="677" y="48"/>
                </a:cubicBezTo>
                <a:cubicBezTo>
                  <a:pt x="677" y="47"/>
                  <a:pt x="679" y="47"/>
                  <a:pt x="679" y="47"/>
                </a:cubicBezTo>
                <a:close/>
                <a:moveTo>
                  <a:pt x="677" y="47"/>
                </a:moveTo>
                <a:cubicBezTo>
                  <a:pt x="677" y="48"/>
                  <a:pt x="676" y="48"/>
                  <a:pt x="675" y="48"/>
                </a:cubicBezTo>
                <a:cubicBezTo>
                  <a:pt x="675" y="47"/>
                  <a:pt x="676" y="47"/>
                  <a:pt x="677" y="47"/>
                </a:cubicBezTo>
                <a:close/>
                <a:moveTo>
                  <a:pt x="673" y="48"/>
                </a:moveTo>
                <a:cubicBezTo>
                  <a:pt x="672" y="49"/>
                  <a:pt x="669" y="48"/>
                  <a:pt x="668" y="48"/>
                </a:cubicBezTo>
                <a:cubicBezTo>
                  <a:pt x="669" y="47"/>
                  <a:pt x="672" y="48"/>
                  <a:pt x="673" y="48"/>
                </a:cubicBezTo>
                <a:close/>
                <a:moveTo>
                  <a:pt x="671" y="57"/>
                </a:moveTo>
                <a:cubicBezTo>
                  <a:pt x="670" y="57"/>
                  <a:pt x="669" y="57"/>
                  <a:pt x="669" y="57"/>
                </a:cubicBezTo>
                <a:cubicBezTo>
                  <a:pt x="668" y="57"/>
                  <a:pt x="669" y="57"/>
                  <a:pt x="670" y="57"/>
                </a:cubicBezTo>
                <a:cubicBezTo>
                  <a:pt x="670" y="56"/>
                  <a:pt x="671" y="56"/>
                  <a:pt x="671" y="57"/>
                </a:cubicBezTo>
                <a:close/>
                <a:moveTo>
                  <a:pt x="677" y="58"/>
                </a:moveTo>
                <a:cubicBezTo>
                  <a:pt x="676" y="58"/>
                  <a:pt x="676" y="57"/>
                  <a:pt x="675" y="57"/>
                </a:cubicBezTo>
                <a:cubicBezTo>
                  <a:pt x="674" y="57"/>
                  <a:pt x="672" y="57"/>
                  <a:pt x="671" y="57"/>
                </a:cubicBezTo>
                <a:cubicBezTo>
                  <a:pt x="673" y="56"/>
                  <a:pt x="675" y="57"/>
                  <a:pt x="677" y="56"/>
                </a:cubicBezTo>
                <a:cubicBezTo>
                  <a:pt x="678" y="56"/>
                  <a:pt x="677" y="57"/>
                  <a:pt x="677" y="58"/>
                </a:cubicBezTo>
                <a:close/>
                <a:moveTo>
                  <a:pt x="562" y="7"/>
                </a:moveTo>
                <a:cubicBezTo>
                  <a:pt x="560" y="6"/>
                  <a:pt x="559" y="7"/>
                  <a:pt x="558" y="7"/>
                </a:cubicBezTo>
                <a:cubicBezTo>
                  <a:pt x="557" y="7"/>
                  <a:pt x="555" y="7"/>
                  <a:pt x="555" y="7"/>
                </a:cubicBezTo>
                <a:cubicBezTo>
                  <a:pt x="556" y="7"/>
                  <a:pt x="559" y="7"/>
                  <a:pt x="560" y="7"/>
                </a:cubicBezTo>
                <a:cubicBezTo>
                  <a:pt x="561" y="7"/>
                  <a:pt x="562" y="7"/>
                  <a:pt x="562" y="7"/>
                </a:cubicBezTo>
                <a:close/>
                <a:moveTo>
                  <a:pt x="520" y="15"/>
                </a:moveTo>
                <a:cubicBezTo>
                  <a:pt x="521" y="15"/>
                  <a:pt x="522" y="15"/>
                  <a:pt x="523" y="15"/>
                </a:cubicBezTo>
                <a:cubicBezTo>
                  <a:pt x="525" y="15"/>
                  <a:pt x="520" y="14"/>
                  <a:pt x="520" y="15"/>
                </a:cubicBezTo>
                <a:close/>
                <a:moveTo>
                  <a:pt x="519" y="13"/>
                </a:moveTo>
                <a:cubicBezTo>
                  <a:pt x="518" y="14"/>
                  <a:pt x="517" y="13"/>
                  <a:pt x="517" y="14"/>
                </a:cubicBezTo>
                <a:cubicBezTo>
                  <a:pt x="519" y="13"/>
                  <a:pt x="520" y="14"/>
                  <a:pt x="522" y="14"/>
                </a:cubicBezTo>
                <a:cubicBezTo>
                  <a:pt x="523" y="14"/>
                  <a:pt x="523" y="14"/>
                  <a:pt x="523" y="14"/>
                </a:cubicBezTo>
                <a:cubicBezTo>
                  <a:pt x="523" y="14"/>
                  <a:pt x="523" y="13"/>
                  <a:pt x="523" y="13"/>
                </a:cubicBezTo>
                <a:cubicBezTo>
                  <a:pt x="522" y="13"/>
                  <a:pt x="520" y="13"/>
                  <a:pt x="519" y="13"/>
                </a:cubicBezTo>
                <a:close/>
                <a:moveTo>
                  <a:pt x="516" y="16"/>
                </a:moveTo>
                <a:cubicBezTo>
                  <a:pt x="515" y="16"/>
                  <a:pt x="514" y="16"/>
                  <a:pt x="514" y="16"/>
                </a:cubicBezTo>
                <a:cubicBezTo>
                  <a:pt x="518" y="17"/>
                  <a:pt x="522" y="16"/>
                  <a:pt x="525" y="16"/>
                </a:cubicBezTo>
                <a:cubicBezTo>
                  <a:pt x="528" y="16"/>
                  <a:pt x="530" y="16"/>
                  <a:pt x="532" y="16"/>
                </a:cubicBezTo>
                <a:cubicBezTo>
                  <a:pt x="534" y="16"/>
                  <a:pt x="535" y="16"/>
                  <a:pt x="536" y="15"/>
                </a:cubicBezTo>
                <a:cubicBezTo>
                  <a:pt x="533" y="15"/>
                  <a:pt x="532" y="15"/>
                  <a:pt x="530" y="15"/>
                </a:cubicBezTo>
                <a:cubicBezTo>
                  <a:pt x="530" y="15"/>
                  <a:pt x="530" y="15"/>
                  <a:pt x="529" y="15"/>
                </a:cubicBezTo>
                <a:cubicBezTo>
                  <a:pt x="529" y="15"/>
                  <a:pt x="529" y="15"/>
                  <a:pt x="529" y="15"/>
                </a:cubicBezTo>
                <a:cubicBezTo>
                  <a:pt x="528" y="15"/>
                  <a:pt x="528" y="14"/>
                  <a:pt x="527" y="15"/>
                </a:cubicBezTo>
                <a:cubicBezTo>
                  <a:pt x="527" y="15"/>
                  <a:pt x="526" y="15"/>
                  <a:pt x="526" y="15"/>
                </a:cubicBezTo>
                <a:cubicBezTo>
                  <a:pt x="525" y="16"/>
                  <a:pt x="524" y="15"/>
                  <a:pt x="522" y="16"/>
                </a:cubicBezTo>
                <a:cubicBezTo>
                  <a:pt x="521" y="16"/>
                  <a:pt x="520" y="16"/>
                  <a:pt x="519" y="15"/>
                </a:cubicBezTo>
                <a:cubicBezTo>
                  <a:pt x="519" y="15"/>
                  <a:pt x="520" y="15"/>
                  <a:pt x="520" y="15"/>
                </a:cubicBezTo>
                <a:cubicBezTo>
                  <a:pt x="519" y="15"/>
                  <a:pt x="517" y="15"/>
                  <a:pt x="517" y="15"/>
                </a:cubicBezTo>
                <a:cubicBezTo>
                  <a:pt x="516" y="15"/>
                  <a:pt x="516" y="15"/>
                  <a:pt x="516" y="16"/>
                </a:cubicBezTo>
                <a:close/>
                <a:moveTo>
                  <a:pt x="521" y="6"/>
                </a:moveTo>
                <a:cubicBezTo>
                  <a:pt x="522" y="6"/>
                  <a:pt x="524" y="6"/>
                  <a:pt x="525" y="6"/>
                </a:cubicBezTo>
                <a:cubicBezTo>
                  <a:pt x="523" y="5"/>
                  <a:pt x="521" y="6"/>
                  <a:pt x="520" y="6"/>
                </a:cubicBezTo>
                <a:cubicBezTo>
                  <a:pt x="520" y="6"/>
                  <a:pt x="519" y="5"/>
                  <a:pt x="519" y="5"/>
                </a:cubicBezTo>
                <a:cubicBezTo>
                  <a:pt x="518" y="5"/>
                  <a:pt x="517" y="5"/>
                  <a:pt x="516" y="6"/>
                </a:cubicBezTo>
                <a:cubicBezTo>
                  <a:pt x="515" y="6"/>
                  <a:pt x="514" y="5"/>
                  <a:pt x="514" y="6"/>
                </a:cubicBezTo>
                <a:cubicBezTo>
                  <a:pt x="517" y="6"/>
                  <a:pt x="519" y="6"/>
                  <a:pt x="521" y="6"/>
                </a:cubicBezTo>
                <a:close/>
                <a:moveTo>
                  <a:pt x="465" y="9"/>
                </a:moveTo>
                <a:cubicBezTo>
                  <a:pt x="465" y="9"/>
                  <a:pt x="465" y="9"/>
                  <a:pt x="464" y="9"/>
                </a:cubicBezTo>
                <a:cubicBezTo>
                  <a:pt x="463" y="9"/>
                  <a:pt x="462" y="9"/>
                  <a:pt x="462" y="10"/>
                </a:cubicBezTo>
                <a:cubicBezTo>
                  <a:pt x="464" y="10"/>
                  <a:pt x="467" y="10"/>
                  <a:pt x="469" y="9"/>
                </a:cubicBezTo>
                <a:cubicBezTo>
                  <a:pt x="468" y="9"/>
                  <a:pt x="466" y="9"/>
                  <a:pt x="465" y="9"/>
                </a:cubicBezTo>
                <a:cubicBezTo>
                  <a:pt x="465" y="9"/>
                  <a:pt x="465" y="9"/>
                  <a:pt x="465" y="9"/>
                </a:cubicBezTo>
                <a:close/>
                <a:moveTo>
                  <a:pt x="497" y="7"/>
                </a:moveTo>
                <a:cubicBezTo>
                  <a:pt x="498" y="7"/>
                  <a:pt x="497" y="7"/>
                  <a:pt x="497" y="7"/>
                </a:cubicBezTo>
                <a:cubicBezTo>
                  <a:pt x="495" y="7"/>
                  <a:pt x="493" y="7"/>
                  <a:pt x="491" y="7"/>
                </a:cubicBezTo>
                <a:cubicBezTo>
                  <a:pt x="487" y="7"/>
                  <a:pt x="480" y="7"/>
                  <a:pt x="477" y="8"/>
                </a:cubicBezTo>
                <a:cubicBezTo>
                  <a:pt x="482" y="8"/>
                  <a:pt x="490" y="7"/>
                  <a:pt x="497" y="7"/>
                </a:cubicBezTo>
                <a:close/>
                <a:moveTo>
                  <a:pt x="734" y="40"/>
                </a:moveTo>
                <a:cubicBezTo>
                  <a:pt x="735" y="40"/>
                  <a:pt x="735" y="40"/>
                  <a:pt x="736" y="40"/>
                </a:cubicBezTo>
                <a:cubicBezTo>
                  <a:pt x="736" y="40"/>
                  <a:pt x="734" y="39"/>
                  <a:pt x="734" y="40"/>
                </a:cubicBezTo>
                <a:close/>
                <a:moveTo>
                  <a:pt x="511" y="20"/>
                </a:moveTo>
                <a:cubicBezTo>
                  <a:pt x="513" y="20"/>
                  <a:pt x="513" y="21"/>
                  <a:pt x="514" y="20"/>
                </a:cubicBezTo>
                <a:cubicBezTo>
                  <a:pt x="512" y="20"/>
                  <a:pt x="512" y="19"/>
                  <a:pt x="511" y="20"/>
                </a:cubicBezTo>
                <a:close/>
                <a:moveTo>
                  <a:pt x="713" y="39"/>
                </a:moveTo>
                <a:cubicBezTo>
                  <a:pt x="712" y="39"/>
                  <a:pt x="710" y="38"/>
                  <a:pt x="709" y="39"/>
                </a:cubicBezTo>
                <a:cubicBezTo>
                  <a:pt x="710" y="40"/>
                  <a:pt x="712" y="40"/>
                  <a:pt x="713" y="39"/>
                </a:cubicBezTo>
                <a:close/>
                <a:moveTo>
                  <a:pt x="730" y="40"/>
                </a:moveTo>
                <a:cubicBezTo>
                  <a:pt x="729" y="39"/>
                  <a:pt x="728" y="39"/>
                  <a:pt x="727" y="40"/>
                </a:cubicBezTo>
                <a:cubicBezTo>
                  <a:pt x="729" y="40"/>
                  <a:pt x="731" y="40"/>
                  <a:pt x="732" y="40"/>
                </a:cubicBezTo>
                <a:cubicBezTo>
                  <a:pt x="732" y="39"/>
                  <a:pt x="731" y="40"/>
                  <a:pt x="730" y="40"/>
                </a:cubicBezTo>
                <a:close/>
                <a:moveTo>
                  <a:pt x="745" y="27"/>
                </a:moveTo>
                <a:cubicBezTo>
                  <a:pt x="743" y="26"/>
                  <a:pt x="741" y="26"/>
                  <a:pt x="739" y="26"/>
                </a:cubicBezTo>
                <a:cubicBezTo>
                  <a:pt x="740" y="26"/>
                  <a:pt x="740" y="26"/>
                  <a:pt x="741" y="26"/>
                </a:cubicBezTo>
                <a:cubicBezTo>
                  <a:pt x="742" y="26"/>
                  <a:pt x="742" y="26"/>
                  <a:pt x="743" y="25"/>
                </a:cubicBezTo>
                <a:cubicBezTo>
                  <a:pt x="741" y="25"/>
                  <a:pt x="740" y="24"/>
                  <a:pt x="738" y="25"/>
                </a:cubicBezTo>
                <a:cubicBezTo>
                  <a:pt x="737" y="24"/>
                  <a:pt x="735" y="24"/>
                  <a:pt x="734" y="24"/>
                </a:cubicBezTo>
                <a:cubicBezTo>
                  <a:pt x="733" y="24"/>
                  <a:pt x="733" y="24"/>
                  <a:pt x="733" y="25"/>
                </a:cubicBezTo>
                <a:cubicBezTo>
                  <a:pt x="730" y="25"/>
                  <a:pt x="726" y="25"/>
                  <a:pt x="724" y="25"/>
                </a:cubicBezTo>
                <a:cubicBezTo>
                  <a:pt x="724" y="26"/>
                  <a:pt x="726" y="25"/>
                  <a:pt x="727" y="26"/>
                </a:cubicBezTo>
                <a:cubicBezTo>
                  <a:pt x="726" y="26"/>
                  <a:pt x="725" y="26"/>
                  <a:pt x="724" y="26"/>
                </a:cubicBezTo>
                <a:cubicBezTo>
                  <a:pt x="723" y="26"/>
                  <a:pt x="722" y="26"/>
                  <a:pt x="721" y="26"/>
                </a:cubicBezTo>
                <a:cubicBezTo>
                  <a:pt x="709" y="25"/>
                  <a:pt x="698" y="26"/>
                  <a:pt x="685" y="26"/>
                </a:cubicBezTo>
                <a:cubicBezTo>
                  <a:pt x="685" y="25"/>
                  <a:pt x="684" y="25"/>
                  <a:pt x="683" y="25"/>
                </a:cubicBezTo>
                <a:cubicBezTo>
                  <a:pt x="682" y="25"/>
                  <a:pt x="682" y="25"/>
                  <a:pt x="681" y="24"/>
                </a:cubicBezTo>
                <a:cubicBezTo>
                  <a:pt x="681" y="25"/>
                  <a:pt x="681" y="25"/>
                  <a:pt x="681" y="25"/>
                </a:cubicBezTo>
                <a:cubicBezTo>
                  <a:pt x="680" y="24"/>
                  <a:pt x="681" y="26"/>
                  <a:pt x="680" y="25"/>
                </a:cubicBezTo>
                <a:cubicBezTo>
                  <a:pt x="678" y="25"/>
                  <a:pt x="676" y="26"/>
                  <a:pt x="674" y="26"/>
                </a:cubicBezTo>
                <a:cubicBezTo>
                  <a:pt x="674" y="26"/>
                  <a:pt x="674" y="26"/>
                  <a:pt x="673" y="26"/>
                </a:cubicBezTo>
                <a:cubicBezTo>
                  <a:pt x="672" y="26"/>
                  <a:pt x="672" y="26"/>
                  <a:pt x="671" y="26"/>
                </a:cubicBezTo>
                <a:cubicBezTo>
                  <a:pt x="670" y="26"/>
                  <a:pt x="669" y="26"/>
                  <a:pt x="668" y="25"/>
                </a:cubicBezTo>
                <a:cubicBezTo>
                  <a:pt x="667" y="25"/>
                  <a:pt x="665" y="25"/>
                  <a:pt x="664" y="26"/>
                </a:cubicBezTo>
                <a:cubicBezTo>
                  <a:pt x="668" y="26"/>
                  <a:pt x="672" y="27"/>
                  <a:pt x="675" y="27"/>
                </a:cubicBezTo>
                <a:cubicBezTo>
                  <a:pt x="676" y="27"/>
                  <a:pt x="676" y="27"/>
                  <a:pt x="677" y="27"/>
                </a:cubicBezTo>
                <a:cubicBezTo>
                  <a:pt x="679" y="27"/>
                  <a:pt x="680" y="27"/>
                  <a:pt x="682" y="27"/>
                </a:cubicBezTo>
                <a:cubicBezTo>
                  <a:pt x="683" y="27"/>
                  <a:pt x="684" y="27"/>
                  <a:pt x="685" y="27"/>
                </a:cubicBezTo>
                <a:cubicBezTo>
                  <a:pt x="688" y="27"/>
                  <a:pt x="692" y="27"/>
                  <a:pt x="695" y="27"/>
                </a:cubicBezTo>
                <a:cubicBezTo>
                  <a:pt x="704" y="27"/>
                  <a:pt x="711" y="27"/>
                  <a:pt x="718" y="27"/>
                </a:cubicBezTo>
                <a:cubicBezTo>
                  <a:pt x="719" y="27"/>
                  <a:pt x="721" y="27"/>
                  <a:pt x="722" y="27"/>
                </a:cubicBezTo>
                <a:cubicBezTo>
                  <a:pt x="727" y="27"/>
                  <a:pt x="730" y="27"/>
                  <a:pt x="735" y="27"/>
                </a:cubicBezTo>
                <a:cubicBezTo>
                  <a:pt x="736" y="27"/>
                  <a:pt x="738" y="28"/>
                  <a:pt x="739" y="28"/>
                </a:cubicBezTo>
                <a:cubicBezTo>
                  <a:pt x="740" y="28"/>
                  <a:pt x="741" y="27"/>
                  <a:pt x="742" y="27"/>
                </a:cubicBezTo>
                <a:cubicBezTo>
                  <a:pt x="742" y="27"/>
                  <a:pt x="742" y="27"/>
                  <a:pt x="742" y="27"/>
                </a:cubicBezTo>
                <a:cubicBezTo>
                  <a:pt x="743" y="27"/>
                  <a:pt x="744" y="27"/>
                  <a:pt x="745" y="27"/>
                </a:cubicBezTo>
                <a:close/>
                <a:moveTo>
                  <a:pt x="614" y="33"/>
                </a:moveTo>
                <a:cubicBezTo>
                  <a:pt x="613" y="33"/>
                  <a:pt x="611" y="33"/>
                  <a:pt x="610" y="34"/>
                </a:cubicBezTo>
                <a:cubicBezTo>
                  <a:pt x="612" y="34"/>
                  <a:pt x="613" y="34"/>
                  <a:pt x="614" y="33"/>
                </a:cubicBezTo>
                <a:close/>
                <a:moveTo>
                  <a:pt x="728" y="30"/>
                </a:moveTo>
                <a:cubicBezTo>
                  <a:pt x="729" y="30"/>
                  <a:pt x="732" y="31"/>
                  <a:pt x="733" y="30"/>
                </a:cubicBezTo>
                <a:cubicBezTo>
                  <a:pt x="731" y="29"/>
                  <a:pt x="729" y="29"/>
                  <a:pt x="728" y="30"/>
                </a:cubicBezTo>
                <a:close/>
                <a:moveTo>
                  <a:pt x="546" y="32"/>
                </a:moveTo>
                <a:cubicBezTo>
                  <a:pt x="543" y="32"/>
                  <a:pt x="543" y="32"/>
                  <a:pt x="543" y="32"/>
                </a:cubicBezTo>
                <a:cubicBezTo>
                  <a:pt x="543" y="32"/>
                  <a:pt x="542" y="33"/>
                  <a:pt x="541" y="33"/>
                </a:cubicBezTo>
                <a:cubicBezTo>
                  <a:pt x="540" y="33"/>
                  <a:pt x="538" y="32"/>
                  <a:pt x="538" y="33"/>
                </a:cubicBezTo>
                <a:cubicBezTo>
                  <a:pt x="541" y="33"/>
                  <a:pt x="543" y="33"/>
                  <a:pt x="546" y="33"/>
                </a:cubicBezTo>
                <a:cubicBezTo>
                  <a:pt x="546" y="33"/>
                  <a:pt x="547" y="33"/>
                  <a:pt x="546" y="32"/>
                </a:cubicBezTo>
                <a:close/>
                <a:moveTo>
                  <a:pt x="527" y="27"/>
                </a:moveTo>
                <a:cubicBezTo>
                  <a:pt x="528" y="26"/>
                  <a:pt x="529" y="27"/>
                  <a:pt x="530" y="27"/>
                </a:cubicBezTo>
                <a:cubicBezTo>
                  <a:pt x="531" y="26"/>
                  <a:pt x="530" y="26"/>
                  <a:pt x="529" y="26"/>
                </a:cubicBezTo>
                <a:cubicBezTo>
                  <a:pt x="529" y="26"/>
                  <a:pt x="527" y="26"/>
                  <a:pt x="527" y="27"/>
                </a:cubicBezTo>
                <a:close/>
                <a:moveTo>
                  <a:pt x="538" y="36"/>
                </a:moveTo>
                <a:cubicBezTo>
                  <a:pt x="539" y="37"/>
                  <a:pt x="540" y="37"/>
                  <a:pt x="540" y="36"/>
                </a:cubicBezTo>
                <a:cubicBezTo>
                  <a:pt x="540" y="36"/>
                  <a:pt x="538" y="36"/>
                  <a:pt x="538" y="36"/>
                </a:cubicBezTo>
                <a:close/>
                <a:moveTo>
                  <a:pt x="530" y="37"/>
                </a:moveTo>
                <a:cubicBezTo>
                  <a:pt x="531" y="37"/>
                  <a:pt x="532" y="37"/>
                  <a:pt x="533" y="36"/>
                </a:cubicBezTo>
                <a:cubicBezTo>
                  <a:pt x="532" y="36"/>
                  <a:pt x="531" y="36"/>
                  <a:pt x="530" y="37"/>
                </a:cubicBezTo>
                <a:close/>
                <a:moveTo>
                  <a:pt x="691" y="51"/>
                </a:moveTo>
                <a:cubicBezTo>
                  <a:pt x="691" y="52"/>
                  <a:pt x="692" y="52"/>
                  <a:pt x="692" y="52"/>
                </a:cubicBezTo>
                <a:cubicBezTo>
                  <a:pt x="692" y="52"/>
                  <a:pt x="693" y="51"/>
                  <a:pt x="692" y="51"/>
                </a:cubicBezTo>
                <a:cubicBezTo>
                  <a:pt x="692" y="51"/>
                  <a:pt x="692" y="52"/>
                  <a:pt x="691" y="51"/>
                </a:cubicBezTo>
                <a:close/>
                <a:moveTo>
                  <a:pt x="735" y="30"/>
                </a:moveTo>
                <a:cubicBezTo>
                  <a:pt x="735" y="30"/>
                  <a:pt x="733" y="29"/>
                  <a:pt x="733" y="30"/>
                </a:cubicBezTo>
                <a:cubicBezTo>
                  <a:pt x="734" y="31"/>
                  <a:pt x="735" y="30"/>
                  <a:pt x="736" y="30"/>
                </a:cubicBezTo>
                <a:cubicBezTo>
                  <a:pt x="737" y="30"/>
                  <a:pt x="738" y="31"/>
                  <a:pt x="739" y="30"/>
                </a:cubicBezTo>
                <a:cubicBezTo>
                  <a:pt x="738" y="30"/>
                  <a:pt x="737" y="30"/>
                  <a:pt x="735" y="30"/>
                </a:cubicBezTo>
                <a:close/>
                <a:moveTo>
                  <a:pt x="601" y="40"/>
                </a:moveTo>
                <a:cubicBezTo>
                  <a:pt x="601" y="40"/>
                  <a:pt x="602" y="41"/>
                  <a:pt x="603" y="40"/>
                </a:cubicBezTo>
                <a:cubicBezTo>
                  <a:pt x="602" y="40"/>
                  <a:pt x="601" y="39"/>
                  <a:pt x="601" y="40"/>
                </a:cubicBezTo>
                <a:close/>
                <a:moveTo>
                  <a:pt x="595" y="31"/>
                </a:moveTo>
                <a:cubicBezTo>
                  <a:pt x="594" y="31"/>
                  <a:pt x="594" y="30"/>
                  <a:pt x="594" y="30"/>
                </a:cubicBezTo>
                <a:cubicBezTo>
                  <a:pt x="593" y="31"/>
                  <a:pt x="594" y="32"/>
                  <a:pt x="595" y="31"/>
                </a:cubicBezTo>
                <a:close/>
                <a:moveTo>
                  <a:pt x="519" y="20"/>
                </a:moveTo>
                <a:cubicBezTo>
                  <a:pt x="520" y="19"/>
                  <a:pt x="521" y="20"/>
                  <a:pt x="522" y="19"/>
                </a:cubicBezTo>
                <a:cubicBezTo>
                  <a:pt x="521" y="20"/>
                  <a:pt x="519" y="19"/>
                  <a:pt x="519" y="20"/>
                </a:cubicBezTo>
                <a:close/>
                <a:moveTo>
                  <a:pt x="591" y="36"/>
                </a:moveTo>
                <a:cubicBezTo>
                  <a:pt x="590" y="36"/>
                  <a:pt x="589" y="36"/>
                  <a:pt x="589" y="36"/>
                </a:cubicBezTo>
                <a:cubicBezTo>
                  <a:pt x="590" y="37"/>
                  <a:pt x="591" y="37"/>
                  <a:pt x="591" y="36"/>
                </a:cubicBezTo>
                <a:close/>
                <a:moveTo>
                  <a:pt x="550" y="16"/>
                </a:moveTo>
                <a:cubicBezTo>
                  <a:pt x="546" y="16"/>
                  <a:pt x="542" y="17"/>
                  <a:pt x="539" y="17"/>
                </a:cubicBezTo>
                <a:cubicBezTo>
                  <a:pt x="539" y="16"/>
                  <a:pt x="538" y="17"/>
                  <a:pt x="538" y="16"/>
                </a:cubicBezTo>
                <a:cubicBezTo>
                  <a:pt x="540" y="15"/>
                  <a:pt x="546" y="16"/>
                  <a:pt x="548" y="15"/>
                </a:cubicBezTo>
                <a:cubicBezTo>
                  <a:pt x="543" y="15"/>
                  <a:pt x="540" y="15"/>
                  <a:pt x="536" y="15"/>
                </a:cubicBezTo>
                <a:cubicBezTo>
                  <a:pt x="536" y="16"/>
                  <a:pt x="537" y="15"/>
                  <a:pt x="537" y="16"/>
                </a:cubicBezTo>
                <a:cubicBezTo>
                  <a:pt x="535" y="16"/>
                  <a:pt x="534" y="16"/>
                  <a:pt x="532" y="17"/>
                </a:cubicBezTo>
                <a:cubicBezTo>
                  <a:pt x="532" y="17"/>
                  <a:pt x="531" y="16"/>
                  <a:pt x="530" y="16"/>
                </a:cubicBezTo>
                <a:cubicBezTo>
                  <a:pt x="529" y="16"/>
                  <a:pt x="528" y="17"/>
                  <a:pt x="527" y="17"/>
                </a:cubicBezTo>
                <a:cubicBezTo>
                  <a:pt x="524" y="17"/>
                  <a:pt x="520" y="17"/>
                  <a:pt x="518" y="17"/>
                </a:cubicBezTo>
                <a:cubicBezTo>
                  <a:pt x="518" y="18"/>
                  <a:pt x="519" y="18"/>
                  <a:pt x="519" y="18"/>
                </a:cubicBezTo>
                <a:cubicBezTo>
                  <a:pt x="521" y="18"/>
                  <a:pt x="522" y="18"/>
                  <a:pt x="523" y="18"/>
                </a:cubicBezTo>
                <a:cubicBezTo>
                  <a:pt x="524" y="19"/>
                  <a:pt x="526" y="18"/>
                  <a:pt x="527" y="18"/>
                </a:cubicBezTo>
                <a:cubicBezTo>
                  <a:pt x="528" y="18"/>
                  <a:pt x="529" y="18"/>
                  <a:pt x="529" y="18"/>
                </a:cubicBezTo>
                <a:cubicBezTo>
                  <a:pt x="535" y="18"/>
                  <a:pt x="542" y="17"/>
                  <a:pt x="546" y="17"/>
                </a:cubicBezTo>
                <a:cubicBezTo>
                  <a:pt x="547" y="17"/>
                  <a:pt x="547" y="17"/>
                  <a:pt x="548" y="17"/>
                </a:cubicBezTo>
                <a:cubicBezTo>
                  <a:pt x="549" y="17"/>
                  <a:pt x="549" y="17"/>
                  <a:pt x="550" y="17"/>
                </a:cubicBezTo>
                <a:cubicBezTo>
                  <a:pt x="551" y="18"/>
                  <a:pt x="552" y="17"/>
                  <a:pt x="553" y="18"/>
                </a:cubicBezTo>
                <a:cubicBezTo>
                  <a:pt x="552" y="18"/>
                  <a:pt x="550" y="18"/>
                  <a:pt x="549" y="18"/>
                </a:cubicBezTo>
                <a:cubicBezTo>
                  <a:pt x="550" y="19"/>
                  <a:pt x="551" y="18"/>
                  <a:pt x="553" y="18"/>
                </a:cubicBezTo>
                <a:cubicBezTo>
                  <a:pt x="554" y="18"/>
                  <a:pt x="553" y="17"/>
                  <a:pt x="554" y="18"/>
                </a:cubicBezTo>
                <a:cubicBezTo>
                  <a:pt x="555" y="18"/>
                  <a:pt x="558" y="17"/>
                  <a:pt x="558" y="17"/>
                </a:cubicBezTo>
                <a:cubicBezTo>
                  <a:pt x="558" y="17"/>
                  <a:pt x="559" y="17"/>
                  <a:pt x="559" y="17"/>
                </a:cubicBezTo>
                <a:cubicBezTo>
                  <a:pt x="563" y="16"/>
                  <a:pt x="567" y="16"/>
                  <a:pt x="571" y="16"/>
                </a:cubicBezTo>
                <a:cubicBezTo>
                  <a:pt x="568" y="15"/>
                  <a:pt x="565" y="16"/>
                  <a:pt x="562" y="16"/>
                </a:cubicBezTo>
                <a:cubicBezTo>
                  <a:pt x="560" y="16"/>
                  <a:pt x="559" y="16"/>
                  <a:pt x="557" y="16"/>
                </a:cubicBezTo>
                <a:cubicBezTo>
                  <a:pt x="555" y="16"/>
                  <a:pt x="553" y="16"/>
                  <a:pt x="550" y="16"/>
                </a:cubicBezTo>
                <a:close/>
                <a:moveTo>
                  <a:pt x="568" y="37"/>
                </a:moveTo>
                <a:cubicBezTo>
                  <a:pt x="571" y="37"/>
                  <a:pt x="573" y="38"/>
                  <a:pt x="575" y="37"/>
                </a:cubicBezTo>
                <a:cubicBezTo>
                  <a:pt x="575" y="37"/>
                  <a:pt x="576" y="37"/>
                  <a:pt x="576" y="36"/>
                </a:cubicBezTo>
                <a:cubicBezTo>
                  <a:pt x="573" y="37"/>
                  <a:pt x="570" y="36"/>
                  <a:pt x="568" y="37"/>
                </a:cubicBezTo>
                <a:close/>
                <a:moveTo>
                  <a:pt x="580" y="26"/>
                </a:moveTo>
                <a:cubicBezTo>
                  <a:pt x="579" y="26"/>
                  <a:pt x="578" y="26"/>
                  <a:pt x="578" y="27"/>
                </a:cubicBezTo>
                <a:cubicBezTo>
                  <a:pt x="579" y="27"/>
                  <a:pt x="580" y="27"/>
                  <a:pt x="580" y="26"/>
                </a:cubicBezTo>
                <a:close/>
                <a:moveTo>
                  <a:pt x="602" y="20"/>
                </a:moveTo>
                <a:cubicBezTo>
                  <a:pt x="602" y="21"/>
                  <a:pt x="605" y="20"/>
                  <a:pt x="606" y="21"/>
                </a:cubicBezTo>
                <a:cubicBezTo>
                  <a:pt x="606" y="20"/>
                  <a:pt x="605" y="20"/>
                  <a:pt x="604" y="20"/>
                </a:cubicBezTo>
                <a:cubicBezTo>
                  <a:pt x="604" y="20"/>
                  <a:pt x="603" y="20"/>
                  <a:pt x="602" y="20"/>
                </a:cubicBezTo>
                <a:close/>
                <a:moveTo>
                  <a:pt x="602" y="20"/>
                </a:moveTo>
                <a:cubicBezTo>
                  <a:pt x="602" y="20"/>
                  <a:pt x="602" y="20"/>
                  <a:pt x="602" y="19"/>
                </a:cubicBezTo>
                <a:cubicBezTo>
                  <a:pt x="602" y="20"/>
                  <a:pt x="603" y="19"/>
                  <a:pt x="604" y="19"/>
                </a:cubicBezTo>
                <a:cubicBezTo>
                  <a:pt x="604" y="19"/>
                  <a:pt x="606" y="20"/>
                  <a:pt x="606" y="19"/>
                </a:cubicBezTo>
                <a:cubicBezTo>
                  <a:pt x="603" y="19"/>
                  <a:pt x="601" y="19"/>
                  <a:pt x="598" y="19"/>
                </a:cubicBezTo>
                <a:cubicBezTo>
                  <a:pt x="599" y="20"/>
                  <a:pt x="601" y="20"/>
                  <a:pt x="602" y="20"/>
                </a:cubicBezTo>
                <a:close/>
                <a:moveTo>
                  <a:pt x="607" y="36"/>
                </a:moveTo>
                <a:cubicBezTo>
                  <a:pt x="607" y="36"/>
                  <a:pt x="605" y="36"/>
                  <a:pt x="605" y="36"/>
                </a:cubicBezTo>
                <a:cubicBezTo>
                  <a:pt x="606" y="36"/>
                  <a:pt x="607" y="37"/>
                  <a:pt x="607" y="36"/>
                </a:cubicBezTo>
                <a:close/>
                <a:moveTo>
                  <a:pt x="608" y="41"/>
                </a:moveTo>
                <a:cubicBezTo>
                  <a:pt x="607" y="41"/>
                  <a:pt x="605" y="40"/>
                  <a:pt x="604" y="41"/>
                </a:cubicBezTo>
                <a:cubicBezTo>
                  <a:pt x="605" y="41"/>
                  <a:pt x="607" y="41"/>
                  <a:pt x="608" y="41"/>
                </a:cubicBezTo>
                <a:close/>
                <a:moveTo>
                  <a:pt x="609" y="26"/>
                </a:moveTo>
                <a:cubicBezTo>
                  <a:pt x="607" y="26"/>
                  <a:pt x="605" y="26"/>
                  <a:pt x="603" y="26"/>
                </a:cubicBezTo>
                <a:cubicBezTo>
                  <a:pt x="602" y="26"/>
                  <a:pt x="602" y="26"/>
                  <a:pt x="602" y="26"/>
                </a:cubicBezTo>
                <a:cubicBezTo>
                  <a:pt x="601" y="26"/>
                  <a:pt x="598" y="26"/>
                  <a:pt x="597" y="27"/>
                </a:cubicBezTo>
                <a:cubicBezTo>
                  <a:pt x="601" y="27"/>
                  <a:pt x="605" y="27"/>
                  <a:pt x="609" y="26"/>
                </a:cubicBezTo>
                <a:close/>
                <a:moveTo>
                  <a:pt x="578" y="24"/>
                </a:moveTo>
                <a:cubicBezTo>
                  <a:pt x="579" y="24"/>
                  <a:pt x="580" y="25"/>
                  <a:pt x="581" y="24"/>
                </a:cubicBezTo>
                <a:cubicBezTo>
                  <a:pt x="579" y="23"/>
                  <a:pt x="576" y="24"/>
                  <a:pt x="575" y="24"/>
                </a:cubicBezTo>
                <a:cubicBezTo>
                  <a:pt x="573" y="24"/>
                  <a:pt x="572" y="24"/>
                  <a:pt x="570" y="25"/>
                </a:cubicBezTo>
                <a:cubicBezTo>
                  <a:pt x="574" y="25"/>
                  <a:pt x="576" y="24"/>
                  <a:pt x="578" y="24"/>
                </a:cubicBezTo>
                <a:close/>
                <a:moveTo>
                  <a:pt x="554" y="28"/>
                </a:moveTo>
                <a:cubicBezTo>
                  <a:pt x="555" y="28"/>
                  <a:pt x="558" y="29"/>
                  <a:pt x="558" y="27"/>
                </a:cubicBezTo>
                <a:cubicBezTo>
                  <a:pt x="556" y="27"/>
                  <a:pt x="555" y="28"/>
                  <a:pt x="554" y="27"/>
                </a:cubicBezTo>
                <a:cubicBezTo>
                  <a:pt x="554" y="27"/>
                  <a:pt x="555" y="27"/>
                  <a:pt x="555" y="27"/>
                </a:cubicBezTo>
                <a:cubicBezTo>
                  <a:pt x="552" y="27"/>
                  <a:pt x="550" y="26"/>
                  <a:pt x="548" y="27"/>
                </a:cubicBezTo>
                <a:cubicBezTo>
                  <a:pt x="549" y="27"/>
                  <a:pt x="551" y="27"/>
                  <a:pt x="552" y="28"/>
                </a:cubicBezTo>
                <a:cubicBezTo>
                  <a:pt x="551" y="28"/>
                  <a:pt x="551" y="28"/>
                  <a:pt x="551" y="29"/>
                </a:cubicBezTo>
                <a:cubicBezTo>
                  <a:pt x="551" y="28"/>
                  <a:pt x="552" y="29"/>
                  <a:pt x="552" y="28"/>
                </a:cubicBezTo>
                <a:cubicBezTo>
                  <a:pt x="553" y="29"/>
                  <a:pt x="554" y="28"/>
                  <a:pt x="554" y="28"/>
                </a:cubicBezTo>
                <a:close/>
                <a:moveTo>
                  <a:pt x="564" y="18"/>
                </a:moveTo>
                <a:cubicBezTo>
                  <a:pt x="564" y="18"/>
                  <a:pt x="561" y="17"/>
                  <a:pt x="561" y="18"/>
                </a:cubicBezTo>
                <a:cubicBezTo>
                  <a:pt x="562" y="18"/>
                  <a:pt x="564" y="18"/>
                  <a:pt x="564" y="18"/>
                </a:cubicBezTo>
                <a:close/>
                <a:moveTo>
                  <a:pt x="559" y="18"/>
                </a:moveTo>
                <a:cubicBezTo>
                  <a:pt x="559" y="18"/>
                  <a:pt x="557" y="18"/>
                  <a:pt x="557" y="18"/>
                </a:cubicBezTo>
                <a:cubicBezTo>
                  <a:pt x="558" y="18"/>
                  <a:pt x="559" y="18"/>
                  <a:pt x="559" y="18"/>
                </a:cubicBezTo>
                <a:close/>
                <a:moveTo>
                  <a:pt x="531" y="20"/>
                </a:moveTo>
                <a:cubicBezTo>
                  <a:pt x="530" y="20"/>
                  <a:pt x="529" y="20"/>
                  <a:pt x="529" y="21"/>
                </a:cubicBezTo>
                <a:cubicBezTo>
                  <a:pt x="530" y="21"/>
                  <a:pt x="531" y="21"/>
                  <a:pt x="531" y="20"/>
                </a:cubicBezTo>
                <a:close/>
                <a:moveTo>
                  <a:pt x="545" y="18"/>
                </a:moveTo>
                <a:cubicBezTo>
                  <a:pt x="542" y="18"/>
                  <a:pt x="542" y="18"/>
                  <a:pt x="542" y="18"/>
                </a:cubicBezTo>
                <a:cubicBezTo>
                  <a:pt x="541" y="19"/>
                  <a:pt x="540" y="18"/>
                  <a:pt x="539" y="19"/>
                </a:cubicBezTo>
                <a:cubicBezTo>
                  <a:pt x="540" y="19"/>
                  <a:pt x="542" y="19"/>
                  <a:pt x="543" y="19"/>
                </a:cubicBezTo>
                <a:cubicBezTo>
                  <a:pt x="544" y="18"/>
                  <a:pt x="545" y="19"/>
                  <a:pt x="545" y="18"/>
                </a:cubicBezTo>
                <a:close/>
                <a:moveTo>
                  <a:pt x="527" y="20"/>
                </a:moveTo>
                <a:cubicBezTo>
                  <a:pt x="525" y="20"/>
                  <a:pt x="529" y="21"/>
                  <a:pt x="529" y="20"/>
                </a:cubicBezTo>
                <a:cubicBezTo>
                  <a:pt x="528" y="20"/>
                  <a:pt x="528" y="20"/>
                  <a:pt x="527" y="20"/>
                </a:cubicBezTo>
                <a:close/>
                <a:moveTo>
                  <a:pt x="562" y="38"/>
                </a:moveTo>
                <a:cubicBezTo>
                  <a:pt x="563" y="39"/>
                  <a:pt x="566" y="38"/>
                  <a:pt x="566" y="39"/>
                </a:cubicBezTo>
                <a:cubicBezTo>
                  <a:pt x="566" y="39"/>
                  <a:pt x="567" y="39"/>
                  <a:pt x="567" y="39"/>
                </a:cubicBezTo>
                <a:cubicBezTo>
                  <a:pt x="566" y="39"/>
                  <a:pt x="566" y="38"/>
                  <a:pt x="567" y="38"/>
                </a:cubicBezTo>
                <a:cubicBezTo>
                  <a:pt x="566" y="37"/>
                  <a:pt x="566" y="38"/>
                  <a:pt x="565" y="38"/>
                </a:cubicBezTo>
                <a:cubicBezTo>
                  <a:pt x="565" y="38"/>
                  <a:pt x="565" y="38"/>
                  <a:pt x="565" y="38"/>
                </a:cubicBezTo>
                <a:cubicBezTo>
                  <a:pt x="564" y="38"/>
                  <a:pt x="564" y="38"/>
                  <a:pt x="563" y="38"/>
                </a:cubicBezTo>
                <a:cubicBezTo>
                  <a:pt x="563" y="38"/>
                  <a:pt x="561" y="38"/>
                  <a:pt x="562" y="38"/>
                </a:cubicBezTo>
                <a:close/>
                <a:moveTo>
                  <a:pt x="563" y="25"/>
                </a:moveTo>
                <a:cubicBezTo>
                  <a:pt x="557" y="25"/>
                  <a:pt x="549" y="25"/>
                  <a:pt x="542" y="25"/>
                </a:cubicBezTo>
                <a:cubicBezTo>
                  <a:pt x="543" y="27"/>
                  <a:pt x="545" y="25"/>
                  <a:pt x="545" y="26"/>
                </a:cubicBezTo>
                <a:cubicBezTo>
                  <a:pt x="544" y="28"/>
                  <a:pt x="542" y="27"/>
                  <a:pt x="541" y="28"/>
                </a:cubicBezTo>
                <a:cubicBezTo>
                  <a:pt x="543" y="27"/>
                  <a:pt x="544" y="28"/>
                  <a:pt x="546" y="27"/>
                </a:cubicBezTo>
                <a:cubicBezTo>
                  <a:pt x="545" y="27"/>
                  <a:pt x="545" y="26"/>
                  <a:pt x="545" y="26"/>
                </a:cubicBezTo>
                <a:cubicBezTo>
                  <a:pt x="548" y="25"/>
                  <a:pt x="551" y="26"/>
                  <a:pt x="553" y="26"/>
                </a:cubicBezTo>
                <a:cubicBezTo>
                  <a:pt x="554" y="26"/>
                  <a:pt x="556" y="25"/>
                  <a:pt x="557" y="25"/>
                </a:cubicBezTo>
                <a:cubicBezTo>
                  <a:pt x="558" y="25"/>
                  <a:pt x="558" y="25"/>
                  <a:pt x="558" y="25"/>
                </a:cubicBezTo>
                <a:cubicBezTo>
                  <a:pt x="560" y="25"/>
                  <a:pt x="561" y="25"/>
                  <a:pt x="563" y="25"/>
                </a:cubicBezTo>
                <a:close/>
                <a:moveTo>
                  <a:pt x="550" y="35"/>
                </a:moveTo>
                <a:cubicBezTo>
                  <a:pt x="551" y="35"/>
                  <a:pt x="552" y="35"/>
                  <a:pt x="553" y="35"/>
                </a:cubicBezTo>
                <a:cubicBezTo>
                  <a:pt x="552" y="34"/>
                  <a:pt x="549" y="35"/>
                  <a:pt x="550" y="35"/>
                </a:cubicBezTo>
                <a:close/>
                <a:moveTo>
                  <a:pt x="536" y="20"/>
                </a:moveTo>
                <a:cubicBezTo>
                  <a:pt x="537" y="20"/>
                  <a:pt x="537" y="20"/>
                  <a:pt x="537" y="20"/>
                </a:cubicBezTo>
                <a:cubicBezTo>
                  <a:pt x="539" y="21"/>
                  <a:pt x="542" y="20"/>
                  <a:pt x="544" y="20"/>
                </a:cubicBezTo>
                <a:cubicBezTo>
                  <a:pt x="544" y="19"/>
                  <a:pt x="542" y="20"/>
                  <a:pt x="541" y="20"/>
                </a:cubicBezTo>
                <a:cubicBezTo>
                  <a:pt x="539" y="20"/>
                  <a:pt x="537" y="20"/>
                  <a:pt x="535" y="20"/>
                </a:cubicBezTo>
                <a:cubicBezTo>
                  <a:pt x="535" y="20"/>
                  <a:pt x="535" y="20"/>
                  <a:pt x="536" y="20"/>
                </a:cubicBezTo>
                <a:close/>
                <a:moveTo>
                  <a:pt x="538" y="28"/>
                </a:moveTo>
                <a:cubicBezTo>
                  <a:pt x="539" y="28"/>
                  <a:pt x="540" y="28"/>
                  <a:pt x="541" y="27"/>
                </a:cubicBezTo>
                <a:cubicBezTo>
                  <a:pt x="540" y="27"/>
                  <a:pt x="539" y="27"/>
                  <a:pt x="538" y="28"/>
                </a:cubicBezTo>
                <a:close/>
                <a:moveTo>
                  <a:pt x="541" y="23"/>
                </a:moveTo>
                <a:cubicBezTo>
                  <a:pt x="539" y="23"/>
                  <a:pt x="539" y="23"/>
                  <a:pt x="539" y="23"/>
                </a:cubicBezTo>
                <a:cubicBezTo>
                  <a:pt x="539" y="23"/>
                  <a:pt x="538" y="23"/>
                  <a:pt x="537" y="23"/>
                </a:cubicBezTo>
                <a:cubicBezTo>
                  <a:pt x="537" y="22"/>
                  <a:pt x="537" y="23"/>
                  <a:pt x="537" y="23"/>
                </a:cubicBezTo>
                <a:cubicBezTo>
                  <a:pt x="537" y="23"/>
                  <a:pt x="537" y="23"/>
                  <a:pt x="537" y="23"/>
                </a:cubicBezTo>
                <a:cubicBezTo>
                  <a:pt x="538" y="24"/>
                  <a:pt x="539" y="23"/>
                  <a:pt x="540" y="23"/>
                </a:cubicBezTo>
                <a:cubicBezTo>
                  <a:pt x="541" y="23"/>
                  <a:pt x="541" y="23"/>
                  <a:pt x="541" y="23"/>
                </a:cubicBezTo>
                <a:cubicBezTo>
                  <a:pt x="541" y="23"/>
                  <a:pt x="541" y="23"/>
                  <a:pt x="541" y="23"/>
                </a:cubicBezTo>
                <a:close/>
              </a:path>
            </a:pathLst>
          </a:custGeom>
          <a:gradFill>
            <a:gsLst>
              <a:gs pos="0">
                <a:schemeClr val="accent1"/>
              </a:gs>
              <a:gs pos="100000">
                <a:schemeClr val="accent2"/>
              </a:gs>
            </a:gsLst>
            <a:lin ang="0" scaled="0"/>
          </a:gra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cs typeface="+mn-ea"/>
              <a:sym typeface="+mn-lt"/>
            </a:endParaRPr>
          </a:p>
        </p:txBody>
      </p:sp>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行程介绍</a:t>
            </a:r>
          </a:p>
        </p:txBody>
      </p:sp>
      <p:sp>
        <p:nvSpPr>
          <p:cNvPr id="43" name="Freeform 5">
            <a:extLst>
              <a:ext uri="{FF2B5EF4-FFF2-40B4-BE49-F238E27FC236}">
                <a16:creationId xmlns:a16="http://schemas.microsoft.com/office/drawing/2014/main" id="{B7DA9B61-484F-4223-AEF1-5226B62FCF55}"/>
              </a:ext>
            </a:extLst>
          </p:cNvPr>
          <p:cNvSpPr>
            <a:spLocks/>
          </p:cNvSpPr>
          <p:nvPr/>
        </p:nvSpPr>
        <p:spPr bwMode="auto">
          <a:xfrm rot="8479915" flipH="1" flipV="1">
            <a:off x="5958950" y="4639222"/>
            <a:ext cx="2481078" cy="1028633"/>
          </a:xfrm>
          <a:custGeom>
            <a:avLst/>
            <a:gdLst>
              <a:gd name="T0" fmla="*/ 1678 w 1863"/>
              <a:gd name="T1" fmla="*/ 5 h 747"/>
              <a:gd name="T2" fmla="*/ 913 w 1863"/>
              <a:gd name="T3" fmla="*/ 400 h 747"/>
              <a:gd name="T4" fmla="*/ 0 w 1863"/>
              <a:gd name="T5" fmla="*/ 100 h 747"/>
              <a:gd name="T6" fmla="*/ 507 w 1863"/>
              <a:gd name="T7" fmla="*/ 714 h 747"/>
              <a:gd name="T8" fmla="*/ 936 w 1863"/>
              <a:gd name="T9" fmla="*/ 612 h 747"/>
              <a:gd name="T10" fmla="*/ 1296 w 1863"/>
              <a:gd name="T11" fmla="*/ 359 h 747"/>
              <a:gd name="T12" fmla="*/ 1796 w 1863"/>
              <a:gd name="T13" fmla="*/ 128 h 747"/>
              <a:gd name="T14" fmla="*/ 1863 w 1863"/>
              <a:gd name="T15" fmla="*/ 143 h 747"/>
              <a:gd name="T16" fmla="*/ 1678 w 1863"/>
              <a:gd name="T17" fmla="*/ 5 h 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63" h="747">
                <a:moveTo>
                  <a:pt x="1678" y="5"/>
                </a:moveTo>
                <a:cubicBezTo>
                  <a:pt x="1469" y="0"/>
                  <a:pt x="1247" y="183"/>
                  <a:pt x="913" y="400"/>
                </a:cubicBezTo>
                <a:cubicBezTo>
                  <a:pt x="527" y="650"/>
                  <a:pt x="36" y="424"/>
                  <a:pt x="0" y="100"/>
                </a:cubicBezTo>
                <a:cubicBezTo>
                  <a:pt x="35" y="353"/>
                  <a:pt x="167" y="640"/>
                  <a:pt x="507" y="714"/>
                </a:cubicBezTo>
                <a:cubicBezTo>
                  <a:pt x="659" y="747"/>
                  <a:pt x="814" y="692"/>
                  <a:pt x="936" y="612"/>
                </a:cubicBezTo>
                <a:cubicBezTo>
                  <a:pt x="1066" y="528"/>
                  <a:pt x="1170" y="453"/>
                  <a:pt x="1296" y="359"/>
                </a:cubicBezTo>
                <a:cubicBezTo>
                  <a:pt x="1442" y="250"/>
                  <a:pt x="1613" y="103"/>
                  <a:pt x="1796" y="128"/>
                </a:cubicBezTo>
                <a:cubicBezTo>
                  <a:pt x="1820" y="131"/>
                  <a:pt x="1842" y="136"/>
                  <a:pt x="1863" y="143"/>
                </a:cubicBezTo>
                <a:cubicBezTo>
                  <a:pt x="1805" y="65"/>
                  <a:pt x="1759" y="7"/>
                  <a:pt x="1678" y="5"/>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l="100000" b="100000"/>
            </a:path>
            <a:tileRect t="-100000" r="-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tx1">
                  <a:lumMod val="85000"/>
                  <a:lumOff val="15000"/>
                </a:schemeClr>
              </a:solidFill>
              <a:cs typeface="+mn-ea"/>
              <a:sym typeface="+mn-lt"/>
            </a:endParaRPr>
          </a:p>
        </p:txBody>
      </p:sp>
      <p:sp>
        <p:nvSpPr>
          <p:cNvPr id="44" name="Freeform 6">
            <a:extLst>
              <a:ext uri="{FF2B5EF4-FFF2-40B4-BE49-F238E27FC236}">
                <a16:creationId xmlns:a16="http://schemas.microsoft.com/office/drawing/2014/main" id="{065B2667-D94B-4462-9E46-4B2BE3643AC2}"/>
              </a:ext>
            </a:extLst>
          </p:cNvPr>
          <p:cNvSpPr>
            <a:spLocks/>
          </p:cNvSpPr>
          <p:nvPr/>
        </p:nvSpPr>
        <p:spPr bwMode="auto">
          <a:xfrm rot="8479915" flipH="1" flipV="1">
            <a:off x="8632579" y="3388129"/>
            <a:ext cx="1330380" cy="1165954"/>
          </a:xfrm>
          <a:custGeom>
            <a:avLst/>
            <a:gdLst>
              <a:gd name="T0" fmla="*/ 964 w 999"/>
              <a:gd name="T1" fmla="*/ 48 h 847"/>
              <a:gd name="T2" fmla="*/ 0 w 999"/>
              <a:gd name="T3" fmla="*/ 522 h 847"/>
              <a:gd name="T4" fmla="*/ 205 w 999"/>
              <a:gd name="T5" fmla="*/ 697 h 847"/>
              <a:gd name="T6" fmla="*/ 958 w 999"/>
              <a:gd name="T7" fmla="*/ 192 h 847"/>
              <a:gd name="T8" fmla="*/ 964 w 999"/>
              <a:gd name="T9" fmla="*/ 48 h 847"/>
            </a:gdLst>
            <a:ahLst/>
            <a:cxnLst>
              <a:cxn ang="0">
                <a:pos x="T0" y="T1"/>
              </a:cxn>
              <a:cxn ang="0">
                <a:pos x="T2" y="T3"/>
              </a:cxn>
              <a:cxn ang="0">
                <a:pos x="T4" y="T5"/>
              </a:cxn>
              <a:cxn ang="0">
                <a:pos x="T6" y="T7"/>
              </a:cxn>
              <a:cxn ang="0">
                <a:pos x="T8" y="T9"/>
              </a:cxn>
            </a:cxnLst>
            <a:rect l="0" t="0" r="r" b="b"/>
            <a:pathLst>
              <a:path w="999" h="847">
                <a:moveTo>
                  <a:pt x="964" y="48"/>
                </a:moveTo>
                <a:cubicBezTo>
                  <a:pt x="742" y="354"/>
                  <a:pt x="243" y="847"/>
                  <a:pt x="0" y="522"/>
                </a:cubicBezTo>
                <a:cubicBezTo>
                  <a:pt x="28" y="557"/>
                  <a:pt x="107" y="685"/>
                  <a:pt x="205" y="697"/>
                </a:cubicBezTo>
                <a:cubicBezTo>
                  <a:pt x="458" y="727"/>
                  <a:pt x="659" y="537"/>
                  <a:pt x="958" y="192"/>
                </a:cubicBezTo>
                <a:cubicBezTo>
                  <a:pt x="973" y="175"/>
                  <a:pt x="999" y="0"/>
                  <a:pt x="964" y="48"/>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tx1">
                  <a:lumMod val="85000"/>
                  <a:lumOff val="15000"/>
                </a:schemeClr>
              </a:solidFill>
              <a:cs typeface="+mn-ea"/>
              <a:sym typeface="+mn-lt"/>
            </a:endParaRPr>
          </a:p>
        </p:txBody>
      </p:sp>
      <p:sp>
        <p:nvSpPr>
          <p:cNvPr id="45" name="Freeform 7">
            <a:extLst>
              <a:ext uri="{FF2B5EF4-FFF2-40B4-BE49-F238E27FC236}">
                <a16:creationId xmlns:a16="http://schemas.microsoft.com/office/drawing/2014/main" id="{A32C9CF8-205B-4456-912C-579794EE4278}"/>
              </a:ext>
            </a:extLst>
          </p:cNvPr>
          <p:cNvSpPr>
            <a:spLocks/>
          </p:cNvSpPr>
          <p:nvPr/>
        </p:nvSpPr>
        <p:spPr bwMode="auto">
          <a:xfrm rot="8479915" flipH="1" flipV="1">
            <a:off x="7927442" y="3607716"/>
            <a:ext cx="1239309" cy="1293102"/>
          </a:xfrm>
          <a:custGeom>
            <a:avLst/>
            <a:gdLst>
              <a:gd name="T0" fmla="*/ 566 w 931"/>
              <a:gd name="T1" fmla="*/ 551 h 940"/>
              <a:gd name="T2" fmla="*/ 0 w 931"/>
              <a:gd name="T3" fmla="*/ 0 h 940"/>
              <a:gd name="T4" fmla="*/ 278 w 931"/>
              <a:gd name="T5" fmla="*/ 293 h 940"/>
              <a:gd name="T6" fmla="*/ 530 w 931"/>
              <a:gd name="T7" fmla="*/ 775 h 940"/>
              <a:gd name="T8" fmla="*/ 723 w 931"/>
              <a:gd name="T9" fmla="*/ 919 h 940"/>
              <a:gd name="T10" fmla="*/ 931 w 931"/>
              <a:gd name="T11" fmla="*/ 904 h 940"/>
              <a:gd name="T12" fmla="*/ 566 w 931"/>
              <a:gd name="T13" fmla="*/ 551 h 940"/>
            </a:gdLst>
            <a:ahLst/>
            <a:cxnLst>
              <a:cxn ang="0">
                <a:pos x="T0" y="T1"/>
              </a:cxn>
              <a:cxn ang="0">
                <a:pos x="T2" y="T3"/>
              </a:cxn>
              <a:cxn ang="0">
                <a:pos x="T4" y="T5"/>
              </a:cxn>
              <a:cxn ang="0">
                <a:pos x="T6" y="T7"/>
              </a:cxn>
              <a:cxn ang="0">
                <a:pos x="T8" y="T9"/>
              </a:cxn>
              <a:cxn ang="0">
                <a:pos x="T10" y="T11"/>
              </a:cxn>
              <a:cxn ang="0">
                <a:pos x="T12" y="T13"/>
              </a:cxn>
            </a:cxnLst>
            <a:rect l="0" t="0" r="r" b="b"/>
            <a:pathLst>
              <a:path w="931" h="940">
                <a:moveTo>
                  <a:pt x="566" y="551"/>
                </a:moveTo>
                <a:cubicBezTo>
                  <a:pt x="467" y="391"/>
                  <a:pt x="318" y="22"/>
                  <a:pt x="0" y="0"/>
                </a:cubicBezTo>
                <a:cubicBezTo>
                  <a:pt x="126" y="23"/>
                  <a:pt x="217" y="182"/>
                  <a:pt x="278" y="293"/>
                </a:cubicBezTo>
                <a:cubicBezTo>
                  <a:pt x="370" y="460"/>
                  <a:pt x="427" y="627"/>
                  <a:pt x="530" y="775"/>
                </a:cubicBezTo>
                <a:cubicBezTo>
                  <a:pt x="598" y="875"/>
                  <a:pt x="653" y="898"/>
                  <a:pt x="723" y="919"/>
                </a:cubicBezTo>
                <a:cubicBezTo>
                  <a:pt x="792" y="940"/>
                  <a:pt x="864" y="927"/>
                  <a:pt x="931" y="904"/>
                </a:cubicBezTo>
                <a:cubicBezTo>
                  <a:pt x="787" y="924"/>
                  <a:pt x="679" y="733"/>
                  <a:pt x="566" y="551"/>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35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tx1">
                  <a:lumMod val="85000"/>
                  <a:lumOff val="15000"/>
                </a:schemeClr>
              </a:solidFill>
              <a:cs typeface="+mn-ea"/>
              <a:sym typeface="+mn-lt"/>
            </a:endParaRPr>
          </a:p>
        </p:txBody>
      </p:sp>
      <p:sp>
        <p:nvSpPr>
          <p:cNvPr id="46" name="Freeform 8">
            <a:extLst>
              <a:ext uri="{FF2B5EF4-FFF2-40B4-BE49-F238E27FC236}">
                <a16:creationId xmlns:a16="http://schemas.microsoft.com/office/drawing/2014/main" id="{0847A7B6-0C30-460D-B6EF-92302E528085}"/>
              </a:ext>
            </a:extLst>
          </p:cNvPr>
          <p:cNvSpPr>
            <a:spLocks/>
          </p:cNvSpPr>
          <p:nvPr/>
        </p:nvSpPr>
        <p:spPr bwMode="auto">
          <a:xfrm rot="8479915" flipH="1" flipV="1">
            <a:off x="5248082" y="2659945"/>
            <a:ext cx="1537136" cy="3561435"/>
          </a:xfrm>
          <a:custGeom>
            <a:avLst/>
            <a:gdLst>
              <a:gd name="T0" fmla="*/ 438 w 1154"/>
              <a:gd name="T1" fmla="*/ 6 h 2588"/>
              <a:gd name="T2" fmla="*/ 720 w 1154"/>
              <a:gd name="T3" fmla="*/ 81 h 2588"/>
              <a:gd name="T4" fmla="*/ 974 w 1154"/>
              <a:gd name="T5" fmla="*/ 860 h 2588"/>
              <a:gd name="T6" fmla="*/ 322 w 1154"/>
              <a:gd name="T7" fmla="*/ 2142 h 2588"/>
              <a:gd name="T8" fmla="*/ 452 w 1154"/>
              <a:gd name="T9" fmla="*/ 2552 h 2588"/>
              <a:gd name="T10" fmla="*/ 597 w 1154"/>
              <a:gd name="T11" fmla="*/ 2586 h 2588"/>
              <a:gd name="T12" fmla="*/ 362 w 1154"/>
              <a:gd name="T13" fmla="*/ 2524 h 2588"/>
              <a:gd name="T14" fmla="*/ 5 w 1154"/>
              <a:gd name="T15" fmla="*/ 1983 h 2588"/>
              <a:gd name="T16" fmla="*/ 518 w 1154"/>
              <a:gd name="T17" fmla="*/ 716 h 2588"/>
              <a:gd name="T18" fmla="*/ 438 w 1154"/>
              <a:gd name="T19" fmla="*/ 6 h 25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4" h="2588">
                <a:moveTo>
                  <a:pt x="438" y="6"/>
                </a:moveTo>
                <a:cubicBezTo>
                  <a:pt x="570" y="0"/>
                  <a:pt x="644" y="21"/>
                  <a:pt x="720" y="81"/>
                </a:cubicBezTo>
                <a:cubicBezTo>
                  <a:pt x="878" y="204"/>
                  <a:pt x="1154" y="470"/>
                  <a:pt x="974" y="860"/>
                </a:cubicBezTo>
                <a:cubicBezTo>
                  <a:pt x="825" y="1184"/>
                  <a:pt x="345" y="1790"/>
                  <a:pt x="322" y="2142"/>
                </a:cubicBezTo>
                <a:cubicBezTo>
                  <a:pt x="309" y="2353"/>
                  <a:pt x="361" y="2505"/>
                  <a:pt x="452" y="2552"/>
                </a:cubicBezTo>
                <a:cubicBezTo>
                  <a:pt x="489" y="2572"/>
                  <a:pt x="531" y="2584"/>
                  <a:pt x="597" y="2586"/>
                </a:cubicBezTo>
                <a:cubicBezTo>
                  <a:pt x="528" y="2588"/>
                  <a:pt x="473" y="2581"/>
                  <a:pt x="362" y="2524"/>
                </a:cubicBezTo>
                <a:cubicBezTo>
                  <a:pt x="170" y="2427"/>
                  <a:pt x="9" y="2228"/>
                  <a:pt x="5" y="1983"/>
                </a:cubicBezTo>
                <a:cubicBezTo>
                  <a:pt x="0" y="1653"/>
                  <a:pt x="169" y="1340"/>
                  <a:pt x="518" y="716"/>
                </a:cubicBezTo>
                <a:cubicBezTo>
                  <a:pt x="910" y="16"/>
                  <a:pt x="439" y="7"/>
                  <a:pt x="438" y="6"/>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path path="circle">
              <a:fillToRect t="100000" r="100000"/>
            </a:path>
            <a:tileRect l="-100000" b="-100000"/>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tx1">
                  <a:lumMod val="85000"/>
                  <a:lumOff val="15000"/>
                </a:schemeClr>
              </a:solidFill>
              <a:cs typeface="+mn-ea"/>
              <a:sym typeface="+mn-lt"/>
            </a:endParaRPr>
          </a:p>
        </p:txBody>
      </p:sp>
      <p:sp>
        <p:nvSpPr>
          <p:cNvPr id="47" name="Freeform 9">
            <a:extLst>
              <a:ext uri="{FF2B5EF4-FFF2-40B4-BE49-F238E27FC236}">
                <a16:creationId xmlns:a16="http://schemas.microsoft.com/office/drawing/2014/main" id="{EC851692-C9AF-4C1B-A810-FD6F56A519E4}"/>
              </a:ext>
            </a:extLst>
          </p:cNvPr>
          <p:cNvSpPr>
            <a:spLocks/>
          </p:cNvSpPr>
          <p:nvPr/>
        </p:nvSpPr>
        <p:spPr bwMode="auto">
          <a:xfrm rot="8479915" flipH="1" flipV="1">
            <a:off x="2421049" y="3664364"/>
            <a:ext cx="4303735" cy="2904076"/>
          </a:xfrm>
          <a:custGeom>
            <a:avLst/>
            <a:gdLst>
              <a:gd name="T0" fmla="*/ 1 w 1556"/>
              <a:gd name="T1" fmla="*/ 399 h 1516"/>
              <a:gd name="T2" fmla="*/ 542 w 1556"/>
              <a:gd name="T3" fmla="*/ 113 h 1516"/>
              <a:gd name="T4" fmla="*/ 1074 w 1556"/>
              <a:gd name="T5" fmla="*/ 134 h 1516"/>
              <a:gd name="T6" fmla="*/ 1362 w 1556"/>
              <a:gd name="T7" fmla="*/ 862 h 1516"/>
              <a:gd name="T8" fmla="*/ 1007 w 1556"/>
              <a:gd name="T9" fmla="*/ 494 h 1516"/>
              <a:gd name="T10" fmla="*/ 0 w 1556"/>
              <a:gd name="T11" fmla="*/ 1516 h 1516"/>
              <a:gd name="T12" fmla="*/ 1 w 1556"/>
              <a:gd name="T13" fmla="*/ 399 h 1516"/>
              <a:gd name="connsiteX0" fmla="*/ 0 w 12700"/>
              <a:gd name="connsiteY0" fmla="*/ 4922 h 9633"/>
              <a:gd name="connsiteX1" fmla="*/ 7182 w 12700"/>
              <a:gd name="connsiteY1" fmla="*/ 378 h 9633"/>
              <a:gd name="connsiteX2" fmla="*/ 10601 w 12700"/>
              <a:gd name="connsiteY2" fmla="*/ 517 h 9633"/>
              <a:gd name="connsiteX3" fmla="*/ 12452 w 12700"/>
              <a:gd name="connsiteY3" fmla="*/ 5319 h 9633"/>
              <a:gd name="connsiteX4" fmla="*/ 10171 w 12700"/>
              <a:gd name="connsiteY4" fmla="*/ 2892 h 9633"/>
              <a:gd name="connsiteX5" fmla="*/ 3699 w 12700"/>
              <a:gd name="connsiteY5" fmla="*/ 9633 h 9633"/>
              <a:gd name="connsiteX6" fmla="*/ 0 w 12700"/>
              <a:gd name="connsiteY6" fmla="*/ 4922 h 9633"/>
              <a:gd name="connsiteX0" fmla="*/ 0 w 10738"/>
              <a:gd name="connsiteY0" fmla="*/ 3646 h 9901"/>
              <a:gd name="connsiteX1" fmla="*/ 6393 w 10738"/>
              <a:gd name="connsiteY1" fmla="*/ 293 h 9901"/>
              <a:gd name="connsiteX2" fmla="*/ 9085 w 10738"/>
              <a:gd name="connsiteY2" fmla="*/ 438 h 9901"/>
              <a:gd name="connsiteX3" fmla="*/ 10543 w 10738"/>
              <a:gd name="connsiteY3" fmla="*/ 5423 h 9901"/>
              <a:gd name="connsiteX4" fmla="*/ 8747 w 10738"/>
              <a:gd name="connsiteY4" fmla="*/ 2903 h 9901"/>
              <a:gd name="connsiteX5" fmla="*/ 3651 w 10738"/>
              <a:gd name="connsiteY5" fmla="*/ 9901 h 9901"/>
              <a:gd name="connsiteX6" fmla="*/ 0 w 10738"/>
              <a:gd name="connsiteY6" fmla="*/ 3646 h 9901"/>
              <a:gd name="connsiteX0" fmla="*/ 0 w 10000"/>
              <a:gd name="connsiteY0" fmla="*/ 3682 h 10000"/>
              <a:gd name="connsiteX1" fmla="*/ 5954 w 10000"/>
              <a:gd name="connsiteY1" fmla="*/ 296 h 10000"/>
              <a:gd name="connsiteX2" fmla="*/ 8461 w 10000"/>
              <a:gd name="connsiteY2" fmla="*/ 442 h 10000"/>
              <a:gd name="connsiteX3" fmla="*/ 9818 w 10000"/>
              <a:gd name="connsiteY3" fmla="*/ 5477 h 10000"/>
              <a:gd name="connsiteX4" fmla="*/ 8146 w 10000"/>
              <a:gd name="connsiteY4" fmla="*/ 2932 h 10000"/>
              <a:gd name="connsiteX5" fmla="*/ 3400 w 10000"/>
              <a:gd name="connsiteY5" fmla="*/ 10000 h 10000"/>
              <a:gd name="connsiteX6" fmla="*/ 0 w 10000"/>
              <a:gd name="connsiteY6" fmla="*/ 3682 h 10000"/>
              <a:gd name="connsiteX0" fmla="*/ 0 w 10000"/>
              <a:gd name="connsiteY0" fmla="*/ 3682 h 10044"/>
              <a:gd name="connsiteX1" fmla="*/ 5954 w 10000"/>
              <a:gd name="connsiteY1" fmla="*/ 296 h 10044"/>
              <a:gd name="connsiteX2" fmla="*/ 8461 w 10000"/>
              <a:gd name="connsiteY2" fmla="*/ 442 h 10044"/>
              <a:gd name="connsiteX3" fmla="*/ 9818 w 10000"/>
              <a:gd name="connsiteY3" fmla="*/ 5477 h 10044"/>
              <a:gd name="connsiteX4" fmla="*/ 8146 w 10000"/>
              <a:gd name="connsiteY4" fmla="*/ 2932 h 10044"/>
              <a:gd name="connsiteX5" fmla="*/ 3649 w 10000"/>
              <a:gd name="connsiteY5" fmla="*/ 10044 h 10044"/>
              <a:gd name="connsiteX6" fmla="*/ 0 w 10000"/>
              <a:gd name="connsiteY6" fmla="*/ 3682 h 10044"/>
              <a:gd name="connsiteX0" fmla="*/ 0 w 10000"/>
              <a:gd name="connsiteY0" fmla="*/ 3682 h 10044"/>
              <a:gd name="connsiteX1" fmla="*/ 5954 w 10000"/>
              <a:gd name="connsiteY1" fmla="*/ 296 h 10044"/>
              <a:gd name="connsiteX2" fmla="*/ 8461 w 10000"/>
              <a:gd name="connsiteY2" fmla="*/ 442 h 10044"/>
              <a:gd name="connsiteX3" fmla="*/ 9818 w 10000"/>
              <a:gd name="connsiteY3" fmla="*/ 5477 h 10044"/>
              <a:gd name="connsiteX4" fmla="*/ 8146 w 10000"/>
              <a:gd name="connsiteY4" fmla="*/ 2932 h 10044"/>
              <a:gd name="connsiteX5" fmla="*/ 3649 w 10000"/>
              <a:gd name="connsiteY5" fmla="*/ 10044 h 10044"/>
              <a:gd name="connsiteX6" fmla="*/ 0 w 10000"/>
              <a:gd name="connsiteY6" fmla="*/ 3682 h 10044"/>
              <a:gd name="connsiteX0" fmla="*/ 0 w 10000"/>
              <a:gd name="connsiteY0" fmla="*/ 3682 h 10044"/>
              <a:gd name="connsiteX1" fmla="*/ 5954 w 10000"/>
              <a:gd name="connsiteY1" fmla="*/ 296 h 10044"/>
              <a:gd name="connsiteX2" fmla="*/ 8461 w 10000"/>
              <a:gd name="connsiteY2" fmla="*/ 442 h 10044"/>
              <a:gd name="connsiteX3" fmla="*/ 9818 w 10000"/>
              <a:gd name="connsiteY3" fmla="*/ 5477 h 10044"/>
              <a:gd name="connsiteX4" fmla="*/ 8146 w 10000"/>
              <a:gd name="connsiteY4" fmla="*/ 2932 h 10044"/>
              <a:gd name="connsiteX5" fmla="*/ 3649 w 10000"/>
              <a:gd name="connsiteY5" fmla="*/ 10044 h 10044"/>
              <a:gd name="connsiteX6" fmla="*/ 0 w 10000"/>
              <a:gd name="connsiteY6" fmla="*/ 3682 h 10044"/>
              <a:gd name="connsiteX0" fmla="*/ 0 w 9376"/>
              <a:gd name="connsiteY0" fmla="*/ 4699 h 10112"/>
              <a:gd name="connsiteX1" fmla="*/ 5330 w 9376"/>
              <a:gd name="connsiteY1" fmla="*/ 364 h 10112"/>
              <a:gd name="connsiteX2" fmla="*/ 7837 w 9376"/>
              <a:gd name="connsiteY2" fmla="*/ 510 h 10112"/>
              <a:gd name="connsiteX3" fmla="*/ 9194 w 9376"/>
              <a:gd name="connsiteY3" fmla="*/ 5545 h 10112"/>
              <a:gd name="connsiteX4" fmla="*/ 7522 w 9376"/>
              <a:gd name="connsiteY4" fmla="*/ 3000 h 10112"/>
              <a:gd name="connsiteX5" fmla="*/ 3025 w 9376"/>
              <a:gd name="connsiteY5" fmla="*/ 10112 h 10112"/>
              <a:gd name="connsiteX6" fmla="*/ 0 w 9376"/>
              <a:gd name="connsiteY6" fmla="*/ 4699 h 10112"/>
              <a:gd name="connsiteX0" fmla="*/ 0 w 10000"/>
              <a:gd name="connsiteY0" fmla="*/ 4647 h 9308"/>
              <a:gd name="connsiteX1" fmla="*/ 5685 w 10000"/>
              <a:gd name="connsiteY1" fmla="*/ 360 h 9308"/>
              <a:gd name="connsiteX2" fmla="*/ 8359 w 10000"/>
              <a:gd name="connsiteY2" fmla="*/ 504 h 9308"/>
              <a:gd name="connsiteX3" fmla="*/ 9806 w 10000"/>
              <a:gd name="connsiteY3" fmla="*/ 5484 h 9308"/>
              <a:gd name="connsiteX4" fmla="*/ 8023 w 10000"/>
              <a:gd name="connsiteY4" fmla="*/ 2967 h 9308"/>
              <a:gd name="connsiteX5" fmla="*/ 3508 w 10000"/>
              <a:gd name="connsiteY5" fmla="*/ 9308 h 9308"/>
              <a:gd name="connsiteX6" fmla="*/ 0 w 10000"/>
              <a:gd name="connsiteY6" fmla="*/ 4647 h 9308"/>
              <a:gd name="connsiteX0" fmla="*/ 0 w 10000"/>
              <a:gd name="connsiteY0" fmla="*/ 4992 h 10000"/>
              <a:gd name="connsiteX1" fmla="*/ 5685 w 10000"/>
              <a:gd name="connsiteY1" fmla="*/ 387 h 10000"/>
              <a:gd name="connsiteX2" fmla="*/ 8359 w 10000"/>
              <a:gd name="connsiteY2" fmla="*/ 541 h 10000"/>
              <a:gd name="connsiteX3" fmla="*/ 9806 w 10000"/>
              <a:gd name="connsiteY3" fmla="*/ 5892 h 10000"/>
              <a:gd name="connsiteX4" fmla="*/ 8023 w 10000"/>
              <a:gd name="connsiteY4" fmla="*/ 3188 h 10000"/>
              <a:gd name="connsiteX5" fmla="*/ 3508 w 10000"/>
              <a:gd name="connsiteY5" fmla="*/ 10000 h 10000"/>
              <a:gd name="connsiteX6" fmla="*/ 0 w 10000"/>
              <a:gd name="connsiteY6" fmla="*/ 4992 h 10000"/>
              <a:gd name="connsiteX0" fmla="*/ 0 w 10000"/>
              <a:gd name="connsiteY0" fmla="*/ 4992 h 10000"/>
              <a:gd name="connsiteX1" fmla="*/ 5685 w 10000"/>
              <a:gd name="connsiteY1" fmla="*/ 387 h 10000"/>
              <a:gd name="connsiteX2" fmla="*/ 8359 w 10000"/>
              <a:gd name="connsiteY2" fmla="*/ 541 h 10000"/>
              <a:gd name="connsiteX3" fmla="*/ 9806 w 10000"/>
              <a:gd name="connsiteY3" fmla="*/ 5892 h 10000"/>
              <a:gd name="connsiteX4" fmla="*/ 8023 w 10000"/>
              <a:gd name="connsiteY4" fmla="*/ 3188 h 10000"/>
              <a:gd name="connsiteX5" fmla="*/ 3508 w 10000"/>
              <a:gd name="connsiteY5" fmla="*/ 10000 h 10000"/>
              <a:gd name="connsiteX6" fmla="*/ 0 w 10000"/>
              <a:gd name="connsiteY6" fmla="*/ 4992 h 10000"/>
              <a:gd name="connsiteX0" fmla="*/ 0 w 10475"/>
              <a:gd name="connsiteY0" fmla="*/ 5544 h 10038"/>
              <a:gd name="connsiteX1" fmla="*/ 6160 w 10475"/>
              <a:gd name="connsiteY1" fmla="*/ 425 h 10038"/>
              <a:gd name="connsiteX2" fmla="*/ 8834 w 10475"/>
              <a:gd name="connsiteY2" fmla="*/ 579 h 10038"/>
              <a:gd name="connsiteX3" fmla="*/ 10281 w 10475"/>
              <a:gd name="connsiteY3" fmla="*/ 5930 h 10038"/>
              <a:gd name="connsiteX4" fmla="*/ 8498 w 10475"/>
              <a:gd name="connsiteY4" fmla="*/ 3226 h 10038"/>
              <a:gd name="connsiteX5" fmla="*/ 3983 w 10475"/>
              <a:gd name="connsiteY5" fmla="*/ 10038 h 10038"/>
              <a:gd name="connsiteX6" fmla="*/ 0 w 10475"/>
              <a:gd name="connsiteY6" fmla="*/ 5544 h 10038"/>
              <a:gd name="connsiteX0" fmla="*/ 0 w 10475"/>
              <a:gd name="connsiteY0" fmla="*/ 5544 h 10038"/>
              <a:gd name="connsiteX1" fmla="*/ 6160 w 10475"/>
              <a:gd name="connsiteY1" fmla="*/ 425 h 10038"/>
              <a:gd name="connsiteX2" fmla="*/ 8834 w 10475"/>
              <a:gd name="connsiteY2" fmla="*/ 579 h 10038"/>
              <a:gd name="connsiteX3" fmla="*/ 10281 w 10475"/>
              <a:gd name="connsiteY3" fmla="*/ 5930 h 10038"/>
              <a:gd name="connsiteX4" fmla="*/ 8498 w 10475"/>
              <a:gd name="connsiteY4" fmla="*/ 3226 h 10038"/>
              <a:gd name="connsiteX5" fmla="*/ 3983 w 10475"/>
              <a:gd name="connsiteY5" fmla="*/ 10038 h 10038"/>
              <a:gd name="connsiteX6" fmla="*/ 0 w 10475"/>
              <a:gd name="connsiteY6" fmla="*/ 5544 h 10038"/>
              <a:gd name="connsiteX0" fmla="*/ 0 w 10475"/>
              <a:gd name="connsiteY0" fmla="*/ 5544 h 10038"/>
              <a:gd name="connsiteX1" fmla="*/ 6160 w 10475"/>
              <a:gd name="connsiteY1" fmla="*/ 425 h 10038"/>
              <a:gd name="connsiteX2" fmla="*/ 8834 w 10475"/>
              <a:gd name="connsiteY2" fmla="*/ 579 h 10038"/>
              <a:gd name="connsiteX3" fmla="*/ 10281 w 10475"/>
              <a:gd name="connsiteY3" fmla="*/ 5930 h 10038"/>
              <a:gd name="connsiteX4" fmla="*/ 8498 w 10475"/>
              <a:gd name="connsiteY4" fmla="*/ 3226 h 10038"/>
              <a:gd name="connsiteX5" fmla="*/ 3983 w 10475"/>
              <a:gd name="connsiteY5" fmla="*/ 10038 h 10038"/>
              <a:gd name="connsiteX6" fmla="*/ 0 w 10475"/>
              <a:gd name="connsiteY6" fmla="*/ 5544 h 10038"/>
              <a:gd name="connsiteX0" fmla="*/ 0 w 10475"/>
              <a:gd name="connsiteY0" fmla="*/ 5544 h 10038"/>
              <a:gd name="connsiteX1" fmla="*/ 6160 w 10475"/>
              <a:gd name="connsiteY1" fmla="*/ 425 h 10038"/>
              <a:gd name="connsiteX2" fmla="*/ 8834 w 10475"/>
              <a:gd name="connsiteY2" fmla="*/ 579 h 10038"/>
              <a:gd name="connsiteX3" fmla="*/ 10281 w 10475"/>
              <a:gd name="connsiteY3" fmla="*/ 5930 h 10038"/>
              <a:gd name="connsiteX4" fmla="*/ 8498 w 10475"/>
              <a:gd name="connsiteY4" fmla="*/ 3226 h 10038"/>
              <a:gd name="connsiteX5" fmla="*/ 3983 w 10475"/>
              <a:gd name="connsiteY5" fmla="*/ 10038 h 10038"/>
              <a:gd name="connsiteX6" fmla="*/ 0 w 10475"/>
              <a:gd name="connsiteY6" fmla="*/ 5544 h 10038"/>
              <a:gd name="connsiteX0" fmla="*/ 0 w 15865"/>
              <a:gd name="connsiteY0" fmla="*/ 11426 h 12089"/>
              <a:gd name="connsiteX1" fmla="*/ 11550 w 15865"/>
              <a:gd name="connsiteY1" fmla="*/ 829 h 12089"/>
              <a:gd name="connsiteX2" fmla="*/ 14224 w 15865"/>
              <a:gd name="connsiteY2" fmla="*/ 983 h 12089"/>
              <a:gd name="connsiteX3" fmla="*/ 15671 w 15865"/>
              <a:gd name="connsiteY3" fmla="*/ 6334 h 12089"/>
              <a:gd name="connsiteX4" fmla="*/ 13888 w 15865"/>
              <a:gd name="connsiteY4" fmla="*/ 3630 h 12089"/>
              <a:gd name="connsiteX5" fmla="*/ 9373 w 15865"/>
              <a:gd name="connsiteY5" fmla="*/ 10442 h 12089"/>
              <a:gd name="connsiteX6" fmla="*/ 0 w 15865"/>
              <a:gd name="connsiteY6" fmla="*/ 11426 h 12089"/>
              <a:gd name="connsiteX0" fmla="*/ 0 w 15865"/>
              <a:gd name="connsiteY0" fmla="*/ 11426 h 16104"/>
              <a:gd name="connsiteX1" fmla="*/ 11550 w 15865"/>
              <a:gd name="connsiteY1" fmla="*/ 829 h 16104"/>
              <a:gd name="connsiteX2" fmla="*/ 14224 w 15865"/>
              <a:gd name="connsiteY2" fmla="*/ 983 h 16104"/>
              <a:gd name="connsiteX3" fmla="*/ 15671 w 15865"/>
              <a:gd name="connsiteY3" fmla="*/ 6334 h 16104"/>
              <a:gd name="connsiteX4" fmla="*/ 13888 w 15865"/>
              <a:gd name="connsiteY4" fmla="*/ 3630 h 16104"/>
              <a:gd name="connsiteX5" fmla="*/ 4452 w 15865"/>
              <a:gd name="connsiteY5" fmla="*/ 16104 h 16104"/>
              <a:gd name="connsiteX6" fmla="*/ 0 w 15865"/>
              <a:gd name="connsiteY6" fmla="*/ 11426 h 16104"/>
              <a:gd name="connsiteX0" fmla="*/ 0 w 16273"/>
              <a:gd name="connsiteY0" fmla="*/ 10748 h 16058"/>
              <a:gd name="connsiteX1" fmla="*/ 11958 w 16273"/>
              <a:gd name="connsiteY1" fmla="*/ 783 h 16058"/>
              <a:gd name="connsiteX2" fmla="*/ 14632 w 16273"/>
              <a:gd name="connsiteY2" fmla="*/ 937 h 16058"/>
              <a:gd name="connsiteX3" fmla="*/ 16079 w 16273"/>
              <a:gd name="connsiteY3" fmla="*/ 6288 h 16058"/>
              <a:gd name="connsiteX4" fmla="*/ 14296 w 16273"/>
              <a:gd name="connsiteY4" fmla="*/ 3584 h 16058"/>
              <a:gd name="connsiteX5" fmla="*/ 4860 w 16273"/>
              <a:gd name="connsiteY5" fmla="*/ 16058 h 16058"/>
              <a:gd name="connsiteX6" fmla="*/ 0 w 16273"/>
              <a:gd name="connsiteY6" fmla="*/ 10748 h 16058"/>
              <a:gd name="connsiteX0" fmla="*/ 0 w 16273"/>
              <a:gd name="connsiteY0" fmla="*/ 10748 h 15662"/>
              <a:gd name="connsiteX1" fmla="*/ 11958 w 16273"/>
              <a:gd name="connsiteY1" fmla="*/ 783 h 15662"/>
              <a:gd name="connsiteX2" fmla="*/ 14632 w 16273"/>
              <a:gd name="connsiteY2" fmla="*/ 937 h 15662"/>
              <a:gd name="connsiteX3" fmla="*/ 16079 w 16273"/>
              <a:gd name="connsiteY3" fmla="*/ 6288 h 15662"/>
              <a:gd name="connsiteX4" fmla="*/ 14296 w 16273"/>
              <a:gd name="connsiteY4" fmla="*/ 3584 h 15662"/>
              <a:gd name="connsiteX5" fmla="*/ 4359 w 16273"/>
              <a:gd name="connsiteY5" fmla="*/ 15662 h 15662"/>
              <a:gd name="connsiteX6" fmla="*/ 0 w 16273"/>
              <a:gd name="connsiteY6" fmla="*/ 10748 h 15662"/>
              <a:gd name="connsiteX0" fmla="*/ 0 w 16182"/>
              <a:gd name="connsiteY0" fmla="*/ 10566 h 15480"/>
              <a:gd name="connsiteX1" fmla="*/ 10725 w 16182"/>
              <a:gd name="connsiteY1" fmla="*/ 1099 h 15480"/>
              <a:gd name="connsiteX2" fmla="*/ 14632 w 16182"/>
              <a:gd name="connsiteY2" fmla="*/ 755 h 15480"/>
              <a:gd name="connsiteX3" fmla="*/ 16079 w 16182"/>
              <a:gd name="connsiteY3" fmla="*/ 6106 h 15480"/>
              <a:gd name="connsiteX4" fmla="*/ 14296 w 16182"/>
              <a:gd name="connsiteY4" fmla="*/ 3402 h 15480"/>
              <a:gd name="connsiteX5" fmla="*/ 4359 w 16182"/>
              <a:gd name="connsiteY5" fmla="*/ 15480 h 15480"/>
              <a:gd name="connsiteX6" fmla="*/ 0 w 16182"/>
              <a:gd name="connsiteY6" fmla="*/ 10566 h 15480"/>
              <a:gd name="connsiteX0" fmla="*/ 0 w 16238"/>
              <a:gd name="connsiteY0" fmla="*/ 10587 h 15501"/>
              <a:gd name="connsiteX1" fmla="*/ 10725 w 16238"/>
              <a:gd name="connsiteY1" fmla="*/ 1120 h 15501"/>
              <a:gd name="connsiteX2" fmla="*/ 14632 w 16238"/>
              <a:gd name="connsiteY2" fmla="*/ 776 h 15501"/>
              <a:gd name="connsiteX3" fmla="*/ 16079 w 16238"/>
              <a:gd name="connsiteY3" fmla="*/ 6127 h 15501"/>
              <a:gd name="connsiteX4" fmla="*/ 14296 w 16238"/>
              <a:gd name="connsiteY4" fmla="*/ 3423 h 15501"/>
              <a:gd name="connsiteX5" fmla="*/ 4359 w 16238"/>
              <a:gd name="connsiteY5" fmla="*/ 15501 h 15501"/>
              <a:gd name="connsiteX6" fmla="*/ 0 w 16238"/>
              <a:gd name="connsiteY6" fmla="*/ 10587 h 15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38" h="15501">
                <a:moveTo>
                  <a:pt x="0" y="10587"/>
                </a:moveTo>
                <a:cubicBezTo>
                  <a:pt x="0" y="10587"/>
                  <a:pt x="8286" y="2755"/>
                  <a:pt x="10725" y="1120"/>
                </a:cubicBezTo>
                <a:cubicBezTo>
                  <a:pt x="13164" y="-515"/>
                  <a:pt x="13801" y="-119"/>
                  <a:pt x="14632" y="776"/>
                </a:cubicBezTo>
                <a:cubicBezTo>
                  <a:pt x="16946" y="3270"/>
                  <a:pt x="16079" y="6127"/>
                  <a:pt x="16079" y="6127"/>
                </a:cubicBezTo>
                <a:cubicBezTo>
                  <a:pt x="16079" y="6127"/>
                  <a:pt x="16829" y="2224"/>
                  <a:pt x="14296" y="3423"/>
                </a:cubicBezTo>
                <a:cubicBezTo>
                  <a:pt x="11806" y="4598"/>
                  <a:pt x="4550" y="15054"/>
                  <a:pt x="4359" y="15501"/>
                </a:cubicBezTo>
                <a:cubicBezTo>
                  <a:pt x="2366" y="13313"/>
                  <a:pt x="2255" y="13124"/>
                  <a:pt x="0" y="10587"/>
                </a:cubicBezTo>
                <a:close/>
              </a:path>
            </a:pathLst>
          </a:cu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5400000" scaled="1"/>
            <a:tileRect/>
          </a:gra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74295" tIns="37148" rIns="74295" bIns="37148" numCol="1" anchor="t" anchorCtr="0" compatLnSpc="1">
            <a:prstTxWarp prst="textNoShape">
              <a:avLst/>
            </a:prstTxWarp>
          </a:bodyPr>
          <a:lstStyle/>
          <a:p>
            <a:endParaRPr lang="id-ID" sz="1463">
              <a:solidFill>
                <a:schemeClr val="tx1">
                  <a:lumMod val="85000"/>
                  <a:lumOff val="15000"/>
                </a:schemeClr>
              </a:solidFill>
              <a:cs typeface="+mn-ea"/>
              <a:sym typeface="+mn-lt"/>
            </a:endParaRPr>
          </a:p>
        </p:txBody>
      </p:sp>
      <p:sp>
        <p:nvSpPr>
          <p:cNvPr id="48" name="Oval 10">
            <a:extLst>
              <a:ext uri="{FF2B5EF4-FFF2-40B4-BE49-F238E27FC236}">
                <a16:creationId xmlns:a16="http://schemas.microsoft.com/office/drawing/2014/main" id="{3238A228-6C37-4899-944E-D608ED62C7EE}"/>
              </a:ext>
            </a:extLst>
          </p:cNvPr>
          <p:cNvSpPr/>
          <p:nvPr/>
        </p:nvSpPr>
        <p:spPr>
          <a:xfrm>
            <a:off x="4838541" y="2551120"/>
            <a:ext cx="639089" cy="639089"/>
          </a:xfrm>
          <a:prstGeom prst="ellipse">
            <a:avLst/>
          </a:prstGeom>
          <a:gradFill>
            <a:gsLst>
              <a:gs pos="2000">
                <a:schemeClr val="accent3"/>
              </a:gs>
              <a:gs pos="100000">
                <a:schemeClr val="accent3">
                  <a:lumMod val="75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dirty="0">
                <a:solidFill>
                  <a:schemeClr val="bg1"/>
                </a:solidFill>
                <a:cs typeface="+mn-ea"/>
                <a:sym typeface="+mn-lt"/>
              </a:rPr>
              <a:t>二站</a:t>
            </a:r>
            <a:endParaRPr lang="id-ID" altLang="zh-CN" sz="1600" dirty="0">
              <a:solidFill>
                <a:schemeClr val="bg1"/>
              </a:solidFill>
              <a:cs typeface="+mn-ea"/>
              <a:sym typeface="+mn-lt"/>
            </a:endParaRPr>
          </a:p>
        </p:txBody>
      </p:sp>
      <p:sp>
        <p:nvSpPr>
          <p:cNvPr id="53" name="Oval 16">
            <a:extLst>
              <a:ext uri="{FF2B5EF4-FFF2-40B4-BE49-F238E27FC236}">
                <a16:creationId xmlns:a16="http://schemas.microsoft.com/office/drawing/2014/main" id="{F86D6D89-623D-4F86-8991-EA7185A143A6}"/>
              </a:ext>
            </a:extLst>
          </p:cNvPr>
          <p:cNvSpPr/>
          <p:nvPr/>
        </p:nvSpPr>
        <p:spPr>
          <a:xfrm>
            <a:off x="8167935" y="3828749"/>
            <a:ext cx="351819" cy="351819"/>
          </a:xfrm>
          <a:prstGeom prst="ellipse">
            <a:avLst/>
          </a:prstGeom>
          <a:gradFill>
            <a:gsLst>
              <a:gs pos="2000">
                <a:schemeClr val="accent5"/>
              </a:gs>
              <a:gs pos="100000">
                <a:schemeClr val="accent5">
                  <a:lumMod val="75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dirty="0">
                <a:solidFill>
                  <a:schemeClr val="bg1"/>
                </a:solidFill>
                <a:cs typeface="+mn-ea"/>
                <a:sym typeface="+mn-lt"/>
              </a:rPr>
              <a:t>四</a:t>
            </a:r>
            <a:endParaRPr lang="id-ID" altLang="zh-CN" sz="1400" dirty="0">
              <a:solidFill>
                <a:schemeClr val="bg1"/>
              </a:solidFill>
              <a:cs typeface="+mn-ea"/>
              <a:sym typeface="+mn-lt"/>
            </a:endParaRPr>
          </a:p>
        </p:txBody>
      </p:sp>
      <p:sp>
        <p:nvSpPr>
          <p:cNvPr id="55" name="Oval 19">
            <a:extLst>
              <a:ext uri="{FF2B5EF4-FFF2-40B4-BE49-F238E27FC236}">
                <a16:creationId xmlns:a16="http://schemas.microsoft.com/office/drawing/2014/main" id="{1478FA00-D7B4-4EFE-9FF6-0F2B0564FD83}"/>
              </a:ext>
            </a:extLst>
          </p:cNvPr>
          <p:cNvSpPr/>
          <p:nvPr/>
        </p:nvSpPr>
        <p:spPr>
          <a:xfrm>
            <a:off x="6791181" y="5228969"/>
            <a:ext cx="483457" cy="483457"/>
          </a:xfrm>
          <a:prstGeom prst="ellipse">
            <a:avLst/>
          </a:prstGeom>
          <a:gradFill>
            <a:gsLst>
              <a:gs pos="2000">
                <a:schemeClr val="accent4"/>
              </a:gs>
              <a:gs pos="100000">
                <a:schemeClr val="accent4">
                  <a:lumMod val="75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200" dirty="0">
                <a:solidFill>
                  <a:schemeClr val="bg1"/>
                </a:solidFill>
                <a:cs typeface="+mn-ea"/>
                <a:sym typeface="+mn-lt"/>
              </a:rPr>
              <a:t>三站</a:t>
            </a:r>
            <a:endParaRPr lang="id-ID" altLang="zh-CN" sz="1200" dirty="0">
              <a:solidFill>
                <a:schemeClr val="bg1"/>
              </a:solidFill>
              <a:cs typeface="+mn-ea"/>
              <a:sym typeface="+mn-lt"/>
            </a:endParaRPr>
          </a:p>
        </p:txBody>
      </p:sp>
      <p:sp>
        <p:nvSpPr>
          <p:cNvPr id="57" name="Oval 22">
            <a:extLst>
              <a:ext uri="{FF2B5EF4-FFF2-40B4-BE49-F238E27FC236}">
                <a16:creationId xmlns:a16="http://schemas.microsoft.com/office/drawing/2014/main" id="{4F9F8F0D-9788-47C6-A246-3550E0D7C679}"/>
              </a:ext>
            </a:extLst>
          </p:cNvPr>
          <p:cNvSpPr/>
          <p:nvPr/>
        </p:nvSpPr>
        <p:spPr>
          <a:xfrm>
            <a:off x="3842334" y="4805600"/>
            <a:ext cx="766865" cy="766865"/>
          </a:xfrm>
          <a:prstGeom prst="ellipse">
            <a:avLst/>
          </a:prstGeom>
          <a:gradFill>
            <a:gsLst>
              <a:gs pos="2000">
                <a:schemeClr val="accent2"/>
              </a:gs>
              <a:gs pos="100000">
                <a:schemeClr val="accent2">
                  <a:lumMod val="75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dirty="0">
                <a:solidFill>
                  <a:schemeClr val="bg1"/>
                </a:solidFill>
                <a:cs typeface="+mn-ea"/>
                <a:sym typeface="+mn-lt"/>
              </a:rPr>
              <a:t>一站</a:t>
            </a:r>
            <a:endParaRPr lang="id-ID" dirty="0">
              <a:solidFill>
                <a:schemeClr val="bg1"/>
              </a:solidFill>
              <a:cs typeface="+mn-ea"/>
              <a:sym typeface="+mn-lt"/>
            </a:endParaRPr>
          </a:p>
        </p:txBody>
      </p:sp>
      <p:grpSp>
        <p:nvGrpSpPr>
          <p:cNvPr id="88" name="组合 87">
            <a:extLst>
              <a:ext uri="{FF2B5EF4-FFF2-40B4-BE49-F238E27FC236}">
                <a16:creationId xmlns:a16="http://schemas.microsoft.com/office/drawing/2014/main" id="{FA9A6ADE-D0AB-4AA8-8308-0C77E81EAF45}"/>
              </a:ext>
            </a:extLst>
          </p:cNvPr>
          <p:cNvGrpSpPr/>
          <p:nvPr/>
        </p:nvGrpSpPr>
        <p:grpSpPr>
          <a:xfrm>
            <a:off x="8922447" y="1312780"/>
            <a:ext cx="1207250" cy="2328439"/>
            <a:chOff x="8922447" y="1312780"/>
            <a:chExt cx="1207250" cy="2328439"/>
          </a:xfrm>
        </p:grpSpPr>
        <p:sp>
          <p:nvSpPr>
            <p:cNvPr id="75" name="Freeform 25">
              <a:extLst>
                <a:ext uri="{FF2B5EF4-FFF2-40B4-BE49-F238E27FC236}">
                  <a16:creationId xmlns:a16="http://schemas.microsoft.com/office/drawing/2014/main" id="{F42ACF20-B0B4-4763-9594-1E86890ABBCB}"/>
                </a:ext>
              </a:extLst>
            </p:cNvPr>
            <p:cNvSpPr>
              <a:spLocks/>
            </p:cNvSpPr>
            <p:nvPr/>
          </p:nvSpPr>
          <p:spPr bwMode="auto">
            <a:xfrm>
              <a:off x="8922447" y="1312780"/>
              <a:ext cx="603866" cy="1697498"/>
            </a:xfrm>
            <a:custGeom>
              <a:avLst/>
              <a:gdLst>
                <a:gd name="T0" fmla="*/ 528 w 528"/>
                <a:gd name="T1" fmla="*/ 0 h 1485"/>
                <a:gd name="T2" fmla="*/ 371 w 528"/>
                <a:gd name="T3" fmla="*/ 1485 h 1485"/>
                <a:gd name="T4" fmla="*/ 528 w 528"/>
                <a:gd name="T5" fmla="*/ 1485 h 1485"/>
                <a:gd name="T6" fmla="*/ 528 w 528"/>
                <a:gd name="T7" fmla="*/ 0 h 1485"/>
              </a:gdLst>
              <a:ahLst/>
              <a:cxnLst>
                <a:cxn ang="0">
                  <a:pos x="T0" y="T1"/>
                </a:cxn>
                <a:cxn ang="0">
                  <a:pos x="T2" y="T3"/>
                </a:cxn>
                <a:cxn ang="0">
                  <a:pos x="T4" y="T5"/>
                </a:cxn>
                <a:cxn ang="0">
                  <a:pos x="T6" y="T7"/>
                </a:cxn>
              </a:cxnLst>
              <a:rect l="0" t="0" r="r" b="b"/>
              <a:pathLst>
                <a:path w="528" h="1485">
                  <a:moveTo>
                    <a:pt x="528" y="0"/>
                  </a:moveTo>
                  <a:cubicBezTo>
                    <a:pt x="528" y="0"/>
                    <a:pt x="0" y="738"/>
                    <a:pt x="371" y="1485"/>
                  </a:cubicBezTo>
                  <a:cubicBezTo>
                    <a:pt x="528" y="1485"/>
                    <a:pt x="528" y="1485"/>
                    <a:pt x="528" y="1485"/>
                  </a:cubicBezTo>
                  <a:lnTo>
                    <a:pt x="528"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76" name="Freeform 26">
              <a:extLst>
                <a:ext uri="{FF2B5EF4-FFF2-40B4-BE49-F238E27FC236}">
                  <a16:creationId xmlns:a16="http://schemas.microsoft.com/office/drawing/2014/main" id="{9136519E-BF29-4C31-A653-313FA3E4FDC1}"/>
                </a:ext>
              </a:extLst>
            </p:cNvPr>
            <p:cNvSpPr>
              <a:spLocks/>
            </p:cNvSpPr>
            <p:nvPr/>
          </p:nvSpPr>
          <p:spPr bwMode="auto">
            <a:xfrm>
              <a:off x="9090698" y="2380303"/>
              <a:ext cx="226269" cy="707815"/>
            </a:xfrm>
            <a:custGeom>
              <a:avLst/>
              <a:gdLst>
                <a:gd name="T0" fmla="*/ 110 w 198"/>
                <a:gd name="T1" fmla="*/ 0 h 619"/>
                <a:gd name="T2" fmla="*/ 0 w 198"/>
                <a:gd name="T3" fmla="*/ 93 h 619"/>
                <a:gd name="T4" fmla="*/ 0 w 198"/>
                <a:gd name="T5" fmla="*/ 619 h 619"/>
                <a:gd name="T6" fmla="*/ 198 w 198"/>
                <a:gd name="T7" fmla="*/ 408 h 619"/>
                <a:gd name="T8" fmla="*/ 110 w 198"/>
                <a:gd name="T9" fmla="*/ 0 h 619"/>
              </a:gdLst>
              <a:ahLst/>
              <a:cxnLst>
                <a:cxn ang="0">
                  <a:pos x="T0" y="T1"/>
                </a:cxn>
                <a:cxn ang="0">
                  <a:pos x="T2" y="T3"/>
                </a:cxn>
                <a:cxn ang="0">
                  <a:pos x="T4" y="T5"/>
                </a:cxn>
                <a:cxn ang="0">
                  <a:pos x="T6" y="T7"/>
                </a:cxn>
                <a:cxn ang="0">
                  <a:pos x="T8" y="T9"/>
                </a:cxn>
              </a:cxnLst>
              <a:rect l="0" t="0" r="r" b="b"/>
              <a:pathLst>
                <a:path w="198" h="619">
                  <a:moveTo>
                    <a:pt x="110" y="0"/>
                  </a:moveTo>
                  <a:cubicBezTo>
                    <a:pt x="0" y="93"/>
                    <a:pt x="0" y="93"/>
                    <a:pt x="0" y="93"/>
                  </a:cubicBezTo>
                  <a:cubicBezTo>
                    <a:pt x="0" y="619"/>
                    <a:pt x="0" y="619"/>
                    <a:pt x="0" y="619"/>
                  </a:cubicBezTo>
                  <a:cubicBezTo>
                    <a:pt x="0" y="619"/>
                    <a:pt x="126" y="446"/>
                    <a:pt x="198" y="408"/>
                  </a:cubicBezTo>
                  <a:lnTo>
                    <a:pt x="110" y="0"/>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77" name="Freeform 27">
              <a:extLst>
                <a:ext uri="{FF2B5EF4-FFF2-40B4-BE49-F238E27FC236}">
                  <a16:creationId xmlns:a16="http://schemas.microsoft.com/office/drawing/2014/main" id="{6999572F-D42C-4714-BF04-645597F71755}"/>
                </a:ext>
              </a:extLst>
            </p:cNvPr>
            <p:cNvSpPr>
              <a:spLocks/>
            </p:cNvSpPr>
            <p:nvPr/>
          </p:nvSpPr>
          <p:spPr bwMode="auto">
            <a:xfrm>
              <a:off x="9526314" y="1312780"/>
              <a:ext cx="603383" cy="1697498"/>
            </a:xfrm>
            <a:custGeom>
              <a:avLst/>
              <a:gdLst>
                <a:gd name="T0" fmla="*/ 0 w 528"/>
                <a:gd name="T1" fmla="*/ 0 h 1485"/>
                <a:gd name="T2" fmla="*/ 157 w 528"/>
                <a:gd name="T3" fmla="*/ 1485 h 1485"/>
                <a:gd name="T4" fmla="*/ 0 w 528"/>
                <a:gd name="T5" fmla="*/ 1485 h 1485"/>
              </a:gdLst>
              <a:ahLst/>
              <a:cxnLst>
                <a:cxn ang="0">
                  <a:pos x="T0" y="T1"/>
                </a:cxn>
                <a:cxn ang="0">
                  <a:pos x="T2" y="T3"/>
                </a:cxn>
                <a:cxn ang="0">
                  <a:pos x="T4" y="T5"/>
                </a:cxn>
              </a:cxnLst>
              <a:rect l="0" t="0" r="r" b="b"/>
              <a:pathLst>
                <a:path w="528" h="1485">
                  <a:moveTo>
                    <a:pt x="0" y="0"/>
                  </a:moveTo>
                  <a:cubicBezTo>
                    <a:pt x="0" y="0"/>
                    <a:pt x="528" y="738"/>
                    <a:pt x="157" y="1485"/>
                  </a:cubicBezTo>
                  <a:cubicBezTo>
                    <a:pt x="0" y="1485"/>
                    <a:pt x="0" y="1485"/>
                    <a:pt x="0" y="1485"/>
                  </a:cubicBezTo>
                </a:path>
              </a:pathLst>
            </a:custGeom>
            <a:solidFill>
              <a:schemeClr val="accent1">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78" name="Freeform 28">
              <a:extLst>
                <a:ext uri="{FF2B5EF4-FFF2-40B4-BE49-F238E27FC236}">
                  <a16:creationId xmlns:a16="http://schemas.microsoft.com/office/drawing/2014/main" id="{17753912-5C6C-42DA-969E-B47B1CEA65AD}"/>
                </a:ext>
              </a:extLst>
            </p:cNvPr>
            <p:cNvSpPr>
              <a:spLocks/>
            </p:cNvSpPr>
            <p:nvPr/>
          </p:nvSpPr>
          <p:spPr bwMode="auto">
            <a:xfrm>
              <a:off x="9735177" y="2380303"/>
              <a:ext cx="226269" cy="707815"/>
            </a:xfrm>
            <a:custGeom>
              <a:avLst/>
              <a:gdLst>
                <a:gd name="T0" fmla="*/ 88 w 198"/>
                <a:gd name="T1" fmla="*/ 0 h 619"/>
                <a:gd name="T2" fmla="*/ 198 w 198"/>
                <a:gd name="T3" fmla="*/ 93 h 619"/>
                <a:gd name="T4" fmla="*/ 198 w 198"/>
                <a:gd name="T5" fmla="*/ 619 h 619"/>
                <a:gd name="T6" fmla="*/ 0 w 198"/>
                <a:gd name="T7" fmla="*/ 408 h 619"/>
                <a:gd name="T8" fmla="*/ 88 w 198"/>
                <a:gd name="T9" fmla="*/ 0 h 619"/>
              </a:gdLst>
              <a:ahLst/>
              <a:cxnLst>
                <a:cxn ang="0">
                  <a:pos x="T0" y="T1"/>
                </a:cxn>
                <a:cxn ang="0">
                  <a:pos x="T2" y="T3"/>
                </a:cxn>
                <a:cxn ang="0">
                  <a:pos x="T4" y="T5"/>
                </a:cxn>
                <a:cxn ang="0">
                  <a:pos x="T6" y="T7"/>
                </a:cxn>
                <a:cxn ang="0">
                  <a:pos x="T8" y="T9"/>
                </a:cxn>
              </a:cxnLst>
              <a:rect l="0" t="0" r="r" b="b"/>
              <a:pathLst>
                <a:path w="198" h="619">
                  <a:moveTo>
                    <a:pt x="88" y="0"/>
                  </a:moveTo>
                  <a:cubicBezTo>
                    <a:pt x="198" y="93"/>
                    <a:pt x="198" y="93"/>
                    <a:pt x="198" y="93"/>
                  </a:cubicBezTo>
                  <a:cubicBezTo>
                    <a:pt x="198" y="619"/>
                    <a:pt x="198" y="619"/>
                    <a:pt x="198" y="619"/>
                  </a:cubicBezTo>
                  <a:cubicBezTo>
                    <a:pt x="198" y="619"/>
                    <a:pt x="72" y="446"/>
                    <a:pt x="0" y="408"/>
                  </a:cubicBezTo>
                  <a:lnTo>
                    <a:pt x="88"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79" name="Rectangle 46">
              <a:extLst>
                <a:ext uri="{FF2B5EF4-FFF2-40B4-BE49-F238E27FC236}">
                  <a16:creationId xmlns:a16="http://schemas.microsoft.com/office/drawing/2014/main" id="{2155A00C-7F41-4B0F-842E-6D60BA1ABF02}"/>
                </a:ext>
              </a:extLst>
            </p:cNvPr>
            <p:cNvSpPr>
              <a:spLocks noChangeArrowheads="1"/>
            </p:cNvSpPr>
            <p:nvPr/>
          </p:nvSpPr>
          <p:spPr bwMode="auto">
            <a:xfrm>
              <a:off x="9526314" y="3010278"/>
              <a:ext cx="165350" cy="87026"/>
            </a:xfrm>
            <a:prstGeom prst="rect">
              <a:avLst/>
            </a:prstGeom>
            <a:solidFill>
              <a:schemeClr val="accent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80" name="Rectangle 47">
              <a:extLst>
                <a:ext uri="{FF2B5EF4-FFF2-40B4-BE49-F238E27FC236}">
                  <a16:creationId xmlns:a16="http://schemas.microsoft.com/office/drawing/2014/main" id="{099C81E9-5DA7-4EF7-81E4-AF1BA2E6F6F5}"/>
                </a:ext>
              </a:extLst>
            </p:cNvPr>
            <p:cNvSpPr>
              <a:spLocks noChangeArrowheads="1"/>
            </p:cNvSpPr>
            <p:nvPr/>
          </p:nvSpPr>
          <p:spPr bwMode="auto">
            <a:xfrm>
              <a:off x="9360480" y="3010278"/>
              <a:ext cx="165833" cy="87026"/>
            </a:xfrm>
            <a:prstGeom prst="rect">
              <a:avLst/>
            </a:prstGeom>
            <a:solidFill>
              <a:schemeClr val="accent1">
                <a:lumMod val="7500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81" name="Freeform 31">
              <a:extLst>
                <a:ext uri="{FF2B5EF4-FFF2-40B4-BE49-F238E27FC236}">
                  <a16:creationId xmlns:a16="http://schemas.microsoft.com/office/drawing/2014/main" id="{7CA1EAF3-F038-486C-A405-6EE040CDE309}"/>
                </a:ext>
              </a:extLst>
            </p:cNvPr>
            <p:cNvSpPr>
              <a:spLocks/>
            </p:cNvSpPr>
            <p:nvPr/>
          </p:nvSpPr>
          <p:spPr bwMode="auto">
            <a:xfrm>
              <a:off x="9386588" y="3097304"/>
              <a:ext cx="269781" cy="543915"/>
            </a:xfrm>
            <a:custGeom>
              <a:avLst/>
              <a:gdLst>
                <a:gd name="T0" fmla="*/ 222 w 236"/>
                <a:gd name="T1" fmla="*/ 0 h 476"/>
                <a:gd name="T2" fmla="*/ 191 w 236"/>
                <a:gd name="T3" fmla="*/ 266 h 476"/>
                <a:gd name="T4" fmla="*/ 191 w 236"/>
                <a:gd name="T5" fmla="*/ 185 h 476"/>
                <a:gd name="T6" fmla="*/ 118 w 236"/>
                <a:gd name="T7" fmla="*/ 476 h 476"/>
                <a:gd name="T8" fmla="*/ 45 w 236"/>
                <a:gd name="T9" fmla="*/ 185 h 476"/>
                <a:gd name="T10" fmla="*/ 45 w 236"/>
                <a:gd name="T11" fmla="*/ 266 h 476"/>
                <a:gd name="T12" fmla="*/ 14 w 236"/>
                <a:gd name="T13" fmla="*/ 0 h 476"/>
                <a:gd name="T14" fmla="*/ 222 w 236"/>
                <a:gd name="T15" fmla="*/ 0 h 4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6" h="476">
                  <a:moveTo>
                    <a:pt x="222" y="0"/>
                  </a:moveTo>
                  <a:cubicBezTo>
                    <a:pt x="222" y="0"/>
                    <a:pt x="236" y="77"/>
                    <a:pt x="191" y="266"/>
                  </a:cubicBezTo>
                  <a:cubicBezTo>
                    <a:pt x="191" y="185"/>
                    <a:pt x="191" y="185"/>
                    <a:pt x="191" y="185"/>
                  </a:cubicBezTo>
                  <a:cubicBezTo>
                    <a:pt x="191" y="185"/>
                    <a:pt x="165" y="347"/>
                    <a:pt x="118" y="476"/>
                  </a:cubicBezTo>
                  <a:cubicBezTo>
                    <a:pt x="71" y="347"/>
                    <a:pt x="45" y="185"/>
                    <a:pt x="45" y="185"/>
                  </a:cubicBezTo>
                  <a:cubicBezTo>
                    <a:pt x="45" y="266"/>
                    <a:pt x="45" y="266"/>
                    <a:pt x="45" y="266"/>
                  </a:cubicBezTo>
                  <a:cubicBezTo>
                    <a:pt x="0" y="77"/>
                    <a:pt x="14" y="0"/>
                    <a:pt x="14" y="0"/>
                  </a:cubicBezTo>
                  <a:lnTo>
                    <a:pt x="222" y="0"/>
                  </a:ln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82" name="Freeform 32">
              <a:extLst>
                <a:ext uri="{FF2B5EF4-FFF2-40B4-BE49-F238E27FC236}">
                  <a16:creationId xmlns:a16="http://schemas.microsoft.com/office/drawing/2014/main" id="{41DB425A-5F8D-416D-AFCD-45592364068D}"/>
                </a:ext>
              </a:extLst>
            </p:cNvPr>
            <p:cNvSpPr>
              <a:spLocks/>
            </p:cNvSpPr>
            <p:nvPr/>
          </p:nvSpPr>
          <p:spPr bwMode="auto">
            <a:xfrm>
              <a:off x="9415113" y="3097304"/>
              <a:ext cx="212731" cy="228686"/>
            </a:xfrm>
            <a:custGeom>
              <a:avLst/>
              <a:gdLst>
                <a:gd name="T0" fmla="*/ 175 w 186"/>
                <a:gd name="T1" fmla="*/ 0 h 200"/>
                <a:gd name="T2" fmla="*/ 151 w 186"/>
                <a:gd name="T3" fmla="*/ 112 h 200"/>
                <a:gd name="T4" fmla="*/ 151 w 186"/>
                <a:gd name="T5" fmla="*/ 78 h 200"/>
                <a:gd name="T6" fmla="*/ 93 w 186"/>
                <a:gd name="T7" fmla="*/ 200 h 200"/>
                <a:gd name="T8" fmla="*/ 35 w 186"/>
                <a:gd name="T9" fmla="*/ 78 h 200"/>
                <a:gd name="T10" fmla="*/ 35 w 186"/>
                <a:gd name="T11" fmla="*/ 112 h 200"/>
                <a:gd name="T12" fmla="*/ 11 w 186"/>
                <a:gd name="T13" fmla="*/ 0 h 200"/>
                <a:gd name="T14" fmla="*/ 175 w 186"/>
                <a:gd name="T15" fmla="*/ 0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6" h="200">
                  <a:moveTo>
                    <a:pt x="175" y="0"/>
                  </a:moveTo>
                  <a:cubicBezTo>
                    <a:pt x="175" y="0"/>
                    <a:pt x="186" y="32"/>
                    <a:pt x="151" y="112"/>
                  </a:cubicBezTo>
                  <a:cubicBezTo>
                    <a:pt x="151" y="78"/>
                    <a:pt x="151" y="78"/>
                    <a:pt x="151" y="78"/>
                  </a:cubicBezTo>
                  <a:cubicBezTo>
                    <a:pt x="151" y="78"/>
                    <a:pt x="130" y="146"/>
                    <a:pt x="93" y="200"/>
                  </a:cubicBezTo>
                  <a:cubicBezTo>
                    <a:pt x="56" y="146"/>
                    <a:pt x="35" y="78"/>
                    <a:pt x="35" y="78"/>
                  </a:cubicBezTo>
                  <a:cubicBezTo>
                    <a:pt x="35" y="112"/>
                    <a:pt x="35" y="112"/>
                    <a:pt x="35" y="112"/>
                  </a:cubicBezTo>
                  <a:cubicBezTo>
                    <a:pt x="0" y="32"/>
                    <a:pt x="11" y="0"/>
                    <a:pt x="11" y="0"/>
                  </a:cubicBezTo>
                  <a:lnTo>
                    <a:pt x="175" y="0"/>
                  </a:lnTo>
                  <a:close/>
                </a:path>
              </a:pathLst>
            </a:custGeom>
            <a:solidFill>
              <a:schemeClr val="accent4">
                <a:lumMod val="60000"/>
                <a:lumOff val="4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83" name="Oval 50">
              <a:extLst>
                <a:ext uri="{FF2B5EF4-FFF2-40B4-BE49-F238E27FC236}">
                  <a16:creationId xmlns:a16="http://schemas.microsoft.com/office/drawing/2014/main" id="{06418F7D-4720-4A2A-A0FF-151FE43A4DEA}"/>
                </a:ext>
              </a:extLst>
            </p:cNvPr>
            <p:cNvSpPr>
              <a:spLocks noChangeArrowheads="1"/>
            </p:cNvSpPr>
            <p:nvPr/>
          </p:nvSpPr>
          <p:spPr bwMode="auto">
            <a:xfrm>
              <a:off x="9338723" y="1876518"/>
              <a:ext cx="374697" cy="373730"/>
            </a:xfrm>
            <a:prstGeom prst="ellipse">
              <a:avLst/>
            </a:prstGeom>
            <a:solidFill>
              <a:schemeClr val="accent1">
                <a:lumMod val="20000"/>
                <a:lumOff val="8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84" name="Freeform 34">
              <a:extLst>
                <a:ext uri="{FF2B5EF4-FFF2-40B4-BE49-F238E27FC236}">
                  <a16:creationId xmlns:a16="http://schemas.microsoft.com/office/drawing/2014/main" id="{5DFD7300-B045-424D-871E-7FD3C536C182}"/>
                </a:ext>
              </a:extLst>
            </p:cNvPr>
            <p:cNvSpPr>
              <a:spLocks/>
            </p:cNvSpPr>
            <p:nvPr/>
          </p:nvSpPr>
          <p:spPr bwMode="auto">
            <a:xfrm>
              <a:off x="9336306" y="1874100"/>
              <a:ext cx="379532" cy="378082"/>
            </a:xfrm>
            <a:custGeom>
              <a:avLst/>
              <a:gdLst>
                <a:gd name="T0" fmla="*/ 330 w 332"/>
                <a:gd name="T1" fmla="*/ 166 h 331"/>
                <a:gd name="T2" fmla="*/ 327 w 332"/>
                <a:gd name="T3" fmla="*/ 166 h 331"/>
                <a:gd name="T4" fmla="*/ 280 w 332"/>
                <a:gd name="T5" fmla="*/ 280 h 331"/>
                <a:gd name="T6" fmla="*/ 166 w 332"/>
                <a:gd name="T7" fmla="*/ 327 h 331"/>
                <a:gd name="T8" fmla="*/ 52 w 332"/>
                <a:gd name="T9" fmla="*/ 280 h 331"/>
                <a:gd name="T10" fmla="*/ 5 w 332"/>
                <a:gd name="T11" fmla="*/ 166 h 331"/>
                <a:gd name="T12" fmla="*/ 52 w 332"/>
                <a:gd name="T13" fmla="*/ 52 h 331"/>
                <a:gd name="T14" fmla="*/ 166 w 332"/>
                <a:gd name="T15" fmla="*/ 4 h 331"/>
                <a:gd name="T16" fmla="*/ 280 w 332"/>
                <a:gd name="T17" fmla="*/ 52 h 331"/>
                <a:gd name="T18" fmla="*/ 327 w 332"/>
                <a:gd name="T19" fmla="*/ 166 h 331"/>
                <a:gd name="T20" fmla="*/ 330 w 332"/>
                <a:gd name="T21" fmla="*/ 166 h 331"/>
                <a:gd name="T22" fmla="*/ 332 w 332"/>
                <a:gd name="T23" fmla="*/ 166 h 331"/>
                <a:gd name="T24" fmla="*/ 166 w 332"/>
                <a:gd name="T25" fmla="*/ 0 h 331"/>
                <a:gd name="T26" fmla="*/ 0 w 332"/>
                <a:gd name="T27" fmla="*/ 166 h 331"/>
                <a:gd name="T28" fmla="*/ 166 w 332"/>
                <a:gd name="T29" fmla="*/ 331 h 331"/>
                <a:gd name="T30" fmla="*/ 332 w 332"/>
                <a:gd name="T31" fmla="*/ 166 h 331"/>
                <a:gd name="T32" fmla="*/ 330 w 332"/>
                <a:gd name="T33" fmla="*/ 166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2" h="331">
                  <a:moveTo>
                    <a:pt x="330" y="166"/>
                  </a:moveTo>
                  <a:cubicBezTo>
                    <a:pt x="327" y="166"/>
                    <a:pt x="327" y="166"/>
                    <a:pt x="327" y="166"/>
                  </a:cubicBezTo>
                  <a:cubicBezTo>
                    <a:pt x="327" y="210"/>
                    <a:pt x="309" y="251"/>
                    <a:pt x="280" y="280"/>
                  </a:cubicBezTo>
                  <a:cubicBezTo>
                    <a:pt x="251" y="309"/>
                    <a:pt x="211" y="327"/>
                    <a:pt x="166" y="327"/>
                  </a:cubicBezTo>
                  <a:cubicBezTo>
                    <a:pt x="121" y="327"/>
                    <a:pt x="81" y="309"/>
                    <a:pt x="52" y="280"/>
                  </a:cubicBezTo>
                  <a:cubicBezTo>
                    <a:pt x="23" y="251"/>
                    <a:pt x="5" y="210"/>
                    <a:pt x="5" y="166"/>
                  </a:cubicBezTo>
                  <a:cubicBezTo>
                    <a:pt x="5" y="121"/>
                    <a:pt x="23" y="81"/>
                    <a:pt x="52" y="52"/>
                  </a:cubicBezTo>
                  <a:cubicBezTo>
                    <a:pt x="81" y="22"/>
                    <a:pt x="121" y="4"/>
                    <a:pt x="166" y="4"/>
                  </a:cubicBezTo>
                  <a:cubicBezTo>
                    <a:pt x="211" y="4"/>
                    <a:pt x="251" y="22"/>
                    <a:pt x="280" y="52"/>
                  </a:cubicBezTo>
                  <a:cubicBezTo>
                    <a:pt x="309" y="81"/>
                    <a:pt x="327" y="121"/>
                    <a:pt x="327" y="166"/>
                  </a:cubicBezTo>
                  <a:cubicBezTo>
                    <a:pt x="330" y="166"/>
                    <a:pt x="330" y="166"/>
                    <a:pt x="330" y="166"/>
                  </a:cubicBezTo>
                  <a:cubicBezTo>
                    <a:pt x="332" y="166"/>
                    <a:pt x="332" y="166"/>
                    <a:pt x="332" y="166"/>
                  </a:cubicBezTo>
                  <a:cubicBezTo>
                    <a:pt x="332" y="74"/>
                    <a:pt x="258" y="0"/>
                    <a:pt x="166" y="0"/>
                  </a:cubicBezTo>
                  <a:cubicBezTo>
                    <a:pt x="74" y="0"/>
                    <a:pt x="0" y="74"/>
                    <a:pt x="0" y="166"/>
                  </a:cubicBezTo>
                  <a:cubicBezTo>
                    <a:pt x="0" y="257"/>
                    <a:pt x="74" y="331"/>
                    <a:pt x="166" y="331"/>
                  </a:cubicBezTo>
                  <a:cubicBezTo>
                    <a:pt x="258" y="331"/>
                    <a:pt x="332" y="257"/>
                    <a:pt x="332" y="166"/>
                  </a:cubicBezTo>
                  <a:lnTo>
                    <a:pt x="330" y="166"/>
                  </a:lnTo>
                  <a:close/>
                </a:path>
              </a:pathLst>
            </a:custGeom>
            <a:solidFill>
              <a:schemeClr val="accent1">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85" name="Oval 52">
              <a:extLst>
                <a:ext uri="{FF2B5EF4-FFF2-40B4-BE49-F238E27FC236}">
                  <a16:creationId xmlns:a16="http://schemas.microsoft.com/office/drawing/2014/main" id="{B2542F7C-AC6C-4183-83CC-E406696C0E4E}"/>
                </a:ext>
              </a:extLst>
            </p:cNvPr>
            <p:cNvSpPr>
              <a:spLocks noChangeArrowheads="1"/>
            </p:cNvSpPr>
            <p:nvPr/>
          </p:nvSpPr>
          <p:spPr bwMode="auto">
            <a:xfrm>
              <a:off x="9388038" y="1885704"/>
              <a:ext cx="276551" cy="356324"/>
            </a:xfrm>
            <a:prstGeom prst="ellipse">
              <a:avLst/>
            </a:prstGeom>
            <a:solidFill>
              <a:schemeClr val="bg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cs typeface="+mn-ea"/>
                <a:sym typeface="+mn-lt"/>
              </a:endParaRPr>
            </a:p>
          </p:txBody>
        </p:sp>
      </p:grpSp>
      <p:sp>
        <p:nvSpPr>
          <p:cNvPr id="91" name="文本框 90">
            <a:extLst>
              <a:ext uri="{FF2B5EF4-FFF2-40B4-BE49-F238E27FC236}">
                <a16:creationId xmlns:a16="http://schemas.microsoft.com/office/drawing/2014/main" id="{1BBAF844-0025-42FA-9AC2-149A44448E34}"/>
              </a:ext>
            </a:extLst>
          </p:cNvPr>
          <p:cNvSpPr txBox="1"/>
          <p:nvPr/>
        </p:nvSpPr>
        <p:spPr>
          <a:xfrm>
            <a:off x="924293" y="4605545"/>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江河景区介绍</a:t>
            </a:r>
          </a:p>
        </p:txBody>
      </p:sp>
      <p:sp>
        <p:nvSpPr>
          <p:cNvPr id="92" name="文本框 91">
            <a:extLst>
              <a:ext uri="{FF2B5EF4-FFF2-40B4-BE49-F238E27FC236}">
                <a16:creationId xmlns:a16="http://schemas.microsoft.com/office/drawing/2014/main" id="{A4D01652-74C8-4FB5-A179-9940612774FF}"/>
              </a:ext>
            </a:extLst>
          </p:cNvPr>
          <p:cNvSpPr txBox="1"/>
          <p:nvPr/>
        </p:nvSpPr>
        <p:spPr>
          <a:xfrm>
            <a:off x="924292" y="5184581"/>
            <a:ext cx="2308601" cy="936860"/>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93" name="Group 13">
            <a:extLst>
              <a:ext uri="{FF2B5EF4-FFF2-40B4-BE49-F238E27FC236}">
                <a16:creationId xmlns:a16="http://schemas.microsoft.com/office/drawing/2014/main" id="{F4189565-C652-498B-925A-F63DADCA4D41}"/>
              </a:ext>
            </a:extLst>
          </p:cNvPr>
          <p:cNvGrpSpPr/>
          <p:nvPr/>
        </p:nvGrpSpPr>
        <p:grpSpPr>
          <a:xfrm>
            <a:off x="970013" y="5041445"/>
            <a:ext cx="781511" cy="0"/>
            <a:chOff x="6420047" y="3191256"/>
            <a:chExt cx="587160" cy="0"/>
          </a:xfrm>
        </p:grpSpPr>
        <p:cxnSp>
          <p:nvCxnSpPr>
            <p:cNvPr id="94" name="Straight Connector 14">
              <a:extLst>
                <a:ext uri="{FF2B5EF4-FFF2-40B4-BE49-F238E27FC236}">
                  <a16:creationId xmlns:a16="http://schemas.microsoft.com/office/drawing/2014/main" id="{3649B26B-4229-4B38-B33F-E7498C0A49FB}"/>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5" name="Straight Connector 15">
              <a:extLst>
                <a:ext uri="{FF2B5EF4-FFF2-40B4-BE49-F238E27FC236}">
                  <a16:creationId xmlns:a16="http://schemas.microsoft.com/office/drawing/2014/main" id="{273370DA-FE8E-4B84-B4E6-378322052747}"/>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6" name="Straight Connector 16">
              <a:extLst>
                <a:ext uri="{FF2B5EF4-FFF2-40B4-BE49-F238E27FC236}">
                  <a16:creationId xmlns:a16="http://schemas.microsoft.com/office/drawing/2014/main" id="{C8CA425E-D25B-43BE-94DD-A639927BCCEB}"/>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97" name="文本框 96">
            <a:extLst>
              <a:ext uri="{FF2B5EF4-FFF2-40B4-BE49-F238E27FC236}">
                <a16:creationId xmlns:a16="http://schemas.microsoft.com/office/drawing/2014/main" id="{66600041-62FB-4C64-AB26-B0BC522983E7}"/>
              </a:ext>
            </a:extLst>
          </p:cNvPr>
          <p:cNvSpPr txBox="1"/>
          <p:nvPr/>
        </p:nvSpPr>
        <p:spPr>
          <a:xfrm>
            <a:off x="2149481" y="1838878"/>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江河景区介绍</a:t>
            </a:r>
          </a:p>
        </p:txBody>
      </p:sp>
      <p:sp>
        <p:nvSpPr>
          <p:cNvPr id="98" name="文本框 97">
            <a:extLst>
              <a:ext uri="{FF2B5EF4-FFF2-40B4-BE49-F238E27FC236}">
                <a16:creationId xmlns:a16="http://schemas.microsoft.com/office/drawing/2014/main" id="{DE548FDC-8895-48AF-A101-728CD31BED3A}"/>
              </a:ext>
            </a:extLst>
          </p:cNvPr>
          <p:cNvSpPr txBox="1"/>
          <p:nvPr/>
        </p:nvSpPr>
        <p:spPr>
          <a:xfrm>
            <a:off x="2149480" y="2417914"/>
            <a:ext cx="2308601" cy="936860"/>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99" name="Group 13">
            <a:extLst>
              <a:ext uri="{FF2B5EF4-FFF2-40B4-BE49-F238E27FC236}">
                <a16:creationId xmlns:a16="http://schemas.microsoft.com/office/drawing/2014/main" id="{B7B0334B-EDC1-401D-BD5C-ECB66CD09E99}"/>
              </a:ext>
            </a:extLst>
          </p:cNvPr>
          <p:cNvGrpSpPr/>
          <p:nvPr/>
        </p:nvGrpSpPr>
        <p:grpSpPr>
          <a:xfrm>
            <a:off x="2195201" y="2274778"/>
            <a:ext cx="781511" cy="0"/>
            <a:chOff x="6420047" y="3191256"/>
            <a:chExt cx="587160" cy="0"/>
          </a:xfrm>
        </p:grpSpPr>
        <p:cxnSp>
          <p:nvCxnSpPr>
            <p:cNvPr id="100" name="Straight Connector 14">
              <a:extLst>
                <a:ext uri="{FF2B5EF4-FFF2-40B4-BE49-F238E27FC236}">
                  <a16:creationId xmlns:a16="http://schemas.microsoft.com/office/drawing/2014/main" id="{748070C5-BE81-4515-BCCC-DA3F3C78152B}"/>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1" name="Straight Connector 15">
              <a:extLst>
                <a:ext uri="{FF2B5EF4-FFF2-40B4-BE49-F238E27FC236}">
                  <a16:creationId xmlns:a16="http://schemas.microsoft.com/office/drawing/2014/main" id="{0B86036B-63A7-462A-BB76-FC1CCE546D0A}"/>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2" name="Straight Connector 16">
              <a:extLst>
                <a:ext uri="{FF2B5EF4-FFF2-40B4-BE49-F238E27FC236}">
                  <a16:creationId xmlns:a16="http://schemas.microsoft.com/office/drawing/2014/main" id="{72CA2093-7708-4CC2-91BE-545E99C2056B}"/>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03" name="文本框 102">
            <a:extLst>
              <a:ext uri="{FF2B5EF4-FFF2-40B4-BE49-F238E27FC236}">
                <a16:creationId xmlns:a16="http://schemas.microsoft.com/office/drawing/2014/main" id="{9D199265-F02C-4D62-BBCF-FAA26AC6542C}"/>
              </a:ext>
            </a:extLst>
          </p:cNvPr>
          <p:cNvSpPr txBox="1"/>
          <p:nvPr/>
        </p:nvSpPr>
        <p:spPr>
          <a:xfrm>
            <a:off x="7711616" y="5068992"/>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江河景区介绍</a:t>
            </a:r>
          </a:p>
        </p:txBody>
      </p:sp>
      <p:sp>
        <p:nvSpPr>
          <p:cNvPr id="104" name="文本框 103">
            <a:extLst>
              <a:ext uri="{FF2B5EF4-FFF2-40B4-BE49-F238E27FC236}">
                <a16:creationId xmlns:a16="http://schemas.microsoft.com/office/drawing/2014/main" id="{65B11A21-9808-4DCE-B947-595F7C348C14}"/>
              </a:ext>
            </a:extLst>
          </p:cNvPr>
          <p:cNvSpPr txBox="1"/>
          <p:nvPr/>
        </p:nvSpPr>
        <p:spPr>
          <a:xfrm>
            <a:off x="7711615" y="5648028"/>
            <a:ext cx="3372693" cy="616772"/>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105" name="Group 13">
            <a:extLst>
              <a:ext uri="{FF2B5EF4-FFF2-40B4-BE49-F238E27FC236}">
                <a16:creationId xmlns:a16="http://schemas.microsoft.com/office/drawing/2014/main" id="{AB5766CD-64BE-4442-B46C-FF7716697425}"/>
              </a:ext>
            </a:extLst>
          </p:cNvPr>
          <p:cNvGrpSpPr/>
          <p:nvPr/>
        </p:nvGrpSpPr>
        <p:grpSpPr>
          <a:xfrm>
            <a:off x="7757336" y="5504892"/>
            <a:ext cx="781511" cy="0"/>
            <a:chOff x="6420047" y="3191256"/>
            <a:chExt cx="587160" cy="0"/>
          </a:xfrm>
        </p:grpSpPr>
        <p:cxnSp>
          <p:nvCxnSpPr>
            <p:cNvPr id="106" name="Straight Connector 14">
              <a:extLst>
                <a:ext uri="{FF2B5EF4-FFF2-40B4-BE49-F238E27FC236}">
                  <a16:creationId xmlns:a16="http://schemas.microsoft.com/office/drawing/2014/main" id="{07DCD535-6290-4BE8-AF75-2CBA0E144B05}"/>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7" name="Straight Connector 15">
              <a:extLst>
                <a:ext uri="{FF2B5EF4-FFF2-40B4-BE49-F238E27FC236}">
                  <a16:creationId xmlns:a16="http://schemas.microsoft.com/office/drawing/2014/main" id="{207E5BA1-0557-4EC5-918C-5451A35893C2}"/>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8" name="Straight Connector 16">
              <a:extLst>
                <a:ext uri="{FF2B5EF4-FFF2-40B4-BE49-F238E27FC236}">
                  <a16:creationId xmlns:a16="http://schemas.microsoft.com/office/drawing/2014/main" id="{89B2F8AD-96D3-4F65-9FC9-721A25AB4CBC}"/>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09" name="文本框 108">
            <a:extLst>
              <a:ext uri="{FF2B5EF4-FFF2-40B4-BE49-F238E27FC236}">
                <a16:creationId xmlns:a16="http://schemas.microsoft.com/office/drawing/2014/main" id="{3542EDD1-CF8A-4079-8FD8-59E1111A3BE8}"/>
              </a:ext>
            </a:extLst>
          </p:cNvPr>
          <p:cNvSpPr txBox="1"/>
          <p:nvPr/>
        </p:nvSpPr>
        <p:spPr>
          <a:xfrm>
            <a:off x="7155982" y="1900944"/>
            <a:ext cx="1615827" cy="307777"/>
          </a:xfrm>
          <a:prstGeom prst="rect">
            <a:avLst/>
          </a:prstGeom>
          <a:noFill/>
        </p:spPr>
        <p:txBody>
          <a:bodyPr wrap="none" lIns="0" tIns="0" rIns="0" bIns="0" rtlCol="0">
            <a:spAutoFit/>
          </a:bodyPr>
          <a:lstStyle/>
          <a:p>
            <a:pPr algn="r"/>
            <a:r>
              <a:rPr lang="zh-CN" altLang="en-US" sz="2000" spc="100" dirty="0">
                <a:solidFill>
                  <a:schemeClr val="tx1">
                    <a:lumMod val="65000"/>
                    <a:lumOff val="35000"/>
                  </a:schemeClr>
                </a:solidFill>
                <a:cs typeface="+mn-ea"/>
                <a:sym typeface="+mn-lt"/>
              </a:rPr>
              <a:t>江河景区介绍</a:t>
            </a:r>
          </a:p>
        </p:txBody>
      </p:sp>
      <p:sp>
        <p:nvSpPr>
          <p:cNvPr id="110" name="文本框 109">
            <a:extLst>
              <a:ext uri="{FF2B5EF4-FFF2-40B4-BE49-F238E27FC236}">
                <a16:creationId xmlns:a16="http://schemas.microsoft.com/office/drawing/2014/main" id="{23DCE219-39A9-4F33-9EBF-C98DDE6D87E9}"/>
              </a:ext>
            </a:extLst>
          </p:cNvPr>
          <p:cNvSpPr txBox="1"/>
          <p:nvPr/>
        </p:nvSpPr>
        <p:spPr>
          <a:xfrm>
            <a:off x="6463208" y="2464740"/>
            <a:ext cx="2308601" cy="936860"/>
          </a:xfrm>
          <a:prstGeom prst="rect">
            <a:avLst/>
          </a:prstGeom>
          <a:noFill/>
        </p:spPr>
        <p:txBody>
          <a:bodyPr wrap="square" lIns="0" tIns="0" rIns="0" bIns="0" rtlCol="0">
            <a:spAutoFit/>
          </a:bodyPr>
          <a:lstStyle/>
          <a:p>
            <a:pPr algn="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111" name="Group 13">
            <a:extLst>
              <a:ext uri="{FF2B5EF4-FFF2-40B4-BE49-F238E27FC236}">
                <a16:creationId xmlns:a16="http://schemas.microsoft.com/office/drawing/2014/main" id="{912B05B6-D1A4-4ACE-A8AF-6BD39F05D20C}"/>
              </a:ext>
            </a:extLst>
          </p:cNvPr>
          <p:cNvGrpSpPr/>
          <p:nvPr/>
        </p:nvGrpSpPr>
        <p:grpSpPr>
          <a:xfrm>
            <a:off x="7940870" y="2321604"/>
            <a:ext cx="781511" cy="0"/>
            <a:chOff x="6420047" y="3191256"/>
            <a:chExt cx="587160" cy="0"/>
          </a:xfrm>
        </p:grpSpPr>
        <p:cxnSp>
          <p:nvCxnSpPr>
            <p:cNvPr id="112" name="Straight Connector 14">
              <a:extLst>
                <a:ext uri="{FF2B5EF4-FFF2-40B4-BE49-F238E27FC236}">
                  <a16:creationId xmlns:a16="http://schemas.microsoft.com/office/drawing/2014/main" id="{DB2BD10E-ABAA-4710-A571-E572C6C8F1CC}"/>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13" name="Straight Connector 15">
              <a:extLst>
                <a:ext uri="{FF2B5EF4-FFF2-40B4-BE49-F238E27FC236}">
                  <a16:creationId xmlns:a16="http://schemas.microsoft.com/office/drawing/2014/main" id="{877BAFB9-72DE-41FD-9769-C4D246BF6604}"/>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4" name="Straight Connector 16">
              <a:extLst>
                <a:ext uri="{FF2B5EF4-FFF2-40B4-BE49-F238E27FC236}">
                  <a16:creationId xmlns:a16="http://schemas.microsoft.com/office/drawing/2014/main" id="{BB5DD1DC-AA61-4B5C-9994-28EA723376BE}"/>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37796894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89AED28C-E44B-40B9-A3A1-AF0DF7AB75A9}"/>
              </a:ext>
            </a:extLst>
          </p:cNvPr>
          <p:cNvGrpSpPr/>
          <p:nvPr/>
        </p:nvGrpSpPr>
        <p:grpSpPr>
          <a:xfrm>
            <a:off x="606097" y="1467285"/>
            <a:ext cx="3374081" cy="1209247"/>
            <a:chOff x="3227136" y="4142108"/>
            <a:chExt cx="3374081" cy="1209247"/>
          </a:xfrm>
        </p:grpSpPr>
        <p:sp>
          <p:nvSpPr>
            <p:cNvPr id="9" name="文本框 8">
              <a:extLst>
                <a:ext uri="{FF2B5EF4-FFF2-40B4-BE49-F238E27FC236}">
                  <a16:creationId xmlns:a16="http://schemas.microsoft.com/office/drawing/2014/main" id="{F9CBCFDC-AEB4-4CDF-AC04-AF44FF93BDBA}"/>
                </a:ext>
              </a:extLst>
            </p:cNvPr>
            <p:cNvSpPr txBox="1"/>
            <p:nvPr/>
          </p:nvSpPr>
          <p:spPr>
            <a:xfrm>
              <a:off x="3227137" y="5166689"/>
              <a:ext cx="3374080" cy="184666"/>
            </a:xfrm>
            <a:prstGeom prst="rect">
              <a:avLst/>
            </a:prstGeom>
            <a:noFill/>
          </p:spPr>
          <p:txBody>
            <a:bodyPr wrap="square" lIns="0" tIns="0" rIns="0" bIns="0">
              <a:spAutoFit/>
            </a:bodyPr>
            <a:lstStyle>
              <a:defPPr>
                <a:defRPr lang="zh-CN"/>
              </a:defPPr>
              <a:lvl1pPr algn="dist">
                <a:defRPr sz="1600">
                  <a:solidFill>
                    <a:schemeClr val="tx1">
                      <a:lumMod val="50000"/>
                      <a:lumOff val="50000"/>
                    </a:schemeClr>
                  </a:solidFill>
                  <a:ea typeface="+mj-ea"/>
                  <a:cs typeface="+mn-ea"/>
                </a:defRPr>
              </a:lvl1pPr>
            </a:lstStyle>
            <a:p>
              <a:r>
                <a:rPr lang="en-US" altLang="zh-CN" sz="1200" dirty="0">
                  <a:solidFill>
                    <a:schemeClr val="bg1"/>
                  </a:solidFill>
                  <a:ea typeface="+mn-ea"/>
                  <a:sym typeface="+mn-lt"/>
                </a:rPr>
                <a:t>COMPETITIVE PRODUCT ANALYSIS</a:t>
              </a:r>
            </a:p>
          </p:txBody>
        </p:sp>
        <p:sp>
          <p:nvSpPr>
            <p:cNvPr id="11" name="文本框 10">
              <a:extLst>
                <a:ext uri="{FF2B5EF4-FFF2-40B4-BE49-F238E27FC236}">
                  <a16:creationId xmlns:a16="http://schemas.microsoft.com/office/drawing/2014/main" id="{6978F8E1-7F2A-4940-BF10-1758E8B4FF8E}"/>
                </a:ext>
              </a:extLst>
            </p:cNvPr>
            <p:cNvSpPr txBox="1"/>
            <p:nvPr/>
          </p:nvSpPr>
          <p:spPr>
            <a:xfrm>
              <a:off x="3227136" y="4142108"/>
              <a:ext cx="3374080" cy="1015663"/>
            </a:xfrm>
            <a:prstGeom prst="rect">
              <a:avLst/>
            </a:prstGeom>
            <a:noFill/>
          </p:spPr>
          <p:txBody>
            <a:bodyPr wrap="square" lIns="0" tIns="0" rIns="0" bIns="0">
              <a:spAutoFit/>
            </a:bodyPr>
            <a:lstStyle/>
            <a:p>
              <a:pPr algn="dist"/>
              <a:r>
                <a:rPr lang="zh-CN" altLang="en-US" sz="6600" b="1" dirty="0">
                  <a:solidFill>
                    <a:schemeClr val="bg1"/>
                  </a:solidFill>
                  <a:cs typeface="+mn-ea"/>
                  <a:sym typeface="+mn-lt"/>
                </a:rPr>
                <a:t>竞品分析</a:t>
              </a:r>
            </a:p>
          </p:txBody>
        </p:sp>
      </p:grpSp>
      <p:grpSp>
        <p:nvGrpSpPr>
          <p:cNvPr id="14" name="组合 13">
            <a:extLst>
              <a:ext uri="{FF2B5EF4-FFF2-40B4-BE49-F238E27FC236}">
                <a16:creationId xmlns:a16="http://schemas.microsoft.com/office/drawing/2014/main" id="{FC1B295A-7565-45D9-9EEB-66847209B866}"/>
              </a:ext>
            </a:extLst>
          </p:cNvPr>
          <p:cNvGrpSpPr/>
          <p:nvPr/>
        </p:nvGrpSpPr>
        <p:grpSpPr>
          <a:xfrm>
            <a:off x="5172235" y="-92835"/>
            <a:ext cx="8178489" cy="6610867"/>
            <a:chOff x="5832389" y="-92835"/>
            <a:chExt cx="8178489" cy="6610867"/>
          </a:xfrm>
          <a:blipFill dpi="0" rotWithShape="1">
            <a:blip r:embed="rId3">
              <a:extLst>
                <a:ext uri="{96DAC541-7B7A-43D3-8B79-37D633B846F1}">
                  <asvg:svgBlip xmlns:asvg="http://schemas.microsoft.com/office/drawing/2016/SVG/main" r:embed="rId4"/>
                </a:ext>
              </a:extLst>
            </a:blip>
            <a:srcRect/>
            <a:stretch>
              <a:fillRect l="-44000" t="-47000" r="-3000" b="-29000"/>
            </a:stretch>
          </a:blipFill>
        </p:grpSpPr>
        <p:sp>
          <p:nvSpPr>
            <p:cNvPr id="15" name="矩形 14">
              <a:extLst>
                <a:ext uri="{FF2B5EF4-FFF2-40B4-BE49-F238E27FC236}">
                  <a16:creationId xmlns:a16="http://schemas.microsoft.com/office/drawing/2014/main" id="{7DCDF106-C369-446F-89E4-B14FFD21B538}"/>
                </a:ext>
              </a:extLst>
            </p:cNvPr>
            <p:cNvSpPr/>
            <p:nvPr/>
          </p:nvSpPr>
          <p:spPr>
            <a:xfrm>
              <a:off x="5832389" y="3027405"/>
              <a:ext cx="6806889" cy="253167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6" name="矩形 15">
              <a:extLst>
                <a:ext uri="{FF2B5EF4-FFF2-40B4-BE49-F238E27FC236}">
                  <a16:creationId xmlns:a16="http://schemas.microsoft.com/office/drawing/2014/main" id="{1A0AF46A-F30D-4C53-AB2A-2DEB657383A9}"/>
                </a:ext>
              </a:extLst>
            </p:cNvPr>
            <p:cNvSpPr/>
            <p:nvPr/>
          </p:nvSpPr>
          <p:spPr>
            <a:xfrm>
              <a:off x="7203989" y="1467285"/>
              <a:ext cx="6806889" cy="136078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7" name="矩形 16">
              <a:extLst>
                <a:ext uri="{FF2B5EF4-FFF2-40B4-BE49-F238E27FC236}">
                  <a16:creationId xmlns:a16="http://schemas.microsoft.com/office/drawing/2014/main" id="{D530D179-C83F-4A44-B7AF-F4D5C19794DA}"/>
                </a:ext>
              </a:extLst>
            </p:cNvPr>
            <p:cNvSpPr/>
            <p:nvPr/>
          </p:nvSpPr>
          <p:spPr>
            <a:xfrm>
              <a:off x="6543835" y="-92835"/>
              <a:ext cx="6806889" cy="136078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8" name="矩形 17">
              <a:extLst>
                <a:ext uri="{FF2B5EF4-FFF2-40B4-BE49-F238E27FC236}">
                  <a16:creationId xmlns:a16="http://schemas.microsoft.com/office/drawing/2014/main" id="{BA389E63-BFA2-4E1C-B969-901D91C25F59}"/>
                </a:ext>
              </a:extLst>
            </p:cNvPr>
            <p:cNvSpPr/>
            <p:nvPr/>
          </p:nvSpPr>
          <p:spPr>
            <a:xfrm>
              <a:off x="7203989" y="5825926"/>
              <a:ext cx="6806889" cy="692106"/>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grpSp>
      <p:sp>
        <p:nvSpPr>
          <p:cNvPr id="19" name="文本框 18">
            <a:extLst>
              <a:ext uri="{FF2B5EF4-FFF2-40B4-BE49-F238E27FC236}">
                <a16:creationId xmlns:a16="http://schemas.microsoft.com/office/drawing/2014/main" id="{B09CAB90-26DD-478A-99D7-6DDDF652928A}"/>
              </a:ext>
            </a:extLst>
          </p:cNvPr>
          <p:cNvSpPr txBox="1"/>
          <p:nvPr/>
        </p:nvSpPr>
        <p:spPr>
          <a:xfrm>
            <a:off x="606096" y="2932189"/>
            <a:ext cx="3447743" cy="709105"/>
          </a:xfrm>
          <a:prstGeom prst="rect">
            <a:avLst/>
          </a:prstGeom>
          <a:noFill/>
        </p:spPr>
        <p:txBody>
          <a:bodyPr wrap="square" lIns="0" rtlCol="0">
            <a:spAutoFit/>
          </a:bodyPr>
          <a:lstStyle/>
          <a:p>
            <a:pPr algn="just">
              <a:lnSpc>
                <a:spcPct val="130000"/>
              </a:lnSpc>
            </a:pPr>
            <a:r>
              <a:rPr lang="zh-CN" altLang="en-US" sz="1600" dirty="0">
                <a:solidFill>
                  <a:schemeClr val="bg1">
                    <a:lumMod val="95000"/>
                  </a:schemeClr>
                </a:solidFill>
                <a:cs typeface="+mn-ea"/>
                <a:sym typeface="+mn-lt"/>
              </a:rPr>
              <a:t>请填入您的内容，或复制内容后点击右键选择只保留文本来粘贴您的内容。</a:t>
            </a:r>
          </a:p>
        </p:txBody>
      </p:sp>
      <p:sp>
        <p:nvSpPr>
          <p:cNvPr id="12" name="文本框 11">
            <a:extLst>
              <a:ext uri="{FF2B5EF4-FFF2-40B4-BE49-F238E27FC236}">
                <a16:creationId xmlns:a16="http://schemas.microsoft.com/office/drawing/2014/main" id="{70076ED9-CEA2-4348-BDB1-1C49DA201DC1}"/>
              </a:ext>
            </a:extLst>
          </p:cNvPr>
          <p:cNvSpPr txBox="1"/>
          <p:nvPr/>
        </p:nvSpPr>
        <p:spPr>
          <a:xfrm>
            <a:off x="1824756" y="4283540"/>
            <a:ext cx="820738" cy="1769715"/>
          </a:xfrm>
          <a:prstGeom prst="rect">
            <a:avLst/>
          </a:prstGeom>
          <a:noFill/>
        </p:spPr>
        <p:txBody>
          <a:bodyPr wrap="none" lIns="0" tIns="0" rIns="0" bIns="0">
            <a:spAutoFit/>
          </a:bodyPr>
          <a:lstStyle/>
          <a:p>
            <a:r>
              <a:rPr lang="en-US" altLang="zh-CN" sz="11500" b="1" dirty="0">
                <a:ln w="12700">
                  <a:noFill/>
                </a:ln>
                <a:solidFill>
                  <a:schemeClr val="bg1"/>
                </a:solidFill>
                <a:cs typeface="+mn-ea"/>
                <a:sym typeface="+mn-lt"/>
              </a:rPr>
              <a:t>4</a:t>
            </a:r>
          </a:p>
        </p:txBody>
      </p:sp>
    </p:spTree>
    <p:extLst>
      <p:ext uri="{BB962C8B-B14F-4D97-AF65-F5344CB8AC3E}">
        <p14:creationId xmlns:p14="http://schemas.microsoft.com/office/powerpoint/2010/main" val="4354413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旅游价目</a:t>
            </a:r>
          </a:p>
        </p:txBody>
      </p:sp>
      <p:sp>
        <p:nvSpPr>
          <p:cNvPr id="3" name="Rectangle 1">
            <a:extLst>
              <a:ext uri="{FF2B5EF4-FFF2-40B4-BE49-F238E27FC236}">
                <a16:creationId xmlns:a16="http://schemas.microsoft.com/office/drawing/2014/main" id="{5234F889-50E4-451B-A533-BB8718DABCC7}"/>
              </a:ext>
            </a:extLst>
          </p:cNvPr>
          <p:cNvSpPr/>
          <p:nvPr/>
        </p:nvSpPr>
        <p:spPr>
          <a:xfrm>
            <a:off x="0" y="4401305"/>
            <a:ext cx="12192000" cy="2456695"/>
          </a:xfrm>
          <a:custGeom>
            <a:avLst/>
            <a:gdLst>
              <a:gd name="connsiteX0" fmla="*/ 0 w 19477038"/>
              <a:gd name="connsiteY0" fmla="*/ 0 h 2956252"/>
              <a:gd name="connsiteX1" fmla="*/ 19477038 w 19477038"/>
              <a:gd name="connsiteY1" fmla="*/ 0 h 2956252"/>
              <a:gd name="connsiteX2" fmla="*/ 19477038 w 19477038"/>
              <a:gd name="connsiteY2" fmla="*/ 2956252 h 2956252"/>
              <a:gd name="connsiteX3" fmla="*/ 0 w 19477038"/>
              <a:gd name="connsiteY3" fmla="*/ 2956252 h 2956252"/>
              <a:gd name="connsiteX4" fmla="*/ 0 w 19477038"/>
              <a:gd name="connsiteY4" fmla="*/ 0 h 2956252"/>
              <a:gd name="connsiteX0" fmla="*/ 0 w 19477038"/>
              <a:gd name="connsiteY0" fmla="*/ 406400 h 3362652"/>
              <a:gd name="connsiteX1" fmla="*/ 19477038 w 19477038"/>
              <a:gd name="connsiteY1" fmla="*/ 406400 h 3362652"/>
              <a:gd name="connsiteX2" fmla="*/ 19477038 w 19477038"/>
              <a:gd name="connsiteY2" fmla="*/ 3362652 h 3362652"/>
              <a:gd name="connsiteX3" fmla="*/ 0 w 19477038"/>
              <a:gd name="connsiteY3" fmla="*/ 3362652 h 3362652"/>
              <a:gd name="connsiteX4" fmla="*/ 0 w 19477038"/>
              <a:gd name="connsiteY4" fmla="*/ 406400 h 3362652"/>
              <a:gd name="connsiteX0" fmla="*/ 0 w 19477038"/>
              <a:gd name="connsiteY0" fmla="*/ 266601 h 3222853"/>
              <a:gd name="connsiteX1" fmla="*/ 19477038 w 19477038"/>
              <a:gd name="connsiteY1" fmla="*/ 266601 h 3222853"/>
              <a:gd name="connsiteX2" fmla="*/ 19477038 w 19477038"/>
              <a:gd name="connsiteY2" fmla="*/ 3222853 h 3222853"/>
              <a:gd name="connsiteX3" fmla="*/ 0 w 19477038"/>
              <a:gd name="connsiteY3" fmla="*/ 3222853 h 3222853"/>
              <a:gd name="connsiteX4" fmla="*/ 0 w 19477038"/>
              <a:gd name="connsiteY4" fmla="*/ 266601 h 3222853"/>
              <a:gd name="connsiteX0" fmla="*/ 0 w 19477038"/>
              <a:gd name="connsiteY0" fmla="*/ 1162966 h 4119218"/>
              <a:gd name="connsiteX1" fmla="*/ 19477038 w 19477038"/>
              <a:gd name="connsiteY1" fmla="*/ 1162966 h 4119218"/>
              <a:gd name="connsiteX2" fmla="*/ 19477038 w 19477038"/>
              <a:gd name="connsiteY2" fmla="*/ 4119218 h 4119218"/>
              <a:gd name="connsiteX3" fmla="*/ 0 w 19477038"/>
              <a:gd name="connsiteY3" fmla="*/ 4119218 h 4119218"/>
              <a:gd name="connsiteX4" fmla="*/ 0 w 19477038"/>
              <a:gd name="connsiteY4" fmla="*/ 1162966 h 4119218"/>
              <a:gd name="connsiteX0" fmla="*/ 0 w 19477038"/>
              <a:gd name="connsiteY0" fmla="*/ 968382 h 3924634"/>
              <a:gd name="connsiteX1" fmla="*/ 19477038 w 19477038"/>
              <a:gd name="connsiteY1" fmla="*/ 968382 h 3924634"/>
              <a:gd name="connsiteX2" fmla="*/ 19477038 w 19477038"/>
              <a:gd name="connsiteY2" fmla="*/ 3924634 h 3924634"/>
              <a:gd name="connsiteX3" fmla="*/ 0 w 19477038"/>
              <a:gd name="connsiteY3" fmla="*/ 3924634 h 3924634"/>
              <a:gd name="connsiteX4" fmla="*/ 0 w 19477038"/>
              <a:gd name="connsiteY4" fmla="*/ 968382 h 39246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7038" h="3924634">
                <a:moveTo>
                  <a:pt x="0" y="968382"/>
                </a:moveTo>
                <a:cubicBezTo>
                  <a:pt x="4070421" y="-2046667"/>
                  <a:pt x="13083547" y="3143172"/>
                  <a:pt x="19477038" y="968382"/>
                </a:cubicBezTo>
                <a:lnTo>
                  <a:pt x="19477038" y="3924634"/>
                </a:lnTo>
                <a:lnTo>
                  <a:pt x="0" y="3924634"/>
                </a:lnTo>
                <a:lnTo>
                  <a:pt x="0" y="968382"/>
                </a:lnTo>
                <a:close/>
              </a:path>
            </a:pathLst>
          </a:custGeom>
          <a:gradFill>
            <a:gsLst>
              <a:gs pos="0">
                <a:schemeClr val="accent1"/>
              </a:gs>
              <a:gs pos="100000">
                <a:schemeClr val="accent2"/>
              </a:gs>
            </a:gsLst>
            <a:lin ang="0" scaled="1"/>
          </a:gradFill>
          <a:ln w="9517" cap="flat">
            <a:noFill/>
            <a:prstDash val="solid"/>
            <a:miter/>
          </a:ln>
          <a:effectLst>
            <a:outerShdw blurRad="127000" dist="38100" dir="2700000" algn="tl" rotWithShape="0">
              <a:schemeClr val="accent1">
                <a:lumMod val="50000"/>
                <a:alpha val="20000"/>
              </a:schemeClr>
            </a:outerShdw>
          </a:effectLst>
        </p:spPr>
        <p:txBody>
          <a:bodyPr wrap="square" rtlCol="0" anchor="ctr">
            <a:noAutofit/>
          </a:bodyPr>
          <a:lstStyle/>
          <a:p>
            <a:endParaRPr lang="id-ID">
              <a:solidFill>
                <a:schemeClr val="tx1"/>
              </a:solidFill>
              <a:cs typeface="+mn-ea"/>
              <a:sym typeface="+mn-lt"/>
            </a:endParaRPr>
          </a:p>
        </p:txBody>
      </p:sp>
      <p:graphicFrame>
        <p:nvGraphicFramePr>
          <p:cNvPr id="4" name="Table 1">
            <a:extLst>
              <a:ext uri="{FF2B5EF4-FFF2-40B4-BE49-F238E27FC236}">
                <a16:creationId xmlns:a16="http://schemas.microsoft.com/office/drawing/2014/main" id="{E36796A3-D00A-491E-BF76-FDAEF97A8154}"/>
              </a:ext>
            </a:extLst>
          </p:cNvPr>
          <p:cNvGraphicFramePr>
            <a:graphicFrameLocks noGrp="1"/>
          </p:cNvGraphicFramePr>
          <p:nvPr>
            <p:extLst>
              <p:ext uri="{D42A27DB-BD31-4B8C-83A1-F6EECF244321}">
                <p14:modId xmlns:p14="http://schemas.microsoft.com/office/powerpoint/2010/main" val="2291125149"/>
              </p:ext>
            </p:extLst>
          </p:nvPr>
        </p:nvGraphicFramePr>
        <p:xfrm>
          <a:off x="1193448" y="1982149"/>
          <a:ext cx="9805105" cy="4059916"/>
        </p:xfrm>
        <a:graphic>
          <a:graphicData uri="http://schemas.openxmlformats.org/drawingml/2006/table">
            <a:tbl>
              <a:tblPr firstRow="1" bandRow="1">
                <a:effectLst>
                  <a:outerShdw blurRad="1270000" dist="1905000" dir="5400000" sx="75000" sy="75000" algn="t" rotWithShape="0">
                    <a:prstClr val="black">
                      <a:alpha val="40000"/>
                    </a:prstClr>
                  </a:outerShdw>
                </a:effectLst>
                <a:tableStyleId>{5C22544A-7EE6-4342-B048-85BDC9FD1C3A}</a:tableStyleId>
              </a:tblPr>
              <a:tblGrid>
                <a:gridCol w="2451275">
                  <a:extLst>
                    <a:ext uri="{9D8B030D-6E8A-4147-A177-3AD203B41FA5}">
                      <a16:colId xmlns:a16="http://schemas.microsoft.com/office/drawing/2014/main" val="883291324"/>
                    </a:ext>
                  </a:extLst>
                </a:gridCol>
                <a:gridCol w="1470766">
                  <a:extLst>
                    <a:ext uri="{9D8B030D-6E8A-4147-A177-3AD203B41FA5}">
                      <a16:colId xmlns:a16="http://schemas.microsoft.com/office/drawing/2014/main" val="1983756049"/>
                    </a:ext>
                  </a:extLst>
                </a:gridCol>
                <a:gridCol w="1470766">
                  <a:extLst>
                    <a:ext uri="{9D8B030D-6E8A-4147-A177-3AD203B41FA5}">
                      <a16:colId xmlns:a16="http://schemas.microsoft.com/office/drawing/2014/main" val="355586360"/>
                    </a:ext>
                  </a:extLst>
                </a:gridCol>
                <a:gridCol w="1470766">
                  <a:extLst>
                    <a:ext uri="{9D8B030D-6E8A-4147-A177-3AD203B41FA5}">
                      <a16:colId xmlns:a16="http://schemas.microsoft.com/office/drawing/2014/main" val="3626199509"/>
                    </a:ext>
                  </a:extLst>
                </a:gridCol>
                <a:gridCol w="1470766">
                  <a:extLst>
                    <a:ext uri="{9D8B030D-6E8A-4147-A177-3AD203B41FA5}">
                      <a16:colId xmlns:a16="http://schemas.microsoft.com/office/drawing/2014/main" val="2161393824"/>
                    </a:ext>
                  </a:extLst>
                </a:gridCol>
                <a:gridCol w="1470766">
                  <a:extLst>
                    <a:ext uri="{9D8B030D-6E8A-4147-A177-3AD203B41FA5}">
                      <a16:colId xmlns:a16="http://schemas.microsoft.com/office/drawing/2014/main" val="2270621861"/>
                    </a:ext>
                  </a:extLst>
                </a:gridCol>
              </a:tblGrid>
              <a:tr h="579988">
                <a:tc>
                  <a:txBody>
                    <a:bodyPr/>
                    <a:lstStyle/>
                    <a:p>
                      <a:pPr algn="ctr"/>
                      <a:r>
                        <a:rPr lang="zh-CN" altLang="en-US" sz="1800" b="0" dirty="0">
                          <a:latin typeface="+mn-lt"/>
                          <a:ea typeface="+mn-ea"/>
                          <a:cs typeface="+mn-ea"/>
                          <a:sym typeface="+mn-lt"/>
                        </a:rPr>
                        <a:t>行程套餐</a:t>
                      </a:r>
                      <a:endParaRPr lang="en-US" sz="1800" b="0" dirty="0">
                        <a:latin typeface="+mn-lt"/>
                        <a:ea typeface="+mn-ea"/>
                        <a:cs typeface="+mn-ea"/>
                        <a:sym typeface="+mn-lt"/>
                      </a:endParaRPr>
                    </a:p>
                  </a:txBody>
                  <a:tcPr marL="94623" marR="94623" marT="47312" marB="47312" anchor="ctr">
                    <a:lnL w="3175" cap="flat" cmpd="sng" algn="ctr">
                      <a:solidFill>
                        <a:schemeClr val="bg1"/>
                      </a:solidFill>
                      <a:prstDash val="solid"/>
                      <a:round/>
                      <a:headEnd type="none" w="med" len="med"/>
                      <a:tailEnd type="none" w="med" len="med"/>
                    </a:lnL>
                    <a:lnT w="3175" cap="flat" cmpd="sng" algn="ctr">
                      <a:solidFill>
                        <a:schemeClr val="bg1"/>
                      </a:solidFill>
                      <a:prstDash val="solid"/>
                      <a:round/>
                      <a:headEnd type="none" w="med" len="med"/>
                      <a:tailEnd type="none" w="med" len="med"/>
                    </a:lnT>
                    <a:solidFill>
                      <a:schemeClr val="tx1">
                        <a:lumMod val="50000"/>
                        <a:lumOff val="50000"/>
                      </a:schemeClr>
                    </a:solidFill>
                  </a:tcPr>
                </a:tc>
                <a:tc>
                  <a:txBody>
                    <a:bodyPr/>
                    <a:lstStyle/>
                    <a:p>
                      <a:pPr algn="ctr"/>
                      <a:endParaRPr lang="en-US" sz="1800" b="0" dirty="0">
                        <a:latin typeface="+mn-lt"/>
                        <a:ea typeface="+mn-ea"/>
                        <a:cs typeface="+mn-ea"/>
                        <a:sym typeface="+mn-lt"/>
                      </a:endParaRPr>
                    </a:p>
                  </a:txBody>
                  <a:tcPr marL="94623" marR="94623" marT="47312" marB="47312" anchor="ctr">
                    <a:lnT w="3175" cap="flat" cmpd="sng" algn="ctr">
                      <a:solidFill>
                        <a:schemeClr val="bg1"/>
                      </a:solidFill>
                      <a:prstDash val="solid"/>
                      <a:round/>
                      <a:headEnd type="none" w="med" len="med"/>
                      <a:tailEnd type="none" w="med" len="med"/>
                    </a:lnT>
                    <a:solidFill>
                      <a:schemeClr val="tx1">
                        <a:lumMod val="50000"/>
                        <a:lumOff val="50000"/>
                      </a:schemeClr>
                    </a:solidFill>
                  </a:tcPr>
                </a:tc>
                <a:tc>
                  <a:txBody>
                    <a:bodyPr/>
                    <a:lstStyle/>
                    <a:p>
                      <a:pPr algn="ctr"/>
                      <a:endParaRPr lang="en-US" sz="1800" b="0" dirty="0">
                        <a:latin typeface="+mn-lt"/>
                        <a:ea typeface="+mn-ea"/>
                        <a:cs typeface="+mn-ea"/>
                        <a:sym typeface="+mn-lt"/>
                      </a:endParaRPr>
                    </a:p>
                  </a:txBody>
                  <a:tcPr marL="94623" marR="94623" marT="47312" marB="47312" anchor="ctr">
                    <a:lnT w="3175" cap="flat" cmpd="sng" algn="ctr">
                      <a:solidFill>
                        <a:schemeClr val="bg1"/>
                      </a:solidFill>
                      <a:prstDash val="solid"/>
                      <a:round/>
                      <a:headEnd type="none" w="med" len="med"/>
                      <a:tailEnd type="none" w="med" len="med"/>
                    </a:lnT>
                    <a:solidFill>
                      <a:schemeClr val="tx1">
                        <a:lumMod val="50000"/>
                        <a:lumOff val="50000"/>
                      </a:schemeClr>
                    </a:solidFill>
                  </a:tcPr>
                </a:tc>
                <a:tc>
                  <a:txBody>
                    <a:bodyPr/>
                    <a:lstStyle/>
                    <a:p>
                      <a:pPr algn="ctr"/>
                      <a:endParaRPr lang="en-US" sz="1800" b="0" dirty="0">
                        <a:latin typeface="+mn-lt"/>
                        <a:ea typeface="+mn-ea"/>
                        <a:cs typeface="+mn-ea"/>
                        <a:sym typeface="+mn-lt"/>
                      </a:endParaRPr>
                    </a:p>
                  </a:txBody>
                  <a:tcPr marL="94623" marR="94623" marT="47312" marB="47312" anchor="ctr">
                    <a:lnT w="3175" cap="flat" cmpd="sng" algn="ctr">
                      <a:solidFill>
                        <a:schemeClr val="bg1"/>
                      </a:solidFill>
                      <a:prstDash val="solid"/>
                      <a:round/>
                      <a:headEnd type="none" w="med" len="med"/>
                      <a:tailEnd type="none" w="med" len="med"/>
                    </a:lnT>
                    <a:solidFill>
                      <a:schemeClr val="tx1">
                        <a:lumMod val="50000"/>
                        <a:lumOff val="50000"/>
                      </a:schemeClr>
                    </a:solidFill>
                  </a:tcPr>
                </a:tc>
                <a:tc>
                  <a:txBody>
                    <a:bodyPr/>
                    <a:lstStyle/>
                    <a:p>
                      <a:pPr algn="ctr"/>
                      <a:endParaRPr lang="en-US" sz="1800" b="0" dirty="0">
                        <a:latin typeface="+mn-lt"/>
                        <a:ea typeface="+mn-ea"/>
                        <a:cs typeface="+mn-ea"/>
                        <a:sym typeface="+mn-lt"/>
                      </a:endParaRPr>
                    </a:p>
                  </a:txBody>
                  <a:tcPr marL="94623" marR="94623" marT="47312" marB="47312" anchor="ctr">
                    <a:lnT w="3175" cap="flat" cmpd="sng" algn="ctr">
                      <a:solidFill>
                        <a:schemeClr val="bg1"/>
                      </a:solidFill>
                      <a:prstDash val="solid"/>
                      <a:round/>
                      <a:headEnd type="none" w="med" len="med"/>
                      <a:tailEnd type="none" w="med" len="med"/>
                    </a:lnT>
                    <a:solidFill>
                      <a:schemeClr val="tx1">
                        <a:lumMod val="50000"/>
                        <a:lumOff val="50000"/>
                      </a:schemeClr>
                    </a:solidFill>
                  </a:tcPr>
                </a:tc>
                <a:tc>
                  <a:txBody>
                    <a:bodyPr/>
                    <a:lstStyle/>
                    <a:p>
                      <a:pPr algn="ctr"/>
                      <a:endParaRPr lang="en-US" sz="1800" b="0" dirty="0">
                        <a:latin typeface="+mn-lt"/>
                        <a:ea typeface="+mn-ea"/>
                        <a:cs typeface="+mn-ea"/>
                        <a:sym typeface="+mn-lt"/>
                      </a:endParaRPr>
                    </a:p>
                  </a:txBody>
                  <a:tcPr marL="94623" marR="94623" marT="47312" marB="47312" anchor="ctr">
                    <a:lnR w="3175" cap="flat" cmpd="sng" algn="ctr">
                      <a:solidFill>
                        <a:schemeClr val="bg1"/>
                      </a:solidFill>
                      <a:prstDash val="solid"/>
                      <a:round/>
                      <a:headEnd type="none" w="med" len="med"/>
                      <a:tailEnd type="none" w="med" len="med"/>
                    </a:lnR>
                    <a:lnT w="3175" cap="flat" cmpd="sng" algn="ctr">
                      <a:solidFill>
                        <a:schemeClr val="bg1"/>
                      </a:solidFill>
                      <a:prstDash val="solid"/>
                      <a:round/>
                      <a:headEnd type="none" w="med" len="med"/>
                      <a:tailEnd type="none" w="med" len="med"/>
                    </a:lnT>
                    <a:solidFill>
                      <a:schemeClr val="tx1">
                        <a:lumMod val="50000"/>
                        <a:lumOff val="50000"/>
                      </a:schemeClr>
                    </a:solidFill>
                  </a:tcPr>
                </a:tc>
                <a:extLst>
                  <a:ext uri="{0D108BD9-81ED-4DB2-BD59-A6C34878D82A}">
                    <a16:rowId xmlns:a16="http://schemas.microsoft.com/office/drawing/2014/main" val="2018180050"/>
                  </a:ext>
                </a:extLst>
              </a:tr>
              <a:tr h="579988">
                <a:tc>
                  <a:txBody>
                    <a:bodyPr/>
                    <a:lstStyle/>
                    <a:p>
                      <a:pPr algn="ctr"/>
                      <a:r>
                        <a:rPr lang="zh-CN" altLang="en-US" sz="1600" b="0" dirty="0">
                          <a:solidFill>
                            <a:schemeClr val="bg1"/>
                          </a:solidFill>
                          <a:latin typeface="+mn-lt"/>
                          <a:ea typeface="+mn-ea"/>
                          <a:cs typeface="+mn-ea"/>
                          <a:sym typeface="+mn-lt"/>
                        </a:rPr>
                        <a:t>亲子游</a:t>
                      </a:r>
                      <a:endParaRPr lang="en-US" sz="1600" b="0" dirty="0">
                        <a:solidFill>
                          <a:schemeClr val="bg1"/>
                        </a:solidFill>
                        <a:latin typeface="+mn-lt"/>
                        <a:ea typeface="+mn-ea"/>
                        <a:cs typeface="+mn-ea"/>
                        <a:sym typeface="+mn-lt"/>
                      </a:endParaRPr>
                    </a:p>
                  </a:txBody>
                  <a:tcPr marL="94623" marR="94623" marT="47312" marB="47312" anchor="ctr">
                    <a:lnL w="3175" cap="flat" cmpd="sng" algn="ctr">
                      <a:solidFill>
                        <a:schemeClr val="bg1"/>
                      </a:solidFill>
                      <a:prstDash val="solid"/>
                      <a:round/>
                      <a:headEnd type="none" w="med" len="med"/>
                      <a:tailEnd type="none" w="med" len="med"/>
                    </a:lnL>
                    <a:gradFill>
                      <a:gsLst>
                        <a:gs pos="0">
                          <a:schemeClr val="accent2"/>
                        </a:gs>
                        <a:gs pos="99000">
                          <a:schemeClr val="accent2">
                            <a:lumMod val="75000"/>
                          </a:schemeClr>
                        </a:gs>
                      </a:gsLst>
                      <a:lin ang="2700000" scaled="1"/>
                    </a:gra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r>
                        <a:rPr lang="en-US" sz="1600" b="0" dirty="0">
                          <a:solidFill>
                            <a:schemeClr val="tx1"/>
                          </a:solidFill>
                          <a:latin typeface="+mn-lt"/>
                          <a:ea typeface="+mn-ea"/>
                          <a:cs typeface="+mn-ea"/>
                          <a:sym typeface="+mn-lt"/>
                        </a:rPr>
                        <a:t>1999</a:t>
                      </a:r>
                    </a:p>
                  </a:txBody>
                  <a:tcPr marL="94623" marR="94623" marT="47312" marB="47312" anchor="ctr">
                    <a:lnR w="3175" cap="flat" cmpd="sng" algn="ctr">
                      <a:solidFill>
                        <a:schemeClr val="bg1"/>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2741004110"/>
                  </a:ext>
                </a:extLst>
              </a:tr>
              <a:tr h="5799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600" b="0" dirty="0">
                          <a:solidFill>
                            <a:schemeClr val="bg1"/>
                          </a:solidFill>
                          <a:latin typeface="+mn-lt"/>
                          <a:ea typeface="+mn-ea"/>
                          <a:cs typeface="+mn-ea"/>
                          <a:sym typeface="+mn-lt"/>
                        </a:rPr>
                        <a:t>情侣游</a:t>
                      </a:r>
                      <a:endParaRPr lang="en-US" sz="1600" b="0" dirty="0">
                        <a:solidFill>
                          <a:schemeClr val="bg1"/>
                        </a:solidFill>
                        <a:latin typeface="+mn-lt"/>
                        <a:ea typeface="+mn-ea"/>
                        <a:cs typeface="+mn-ea"/>
                        <a:sym typeface="+mn-lt"/>
                      </a:endParaRPr>
                    </a:p>
                  </a:txBody>
                  <a:tcPr marL="94623" marR="94623" marT="47312" marB="47312" anchor="ctr">
                    <a:lnL w="3175" cap="flat" cmpd="sng" algn="ctr">
                      <a:solidFill>
                        <a:schemeClr val="bg1"/>
                      </a:solidFill>
                      <a:prstDash val="solid"/>
                      <a:round/>
                      <a:headEnd type="none" w="med" len="med"/>
                      <a:tailEnd type="none" w="med" len="med"/>
                    </a:lnL>
                    <a:gradFill>
                      <a:gsLst>
                        <a:gs pos="0">
                          <a:schemeClr val="accent2"/>
                        </a:gs>
                        <a:gs pos="99000">
                          <a:schemeClr val="accent2">
                            <a:lumMod val="75000"/>
                          </a:schemeClr>
                        </a:gs>
                      </a:gsLst>
                      <a:lin ang="2700000" scaled="1"/>
                    </a:gra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8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8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8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85000"/>
                      </a:schemeClr>
                    </a:solidFill>
                  </a:tcPr>
                </a:tc>
                <a:tc>
                  <a:txBody>
                    <a:bodyPr/>
                    <a:lstStyle/>
                    <a:p>
                      <a:pPr algn="ctr"/>
                      <a:r>
                        <a:rPr lang="en-US" sz="1600" b="0" dirty="0">
                          <a:solidFill>
                            <a:schemeClr val="tx1"/>
                          </a:solidFill>
                          <a:latin typeface="+mn-lt"/>
                          <a:ea typeface="+mn-ea"/>
                          <a:cs typeface="+mn-ea"/>
                          <a:sym typeface="+mn-lt"/>
                        </a:rPr>
                        <a:t>2999</a:t>
                      </a:r>
                    </a:p>
                  </a:txBody>
                  <a:tcPr marL="94623" marR="94623" marT="47312" marB="47312" anchor="ctr">
                    <a:lnR w="3175" cap="flat" cmpd="sng" algn="ctr">
                      <a:solidFill>
                        <a:schemeClr val="bg1"/>
                      </a:solidFill>
                      <a:prstDash val="solid"/>
                      <a:round/>
                      <a:headEnd type="none" w="med" len="med"/>
                      <a:tailEnd type="none" w="med" len="med"/>
                    </a:lnR>
                    <a:solidFill>
                      <a:schemeClr val="bg1">
                        <a:lumMod val="85000"/>
                      </a:schemeClr>
                    </a:solidFill>
                  </a:tcPr>
                </a:tc>
                <a:extLst>
                  <a:ext uri="{0D108BD9-81ED-4DB2-BD59-A6C34878D82A}">
                    <a16:rowId xmlns:a16="http://schemas.microsoft.com/office/drawing/2014/main" val="2473755630"/>
                  </a:ext>
                </a:extLst>
              </a:tr>
              <a:tr h="5799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600" b="0" dirty="0">
                          <a:solidFill>
                            <a:schemeClr val="bg1"/>
                          </a:solidFill>
                          <a:latin typeface="+mn-lt"/>
                          <a:ea typeface="+mn-ea"/>
                          <a:cs typeface="+mn-ea"/>
                          <a:sym typeface="+mn-lt"/>
                        </a:rPr>
                        <a:t>家人游</a:t>
                      </a:r>
                      <a:endParaRPr lang="en-US" sz="1600" b="0" dirty="0">
                        <a:solidFill>
                          <a:schemeClr val="bg1"/>
                        </a:solidFill>
                        <a:latin typeface="+mn-lt"/>
                        <a:ea typeface="+mn-ea"/>
                        <a:cs typeface="+mn-ea"/>
                        <a:sym typeface="+mn-lt"/>
                      </a:endParaRPr>
                    </a:p>
                  </a:txBody>
                  <a:tcPr marL="94623" marR="94623" marT="47312" marB="47312" anchor="ctr">
                    <a:lnL w="3175" cap="flat" cmpd="sng" algn="ctr">
                      <a:solidFill>
                        <a:schemeClr val="bg1"/>
                      </a:solidFill>
                      <a:prstDash val="solid"/>
                      <a:round/>
                      <a:headEnd type="none" w="med" len="med"/>
                      <a:tailEnd type="none" w="med" len="med"/>
                    </a:lnL>
                    <a:gradFill>
                      <a:gsLst>
                        <a:gs pos="0">
                          <a:schemeClr val="accent2"/>
                        </a:gs>
                        <a:gs pos="99000">
                          <a:schemeClr val="accent2">
                            <a:lumMod val="75000"/>
                          </a:schemeClr>
                        </a:gs>
                      </a:gsLst>
                      <a:lin ang="2700000" scaled="1"/>
                    </a:gra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r>
                        <a:rPr lang="en-US" sz="1600" b="0" dirty="0">
                          <a:solidFill>
                            <a:schemeClr val="tx1"/>
                          </a:solidFill>
                          <a:latin typeface="+mn-lt"/>
                          <a:ea typeface="+mn-ea"/>
                          <a:cs typeface="+mn-ea"/>
                          <a:sym typeface="+mn-lt"/>
                        </a:rPr>
                        <a:t>3999</a:t>
                      </a:r>
                    </a:p>
                  </a:txBody>
                  <a:tcPr marL="94623" marR="94623" marT="47312" marB="47312" anchor="ctr">
                    <a:lnR w="3175" cap="flat" cmpd="sng" algn="ctr">
                      <a:solidFill>
                        <a:schemeClr val="bg1"/>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887123879"/>
                  </a:ext>
                </a:extLst>
              </a:tr>
              <a:tr h="57998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600" b="0" dirty="0">
                          <a:solidFill>
                            <a:schemeClr val="bg1"/>
                          </a:solidFill>
                          <a:latin typeface="+mn-lt"/>
                          <a:ea typeface="+mn-ea"/>
                          <a:cs typeface="+mn-ea"/>
                          <a:sym typeface="+mn-lt"/>
                        </a:rPr>
                        <a:t>毕业旅行</a:t>
                      </a:r>
                      <a:endParaRPr lang="en-US" sz="1600" b="0" dirty="0">
                        <a:solidFill>
                          <a:schemeClr val="bg1"/>
                        </a:solidFill>
                        <a:latin typeface="+mn-lt"/>
                        <a:ea typeface="+mn-ea"/>
                        <a:cs typeface="+mn-ea"/>
                        <a:sym typeface="+mn-lt"/>
                      </a:endParaRPr>
                    </a:p>
                  </a:txBody>
                  <a:tcPr marL="94623" marR="94623" marT="47312" marB="47312" anchor="ctr">
                    <a:lnL w="3175" cap="flat" cmpd="sng" algn="ctr">
                      <a:solidFill>
                        <a:schemeClr val="bg1"/>
                      </a:solidFill>
                      <a:prstDash val="solid"/>
                      <a:round/>
                      <a:headEnd type="none" w="med" len="med"/>
                      <a:tailEnd type="none" w="med" len="med"/>
                    </a:lnL>
                    <a:gradFill>
                      <a:gsLst>
                        <a:gs pos="0">
                          <a:schemeClr val="accent2"/>
                        </a:gs>
                        <a:gs pos="99000">
                          <a:schemeClr val="accent2">
                            <a:lumMod val="75000"/>
                          </a:schemeClr>
                        </a:gs>
                      </a:gsLst>
                      <a:lin ang="2700000" scaled="1"/>
                    </a:gra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8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8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8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85000"/>
                      </a:schemeClr>
                    </a:solidFill>
                  </a:tcPr>
                </a:tc>
                <a:tc>
                  <a:txBody>
                    <a:bodyPr/>
                    <a:lstStyle/>
                    <a:p>
                      <a:pPr algn="ctr"/>
                      <a:r>
                        <a:rPr lang="en-US" sz="1600" b="0" dirty="0">
                          <a:solidFill>
                            <a:schemeClr val="tx1"/>
                          </a:solidFill>
                          <a:latin typeface="+mn-lt"/>
                          <a:ea typeface="+mn-ea"/>
                          <a:cs typeface="+mn-ea"/>
                          <a:sym typeface="+mn-lt"/>
                        </a:rPr>
                        <a:t>4999</a:t>
                      </a:r>
                    </a:p>
                  </a:txBody>
                  <a:tcPr marL="94623" marR="94623" marT="47312" marB="47312" anchor="ctr">
                    <a:lnR w="3175" cap="flat" cmpd="sng" algn="ctr">
                      <a:solidFill>
                        <a:schemeClr val="bg1"/>
                      </a:solidFill>
                      <a:prstDash val="solid"/>
                      <a:round/>
                      <a:headEnd type="none" w="med" len="med"/>
                      <a:tailEnd type="none" w="med" len="med"/>
                    </a:lnR>
                    <a:solidFill>
                      <a:schemeClr val="bg1">
                        <a:lumMod val="85000"/>
                      </a:schemeClr>
                    </a:solidFill>
                  </a:tcPr>
                </a:tc>
                <a:extLst>
                  <a:ext uri="{0D108BD9-81ED-4DB2-BD59-A6C34878D82A}">
                    <a16:rowId xmlns:a16="http://schemas.microsoft.com/office/drawing/2014/main" val="4047126002"/>
                  </a:ext>
                </a:extLst>
              </a:tr>
              <a:tr h="579988">
                <a:tc>
                  <a:txBody>
                    <a:bodyPr/>
                    <a:lstStyle/>
                    <a:p>
                      <a:pPr algn="ctr"/>
                      <a:r>
                        <a:rPr lang="zh-CN" altLang="en-US" sz="1600" b="0" dirty="0">
                          <a:solidFill>
                            <a:schemeClr val="bg1"/>
                          </a:solidFill>
                          <a:latin typeface="+mn-lt"/>
                          <a:ea typeface="+mn-ea"/>
                          <a:cs typeface="+mn-ea"/>
                          <a:sym typeface="+mn-lt"/>
                        </a:rPr>
                        <a:t>结婚旅行</a:t>
                      </a:r>
                      <a:endParaRPr lang="en-US" sz="1600" b="0" dirty="0">
                        <a:solidFill>
                          <a:schemeClr val="bg1"/>
                        </a:solidFill>
                        <a:latin typeface="+mn-lt"/>
                        <a:ea typeface="+mn-ea"/>
                        <a:cs typeface="+mn-ea"/>
                        <a:sym typeface="+mn-lt"/>
                      </a:endParaRPr>
                    </a:p>
                  </a:txBody>
                  <a:tcPr marL="94623" marR="94623" marT="47312" marB="47312" anchor="ctr">
                    <a:lnL w="3175" cap="flat" cmpd="sng" algn="ctr">
                      <a:solidFill>
                        <a:schemeClr val="bg1"/>
                      </a:solidFill>
                      <a:prstDash val="solid"/>
                      <a:round/>
                      <a:headEnd type="none" w="med" len="med"/>
                      <a:tailEnd type="none" w="med" len="med"/>
                    </a:lnL>
                    <a:gradFill>
                      <a:gsLst>
                        <a:gs pos="0">
                          <a:schemeClr val="accent2"/>
                        </a:gs>
                        <a:gs pos="99000">
                          <a:schemeClr val="accent2">
                            <a:lumMod val="75000"/>
                          </a:schemeClr>
                        </a:gs>
                      </a:gsLst>
                      <a:lin ang="2700000" scaled="1"/>
                    </a:gra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solidFill>
                      <a:schemeClr val="bg1">
                        <a:lumMod val="95000"/>
                      </a:schemeClr>
                    </a:solidFill>
                  </a:tcPr>
                </a:tc>
                <a:tc>
                  <a:txBody>
                    <a:bodyPr/>
                    <a:lstStyle/>
                    <a:p>
                      <a:pPr algn="ctr"/>
                      <a:r>
                        <a:rPr lang="en-US" sz="1600" b="0" dirty="0">
                          <a:solidFill>
                            <a:schemeClr val="tx1"/>
                          </a:solidFill>
                          <a:latin typeface="+mn-lt"/>
                          <a:ea typeface="+mn-ea"/>
                          <a:cs typeface="+mn-ea"/>
                          <a:sym typeface="+mn-lt"/>
                        </a:rPr>
                        <a:t>5999</a:t>
                      </a:r>
                    </a:p>
                  </a:txBody>
                  <a:tcPr marL="94623" marR="94623" marT="47312" marB="47312" anchor="ctr">
                    <a:lnR w="3175" cap="flat" cmpd="sng" algn="ctr">
                      <a:solidFill>
                        <a:schemeClr val="bg1"/>
                      </a:solidFill>
                      <a:prstDash val="solid"/>
                      <a:round/>
                      <a:headEnd type="none" w="med" len="med"/>
                      <a:tailEnd type="none" w="med" len="med"/>
                    </a:lnR>
                    <a:solidFill>
                      <a:schemeClr val="bg1">
                        <a:lumMod val="95000"/>
                      </a:schemeClr>
                    </a:solidFill>
                  </a:tcPr>
                </a:tc>
                <a:extLst>
                  <a:ext uri="{0D108BD9-81ED-4DB2-BD59-A6C34878D82A}">
                    <a16:rowId xmlns:a16="http://schemas.microsoft.com/office/drawing/2014/main" val="3715466982"/>
                  </a:ext>
                </a:extLst>
              </a:tr>
              <a:tr h="579988">
                <a:tc>
                  <a:txBody>
                    <a:bodyPr/>
                    <a:lstStyle/>
                    <a:p>
                      <a:pPr algn="ctr"/>
                      <a:r>
                        <a:rPr lang="zh-CN" altLang="en-US" sz="1600" b="0" dirty="0">
                          <a:solidFill>
                            <a:schemeClr val="bg1"/>
                          </a:solidFill>
                          <a:latin typeface="+mn-lt"/>
                          <a:ea typeface="+mn-ea"/>
                          <a:cs typeface="+mn-ea"/>
                          <a:sym typeface="+mn-lt"/>
                        </a:rPr>
                        <a:t>自驾游（不限时长）</a:t>
                      </a:r>
                      <a:endParaRPr lang="en-US" sz="1600" b="0" dirty="0">
                        <a:solidFill>
                          <a:schemeClr val="bg1"/>
                        </a:solidFill>
                        <a:latin typeface="+mn-lt"/>
                        <a:ea typeface="+mn-ea"/>
                        <a:cs typeface="+mn-ea"/>
                        <a:sym typeface="+mn-lt"/>
                      </a:endParaRPr>
                    </a:p>
                  </a:txBody>
                  <a:tcPr marL="94623" marR="94623" marT="47312" marB="47312" anchor="ctr">
                    <a:lnL w="3175" cap="flat" cmpd="sng" algn="ctr">
                      <a:solidFill>
                        <a:schemeClr val="bg1"/>
                      </a:solidFill>
                      <a:prstDash val="solid"/>
                      <a:round/>
                      <a:headEnd type="none" w="med" len="med"/>
                      <a:tailEnd type="none" w="med" len="med"/>
                    </a:lnL>
                    <a:lnB w="3175" cap="flat" cmpd="sng" algn="ctr">
                      <a:solidFill>
                        <a:schemeClr val="bg1"/>
                      </a:solidFill>
                      <a:prstDash val="solid"/>
                      <a:round/>
                      <a:headEnd type="none" w="med" len="med"/>
                      <a:tailEnd type="none" w="med" len="med"/>
                    </a:lnB>
                    <a:gradFill>
                      <a:gsLst>
                        <a:gs pos="0">
                          <a:schemeClr val="accent2"/>
                        </a:gs>
                        <a:gs pos="99000">
                          <a:schemeClr val="accent2">
                            <a:lumMod val="75000"/>
                          </a:schemeClr>
                        </a:gs>
                      </a:gsLst>
                      <a:lin ang="2700000" scaled="1"/>
                    </a:gra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lnB w="3175"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lnB w="3175"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lnB w="3175"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endParaRPr lang="en-US" sz="1600" b="0" dirty="0">
                        <a:solidFill>
                          <a:schemeClr val="tx1"/>
                        </a:solidFill>
                        <a:latin typeface="+mn-lt"/>
                        <a:ea typeface="+mn-ea"/>
                        <a:cs typeface="+mn-ea"/>
                        <a:sym typeface="+mn-lt"/>
                      </a:endParaRPr>
                    </a:p>
                  </a:txBody>
                  <a:tcPr marL="94623" marR="94623" marT="47312" marB="47312" anchor="ctr">
                    <a:lnB w="3175" cap="flat" cmpd="sng" algn="ctr">
                      <a:solidFill>
                        <a:schemeClr val="bg1"/>
                      </a:solidFill>
                      <a:prstDash val="solid"/>
                      <a:round/>
                      <a:headEnd type="none" w="med" len="med"/>
                      <a:tailEnd type="none" w="med" len="med"/>
                    </a:lnB>
                    <a:solidFill>
                      <a:schemeClr val="bg1">
                        <a:lumMod val="85000"/>
                      </a:schemeClr>
                    </a:solidFill>
                  </a:tcPr>
                </a:tc>
                <a:tc>
                  <a:txBody>
                    <a:bodyPr/>
                    <a:lstStyle/>
                    <a:p>
                      <a:pPr algn="ctr"/>
                      <a:r>
                        <a:rPr lang="en-US" sz="1600" b="0" dirty="0">
                          <a:solidFill>
                            <a:schemeClr val="tx1"/>
                          </a:solidFill>
                          <a:latin typeface="+mn-lt"/>
                          <a:ea typeface="+mn-ea"/>
                          <a:cs typeface="+mn-ea"/>
                          <a:sym typeface="+mn-lt"/>
                        </a:rPr>
                        <a:t>6999</a:t>
                      </a:r>
                    </a:p>
                  </a:txBody>
                  <a:tcPr marL="94623" marR="94623" marT="47312" marB="47312" anchor="ctr">
                    <a:lnR w="3175" cap="flat" cmpd="sng" algn="ctr">
                      <a:solidFill>
                        <a:schemeClr val="bg1"/>
                      </a:solidFill>
                      <a:prstDash val="solid"/>
                      <a:round/>
                      <a:headEnd type="none" w="med" len="med"/>
                      <a:tailEnd type="none" w="med" len="med"/>
                    </a:lnR>
                    <a:lnB w="3175" cap="flat" cmpd="sng" algn="ctr">
                      <a:solidFill>
                        <a:schemeClr val="bg1"/>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716207823"/>
                  </a:ext>
                </a:extLst>
              </a:tr>
            </a:tbl>
          </a:graphicData>
        </a:graphic>
      </p:graphicFrame>
      <p:grpSp>
        <p:nvGrpSpPr>
          <p:cNvPr id="5" name="组合 4">
            <a:extLst>
              <a:ext uri="{FF2B5EF4-FFF2-40B4-BE49-F238E27FC236}">
                <a16:creationId xmlns:a16="http://schemas.microsoft.com/office/drawing/2014/main" id="{AFE0F3D7-1328-4038-A88E-67520A68E252}"/>
              </a:ext>
            </a:extLst>
          </p:cNvPr>
          <p:cNvGrpSpPr/>
          <p:nvPr/>
        </p:nvGrpSpPr>
        <p:grpSpPr>
          <a:xfrm flipH="1">
            <a:off x="3999219" y="1854174"/>
            <a:ext cx="845190" cy="539844"/>
            <a:chOff x="1231557" y="1618720"/>
            <a:chExt cx="2339546" cy="2987908"/>
          </a:xfrm>
        </p:grpSpPr>
        <p:sp>
          <p:nvSpPr>
            <p:cNvPr id="6" name="矩形: 圆角 5">
              <a:extLst>
                <a:ext uri="{FF2B5EF4-FFF2-40B4-BE49-F238E27FC236}">
                  <a16:creationId xmlns:a16="http://schemas.microsoft.com/office/drawing/2014/main" id="{1675C2A2-5B82-4631-9A25-E109B63BDD1B}"/>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7" name="矩形: 圆角 6">
              <a:extLst>
                <a:ext uri="{FF2B5EF4-FFF2-40B4-BE49-F238E27FC236}">
                  <a16:creationId xmlns:a16="http://schemas.microsoft.com/office/drawing/2014/main" id="{D1D91685-6F6F-4A8B-AC62-3C29D7A965DA}"/>
                </a:ext>
              </a:extLst>
            </p:cNvPr>
            <p:cNvSpPr/>
            <p:nvPr/>
          </p:nvSpPr>
          <p:spPr>
            <a:xfrm>
              <a:off x="1231557" y="1618720"/>
              <a:ext cx="2339546" cy="2893429"/>
            </a:xfrm>
            <a:prstGeom prst="roundRect">
              <a:avLst>
                <a:gd name="adj" fmla="val 50000"/>
              </a:avLst>
            </a:prstGeom>
            <a:solidFill>
              <a:schemeClr val="bg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2000" dirty="0">
                  <a:solidFill>
                    <a:schemeClr val="tx1">
                      <a:lumMod val="50000"/>
                      <a:lumOff val="50000"/>
                    </a:schemeClr>
                  </a:solidFill>
                  <a:cs typeface="+mn-ea"/>
                  <a:sym typeface="+mn-lt"/>
                </a:rPr>
                <a:t>交通</a:t>
              </a:r>
            </a:p>
          </p:txBody>
        </p:sp>
      </p:grpSp>
      <p:grpSp>
        <p:nvGrpSpPr>
          <p:cNvPr id="8" name="组合 7">
            <a:extLst>
              <a:ext uri="{FF2B5EF4-FFF2-40B4-BE49-F238E27FC236}">
                <a16:creationId xmlns:a16="http://schemas.microsoft.com/office/drawing/2014/main" id="{8DA05919-24BD-46F0-8787-A2AEA4B5CC95}"/>
              </a:ext>
            </a:extLst>
          </p:cNvPr>
          <p:cNvGrpSpPr/>
          <p:nvPr/>
        </p:nvGrpSpPr>
        <p:grpSpPr>
          <a:xfrm flipH="1">
            <a:off x="5470082" y="1854174"/>
            <a:ext cx="845190" cy="539844"/>
            <a:chOff x="1231557" y="1618720"/>
            <a:chExt cx="2339546" cy="2987908"/>
          </a:xfrm>
        </p:grpSpPr>
        <p:sp>
          <p:nvSpPr>
            <p:cNvPr id="9" name="矩形: 圆角 8">
              <a:extLst>
                <a:ext uri="{FF2B5EF4-FFF2-40B4-BE49-F238E27FC236}">
                  <a16:creationId xmlns:a16="http://schemas.microsoft.com/office/drawing/2014/main" id="{69A2C154-9297-4388-91DA-A7643E69A4C5}"/>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0" name="矩形: 圆角 9">
              <a:extLst>
                <a:ext uri="{FF2B5EF4-FFF2-40B4-BE49-F238E27FC236}">
                  <a16:creationId xmlns:a16="http://schemas.microsoft.com/office/drawing/2014/main" id="{6B1A4D9E-A9AC-46FC-AEA6-86ED0C092914}"/>
                </a:ext>
              </a:extLst>
            </p:cNvPr>
            <p:cNvSpPr/>
            <p:nvPr/>
          </p:nvSpPr>
          <p:spPr>
            <a:xfrm>
              <a:off x="1231557" y="1618720"/>
              <a:ext cx="2339546" cy="2893429"/>
            </a:xfrm>
            <a:prstGeom prst="roundRect">
              <a:avLst>
                <a:gd name="adj" fmla="val 50000"/>
              </a:avLst>
            </a:prstGeom>
            <a:solidFill>
              <a:schemeClr val="bg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2000" dirty="0">
                  <a:solidFill>
                    <a:schemeClr val="tx1">
                      <a:lumMod val="50000"/>
                      <a:lumOff val="50000"/>
                    </a:schemeClr>
                  </a:solidFill>
                  <a:cs typeface="+mn-ea"/>
                  <a:sym typeface="+mn-lt"/>
                </a:rPr>
                <a:t>门票</a:t>
              </a:r>
            </a:p>
          </p:txBody>
        </p:sp>
      </p:grpSp>
      <p:grpSp>
        <p:nvGrpSpPr>
          <p:cNvPr id="11" name="组合 10">
            <a:extLst>
              <a:ext uri="{FF2B5EF4-FFF2-40B4-BE49-F238E27FC236}">
                <a16:creationId xmlns:a16="http://schemas.microsoft.com/office/drawing/2014/main" id="{FB76928A-CDE4-4C65-8ED4-86B525C11A05}"/>
              </a:ext>
            </a:extLst>
          </p:cNvPr>
          <p:cNvGrpSpPr/>
          <p:nvPr/>
        </p:nvGrpSpPr>
        <p:grpSpPr>
          <a:xfrm flipH="1">
            <a:off x="6940945" y="1854174"/>
            <a:ext cx="845190" cy="539844"/>
            <a:chOff x="1231557" y="1618720"/>
            <a:chExt cx="2339546" cy="2987908"/>
          </a:xfrm>
        </p:grpSpPr>
        <p:sp>
          <p:nvSpPr>
            <p:cNvPr id="12" name="矩形: 圆角 11">
              <a:extLst>
                <a:ext uri="{FF2B5EF4-FFF2-40B4-BE49-F238E27FC236}">
                  <a16:creationId xmlns:a16="http://schemas.microsoft.com/office/drawing/2014/main" id="{69272C5C-DC13-4618-8670-CA504D569F95}"/>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3" name="矩形: 圆角 12">
              <a:extLst>
                <a:ext uri="{FF2B5EF4-FFF2-40B4-BE49-F238E27FC236}">
                  <a16:creationId xmlns:a16="http://schemas.microsoft.com/office/drawing/2014/main" id="{53070B18-0B17-48D2-BEB3-0BA6ED34D3E9}"/>
                </a:ext>
              </a:extLst>
            </p:cNvPr>
            <p:cNvSpPr/>
            <p:nvPr/>
          </p:nvSpPr>
          <p:spPr>
            <a:xfrm>
              <a:off x="1231557" y="1618720"/>
              <a:ext cx="2339546" cy="2893429"/>
            </a:xfrm>
            <a:prstGeom prst="roundRect">
              <a:avLst>
                <a:gd name="adj" fmla="val 50000"/>
              </a:avLst>
            </a:prstGeom>
            <a:solidFill>
              <a:schemeClr val="bg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2000" dirty="0">
                  <a:solidFill>
                    <a:schemeClr val="tx1">
                      <a:lumMod val="50000"/>
                      <a:lumOff val="50000"/>
                    </a:schemeClr>
                  </a:solidFill>
                  <a:cs typeface="+mn-ea"/>
                  <a:sym typeface="+mn-lt"/>
                </a:rPr>
                <a:t>住宿</a:t>
              </a:r>
            </a:p>
          </p:txBody>
        </p:sp>
      </p:grpSp>
      <p:sp>
        <p:nvSpPr>
          <p:cNvPr id="14" name="Freeform 46">
            <a:extLst>
              <a:ext uri="{FF2B5EF4-FFF2-40B4-BE49-F238E27FC236}">
                <a16:creationId xmlns:a16="http://schemas.microsoft.com/office/drawing/2014/main" id="{542E219E-3642-4311-AE2A-4541600ACBB7}"/>
              </a:ext>
            </a:extLst>
          </p:cNvPr>
          <p:cNvSpPr>
            <a:spLocks noEditPoints="1"/>
          </p:cNvSpPr>
          <p:nvPr/>
        </p:nvSpPr>
        <p:spPr bwMode="auto">
          <a:xfrm>
            <a:off x="4323240" y="2789327"/>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grpSp>
        <p:nvGrpSpPr>
          <p:cNvPr id="15" name="组合 14">
            <a:extLst>
              <a:ext uri="{FF2B5EF4-FFF2-40B4-BE49-F238E27FC236}">
                <a16:creationId xmlns:a16="http://schemas.microsoft.com/office/drawing/2014/main" id="{BC0DE290-4E02-49D6-8B66-7808DDD2C6EF}"/>
              </a:ext>
            </a:extLst>
          </p:cNvPr>
          <p:cNvGrpSpPr/>
          <p:nvPr/>
        </p:nvGrpSpPr>
        <p:grpSpPr>
          <a:xfrm flipH="1">
            <a:off x="8411808" y="1854174"/>
            <a:ext cx="845190" cy="539844"/>
            <a:chOff x="1231557" y="1618720"/>
            <a:chExt cx="2339546" cy="2987908"/>
          </a:xfrm>
        </p:grpSpPr>
        <p:sp>
          <p:nvSpPr>
            <p:cNvPr id="16" name="矩形: 圆角 15">
              <a:extLst>
                <a:ext uri="{FF2B5EF4-FFF2-40B4-BE49-F238E27FC236}">
                  <a16:creationId xmlns:a16="http://schemas.microsoft.com/office/drawing/2014/main" id="{1ECA0FB7-A3F2-42D0-8C6A-12F192321C6F}"/>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7" name="矩形: 圆角 16">
              <a:extLst>
                <a:ext uri="{FF2B5EF4-FFF2-40B4-BE49-F238E27FC236}">
                  <a16:creationId xmlns:a16="http://schemas.microsoft.com/office/drawing/2014/main" id="{BF3701FE-5F9C-4482-8D94-CFB3395A21A9}"/>
                </a:ext>
              </a:extLst>
            </p:cNvPr>
            <p:cNvSpPr/>
            <p:nvPr/>
          </p:nvSpPr>
          <p:spPr>
            <a:xfrm>
              <a:off x="1231557" y="1618720"/>
              <a:ext cx="2339546" cy="2893429"/>
            </a:xfrm>
            <a:prstGeom prst="roundRect">
              <a:avLst>
                <a:gd name="adj" fmla="val 50000"/>
              </a:avLst>
            </a:prstGeom>
            <a:solidFill>
              <a:schemeClr val="bg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2000" dirty="0">
                  <a:solidFill>
                    <a:schemeClr val="tx1">
                      <a:lumMod val="50000"/>
                      <a:lumOff val="50000"/>
                    </a:schemeClr>
                  </a:solidFill>
                  <a:cs typeface="+mn-ea"/>
                  <a:sym typeface="+mn-lt"/>
                </a:rPr>
                <a:t>餐饮</a:t>
              </a:r>
            </a:p>
          </p:txBody>
        </p:sp>
      </p:grpSp>
      <p:grpSp>
        <p:nvGrpSpPr>
          <p:cNvPr id="21" name="组合 20">
            <a:extLst>
              <a:ext uri="{FF2B5EF4-FFF2-40B4-BE49-F238E27FC236}">
                <a16:creationId xmlns:a16="http://schemas.microsoft.com/office/drawing/2014/main" id="{0B3CD044-12EB-44BA-B215-1A8E9A68FA2F}"/>
              </a:ext>
            </a:extLst>
          </p:cNvPr>
          <p:cNvGrpSpPr/>
          <p:nvPr/>
        </p:nvGrpSpPr>
        <p:grpSpPr>
          <a:xfrm flipH="1">
            <a:off x="9882670" y="1854174"/>
            <a:ext cx="845190" cy="539844"/>
            <a:chOff x="1231557" y="1618720"/>
            <a:chExt cx="2339546" cy="2987908"/>
          </a:xfrm>
        </p:grpSpPr>
        <p:sp>
          <p:nvSpPr>
            <p:cNvPr id="22" name="矩形: 圆角 21">
              <a:extLst>
                <a:ext uri="{FF2B5EF4-FFF2-40B4-BE49-F238E27FC236}">
                  <a16:creationId xmlns:a16="http://schemas.microsoft.com/office/drawing/2014/main" id="{00F2FE32-D7B6-4779-9BC5-E42AF4791D96}"/>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23" name="矩形: 圆角 22">
              <a:extLst>
                <a:ext uri="{FF2B5EF4-FFF2-40B4-BE49-F238E27FC236}">
                  <a16:creationId xmlns:a16="http://schemas.microsoft.com/office/drawing/2014/main" id="{26BA8DE3-84B4-4FC7-9828-6707FFE37998}"/>
                </a:ext>
              </a:extLst>
            </p:cNvPr>
            <p:cNvSpPr/>
            <p:nvPr/>
          </p:nvSpPr>
          <p:spPr>
            <a:xfrm>
              <a:off x="1231557" y="1618720"/>
              <a:ext cx="2339546" cy="2893429"/>
            </a:xfrm>
            <a:prstGeom prst="roundRect">
              <a:avLst>
                <a:gd name="adj" fmla="val 50000"/>
              </a:avLst>
            </a:prstGeom>
            <a:solidFill>
              <a:schemeClr val="bg1"/>
            </a:soli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zh-CN" altLang="en-US" sz="2000" dirty="0">
                  <a:solidFill>
                    <a:schemeClr val="tx1">
                      <a:lumMod val="50000"/>
                      <a:lumOff val="50000"/>
                    </a:schemeClr>
                  </a:solidFill>
                  <a:cs typeface="+mn-ea"/>
                  <a:sym typeface="+mn-lt"/>
                </a:rPr>
                <a:t>价格</a:t>
              </a:r>
            </a:p>
          </p:txBody>
        </p:sp>
      </p:grpSp>
      <p:sp>
        <p:nvSpPr>
          <p:cNvPr id="25" name="Freeform 46">
            <a:extLst>
              <a:ext uri="{FF2B5EF4-FFF2-40B4-BE49-F238E27FC236}">
                <a16:creationId xmlns:a16="http://schemas.microsoft.com/office/drawing/2014/main" id="{6948CE1B-3F2B-492A-AE03-67CBAF068EDD}"/>
              </a:ext>
            </a:extLst>
          </p:cNvPr>
          <p:cNvSpPr>
            <a:spLocks noEditPoints="1"/>
          </p:cNvSpPr>
          <p:nvPr/>
        </p:nvSpPr>
        <p:spPr bwMode="auto">
          <a:xfrm>
            <a:off x="7264967" y="2789327"/>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26" name="Freeform 46">
            <a:extLst>
              <a:ext uri="{FF2B5EF4-FFF2-40B4-BE49-F238E27FC236}">
                <a16:creationId xmlns:a16="http://schemas.microsoft.com/office/drawing/2014/main" id="{493130D5-5505-41F5-AB33-8650B9621754}"/>
              </a:ext>
            </a:extLst>
          </p:cNvPr>
          <p:cNvSpPr>
            <a:spLocks noEditPoints="1"/>
          </p:cNvSpPr>
          <p:nvPr/>
        </p:nvSpPr>
        <p:spPr bwMode="auto">
          <a:xfrm>
            <a:off x="8735830" y="2789327"/>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29" name="Freeform 46">
            <a:extLst>
              <a:ext uri="{FF2B5EF4-FFF2-40B4-BE49-F238E27FC236}">
                <a16:creationId xmlns:a16="http://schemas.microsoft.com/office/drawing/2014/main" id="{2DC401F4-9124-4BC3-9FA9-75DA7A451714}"/>
              </a:ext>
            </a:extLst>
          </p:cNvPr>
          <p:cNvSpPr>
            <a:spLocks noEditPoints="1"/>
          </p:cNvSpPr>
          <p:nvPr/>
        </p:nvSpPr>
        <p:spPr bwMode="auto">
          <a:xfrm>
            <a:off x="5794104" y="3370094"/>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30" name="Freeform 46">
            <a:extLst>
              <a:ext uri="{FF2B5EF4-FFF2-40B4-BE49-F238E27FC236}">
                <a16:creationId xmlns:a16="http://schemas.microsoft.com/office/drawing/2014/main" id="{A76993B8-0B44-42DE-9B63-8134D730D971}"/>
              </a:ext>
            </a:extLst>
          </p:cNvPr>
          <p:cNvSpPr>
            <a:spLocks noEditPoints="1"/>
          </p:cNvSpPr>
          <p:nvPr/>
        </p:nvSpPr>
        <p:spPr bwMode="auto">
          <a:xfrm>
            <a:off x="7264967" y="3370094"/>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31" name="Freeform 46">
            <a:extLst>
              <a:ext uri="{FF2B5EF4-FFF2-40B4-BE49-F238E27FC236}">
                <a16:creationId xmlns:a16="http://schemas.microsoft.com/office/drawing/2014/main" id="{05C8DB0F-4282-42A8-B573-C32E7B6F4C6E}"/>
              </a:ext>
            </a:extLst>
          </p:cNvPr>
          <p:cNvSpPr>
            <a:spLocks noEditPoints="1"/>
          </p:cNvSpPr>
          <p:nvPr/>
        </p:nvSpPr>
        <p:spPr bwMode="auto">
          <a:xfrm>
            <a:off x="8735830" y="3370094"/>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33" name="Freeform 46">
            <a:extLst>
              <a:ext uri="{FF2B5EF4-FFF2-40B4-BE49-F238E27FC236}">
                <a16:creationId xmlns:a16="http://schemas.microsoft.com/office/drawing/2014/main" id="{D0E5A89A-9420-4ECE-B3C6-44751A30C6F5}"/>
              </a:ext>
            </a:extLst>
          </p:cNvPr>
          <p:cNvSpPr>
            <a:spLocks noEditPoints="1"/>
          </p:cNvSpPr>
          <p:nvPr/>
        </p:nvSpPr>
        <p:spPr bwMode="auto">
          <a:xfrm>
            <a:off x="4323240" y="3950861"/>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34" name="Freeform 46">
            <a:extLst>
              <a:ext uri="{FF2B5EF4-FFF2-40B4-BE49-F238E27FC236}">
                <a16:creationId xmlns:a16="http://schemas.microsoft.com/office/drawing/2014/main" id="{9DA388CF-1731-44DE-9F87-7E7E876A4E2A}"/>
              </a:ext>
            </a:extLst>
          </p:cNvPr>
          <p:cNvSpPr>
            <a:spLocks noEditPoints="1"/>
          </p:cNvSpPr>
          <p:nvPr/>
        </p:nvSpPr>
        <p:spPr bwMode="auto">
          <a:xfrm>
            <a:off x="5794104" y="3950861"/>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35" name="Freeform 46">
            <a:extLst>
              <a:ext uri="{FF2B5EF4-FFF2-40B4-BE49-F238E27FC236}">
                <a16:creationId xmlns:a16="http://schemas.microsoft.com/office/drawing/2014/main" id="{56B5B344-341A-4B60-8937-BF0F71821E08}"/>
              </a:ext>
            </a:extLst>
          </p:cNvPr>
          <p:cNvSpPr>
            <a:spLocks noEditPoints="1"/>
          </p:cNvSpPr>
          <p:nvPr/>
        </p:nvSpPr>
        <p:spPr bwMode="auto">
          <a:xfrm>
            <a:off x="7264967" y="3950861"/>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38" name="Freeform 46">
            <a:extLst>
              <a:ext uri="{FF2B5EF4-FFF2-40B4-BE49-F238E27FC236}">
                <a16:creationId xmlns:a16="http://schemas.microsoft.com/office/drawing/2014/main" id="{BC36A0B0-F002-458E-9906-2A428EE3D816}"/>
              </a:ext>
            </a:extLst>
          </p:cNvPr>
          <p:cNvSpPr>
            <a:spLocks noEditPoints="1"/>
          </p:cNvSpPr>
          <p:nvPr/>
        </p:nvSpPr>
        <p:spPr bwMode="auto">
          <a:xfrm>
            <a:off x="4323240" y="4531628"/>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39" name="Freeform 46">
            <a:extLst>
              <a:ext uri="{FF2B5EF4-FFF2-40B4-BE49-F238E27FC236}">
                <a16:creationId xmlns:a16="http://schemas.microsoft.com/office/drawing/2014/main" id="{42493E1C-CBDA-423F-BD0A-C851421186FA}"/>
              </a:ext>
            </a:extLst>
          </p:cNvPr>
          <p:cNvSpPr>
            <a:spLocks noEditPoints="1"/>
          </p:cNvSpPr>
          <p:nvPr/>
        </p:nvSpPr>
        <p:spPr bwMode="auto">
          <a:xfrm>
            <a:off x="5794104" y="4531628"/>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41" name="Freeform 46">
            <a:extLst>
              <a:ext uri="{FF2B5EF4-FFF2-40B4-BE49-F238E27FC236}">
                <a16:creationId xmlns:a16="http://schemas.microsoft.com/office/drawing/2014/main" id="{A70F7F11-D3A3-4881-B142-B888D03DFC86}"/>
              </a:ext>
            </a:extLst>
          </p:cNvPr>
          <p:cNvSpPr>
            <a:spLocks noEditPoints="1"/>
          </p:cNvSpPr>
          <p:nvPr/>
        </p:nvSpPr>
        <p:spPr bwMode="auto">
          <a:xfrm>
            <a:off x="8735830" y="4531628"/>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43" name="Freeform 46">
            <a:extLst>
              <a:ext uri="{FF2B5EF4-FFF2-40B4-BE49-F238E27FC236}">
                <a16:creationId xmlns:a16="http://schemas.microsoft.com/office/drawing/2014/main" id="{C4BDEB58-B374-41DE-8261-951926916FC2}"/>
              </a:ext>
            </a:extLst>
          </p:cNvPr>
          <p:cNvSpPr>
            <a:spLocks noEditPoints="1"/>
          </p:cNvSpPr>
          <p:nvPr/>
        </p:nvSpPr>
        <p:spPr bwMode="auto">
          <a:xfrm>
            <a:off x="4323240" y="5112395"/>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44" name="Freeform 46">
            <a:extLst>
              <a:ext uri="{FF2B5EF4-FFF2-40B4-BE49-F238E27FC236}">
                <a16:creationId xmlns:a16="http://schemas.microsoft.com/office/drawing/2014/main" id="{5D2BA96B-6B7F-4AEC-B517-3A27B0AD9340}"/>
              </a:ext>
            </a:extLst>
          </p:cNvPr>
          <p:cNvSpPr>
            <a:spLocks noEditPoints="1"/>
          </p:cNvSpPr>
          <p:nvPr/>
        </p:nvSpPr>
        <p:spPr bwMode="auto">
          <a:xfrm>
            <a:off x="5794104" y="5112395"/>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45" name="Freeform 46">
            <a:extLst>
              <a:ext uri="{FF2B5EF4-FFF2-40B4-BE49-F238E27FC236}">
                <a16:creationId xmlns:a16="http://schemas.microsoft.com/office/drawing/2014/main" id="{482F9968-A96C-41B1-B8EF-203AEA568AFD}"/>
              </a:ext>
            </a:extLst>
          </p:cNvPr>
          <p:cNvSpPr>
            <a:spLocks noEditPoints="1"/>
          </p:cNvSpPr>
          <p:nvPr/>
        </p:nvSpPr>
        <p:spPr bwMode="auto">
          <a:xfrm>
            <a:off x="7264967" y="5112395"/>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46" name="Freeform 46">
            <a:extLst>
              <a:ext uri="{FF2B5EF4-FFF2-40B4-BE49-F238E27FC236}">
                <a16:creationId xmlns:a16="http://schemas.microsoft.com/office/drawing/2014/main" id="{8D7F75F6-F7F3-480E-B6AC-DD6D5E105B8B}"/>
              </a:ext>
            </a:extLst>
          </p:cNvPr>
          <p:cNvSpPr>
            <a:spLocks noEditPoints="1"/>
          </p:cNvSpPr>
          <p:nvPr/>
        </p:nvSpPr>
        <p:spPr bwMode="auto">
          <a:xfrm>
            <a:off x="8735830" y="5112395"/>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49" name="Freeform 46">
            <a:extLst>
              <a:ext uri="{FF2B5EF4-FFF2-40B4-BE49-F238E27FC236}">
                <a16:creationId xmlns:a16="http://schemas.microsoft.com/office/drawing/2014/main" id="{9E65BB0D-A01E-4AD9-9AB0-4C2FE0BE662C}"/>
              </a:ext>
            </a:extLst>
          </p:cNvPr>
          <p:cNvSpPr>
            <a:spLocks noEditPoints="1"/>
          </p:cNvSpPr>
          <p:nvPr/>
        </p:nvSpPr>
        <p:spPr bwMode="auto">
          <a:xfrm>
            <a:off x="5794104" y="5693162"/>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
        <p:nvSpPr>
          <p:cNvPr id="50" name="Freeform 46">
            <a:extLst>
              <a:ext uri="{FF2B5EF4-FFF2-40B4-BE49-F238E27FC236}">
                <a16:creationId xmlns:a16="http://schemas.microsoft.com/office/drawing/2014/main" id="{02EA71D3-6F49-49C5-9847-9C7E6CC6ED6E}"/>
              </a:ext>
            </a:extLst>
          </p:cNvPr>
          <p:cNvSpPr>
            <a:spLocks noEditPoints="1"/>
          </p:cNvSpPr>
          <p:nvPr/>
        </p:nvSpPr>
        <p:spPr bwMode="auto">
          <a:xfrm>
            <a:off x="7264967" y="5693162"/>
            <a:ext cx="197147" cy="197147"/>
          </a:xfrm>
          <a:custGeom>
            <a:avLst/>
            <a:gdLst>
              <a:gd name="T0" fmla="*/ 188912 w 55"/>
              <a:gd name="T1" fmla="*/ 151130 h 55"/>
              <a:gd name="T2" fmla="*/ 151130 w 55"/>
              <a:gd name="T3" fmla="*/ 188912 h 55"/>
              <a:gd name="T4" fmla="*/ 34348 w 55"/>
              <a:gd name="T5" fmla="*/ 188912 h 55"/>
              <a:gd name="T6" fmla="*/ 0 w 55"/>
              <a:gd name="T7" fmla="*/ 151130 h 55"/>
              <a:gd name="T8" fmla="*/ 0 w 55"/>
              <a:gd name="T9" fmla="*/ 34348 h 55"/>
              <a:gd name="T10" fmla="*/ 34348 w 55"/>
              <a:gd name="T11" fmla="*/ 0 h 55"/>
              <a:gd name="T12" fmla="*/ 151130 w 55"/>
              <a:gd name="T13" fmla="*/ 0 h 55"/>
              <a:gd name="T14" fmla="*/ 188912 w 55"/>
              <a:gd name="T15" fmla="*/ 34348 h 55"/>
              <a:gd name="T16" fmla="*/ 188912 w 55"/>
              <a:gd name="T17" fmla="*/ 151130 h 55"/>
              <a:gd name="T18" fmla="*/ 157999 w 55"/>
              <a:gd name="T19" fmla="*/ 68695 h 55"/>
              <a:gd name="T20" fmla="*/ 157999 w 55"/>
              <a:gd name="T21" fmla="*/ 58391 h 55"/>
              <a:gd name="T22" fmla="*/ 144260 w 55"/>
              <a:gd name="T23" fmla="*/ 44652 h 55"/>
              <a:gd name="T24" fmla="*/ 133956 w 55"/>
              <a:gd name="T25" fmla="*/ 44652 h 55"/>
              <a:gd name="T26" fmla="*/ 79000 w 55"/>
              <a:gd name="T27" fmla="*/ 103043 h 55"/>
              <a:gd name="T28" fmla="*/ 51521 w 55"/>
              <a:gd name="T29" fmla="*/ 75565 h 55"/>
              <a:gd name="T30" fmla="*/ 41217 w 55"/>
              <a:gd name="T31" fmla="*/ 75565 h 55"/>
              <a:gd name="T32" fmla="*/ 27478 w 55"/>
              <a:gd name="T33" fmla="*/ 89304 h 55"/>
              <a:gd name="T34" fmla="*/ 27478 w 55"/>
              <a:gd name="T35" fmla="*/ 99608 h 55"/>
              <a:gd name="T36" fmla="*/ 72130 w 55"/>
              <a:gd name="T37" fmla="*/ 144260 h 55"/>
              <a:gd name="T38" fmla="*/ 82434 w 55"/>
              <a:gd name="T39" fmla="*/ 144260 h 55"/>
              <a:gd name="T40" fmla="*/ 157999 w 55"/>
              <a:gd name="T41" fmla="*/ 68695 h 5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5"/>
                  <a:pt x="4" y="0"/>
                  <a:pt x="10" y="0"/>
                </a:cubicBezTo>
                <a:cubicBezTo>
                  <a:pt x="44" y="0"/>
                  <a:pt x="44" y="0"/>
                  <a:pt x="44" y="0"/>
                </a:cubicBezTo>
                <a:cubicBezTo>
                  <a:pt x="50" y="0"/>
                  <a:pt x="55" y="5"/>
                  <a:pt x="55" y="10"/>
                </a:cubicBezTo>
                <a:lnTo>
                  <a:pt x="55" y="44"/>
                </a:lnTo>
                <a:close/>
                <a:moveTo>
                  <a:pt x="46" y="20"/>
                </a:moveTo>
                <a:cubicBezTo>
                  <a:pt x="47" y="19"/>
                  <a:pt x="47" y="17"/>
                  <a:pt x="46" y="17"/>
                </a:cubicBezTo>
                <a:cubicBezTo>
                  <a:pt x="42" y="13"/>
                  <a:pt x="42" y="13"/>
                  <a:pt x="42" y="13"/>
                </a:cubicBezTo>
                <a:cubicBezTo>
                  <a:pt x="42" y="12"/>
                  <a:pt x="40" y="12"/>
                  <a:pt x="39" y="13"/>
                </a:cubicBezTo>
                <a:cubicBezTo>
                  <a:pt x="23" y="30"/>
                  <a:pt x="23" y="30"/>
                  <a:pt x="23" y="30"/>
                </a:cubicBezTo>
                <a:cubicBezTo>
                  <a:pt x="15" y="22"/>
                  <a:pt x="15" y="22"/>
                  <a:pt x="15" y="22"/>
                </a:cubicBezTo>
                <a:cubicBezTo>
                  <a:pt x="14" y="21"/>
                  <a:pt x="13" y="21"/>
                  <a:pt x="12" y="22"/>
                </a:cubicBezTo>
                <a:cubicBezTo>
                  <a:pt x="8" y="26"/>
                  <a:pt x="8" y="26"/>
                  <a:pt x="8" y="26"/>
                </a:cubicBezTo>
                <a:cubicBezTo>
                  <a:pt x="7" y="27"/>
                  <a:pt x="7" y="28"/>
                  <a:pt x="8" y="29"/>
                </a:cubicBezTo>
                <a:cubicBezTo>
                  <a:pt x="21" y="42"/>
                  <a:pt x="21" y="42"/>
                  <a:pt x="21" y="42"/>
                </a:cubicBezTo>
                <a:cubicBezTo>
                  <a:pt x="22" y="43"/>
                  <a:pt x="23" y="43"/>
                  <a:pt x="24" y="42"/>
                </a:cubicBezTo>
                <a:lnTo>
                  <a:pt x="46" y="2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US" dirty="0">
              <a:cs typeface="+mn-ea"/>
              <a:sym typeface="+mn-lt"/>
            </a:endParaRPr>
          </a:p>
        </p:txBody>
      </p:sp>
    </p:spTree>
    <p:extLst>
      <p:ext uri="{BB962C8B-B14F-4D97-AF65-F5344CB8AC3E}">
        <p14:creationId xmlns:p14="http://schemas.microsoft.com/office/powerpoint/2010/main" val="146519339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产品数据</a:t>
            </a:r>
          </a:p>
        </p:txBody>
      </p:sp>
      <p:sp>
        <p:nvSpPr>
          <p:cNvPr id="3" name="Freeform: Shape 107">
            <a:extLst>
              <a:ext uri="{FF2B5EF4-FFF2-40B4-BE49-F238E27FC236}">
                <a16:creationId xmlns:a16="http://schemas.microsoft.com/office/drawing/2014/main" id="{8F79FC78-EFEE-4E36-8FB9-3BF04C874DB3}"/>
              </a:ext>
            </a:extLst>
          </p:cNvPr>
          <p:cNvSpPr/>
          <p:nvPr/>
        </p:nvSpPr>
        <p:spPr>
          <a:xfrm>
            <a:off x="8923128" y="1"/>
            <a:ext cx="3268872" cy="2915322"/>
          </a:xfrm>
          <a:custGeom>
            <a:avLst/>
            <a:gdLst>
              <a:gd name="connsiteX0" fmla="*/ 4648 w 7391400"/>
              <a:gd name="connsiteY0" fmla="*/ 0 h 6591971"/>
              <a:gd name="connsiteX1" fmla="*/ 7371596 w 7391400"/>
              <a:gd name="connsiteY1" fmla="*/ 0 h 6591971"/>
              <a:gd name="connsiteX2" fmla="*/ 7391400 w 7391400"/>
              <a:gd name="connsiteY2" fmla="*/ 5950652 h 6591971"/>
              <a:gd name="connsiteX3" fmla="*/ 3529694 w 7391400"/>
              <a:gd name="connsiteY3" fmla="*/ 5465800 h 6591971"/>
              <a:gd name="connsiteX4" fmla="*/ 2981550 w 7391400"/>
              <a:gd name="connsiteY4" fmla="*/ 2062229 h 6591971"/>
              <a:gd name="connsiteX5" fmla="*/ 4648 w 7391400"/>
              <a:gd name="connsiteY5" fmla="*/ 0 h 659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1400" h="6591971">
                <a:moveTo>
                  <a:pt x="4648" y="0"/>
                </a:moveTo>
                <a:lnTo>
                  <a:pt x="7371596" y="0"/>
                </a:lnTo>
                <a:cubicBezTo>
                  <a:pt x="7378197" y="1983551"/>
                  <a:pt x="7384799" y="3967101"/>
                  <a:pt x="7391400" y="5950652"/>
                </a:cubicBezTo>
                <a:cubicBezTo>
                  <a:pt x="6896311" y="6571165"/>
                  <a:pt x="4789466" y="7199770"/>
                  <a:pt x="3529694" y="5465800"/>
                </a:cubicBezTo>
                <a:cubicBezTo>
                  <a:pt x="2910240" y="4101497"/>
                  <a:pt x="3795384" y="3078814"/>
                  <a:pt x="2981550" y="2062229"/>
                </a:cubicBezTo>
                <a:cubicBezTo>
                  <a:pt x="2167716" y="1045644"/>
                  <a:pt x="-116596" y="2394604"/>
                  <a:pt x="4648" y="0"/>
                </a:cubicBezTo>
                <a:close/>
              </a:path>
            </a:pathLst>
          </a:custGeom>
          <a:gradFill>
            <a:gsLst>
              <a:gs pos="0">
                <a:schemeClr val="accent1"/>
              </a:gs>
              <a:gs pos="100000">
                <a:schemeClr val="accent2"/>
              </a:gs>
            </a:gsLst>
            <a:lin ang="0" scaled="1"/>
          </a:gradFill>
          <a:ln w="9517" cap="flat">
            <a:noFill/>
            <a:prstDash val="solid"/>
            <a:miter/>
          </a:ln>
          <a:effectLst>
            <a:outerShdw blurRad="127000" dist="38100" dir="2700000" algn="tl" rotWithShape="0">
              <a:schemeClr val="accent1">
                <a:lumMod val="50000"/>
                <a:alpha val="20000"/>
              </a:schemeClr>
            </a:outerShdw>
          </a:effectLst>
        </p:spPr>
        <p:txBody>
          <a:bodyPr wrap="square" rtlCol="0" anchor="ctr">
            <a:noAutofit/>
          </a:bodyPr>
          <a:lstStyle/>
          <a:p>
            <a:endParaRPr lang="id-ID">
              <a:solidFill>
                <a:schemeClr val="tx1"/>
              </a:solidFill>
              <a:cs typeface="+mn-ea"/>
              <a:sym typeface="+mn-lt"/>
            </a:endParaRPr>
          </a:p>
        </p:txBody>
      </p:sp>
      <p:sp>
        <p:nvSpPr>
          <p:cNvPr id="4" name="Rectangle: Top Corners Rounded 49">
            <a:extLst>
              <a:ext uri="{FF2B5EF4-FFF2-40B4-BE49-F238E27FC236}">
                <a16:creationId xmlns:a16="http://schemas.microsoft.com/office/drawing/2014/main" id="{288AA080-1F50-410F-AAE3-77F953CF3E5B}"/>
              </a:ext>
            </a:extLst>
          </p:cNvPr>
          <p:cNvSpPr/>
          <p:nvPr/>
        </p:nvSpPr>
        <p:spPr>
          <a:xfrm flipV="1">
            <a:off x="1346209" y="1659675"/>
            <a:ext cx="4427288" cy="4514468"/>
          </a:xfrm>
          <a:prstGeom prst="round2SameRect">
            <a:avLst>
              <a:gd name="adj1" fmla="val 7303"/>
              <a:gd name="adj2" fmla="val 0"/>
            </a:avLst>
          </a:prstGeom>
          <a:solidFill>
            <a:schemeClr val="bg1"/>
          </a:solidFill>
          <a:ln>
            <a:noFill/>
          </a:ln>
          <a:effectLst>
            <a:outerShdw blurRad="1270000" dist="1117600" dir="5400000" sx="80000" sy="80000" algn="t"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5" name="Rectangle 50">
            <a:extLst>
              <a:ext uri="{FF2B5EF4-FFF2-40B4-BE49-F238E27FC236}">
                <a16:creationId xmlns:a16="http://schemas.microsoft.com/office/drawing/2014/main" id="{192760A4-8FCC-4A4A-9567-687DFFEDF4A6}"/>
              </a:ext>
            </a:extLst>
          </p:cNvPr>
          <p:cNvSpPr/>
          <p:nvPr/>
        </p:nvSpPr>
        <p:spPr>
          <a:xfrm>
            <a:off x="1346037" y="1659677"/>
            <a:ext cx="4427632" cy="47582"/>
          </a:xfrm>
          <a:prstGeom prst="rect">
            <a:avLst/>
          </a:prstGeom>
          <a:gradFill>
            <a:gsLst>
              <a:gs pos="100000">
                <a:schemeClr val="accent3">
                  <a:lumMod val="75000"/>
                </a:schemeClr>
              </a:gs>
              <a:gs pos="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6" name="Rectangle: Top Corners Rounded 52">
            <a:extLst>
              <a:ext uri="{FF2B5EF4-FFF2-40B4-BE49-F238E27FC236}">
                <a16:creationId xmlns:a16="http://schemas.microsoft.com/office/drawing/2014/main" id="{E7D37FCD-5C86-4736-A3A1-A295D9B0083C}"/>
              </a:ext>
            </a:extLst>
          </p:cNvPr>
          <p:cNvSpPr/>
          <p:nvPr/>
        </p:nvSpPr>
        <p:spPr>
          <a:xfrm flipV="1">
            <a:off x="6418502" y="1659675"/>
            <a:ext cx="4427288" cy="4514468"/>
          </a:xfrm>
          <a:prstGeom prst="round2SameRect">
            <a:avLst>
              <a:gd name="adj1" fmla="val 7303"/>
              <a:gd name="adj2" fmla="val 0"/>
            </a:avLst>
          </a:prstGeom>
          <a:solidFill>
            <a:schemeClr val="bg1"/>
          </a:solidFill>
          <a:ln>
            <a:noFill/>
          </a:ln>
          <a:effectLst>
            <a:outerShdw blurRad="1270000" dist="1117600" dir="5400000" sx="80000" sy="80000" algn="t"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7" name="Rectangle 55">
            <a:extLst>
              <a:ext uri="{FF2B5EF4-FFF2-40B4-BE49-F238E27FC236}">
                <a16:creationId xmlns:a16="http://schemas.microsoft.com/office/drawing/2014/main" id="{58398AB0-D63A-48D5-9B60-A20359F869A2}"/>
              </a:ext>
            </a:extLst>
          </p:cNvPr>
          <p:cNvSpPr/>
          <p:nvPr/>
        </p:nvSpPr>
        <p:spPr>
          <a:xfrm>
            <a:off x="6418330" y="1659677"/>
            <a:ext cx="4427632" cy="47582"/>
          </a:xfrm>
          <a:prstGeom prst="rect">
            <a:avLst/>
          </a:prstGeom>
          <a:gradFill>
            <a:gsLst>
              <a:gs pos="100000">
                <a:schemeClr val="accent3">
                  <a:lumMod val="75000"/>
                </a:schemeClr>
              </a:gs>
              <a:gs pos="0">
                <a:schemeClr val="accent3"/>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8" name="Freeform: Shape 105">
            <a:extLst>
              <a:ext uri="{FF2B5EF4-FFF2-40B4-BE49-F238E27FC236}">
                <a16:creationId xmlns:a16="http://schemas.microsoft.com/office/drawing/2014/main" id="{54FB2704-34AC-460A-969B-3DB0B3F81E79}"/>
              </a:ext>
            </a:extLst>
          </p:cNvPr>
          <p:cNvSpPr/>
          <p:nvPr/>
        </p:nvSpPr>
        <p:spPr>
          <a:xfrm>
            <a:off x="0" y="4335148"/>
            <a:ext cx="2167526" cy="2533473"/>
          </a:xfrm>
          <a:custGeom>
            <a:avLst/>
            <a:gdLst>
              <a:gd name="connsiteX0" fmla="*/ 0 w 3816138"/>
              <a:gd name="connsiteY0" fmla="*/ 0 h 3981450"/>
              <a:gd name="connsiteX1" fmla="*/ 3238500 w 3816138"/>
              <a:gd name="connsiteY1" fmla="*/ 1809750 h 3981450"/>
              <a:gd name="connsiteX2" fmla="*/ 3657600 w 3816138"/>
              <a:gd name="connsiteY2" fmla="*/ 3981450 h 3981450"/>
              <a:gd name="connsiteX3" fmla="*/ 38100 w 3816138"/>
              <a:gd name="connsiteY3" fmla="*/ 3962400 h 3981450"/>
              <a:gd name="connsiteX4" fmla="*/ 0 w 3816138"/>
              <a:gd name="connsiteY4" fmla="*/ 0 h 3981450"/>
              <a:gd name="connsiteX0" fmla="*/ 0 w 3816138"/>
              <a:gd name="connsiteY0" fmla="*/ 0 h 3981450"/>
              <a:gd name="connsiteX1" fmla="*/ 3238500 w 3816138"/>
              <a:gd name="connsiteY1" fmla="*/ 1809750 h 3981450"/>
              <a:gd name="connsiteX2" fmla="*/ 3657600 w 3816138"/>
              <a:gd name="connsiteY2" fmla="*/ 3981450 h 3981450"/>
              <a:gd name="connsiteX3" fmla="*/ 38100 w 3816138"/>
              <a:gd name="connsiteY3" fmla="*/ 3962400 h 3981450"/>
              <a:gd name="connsiteX4" fmla="*/ 0 w 3816138"/>
              <a:gd name="connsiteY4" fmla="*/ 0 h 3981450"/>
              <a:gd name="connsiteX0" fmla="*/ 0 w 3876554"/>
              <a:gd name="connsiteY0" fmla="*/ 0 h 3981450"/>
              <a:gd name="connsiteX1" fmla="*/ 3409950 w 3876554"/>
              <a:gd name="connsiteY1" fmla="*/ 2076450 h 3981450"/>
              <a:gd name="connsiteX2" fmla="*/ 3657600 w 3876554"/>
              <a:gd name="connsiteY2" fmla="*/ 3981450 h 3981450"/>
              <a:gd name="connsiteX3" fmla="*/ 38100 w 3876554"/>
              <a:gd name="connsiteY3" fmla="*/ 3962400 h 3981450"/>
              <a:gd name="connsiteX4" fmla="*/ 0 w 3876554"/>
              <a:gd name="connsiteY4" fmla="*/ 0 h 3981450"/>
              <a:gd name="connsiteX0" fmla="*/ 0 w 3916378"/>
              <a:gd name="connsiteY0" fmla="*/ 0 h 3981450"/>
              <a:gd name="connsiteX1" fmla="*/ 3409950 w 3916378"/>
              <a:gd name="connsiteY1" fmla="*/ 2076450 h 3981450"/>
              <a:gd name="connsiteX2" fmla="*/ 3657600 w 3916378"/>
              <a:gd name="connsiteY2" fmla="*/ 3981450 h 3981450"/>
              <a:gd name="connsiteX3" fmla="*/ 38100 w 3916378"/>
              <a:gd name="connsiteY3" fmla="*/ 3962400 h 3981450"/>
              <a:gd name="connsiteX4" fmla="*/ 0 w 3916378"/>
              <a:gd name="connsiteY4" fmla="*/ 0 h 3981450"/>
              <a:gd name="connsiteX0" fmla="*/ 0 w 3873335"/>
              <a:gd name="connsiteY0" fmla="*/ 0 h 3981450"/>
              <a:gd name="connsiteX1" fmla="*/ 3409950 w 3873335"/>
              <a:gd name="connsiteY1" fmla="*/ 2076450 h 3981450"/>
              <a:gd name="connsiteX2" fmla="*/ 3657600 w 3873335"/>
              <a:gd name="connsiteY2" fmla="*/ 3981450 h 3981450"/>
              <a:gd name="connsiteX3" fmla="*/ 38100 w 3873335"/>
              <a:gd name="connsiteY3" fmla="*/ 3962400 h 3981450"/>
              <a:gd name="connsiteX4" fmla="*/ 0 w 3873335"/>
              <a:gd name="connsiteY4" fmla="*/ 0 h 3981450"/>
              <a:gd name="connsiteX0" fmla="*/ 0 w 3786126"/>
              <a:gd name="connsiteY0" fmla="*/ 0 h 3981450"/>
              <a:gd name="connsiteX1" fmla="*/ 3409950 w 3786126"/>
              <a:gd name="connsiteY1" fmla="*/ 2076450 h 3981450"/>
              <a:gd name="connsiteX2" fmla="*/ 3657600 w 3786126"/>
              <a:gd name="connsiteY2" fmla="*/ 3981450 h 3981450"/>
              <a:gd name="connsiteX3" fmla="*/ 38100 w 3786126"/>
              <a:gd name="connsiteY3" fmla="*/ 3962400 h 3981450"/>
              <a:gd name="connsiteX4" fmla="*/ 0 w 3786126"/>
              <a:gd name="connsiteY4" fmla="*/ 0 h 3981450"/>
              <a:gd name="connsiteX0" fmla="*/ 0 w 3786126"/>
              <a:gd name="connsiteY0" fmla="*/ 0 h 3981450"/>
              <a:gd name="connsiteX1" fmla="*/ 3409950 w 3786126"/>
              <a:gd name="connsiteY1" fmla="*/ 2076450 h 3981450"/>
              <a:gd name="connsiteX2" fmla="*/ 3657600 w 3786126"/>
              <a:gd name="connsiteY2" fmla="*/ 3981450 h 3981450"/>
              <a:gd name="connsiteX3" fmla="*/ 0 w 3786126"/>
              <a:gd name="connsiteY3" fmla="*/ 3981450 h 3981450"/>
              <a:gd name="connsiteX4" fmla="*/ 0 w 3786126"/>
              <a:gd name="connsiteY4" fmla="*/ 0 h 3981450"/>
              <a:gd name="connsiteX0" fmla="*/ 0 w 3786126"/>
              <a:gd name="connsiteY0" fmla="*/ 0 h 3981450"/>
              <a:gd name="connsiteX1" fmla="*/ 3409950 w 3786126"/>
              <a:gd name="connsiteY1" fmla="*/ 2076450 h 3981450"/>
              <a:gd name="connsiteX2" fmla="*/ 3657600 w 3786126"/>
              <a:gd name="connsiteY2" fmla="*/ 3981450 h 3981450"/>
              <a:gd name="connsiteX3" fmla="*/ 0 w 3786126"/>
              <a:gd name="connsiteY3" fmla="*/ 3981450 h 3981450"/>
              <a:gd name="connsiteX4" fmla="*/ 0 w 3786126"/>
              <a:gd name="connsiteY4" fmla="*/ 0 h 3981450"/>
              <a:gd name="connsiteX0" fmla="*/ 0 w 3786126"/>
              <a:gd name="connsiteY0" fmla="*/ 0 h 3981450"/>
              <a:gd name="connsiteX1" fmla="*/ 3409950 w 3786126"/>
              <a:gd name="connsiteY1" fmla="*/ 2076450 h 3981450"/>
              <a:gd name="connsiteX2" fmla="*/ 3657600 w 3786126"/>
              <a:gd name="connsiteY2" fmla="*/ 3981450 h 3981450"/>
              <a:gd name="connsiteX3" fmla="*/ 0 w 3786126"/>
              <a:gd name="connsiteY3" fmla="*/ 3981450 h 3981450"/>
              <a:gd name="connsiteX4" fmla="*/ 0 w 3786126"/>
              <a:gd name="connsiteY4" fmla="*/ 0 h 3981450"/>
              <a:gd name="connsiteX0" fmla="*/ 0 w 4032226"/>
              <a:gd name="connsiteY0" fmla="*/ 0 h 4003693"/>
              <a:gd name="connsiteX1" fmla="*/ 3409950 w 4032226"/>
              <a:gd name="connsiteY1" fmla="*/ 2076450 h 4003693"/>
              <a:gd name="connsiteX2" fmla="*/ 3943350 w 4032226"/>
              <a:gd name="connsiteY2" fmla="*/ 4003693 h 4003693"/>
              <a:gd name="connsiteX3" fmla="*/ 0 w 4032226"/>
              <a:gd name="connsiteY3" fmla="*/ 3981450 h 4003693"/>
              <a:gd name="connsiteX4" fmla="*/ 0 w 4032226"/>
              <a:gd name="connsiteY4" fmla="*/ 0 h 4003693"/>
              <a:gd name="connsiteX0" fmla="*/ 0 w 3948509"/>
              <a:gd name="connsiteY0" fmla="*/ 0 h 4003693"/>
              <a:gd name="connsiteX1" fmla="*/ 3409950 w 3948509"/>
              <a:gd name="connsiteY1" fmla="*/ 2076450 h 4003693"/>
              <a:gd name="connsiteX2" fmla="*/ 3943350 w 3948509"/>
              <a:gd name="connsiteY2" fmla="*/ 4003693 h 4003693"/>
              <a:gd name="connsiteX3" fmla="*/ 0 w 3948509"/>
              <a:gd name="connsiteY3" fmla="*/ 3981450 h 4003693"/>
              <a:gd name="connsiteX4" fmla="*/ 0 w 3948509"/>
              <a:gd name="connsiteY4" fmla="*/ 0 h 4003693"/>
              <a:gd name="connsiteX0" fmla="*/ 0 w 3943350"/>
              <a:gd name="connsiteY0" fmla="*/ 0 h 4003693"/>
              <a:gd name="connsiteX1" fmla="*/ 3333750 w 3943350"/>
              <a:gd name="connsiteY1" fmla="*/ 1942994 h 4003693"/>
              <a:gd name="connsiteX2" fmla="*/ 3943350 w 3943350"/>
              <a:gd name="connsiteY2" fmla="*/ 4003693 h 4003693"/>
              <a:gd name="connsiteX3" fmla="*/ 0 w 3943350"/>
              <a:gd name="connsiteY3" fmla="*/ 3981450 h 4003693"/>
              <a:gd name="connsiteX4" fmla="*/ 0 w 3943350"/>
              <a:gd name="connsiteY4" fmla="*/ 0 h 4003693"/>
              <a:gd name="connsiteX0" fmla="*/ 0 w 4152900"/>
              <a:gd name="connsiteY0" fmla="*/ 0 h 3981450"/>
              <a:gd name="connsiteX1" fmla="*/ 3333750 w 4152900"/>
              <a:gd name="connsiteY1" fmla="*/ 1942994 h 3981450"/>
              <a:gd name="connsiteX2" fmla="*/ 4152900 w 4152900"/>
              <a:gd name="connsiteY2" fmla="*/ 3981450 h 3981450"/>
              <a:gd name="connsiteX3" fmla="*/ 0 w 4152900"/>
              <a:gd name="connsiteY3" fmla="*/ 3981450 h 3981450"/>
              <a:gd name="connsiteX4" fmla="*/ 0 w 4152900"/>
              <a:gd name="connsiteY4" fmla="*/ 0 h 3981450"/>
              <a:gd name="connsiteX0" fmla="*/ 0 w 4152900"/>
              <a:gd name="connsiteY0" fmla="*/ 0 h 3981450"/>
              <a:gd name="connsiteX1" fmla="*/ 3333750 w 4152900"/>
              <a:gd name="connsiteY1" fmla="*/ 1942994 h 3981450"/>
              <a:gd name="connsiteX2" fmla="*/ 4152900 w 4152900"/>
              <a:gd name="connsiteY2" fmla="*/ 3981450 h 3981450"/>
              <a:gd name="connsiteX3" fmla="*/ 0 w 4152900"/>
              <a:gd name="connsiteY3" fmla="*/ 3981450 h 3981450"/>
              <a:gd name="connsiteX4" fmla="*/ 0 w 4152900"/>
              <a:gd name="connsiteY4" fmla="*/ 0 h 3981450"/>
              <a:gd name="connsiteX0" fmla="*/ 0 w 4152900"/>
              <a:gd name="connsiteY0" fmla="*/ 0 h 3981450"/>
              <a:gd name="connsiteX1" fmla="*/ 3200400 w 4152900"/>
              <a:gd name="connsiteY1" fmla="*/ 1720566 h 3981450"/>
              <a:gd name="connsiteX2" fmla="*/ 4152900 w 4152900"/>
              <a:gd name="connsiteY2" fmla="*/ 3981450 h 3981450"/>
              <a:gd name="connsiteX3" fmla="*/ 0 w 4152900"/>
              <a:gd name="connsiteY3" fmla="*/ 3981450 h 3981450"/>
              <a:gd name="connsiteX4" fmla="*/ 0 w 4152900"/>
              <a:gd name="connsiteY4" fmla="*/ 0 h 3981450"/>
              <a:gd name="connsiteX0" fmla="*/ 0 w 4152900"/>
              <a:gd name="connsiteY0" fmla="*/ 0 h 3981450"/>
              <a:gd name="connsiteX1" fmla="*/ 3200400 w 4152900"/>
              <a:gd name="connsiteY1" fmla="*/ 1720566 h 3981450"/>
              <a:gd name="connsiteX2" fmla="*/ 4152900 w 4152900"/>
              <a:gd name="connsiteY2" fmla="*/ 3981450 h 3981450"/>
              <a:gd name="connsiteX3" fmla="*/ 0 w 4152900"/>
              <a:gd name="connsiteY3" fmla="*/ 3981450 h 3981450"/>
              <a:gd name="connsiteX4" fmla="*/ 0 w 4152900"/>
              <a:gd name="connsiteY4" fmla="*/ 0 h 3981450"/>
              <a:gd name="connsiteX0" fmla="*/ 0 w 4152900"/>
              <a:gd name="connsiteY0" fmla="*/ 314198 h 4295648"/>
              <a:gd name="connsiteX1" fmla="*/ 1607574 w 4152900"/>
              <a:gd name="connsiteY1" fmla="*/ 305635 h 4295648"/>
              <a:gd name="connsiteX2" fmla="*/ 3200400 w 4152900"/>
              <a:gd name="connsiteY2" fmla="*/ 2034764 h 4295648"/>
              <a:gd name="connsiteX3" fmla="*/ 4152900 w 4152900"/>
              <a:gd name="connsiteY3" fmla="*/ 4295648 h 4295648"/>
              <a:gd name="connsiteX4" fmla="*/ 0 w 4152900"/>
              <a:gd name="connsiteY4" fmla="*/ 4295648 h 4295648"/>
              <a:gd name="connsiteX5" fmla="*/ 0 w 4152900"/>
              <a:gd name="connsiteY5" fmla="*/ 314198 h 4295648"/>
              <a:gd name="connsiteX0" fmla="*/ 0 w 4152900"/>
              <a:gd name="connsiteY0" fmla="*/ 314198 h 4295648"/>
              <a:gd name="connsiteX1" fmla="*/ 1607574 w 4152900"/>
              <a:gd name="connsiteY1" fmla="*/ 305635 h 4295648"/>
              <a:gd name="connsiteX2" fmla="*/ 3200400 w 4152900"/>
              <a:gd name="connsiteY2" fmla="*/ 2034764 h 4295648"/>
              <a:gd name="connsiteX3" fmla="*/ 4152900 w 4152900"/>
              <a:gd name="connsiteY3" fmla="*/ 4295648 h 4295648"/>
              <a:gd name="connsiteX4" fmla="*/ 0 w 4152900"/>
              <a:gd name="connsiteY4" fmla="*/ 4295648 h 4295648"/>
              <a:gd name="connsiteX5" fmla="*/ 0 w 4152900"/>
              <a:gd name="connsiteY5" fmla="*/ 314198 h 4295648"/>
              <a:gd name="connsiteX0" fmla="*/ 0 w 4152900"/>
              <a:gd name="connsiteY0" fmla="*/ 314198 h 4295648"/>
              <a:gd name="connsiteX1" fmla="*/ 1607574 w 4152900"/>
              <a:gd name="connsiteY1" fmla="*/ 305635 h 4295648"/>
              <a:gd name="connsiteX2" fmla="*/ 2073011 w 4152900"/>
              <a:gd name="connsiteY2" fmla="*/ 2171760 h 4295648"/>
              <a:gd name="connsiteX3" fmla="*/ 4152900 w 4152900"/>
              <a:gd name="connsiteY3" fmla="*/ 4295648 h 4295648"/>
              <a:gd name="connsiteX4" fmla="*/ 0 w 4152900"/>
              <a:gd name="connsiteY4" fmla="*/ 4295648 h 4295648"/>
              <a:gd name="connsiteX5" fmla="*/ 0 w 4152900"/>
              <a:gd name="connsiteY5" fmla="*/ 314198 h 4295648"/>
              <a:gd name="connsiteX0" fmla="*/ 0 w 4152900"/>
              <a:gd name="connsiteY0" fmla="*/ 134448 h 4115898"/>
              <a:gd name="connsiteX1" fmla="*/ 1607574 w 4152900"/>
              <a:gd name="connsiteY1" fmla="*/ 125885 h 4115898"/>
              <a:gd name="connsiteX2" fmla="*/ 2073011 w 4152900"/>
              <a:gd name="connsiteY2" fmla="*/ 1992010 h 4115898"/>
              <a:gd name="connsiteX3" fmla="*/ 4152900 w 4152900"/>
              <a:gd name="connsiteY3" fmla="*/ 4115898 h 4115898"/>
              <a:gd name="connsiteX4" fmla="*/ 0 w 4152900"/>
              <a:gd name="connsiteY4" fmla="*/ 4115898 h 4115898"/>
              <a:gd name="connsiteX5" fmla="*/ 0 w 4152900"/>
              <a:gd name="connsiteY5" fmla="*/ 134448 h 4115898"/>
              <a:gd name="connsiteX0" fmla="*/ 0 w 4152900"/>
              <a:gd name="connsiteY0" fmla="*/ 8563 h 3990013"/>
              <a:gd name="connsiteX1" fmla="*/ 1607574 w 4152900"/>
              <a:gd name="connsiteY1" fmla="*/ 0 h 3990013"/>
              <a:gd name="connsiteX2" fmla="*/ 2073011 w 4152900"/>
              <a:gd name="connsiteY2" fmla="*/ 1866125 h 3990013"/>
              <a:gd name="connsiteX3" fmla="*/ 4152900 w 4152900"/>
              <a:gd name="connsiteY3" fmla="*/ 3990013 h 3990013"/>
              <a:gd name="connsiteX4" fmla="*/ 0 w 4152900"/>
              <a:gd name="connsiteY4" fmla="*/ 3990013 h 3990013"/>
              <a:gd name="connsiteX5" fmla="*/ 0 w 4152900"/>
              <a:gd name="connsiteY5" fmla="*/ 8563 h 3990013"/>
              <a:gd name="connsiteX0" fmla="*/ 0 w 4152900"/>
              <a:gd name="connsiteY0" fmla="*/ 8563 h 3990013"/>
              <a:gd name="connsiteX1" fmla="*/ 1607574 w 4152900"/>
              <a:gd name="connsiteY1" fmla="*/ 0 h 3990013"/>
              <a:gd name="connsiteX2" fmla="*/ 2073011 w 4152900"/>
              <a:gd name="connsiteY2" fmla="*/ 1866125 h 3990013"/>
              <a:gd name="connsiteX3" fmla="*/ 4152900 w 4152900"/>
              <a:gd name="connsiteY3" fmla="*/ 3990013 h 3990013"/>
              <a:gd name="connsiteX4" fmla="*/ 0 w 4152900"/>
              <a:gd name="connsiteY4" fmla="*/ 3990013 h 3990013"/>
              <a:gd name="connsiteX5" fmla="*/ 0 w 4152900"/>
              <a:gd name="connsiteY5" fmla="*/ 8563 h 3990013"/>
              <a:gd name="connsiteX0" fmla="*/ 0 w 4152900"/>
              <a:gd name="connsiteY0" fmla="*/ 51923 h 4033373"/>
              <a:gd name="connsiteX1" fmla="*/ 2073011 w 4152900"/>
              <a:gd name="connsiteY1" fmla="*/ 1909485 h 4033373"/>
              <a:gd name="connsiteX2" fmla="*/ 4152900 w 4152900"/>
              <a:gd name="connsiteY2" fmla="*/ 4033373 h 4033373"/>
              <a:gd name="connsiteX3" fmla="*/ 0 w 4152900"/>
              <a:gd name="connsiteY3" fmla="*/ 4033373 h 4033373"/>
              <a:gd name="connsiteX4" fmla="*/ 0 w 4152900"/>
              <a:gd name="connsiteY4" fmla="*/ 51923 h 4033373"/>
              <a:gd name="connsiteX0" fmla="*/ 0 w 4152900"/>
              <a:gd name="connsiteY0" fmla="*/ 39460 h 4020910"/>
              <a:gd name="connsiteX1" fmla="*/ 1759618 w 4152900"/>
              <a:gd name="connsiteY1" fmla="*/ 2475397 h 4020910"/>
              <a:gd name="connsiteX2" fmla="*/ 4152900 w 4152900"/>
              <a:gd name="connsiteY2" fmla="*/ 4020910 h 4020910"/>
              <a:gd name="connsiteX3" fmla="*/ 0 w 4152900"/>
              <a:gd name="connsiteY3" fmla="*/ 4020910 h 4020910"/>
              <a:gd name="connsiteX4" fmla="*/ 0 w 4152900"/>
              <a:gd name="connsiteY4" fmla="*/ 39460 h 4020910"/>
              <a:gd name="connsiteX0" fmla="*/ 0 w 4152900"/>
              <a:gd name="connsiteY0" fmla="*/ 48924 h 4030374"/>
              <a:gd name="connsiteX1" fmla="*/ 1759618 w 4152900"/>
              <a:gd name="connsiteY1" fmla="*/ 2484861 h 4030374"/>
              <a:gd name="connsiteX2" fmla="*/ 4152900 w 4152900"/>
              <a:gd name="connsiteY2" fmla="*/ 4030374 h 4030374"/>
              <a:gd name="connsiteX3" fmla="*/ 0 w 4152900"/>
              <a:gd name="connsiteY3" fmla="*/ 4030374 h 4030374"/>
              <a:gd name="connsiteX4" fmla="*/ 0 w 4152900"/>
              <a:gd name="connsiteY4" fmla="*/ 48924 h 4030374"/>
              <a:gd name="connsiteX0" fmla="*/ 0 w 4152900"/>
              <a:gd name="connsiteY0" fmla="*/ 0 h 3981450"/>
              <a:gd name="connsiteX1" fmla="*/ 1759618 w 4152900"/>
              <a:gd name="connsiteY1" fmla="*/ 2435937 h 3981450"/>
              <a:gd name="connsiteX2" fmla="*/ 4152900 w 4152900"/>
              <a:gd name="connsiteY2" fmla="*/ 3981450 h 3981450"/>
              <a:gd name="connsiteX3" fmla="*/ 0 w 4152900"/>
              <a:gd name="connsiteY3" fmla="*/ 3981450 h 3981450"/>
              <a:gd name="connsiteX4" fmla="*/ 0 w 4152900"/>
              <a:gd name="connsiteY4" fmla="*/ 0 h 3981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2900" h="3981450">
                <a:moveTo>
                  <a:pt x="0" y="0"/>
                </a:moveTo>
                <a:cubicBezTo>
                  <a:pt x="1461964" y="320790"/>
                  <a:pt x="1694254" y="1290383"/>
                  <a:pt x="1759618" y="2435937"/>
                </a:cubicBezTo>
                <a:cubicBezTo>
                  <a:pt x="1824982" y="3581491"/>
                  <a:pt x="3971925" y="2641175"/>
                  <a:pt x="4152900" y="3981450"/>
                </a:cubicBezTo>
                <a:lnTo>
                  <a:pt x="0" y="3981450"/>
                </a:lnTo>
                <a:lnTo>
                  <a:pt x="0" y="0"/>
                </a:lnTo>
                <a:close/>
              </a:path>
            </a:pathLst>
          </a:custGeom>
          <a:gradFill>
            <a:gsLst>
              <a:gs pos="0">
                <a:schemeClr val="accent1"/>
              </a:gs>
              <a:gs pos="100000">
                <a:schemeClr val="accent2"/>
              </a:gs>
            </a:gsLst>
            <a:lin ang="0" scaled="1"/>
          </a:gradFill>
          <a:ln w="9517" cap="flat">
            <a:noFill/>
            <a:prstDash val="solid"/>
            <a:miter/>
          </a:ln>
          <a:effectLst>
            <a:outerShdw blurRad="127000" dist="38100" dir="2700000" algn="tl" rotWithShape="0">
              <a:schemeClr val="accent1">
                <a:lumMod val="50000"/>
                <a:alpha val="20000"/>
              </a:schemeClr>
            </a:outerShdw>
          </a:effectLst>
        </p:spPr>
        <p:txBody>
          <a:bodyPr wrap="square" rtlCol="0" anchor="ctr">
            <a:noAutofit/>
          </a:bodyPr>
          <a:lstStyle/>
          <a:p>
            <a:endParaRPr lang="id-ID">
              <a:solidFill>
                <a:schemeClr val="tx1"/>
              </a:solidFill>
              <a:cs typeface="+mn-ea"/>
              <a:sym typeface="+mn-lt"/>
            </a:endParaRPr>
          </a:p>
        </p:txBody>
      </p:sp>
      <p:graphicFrame>
        <p:nvGraphicFramePr>
          <p:cNvPr id="10" name="Chart 2">
            <a:extLst>
              <a:ext uri="{FF2B5EF4-FFF2-40B4-BE49-F238E27FC236}">
                <a16:creationId xmlns:a16="http://schemas.microsoft.com/office/drawing/2014/main" id="{8566A905-ED5C-45E8-933E-8B7705D2EF1B}"/>
              </a:ext>
            </a:extLst>
          </p:cNvPr>
          <p:cNvGraphicFramePr/>
          <p:nvPr>
            <p:extLst>
              <p:ext uri="{D42A27DB-BD31-4B8C-83A1-F6EECF244321}">
                <p14:modId xmlns:p14="http://schemas.microsoft.com/office/powerpoint/2010/main" val="3291179224"/>
              </p:ext>
            </p:extLst>
          </p:nvPr>
        </p:nvGraphicFramePr>
        <p:xfrm>
          <a:off x="1610198" y="2512474"/>
          <a:ext cx="3899312" cy="2646229"/>
        </p:xfrm>
        <a:graphic>
          <a:graphicData uri="http://schemas.openxmlformats.org/drawingml/2006/chart">
            <c:chart xmlns:c="http://schemas.openxmlformats.org/drawingml/2006/chart" xmlns:r="http://schemas.openxmlformats.org/officeDocument/2006/relationships" r:id="rId3"/>
          </a:graphicData>
        </a:graphic>
      </p:graphicFrame>
      <p:sp>
        <p:nvSpPr>
          <p:cNvPr id="11" name="文本框 10">
            <a:extLst>
              <a:ext uri="{FF2B5EF4-FFF2-40B4-BE49-F238E27FC236}">
                <a16:creationId xmlns:a16="http://schemas.microsoft.com/office/drawing/2014/main" id="{509C4FA7-E3DC-4782-B549-1F946E2320D6}"/>
              </a:ext>
            </a:extLst>
          </p:cNvPr>
          <p:cNvSpPr txBox="1"/>
          <p:nvPr/>
        </p:nvSpPr>
        <p:spPr>
          <a:xfrm>
            <a:off x="2705774" y="1859198"/>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套餐预定情况</a:t>
            </a:r>
          </a:p>
        </p:txBody>
      </p:sp>
      <p:sp>
        <p:nvSpPr>
          <p:cNvPr id="12" name="文本框 11">
            <a:extLst>
              <a:ext uri="{FF2B5EF4-FFF2-40B4-BE49-F238E27FC236}">
                <a16:creationId xmlns:a16="http://schemas.microsoft.com/office/drawing/2014/main" id="{C2A39CEB-9D84-458C-88CD-8C9124F9C926}"/>
              </a:ext>
            </a:extLst>
          </p:cNvPr>
          <p:cNvSpPr txBox="1"/>
          <p:nvPr/>
        </p:nvSpPr>
        <p:spPr>
          <a:xfrm>
            <a:off x="1621073" y="5424188"/>
            <a:ext cx="3877560" cy="462563"/>
          </a:xfrm>
          <a:prstGeom prst="rect">
            <a:avLst/>
          </a:prstGeom>
          <a:noFill/>
        </p:spPr>
        <p:txBody>
          <a:bodyPr wrap="square" lIns="0" tIns="0" rIns="0" bIns="0" rtlCol="0">
            <a:spAutoFit/>
          </a:bodyPr>
          <a:lstStyle/>
          <a:p>
            <a:pPr>
              <a:lnSpc>
                <a:spcPct val="130000"/>
              </a:lnSpc>
              <a:spcAft>
                <a:spcPts val="600"/>
              </a:spcAft>
            </a:pPr>
            <a:r>
              <a:rPr lang="zh-CN" altLang="en-US" sz="1200" dirty="0">
                <a:solidFill>
                  <a:schemeClr val="tx1">
                    <a:lumMod val="65000"/>
                    <a:lumOff val="35000"/>
                  </a:schemeClr>
                </a:solidFill>
                <a:cs typeface="+mn-ea"/>
                <a:sym typeface="+mn-lt"/>
              </a:rPr>
              <a:t>请填入您的内容，或复制内容后点击右键选择只保留文本来粘贴您的内容。</a:t>
            </a:r>
            <a:endParaRPr lang="en-US" altLang="zh-CN" sz="1200" dirty="0">
              <a:solidFill>
                <a:schemeClr val="tx1">
                  <a:lumMod val="65000"/>
                  <a:lumOff val="35000"/>
                </a:schemeClr>
              </a:solidFill>
              <a:cs typeface="+mn-ea"/>
              <a:sym typeface="+mn-lt"/>
            </a:endParaRPr>
          </a:p>
        </p:txBody>
      </p:sp>
      <p:grpSp>
        <p:nvGrpSpPr>
          <p:cNvPr id="13" name="Group 13">
            <a:extLst>
              <a:ext uri="{FF2B5EF4-FFF2-40B4-BE49-F238E27FC236}">
                <a16:creationId xmlns:a16="http://schemas.microsoft.com/office/drawing/2014/main" id="{7194422E-28DB-4875-BCF8-CC9527CBEAEC}"/>
              </a:ext>
            </a:extLst>
          </p:cNvPr>
          <p:cNvGrpSpPr/>
          <p:nvPr/>
        </p:nvGrpSpPr>
        <p:grpSpPr>
          <a:xfrm>
            <a:off x="3169098" y="2295098"/>
            <a:ext cx="781511" cy="0"/>
            <a:chOff x="6420047" y="3191256"/>
            <a:chExt cx="587160" cy="0"/>
          </a:xfrm>
        </p:grpSpPr>
        <p:cxnSp>
          <p:nvCxnSpPr>
            <p:cNvPr id="14" name="Straight Connector 14">
              <a:extLst>
                <a:ext uri="{FF2B5EF4-FFF2-40B4-BE49-F238E27FC236}">
                  <a16:creationId xmlns:a16="http://schemas.microsoft.com/office/drawing/2014/main" id="{D9411BC6-4D25-47A1-986F-E7A328DB0C70}"/>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Straight Connector 15">
              <a:extLst>
                <a:ext uri="{FF2B5EF4-FFF2-40B4-BE49-F238E27FC236}">
                  <a16:creationId xmlns:a16="http://schemas.microsoft.com/office/drawing/2014/main" id="{EC82233E-CD9B-486D-9050-1FDF9B1B4E1D}"/>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Straight Connector 16">
              <a:extLst>
                <a:ext uri="{FF2B5EF4-FFF2-40B4-BE49-F238E27FC236}">
                  <a16:creationId xmlns:a16="http://schemas.microsoft.com/office/drawing/2014/main" id="{990716F3-7803-4846-94EE-764498544BFA}"/>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7" name="文本框 16">
            <a:extLst>
              <a:ext uri="{FF2B5EF4-FFF2-40B4-BE49-F238E27FC236}">
                <a16:creationId xmlns:a16="http://schemas.microsoft.com/office/drawing/2014/main" id="{A2836614-C1D7-4D0A-975C-27C595B25055}"/>
              </a:ext>
            </a:extLst>
          </p:cNvPr>
          <p:cNvSpPr txBox="1"/>
          <p:nvPr/>
        </p:nvSpPr>
        <p:spPr>
          <a:xfrm>
            <a:off x="7778066" y="1859198"/>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预定套餐占比</a:t>
            </a:r>
          </a:p>
        </p:txBody>
      </p:sp>
      <p:sp>
        <p:nvSpPr>
          <p:cNvPr id="18" name="文本框 17">
            <a:extLst>
              <a:ext uri="{FF2B5EF4-FFF2-40B4-BE49-F238E27FC236}">
                <a16:creationId xmlns:a16="http://schemas.microsoft.com/office/drawing/2014/main" id="{01A38D7A-5CA0-4193-A60D-DC823A456299}"/>
              </a:ext>
            </a:extLst>
          </p:cNvPr>
          <p:cNvSpPr txBox="1"/>
          <p:nvPr/>
        </p:nvSpPr>
        <p:spPr>
          <a:xfrm>
            <a:off x="6693366" y="5424188"/>
            <a:ext cx="3877560" cy="462563"/>
          </a:xfrm>
          <a:prstGeom prst="rect">
            <a:avLst/>
          </a:prstGeom>
          <a:noFill/>
        </p:spPr>
        <p:txBody>
          <a:bodyPr wrap="square" lIns="0" tIns="0" rIns="0" bIns="0" rtlCol="0">
            <a:spAutoFit/>
          </a:bodyPr>
          <a:lstStyle/>
          <a:p>
            <a:pPr>
              <a:lnSpc>
                <a:spcPct val="130000"/>
              </a:lnSpc>
              <a:spcAft>
                <a:spcPts val="600"/>
              </a:spcAft>
            </a:pPr>
            <a:r>
              <a:rPr lang="zh-CN" altLang="en-US" sz="1200" dirty="0">
                <a:solidFill>
                  <a:schemeClr val="tx1">
                    <a:lumMod val="65000"/>
                    <a:lumOff val="35000"/>
                  </a:schemeClr>
                </a:solidFill>
                <a:cs typeface="+mn-ea"/>
                <a:sym typeface="+mn-lt"/>
              </a:rPr>
              <a:t>请填入您的内容，或复制内容后点击右键选择只保留文本来粘贴您的内容。</a:t>
            </a:r>
            <a:endParaRPr lang="en-US" altLang="zh-CN" sz="1200" dirty="0">
              <a:solidFill>
                <a:schemeClr val="tx1">
                  <a:lumMod val="65000"/>
                  <a:lumOff val="35000"/>
                </a:schemeClr>
              </a:solidFill>
              <a:cs typeface="+mn-ea"/>
              <a:sym typeface="+mn-lt"/>
            </a:endParaRPr>
          </a:p>
        </p:txBody>
      </p:sp>
      <p:grpSp>
        <p:nvGrpSpPr>
          <p:cNvPr id="19" name="Group 13">
            <a:extLst>
              <a:ext uri="{FF2B5EF4-FFF2-40B4-BE49-F238E27FC236}">
                <a16:creationId xmlns:a16="http://schemas.microsoft.com/office/drawing/2014/main" id="{45BA95C9-8582-49B5-9E79-CBE6582754D9}"/>
              </a:ext>
            </a:extLst>
          </p:cNvPr>
          <p:cNvGrpSpPr/>
          <p:nvPr/>
        </p:nvGrpSpPr>
        <p:grpSpPr>
          <a:xfrm>
            <a:off x="8241391" y="2295098"/>
            <a:ext cx="781511" cy="0"/>
            <a:chOff x="6420047" y="3191256"/>
            <a:chExt cx="587160" cy="0"/>
          </a:xfrm>
        </p:grpSpPr>
        <p:cxnSp>
          <p:nvCxnSpPr>
            <p:cNvPr id="20" name="Straight Connector 14">
              <a:extLst>
                <a:ext uri="{FF2B5EF4-FFF2-40B4-BE49-F238E27FC236}">
                  <a16:creationId xmlns:a16="http://schemas.microsoft.com/office/drawing/2014/main" id="{CE1737C0-41E8-4995-88A4-3BDD3F4D9AA6}"/>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 name="Straight Connector 15">
              <a:extLst>
                <a:ext uri="{FF2B5EF4-FFF2-40B4-BE49-F238E27FC236}">
                  <a16:creationId xmlns:a16="http://schemas.microsoft.com/office/drawing/2014/main" id="{16CC1083-54B9-4FD8-807B-FA0E90787660}"/>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 name="Straight Connector 16">
              <a:extLst>
                <a:ext uri="{FF2B5EF4-FFF2-40B4-BE49-F238E27FC236}">
                  <a16:creationId xmlns:a16="http://schemas.microsoft.com/office/drawing/2014/main" id="{3C3E5EDB-BF74-4DDB-A7C7-EA658C0D4F63}"/>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aphicFrame>
        <p:nvGraphicFramePr>
          <p:cNvPr id="24" name="Chart 12">
            <a:extLst>
              <a:ext uri="{FF2B5EF4-FFF2-40B4-BE49-F238E27FC236}">
                <a16:creationId xmlns:a16="http://schemas.microsoft.com/office/drawing/2014/main" id="{725D721E-7FA1-43E9-9DEE-53ADABD1C8A7}"/>
              </a:ext>
            </a:extLst>
          </p:cNvPr>
          <p:cNvGraphicFramePr/>
          <p:nvPr>
            <p:extLst>
              <p:ext uri="{D42A27DB-BD31-4B8C-83A1-F6EECF244321}">
                <p14:modId xmlns:p14="http://schemas.microsoft.com/office/powerpoint/2010/main" val="2390794548"/>
              </p:ext>
            </p:extLst>
          </p:nvPr>
        </p:nvGraphicFramePr>
        <p:xfrm>
          <a:off x="6682490" y="2512474"/>
          <a:ext cx="3899312" cy="264622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684709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任意多边形: 形状 66">
            <a:extLst>
              <a:ext uri="{FF2B5EF4-FFF2-40B4-BE49-F238E27FC236}">
                <a16:creationId xmlns:a16="http://schemas.microsoft.com/office/drawing/2014/main" id="{501E1731-28E9-4245-B704-D94189DE7EE3}"/>
              </a:ext>
            </a:extLst>
          </p:cNvPr>
          <p:cNvSpPr/>
          <p:nvPr/>
        </p:nvSpPr>
        <p:spPr>
          <a:xfrm rot="1178720" flipH="1" flipV="1">
            <a:off x="425071" y="2054208"/>
            <a:ext cx="11912505" cy="7001336"/>
          </a:xfrm>
          <a:custGeom>
            <a:avLst/>
            <a:gdLst>
              <a:gd name="connsiteX0" fmla="*/ 1036095 w 11912505"/>
              <a:gd name="connsiteY0" fmla="*/ 7001336 h 7001336"/>
              <a:gd name="connsiteX1" fmla="*/ 0 w 11912505"/>
              <a:gd name="connsiteY1" fmla="*/ 4098912 h 7001336"/>
              <a:gd name="connsiteX2" fmla="*/ 11482324 w 11912505"/>
              <a:gd name="connsiteY2" fmla="*/ 0 h 7001336"/>
              <a:gd name="connsiteX3" fmla="*/ 11912505 w 11912505"/>
              <a:gd name="connsiteY3" fmla="*/ 1205071 h 7001336"/>
              <a:gd name="connsiteX4" fmla="*/ 11754109 w 11912505"/>
              <a:gd name="connsiteY4" fmla="*/ 1357460 h 7001336"/>
              <a:gd name="connsiteX5" fmla="*/ 9373185 w 11912505"/>
              <a:gd name="connsiteY5" fmla="*/ 2737000 h 7001336"/>
              <a:gd name="connsiteX6" fmla="*/ 5788483 w 11912505"/>
              <a:gd name="connsiteY6" fmla="*/ 3544683 h 7001336"/>
              <a:gd name="connsiteX7" fmla="*/ 3464062 w 11912505"/>
              <a:gd name="connsiteY7" fmla="*/ 4212278 h 7001336"/>
              <a:gd name="connsiteX8" fmla="*/ 1766280 w 11912505"/>
              <a:gd name="connsiteY8" fmla="*/ 5730065 h 7001336"/>
              <a:gd name="connsiteX9" fmla="*/ 1118969 w 11912505"/>
              <a:gd name="connsiteY9" fmla="*/ 6806348 h 700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12505" h="7001336">
                <a:moveTo>
                  <a:pt x="1036095" y="7001336"/>
                </a:moveTo>
                <a:lnTo>
                  <a:pt x="0" y="4098912"/>
                </a:lnTo>
                <a:lnTo>
                  <a:pt x="11482324" y="0"/>
                </a:lnTo>
                <a:lnTo>
                  <a:pt x="11912505" y="1205071"/>
                </a:lnTo>
                <a:lnTo>
                  <a:pt x="11754109" y="1357460"/>
                </a:lnTo>
                <a:cubicBezTo>
                  <a:pt x="11078410" y="1979617"/>
                  <a:pt x="10240307" y="2427599"/>
                  <a:pt x="9373185" y="2737000"/>
                </a:cubicBezTo>
                <a:cubicBezTo>
                  <a:pt x="8217027" y="3149540"/>
                  <a:pt x="6998457" y="3336643"/>
                  <a:pt x="5788483" y="3544683"/>
                </a:cubicBezTo>
                <a:cubicBezTo>
                  <a:pt x="4992449" y="3681873"/>
                  <a:pt x="4181450" y="3833880"/>
                  <a:pt x="3464062" y="4212278"/>
                </a:cubicBezTo>
                <a:cubicBezTo>
                  <a:pt x="2789028" y="4569745"/>
                  <a:pt x="2223842" y="5113998"/>
                  <a:pt x="1766280" y="5730065"/>
                </a:cubicBezTo>
                <a:cubicBezTo>
                  <a:pt x="1517201" y="6065192"/>
                  <a:pt x="1297228" y="6426585"/>
                  <a:pt x="1118969" y="6806348"/>
                </a:cubicBezTo>
                <a:close/>
              </a:path>
            </a:pathLst>
          </a:custGeom>
          <a:solidFill>
            <a:schemeClr val="accent1"/>
          </a:solidFill>
          <a:ln w="9517" cap="flat">
            <a:noFill/>
            <a:prstDash val="solid"/>
            <a:miter/>
          </a:ln>
          <a:effectLst>
            <a:outerShdw blurRad="254000" dist="38100" dir="2700000" algn="tl" rotWithShape="0">
              <a:schemeClr val="accent1">
                <a:lumMod val="50000"/>
                <a:alpha val="52000"/>
              </a:schemeClr>
            </a:outerShdw>
          </a:effectLst>
        </p:spPr>
        <p:txBody>
          <a:bodyPr wrap="square" rtlCol="0" anchor="ctr">
            <a:noAutofit/>
          </a:bodyPr>
          <a:lstStyle/>
          <a:p>
            <a:endParaRPr lang="en-US">
              <a:cs typeface="+mn-ea"/>
              <a:sym typeface="+mn-lt"/>
            </a:endParaRPr>
          </a:p>
        </p:txBody>
      </p:sp>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游客喜好分析</a:t>
            </a:r>
          </a:p>
        </p:txBody>
      </p:sp>
      <p:sp>
        <p:nvSpPr>
          <p:cNvPr id="4" name="Rectangle 8">
            <a:extLst>
              <a:ext uri="{FF2B5EF4-FFF2-40B4-BE49-F238E27FC236}">
                <a16:creationId xmlns:a16="http://schemas.microsoft.com/office/drawing/2014/main" id="{16E7C8EB-1055-4462-BE9E-F762DC726A45}"/>
              </a:ext>
            </a:extLst>
          </p:cNvPr>
          <p:cNvSpPr/>
          <p:nvPr/>
        </p:nvSpPr>
        <p:spPr>
          <a:xfrm>
            <a:off x="587375" y="1942872"/>
            <a:ext cx="2607926" cy="2870200"/>
          </a:xfrm>
          <a:prstGeom prst="rect">
            <a:avLst/>
          </a:pr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7" name="Freeform 14">
            <a:extLst>
              <a:ext uri="{FF2B5EF4-FFF2-40B4-BE49-F238E27FC236}">
                <a16:creationId xmlns:a16="http://schemas.microsoft.com/office/drawing/2014/main" id="{14987866-85CD-4C06-BF63-3FA489AE9F83}"/>
              </a:ext>
            </a:extLst>
          </p:cNvPr>
          <p:cNvSpPr>
            <a:spLocks/>
          </p:cNvSpPr>
          <p:nvPr/>
        </p:nvSpPr>
        <p:spPr bwMode="auto">
          <a:xfrm>
            <a:off x="587375" y="1697684"/>
            <a:ext cx="2607926" cy="248721"/>
          </a:xfrm>
          <a:custGeom>
            <a:avLst/>
            <a:gdLst>
              <a:gd name="T0" fmla="*/ 8685 w 11034"/>
              <a:gd name="T1" fmla="*/ 0 h 1036"/>
              <a:gd name="T2" fmla="*/ 8685 w 11034"/>
              <a:gd name="T3" fmla="*/ 0 h 1036"/>
              <a:gd name="T4" fmla="*/ 8640 w 11034"/>
              <a:gd name="T5" fmla="*/ 1 h 1036"/>
              <a:gd name="T6" fmla="*/ 8594 w 11034"/>
              <a:gd name="T7" fmla="*/ 6 h 1036"/>
              <a:gd name="T8" fmla="*/ 8550 w 11034"/>
              <a:gd name="T9" fmla="*/ 13 h 1036"/>
              <a:gd name="T10" fmla="*/ 8507 w 11034"/>
              <a:gd name="T11" fmla="*/ 23 h 1036"/>
              <a:gd name="T12" fmla="*/ 8465 w 11034"/>
              <a:gd name="T13" fmla="*/ 36 h 1036"/>
              <a:gd name="T14" fmla="*/ 8423 w 11034"/>
              <a:gd name="T15" fmla="*/ 50 h 1036"/>
              <a:gd name="T16" fmla="*/ 8382 w 11034"/>
              <a:gd name="T17" fmla="*/ 69 h 1036"/>
              <a:gd name="T18" fmla="*/ 8343 w 11034"/>
              <a:gd name="T19" fmla="*/ 89 h 1036"/>
              <a:gd name="T20" fmla="*/ 8304 w 11034"/>
              <a:gd name="T21" fmla="*/ 111 h 1036"/>
              <a:gd name="T22" fmla="*/ 8268 w 11034"/>
              <a:gd name="T23" fmla="*/ 136 h 1036"/>
              <a:gd name="T24" fmla="*/ 8234 w 11034"/>
              <a:gd name="T25" fmla="*/ 164 h 1036"/>
              <a:gd name="T26" fmla="*/ 8201 w 11034"/>
              <a:gd name="T27" fmla="*/ 193 h 1036"/>
              <a:gd name="T28" fmla="*/ 8169 w 11034"/>
              <a:gd name="T29" fmla="*/ 224 h 1036"/>
              <a:gd name="T30" fmla="*/ 8139 w 11034"/>
              <a:gd name="T31" fmla="*/ 259 h 1036"/>
              <a:gd name="T32" fmla="*/ 8112 w 11034"/>
              <a:gd name="T33" fmla="*/ 295 h 1036"/>
              <a:gd name="T34" fmla="*/ 8086 w 11034"/>
              <a:gd name="T35" fmla="*/ 332 h 1036"/>
              <a:gd name="T36" fmla="*/ 8014 w 11034"/>
              <a:gd name="T37" fmla="*/ 447 h 1036"/>
              <a:gd name="T38" fmla="*/ 8014 w 11034"/>
              <a:gd name="T39" fmla="*/ 447 h 1036"/>
              <a:gd name="T40" fmla="*/ 7987 w 11034"/>
              <a:gd name="T41" fmla="*/ 489 h 1036"/>
              <a:gd name="T42" fmla="*/ 7957 w 11034"/>
              <a:gd name="T43" fmla="*/ 527 h 1036"/>
              <a:gd name="T44" fmla="*/ 7925 w 11034"/>
              <a:gd name="T45" fmla="*/ 563 h 1036"/>
              <a:gd name="T46" fmla="*/ 7890 w 11034"/>
              <a:gd name="T47" fmla="*/ 598 h 1036"/>
              <a:gd name="T48" fmla="*/ 7855 w 11034"/>
              <a:gd name="T49" fmla="*/ 629 h 1036"/>
              <a:gd name="T50" fmla="*/ 7816 w 11034"/>
              <a:gd name="T51" fmla="*/ 660 h 1036"/>
              <a:gd name="T52" fmla="*/ 7777 w 11034"/>
              <a:gd name="T53" fmla="*/ 687 h 1036"/>
              <a:gd name="T54" fmla="*/ 7735 w 11034"/>
              <a:gd name="T55" fmla="*/ 711 h 1036"/>
              <a:gd name="T56" fmla="*/ 7692 w 11034"/>
              <a:gd name="T57" fmla="*/ 733 h 1036"/>
              <a:gd name="T58" fmla="*/ 7648 w 11034"/>
              <a:gd name="T59" fmla="*/ 753 h 1036"/>
              <a:gd name="T60" fmla="*/ 7603 w 11034"/>
              <a:gd name="T61" fmla="*/ 769 h 1036"/>
              <a:gd name="T62" fmla="*/ 7557 w 11034"/>
              <a:gd name="T63" fmla="*/ 783 h 1036"/>
              <a:gd name="T64" fmla="*/ 7510 w 11034"/>
              <a:gd name="T65" fmla="*/ 793 h 1036"/>
              <a:gd name="T66" fmla="*/ 7461 w 11034"/>
              <a:gd name="T67" fmla="*/ 800 h 1036"/>
              <a:gd name="T68" fmla="*/ 7412 w 11034"/>
              <a:gd name="T69" fmla="*/ 806 h 1036"/>
              <a:gd name="T70" fmla="*/ 7363 w 11034"/>
              <a:gd name="T71" fmla="*/ 808 h 1036"/>
              <a:gd name="T72" fmla="*/ 0 w 11034"/>
              <a:gd name="T73" fmla="*/ 808 h 1036"/>
              <a:gd name="T74" fmla="*/ 0 w 11034"/>
              <a:gd name="T75" fmla="*/ 1036 h 1036"/>
              <a:gd name="T76" fmla="*/ 11034 w 11034"/>
              <a:gd name="T77" fmla="*/ 1036 h 1036"/>
              <a:gd name="T78" fmla="*/ 11034 w 11034"/>
              <a:gd name="T79" fmla="*/ 922 h 1036"/>
              <a:gd name="T80" fmla="*/ 11034 w 11034"/>
              <a:gd name="T81" fmla="*/ 808 h 1036"/>
              <a:gd name="T82" fmla="*/ 11034 w 11034"/>
              <a:gd name="T83" fmla="*/ 0 h 1036"/>
              <a:gd name="T84" fmla="*/ 8685 w 11034"/>
              <a:gd name="T85" fmla="*/ 0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34" h="1036">
                <a:moveTo>
                  <a:pt x="8685" y="0"/>
                </a:moveTo>
                <a:lnTo>
                  <a:pt x="8685" y="0"/>
                </a:lnTo>
                <a:lnTo>
                  <a:pt x="8640" y="1"/>
                </a:lnTo>
                <a:lnTo>
                  <a:pt x="8594" y="6"/>
                </a:lnTo>
                <a:lnTo>
                  <a:pt x="8550" y="13"/>
                </a:lnTo>
                <a:lnTo>
                  <a:pt x="8507" y="23"/>
                </a:lnTo>
                <a:lnTo>
                  <a:pt x="8465" y="36"/>
                </a:lnTo>
                <a:lnTo>
                  <a:pt x="8423" y="50"/>
                </a:lnTo>
                <a:lnTo>
                  <a:pt x="8382" y="69"/>
                </a:lnTo>
                <a:lnTo>
                  <a:pt x="8343" y="89"/>
                </a:lnTo>
                <a:lnTo>
                  <a:pt x="8304" y="111"/>
                </a:lnTo>
                <a:lnTo>
                  <a:pt x="8268" y="136"/>
                </a:lnTo>
                <a:lnTo>
                  <a:pt x="8234" y="164"/>
                </a:lnTo>
                <a:lnTo>
                  <a:pt x="8201" y="193"/>
                </a:lnTo>
                <a:lnTo>
                  <a:pt x="8169" y="224"/>
                </a:lnTo>
                <a:lnTo>
                  <a:pt x="8139" y="259"/>
                </a:lnTo>
                <a:lnTo>
                  <a:pt x="8112" y="295"/>
                </a:lnTo>
                <a:lnTo>
                  <a:pt x="8086" y="332"/>
                </a:lnTo>
                <a:lnTo>
                  <a:pt x="8014" y="447"/>
                </a:lnTo>
                <a:lnTo>
                  <a:pt x="8014" y="447"/>
                </a:lnTo>
                <a:lnTo>
                  <a:pt x="7987" y="489"/>
                </a:lnTo>
                <a:lnTo>
                  <a:pt x="7957" y="527"/>
                </a:lnTo>
                <a:lnTo>
                  <a:pt x="7925" y="563"/>
                </a:lnTo>
                <a:lnTo>
                  <a:pt x="7890" y="598"/>
                </a:lnTo>
                <a:lnTo>
                  <a:pt x="7855" y="629"/>
                </a:lnTo>
                <a:lnTo>
                  <a:pt x="7816" y="660"/>
                </a:lnTo>
                <a:lnTo>
                  <a:pt x="7777" y="687"/>
                </a:lnTo>
                <a:lnTo>
                  <a:pt x="7735" y="711"/>
                </a:lnTo>
                <a:lnTo>
                  <a:pt x="7692" y="733"/>
                </a:lnTo>
                <a:lnTo>
                  <a:pt x="7648" y="753"/>
                </a:lnTo>
                <a:lnTo>
                  <a:pt x="7603" y="769"/>
                </a:lnTo>
                <a:lnTo>
                  <a:pt x="7557" y="783"/>
                </a:lnTo>
                <a:lnTo>
                  <a:pt x="7510" y="793"/>
                </a:lnTo>
                <a:lnTo>
                  <a:pt x="7461" y="800"/>
                </a:lnTo>
                <a:lnTo>
                  <a:pt x="7412" y="806"/>
                </a:lnTo>
                <a:lnTo>
                  <a:pt x="7363" y="808"/>
                </a:lnTo>
                <a:lnTo>
                  <a:pt x="0" y="808"/>
                </a:lnTo>
                <a:lnTo>
                  <a:pt x="0" y="1036"/>
                </a:lnTo>
                <a:lnTo>
                  <a:pt x="11034" y="1036"/>
                </a:lnTo>
                <a:lnTo>
                  <a:pt x="11034" y="922"/>
                </a:lnTo>
                <a:lnTo>
                  <a:pt x="11034" y="808"/>
                </a:lnTo>
                <a:lnTo>
                  <a:pt x="11034" y="0"/>
                </a:lnTo>
                <a:lnTo>
                  <a:pt x="868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26" name="Rectangle 8">
            <a:extLst>
              <a:ext uri="{FF2B5EF4-FFF2-40B4-BE49-F238E27FC236}">
                <a16:creationId xmlns:a16="http://schemas.microsoft.com/office/drawing/2014/main" id="{62CA849E-AE84-45EB-8FD2-91A239350B8A}"/>
              </a:ext>
            </a:extLst>
          </p:cNvPr>
          <p:cNvSpPr/>
          <p:nvPr/>
        </p:nvSpPr>
        <p:spPr>
          <a:xfrm>
            <a:off x="587375" y="4813072"/>
            <a:ext cx="2607926" cy="949124"/>
          </a:xfrm>
          <a:prstGeom prst="rect">
            <a:avLst/>
          </a:prstGeom>
          <a:blipFill>
            <a:blip r:embed="rId3"/>
            <a:stretch>
              <a:fillRect t="-42075" b="-4096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30" name="文本框 29">
            <a:extLst>
              <a:ext uri="{FF2B5EF4-FFF2-40B4-BE49-F238E27FC236}">
                <a16:creationId xmlns:a16="http://schemas.microsoft.com/office/drawing/2014/main" id="{369566C4-BBCA-4EAA-A11D-0DD577B7E46F}"/>
              </a:ext>
            </a:extLst>
          </p:cNvPr>
          <p:cNvSpPr txBox="1"/>
          <p:nvPr/>
        </p:nvSpPr>
        <p:spPr>
          <a:xfrm>
            <a:off x="1171910" y="2218588"/>
            <a:ext cx="1438856"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年轻人旅行</a:t>
            </a:r>
          </a:p>
        </p:txBody>
      </p:sp>
      <p:sp>
        <p:nvSpPr>
          <p:cNvPr id="31" name="文本框 30">
            <a:extLst>
              <a:ext uri="{FF2B5EF4-FFF2-40B4-BE49-F238E27FC236}">
                <a16:creationId xmlns:a16="http://schemas.microsoft.com/office/drawing/2014/main" id="{8F51F645-021B-4156-B9DF-260F33472760}"/>
              </a:ext>
            </a:extLst>
          </p:cNvPr>
          <p:cNvSpPr txBox="1"/>
          <p:nvPr/>
        </p:nvSpPr>
        <p:spPr>
          <a:xfrm>
            <a:off x="737038" y="2843924"/>
            <a:ext cx="2308601" cy="936860"/>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32" name="Group 13">
            <a:extLst>
              <a:ext uri="{FF2B5EF4-FFF2-40B4-BE49-F238E27FC236}">
                <a16:creationId xmlns:a16="http://schemas.microsoft.com/office/drawing/2014/main" id="{A511EB56-8F3A-44A0-8097-A2AFE7FF7D07}"/>
              </a:ext>
            </a:extLst>
          </p:cNvPr>
          <p:cNvGrpSpPr/>
          <p:nvPr/>
        </p:nvGrpSpPr>
        <p:grpSpPr>
          <a:xfrm>
            <a:off x="1500583" y="2654488"/>
            <a:ext cx="781511" cy="0"/>
            <a:chOff x="6420047" y="3191256"/>
            <a:chExt cx="587160" cy="0"/>
          </a:xfrm>
        </p:grpSpPr>
        <p:cxnSp>
          <p:nvCxnSpPr>
            <p:cNvPr id="33" name="Straight Connector 14">
              <a:extLst>
                <a:ext uri="{FF2B5EF4-FFF2-40B4-BE49-F238E27FC236}">
                  <a16:creationId xmlns:a16="http://schemas.microsoft.com/office/drawing/2014/main" id="{D7697C88-3DF9-4523-986B-1B7C6870ED92}"/>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34" name="Straight Connector 15">
              <a:extLst>
                <a:ext uri="{FF2B5EF4-FFF2-40B4-BE49-F238E27FC236}">
                  <a16:creationId xmlns:a16="http://schemas.microsoft.com/office/drawing/2014/main" id="{827E31C9-A80C-42C3-88B6-4E627E608116}"/>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5" name="Straight Connector 16">
              <a:extLst>
                <a:ext uri="{FF2B5EF4-FFF2-40B4-BE49-F238E27FC236}">
                  <a16:creationId xmlns:a16="http://schemas.microsoft.com/office/drawing/2014/main" id="{FB5B5A8D-0FBC-4AD0-82AA-C30BC0DDF444}"/>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8" name="Rectangle 8">
            <a:extLst>
              <a:ext uri="{FF2B5EF4-FFF2-40B4-BE49-F238E27FC236}">
                <a16:creationId xmlns:a16="http://schemas.microsoft.com/office/drawing/2014/main" id="{4ADDC1AA-A686-4C29-96E7-16E65A4EA52E}"/>
              </a:ext>
            </a:extLst>
          </p:cNvPr>
          <p:cNvSpPr/>
          <p:nvPr/>
        </p:nvSpPr>
        <p:spPr>
          <a:xfrm>
            <a:off x="3376875" y="1942872"/>
            <a:ext cx="2607926" cy="2870200"/>
          </a:xfrm>
          <a:prstGeom prst="rect">
            <a:avLst/>
          </a:pr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39" name="Freeform 14">
            <a:extLst>
              <a:ext uri="{FF2B5EF4-FFF2-40B4-BE49-F238E27FC236}">
                <a16:creationId xmlns:a16="http://schemas.microsoft.com/office/drawing/2014/main" id="{0269F8AC-5705-4776-AAB9-EB371AB0FD6C}"/>
              </a:ext>
            </a:extLst>
          </p:cNvPr>
          <p:cNvSpPr>
            <a:spLocks/>
          </p:cNvSpPr>
          <p:nvPr/>
        </p:nvSpPr>
        <p:spPr bwMode="auto">
          <a:xfrm>
            <a:off x="3376875" y="1697684"/>
            <a:ext cx="2607926" cy="248721"/>
          </a:xfrm>
          <a:custGeom>
            <a:avLst/>
            <a:gdLst>
              <a:gd name="T0" fmla="*/ 8685 w 11034"/>
              <a:gd name="T1" fmla="*/ 0 h 1036"/>
              <a:gd name="T2" fmla="*/ 8685 w 11034"/>
              <a:gd name="T3" fmla="*/ 0 h 1036"/>
              <a:gd name="T4" fmla="*/ 8640 w 11034"/>
              <a:gd name="T5" fmla="*/ 1 h 1036"/>
              <a:gd name="T6" fmla="*/ 8594 w 11034"/>
              <a:gd name="T7" fmla="*/ 6 h 1036"/>
              <a:gd name="T8" fmla="*/ 8550 w 11034"/>
              <a:gd name="T9" fmla="*/ 13 h 1036"/>
              <a:gd name="T10" fmla="*/ 8507 w 11034"/>
              <a:gd name="T11" fmla="*/ 23 h 1036"/>
              <a:gd name="T12" fmla="*/ 8465 w 11034"/>
              <a:gd name="T13" fmla="*/ 36 h 1036"/>
              <a:gd name="T14" fmla="*/ 8423 w 11034"/>
              <a:gd name="T15" fmla="*/ 50 h 1036"/>
              <a:gd name="T16" fmla="*/ 8382 w 11034"/>
              <a:gd name="T17" fmla="*/ 69 h 1036"/>
              <a:gd name="T18" fmla="*/ 8343 w 11034"/>
              <a:gd name="T19" fmla="*/ 89 h 1036"/>
              <a:gd name="T20" fmla="*/ 8304 w 11034"/>
              <a:gd name="T21" fmla="*/ 111 h 1036"/>
              <a:gd name="T22" fmla="*/ 8268 w 11034"/>
              <a:gd name="T23" fmla="*/ 136 h 1036"/>
              <a:gd name="T24" fmla="*/ 8234 w 11034"/>
              <a:gd name="T25" fmla="*/ 164 h 1036"/>
              <a:gd name="T26" fmla="*/ 8201 w 11034"/>
              <a:gd name="T27" fmla="*/ 193 h 1036"/>
              <a:gd name="T28" fmla="*/ 8169 w 11034"/>
              <a:gd name="T29" fmla="*/ 224 h 1036"/>
              <a:gd name="T30" fmla="*/ 8139 w 11034"/>
              <a:gd name="T31" fmla="*/ 259 h 1036"/>
              <a:gd name="T32" fmla="*/ 8112 w 11034"/>
              <a:gd name="T33" fmla="*/ 295 h 1036"/>
              <a:gd name="T34" fmla="*/ 8086 w 11034"/>
              <a:gd name="T35" fmla="*/ 332 h 1036"/>
              <a:gd name="T36" fmla="*/ 8014 w 11034"/>
              <a:gd name="T37" fmla="*/ 447 h 1036"/>
              <a:gd name="T38" fmla="*/ 8014 w 11034"/>
              <a:gd name="T39" fmla="*/ 447 h 1036"/>
              <a:gd name="T40" fmla="*/ 7987 w 11034"/>
              <a:gd name="T41" fmla="*/ 489 h 1036"/>
              <a:gd name="T42" fmla="*/ 7957 w 11034"/>
              <a:gd name="T43" fmla="*/ 527 h 1036"/>
              <a:gd name="T44" fmla="*/ 7925 w 11034"/>
              <a:gd name="T45" fmla="*/ 563 h 1036"/>
              <a:gd name="T46" fmla="*/ 7890 w 11034"/>
              <a:gd name="T47" fmla="*/ 598 h 1036"/>
              <a:gd name="T48" fmla="*/ 7855 w 11034"/>
              <a:gd name="T49" fmla="*/ 629 h 1036"/>
              <a:gd name="T50" fmla="*/ 7816 w 11034"/>
              <a:gd name="T51" fmla="*/ 660 h 1036"/>
              <a:gd name="T52" fmla="*/ 7777 w 11034"/>
              <a:gd name="T53" fmla="*/ 687 h 1036"/>
              <a:gd name="T54" fmla="*/ 7735 w 11034"/>
              <a:gd name="T55" fmla="*/ 711 h 1036"/>
              <a:gd name="T56" fmla="*/ 7692 w 11034"/>
              <a:gd name="T57" fmla="*/ 733 h 1036"/>
              <a:gd name="T58" fmla="*/ 7648 w 11034"/>
              <a:gd name="T59" fmla="*/ 753 h 1036"/>
              <a:gd name="T60" fmla="*/ 7603 w 11034"/>
              <a:gd name="T61" fmla="*/ 769 h 1036"/>
              <a:gd name="T62" fmla="*/ 7557 w 11034"/>
              <a:gd name="T63" fmla="*/ 783 h 1036"/>
              <a:gd name="T64" fmla="*/ 7510 w 11034"/>
              <a:gd name="T65" fmla="*/ 793 h 1036"/>
              <a:gd name="T66" fmla="*/ 7461 w 11034"/>
              <a:gd name="T67" fmla="*/ 800 h 1036"/>
              <a:gd name="T68" fmla="*/ 7412 w 11034"/>
              <a:gd name="T69" fmla="*/ 806 h 1036"/>
              <a:gd name="T70" fmla="*/ 7363 w 11034"/>
              <a:gd name="T71" fmla="*/ 808 h 1036"/>
              <a:gd name="T72" fmla="*/ 0 w 11034"/>
              <a:gd name="T73" fmla="*/ 808 h 1036"/>
              <a:gd name="T74" fmla="*/ 0 w 11034"/>
              <a:gd name="T75" fmla="*/ 1036 h 1036"/>
              <a:gd name="T76" fmla="*/ 11034 w 11034"/>
              <a:gd name="T77" fmla="*/ 1036 h 1036"/>
              <a:gd name="T78" fmla="*/ 11034 w 11034"/>
              <a:gd name="T79" fmla="*/ 922 h 1036"/>
              <a:gd name="T80" fmla="*/ 11034 w 11034"/>
              <a:gd name="T81" fmla="*/ 808 h 1036"/>
              <a:gd name="T82" fmla="*/ 11034 w 11034"/>
              <a:gd name="T83" fmla="*/ 0 h 1036"/>
              <a:gd name="T84" fmla="*/ 8685 w 11034"/>
              <a:gd name="T85" fmla="*/ 0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34" h="1036">
                <a:moveTo>
                  <a:pt x="8685" y="0"/>
                </a:moveTo>
                <a:lnTo>
                  <a:pt x="8685" y="0"/>
                </a:lnTo>
                <a:lnTo>
                  <a:pt x="8640" y="1"/>
                </a:lnTo>
                <a:lnTo>
                  <a:pt x="8594" y="6"/>
                </a:lnTo>
                <a:lnTo>
                  <a:pt x="8550" y="13"/>
                </a:lnTo>
                <a:lnTo>
                  <a:pt x="8507" y="23"/>
                </a:lnTo>
                <a:lnTo>
                  <a:pt x="8465" y="36"/>
                </a:lnTo>
                <a:lnTo>
                  <a:pt x="8423" y="50"/>
                </a:lnTo>
                <a:lnTo>
                  <a:pt x="8382" y="69"/>
                </a:lnTo>
                <a:lnTo>
                  <a:pt x="8343" y="89"/>
                </a:lnTo>
                <a:lnTo>
                  <a:pt x="8304" y="111"/>
                </a:lnTo>
                <a:lnTo>
                  <a:pt x="8268" y="136"/>
                </a:lnTo>
                <a:lnTo>
                  <a:pt x="8234" y="164"/>
                </a:lnTo>
                <a:lnTo>
                  <a:pt x="8201" y="193"/>
                </a:lnTo>
                <a:lnTo>
                  <a:pt x="8169" y="224"/>
                </a:lnTo>
                <a:lnTo>
                  <a:pt x="8139" y="259"/>
                </a:lnTo>
                <a:lnTo>
                  <a:pt x="8112" y="295"/>
                </a:lnTo>
                <a:lnTo>
                  <a:pt x="8086" y="332"/>
                </a:lnTo>
                <a:lnTo>
                  <a:pt x="8014" y="447"/>
                </a:lnTo>
                <a:lnTo>
                  <a:pt x="8014" y="447"/>
                </a:lnTo>
                <a:lnTo>
                  <a:pt x="7987" y="489"/>
                </a:lnTo>
                <a:lnTo>
                  <a:pt x="7957" y="527"/>
                </a:lnTo>
                <a:lnTo>
                  <a:pt x="7925" y="563"/>
                </a:lnTo>
                <a:lnTo>
                  <a:pt x="7890" y="598"/>
                </a:lnTo>
                <a:lnTo>
                  <a:pt x="7855" y="629"/>
                </a:lnTo>
                <a:lnTo>
                  <a:pt x="7816" y="660"/>
                </a:lnTo>
                <a:lnTo>
                  <a:pt x="7777" y="687"/>
                </a:lnTo>
                <a:lnTo>
                  <a:pt x="7735" y="711"/>
                </a:lnTo>
                <a:lnTo>
                  <a:pt x="7692" y="733"/>
                </a:lnTo>
                <a:lnTo>
                  <a:pt x="7648" y="753"/>
                </a:lnTo>
                <a:lnTo>
                  <a:pt x="7603" y="769"/>
                </a:lnTo>
                <a:lnTo>
                  <a:pt x="7557" y="783"/>
                </a:lnTo>
                <a:lnTo>
                  <a:pt x="7510" y="793"/>
                </a:lnTo>
                <a:lnTo>
                  <a:pt x="7461" y="800"/>
                </a:lnTo>
                <a:lnTo>
                  <a:pt x="7412" y="806"/>
                </a:lnTo>
                <a:lnTo>
                  <a:pt x="7363" y="808"/>
                </a:lnTo>
                <a:lnTo>
                  <a:pt x="0" y="808"/>
                </a:lnTo>
                <a:lnTo>
                  <a:pt x="0" y="1036"/>
                </a:lnTo>
                <a:lnTo>
                  <a:pt x="11034" y="1036"/>
                </a:lnTo>
                <a:lnTo>
                  <a:pt x="11034" y="922"/>
                </a:lnTo>
                <a:lnTo>
                  <a:pt x="11034" y="808"/>
                </a:lnTo>
                <a:lnTo>
                  <a:pt x="11034" y="0"/>
                </a:lnTo>
                <a:lnTo>
                  <a:pt x="868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40" name="Rectangle 8">
            <a:extLst>
              <a:ext uri="{FF2B5EF4-FFF2-40B4-BE49-F238E27FC236}">
                <a16:creationId xmlns:a16="http://schemas.microsoft.com/office/drawing/2014/main" id="{20DF7C1C-ABFB-47CF-9B76-33ACD4678657}"/>
              </a:ext>
            </a:extLst>
          </p:cNvPr>
          <p:cNvSpPr/>
          <p:nvPr/>
        </p:nvSpPr>
        <p:spPr>
          <a:xfrm>
            <a:off x="3376875" y="4813072"/>
            <a:ext cx="2607926" cy="949124"/>
          </a:xfrm>
          <a:prstGeom prst="rect">
            <a:avLst/>
          </a:prstGeom>
          <a:blipFill>
            <a:blip r:embed="rId4"/>
            <a:stretch>
              <a:fillRect t="-42148" b="-4103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41" name="文本框 40">
            <a:extLst>
              <a:ext uri="{FF2B5EF4-FFF2-40B4-BE49-F238E27FC236}">
                <a16:creationId xmlns:a16="http://schemas.microsoft.com/office/drawing/2014/main" id="{468BA159-E30C-4AF7-A11F-032F4B123DDB}"/>
              </a:ext>
            </a:extLst>
          </p:cNvPr>
          <p:cNvSpPr txBox="1"/>
          <p:nvPr/>
        </p:nvSpPr>
        <p:spPr>
          <a:xfrm>
            <a:off x="4096062" y="2218588"/>
            <a:ext cx="1169551"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学生旅行</a:t>
            </a:r>
          </a:p>
        </p:txBody>
      </p:sp>
      <p:sp>
        <p:nvSpPr>
          <p:cNvPr id="42" name="文本框 41">
            <a:extLst>
              <a:ext uri="{FF2B5EF4-FFF2-40B4-BE49-F238E27FC236}">
                <a16:creationId xmlns:a16="http://schemas.microsoft.com/office/drawing/2014/main" id="{8F5D0088-D56A-43AD-A957-AE337ABFAB1D}"/>
              </a:ext>
            </a:extLst>
          </p:cNvPr>
          <p:cNvSpPr txBox="1"/>
          <p:nvPr/>
        </p:nvSpPr>
        <p:spPr>
          <a:xfrm>
            <a:off x="3526538" y="2843924"/>
            <a:ext cx="2308601" cy="936860"/>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43" name="Group 13">
            <a:extLst>
              <a:ext uri="{FF2B5EF4-FFF2-40B4-BE49-F238E27FC236}">
                <a16:creationId xmlns:a16="http://schemas.microsoft.com/office/drawing/2014/main" id="{3BFA1285-ACC4-43F9-9FE8-6B962753E422}"/>
              </a:ext>
            </a:extLst>
          </p:cNvPr>
          <p:cNvGrpSpPr/>
          <p:nvPr/>
        </p:nvGrpSpPr>
        <p:grpSpPr>
          <a:xfrm>
            <a:off x="4290083" y="2654488"/>
            <a:ext cx="781511" cy="0"/>
            <a:chOff x="6420047" y="3191256"/>
            <a:chExt cx="587160" cy="0"/>
          </a:xfrm>
        </p:grpSpPr>
        <p:cxnSp>
          <p:nvCxnSpPr>
            <p:cNvPr id="44" name="Straight Connector 14">
              <a:extLst>
                <a:ext uri="{FF2B5EF4-FFF2-40B4-BE49-F238E27FC236}">
                  <a16:creationId xmlns:a16="http://schemas.microsoft.com/office/drawing/2014/main" id="{EF960F4E-D838-4FC3-8A85-F9DF69D19E90}"/>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5" name="Straight Connector 15">
              <a:extLst>
                <a:ext uri="{FF2B5EF4-FFF2-40B4-BE49-F238E27FC236}">
                  <a16:creationId xmlns:a16="http://schemas.microsoft.com/office/drawing/2014/main" id="{4294A6D3-CC60-42A2-8618-21289F4E9A10}"/>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6" name="Straight Connector 16">
              <a:extLst>
                <a:ext uri="{FF2B5EF4-FFF2-40B4-BE49-F238E27FC236}">
                  <a16:creationId xmlns:a16="http://schemas.microsoft.com/office/drawing/2014/main" id="{ABBCBFFF-B9FB-4C29-BEE9-B879AE908907}"/>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8" name="Rectangle 8">
            <a:extLst>
              <a:ext uri="{FF2B5EF4-FFF2-40B4-BE49-F238E27FC236}">
                <a16:creationId xmlns:a16="http://schemas.microsoft.com/office/drawing/2014/main" id="{FE4AA7C8-5EB1-4AF8-8F99-EF22F228BB7B}"/>
              </a:ext>
            </a:extLst>
          </p:cNvPr>
          <p:cNvSpPr/>
          <p:nvPr/>
        </p:nvSpPr>
        <p:spPr>
          <a:xfrm>
            <a:off x="6166375" y="1942872"/>
            <a:ext cx="2607926" cy="2870200"/>
          </a:xfrm>
          <a:prstGeom prst="rect">
            <a:avLst/>
          </a:pr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49" name="Freeform 14">
            <a:extLst>
              <a:ext uri="{FF2B5EF4-FFF2-40B4-BE49-F238E27FC236}">
                <a16:creationId xmlns:a16="http://schemas.microsoft.com/office/drawing/2014/main" id="{78841276-9C7E-432C-8E6E-250DCD971432}"/>
              </a:ext>
            </a:extLst>
          </p:cNvPr>
          <p:cNvSpPr>
            <a:spLocks/>
          </p:cNvSpPr>
          <p:nvPr/>
        </p:nvSpPr>
        <p:spPr bwMode="auto">
          <a:xfrm>
            <a:off x="6166375" y="1697684"/>
            <a:ext cx="2607926" cy="248721"/>
          </a:xfrm>
          <a:custGeom>
            <a:avLst/>
            <a:gdLst>
              <a:gd name="T0" fmla="*/ 8685 w 11034"/>
              <a:gd name="T1" fmla="*/ 0 h 1036"/>
              <a:gd name="T2" fmla="*/ 8685 w 11034"/>
              <a:gd name="T3" fmla="*/ 0 h 1036"/>
              <a:gd name="T4" fmla="*/ 8640 w 11034"/>
              <a:gd name="T5" fmla="*/ 1 h 1036"/>
              <a:gd name="T6" fmla="*/ 8594 w 11034"/>
              <a:gd name="T7" fmla="*/ 6 h 1036"/>
              <a:gd name="T8" fmla="*/ 8550 w 11034"/>
              <a:gd name="T9" fmla="*/ 13 h 1036"/>
              <a:gd name="T10" fmla="*/ 8507 w 11034"/>
              <a:gd name="T11" fmla="*/ 23 h 1036"/>
              <a:gd name="T12" fmla="*/ 8465 w 11034"/>
              <a:gd name="T13" fmla="*/ 36 h 1036"/>
              <a:gd name="T14" fmla="*/ 8423 w 11034"/>
              <a:gd name="T15" fmla="*/ 50 h 1036"/>
              <a:gd name="T16" fmla="*/ 8382 w 11034"/>
              <a:gd name="T17" fmla="*/ 69 h 1036"/>
              <a:gd name="T18" fmla="*/ 8343 w 11034"/>
              <a:gd name="T19" fmla="*/ 89 h 1036"/>
              <a:gd name="T20" fmla="*/ 8304 w 11034"/>
              <a:gd name="T21" fmla="*/ 111 h 1036"/>
              <a:gd name="T22" fmla="*/ 8268 w 11034"/>
              <a:gd name="T23" fmla="*/ 136 h 1036"/>
              <a:gd name="T24" fmla="*/ 8234 w 11034"/>
              <a:gd name="T25" fmla="*/ 164 h 1036"/>
              <a:gd name="T26" fmla="*/ 8201 w 11034"/>
              <a:gd name="T27" fmla="*/ 193 h 1036"/>
              <a:gd name="T28" fmla="*/ 8169 w 11034"/>
              <a:gd name="T29" fmla="*/ 224 h 1036"/>
              <a:gd name="T30" fmla="*/ 8139 w 11034"/>
              <a:gd name="T31" fmla="*/ 259 h 1036"/>
              <a:gd name="T32" fmla="*/ 8112 w 11034"/>
              <a:gd name="T33" fmla="*/ 295 h 1036"/>
              <a:gd name="T34" fmla="*/ 8086 w 11034"/>
              <a:gd name="T35" fmla="*/ 332 h 1036"/>
              <a:gd name="T36" fmla="*/ 8014 w 11034"/>
              <a:gd name="T37" fmla="*/ 447 h 1036"/>
              <a:gd name="T38" fmla="*/ 8014 w 11034"/>
              <a:gd name="T39" fmla="*/ 447 h 1036"/>
              <a:gd name="T40" fmla="*/ 7987 w 11034"/>
              <a:gd name="T41" fmla="*/ 489 h 1036"/>
              <a:gd name="T42" fmla="*/ 7957 w 11034"/>
              <a:gd name="T43" fmla="*/ 527 h 1036"/>
              <a:gd name="T44" fmla="*/ 7925 w 11034"/>
              <a:gd name="T45" fmla="*/ 563 h 1036"/>
              <a:gd name="T46" fmla="*/ 7890 w 11034"/>
              <a:gd name="T47" fmla="*/ 598 h 1036"/>
              <a:gd name="T48" fmla="*/ 7855 w 11034"/>
              <a:gd name="T49" fmla="*/ 629 h 1036"/>
              <a:gd name="T50" fmla="*/ 7816 w 11034"/>
              <a:gd name="T51" fmla="*/ 660 h 1036"/>
              <a:gd name="T52" fmla="*/ 7777 w 11034"/>
              <a:gd name="T53" fmla="*/ 687 h 1036"/>
              <a:gd name="T54" fmla="*/ 7735 w 11034"/>
              <a:gd name="T55" fmla="*/ 711 h 1036"/>
              <a:gd name="T56" fmla="*/ 7692 w 11034"/>
              <a:gd name="T57" fmla="*/ 733 h 1036"/>
              <a:gd name="T58" fmla="*/ 7648 w 11034"/>
              <a:gd name="T59" fmla="*/ 753 h 1036"/>
              <a:gd name="T60" fmla="*/ 7603 w 11034"/>
              <a:gd name="T61" fmla="*/ 769 h 1036"/>
              <a:gd name="T62" fmla="*/ 7557 w 11034"/>
              <a:gd name="T63" fmla="*/ 783 h 1036"/>
              <a:gd name="T64" fmla="*/ 7510 w 11034"/>
              <a:gd name="T65" fmla="*/ 793 h 1036"/>
              <a:gd name="T66" fmla="*/ 7461 w 11034"/>
              <a:gd name="T67" fmla="*/ 800 h 1036"/>
              <a:gd name="T68" fmla="*/ 7412 w 11034"/>
              <a:gd name="T69" fmla="*/ 806 h 1036"/>
              <a:gd name="T70" fmla="*/ 7363 w 11034"/>
              <a:gd name="T71" fmla="*/ 808 h 1036"/>
              <a:gd name="T72" fmla="*/ 0 w 11034"/>
              <a:gd name="T73" fmla="*/ 808 h 1036"/>
              <a:gd name="T74" fmla="*/ 0 w 11034"/>
              <a:gd name="T75" fmla="*/ 1036 h 1036"/>
              <a:gd name="T76" fmla="*/ 11034 w 11034"/>
              <a:gd name="T77" fmla="*/ 1036 h 1036"/>
              <a:gd name="T78" fmla="*/ 11034 w 11034"/>
              <a:gd name="T79" fmla="*/ 922 h 1036"/>
              <a:gd name="T80" fmla="*/ 11034 w 11034"/>
              <a:gd name="T81" fmla="*/ 808 h 1036"/>
              <a:gd name="T82" fmla="*/ 11034 w 11034"/>
              <a:gd name="T83" fmla="*/ 0 h 1036"/>
              <a:gd name="T84" fmla="*/ 8685 w 11034"/>
              <a:gd name="T85" fmla="*/ 0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34" h="1036">
                <a:moveTo>
                  <a:pt x="8685" y="0"/>
                </a:moveTo>
                <a:lnTo>
                  <a:pt x="8685" y="0"/>
                </a:lnTo>
                <a:lnTo>
                  <a:pt x="8640" y="1"/>
                </a:lnTo>
                <a:lnTo>
                  <a:pt x="8594" y="6"/>
                </a:lnTo>
                <a:lnTo>
                  <a:pt x="8550" y="13"/>
                </a:lnTo>
                <a:lnTo>
                  <a:pt x="8507" y="23"/>
                </a:lnTo>
                <a:lnTo>
                  <a:pt x="8465" y="36"/>
                </a:lnTo>
                <a:lnTo>
                  <a:pt x="8423" y="50"/>
                </a:lnTo>
                <a:lnTo>
                  <a:pt x="8382" y="69"/>
                </a:lnTo>
                <a:lnTo>
                  <a:pt x="8343" y="89"/>
                </a:lnTo>
                <a:lnTo>
                  <a:pt x="8304" y="111"/>
                </a:lnTo>
                <a:lnTo>
                  <a:pt x="8268" y="136"/>
                </a:lnTo>
                <a:lnTo>
                  <a:pt x="8234" y="164"/>
                </a:lnTo>
                <a:lnTo>
                  <a:pt x="8201" y="193"/>
                </a:lnTo>
                <a:lnTo>
                  <a:pt x="8169" y="224"/>
                </a:lnTo>
                <a:lnTo>
                  <a:pt x="8139" y="259"/>
                </a:lnTo>
                <a:lnTo>
                  <a:pt x="8112" y="295"/>
                </a:lnTo>
                <a:lnTo>
                  <a:pt x="8086" y="332"/>
                </a:lnTo>
                <a:lnTo>
                  <a:pt x="8014" y="447"/>
                </a:lnTo>
                <a:lnTo>
                  <a:pt x="8014" y="447"/>
                </a:lnTo>
                <a:lnTo>
                  <a:pt x="7987" y="489"/>
                </a:lnTo>
                <a:lnTo>
                  <a:pt x="7957" y="527"/>
                </a:lnTo>
                <a:lnTo>
                  <a:pt x="7925" y="563"/>
                </a:lnTo>
                <a:lnTo>
                  <a:pt x="7890" y="598"/>
                </a:lnTo>
                <a:lnTo>
                  <a:pt x="7855" y="629"/>
                </a:lnTo>
                <a:lnTo>
                  <a:pt x="7816" y="660"/>
                </a:lnTo>
                <a:lnTo>
                  <a:pt x="7777" y="687"/>
                </a:lnTo>
                <a:lnTo>
                  <a:pt x="7735" y="711"/>
                </a:lnTo>
                <a:lnTo>
                  <a:pt x="7692" y="733"/>
                </a:lnTo>
                <a:lnTo>
                  <a:pt x="7648" y="753"/>
                </a:lnTo>
                <a:lnTo>
                  <a:pt x="7603" y="769"/>
                </a:lnTo>
                <a:lnTo>
                  <a:pt x="7557" y="783"/>
                </a:lnTo>
                <a:lnTo>
                  <a:pt x="7510" y="793"/>
                </a:lnTo>
                <a:lnTo>
                  <a:pt x="7461" y="800"/>
                </a:lnTo>
                <a:lnTo>
                  <a:pt x="7412" y="806"/>
                </a:lnTo>
                <a:lnTo>
                  <a:pt x="7363" y="808"/>
                </a:lnTo>
                <a:lnTo>
                  <a:pt x="0" y="808"/>
                </a:lnTo>
                <a:lnTo>
                  <a:pt x="0" y="1036"/>
                </a:lnTo>
                <a:lnTo>
                  <a:pt x="11034" y="1036"/>
                </a:lnTo>
                <a:lnTo>
                  <a:pt x="11034" y="922"/>
                </a:lnTo>
                <a:lnTo>
                  <a:pt x="11034" y="808"/>
                </a:lnTo>
                <a:lnTo>
                  <a:pt x="11034" y="0"/>
                </a:lnTo>
                <a:lnTo>
                  <a:pt x="868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50" name="Rectangle 8">
            <a:extLst>
              <a:ext uri="{FF2B5EF4-FFF2-40B4-BE49-F238E27FC236}">
                <a16:creationId xmlns:a16="http://schemas.microsoft.com/office/drawing/2014/main" id="{D8F1AEB4-FC97-4326-91B2-4774A9775BA5}"/>
              </a:ext>
            </a:extLst>
          </p:cNvPr>
          <p:cNvSpPr/>
          <p:nvPr/>
        </p:nvSpPr>
        <p:spPr>
          <a:xfrm>
            <a:off x="6166375" y="4813072"/>
            <a:ext cx="2607926" cy="949124"/>
          </a:xfrm>
          <a:prstGeom prst="rect">
            <a:avLst/>
          </a:prstGeom>
          <a:blipFill>
            <a:blip r:embed="rId5"/>
            <a:stretch>
              <a:fillRect t="-42148" b="-41033"/>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51" name="文本框 50">
            <a:extLst>
              <a:ext uri="{FF2B5EF4-FFF2-40B4-BE49-F238E27FC236}">
                <a16:creationId xmlns:a16="http://schemas.microsoft.com/office/drawing/2014/main" id="{69A20EE3-66D9-4DEE-83D1-C4BB5EE63D6B}"/>
              </a:ext>
            </a:extLst>
          </p:cNvPr>
          <p:cNvSpPr txBox="1"/>
          <p:nvPr/>
        </p:nvSpPr>
        <p:spPr>
          <a:xfrm>
            <a:off x="6885562" y="2218588"/>
            <a:ext cx="1169551"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老人旅行</a:t>
            </a:r>
          </a:p>
        </p:txBody>
      </p:sp>
      <p:sp>
        <p:nvSpPr>
          <p:cNvPr id="52" name="文本框 51">
            <a:extLst>
              <a:ext uri="{FF2B5EF4-FFF2-40B4-BE49-F238E27FC236}">
                <a16:creationId xmlns:a16="http://schemas.microsoft.com/office/drawing/2014/main" id="{7A1538E3-20C2-4A61-8818-B59D06F09961}"/>
              </a:ext>
            </a:extLst>
          </p:cNvPr>
          <p:cNvSpPr txBox="1"/>
          <p:nvPr/>
        </p:nvSpPr>
        <p:spPr>
          <a:xfrm>
            <a:off x="6316038" y="2843924"/>
            <a:ext cx="2308601" cy="936860"/>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53" name="Group 13">
            <a:extLst>
              <a:ext uri="{FF2B5EF4-FFF2-40B4-BE49-F238E27FC236}">
                <a16:creationId xmlns:a16="http://schemas.microsoft.com/office/drawing/2014/main" id="{CEA67858-3941-4C1F-A291-31338C6F241B}"/>
              </a:ext>
            </a:extLst>
          </p:cNvPr>
          <p:cNvGrpSpPr/>
          <p:nvPr/>
        </p:nvGrpSpPr>
        <p:grpSpPr>
          <a:xfrm>
            <a:off x="7079583" y="2654488"/>
            <a:ext cx="781511" cy="0"/>
            <a:chOff x="6420047" y="3191256"/>
            <a:chExt cx="587160" cy="0"/>
          </a:xfrm>
        </p:grpSpPr>
        <p:cxnSp>
          <p:nvCxnSpPr>
            <p:cNvPr id="54" name="Straight Connector 14">
              <a:extLst>
                <a:ext uri="{FF2B5EF4-FFF2-40B4-BE49-F238E27FC236}">
                  <a16:creationId xmlns:a16="http://schemas.microsoft.com/office/drawing/2014/main" id="{2CBAC835-CE36-46A5-A091-4687BC63E688}"/>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5" name="Straight Connector 15">
              <a:extLst>
                <a:ext uri="{FF2B5EF4-FFF2-40B4-BE49-F238E27FC236}">
                  <a16:creationId xmlns:a16="http://schemas.microsoft.com/office/drawing/2014/main" id="{661A91B6-5CC6-423D-B969-EB30277BD562}"/>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6" name="Straight Connector 16">
              <a:extLst>
                <a:ext uri="{FF2B5EF4-FFF2-40B4-BE49-F238E27FC236}">
                  <a16:creationId xmlns:a16="http://schemas.microsoft.com/office/drawing/2014/main" id="{304C8D45-0F31-4911-8E3C-ADD2E92AB81D}"/>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58" name="Rectangle 8">
            <a:extLst>
              <a:ext uri="{FF2B5EF4-FFF2-40B4-BE49-F238E27FC236}">
                <a16:creationId xmlns:a16="http://schemas.microsoft.com/office/drawing/2014/main" id="{E049FAF9-A147-4F0A-97BD-30E232707BB2}"/>
              </a:ext>
            </a:extLst>
          </p:cNvPr>
          <p:cNvSpPr/>
          <p:nvPr/>
        </p:nvSpPr>
        <p:spPr>
          <a:xfrm>
            <a:off x="8955875" y="1942872"/>
            <a:ext cx="2607926" cy="2870200"/>
          </a:xfrm>
          <a:prstGeom prst="rect">
            <a:avLst/>
          </a:prstGeom>
          <a:solidFill>
            <a:schemeClr val="accent2">
              <a:lumMod val="20000"/>
              <a:lumOff val="8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59" name="Freeform 14">
            <a:extLst>
              <a:ext uri="{FF2B5EF4-FFF2-40B4-BE49-F238E27FC236}">
                <a16:creationId xmlns:a16="http://schemas.microsoft.com/office/drawing/2014/main" id="{9E730FF8-3F2D-4264-BC89-C9C629FD069C}"/>
              </a:ext>
            </a:extLst>
          </p:cNvPr>
          <p:cNvSpPr>
            <a:spLocks/>
          </p:cNvSpPr>
          <p:nvPr/>
        </p:nvSpPr>
        <p:spPr bwMode="auto">
          <a:xfrm>
            <a:off x="8955875" y="1697684"/>
            <a:ext cx="2607926" cy="248721"/>
          </a:xfrm>
          <a:custGeom>
            <a:avLst/>
            <a:gdLst>
              <a:gd name="T0" fmla="*/ 8685 w 11034"/>
              <a:gd name="T1" fmla="*/ 0 h 1036"/>
              <a:gd name="T2" fmla="*/ 8685 w 11034"/>
              <a:gd name="T3" fmla="*/ 0 h 1036"/>
              <a:gd name="T4" fmla="*/ 8640 w 11034"/>
              <a:gd name="T5" fmla="*/ 1 h 1036"/>
              <a:gd name="T6" fmla="*/ 8594 w 11034"/>
              <a:gd name="T7" fmla="*/ 6 h 1036"/>
              <a:gd name="T8" fmla="*/ 8550 w 11034"/>
              <a:gd name="T9" fmla="*/ 13 h 1036"/>
              <a:gd name="T10" fmla="*/ 8507 w 11034"/>
              <a:gd name="T11" fmla="*/ 23 h 1036"/>
              <a:gd name="T12" fmla="*/ 8465 w 11034"/>
              <a:gd name="T13" fmla="*/ 36 h 1036"/>
              <a:gd name="T14" fmla="*/ 8423 w 11034"/>
              <a:gd name="T15" fmla="*/ 50 h 1036"/>
              <a:gd name="T16" fmla="*/ 8382 w 11034"/>
              <a:gd name="T17" fmla="*/ 69 h 1036"/>
              <a:gd name="T18" fmla="*/ 8343 w 11034"/>
              <a:gd name="T19" fmla="*/ 89 h 1036"/>
              <a:gd name="T20" fmla="*/ 8304 w 11034"/>
              <a:gd name="T21" fmla="*/ 111 h 1036"/>
              <a:gd name="T22" fmla="*/ 8268 w 11034"/>
              <a:gd name="T23" fmla="*/ 136 h 1036"/>
              <a:gd name="T24" fmla="*/ 8234 w 11034"/>
              <a:gd name="T25" fmla="*/ 164 h 1036"/>
              <a:gd name="T26" fmla="*/ 8201 w 11034"/>
              <a:gd name="T27" fmla="*/ 193 h 1036"/>
              <a:gd name="T28" fmla="*/ 8169 w 11034"/>
              <a:gd name="T29" fmla="*/ 224 h 1036"/>
              <a:gd name="T30" fmla="*/ 8139 w 11034"/>
              <a:gd name="T31" fmla="*/ 259 h 1036"/>
              <a:gd name="T32" fmla="*/ 8112 w 11034"/>
              <a:gd name="T33" fmla="*/ 295 h 1036"/>
              <a:gd name="T34" fmla="*/ 8086 w 11034"/>
              <a:gd name="T35" fmla="*/ 332 h 1036"/>
              <a:gd name="T36" fmla="*/ 8014 w 11034"/>
              <a:gd name="T37" fmla="*/ 447 h 1036"/>
              <a:gd name="T38" fmla="*/ 8014 w 11034"/>
              <a:gd name="T39" fmla="*/ 447 h 1036"/>
              <a:gd name="T40" fmla="*/ 7987 w 11034"/>
              <a:gd name="T41" fmla="*/ 489 h 1036"/>
              <a:gd name="T42" fmla="*/ 7957 w 11034"/>
              <a:gd name="T43" fmla="*/ 527 h 1036"/>
              <a:gd name="T44" fmla="*/ 7925 w 11034"/>
              <a:gd name="T45" fmla="*/ 563 h 1036"/>
              <a:gd name="T46" fmla="*/ 7890 w 11034"/>
              <a:gd name="T47" fmla="*/ 598 h 1036"/>
              <a:gd name="T48" fmla="*/ 7855 w 11034"/>
              <a:gd name="T49" fmla="*/ 629 h 1036"/>
              <a:gd name="T50" fmla="*/ 7816 w 11034"/>
              <a:gd name="T51" fmla="*/ 660 h 1036"/>
              <a:gd name="T52" fmla="*/ 7777 w 11034"/>
              <a:gd name="T53" fmla="*/ 687 h 1036"/>
              <a:gd name="T54" fmla="*/ 7735 w 11034"/>
              <a:gd name="T55" fmla="*/ 711 h 1036"/>
              <a:gd name="T56" fmla="*/ 7692 w 11034"/>
              <a:gd name="T57" fmla="*/ 733 h 1036"/>
              <a:gd name="T58" fmla="*/ 7648 w 11034"/>
              <a:gd name="T59" fmla="*/ 753 h 1036"/>
              <a:gd name="T60" fmla="*/ 7603 w 11034"/>
              <a:gd name="T61" fmla="*/ 769 h 1036"/>
              <a:gd name="T62" fmla="*/ 7557 w 11034"/>
              <a:gd name="T63" fmla="*/ 783 h 1036"/>
              <a:gd name="T64" fmla="*/ 7510 w 11034"/>
              <a:gd name="T65" fmla="*/ 793 h 1036"/>
              <a:gd name="T66" fmla="*/ 7461 w 11034"/>
              <a:gd name="T67" fmla="*/ 800 h 1036"/>
              <a:gd name="T68" fmla="*/ 7412 w 11034"/>
              <a:gd name="T69" fmla="*/ 806 h 1036"/>
              <a:gd name="T70" fmla="*/ 7363 w 11034"/>
              <a:gd name="T71" fmla="*/ 808 h 1036"/>
              <a:gd name="T72" fmla="*/ 0 w 11034"/>
              <a:gd name="T73" fmla="*/ 808 h 1036"/>
              <a:gd name="T74" fmla="*/ 0 w 11034"/>
              <a:gd name="T75" fmla="*/ 1036 h 1036"/>
              <a:gd name="T76" fmla="*/ 11034 w 11034"/>
              <a:gd name="T77" fmla="*/ 1036 h 1036"/>
              <a:gd name="T78" fmla="*/ 11034 w 11034"/>
              <a:gd name="T79" fmla="*/ 922 h 1036"/>
              <a:gd name="T80" fmla="*/ 11034 w 11034"/>
              <a:gd name="T81" fmla="*/ 808 h 1036"/>
              <a:gd name="T82" fmla="*/ 11034 w 11034"/>
              <a:gd name="T83" fmla="*/ 0 h 1036"/>
              <a:gd name="T84" fmla="*/ 8685 w 11034"/>
              <a:gd name="T85" fmla="*/ 0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34" h="1036">
                <a:moveTo>
                  <a:pt x="8685" y="0"/>
                </a:moveTo>
                <a:lnTo>
                  <a:pt x="8685" y="0"/>
                </a:lnTo>
                <a:lnTo>
                  <a:pt x="8640" y="1"/>
                </a:lnTo>
                <a:lnTo>
                  <a:pt x="8594" y="6"/>
                </a:lnTo>
                <a:lnTo>
                  <a:pt x="8550" y="13"/>
                </a:lnTo>
                <a:lnTo>
                  <a:pt x="8507" y="23"/>
                </a:lnTo>
                <a:lnTo>
                  <a:pt x="8465" y="36"/>
                </a:lnTo>
                <a:lnTo>
                  <a:pt x="8423" y="50"/>
                </a:lnTo>
                <a:lnTo>
                  <a:pt x="8382" y="69"/>
                </a:lnTo>
                <a:lnTo>
                  <a:pt x="8343" y="89"/>
                </a:lnTo>
                <a:lnTo>
                  <a:pt x="8304" y="111"/>
                </a:lnTo>
                <a:lnTo>
                  <a:pt x="8268" y="136"/>
                </a:lnTo>
                <a:lnTo>
                  <a:pt x="8234" y="164"/>
                </a:lnTo>
                <a:lnTo>
                  <a:pt x="8201" y="193"/>
                </a:lnTo>
                <a:lnTo>
                  <a:pt x="8169" y="224"/>
                </a:lnTo>
                <a:lnTo>
                  <a:pt x="8139" y="259"/>
                </a:lnTo>
                <a:lnTo>
                  <a:pt x="8112" y="295"/>
                </a:lnTo>
                <a:lnTo>
                  <a:pt x="8086" y="332"/>
                </a:lnTo>
                <a:lnTo>
                  <a:pt x="8014" y="447"/>
                </a:lnTo>
                <a:lnTo>
                  <a:pt x="8014" y="447"/>
                </a:lnTo>
                <a:lnTo>
                  <a:pt x="7987" y="489"/>
                </a:lnTo>
                <a:lnTo>
                  <a:pt x="7957" y="527"/>
                </a:lnTo>
                <a:lnTo>
                  <a:pt x="7925" y="563"/>
                </a:lnTo>
                <a:lnTo>
                  <a:pt x="7890" y="598"/>
                </a:lnTo>
                <a:lnTo>
                  <a:pt x="7855" y="629"/>
                </a:lnTo>
                <a:lnTo>
                  <a:pt x="7816" y="660"/>
                </a:lnTo>
                <a:lnTo>
                  <a:pt x="7777" y="687"/>
                </a:lnTo>
                <a:lnTo>
                  <a:pt x="7735" y="711"/>
                </a:lnTo>
                <a:lnTo>
                  <a:pt x="7692" y="733"/>
                </a:lnTo>
                <a:lnTo>
                  <a:pt x="7648" y="753"/>
                </a:lnTo>
                <a:lnTo>
                  <a:pt x="7603" y="769"/>
                </a:lnTo>
                <a:lnTo>
                  <a:pt x="7557" y="783"/>
                </a:lnTo>
                <a:lnTo>
                  <a:pt x="7510" y="793"/>
                </a:lnTo>
                <a:lnTo>
                  <a:pt x="7461" y="800"/>
                </a:lnTo>
                <a:lnTo>
                  <a:pt x="7412" y="806"/>
                </a:lnTo>
                <a:lnTo>
                  <a:pt x="7363" y="808"/>
                </a:lnTo>
                <a:lnTo>
                  <a:pt x="0" y="808"/>
                </a:lnTo>
                <a:lnTo>
                  <a:pt x="0" y="1036"/>
                </a:lnTo>
                <a:lnTo>
                  <a:pt x="11034" y="1036"/>
                </a:lnTo>
                <a:lnTo>
                  <a:pt x="11034" y="922"/>
                </a:lnTo>
                <a:lnTo>
                  <a:pt x="11034" y="808"/>
                </a:lnTo>
                <a:lnTo>
                  <a:pt x="11034" y="0"/>
                </a:lnTo>
                <a:lnTo>
                  <a:pt x="868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60" name="Rectangle 8">
            <a:extLst>
              <a:ext uri="{FF2B5EF4-FFF2-40B4-BE49-F238E27FC236}">
                <a16:creationId xmlns:a16="http://schemas.microsoft.com/office/drawing/2014/main" id="{F56F4CD9-E0A1-491F-97D2-42B3CFC31395}"/>
              </a:ext>
            </a:extLst>
          </p:cNvPr>
          <p:cNvSpPr/>
          <p:nvPr/>
        </p:nvSpPr>
        <p:spPr>
          <a:xfrm>
            <a:off x="8955875" y="4813072"/>
            <a:ext cx="2607926" cy="949124"/>
          </a:xfrm>
          <a:prstGeom prst="rect">
            <a:avLst/>
          </a:prstGeom>
          <a:blipFill>
            <a:blip r:embed="rId6"/>
            <a:stretch>
              <a:fillRect t="-53386" b="-5197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61" name="文本框 60">
            <a:extLst>
              <a:ext uri="{FF2B5EF4-FFF2-40B4-BE49-F238E27FC236}">
                <a16:creationId xmlns:a16="http://schemas.microsoft.com/office/drawing/2014/main" id="{60D25309-DD93-4295-8DBC-FDDDA830D561}"/>
              </a:ext>
            </a:extLst>
          </p:cNvPr>
          <p:cNvSpPr txBox="1"/>
          <p:nvPr/>
        </p:nvSpPr>
        <p:spPr>
          <a:xfrm>
            <a:off x="9675062" y="2218588"/>
            <a:ext cx="1169551"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情侣旅行</a:t>
            </a:r>
          </a:p>
        </p:txBody>
      </p:sp>
      <p:sp>
        <p:nvSpPr>
          <p:cNvPr id="62" name="文本框 61">
            <a:extLst>
              <a:ext uri="{FF2B5EF4-FFF2-40B4-BE49-F238E27FC236}">
                <a16:creationId xmlns:a16="http://schemas.microsoft.com/office/drawing/2014/main" id="{CB788AFA-6AD9-4DEF-A57A-88F0D8E0862E}"/>
              </a:ext>
            </a:extLst>
          </p:cNvPr>
          <p:cNvSpPr txBox="1"/>
          <p:nvPr/>
        </p:nvSpPr>
        <p:spPr>
          <a:xfrm>
            <a:off x="9105538" y="2843924"/>
            <a:ext cx="2308601" cy="936860"/>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63" name="Group 13">
            <a:extLst>
              <a:ext uri="{FF2B5EF4-FFF2-40B4-BE49-F238E27FC236}">
                <a16:creationId xmlns:a16="http://schemas.microsoft.com/office/drawing/2014/main" id="{31C11EA0-9558-4FE3-9DFC-830DCAB2DA67}"/>
              </a:ext>
            </a:extLst>
          </p:cNvPr>
          <p:cNvGrpSpPr/>
          <p:nvPr/>
        </p:nvGrpSpPr>
        <p:grpSpPr>
          <a:xfrm>
            <a:off x="9869083" y="2654488"/>
            <a:ext cx="781511" cy="0"/>
            <a:chOff x="6420047" y="3191256"/>
            <a:chExt cx="587160" cy="0"/>
          </a:xfrm>
        </p:grpSpPr>
        <p:cxnSp>
          <p:nvCxnSpPr>
            <p:cNvPr id="64" name="Straight Connector 14">
              <a:extLst>
                <a:ext uri="{FF2B5EF4-FFF2-40B4-BE49-F238E27FC236}">
                  <a16:creationId xmlns:a16="http://schemas.microsoft.com/office/drawing/2014/main" id="{174A7E3E-6D41-4CF5-8CF8-7ECD05A6727A}"/>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5" name="Straight Connector 15">
              <a:extLst>
                <a:ext uri="{FF2B5EF4-FFF2-40B4-BE49-F238E27FC236}">
                  <a16:creationId xmlns:a16="http://schemas.microsoft.com/office/drawing/2014/main" id="{69EC31CD-F4F8-4659-AACD-18734233E0F2}"/>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6" name="Straight Connector 16">
              <a:extLst>
                <a:ext uri="{FF2B5EF4-FFF2-40B4-BE49-F238E27FC236}">
                  <a16:creationId xmlns:a16="http://schemas.microsoft.com/office/drawing/2014/main" id="{650F699E-CB25-472D-9FDC-35C2FA00DFD8}"/>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9" name="Rectangle 8">
            <a:extLst>
              <a:ext uri="{FF2B5EF4-FFF2-40B4-BE49-F238E27FC236}">
                <a16:creationId xmlns:a16="http://schemas.microsoft.com/office/drawing/2014/main" id="{943416D6-7D23-4106-BF10-0219D9AC598A}"/>
              </a:ext>
            </a:extLst>
          </p:cNvPr>
          <p:cNvSpPr/>
          <p:nvPr/>
        </p:nvSpPr>
        <p:spPr>
          <a:xfrm>
            <a:off x="587375" y="5807916"/>
            <a:ext cx="2607926"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70" name="Rectangle 8">
            <a:extLst>
              <a:ext uri="{FF2B5EF4-FFF2-40B4-BE49-F238E27FC236}">
                <a16:creationId xmlns:a16="http://schemas.microsoft.com/office/drawing/2014/main" id="{C93FCAC1-758B-4169-B505-18A6A813BA4F}"/>
              </a:ext>
            </a:extLst>
          </p:cNvPr>
          <p:cNvSpPr/>
          <p:nvPr/>
        </p:nvSpPr>
        <p:spPr>
          <a:xfrm>
            <a:off x="3376875" y="5807916"/>
            <a:ext cx="2607926"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71" name="Rectangle 8">
            <a:extLst>
              <a:ext uri="{FF2B5EF4-FFF2-40B4-BE49-F238E27FC236}">
                <a16:creationId xmlns:a16="http://schemas.microsoft.com/office/drawing/2014/main" id="{F032B7D1-7BCE-4E63-BD1A-37291B77EC10}"/>
              </a:ext>
            </a:extLst>
          </p:cNvPr>
          <p:cNvSpPr/>
          <p:nvPr/>
        </p:nvSpPr>
        <p:spPr>
          <a:xfrm>
            <a:off x="6166375" y="5807916"/>
            <a:ext cx="2607926"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72" name="Rectangle 8">
            <a:extLst>
              <a:ext uri="{FF2B5EF4-FFF2-40B4-BE49-F238E27FC236}">
                <a16:creationId xmlns:a16="http://schemas.microsoft.com/office/drawing/2014/main" id="{4F5E0420-BB81-4508-8802-0422EE852016}"/>
              </a:ext>
            </a:extLst>
          </p:cNvPr>
          <p:cNvSpPr/>
          <p:nvPr/>
        </p:nvSpPr>
        <p:spPr>
          <a:xfrm>
            <a:off x="8955875" y="5807916"/>
            <a:ext cx="2607926" cy="45719"/>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Tree>
    <p:extLst>
      <p:ext uri="{BB962C8B-B14F-4D97-AF65-F5344CB8AC3E}">
        <p14:creationId xmlns:p14="http://schemas.microsoft.com/office/powerpoint/2010/main" val="123065743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竞品分析</a:t>
            </a:r>
          </a:p>
        </p:txBody>
      </p:sp>
      <p:sp>
        <p:nvSpPr>
          <p:cNvPr id="3" name="Freeform: Shape 19">
            <a:extLst>
              <a:ext uri="{FF2B5EF4-FFF2-40B4-BE49-F238E27FC236}">
                <a16:creationId xmlns:a16="http://schemas.microsoft.com/office/drawing/2014/main" id="{B129CC44-BAAA-4582-83B8-F81036429297}"/>
              </a:ext>
            </a:extLst>
          </p:cNvPr>
          <p:cNvSpPr>
            <a:spLocks/>
          </p:cNvSpPr>
          <p:nvPr/>
        </p:nvSpPr>
        <p:spPr bwMode="auto">
          <a:xfrm rot="10800000">
            <a:off x="1" y="4152900"/>
            <a:ext cx="5031502" cy="2705100"/>
          </a:xfrm>
          <a:custGeom>
            <a:avLst/>
            <a:gdLst>
              <a:gd name="connsiteX0" fmla="*/ 0 w 6803157"/>
              <a:gd name="connsiteY0" fmla="*/ 0 h 3657600"/>
              <a:gd name="connsiteX1" fmla="*/ 6803157 w 6803157"/>
              <a:gd name="connsiteY1" fmla="*/ 0 h 3657600"/>
              <a:gd name="connsiteX2" fmla="*/ 6803157 w 6803157"/>
              <a:gd name="connsiteY2" fmla="*/ 3657600 h 3657600"/>
              <a:gd name="connsiteX3" fmla="*/ 2999418 w 6803157"/>
              <a:gd name="connsiteY3" fmla="*/ 3657600 h 3657600"/>
              <a:gd name="connsiteX4" fmla="*/ 2933888 w 6803157"/>
              <a:gd name="connsiteY4" fmla="*/ 3653860 h 3657600"/>
              <a:gd name="connsiteX5" fmla="*/ 2866485 w 6803157"/>
              <a:gd name="connsiteY5" fmla="*/ 3651990 h 3657600"/>
              <a:gd name="connsiteX6" fmla="*/ 2802827 w 6803157"/>
              <a:gd name="connsiteY6" fmla="*/ 3646380 h 3657600"/>
              <a:gd name="connsiteX7" fmla="*/ 2737297 w 6803157"/>
              <a:gd name="connsiteY7" fmla="*/ 3638901 h 3657600"/>
              <a:gd name="connsiteX8" fmla="*/ 2673639 w 6803157"/>
              <a:gd name="connsiteY8" fmla="*/ 3627681 h 3657600"/>
              <a:gd name="connsiteX9" fmla="*/ 2608109 w 6803157"/>
              <a:gd name="connsiteY9" fmla="*/ 3614592 h 3657600"/>
              <a:gd name="connsiteX10" fmla="*/ 2544451 w 6803157"/>
              <a:gd name="connsiteY10" fmla="*/ 3599632 h 3657600"/>
              <a:gd name="connsiteX11" fmla="*/ 2482665 w 6803157"/>
              <a:gd name="connsiteY11" fmla="*/ 3584673 h 3657600"/>
              <a:gd name="connsiteX12" fmla="*/ 2420879 w 6803157"/>
              <a:gd name="connsiteY12" fmla="*/ 3565973 h 3657600"/>
              <a:gd name="connsiteX13" fmla="*/ 2359093 w 6803157"/>
              <a:gd name="connsiteY13" fmla="*/ 3543534 h 3657600"/>
              <a:gd name="connsiteX14" fmla="*/ 2299180 w 6803157"/>
              <a:gd name="connsiteY14" fmla="*/ 3519225 h 3657600"/>
              <a:gd name="connsiteX15" fmla="*/ 2239266 w 6803157"/>
              <a:gd name="connsiteY15" fmla="*/ 3494915 h 3657600"/>
              <a:gd name="connsiteX16" fmla="*/ 2181225 w 6803157"/>
              <a:gd name="connsiteY16" fmla="*/ 3468736 h 3657600"/>
              <a:gd name="connsiteX17" fmla="*/ 2125056 w 6803157"/>
              <a:gd name="connsiteY17" fmla="*/ 3438817 h 3657600"/>
              <a:gd name="connsiteX18" fmla="*/ 2067015 w 6803157"/>
              <a:gd name="connsiteY18" fmla="*/ 3408899 h 3657600"/>
              <a:gd name="connsiteX19" fmla="*/ 2014591 w 6803157"/>
              <a:gd name="connsiteY19" fmla="*/ 3377109 h 3657600"/>
              <a:gd name="connsiteX20" fmla="*/ 1960294 w 6803157"/>
              <a:gd name="connsiteY20" fmla="*/ 3343450 h 3657600"/>
              <a:gd name="connsiteX21" fmla="*/ 1905998 w 6803157"/>
              <a:gd name="connsiteY21" fmla="*/ 3304182 h 3657600"/>
              <a:gd name="connsiteX22" fmla="*/ 1855446 w 6803157"/>
              <a:gd name="connsiteY22" fmla="*/ 3266783 h 3657600"/>
              <a:gd name="connsiteX23" fmla="*/ 1804894 w 6803157"/>
              <a:gd name="connsiteY23" fmla="*/ 3227514 h 3657600"/>
              <a:gd name="connsiteX24" fmla="*/ 1756214 w 6803157"/>
              <a:gd name="connsiteY24" fmla="*/ 3186376 h 3657600"/>
              <a:gd name="connsiteX25" fmla="*/ 1707534 w 6803157"/>
              <a:gd name="connsiteY25" fmla="*/ 3143367 h 3657600"/>
              <a:gd name="connsiteX26" fmla="*/ 1662599 w 6803157"/>
              <a:gd name="connsiteY26" fmla="*/ 3098488 h 3657600"/>
              <a:gd name="connsiteX27" fmla="*/ 1619536 w 6803157"/>
              <a:gd name="connsiteY27" fmla="*/ 3051740 h 3657600"/>
              <a:gd name="connsiteX28" fmla="*/ 1576473 w 6803157"/>
              <a:gd name="connsiteY28" fmla="*/ 3003122 h 3657600"/>
              <a:gd name="connsiteX29" fmla="*/ 1533411 w 6803157"/>
              <a:gd name="connsiteY29" fmla="*/ 2952634 h 3657600"/>
              <a:gd name="connsiteX30" fmla="*/ 1492220 w 6803157"/>
              <a:gd name="connsiteY30" fmla="*/ 2902145 h 3657600"/>
              <a:gd name="connsiteX31" fmla="*/ 1454774 w 6803157"/>
              <a:gd name="connsiteY31" fmla="*/ 2847917 h 3657600"/>
              <a:gd name="connsiteX32" fmla="*/ 1419201 w 6803157"/>
              <a:gd name="connsiteY32" fmla="*/ 2793689 h 3657600"/>
              <a:gd name="connsiteX33" fmla="*/ 1385499 w 6803157"/>
              <a:gd name="connsiteY33" fmla="*/ 2737590 h 3657600"/>
              <a:gd name="connsiteX34" fmla="*/ 1351798 w 6803157"/>
              <a:gd name="connsiteY34" fmla="*/ 2681492 h 3657600"/>
              <a:gd name="connsiteX35" fmla="*/ 1319969 w 6803157"/>
              <a:gd name="connsiteY35" fmla="*/ 2621654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03157" h="3657600">
                <a:moveTo>
                  <a:pt x="0" y="0"/>
                </a:moveTo>
                <a:lnTo>
                  <a:pt x="6803157" y="0"/>
                </a:lnTo>
                <a:lnTo>
                  <a:pt x="6803157" y="3657600"/>
                </a:lnTo>
                <a:lnTo>
                  <a:pt x="2999418" y="3657600"/>
                </a:lnTo>
                <a:lnTo>
                  <a:pt x="2933888" y="3653860"/>
                </a:lnTo>
                <a:lnTo>
                  <a:pt x="2866485" y="3651990"/>
                </a:lnTo>
                <a:lnTo>
                  <a:pt x="2802827" y="3646380"/>
                </a:lnTo>
                <a:lnTo>
                  <a:pt x="2737297" y="3638901"/>
                </a:lnTo>
                <a:lnTo>
                  <a:pt x="2673639" y="3627681"/>
                </a:lnTo>
                <a:lnTo>
                  <a:pt x="2608109" y="3614592"/>
                </a:lnTo>
                <a:lnTo>
                  <a:pt x="2544451" y="3599632"/>
                </a:lnTo>
                <a:lnTo>
                  <a:pt x="2482665" y="3584673"/>
                </a:lnTo>
                <a:lnTo>
                  <a:pt x="2420879" y="3565973"/>
                </a:lnTo>
                <a:lnTo>
                  <a:pt x="2359093" y="3543534"/>
                </a:lnTo>
                <a:lnTo>
                  <a:pt x="2299180" y="3519225"/>
                </a:lnTo>
                <a:lnTo>
                  <a:pt x="2239266" y="3494915"/>
                </a:lnTo>
                <a:lnTo>
                  <a:pt x="2181225" y="3468736"/>
                </a:lnTo>
                <a:lnTo>
                  <a:pt x="2125056" y="3438817"/>
                </a:lnTo>
                <a:lnTo>
                  <a:pt x="2067015" y="3408899"/>
                </a:lnTo>
                <a:lnTo>
                  <a:pt x="2014591" y="3377109"/>
                </a:lnTo>
                <a:lnTo>
                  <a:pt x="1960294" y="3343450"/>
                </a:lnTo>
                <a:lnTo>
                  <a:pt x="1905998" y="3304182"/>
                </a:lnTo>
                <a:lnTo>
                  <a:pt x="1855446" y="3266783"/>
                </a:lnTo>
                <a:lnTo>
                  <a:pt x="1804894" y="3227514"/>
                </a:lnTo>
                <a:lnTo>
                  <a:pt x="1756214" y="3186376"/>
                </a:lnTo>
                <a:lnTo>
                  <a:pt x="1707534" y="3143367"/>
                </a:lnTo>
                <a:lnTo>
                  <a:pt x="1662599" y="3098488"/>
                </a:lnTo>
                <a:lnTo>
                  <a:pt x="1619536" y="3051740"/>
                </a:lnTo>
                <a:lnTo>
                  <a:pt x="1576473" y="3003122"/>
                </a:lnTo>
                <a:lnTo>
                  <a:pt x="1533411" y="2952634"/>
                </a:lnTo>
                <a:lnTo>
                  <a:pt x="1492220" y="2902145"/>
                </a:lnTo>
                <a:lnTo>
                  <a:pt x="1454774" y="2847917"/>
                </a:lnTo>
                <a:lnTo>
                  <a:pt x="1419201" y="2793689"/>
                </a:lnTo>
                <a:lnTo>
                  <a:pt x="1385499" y="2737590"/>
                </a:lnTo>
                <a:lnTo>
                  <a:pt x="1351798" y="2681492"/>
                </a:lnTo>
                <a:lnTo>
                  <a:pt x="1319969" y="2621654"/>
                </a:lnTo>
                <a:close/>
              </a:path>
            </a:pathLst>
          </a:custGeom>
          <a:gradFill>
            <a:gsLst>
              <a:gs pos="0">
                <a:schemeClr val="accent1"/>
              </a:gs>
              <a:gs pos="100000">
                <a:schemeClr val="accent2"/>
              </a:gs>
            </a:gsLst>
            <a:lin ang="0" scaled="1"/>
          </a:gradFill>
          <a:ln w="9517" cap="flat">
            <a:noFill/>
            <a:prstDash val="solid"/>
            <a:miter/>
          </a:ln>
          <a:effectLst>
            <a:outerShdw blurRad="127000" dist="38100" dir="2700000" algn="tl" rotWithShape="0">
              <a:schemeClr val="accent1">
                <a:lumMod val="50000"/>
                <a:alpha val="20000"/>
              </a:schemeClr>
            </a:outerShdw>
          </a:effectLst>
        </p:spPr>
        <p:txBody>
          <a:bodyPr wrap="square" rtlCol="0" anchor="ctr">
            <a:noAutofit/>
          </a:bodyPr>
          <a:lstStyle/>
          <a:p>
            <a:endParaRPr lang="en-US">
              <a:cs typeface="+mn-ea"/>
              <a:sym typeface="+mn-lt"/>
            </a:endParaRPr>
          </a:p>
        </p:txBody>
      </p:sp>
      <p:sp>
        <p:nvSpPr>
          <p:cNvPr id="4" name="Freeform: Shape 12">
            <a:extLst>
              <a:ext uri="{FF2B5EF4-FFF2-40B4-BE49-F238E27FC236}">
                <a16:creationId xmlns:a16="http://schemas.microsoft.com/office/drawing/2014/main" id="{D61432EF-B7EA-4714-9B9C-A1B8D681BCA6}"/>
              </a:ext>
            </a:extLst>
          </p:cNvPr>
          <p:cNvSpPr>
            <a:spLocks/>
          </p:cNvSpPr>
          <p:nvPr/>
        </p:nvSpPr>
        <p:spPr bwMode="auto">
          <a:xfrm>
            <a:off x="7160499" y="0"/>
            <a:ext cx="5031502" cy="2705100"/>
          </a:xfrm>
          <a:custGeom>
            <a:avLst/>
            <a:gdLst>
              <a:gd name="connsiteX0" fmla="*/ 0 w 6803157"/>
              <a:gd name="connsiteY0" fmla="*/ 0 h 3657600"/>
              <a:gd name="connsiteX1" fmla="*/ 6803157 w 6803157"/>
              <a:gd name="connsiteY1" fmla="*/ 0 h 3657600"/>
              <a:gd name="connsiteX2" fmla="*/ 6803157 w 6803157"/>
              <a:gd name="connsiteY2" fmla="*/ 3657600 h 3657600"/>
              <a:gd name="connsiteX3" fmla="*/ 2999418 w 6803157"/>
              <a:gd name="connsiteY3" fmla="*/ 3657600 h 3657600"/>
              <a:gd name="connsiteX4" fmla="*/ 2933888 w 6803157"/>
              <a:gd name="connsiteY4" fmla="*/ 3653860 h 3657600"/>
              <a:gd name="connsiteX5" fmla="*/ 2866485 w 6803157"/>
              <a:gd name="connsiteY5" fmla="*/ 3651990 h 3657600"/>
              <a:gd name="connsiteX6" fmla="*/ 2802827 w 6803157"/>
              <a:gd name="connsiteY6" fmla="*/ 3646380 h 3657600"/>
              <a:gd name="connsiteX7" fmla="*/ 2737297 w 6803157"/>
              <a:gd name="connsiteY7" fmla="*/ 3638901 h 3657600"/>
              <a:gd name="connsiteX8" fmla="*/ 2673639 w 6803157"/>
              <a:gd name="connsiteY8" fmla="*/ 3627681 h 3657600"/>
              <a:gd name="connsiteX9" fmla="*/ 2608109 w 6803157"/>
              <a:gd name="connsiteY9" fmla="*/ 3614592 h 3657600"/>
              <a:gd name="connsiteX10" fmla="*/ 2544451 w 6803157"/>
              <a:gd name="connsiteY10" fmla="*/ 3599632 h 3657600"/>
              <a:gd name="connsiteX11" fmla="*/ 2482665 w 6803157"/>
              <a:gd name="connsiteY11" fmla="*/ 3584673 h 3657600"/>
              <a:gd name="connsiteX12" fmla="*/ 2420879 w 6803157"/>
              <a:gd name="connsiteY12" fmla="*/ 3565973 h 3657600"/>
              <a:gd name="connsiteX13" fmla="*/ 2359093 w 6803157"/>
              <a:gd name="connsiteY13" fmla="*/ 3543534 h 3657600"/>
              <a:gd name="connsiteX14" fmla="*/ 2299180 w 6803157"/>
              <a:gd name="connsiteY14" fmla="*/ 3519225 h 3657600"/>
              <a:gd name="connsiteX15" fmla="*/ 2239266 w 6803157"/>
              <a:gd name="connsiteY15" fmla="*/ 3494915 h 3657600"/>
              <a:gd name="connsiteX16" fmla="*/ 2181225 w 6803157"/>
              <a:gd name="connsiteY16" fmla="*/ 3468736 h 3657600"/>
              <a:gd name="connsiteX17" fmla="*/ 2125056 w 6803157"/>
              <a:gd name="connsiteY17" fmla="*/ 3438817 h 3657600"/>
              <a:gd name="connsiteX18" fmla="*/ 2067015 w 6803157"/>
              <a:gd name="connsiteY18" fmla="*/ 3408899 h 3657600"/>
              <a:gd name="connsiteX19" fmla="*/ 2014591 w 6803157"/>
              <a:gd name="connsiteY19" fmla="*/ 3377109 h 3657600"/>
              <a:gd name="connsiteX20" fmla="*/ 1960294 w 6803157"/>
              <a:gd name="connsiteY20" fmla="*/ 3343450 h 3657600"/>
              <a:gd name="connsiteX21" fmla="*/ 1905998 w 6803157"/>
              <a:gd name="connsiteY21" fmla="*/ 3304182 h 3657600"/>
              <a:gd name="connsiteX22" fmla="*/ 1855446 w 6803157"/>
              <a:gd name="connsiteY22" fmla="*/ 3266783 h 3657600"/>
              <a:gd name="connsiteX23" fmla="*/ 1804894 w 6803157"/>
              <a:gd name="connsiteY23" fmla="*/ 3227514 h 3657600"/>
              <a:gd name="connsiteX24" fmla="*/ 1756214 w 6803157"/>
              <a:gd name="connsiteY24" fmla="*/ 3186376 h 3657600"/>
              <a:gd name="connsiteX25" fmla="*/ 1707534 w 6803157"/>
              <a:gd name="connsiteY25" fmla="*/ 3143367 h 3657600"/>
              <a:gd name="connsiteX26" fmla="*/ 1662599 w 6803157"/>
              <a:gd name="connsiteY26" fmla="*/ 3098488 h 3657600"/>
              <a:gd name="connsiteX27" fmla="*/ 1619536 w 6803157"/>
              <a:gd name="connsiteY27" fmla="*/ 3051740 h 3657600"/>
              <a:gd name="connsiteX28" fmla="*/ 1576473 w 6803157"/>
              <a:gd name="connsiteY28" fmla="*/ 3003122 h 3657600"/>
              <a:gd name="connsiteX29" fmla="*/ 1533411 w 6803157"/>
              <a:gd name="connsiteY29" fmla="*/ 2952634 h 3657600"/>
              <a:gd name="connsiteX30" fmla="*/ 1492220 w 6803157"/>
              <a:gd name="connsiteY30" fmla="*/ 2902145 h 3657600"/>
              <a:gd name="connsiteX31" fmla="*/ 1454774 w 6803157"/>
              <a:gd name="connsiteY31" fmla="*/ 2847917 h 3657600"/>
              <a:gd name="connsiteX32" fmla="*/ 1419201 w 6803157"/>
              <a:gd name="connsiteY32" fmla="*/ 2793689 h 3657600"/>
              <a:gd name="connsiteX33" fmla="*/ 1385499 w 6803157"/>
              <a:gd name="connsiteY33" fmla="*/ 2737590 h 3657600"/>
              <a:gd name="connsiteX34" fmla="*/ 1351798 w 6803157"/>
              <a:gd name="connsiteY34" fmla="*/ 2681492 h 3657600"/>
              <a:gd name="connsiteX35" fmla="*/ 1319969 w 6803157"/>
              <a:gd name="connsiteY35" fmla="*/ 2621654 h 365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6803157" h="3657600">
                <a:moveTo>
                  <a:pt x="0" y="0"/>
                </a:moveTo>
                <a:lnTo>
                  <a:pt x="6803157" y="0"/>
                </a:lnTo>
                <a:lnTo>
                  <a:pt x="6803157" y="3657600"/>
                </a:lnTo>
                <a:lnTo>
                  <a:pt x="2999418" y="3657600"/>
                </a:lnTo>
                <a:lnTo>
                  <a:pt x="2933888" y="3653860"/>
                </a:lnTo>
                <a:lnTo>
                  <a:pt x="2866485" y="3651990"/>
                </a:lnTo>
                <a:lnTo>
                  <a:pt x="2802827" y="3646380"/>
                </a:lnTo>
                <a:lnTo>
                  <a:pt x="2737297" y="3638901"/>
                </a:lnTo>
                <a:lnTo>
                  <a:pt x="2673639" y="3627681"/>
                </a:lnTo>
                <a:lnTo>
                  <a:pt x="2608109" y="3614592"/>
                </a:lnTo>
                <a:lnTo>
                  <a:pt x="2544451" y="3599632"/>
                </a:lnTo>
                <a:lnTo>
                  <a:pt x="2482665" y="3584673"/>
                </a:lnTo>
                <a:lnTo>
                  <a:pt x="2420879" y="3565973"/>
                </a:lnTo>
                <a:lnTo>
                  <a:pt x="2359093" y="3543534"/>
                </a:lnTo>
                <a:lnTo>
                  <a:pt x="2299180" y="3519225"/>
                </a:lnTo>
                <a:lnTo>
                  <a:pt x="2239266" y="3494915"/>
                </a:lnTo>
                <a:lnTo>
                  <a:pt x="2181225" y="3468736"/>
                </a:lnTo>
                <a:lnTo>
                  <a:pt x="2125056" y="3438817"/>
                </a:lnTo>
                <a:lnTo>
                  <a:pt x="2067015" y="3408899"/>
                </a:lnTo>
                <a:lnTo>
                  <a:pt x="2014591" y="3377109"/>
                </a:lnTo>
                <a:lnTo>
                  <a:pt x="1960294" y="3343450"/>
                </a:lnTo>
                <a:lnTo>
                  <a:pt x="1905998" y="3304182"/>
                </a:lnTo>
                <a:lnTo>
                  <a:pt x="1855446" y="3266783"/>
                </a:lnTo>
                <a:lnTo>
                  <a:pt x="1804894" y="3227514"/>
                </a:lnTo>
                <a:lnTo>
                  <a:pt x="1756214" y="3186376"/>
                </a:lnTo>
                <a:lnTo>
                  <a:pt x="1707534" y="3143367"/>
                </a:lnTo>
                <a:lnTo>
                  <a:pt x="1662599" y="3098488"/>
                </a:lnTo>
                <a:lnTo>
                  <a:pt x="1619536" y="3051740"/>
                </a:lnTo>
                <a:lnTo>
                  <a:pt x="1576473" y="3003122"/>
                </a:lnTo>
                <a:lnTo>
                  <a:pt x="1533411" y="2952634"/>
                </a:lnTo>
                <a:lnTo>
                  <a:pt x="1492220" y="2902145"/>
                </a:lnTo>
                <a:lnTo>
                  <a:pt x="1454774" y="2847917"/>
                </a:lnTo>
                <a:lnTo>
                  <a:pt x="1419201" y="2793689"/>
                </a:lnTo>
                <a:lnTo>
                  <a:pt x="1385499" y="2737590"/>
                </a:lnTo>
                <a:lnTo>
                  <a:pt x="1351798" y="2681492"/>
                </a:lnTo>
                <a:lnTo>
                  <a:pt x="1319969" y="2621654"/>
                </a:lnTo>
                <a:close/>
              </a:path>
            </a:pathLst>
          </a:custGeom>
          <a:gradFill>
            <a:gsLst>
              <a:gs pos="0">
                <a:schemeClr val="accent1"/>
              </a:gs>
              <a:gs pos="100000">
                <a:schemeClr val="accent2"/>
              </a:gs>
            </a:gsLst>
            <a:lin ang="0" scaled="1"/>
          </a:gradFill>
          <a:ln w="9517" cap="flat">
            <a:noFill/>
            <a:prstDash val="solid"/>
            <a:miter/>
          </a:ln>
          <a:effectLst>
            <a:outerShdw blurRad="127000" dist="38100" dir="2700000" algn="tl" rotWithShape="0">
              <a:schemeClr val="accent1">
                <a:lumMod val="50000"/>
                <a:alpha val="20000"/>
              </a:schemeClr>
            </a:outerShdw>
          </a:effectLst>
        </p:spPr>
        <p:txBody>
          <a:bodyPr wrap="square" rtlCol="0" anchor="ctr">
            <a:noAutofit/>
          </a:bodyPr>
          <a:lstStyle/>
          <a:p>
            <a:endParaRPr lang="en-US">
              <a:cs typeface="+mn-ea"/>
              <a:sym typeface="+mn-lt"/>
            </a:endParaRPr>
          </a:p>
        </p:txBody>
      </p:sp>
      <p:sp>
        <p:nvSpPr>
          <p:cNvPr id="5" name="矩形 4">
            <a:extLst>
              <a:ext uri="{FF2B5EF4-FFF2-40B4-BE49-F238E27FC236}">
                <a16:creationId xmlns:a16="http://schemas.microsoft.com/office/drawing/2014/main" id="{699160AE-A0F6-48A1-8197-8FBD9B3FEEFF}"/>
              </a:ext>
            </a:extLst>
          </p:cNvPr>
          <p:cNvSpPr/>
          <p:nvPr/>
        </p:nvSpPr>
        <p:spPr>
          <a:xfrm>
            <a:off x="1035044" y="3648780"/>
            <a:ext cx="4601827" cy="2523806"/>
          </a:xfrm>
          <a:prstGeom prst="rect">
            <a:avLst/>
          </a:prstGeom>
          <a:blipFill>
            <a:blip r:embed="rId3"/>
            <a:stretch>
              <a:fillRect t="-10881" b="-10772"/>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6" name="文本框 5">
            <a:extLst>
              <a:ext uri="{FF2B5EF4-FFF2-40B4-BE49-F238E27FC236}">
                <a16:creationId xmlns:a16="http://schemas.microsoft.com/office/drawing/2014/main" id="{D12F84C3-6DEF-4175-8769-AA889FE0EDC0}"/>
              </a:ext>
            </a:extLst>
          </p:cNvPr>
          <p:cNvSpPr txBox="1"/>
          <p:nvPr/>
        </p:nvSpPr>
        <p:spPr>
          <a:xfrm>
            <a:off x="1327347" y="1794163"/>
            <a:ext cx="1977464"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爱旅行公司特色</a:t>
            </a:r>
          </a:p>
        </p:txBody>
      </p:sp>
      <p:sp>
        <p:nvSpPr>
          <p:cNvPr id="7" name="文本框 6">
            <a:extLst>
              <a:ext uri="{FF2B5EF4-FFF2-40B4-BE49-F238E27FC236}">
                <a16:creationId xmlns:a16="http://schemas.microsoft.com/office/drawing/2014/main" id="{26B83B9F-709E-4CDD-A113-5145AB1F3C57}"/>
              </a:ext>
            </a:extLst>
          </p:cNvPr>
          <p:cNvSpPr txBox="1"/>
          <p:nvPr/>
        </p:nvSpPr>
        <p:spPr>
          <a:xfrm>
            <a:off x="1327347" y="2419499"/>
            <a:ext cx="4309524" cy="616772"/>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8" name="Group 13">
            <a:extLst>
              <a:ext uri="{FF2B5EF4-FFF2-40B4-BE49-F238E27FC236}">
                <a16:creationId xmlns:a16="http://schemas.microsoft.com/office/drawing/2014/main" id="{B34FEB3D-4D78-41AD-9B39-BEF89A1F3F90}"/>
              </a:ext>
            </a:extLst>
          </p:cNvPr>
          <p:cNvGrpSpPr/>
          <p:nvPr/>
        </p:nvGrpSpPr>
        <p:grpSpPr>
          <a:xfrm>
            <a:off x="1350497" y="2230063"/>
            <a:ext cx="781511" cy="0"/>
            <a:chOff x="6420047" y="3191256"/>
            <a:chExt cx="587160" cy="0"/>
          </a:xfrm>
        </p:grpSpPr>
        <p:cxnSp>
          <p:nvCxnSpPr>
            <p:cNvPr id="9" name="Straight Connector 14">
              <a:extLst>
                <a:ext uri="{FF2B5EF4-FFF2-40B4-BE49-F238E27FC236}">
                  <a16:creationId xmlns:a16="http://schemas.microsoft.com/office/drawing/2014/main" id="{A89F42E7-3C5F-4044-848A-903263830908}"/>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 name="Straight Connector 15">
              <a:extLst>
                <a:ext uri="{FF2B5EF4-FFF2-40B4-BE49-F238E27FC236}">
                  <a16:creationId xmlns:a16="http://schemas.microsoft.com/office/drawing/2014/main" id="{A1208581-4788-4073-B7B3-1690BC325979}"/>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Straight Connector 16">
              <a:extLst>
                <a:ext uri="{FF2B5EF4-FFF2-40B4-BE49-F238E27FC236}">
                  <a16:creationId xmlns:a16="http://schemas.microsoft.com/office/drawing/2014/main" id="{3363E5CD-EC3D-4E78-A51B-40699717AB36}"/>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4" name="矩形 13">
            <a:extLst>
              <a:ext uri="{FF2B5EF4-FFF2-40B4-BE49-F238E27FC236}">
                <a16:creationId xmlns:a16="http://schemas.microsoft.com/office/drawing/2014/main" id="{A8B7C7F3-C7C2-4923-8A65-D852296D4C12}"/>
              </a:ext>
            </a:extLst>
          </p:cNvPr>
          <p:cNvSpPr/>
          <p:nvPr/>
        </p:nvSpPr>
        <p:spPr>
          <a:xfrm flipH="1">
            <a:off x="6857110" y="1794163"/>
            <a:ext cx="4601827" cy="2523806"/>
          </a:xfrm>
          <a:prstGeom prst="rect">
            <a:avLst/>
          </a:prstGeom>
          <a:blipFill>
            <a:blip r:embed="rId4"/>
            <a:stretch>
              <a:fillRect t="-10809" b="-10701"/>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5" name="文本框 14">
            <a:extLst>
              <a:ext uri="{FF2B5EF4-FFF2-40B4-BE49-F238E27FC236}">
                <a16:creationId xmlns:a16="http://schemas.microsoft.com/office/drawing/2014/main" id="{2DF40C1E-071E-4E6E-9B91-99382AD47116}"/>
              </a:ext>
            </a:extLst>
          </p:cNvPr>
          <p:cNvSpPr txBox="1"/>
          <p:nvPr/>
        </p:nvSpPr>
        <p:spPr>
          <a:xfrm>
            <a:off x="6857110" y="4930478"/>
            <a:ext cx="1977464"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游天下公司特色</a:t>
            </a:r>
          </a:p>
        </p:txBody>
      </p:sp>
      <p:sp>
        <p:nvSpPr>
          <p:cNvPr id="16" name="文本框 15">
            <a:extLst>
              <a:ext uri="{FF2B5EF4-FFF2-40B4-BE49-F238E27FC236}">
                <a16:creationId xmlns:a16="http://schemas.microsoft.com/office/drawing/2014/main" id="{033B5F3B-0760-497D-AACE-16EDC4D67AD4}"/>
              </a:ext>
            </a:extLst>
          </p:cNvPr>
          <p:cNvSpPr txBox="1"/>
          <p:nvPr/>
        </p:nvSpPr>
        <p:spPr>
          <a:xfrm>
            <a:off x="6857110" y="5555814"/>
            <a:ext cx="4309524" cy="616772"/>
          </a:xfrm>
          <a:prstGeom prst="rect">
            <a:avLst/>
          </a:prstGeom>
          <a:noFill/>
        </p:spPr>
        <p:txBody>
          <a:bodyPr wrap="square" lIns="0" tIns="0" rIns="0" bIns="0" rtlCol="0">
            <a:spAutoFit/>
          </a:bodyPr>
          <a:lstStyle/>
          <a:p>
            <a:pP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17" name="Group 13">
            <a:extLst>
              <a:ext uri="{FF2B5EF4-FFF2-40B4-BE49-F238E27FC236}">
                <a16:creationId xmlns:a16="http://schemas.microsoft.com/office/drawing/2014/main" id="{C33FA65A-E820-4DB9-90C8-AF75F0C7EA74}"/>
              </a:ext>
            </a:extLst>
          </p:cNvPr>
          <p:cNvGrpSpPr/>
          <p:nvPr/>
        </p:nvGrpSpPr>
        <p:grpSpPr>
          <a:xfrm>
            <a:off x="6880260" y="5366378"/>
            <a:ext cx="781511" cy="0"/>
            <a:chOff x="6420047" y="3191256"/>
            <a:chExt cx="587160" cy="0"/>
          </a:xfrm>
        </p:grpSpPr>
        <p:cxnSp>
          <p:nvCxnSpPr>
            <p:cNvPr id="18" name="Straight Connector 14">
              <a:extLst>
                <a:ext uri="{FF2B5EF4-FFF2-40B4-BE49-F238E27FC236}">
                  <a16:creationId xmlns:a16="http://schemas.microsoft.com/office/drawing/2014/main" id="{84C47F9D-15DA-45FE-9AAB-8812540E6583}"/>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9" name="Straight Connector 15">
              <a:extLst>
                <a:ext uri="{FF2B5EF4-FFF2-40B4-BE49-F238E27FC236}">
                  <a16:creationId xmlns:a16="http://schemas.microsoft.com/office/drawing/2014/main" id="{EC0C8CAD-894C-4A01-A28D-71F755FC5675}"/>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 name="Straight Connector 16">
              <a:extLst>
                <a:ext uri="{FF2B5EF4-FFF2-40B4-BE49-F238E27FC236}">
                  <a16:creationId xmlns:a16="http://schemas.microsoft.com/office/drawing/2014/main" id="{DC6A6409-D9FD-405D-AE21-09F47E25AA3F}"/>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2945899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Shape 4">
            <a:extLst>
              <a:ext uri="{FF2B5EF4-FFF2-40B4-BE49-F238E27FC236}">
                <a16:creationId xmlns:a16="http://schemas.microsoft.com/office/drawing/2014/main" id="{D33FD225-F899-4390-8CF3-EFEEC26C750A}"/>
              </a:ext>
            </a:extLst>
          </p:cNvPr>
          <p:cNvSpPr/>
          <p:nvPr/>
        </p:nvSpPr>
        <p:spPr>
          <a:xfrm flipV="1">
            <a:off x="0" y="-1"/>
            <a:ext cx="6222137" cy="6236438"/>
          </a:xfrm>
          <a:custGeom>
            <a:avLst/>
            <a:gdLst>
              <a:gd name="connsiteX0" fmla="*/ 0 w 4615373"/>
              <a:gd name="connsiteY0" fmla="*/ 0 h 4625981"/>
              <a:gd name="connsiteX1" fmla="*/ 3267310 w 4615373"/>
              <a:gd name="connsiteY1" fmla="*/ 1355564 h 4625981"/>
              <a:gd name="connsiteX2" fmla="*/ 4615361 w 4615373"/>
              <a:gd name="connsiteY2" fmla="*/ 4625981 h 4625981"/>
              <a:gd name="connsiteX3" fmla="*/ 0 w 4615373"/>
              <a:gd name="connsiteY3" fmla="*/ 4615373 h 4625981"/>
              <a:gd name="connsiteX4" fmla="*/ 0 w 4615373"/>
              <a:gd name="connsiteY4" fmla="*/ 0 h 4625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5373" h="4625981">
                <a:moveTo>
                  <a:pt x="0" y="0"/>
                </a:moveTo>
                <a:cubicBezTo>
                  <a:pt x="1225911" y="0"/>
                  <a:pt x="2401457" y="487718"/>
                  <a:pt x="3267310" y="1355564"/>
                </a:cubicBezTo>
                <a:cubicBezTo>
                  <a:pt x="4133164" y="2223409"/>
                  <a:pt x="4618179" y="3400073"/>
                  <a:pt x="4615361" y="4625981"/>
                </a:cubicBezTo>
                <a:lnTo>
                  <a:pt x="0" y="4615373"/>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46" name="Freeform 9">
            <a:extLst>
              <a:ext uri="{FF2B5EF4-FFF2-40B4-BE49-F238E27FC236}">
                <a16:creationId xmlns:a16="http://schemas.microsoft.com/office/drawing/2014/main" id="{DA32A170-CE85-43DA-988E-807AD12C7B92}"/>
              </a:ext>
            </a:extLst>
          </p:cNvPr>
          <p:cNvSpPr/>
          <p:nvPr/>
        </p:nvSpPr>
        <p:spPr>
          <a:xfrm flipH="1">
            <a:off x="0" y="0"/>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bg1">
                  <a:alpha val="0"/>
                </a:schemeClr>
              </a:gs>
              <a:gs pos="100000">
                <a:schemeClr val="bg1">
                  <a:alpha val="10000"/>
                </a:schemeClr>
              </a:gs>
            </a:gsLst>
            <a:lin ang="0" scaled="0"/>
          </a:gradFill>
          <a:ln w="22550" cap="flat">
            <a:noFill/>
            <a:prstDash val="solid"/>
            <a:miter/>
          </a:ln>
        </p:spPr>
        <p:txBody>
          <a:bodyPr rtlCol="0" anchor="ctr"/>
          <a:lstStyle/>
          <a:p>
            <a:endParaRPr lang="en-US" dirty="0">
              <a:cs typeface="+mn-ea"/>
              <a:sym typeface="+mn-lt"/>
            </a:endParaRPr>
          </a:p>
        </p:txBody>
      </p:sp>
      <p:sp>
        <p:nvSpPr>
          <p:cNvPr id="44" name="椭圆 43">
            <a:extLst>
              <a:ext uri="{FF2B5EF4-FFF2-40B4-BE49-F238E27FC236}">
                <a16:creationId xmlns:a16="http://schemas.microsoft.com/office/drawing/2014/main" id="{F6246AF8-DA66-4458-9B1D-C55351624CA9}"/>
              </a:ext>
            </a:extLst>
          </p:cNvPr>
          <p:cNvSpPr/>
          <p:nvPr/>
        </p:nvSpPr>
        <p:spPr>
          <a:xfrm>
            <a:off x="-195272" y="3906"/>
            <a:ext cx="5882494" cy="5882494"/>
          </a:xfrm>
          <a:prstGeom prst="ellipse">
            <a:avLst/>
          </a:prstGeom>
          <a:gradFill>
            <a:gsLst>
              <a:gs pos="53000">
                <a:schemeClr val="accent3">
                  <a:lumMod val="20000"/>
                  <a:lumOff val="80000"/>
                  <a:alpha val="50000"/>
                </a:schemeClr>
              </a:gs>
              <a:gs pos="100000">
                <a:schemeClr val="accent4">
                  <a:lumMod val="20000"/>
                  <a:lumOff val="80000"/>
                  <a:alpha val="20000"/>
                </a:schemeClr>
              </a:gs>
              <a:gs pos="0">
                <a:schemeClr val="bg1">
                  <a:alpha val="20000"/>
                </a:schemeClr>
              </a:gs>
            </a:gsLst>
            <a:lin ang="5400000" scaled="1"/>
          </a:gradFill>
          <a:ln>
            <a:noFill/>
          </a:ln>
          <a:effectLst>
            <a:softEdge rad="1270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 name="Freeform: Shape 63">
            <a:extLst>
              <a:ext uri="{FF2B5EF4-FFF2-40B4-BE49-F238E27FC236}">
                <a16:creationId xmlns:a16="http://schemas.microsoft.com/office/drawing/2014/main" id="{EF84D01A-668A-4D91-B863-DD2629C47FDE}"/>
              </a:ext>
            </a:extLst>
          </p:cNvPr>
          <p:cNvSpPr/>
          <p:nvPr/>
        </p:nvSpPr>
        <p:spPr>
          <a:xfrm>
            <a:off x="7818658" y="2529818"/>
            <a:ext cx="4369839" cy="4328182"/>
          </a:xfrm>
          <a:custGeom>
            <a:avLst/>
            <a:gdLst>
              <a:gd name="connsiteX0" fmla="*/ 8072818 w 8072818"/>
              <a:gd name="connsiteY0" fmla="*/ 0 h 7995861"/>
              <a:gd name="connsiteX1" fmla="*/ 8072818 w 8072818"/>
              <a:gd name="connsiteY1" fmla="*/ 7995861 h 7995861"/>
              <a:gd name="connsiteX2" fmla="*/ 0 w 8072818"/>
              <a:gd name="connsiteY2" fmla="*/ 7995861 h 7995861"/>
              <a:gd name="connsiteX3" fmla="*/ 100589 w 8072818"/>
              <a:gd name="connsiteY3" fmla="*/ 7967904 h 7995861"/>
              <a:gd name="connsiteX4" fmla="*/ 5094712 w 8072818"/>
              <a:gd name="connsiteY4" fmla="*/ 4967192 h 7995861"/>
              <a:gd name="connsiteX5" fmla="*/ 7900924 w 8072818"/>
              <a:gd name="connsiteY5" fmla="*/ 522728 h 7995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72818" h="7995861">
                <a:moveTo>
                  <a:pt x="8072818" y="0"/>
                </a:moveTo>
                <a:lnTo>
                  <a:pt x="8072818" y="7995861"/>
                </a:lnTo>
                <a:lnTo>
                  <a:pt x="0" y="7995861"/>
                </a:lnTo>
                <a:lnTo>
                  <a:pt x="100589" y="7967904"/>
                </a:lnTo>
                <a:cubicBezTo>
                  <a:pt x="1969845" y="7398755"/>
                  <a:pt x="3689359" y="6375780"/>
                  <a:pt x="5094712" y="4967192"/>
                </a:cubicBezTo>
                <a:cubicBezTo>
                  <a:pt x="6359530" y="3699465"/>
                  <a:pt x="7311420" y="2177985"/>
                  <a:pt x="7900924" y="522728"/>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grpSp>
        <p:nvGrpSpPr>
          <p:cNvPr id="11" name="组合 10">
            <a:extLst>
              <a:ext uri="{FF2B5EF4-FFF2-40B4-BE49-F238E27FC236}">
                <a16:creationId xmlns:a16="http://schemas.microsoft.com/office/drawing/2014/main" id="{8F05867D-4215-441B-B6CB-7D9EBB4F3BFC}"/>
              </a:ext>
            </a:extLst>
          </p:cNvPr>
          <p:cNvGrpSpPr/>
          <p:nvPr/>
        </p:nvGrpSpPr>
        <p:grpSpPr>
          <a:xfrm>
            <a:off x="1561589" y="1688392"/>
            <a:ext cx="9315692" cy="4328183"/>
            <a:chOff x="1561589" y="1152520"/>
            <a:chExt cx="9315692" cy="4864056"/>
          </a:xfrm>
        </p:grpSpPr>
        <p:sp>
          <p:nvSpPr>
            <p:cNvPr id="4" name="Rectangle: Rounded Corners 55">
              <a:extLst>
                <a:ext uri="{FF2B5EF4-FFF2-40B4-BE49-F238E27FC236}">
                  <a16:creationId xmlns:a16="http://schemas.microsoft.com/office/drawing/2014/main" id="{F6689A19-2F24-46F8-8DD4-DFB8E743E188}"/>
                </a:ext>
              </a:extLst>
            </p:cNvPr>
            <p:cNvSpPr/>
            <p:nvPr/>
          </p:nvSpPr>
          <p:spPr>
            <a:xfrm>
              <a:off x="1561589" y="1739810"/>
              <a:ext cx="6600112" cy="3689475"/>
            </a:xfrm>
            <a:prstGeom prst="roundRect">
              <a:avLst>
                <a:gd name="adj" fmla="val 1904"/>
              </a:avLst>
            </a:prstGeom>
            <a:solidFill>
              <a:schemeClr val="accent4">
                <a:alpha val="24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5" name="Rectangle: Rounded Corners 54">
              <a:extLst>
                <a:ext uri="{FF2B5EF4-FFF2-40B4-BE49-F238E27FC236}">
                  <a16:creationId xmlns:a16="http://schemas.microsoft.com/office/drawing/2014/main" id="{F078F121-366E-4F69-9AA3-94CBD579298C}"/>
                </a:ext>
              </a:extLst>
            </p:cNvPr>
            <p:cNvSpPr/>
            <p:nvPr/>
          </p:nvSpPr>
          <p:spPr>
            <a:xfrm>
              <a:off x="1851776" y="1458376"/>
              <a:ext cx="7607029" cy="4252344"/>
            </a:xfrm>
            <a:prstGeom prst="roundRect">
              <a:avLst>
                <a:gd name="adj" fmla="val 1904"/>
              </a:avLst>
            </a:prstGeom>
            <a:solidFill>
              <a:schemeClr val="accent3">
                <a:alpha val="48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sp>
          <p:nvSpPr>
            <p:cNvPr id="6" name="Rectangle: Rounded Corners 49">
              <a:extLst>
                <a:ext uri="{FF2B5EF4-FFF2-40B4-BE49-F238E27FC236}">
                  <a16:creationId xmlns:a16="http://schemas.microsoft.com/office/drawing/2014/main" id="{0DC0A820-50E5-472C-9BFA-625F276A2D2A}"/>
                </a:ext>
              </a:extLst>
            </p:cNvPr>
            <p:cNvSpPr/>
            <p:nvPr/>
          </p:nvSpPr>
          <p:spPr>
            <a:xfrm>
              <a:off x="2175958" y="1152520"/>
              <a:ext cx="8701323" cy="4864056"/>
            </a:xfrm>
            <a:prstGeom prst="roundRect">
              <a:avLst>
                <a:gd name="adj" fmla="val 1904"/>
              </a:avLst>
            </a:prstGeom>
            <a:solidFill>
              <a:schemeClr val="bg1"/>
            </a:solidFill>
            <a:ln w="25400">
              <a:solidFill>
                <a:schemeClr val="accent1"/>
              </a:solidFill>
            </a:ln>
            <a:effectLst>
              <a:outerShdw blurRad="1270000" sx="82000" sy="8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cs typeface="+mn-ea"/>
                <a:sym typeface="+mn-lt"/>
              </a:endParaRPr>
            </a:p>
          </p:txBody>
        </p:sp>
      </p:grpSp>
      <p:sp>
        <p:nvSpPr>
          <p:cNvPr id="8" name="Freeform 8">
            <a:extLst>
              <a:ext uri="{FF2B5EF4-FFF2-40B4-BE49-F238E27FC236}">
                <a16:creationId xmlns:a16="http://schemas.microsoft.com/office/drawing/2014/main" id="{D83DB192-7092-4458-B4CA-1860098CCC1E}"/>
              </a:ext>
            </a:extLst>
          </p:cNvPr>
          <p:cNvSpPr>
            <a:spLocks/>
          </p:cNvSpPr>
          <p:nvPr/>
        </p:nvSpPr>
        <p:spPr bwMode="auto">
          <a:xfrm flipH="1" flipV="1">
            <a:off x="11568113" y="1082817"/>
            <a:ext cx="1026288" cy="1026288"/>
          </a:xfrm>
          <a:custGeom>
            <a:avLst/>
            <a:gdLst>
              <a:gd name="T0" fmla="*/ 417 w 756"/>
              <a:gd name="T1" fmla="*/ 754 h 756"/>
              <a:gd name="T2" fmla="*/ 472 w 756"/>
              <a:gd name="T3" fmla="*/ 744 h 756"/>
              <a:gd name="T4" fmla="*/ 525 w 756"/>
              <a:gd name="T5" fmla="*/ 726 h 756"/>
              <a:gd name="T6" fmla="*/ 574 w 756"/>
              <a:gd name="T7" fmla="*/ 701 h 756"/>
              <a:gd name="T8" fmla="*/ 619 w 756"/>
              <a:gd name="T9" fmla="*/ 670 h 756"/>
              <a:gd name="T10" fmla="*/ 658 w 756"/>
              <a:gd name="T11" fmla="*/ 632 h 756"/>
              <a:gd name="T12" fmla="*/ 691 w 756"/>
              <a:gd name="T13" fmla="*/ 590 h 756"/>
              <a:gd name="T14" fmla="*/ 719 w 756"/>
              <a:gd name="T15" fmla="*/ 542 h 756"/>
              <a:gd name="T16" fmla="*/ 739 w 756"/>
              <a:gd name="T17" fmla="*/ 491 h 756"/>
              <a:gd name="T18" fmla="*/ 751 w 756"/>
              <a:gd name="T19" fmla="*/ 435 h 756"/>
              <a:gd name="T20" fmla="*/ 756 w 756"/>
              <a:gd name="T21" fmla="*/ 378 h 756"/>
              <a:gd name="T22" fmla="*/ 751 w 756"/>
              <a:gd name="T23" fmla="*/ 321 h 756"/>
              <a:gd name="T24" fmla="*/ 739 w 756"/>
              <a:gd name="T25" fmla="*/ 266 h 756"/>
              <a:gd name="T26" fmla="*/ 719 w 756"/>
              <a:gd name="T27" fmla="*/ 214 h 756"/>
              <a:gd name="T28" fmla="*/ 691 w 756"/>
              <a:gd name="T29" fmla="*/ 167 h 756"/>
              <a:gd name="T30" fmla="*/ 658 w 756"/>
              <a:gd name="T31" fmla="*/ 124 h 756"/>
              <a:gd name="T32" fmla="*/ 619 w 756"/>
              <a:gd name="T33" fmla="*/ 87 h 756"/>
              <a:gd name="T34" fmla="*/ 574 w 756"/>
              <a:gd name="T35" fmla="*/ 55 h 756"/>
              <a:gd name="T36" fmla="*/ 525 w 756"/>
              <a:gd name="T37" fmla="*/ 30 h 756"/>
              <a:gd name="T38" fmla="*/ 472 w 756"/>
              <a:gd name="T39" fmla="*/ 12 h 756"/>
              <a:gd name="T40" fmla="*/ 417 w 756"/>
              <a:gd name="T41" fmla="*/ 2 h 756"/>
              <a:gd name="T42" fmla="*/ 358 w 756"/>
              <a:gd name="T43" fmla="*/ 0 h 756"/>
              <a:gd name="T44" fmla="*/ 301 w 756"/>
              <a:gd name="T45" fmla="*/ 8 h 756"/>
              <a:gd name="T46" fmla="*/ 248 w 756"/>
              <a:gd name="T47" fmla="*/ 23 h 756"/>
              <a:gd name="T48" fmla="*/ 197 w 756"/>
              <a:gd name="T49" fmla="*/ 46 h 756"/>
              <a:gd name="T50" fmla="*/ 152 w 756"/>
              <a:gd name="T51" fmla="*/ 76 h 756"/>
              <a:gd name="T52" fmla="*/ 111 w 756"/>
              <a:gd name="T53" fmla="*/ 111 h 756"/>
              <a:gd name="T54" fmla="*/ 75 w 756"/>
              <a:gd name="T55" fmla="*/ 152 h 756"/>
              <a:gd name="T56" fmla="*/ 45 w 756"/>
              <a:gd name="T57" fmla="*/ 198 h 756"/>
              <a:gd name="T58" fmla="*/ 22 w 756"/>
              <a:gd name="T59" fmla="*/ 249 h 756"/>
              <a:gd name="T60" fmla="*/ 7 w 756"/>
              <a:gd name="T61" fmla="*/ 302 h 756"/>
              <a:gd name="T62" fmla="*/ 0 w 756"/>
              <a:gd name="T63" fmla="*/ 359 h 756"/>
              <a:gd name="T64" fmla="*/ 2 w 756"/>
              <a:gd name="T65" fmla="*/ 417 h 756"/>
              <a:gd name="T66" fmla="*/ 12 w 756"/>
              <a:gd name="T67" fmla="*/ 472 h 756"/>
              <a:gd name="T68" fmla="*/ 30 w 756"/>
              <a:gd name="T69" fmla="*/ 525 h 756"/>
              <a:gd name="T70" fmla="*/ 55 w 756"/>
              <a:gd name="T71" fmla="*/ 574 h 756"/>
              <a:gd name="T72" fmla="*/ 86 w 756"/>
              <a:gd name="T73" fmla="*/ 619 h 756"/>
              <a:gd name="T74" fmla="*/ 124 w 756"/>
              <a:gd name="T75" fmla="*/ 658 h 756"/>
              <a:gd name="T76" fmla="*/ 166 w 756"/>
              <a:gd name="T77" fmla="*/ 691 h 756"/>
              <a:gd name="T78" fmla="*/ 214 w 756"/>
              <a:gd name="T79" fmla="*/ 718 h 756"/>
              <a:gd name="T80" fmla="*/ 265 w 756"/>
              <a:gd name="T81" fmla="*/ 739 h 756"/>
              <a:gd name="T82" fmla="*/ 321 w 756"/>
              <a:gd name="T83" fmla="*/ 752 h 756"/>
              <a:gd name="T84" fmla="*/ 378 w 756"/>
              <a:gd name="T85" fmla="*/ 756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756" h="756">
                <a:moveTo>
                  <a:pt x="378" y="756"/>
                </a:moveTo>
                <a:lnTo>
                  <a:pt x="397" y="756"/>
                </a:lnTo>
                <a:lnTo>
                  <a:pt x="417" y="754"/>
                </a:lnTo>
                <a:lnTo>
                  <a:pt x="435" y="752"/>
                </a:lnTo>
                <a:lnTo>
                  <a:pt x="454" y="749"/>
                </a:lnTo>
                <a:lnTo>
                  <a:pt x="472" y="744"/>
                </a:lnTo>
                <a:lnTo>
                  <a:pt x="490" y="739"/>
                </a:lnTo>
                <a:lnTo>
                  <a:pt x="507" y="734"/>
                </a:lnTo>
                <a:lnTo>
                  <a:pt x="525" y="726"/>
                </a:lnTo>
                <a:lnTo>
                  <a:pt x="542" y="718"/>
                </a:lnTo>
                <a:lnTo>
                  <a:pt x="558" y="711"/>
                </a:lnTo>
                <a:lnTo>
                  <a:pt x="574" y="701"/>
                </a:lnTo>
                <a:lnTo>
                  <a:pt x="589" y="691"/>
                </a:lnTo>
                <a:lnTo>
                  <a:pt x="604" y="681"/>
                </a:lnTo>
                <a:lnTo>
                  <a:pt x="619" y="670"/>
                </a:lnTo>
                <a:lnTo>
                  <a:pt x="632" y="658"/>
                </a:lnTo>
                <a:lnTo>
                  <a:pt x="645" y="645"/>
                </a:lnTo>
                <a:lnTo>
                  <a:pt x="658" y="632"/>
                </a:lnTo>
                <a:lnTo>
                  <a:pt x="669" y="619"/>
                </a:lnTo>
                <a:lnTo>
                  <a:pt x="680" y="604"/>
                </a:lnTo>
                <a:lnTo>
                  <a:pt x="691" y="590"/>
                </a:lnTo>
                <a:lnTo>
                  <a:pt x="701" y="574"/>
                </a:lnTo>
                <a:lnTo>
                  <a:pt x="710" y="559"/>
                </a:lnTo>
                <a:lnTo>
                  <a:pt x="719" y="542"/>
                </a:lnTo>
                <a:lnTo>
                  <a:pt x="727" y="525"/>
                </a:lnTo>
                <a:lnTo>
                  <a:pt x="733" y="508"/>
                </a:lnTo>
                <a:lnTo>
                  <a:pt x="739" y="491"/>
                </a:lnTo>
                <a:lnTo>
                  <a:pt x="744" y="472"/>
                </a:lnTo>
                <a:lnTo>
                  <a:pt x="748" y="455"/>
                </a:lnTo>
                <a:lnTo>
                  <a:pt x="751" y="435"/>
                </a:lnTo>
                <a:lnTo>
                  <a:pt x="754" y="417"/>
                </a:lnTo>
                <a:lnTo>
                  <a:pt x="756" y="398"/>
                </a:lnTo>
                <a:lnTo>
                  <a:pt x="756" y="378"/>
                </a:lnTo>
                <a:lnTo>
                  <a:pt x="756" y="359"/>
                </a:lnTo>
                <a:lnTo>
                  <a:pt x="754" y="339"/>
                </a:lnTo>
                <a:lnTo>
                  <a:pt x="751" y="321"/>
                </a:lnTo>
                <a:lnTo>
                  <a:pt x="748" y="302"/>
                </a:lnTo>
                <a:lnTo>
                  <a:pt x="744" y="284"/>
                </a:lnTo>
                <a:lnTo>
                  <a:pt x="739" y="266"/>
                </a:lnTo>
                <a:lnTo>
                  <a:pt x="733" y="249"/>
                </a:lnTo>
                <a:lnTo>
                  <a:pt x="727" y="231"/>
                </a:lnTo>
                <a:lnTo>
                  <a:pt x="719" y="214"/>
                </a:lnTo>
                <a:lnTo>
                  <a:pt x="710" y="198"/>
                </a:lnTo>
                <a:lnTo>
                  <a:pt x="701" y="183"/>
                </a:lnTo>
                <a:lnTo>
                  <a:pt x="691" y="167"/>
                </a:lnTo>
                <a:lnTo>
                  <a:pt x="680" y="152"/>
                </a:lnTo>
                <a:lnTo>
                  <a:pt x="669" y="137"/>
                </a:lnTo>
                <a:lnTo>
                  <a:pt x="658" y="124"/>
                </a:lnTo>
                <a:lnTo>
                  <a:pt x="645" y="111"/>
                </a:lnTo>
                <a:lnTo>
                  <a:pt x="632" y="98"/>
                </a:lnTo>
                <a:lnTo>
                  <a:pt x="619" y="87"/>
                </a:lnTo>
                <a:lnTo>
                  <a:pt x="604" y="76"/>
                </a:lnTo>
                <a:lnTo>
                  <a:pt x="589" y="65"/>
                </a:lnTo>
                <a:lnTo>
                  <a:pt x="574" y="55"/>
                </a:lnTo>
                <a:lnTo>
                  <a:pt x="558" y="46"/>
                </a:lnTo>
                <a:lnTo>
                  <a:pt x="542" y="38"/>
                </a:lnTo>
                <a:lnTo>
                  <a:pt x="525" y="30"/>
                </a:lnTo>
                <a:lnTo>
                  <a:pt x="507" y="23"/>
                </a:lnTo>
                <a:lnTo>
                  <a:pt x="490" y="17"/>
                </a:lnTo>
                <a:lnTo>
                  <a:pt x="472" y="12"/>
                </a:lnTo>
                <a:lnTo>
                  <a:pt x="454" y="8"/>
                </a:lnTo>
                <a:lnTo>
                  <a:pt x="435" y="5"/>
                </a:lnTo>
                <a:lnTo>
                  <a:pt x="417" y="2"/>
                </a:lnTo>
                <a:lnTo>
                  <a:pt x="397" y="0"/>
                </a:lnTo>
                <a:lnTo>
                  <a:pt x="378" y="0"/>
                </a:lnTo>
                <a:lnTo>
                  <a:pt x="358" y="0"/>
                </a:lnTo>
                <a:lnTo>
                  <a:pt x="339" y="2"/>
                </a:lnTo>
                <a:lnTo>
                  <a:pt x="321" y="5"/>
                </a:lnTo>
                <a:lnTo>
                  <a:pt x="301" y="8"/>
                </a:lnTo>
                <a:lnTo>
                  <a:pt x="284" y="12"/>
                </a:lnTo>
                <a:lnTo>
                  <a:pt x="265" y="17"/>
                </a:lnTo>
                <a:lnTo>
                  <a:pt x="248" y="23"/>
                </a:lnTo>
                <a:lnTo>
                  <a:pt x="231" y="30"/>
                </a:lnTo>
                <a:lnTo>
                  <a:pt x="214" y="38"/>
                </a:lnTo>
                <a:lnTo>
                  <a:pt x="197" y="46"/>
                </a:lnTo>
                <a:lnTo>
                  <a:pt x="182" y="55"/>
                </a:lnTo>
                <a:lnTo>
                  <a:pt x="166" y="65"/>
                </a:lnTo>
                <a:lnTo>
                  <a:pt x="152" y="76"/>
                </a:lnTo>
                <a:lnTo>
                  <a:pt x="137" y="87"/>
                </a:lnTo>
                <a:lnTo>
                  <a:pt x="124" y="98"/>
                </a:lnTo>
                <a:lnTo>
                  <a:pt x="111" y="111"/>
                </a:lnTo>
                <a:lnTo>
                  <a:pt x="98" y="124"/>
                </a:lnTo>
                <a:lnTo>
                  <a:pt x="86" y="137"/>
                </a:lnTo>
                <a:lnTo>
                  <a:pt x="75" y="152"/>
                </a:lnTo>
                <a:lnTo>
                  <a:pt x="65" y="167"/>
                </a:lnTo>
                <a:lnTo>
                  <a:pt x="55" y="183"/>
                </a:lnTo>
                <a:lnTo>
                  <a:pt x="45" y="198"/>
                </a:lnTo>
                <a:lnTo>
                  <a:pt x="38" y="214"/>
                </a:lnTo>
                <a:lnTo>
                  <a:pt x="30" y="231"/>
                </a:lnTo>
                <a:lnTo>
                  <a:pt x="22" y="249"/>
                </a:lnTo>
                <a:lnTo>
                  <a:pt x="17" y="266"/>
                </a:lnTo>
                <a:lnTo>
                  <a:pt x="12" y="284"/>
                </a:lnTo>
                <a:lnTo>
                  <a:pt x="7" y="302"/>
                </a:lnTo>
                <a:lnTo>
                  <a:pt x="4" y="321"/>
                </a:lnTo>
                <a:lnTo>
                  <a:pt x="2" y="339"/>
                </a:lnTo>
                <a:lnTo>
                  <a:pt x="0" y="359"/>
                </a:lnTo>
                <a:lnTo>
                  <a:pt x="0" y="378"/>
                </a:lnTo>
                <a:lnTo>
                  <a:pt x="0" y="398"/>
                </a:lnTo>
                <a:lnTo>
                  <a:pt x="2" y="417"/>
                </a:lnTo>
                <a:lnTo>
                  <a:pt x="4" y="435"/>
                </a:lnTo>
                <a:lnTo>
                  <a:pt x="7" y="455"/>
                </a:lnTo>
                <a:lnTo>
                  <a:pt x="12" y="472"/>
                </a:lnTo>
                <a:lnTo>
                  <a:pt x="17" y="491"/>
                </a:lnTo>
                <a:lnTo>
                  <a:pt x="22" y="508"/>
                </a:lnTo>
                <a:lnTo>
                  <a:pt x="30" y="525"/>
                </a:lnTo>
                <a:lnTo>
                  <a:pt x="38" y="542"/>
                </a:lnTo>
                <a:lnTo>
                  <a:pt x="45" y="559"/>
                </a:lnTo>
                <a:lnTo>
                  <a:pt x="55" y="574"/>
                </a:lnTo>
                <a:lnTo>
                  <a:pt x="65" y="590"/>
                </a:lnTo>
                <a:lnTo>
                  <a:pt x="75" y="604"/>
                </a:lnTo>
                <a:lnTo>
                  <a:pt x="86" y="619"/>
                </a:lnTo>
                <a:lnTo>
                  <a:pt x="98" y="632"/>
                </a:lnTo>
                <a:lnTo>
                  <a:pt x="111" y="645"/>
                </a:lnTo>
                <a:lnTo>
                  <a:pt x="124" y="658"/>
                </a:lnTo>
                <a:lnTo>
                  <a:pt x="137" y="670"/>
                </a:lnTo>
                <a:lnTo>
                  <a:pt x="152" y="681"/>
                </a:lnTo>
                <a:lnTo>
                  <a:pt x="166" y="691"/>
                </a:lnTo>
                <a:lnTo>
                  <a:pt x="182" y="701"/>
                </a:lnTo>
                <a:lnTo>
                  <a:pt x="197" y="711"/>
                </a:lnTo>
                <a:lnTo>
                  <a:pt x="214" y="718"/>
                </a:lnTo>
                <a:lnTo>
                  <a:pt x="231" y="726"/>
                </a:lnTo>
                <a:lnTo>
                  <a:pt x="248" y="734"/>
                </a:lnTo>
                <a:lnTo>
                  <a:pt x="265" y="739"/>
                </a:lnTo>
                <a:lnTo>
                  <a:pt x="284" y="744"/>
                </a:lnTo>
                <a:lnTo>
                  <a:pt x="301" y="749"/>
                </a:lnTo>
                <a:lnTo>
                  <a:pt x="321" y="752"/>
                </a:lnTo>
                <a:lnTo>
                  <a:pt x="339" y="754"/>
                </a:lnTo>
                <a:lnTo>
                  <a:pt x="358" y="756"/>
                </a:lnTo>
                <a:lnTo>
                  <a:pt x="378" y="756"/>
                </a:lnTo>
                <a:close/>
              </a:path>
            </a:pathLst>
          </a:custGeom>
          <a:gradFill flip="none" rotWithShape="1">
            <a:gsLst>
              <a:gs pos="100000">
                <a:schemeClr val="accent2">
                  <a:lumMod val="20000"/>
                  <a:lumOff val="80000"/>
                </a:schemeClr>
              </a:gs>
              <a:gs pos="8000">
                <a:schemeClr val="bg1"/>
              </a:gs>
            </a:gsLst>
            <a:lin ang="8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lt1"/>
              </a:solidFill>
              <a:cs typeface="+mn-ea"/>
              <a:sym typeface="+mn-lt"/>
            </a:endParaRPr>
          </a:p>
        </p:txBody>
      </p:sp>
      <p:sp>
        <p:nvSpPr>
          <p:cNvPr id="27" name="矩形 26">
            <a:extLst>
              <a:ext uri="{FF2B5EF4-FFF2-40B4-BE49-F238E27FC236}">
                <a16:creationId xmlns:a16="http://schemas.microsoft.com/office/drawing/2014/main" id="{17C87685-4CA7-4067-9176-7F9992BEF81C}"/>
              </a:ext>
            </a:extLst>
          </p:cNvPr>
          <p:cNvSpPr/>
          <p:nvPr/>
        </p:nvSpPr>
        <p:spPr>
          <a:xfrm>
            <a:off x="2642135" y="4227930"/>
            <a:ext cx="2007778" cy="184666"/>
          </a:xfrm>
          <a:prstGeom prst="rect">
            <a:avLst/>
          </a:prstGeom>
        </p:spPr>
        <p:txBody>
          <a:bodyPr wrap="square" lIns="0" tIns="0" rIns="0" bIns="0">
            <a:spAutoFit/>
          </a:bodyPr>
          <a:lstStyle/>
          <a:p>
            <a:pPr algn="dist"/>
            <a:r>
              <a:rPr lang="en-US" altLang="zh-CN" sz="1200" dirty="0">
                <a:solidFill>
                  <a:schemeClr val="tx1">
                    <a:lumMod val="50000"/>
                    <a:lumOff val="50000"/>
                  </a:schemeClr>
                </a:solidFill>
                <a:cs typeface="+mn-ea"/>
                <a:sym typeface="+mn-lt"/>
              </a:rPr>
              <a:t>CONTACT US</a:t>
            </a:r>
            <a:endParaRPr lang="zh-CN" altLang="en-US" sz="1200" dirty="0">
              <a:solidFill>
                <a:schemeClr val="tx1">
                  <a:lumMod val="50000"/>
                  <a:lumOff val="50000"/>
                </a:schemeClr>
              </a:solidFill>
              <a:cs typeface="+mn-ea"/>
              <a:sym typeface="+mn-lt"/>
            </a:endParaRPr>
          </a:p>
        </p:txBody>
      </p:sp>
      <p:grpSp>
        <p:nvGrpSpPr>
          <p:cNvPr id="43" name="组合 42">
            <a:extLst>
              <a:ext uri="{FF2B5EF4-FFF2-40B4-BE49-F238E27FC236}">
                <a16:creationId xmlns:a16="http://schemas.microsoft.com/office/drawing/2014/main" id="{B6E920AA-8C46-4836-ACBC-B89099AF7394}"/>
              </a:ext>
            </a:extLst>
          </p:cNvPr>
          <p:cNvGrpSpPr/>
          <p:nvPr/>
        </p:nvGrpSpPr>
        <p:grpSpPr>
          <a:xfrm>
            <a:off x="5774591" y="2425432"/>
            <a:ext cx="4518000" cy="2854102"/>
            <a:chOff x="5774591" y="2550436"/>
            <a:chExt cx="4518000" cy="2854102"/>
          </a:xfrm>
        </p:grpSpPr>
        <p:grpSp>
          <p:nvGrpSpPr>
            <p:cNvPr id="28" name="组合 27">
              <a:extLst>
                <a:ext uri="{FF2B5EF4-FFF2-40B4-BE49-F238E27FC236}">
                  <a16:creationId xmlns:a16="http://schemas.microsoft.com/office/drawing/2014/main" id="{5CED8711-F099-4F74-A7C3-880277BD3F18}"/>
                </a:ext>
              </a:extLst>
            </p:cNvPr>
            <p:cNvGrpSpPr/>
            <p:nvPr/>
          </p:nvGrpSpPr>
          <p:grpSpPr>
            <a:xfrm>
              <a:off x="5793641" y="2550436"/>
              <a:ext cx="2080698" cy="673610"/>
              <a:chOff x="1409237" y="2616969"/>
              <a:chExt cx="2080698" cy="673610"/>
            </a:xfrm>
          </p:grpSpPr>
          <p:sp>
            <p:nvSpPr>
              <p:cNvPr id="29" name="矩形 28">
                <a:extLst>
                  <a:ext uri="{FF2B5EF4-FFF2-40B4-BE49-F238E27FC236}">
                    <a16:creationId xmlns:a16="http://schemas.microsoft.com/office/drawing/2014/main" id="{0257DE45-5D7E-4305-A8E6-371D63393BA1}"/>
                  </a:ext>
                </a:extLst>
              </p:cNvPr>
              <p:cNvSpPr/>
              <p:nvPr/>
            </p:nvSpPr>
            <p:spPr>
              <a:xfrm>
                <a:off x="1409237" y="2616969"/>
                <a:ext cx="897682" cy="215444"/>
              </a:xfrm>
              <a:prstGeom prst="rect">
                <a:avLst/>
              </a:prstGeom>
            </p:spPr>
            <p:txBody>
              <a:bodyPr wrap="none" lIns="0" tIns="0" rIns="0" bIns="0">
                <a:spAutoFit/>
              </a:bodyPr>
              <a:lstStyle/>
              <a:p>
                <a:r>
                  <a:rPr kumimoji="0" lang="zh-CN" altLang="en-US" sz="1400" b="0" i="0" u="none" strike="noStrike" kern="1200" cap="none" spc="0" normalizeH="0" baseline="0" noProof="0" dirty="0">
                    <a:ln>
                      <a:noFill/>
                    </a:ln>
                    <a:solidFill>
                      <a:schemeClr val="accent1"/>
                    </a:solidFill>
                    <a:effectLst/>
                    <a:uLnTx/>
                    <a:uFillTx/>
                    <a:cs typeface="+mn-ea"/>
                    <a:sym typeface="+mn-lt"/>
                  </a:rPr>
                  <a:t>联系电话：</a:t>
                </a:r>
                <a:endParaRPr lang="en-US" altLang="zh-CN" sz="1400" dirty="0">
                  <a:solidFill>
                    <a:schemeClr val="accent1"/>
                  </a:solidFill>
                  <a:cs typeface="+mn-ea"/>
                  <a:sym typeface="+mn-lt"/>
                </a:endParaRPr>
              </a:p>
            </p:txBody>
          </p:sp>
          <p:sp>
            <p:nvSpPr>
              <p:cNvPr id="30" name="矩形 29">
                <a:extLst>
                  <a:ext uri="{FF2B5EF4-FFF2-40B4-BE49-F238E27FC236}">
                    <a16:creationId xmlns:a16="http://schemas.microsoft.com/office/drawing/2014/main" id="{D6D7275D-4167-4C9E-8C29-24A6ADDBB88E}"/>
                  </a:ext>
                </a:extLst>
              </p:cNvPr>
              <p:cNvSpPr/>
              <p:nvPr/>
            </p:nvSpPr>
            <p:spPr>
              <a:xfrm>
                <a:off x="1409237" y="2982802"/>
                <a:ext cx="2080698" cy="307777"/>
              </a:xfrm>
              <a:prstGeom prst="rect">
                <a:avLst/>
              </a:prstGeom>
            </p:spPr>
            <p:txBody>
              <a:bodyPr wrap="none" lIns="0" tIns="0" rIns="0" bIns="0">
                <a:spAutoFit/>
              </a:bodyPr>
              <a:lstStyle/>
              <a:p>
                <a:r>
                  <a:rPr kumimoji="0" lang="en-US" altLang="zh-CN" sz="2000" b="0" i="0" u="none" strike="noStrike" kern="1200" cap="none" spc="0" normalizeH="0" baseline="0" noProof="0" dirty="0">
                    <a:ln>
                      <a:noFill/>
                    </a:ln>
                    <a:solidFill>
                      <a:srgbClr val="404040"/>
                    </a:solidFill>
                    <a:effectLst/>
                    <a:uLnTx/>
                    <a:uFillTx/>
                    <a:cs typeface="+mn-ea"/>
                    <a:sym typeface="+mn-lt"/>
                  </a:rPr>
                  <a:t>0000-00 00 00000</a:t>
                </a:r>
                <a:endParaRPr lang="en-US" altLang="zh-CN" sz="2000" dirty="0">
                  <a:solidFill>
                    <a:srgbClr val="404040"/>
                  </a:solidFill>
                  <a:cs typeface="+mn-ea"/>
                  <a:sym typeface="+mn-lt"/>
                </a:endParaRPr>
              </a:p>
            </p:txBody>
          </p:sp>
        </p:grpSp>
        <p:grpSp>
          <p:nvGrpSpPr>
            <p:cNvPr id="31" name="组合 30">
              <a:extLst>
                <a:ext uri="{FF2B5EF4-FFF2-40B4-BE49-F238E27FC236}">
                  <a16:creationId xmlns:a16="http://schemas.microsoft.com/office/drawing/2014/main" id="{61CE9EEF-43AF-4F1A-8BA4-5B246AB89FA9}"/>
                </a:ext>
              </a:extLst>
            </p:cNvPr>
            <p:cNvGrpSpPr/>
            <p:nvPr/>
          </p:nvGrpSpPr>
          <p:grpSpPr>
            <a:xfrm>
              <a:off x="5793641" y="3646717"/>
              <a:ext cx="2430089" cy="630068"/>
              <a:chOff x="1409237" y="3709069"/>
              <a:chExt cx="2430089" cy="630068"/>
            </a:xfrm>
          </p:grpSpPr>
          <p:sp>
            <p:nvSpPr>
              <p:cNvPr id="32" name="矩形 31">
                <a:extLst>
                  <a:ext uri="{FF2B5EF4-FFF2-40B4-BE49-F238E27FC236}">
                    <a16:creationId xmlns:a16="http://schemas.microsoft.com/office/drawing/2014/main" id="{2135AFB1-5A1F-40A5-B5A9-C83E11C6120C}"/>
                  </a:ext>
                </a:extLst>
              </p:cNvPr>
              <p:cNvSpPr/>
              <p:nvPr/>
            </p:nvSpPr>
            <p:spPr>
              <a:xfrm>
                <a:off x="1409237" y="3709069"/>
                <a:ext cx="897682" cy="215444"/>
              </a:xfrm>
              <a:prstGeom prst="rect">
                <a:avLst/>
              </a:prstGeom>
            </p:spPr>
            <p:txBody>
              <a:bodyPr wrap="none" lIns="0" tIns="0" rIns="0" bIns="0">
                <a:spAutoFit/>
              </a:bodyPr>
              <a:lstStyle/>
              <a:p>
                <a:r>
                  <a:rPr kumimoji="0" lang="zh-CN" altLang="en-US" sz="1400" b="0" i="0" u="none" strike="noStrike" kern="1200" cap="none" spc="0" normalizeH="0" baseline="0" noProof="0" dirty="0">
                    <a:ln>
                      <a:noFill/>
                    </a:ln>
                    <a:solidFill>
                      <a:schemeClr val="accent1"/>
                    </a:solidFill>
                    <a:effectLst/>
                    <a:uLnTx/>
                    <a:uFillTx/>
                    <a:cs typeface="+mn-ea"/>
                    <a:sym typeface="+mn-lt"/>
                  </a:rPr>
                  <a:t>公司网址：</a:t>
                </a:r>
                <a:endParaRPr lang="en-US" altLang="zh-CN" sz="1400" dirty="0">
                  <a:solidFill>
                    <a:schemeClr val="accent1"/>
                  </a:solidFill>
                  <a:cs typeface="+mn-ea"/>
                  <a:sym typeface="+mn-lt"/>
                </a:endParaRPr>
              </a:p>
            </p:txBody>
          </p:sp>
          <p:sp>
            <p:nvSpPr>
              <p:cNvPr id="33" name="矩形 32">
                <a:extLst>
                  <a:ext uri="{FF2B5EF4-FFF2-40B4-BE49-F238E27FC236}">
                    <a16:creationId xmlns:a16="http://schemas.microsoft.com/office/drawing/2014/main" id="{D8B931E2-6EBC-4A17-B281-B9F1DAAEFACB}"/>
                  </a:ext>
                </a:extLst>
              </p:cNvPr>
              <p:cNvSpPr/>
              <p:nvPr/>
            </p:nvSpPr>
            <p:spPr>
              <a:xfrm>
                <a:off x="1409237" y="4031360"/>
                <a:ext cx="2430089" cy="307777"/>
              </a:xfrm>
              <a:prstGeom prst="rect">
                <a:avLst/>
              </a:prstGeom>
            </p:spPr>
            <p:txBody>
              <a:bodyPr wrap="none" lIns="0" tIns="0" rIns="0" bIns="0">
                <a:spAutoFit/>
              </a:bodyPr>
              <a:lstStyle/>
              <a:p>
                <a:r>
                  <a:rPr kumimoji="0" lang="en-US" altLang="zh-CN" sz="2000" b="0" i="0" u="none" strike="noStrike" kern="1200" cap="none" spc="0" normalizeH="0" baseline="0" noProof="0" dirty="0">
                    <a:ln>
                      <a:noFill/>
                    </a:ln>
                    <a:solidFill>
                      <a:srgbClr val="404040"/>
                    </a:solidFill>
                    <a:effectLst/>
                    <a:uLnTx/>
                    <a:uFillTx/>
                    <a:cs typeface="+mn-ea"/>
                    <a:sym typeface="+mn-lt"/>
                  </a:rPr>
                  <a:t>www. OfficePLUS.cn</a:t>
                </a:r>
                <a:endParaRPr lang="en-US" altLang="zh-CN" sz="2000" dirty="0">
                  <a:solidFill>
                    <a:srgbClr val="404040"/>
                  </a:solidFill>
                  <a:cs typeface="+mn-ea"/>
                  <a:sym typeface="+mn-lt"/>
                </a:endParaRPr>
              </a:p>
            </p:txBody>
          </p:sp>
        </p:grpSp>
        <p:grpSp>
          <p:nvGrpSpPr>
            <p:cNvPr id="34" name="组合 33">
              <a:extLst>
                <a:ext uri="{FF2B5EF4-FFF2-40B4-BE49-F238E27FC236}">
                  <a16:creationId xmlns:a16="http://schemas.microsoft.com/office/drawing/2014/main" id="{33E2AABD-D0E7-4E00-A728-59ACDFC034C4}"/>
                </a:ext>
              </a:extLst>
            </p:cNvPr>
            <p:cNvGrpSpPr/>
            <p:nvPr/>
          </p:nvGrpSpPr>
          <p:grpSpPr>
            <a:xfrm>
              <a:off x="5793641" y="4699455"/>
              <a:ext cx="2821285" cy="705083"/>
              <a:chOff x="1409237" y="4765988"/>
              <a:chExt cx="2821285" cy="705083"/>
            </a:xfrm>
          </p:grpSpPr>
          <p:sp>
            <p:nvSpPr>
              <p:cNvPr id="35" name="矩形 34">
                <a:extLst>
                  <a:ext uri="{FF2B5EF4-FFF2-40B4-BE49-F238E27FC236}">
                    <a16:creationId xmlns:a16="http://schemas.microsoft.com/office/drawing/2014/main" id="{B020BD13-333A-402F-A105-6D1CAF097C71}"/>
                  </a:ext>
                </a:extLst>
              </p:cNvPr>
              <p:cNvSpPr/>
              <p:nvPr/>
            </p:nvSpPr>
            <p:spPr>
              <a:xfrm>
                <a:off x="1409237" y="4765988"/>
                <a:ext cx="897682" cy="215444"/>
              </a:xfrm>
              <a:prstGeom prst="rect">
                <a:avLst/>
              </a:prstGeom>
            </p:spPr>
            <p:txBody>
              <a:bodyPr wrap="none" lIns="0" tIns="0" rIns="0" bIns="0">
                <a:spAutoFit/>
              </a:bodyPr>
              <a:lstStyle/>
              <a:p>
                <a:r>
                  <a:rPr kumimoji="0" lang="zh-CN" altLang="en-US" sz="1400" b="0" i="0" u="none" strike="noStrike" kern="1200" cap="none" spc="0" normalizeH="0" baseline="0" noProof="0" dirty="0">
                    <a:ln>
                      <a:noFill/>
                    </a:ln>
                    <a:solidFill>
                      <a:schemeClr val="accent1"/>
                    </a:solidFill>
                    <a:effectLst/>
                    <a:uLnTx/>
                    <a:uFillTx/>
                    <a:cs typeface="+mn-ea"/>
                    <a:sym typeface="+mn-lt"/>
                  </a:rPr>
                  <a:t>公司地址：</a:t>
                </a:r>
                <a:endParaRPr lang="zh-CN" altLang="en-US" sz="1400" dirty="0">
                  <a:solidFill>
                    <a:schemeClr val="accent1"/>
                  </a:solidFill>
                  <a:cs typeface="+mn-ea"/>
                  <a:sym typeface="+mn-lt"/>
                </a:endParaRPr>
              </a:p>
            </p:txBody>
          </p:sp>
          <p:sp>
            <p:nvSpPr>
              <p:cNvPr id="36" name="矩形 35">
                <a:extLst>
                  <a:ext uri="{FF2B5EF4-FFF2-40B4-BE49-F238E27FC236}">
                    <a16:creationId xmlns:a16="http://schemas.microsoft.com/office/drawing/2014/main" id="{1F1E8F4F-B469-4D83-9116-AFC9F6B81208}"/>
                  </a:ext>
                </a:extLst>
              </p:cNvPr>
              <p:cNvSpPr/>
              <p:nvPr/>
            </p:nvSpPr>
            <p:spPr>
              <a:xfrm>
                <a:off x="1409237" y="5163294"/>
                <a:ext cx="2821285" cy="307777"/>
              </a:xfrm>
              <a:prstGeom prst="rect">
                <a:avLst/>
              </a:prstGeom>
            </p:spPr>
            <p:txBody>
              <a:bodyPr wrap="none" lIns="0" tIns="0" rIns="0" bIns="0">
                <a:spAutoFit/>
              </a:bodyPr>
              <a:lstStyle/>
              <a:p>
                <a:r>
                  <a:rPr kumimoji="0" lang="zh-CN" altLang="en-US" sz="2000" b="0" i="0" u="none" strike="noStrike" kern="1200" cap="none" spc="0" normalizeH="0" baseline="0" noProof="0" dirty="0">
                    <a:ln>
                      <a:noFill/>
                    </a:ln>
                    <a:solidFill>
                      <a:srgbClr val="404040"/>
                    </a:solidFill>
                    <a:effectLst/>
                    <a:uLnTx/>
                    <a:uFillTx/>
                    <a:cs typeface="+mn-ea"/>
                    <a:sym typeface="+mn-lt"/>
                  </a:rPr>
                  <a:t>微软官方模板街道办事处</a:t>
                </a:r>
                <a:endParaRPr lang="zh-CN" altLang="en-US" sz="2000" dirty="0">
                  <a:solidFill>
                    <a:srgbClr val="404040"/>
                  </a:solidFill>
                  <a:cs typeface="+mn-ea"/>
                  <a:sym typeface="+mn-lt"/>
                </a:endParaRPr>
              </a:p>
            </p:txBody>
          </p:sp>
        </p:grpSp>
        <p:cxnSp>
          <p:nvCxnSpPr>
            <p:cNvPr id="37" name="直接连接符 36">
              <a:extLst>
                <a:ext uri="{FF2B5EF4-FFF2-40B4-BE49-F238E27FC236}">
                  <a16:creationId xmlns:a16="http://schemas.microsoft.com/office/drawing/2014/main" id="{9D2E880E-3AF1-472E-93FC-BCE5C03BB8BE}"/>
                </a:ext>
              </a:extLst>
            </p:cNvPr>
            <p:cNvCxnSpPr>
              <a:cxnSpLocks/>
            </p:cNvCxnSpPr>
            <p:nvPr/>
          </p:nvCxnSpPr>
          <p:spPr>
            <a:xfrm>
              <a:off x="5774591" y="3422202"/>
              <a:ext cx="4518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a16="http://schemas.microsoft.com/office/drawing/2014/main" id="{89B34A5F-F84A-48B4-A337-534D689290B8}"/>
                </a:ext>
              </a:extLst>
            </p:cNvPr>
            <p:cNvCxnSpPr>
              <a:cxnSpLocks/>
            </p:cNvCxnSpPr>
            <p:nvPr/>
          </p:nvCxnSpPr>
          <p:spPr>
            <a:xfrm>
              <a:off x="5774591" y="4511276"/>
              <a:ext cx="45180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0" name="组合 39">
            <a:extLst>
              <a:ext uri="{FF2B5EF4-FFF2-40B4-BE49-F238E27FC236}">
                <a16:creationId xmlns:a16="http://schemas.microsoft.com/office/drawing/2014/main" id="{C6767BBF-3C30-4860-A969-18CC446F1D2B}"/>
              </a:ext>
            </a:extLst>
          </p:cNvPr>
          <p:cNvGrpSpPr/>
          <p:nvPr/>
        </p:nvGrpSpPr>
        <p:grpSpPr>
          <a:xfrm rot="10800000">
            <a:off x="2191197" y="1695974"/>
            <a:ext cx="1454827" cy="1400967"/>
            <a:chOff x="6947965" y="1808108"/>
            <a:chExt cx="5244033" cy="5049891"/>
          </a:xfrm>
        </p:grpSpPr>
        <p:sp>
          <p:nvSpPr>
            <p:cNvPr id="41" name="Freeform: Shape 68">
              <a:extLst>
                <a:ext uri="{FF2B5EF4-FFF2-40B4-BE49-F238E27FC236}">
                  <a16:creationId xmlns:a16="http://schemas.microsoft.com/office/drawing/2014/main" id="{9EC33AEB-D973-4E19-891F-12C2B755905C}"/>
                </a:ext>
              </a:extLst>
            </p:cNvPr>
            <p:cNvSpPr/>
            <p:nvPr/>
          </p:nvSpPr>
          <p:spPr>
            <a:xfrm rot="5400000">
              <a:off x="7392728" y="2058729"/>
              <a:ext cx="4702199" cy="4896341"/>
            </a:xfrm>
            <a:custGeom>
              <a:avLst/>
              <a:gdLst>
                <a:gd name="connsiteX0" fmla="*/ 5650693 w 5734490"/>
                <a:gd name="connsiteY0" fmla="*/ 0 h 5971251"/>
                <a:gd name="connsiteX1" fmla="*/ 5734490 w 5734490"/>
                <a:gd name="connsiteY1" fmla="*/ 0 h 5971251"/>
                <a:gd name="connsiteX2" fmla="*/ 5734490 w 5734490"/>
                <a:gd name="connsiteY2" fmla="*/ 76160 h 5971251"/>
                <a:gd name="connsiteX3" fmla="*/ 639966 w 5734490"/>
                <a:gd name="connsiteY3" fmla="*/ 0 h 5971251"/>
                <a:gd name="connsiteX4" fmla="*/ 2045505 w 5734490"/>
                <a:gd name="connsiteY4" fmla="*/ 0 h 5971251"/>
                <a:gd name="connsiteX5" fmla="*/ 1877574 w 5734490"/>
                <a:gd name="connsiteY5" fmla="*/ 152626 h 5971251"/>
                <a:gd name="connsiteX6" fmla="*/ 1061356 w 5734490"/>
                <a:gd name="connsiteY6" fmla="*/ 2123151 h 5971251"/>
                <a:gd name="connsiteX7" fmla="*/ 3848099 w 5734490"/>
                <a:gd name="connsiteY7" fmla="*/ 4909894 h 5971251"/>
                <a:gd name="connsiteX8" fmla="*/ 5620726 w 5734490"/>
                <a:gd name="connsiteY8" fmla="*/ 4273538 h 5971251"/>
                <a:gd name="connsiteX9" fmla="*/ 5734490 w 5734490"/>
                <a:gd name="connsiteY9" fmla="*/ 4170142 h 5971251"/>
                <a:gd name="connsiteX10" fmla="*/ 5734490 w 5734490"/>
                <a:gd name="connsiteY10" fmla="*/ 5476816 h 5971251"/>
                <a:gd name="connsiteX11" fmla="*/ 5682332 w 5734490"/>
                <a:gd name="connsiteY11" fmla="*/ 5506806 h 5971251"/>
                <a:gd name="connsiteX12" fmla="*/ 3848099 w 5734490"/>
                <a:gd name="connsiteY12" fmla="*/ 5971251 h 5971251"/>
                <a:gd name="connsiteX13" fmla="*/ 0 w 5734490"/>
                <a:gd name="connsiteY13" fmla="*/ 2123151 h 5971251"/>
                <a:gd name="connsiteX14" fmla="*/ 464444 w 5734490"/>
                <a:gd name="connsiteY14" fmla="*/ 288918 h 5971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34490" h="5971251">
                  <a:moveTo>
                    <a:pt x="5650693" y="0"/>
                  </a:moveTo>
                  <a:lnTo>
                    <a:pt x="5734490" y="0"/>
                  </a:lnTo>
                  <a:lnTo>
                    <a:pt x="5734490" y="76160"/>
                  </a:lnTo>
                  <a:close/>
                  <a:moveTo>
                    <a:pt x="639966" y="0"/>
                  </a:moveTo>
                  <a:lnTo>
                    <a:pt x="2045505" y="0"/>
                  </a:lnTo>
                  <a:lnTo>
                    <a:pt x="1877574" y="152626"/>
                  </a:lnTo>
                  <a:cubicBezTo>
                    <a:pt x="1373273" y="656927"/>
                    <a:pt x="1061356" y="1353613"/>
                    <a:pt x="1061356" y="2123151"/>
                  </a:cubicBezTo>
                  <a:cubicBezTo>
                    <a:pt x="1061356" y="3662227"/>
                    <a:pt x="2309023" y="4909894"/>
                    <a:pt x="3848099" y="4909894"/>
                  </a:cubicBezTo>
                  <a:cubicBezTo>
                    <a:pt x="4521445" y="4909894"/>
                    <a:pt x="5139013" y="4671083"/>
                    <a:pt x="5620726" y="4273538"/>
                  </a:cubicBezTo>
                  <a:lnTo>
                    <a:pt x="5734490" y="4170142"/>
                  </a:lnTo>
                  <a:lnTo>
                    <a:pt x="5734490" y="5476816"/>
                  </a:lnTo>
                  <a:lnTo>
                    <a:pt x="5682332" y="5506806"/>
                  </a:lnTo>
                  <a:cubicBezTo>
                    <a:pt x="5137082" y="5803004"/>
                    <a:pt x="4512239" y="5971251"/>
                    <a:pt x="3848099" y="5971251"/>
                  </a:cubicBezTo>
                  <a:cubicBezTo>
                    <a:pt x="1722852" y="5971251"/>
                    <a:pt x="0" y="4248398"/>
                    <a:pt x="0" y="2123151"/>
                  </a:cubicBezTo>
                  <a:cubicBezTo>
                    <a:pt x="0" y="1459012"/>
                    <a:pt x="168247" y="834168"/>
                    <a:pt x="464444" y="288918"/>
                  </a:cubicBezTo>
                  <a:close/>
                </a:path>
              </a:pathLst>
            </a:custGeom>
            <a:gradFill flip="none" rotWithShape="1">
              <a:gsLst>
                <a:gs pos="17000">
                  <a:schemeClr val="accent2"/>
                </a:gs>
                <a:gs pos="100000">
                  <a:schemeClr val="accent2">
                    <a:lumMod val="7500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76">
                <a:cs typeface="+mn-ea"/>
                <a:sym typeface="+mn-lt"/>
              </a:endParaRPr>
            </a:p>
          </p:txBody>
        </p:sp>
        <p:sp>
          <p:nvSpPr>
            <p:cNvPr id="42" name="Freeform: Shape 69">
              <a:extLst>
                <a:ext uri="{FF2B5EF4-FFF2-40B4-BE49-F238E27FC236}">
                  <a16:creationId xmlns:a16="http://schemas.microsoft.com/office/drawing/2014/main" id="{82BD85A1-9F7F-4BF7-BAA2-FFAD2C999895}"/>
                </a:ext>
              </a:extLst>
            </p:cNvPr>
            <p:cNvSpPr/>
            <p:nvPr/>
          </p:nvSpPr>
          <p:spPr>
            <a:xfrm rot="5400000">
              <a:off x="7045036" y="1711037"/>
              <a:ext cx="5049891" cy="5244033"/>
            </a:xfrm>
            <a:custGeom>
              <a:avLst/>
              <a:gdLst>
                <a:gd name="connsiteX0" fmla="*/ 568356 w 6158512"/>
                <a:gd name="connsiteY0" fmla="*/ 0 h 6395273"/>
                <a:gd name="connsiteX1" fmla="*/ 815476 w 6158512"/>
                <a:gd name="connsiteY1" fmla="*/ 0 h 6395273"/>
                <a:gd name="connsiteX2" fmla="*/ 701520 w 6158512"/>
                <a:gd name="connsiteY2" fmla="*/ 187577 h 6395273"/>
                <a:gd name="connsiteX3" fmla="*/ 211415 w 6158512"/>
                <a:gd name="connsiteY3" fmla="*/ 2123150 h 6395273"/>
                <a:gd name="connsiteX4" fmla="*/ 4272120 w 6158512"/>
                <a:gd name="connsiteY4" fmla="*/ 6183856 h 6395273"/>
                <a:gd name="connsiteX5" fmla="*/ 6032604 w 6158512"/>
                <a:gd name="connsiteY5" fmla="*/ 5783427 h 6395273"/>
                <a:gd name="connsiteX6" fmla="*/ 6158512 w 6158512"/>
                <a:gd name="connsiteY6" fmla="*/ 5718940 h 6395273"/>
                <a:gd name="connsiteX7" fmla="*/ 6158512 w 6158512"/>
                <a:gd name="connsiteY7" fmla="*/ 5956454 h 6395273"/>
                <a:gd name="connsiteX8" fmla="*/ 6124262 w 6158512"/>
                <a:gd name="connsiteY8" fmla="*/ 5973996 h 6395273"/>
                <a:gd name="connsiteX9" fmla="*/ 4272121 w 6158512"/>
                <a:gd name="connsiteY9" fmla="*/ 6395273 h 6395273"/>
                <a:gd name="connsiteX10" fmla="*/ 0 w 6158512"/>
                <a:gd name="connsiteY10" fmla="*/ 2123151 h 6395273"/>
                <a:gd name="connsiteX11" fmla="*/ 515622 w 6158512"/>
                <a:gd name="connsiteY11" fmla="*/ 86804 h 6395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58512" h="6395273">
                  <a:moveTo>
                    <a:pt x="568356" y="0"/>
                  </a:moveTo>
                  <a:lnTo>
                    <a:pt x="815476" y="0"/>
                  </a:lnTo>
                  <a:lnTo>
                    <a:pt x="701520" y="187577"/>
                  </a:lnTo>
                  <a:cubicBezTo>
                    <a:pt x="388958" y="762952"/>
                    <a:pt x="211415" y="1422317"/>
                    <a:pt x="211415" y="2123150"/>
                  </a:cubicBezTo>
                  <a:cubicBezTo>
                    <a:pt x="211415" y="4365816"/>
                    <a:pt x="2029455" y="6183856"/>
                    <a:pt x="4272120" y="6183856"/>
                  </a:cubicBezTo>
                  <a:cubicBezTo>
                    <a:pt x="4902870" y="6183856"/>
                    <a:pt x="5500031" y="6040047"/>
                    <a:pt x="6032604" y="5783427"/>
                  </a:cubicBezTo>
                  <a:lnTo>
                    <a:pt x="6158512" y="5718940"/>
                  </a:lnTo>
                  <a:lnTo>
                    <a:pt x="6158512" y="5956454"/>
                  </a:lnTo>
                  <a:lnTo>
                    <a:pt x="6124262" y="5973996"/>
                  </a:lnTo>
                  <a:cubicBezTo>
                    <a:pt x="5563962" y="6243976"/>
                    <a:pt x="4935710" y="6395273"/>
                    <a:pt x="4272121" y="6395273"/>
                  </a:cubicBezTo>
                  <a:cubicBezTo>
                    <a:pt x="1912694" y="6395273"/>
                    <a:pt x="0" y="4482579"/>
                    <a:pt x="0" y="2123151"/>
                  </a:cubicBezTo>
                  <a:cubicBezTo>
                    <a:pt x="0" y="1385830"/>
                    <a:pt x="186786" y="692135"/>
                    <a:pt x="515622" y="86804"/>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76">
                <a:cs typeface="+mn-ea"/>
                <a:sym typeface="+mn-lt"/>
              </a:endParaRPr>
            </a:p>
          </p:txBody>
        </p:sp>
      </p:grpSp>
      <p:sp>
        <p:nvSpPr>
          <p:cNvPr id="39" name="矩形 38">
            <a:extLst>
              <a:ext uri="{FF2B5EF4-FFF2-40B4-BE49-F238E27FC236}">
                <a16:creationId xmlns:a16="http://schemas.microsoft.com/office/drawing/2014/main" id="{A24C301C-558D-48A6-81DC-4884BE65A92A}"/>
              </a:ext>
            </a:extLst>
          </p:cNvPr>
          <p:cNvSpPr/>
          <p:nvPr/>
        </p:nvSpPr>
        <p:spPr>
          <a:xfrm>
            <a:off x="2620102" y="3572695"/>
            <a:ext cx="2051844" cy="559577"/>
          </a:xfrm>
          <a:prstGeom prst="rect">
            <a:avLst/>
          </a:prstGeom>
          <a:noFill/>
        </p:spPr>
        <p:txBody>
          <a:bodyPr vert="horz" wrap="square" lIns="0" tIns="0" rIns="0" bIns="0" rtlCol="0" anchor="ctr">
            <a:normAutofit/>
          </a:bodyPr>
          <a:lstStyle/>
          <a:p>
            <a:pPr>
              <a:lnSpc>
                <a:spcPct val="90000"/>
              </a:lnSpc>
              <a:spcBef>
                <a:spcPct val="0"/>
              </a:spcBef>
            </a:pPr>
            <a:r>
              <a:rPr lang="zh-CN" altLang="en-US" sz="4000" b="1" dirty="0">
                <a:solidFill>
                  <a:schemeClr val="accent1"/>
                </a:solidFill>
                <a:effectLst>
                  <a:outerShdw blurRad="63500" dir="2700000" sx="101000" sy="101000" algn="tl" rotWithShape="0">
                    <a:schemeClr val="accent1">
                      <a:lumMod val="50000"/>
                      <a:alpha val="34000"/>
                    </a:schemeClr>
                  </a:outerShdw>
                </a:effectLst>
                <a:cs typeface="+mn-ea"/>
                <a:sym typeface="+mn-lt"/>
              </a:rPr>
              <a:t>联系方式</a:t>
            </a:r>
          </a:p>
        </p:txBody>
      </p:sp>
      <p:sp>
        <p:nvSpPr>
          <p:cNvPr id="45" name="Freeform 9">
            <a:extLst>
              <a:ext uri="{FF2B5EF4-FFF2-40B4-BE49-F238E27FC236}">
                <a16:creationId xmlns:a16="http://schemas.microsoft.com/office/drawing/2014/main" id="{CBFD7F1D-0937-4255-B0A9-782591F0A1E2}"/>
              </a:ext>
            </a:extLst>
          </p:cNvPr>
          <p:cNvSpPr/>
          <p:nvPr/>
        </p:nvSpPr>
        <p:spPr>
          <a:xfrm flipV="1">
            <a:off x="5139523" y="-4459"/>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bg1">
                  <a:alpha val="0"/>
                </a:schemeClr>
              </a:gs>
              <a:gs pos="100000">
                <a:schemeClr val="bg1">
                  <a:alpha val="10000"/>
                </a:schemeClr>
              </a:gs>
            </a:gsLst>
            <a:lin ang="0" scaled="0"/>
          </a:gradFill>
          <a:ln w="22550" cap="flat">
            <a:noFill/>
            <a:prstDash val="solid"/>
            <a:miter/>
          </a:ln>
        </p:spPr>
        <p:txBody>
          <a:bodyPr rtlCol="0" anchor="ctr"/>
          <a:lstStyle/>
          <a:p>
            <a:endParaRPr lang="en-US" dirty="0">
              <a:cs typeface="+mn-ea"/>
              <a:sym typeface="+mn-lt"/>
            </a:endParaRPr>
          </a:p>
        </p:txBody>
      </p:sp>
    </p:spTree>
    <p:extLst>
      <p:ext uri="{BB962C8B-B14F-4D97-AF65-F5344CB8AC3E}">
        <p14:creationId xmlns:p14="http://schemas.microsoft.com/office/powerpoint/2010/main" val="2441366858"/>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gradFill>
          <a:gsLst>
            <a:gs pos="0">
              <a:schemeClr val="accent1"/>
            </a:gs>
            <a:gs pos="100000">
              <a:schemeClr val="accent2"/>
            </a:gs>
          </a:gsLst>
          <a:lin ang="0" scaled="0"/>
        </a:gradFill>
        <a:effectLst/>
      </p:bgPr>
    </p:bg>
    <p:spTree>
      <p:nvGrpSpPr>
        <p:cNvPr id="1" name=""/>
        <p:cNvGrpSpPr/>
        <p:nvPr/>
      </p:nvGrpSpPr>
      <p:grpSpPr>
        <a:xfrm>
          <a:off x="0" y="0"/>
          <a:ext cx="0" cy="0"/>
          <a:chOff x="0" y="0"/>
          <a:chExt cx="0" cy="0"/>
        </a:xfrm>
      </p:grpSpPr>
      <p:pic>
        <p:nvPicPr>
          <p:cNvPr id="191" name="图片 190">
            <a:hlinkClick r:id="rId4"/>
            <a:extLst>
              <a:ext uri="{FF2B5EF4-FFF2-40B4-BE49-F238E27FC236}">
                <a16:creationId xmlns:a16="http://schemas.microsoft.com/office/drawing/2014/main" id="{2828F989-4CE0-4D6B-BB50-1A14B2B9BA1B}"/>
              </a:ext>
            </a:extLst>
          </p:cNvPr>
          <p:cNvPicPr>
            <a:picLocks noChangeAspect="1"/>
          </p:cNvPicPr>
          <p:nvPr/>
        </p:nvPicPr>
        <p:blipFill>
          <a:blip r:embed="rId5">
            <a:extLst>
              <a:ext uri="{BEBA8EAE-BF5A-486C-A8C5-ECC9F3942E4B}">
                <a14:imgProps xmlns:a14="http://schemas.microsoft.com/office/drawing/2010/main">
                  <a14:imgLayer r:embed="rId6">
                    <a14:imgEffect>
                      <a14:brightnessContrast bright="100000"/>
                    </a14:imgEffect>
                  </a14:imgLayer>
                </a14:imgProps>
              </a:ext>
              <a:ext uri="{28A0092B-C50C-407E-A947-70E740481C1C}">
                <a14:useLocalDpi xmlns:a14="http://schemas.microsoft.com/office/drawing/2010/main" val="0"/>
              </a:ext>
            </a:extLst>
          </a:blip>
          <a:stretch>
            <a:fillRect/>
          </a:stretch>
        </p:blipFill>
        <p:spPr>
          <a:xfrm>
            <a:off x="590206" y="739007"/>
            <a:ext cx="1470348" cy="196046"/>
          </a:xfrm>
          <a:prstGeom prst="rect">
            <a:avLst/>
          </a:prstGeom>
        </p:spPr>
      </p:pic>
      <p:sp>
        <p:nvSpPr>
          <p:cNvPr id="364" name="Freeform 5">
            <a:extLst>
              <a:ext uri="{FF2B5EF4-FFF2-40B4-BE49-F238E27FC236}">
                <a16:creationId xmlns:a16="http://schemas.microsoft.com/office/drawing/2014/main" id="{443D1FCE-48A3-46E1-B476-625DFFAD8D91}"/>
              </a:ext>
            </a:extLst>
          </p:cNvPr>
          <p:cNvSpPr>
            <a:spLocks/>
          </p:cNvSpPr>
          <p:nvPr/>
        </p:nvSpPr>
        <p:spPr bwMode="auto">
          <a:xfrm>
            <a:off x="541092" y="3706163"/>
            <a:ext cx="4067484" cy="429305"/>
          </a:xfrm>
          <a:custGeom>
            <a:avLst/>
            <a:gdLst>
              <a:gd name="T0" fmla="*/ 713 w 745"/>
              <a:gd name="T1" fmla="*/ 62 h 62"/>
              <a:gd name="T2" fmla="*/ 687 w 745"/>
              <a:gd name="T3" fmla="*/ 34 h 62"/>
              <a:gd name="T4" fmla="*/ 648 w 745"/>
              <a:gd name="T5" fmla="*/ 46 h 62"/>
              <a:gd name="T6" fmla="*/ 648 w 745"/>
              <a:gd name="T7" fmla="*/ 11 h 62"/>
              <a:gd name="T8" fmla="*/ 725 w 745"/>
              <a:gd name="T9" fmla="*/ 9 h 62"/>
              <a:gd name="T10" fmla="*/ 684 w 745"/>
              <a:gd name="T11" fmla="*/ 30 h 62"/>
              <a:gd name="T12" fmla="*/ 681 w 745"/>
              <a:gd name="T13" fmla="*/ 38 h 62"/>
              <a:gd name="T14" fmla="*/ 662 w 745"/>
              <a:gd name="T15" fmla="*/ 35 h 62"/>
              <a:gd name="T16" fmla="*/ 701 w 745"/>
              <a:gd name="T17" fmla="*/ 33 h 62"/>
              <a:gd name="T18" fmla="*/ 715 w 745"/>
              <a:gd name="T19" fmla="*/ 30 h 62"/>
              <a:gd name="T20" fmla="*/ 436 w 745"/>
              <a:gd name="T21" fmla="*/ 58 h 62"/>
              <a:gd name="T22" fmla="*/ 671 w 745"/>
              <a:gd name="T23" fmla="*/ 51 h 62"/>
              <a:gd name="T24" fmla="*/ 676 w 745"/>
              <a:gd name="T25" fmla="*/ 46 h 62"/>
              <a:gd name="T26" fmla="*/ 625 w 745"/>
              <a:gd name="T27" fmla="*/ 43 h 62"/>
              <a:gd name="T28" fmla="*/ 556 w 745"/>
              <a:gd name="T29" fmla="*/ 38 h 62"/>
              <a:gd name="T30" fmla="*/ 537 w 745"/>
              <a:gd name="T31" fmla="*/ 33 h 62"/>
              <a:gd name="T32" fmla="*/ 514 w 745"/>
              <a:gd name="T33" fmla="*/ 26 h 62"/>
              <a:gd name="T34" fmla="*/ 518 w 745"/>
              <a:gd name="T35" fmla="*/ 19 h 62"/>
              <a:gd name="T36" fmla="*/ 500 w 745"/>
              <a:gd name="T37" fmla="*/ 17 h 62"/>
              <a:gd name="T38" fmla="*/ 477 w 745"/>
              <a:gd name="T39" fmla="*/ 14 h 62"/>
              <a:gd name="T40" fmla="*/ 538 w 745"/>
              <a:gd name="T41" fmla="*/ 8 h 62"/>
              <a:gd name="T42" fmla="*/ 453 w 745"/>
              <a:gd name="T43" fmla="*/ 9 h 62"/>
              <a:gd name="T44" fmla="*/ 411 w 745"/>
              <a:gd name="T45" fmla="*/ 7 h 62"/>
              <a:gd name="T46" fmla="*/ 358 w 745"/>
              <a:gd name="T47" fmla="*/ 1 h 62"/>
              <a:gd name="T48" fmla="*/ 297 w 745"/>
              <a:gd name="T49" fmla="*/ 5 h 62"/>
              <a:gd name="T50" fmla="*/ 220 w 745"/>
              <a:gd name="T51" fmla="*/ 9 h 62"/>
              <a:gd name="T52" fmla="*/ 86 w 745"/>
              <a:gd name="T53" fmla="*/ 5 h 62"/>
              <a:gd name="T54" fmla="*/ 20 w 745"/>
              <a:gd name="T55" fmla="*/ 19 h 62"/>
              <a:gd name="T56" fmla="*/ 16 w 745"/>
              <a:gd name="T57" fmla="*/ 30 h 62"/>
              <a:gd name="T58" fmla="*/ 39 w 745"/>
              <a:gd name="T59" fmla="*/ 59 h 62"/>
              <a:gd name="T60" fmla="*/ 205 w 745"/>
              <a:gd name="T61" fmla="*/ 57 h 62"/>
              <a:gd name="T62" fmla="*/ 227 w 745"/>
              <a:gd name="T63" fmla="*/ 58 h 62"/>
              <a:gd name="T64" fmla="*/ 311 w 745"/>
              <a:gd name="T65" fmla="*/ 57 h 62"/>
              <a:gd name="T66" fmla="*/ 425 w 745"/>
              <a:gd name="T67" fmla="*/ 56 h 62"/>
              <a:gd name="T68" fmla="*/ 518 w 745"/>
              <a:gd name="T69" fmla="*/ 57 h 62"/>
              <a:gd name="T70" fmla="*/ 615 w 745"/>
              <a:gd name="T71" fmla="*/ 60 h 62"/>
              <a:gd name="T72" fmla="*/ 700 w 745"/>
              <a:gd name="T73" fmla="*/ 62 h 62"/>
              <a:gd name="T74" fmla="*/ 95 w 745"/>
              <a:gd name="T75" fmla="*/ 57 h 62"/>
              <a:gd name="T76" fmla="*/ 351 w 745"/>
              <a:gd name="T77" fmla="*/ 54 h 62"/>
              <a:gd name="T78" fmla="*/ 362 w 745"/>
              <a:gd name="T79" fmla="*/ 52 h 62"/>
              <a:gd name="T80" fmla="*/ 547 w 745"/>
              <a:gd name="T81" fmla="*/ 43 h 62"/>
              <a:gd name="T82" fmla="*/ 509 w 745"/>
              <a:gd name="T83" fmla="*/ 45 h 62"/>
              <a:gd name="T84" fmla="*/ 502 w 745"/>
              <a:gd name="T85" fmla="*/ 28 h 62"/>
              <a:gd name="T86" fmla="*/ 481 w 745"/>
              <a:gd name="T87" fmla="*/ 25 h 62"/>
              <a:gd name="T88" fmla="*/ 472 w 745"/>
              <a:gd name="T89" fmla="*/ 12 h 62"/>
              <a:gd name="T90" fmla="*/ 439 w 745"/>
              <a:gd name="T91" fmla="*/ 11 h 62"/>
              <a:gd name="T92" fmla="*/ 397 w 745"/>
              <a:gd name="T93" fmla="*/ 54 h 62"/>
              <a:gd name="T94" fmla="*/ 435 w 745"/>
              <a:gd name="T95" fmla="*/ 46 h 62"/>
              <a:gd name="T96" fmla="*/ 450 w 745"/>
              <a:gd name="T97" fmla="*/ 11 h 62"/>
              <a:gd name="T98" fmla="*/ 453 w 745"/>
              <a:gd name="T99" fmla="*/ 20 h 62"/>
              <a:gd name="T100" fmla="*/ 475 w 745"/>
              <a:gd name="T101" fmla="*/ 52 h 62"/>
              <a:gd name="T102" fmla="*/ 498 w 745"/>
              <a:gd name="T103" fmla="*/ 46 h 62"/>
              <a:gd name="T104" fmla="*/ 541 w 745"/>
              <a:gd name="T105" fmla="*/ 47 h 62"/>
              <a:gd name="T106" fmla="*/ 550 w 745"/>
              <a:gd name="T107" fmla="*/ 40 h 62"/>
              <a:gd name="T108" fmla="*/ 555 w 745"/>
              <a:gd name="T109" fmla="*/ 7 h 62"/>
              <a:gd name="T110" fmla="*/ 516 w 745"/>
              <a:gd name="T111" fmla="*/ 6 h 62"/>
              <a:gd name="T112" fmla="*/ 738 w 745"/>
              <a:gd name="T113" fmla="*/ 25 h 62"/>
              <a:gd name="T114" fmla="*/ 614 w 745"/>
              <a:gd name="T115" fmla="*/ 33 h 62"/>
              <a:gd name="T116" fmla="*/ 601 w 745"/>
              <a:gd name="T117" fmla="*/ 40 h 62"/>
              <a:gd name="T118" fmla="*/ 558 w 745"/>
              <a:gd name="T119" fmla="*/ 17 h 62"/>
              <a:gd name="T120" fmla="*/ 602 w 745"/>
              <a:gd name="T121" fmla="*/ 26 h 62"/>
              <a:gd name="T122" fmla="*/ 527 w 745"/>
              <a:gd name="T123" fmla="*/ 20 h 62"/>
              <a:gd name="T124" fmla="*/ 541 w 745"/>
              <a:gd name="T125" fmla="*/ 2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5" h="62">
                <a:moveTo>
                  <a:pt x="683" y="41"/>
                </a:moveTo>
                <a:cubicBezTo>
                  <a:pt x="682" y="41"/>
                  <a:pt x="679" y="41"/>
                  <a:pt x="678" y="42"/>
                </a:cubicBezTo>
                <a:cubicBezTo>
                  <a:pt x="681" y="42"/>
                  <a:pt x="683" y="42"/>
                  <a:pt x="685" y="41"/>
                </a:cubicBezTo>
                <a:cubicBezTo>
                  <a:pt x="684" y="41"/>
                  <a:pt x="684" y="41"/>
                  <a:pt x="684" y="41"/>
                </a:cubicBezTo>
                <a:cubicBezTo>
                  <a:pt x="684" y="41"/>
                  <a:pt x="683" y="41"/>
                  <a:pt x="683" y="41"/>
                </a:cubicBezTo>
                <a:close/>
                <a:moveTo>
                  <a:pt x="689" y="41"/>
                </a:moveTo>
                <a:cubicBezTo>
                  <a:pt x="689" y="41"/>
                  <a:pt x="688" y="41"/>
                  <a:pt x="687" y="41"/>
                </a:cubicBezTo>
                <a:cubicBezTo>
                  <a:pt x="684" y="41"/>
                  <a:pt x="688" y="42"/>
                  <a:pt x="689" y="41"/>
                </a:cubicBezTo>
                <a:close/>
                <a:moveTo>
                  <a:pt x="676" y="42"/>
                </a:moveTo>
                <a:cubicBezTo>
                  <a:pt x="675" y="42"/>
                  <a:pt x="674" y="41"/>
                  <a:pt x="674" y="42"/>
                </a:cubicBezTo>
                <a:cubicBezTo>
                  <a:pt x="675" y="42"/>
                  <a:pt x="676" y="42"/>
                  <a:pt x="676" y="42"/>
                </a:cubicBezTo>
                <a:close/>
                <a:moveTo>
                  <a:pt x="680" y="43"/>
                </a:moveTo>
                <a:cubicBezTo>
                  <a:pt x="681" y="43"/>
                  <a:pt x="683" y="43"/>
                  <a:pt x="684" y="43"/>
                </a:cubicBezTo>
                <a:cubicBezTo>
                  <a:pt x="685" y="42"/>
                  <a:pt x="687" y="42"/>
                  <a:pt x="686" y="42"/>
                </a:cubicBezTo>
                <a:cubicBezTo>
                  <a:pt x="684" y="42"/>
                  <a:pt x="681" y="42"/>
                  <a:pt x="680" y="43"/>
                </a:cubicBezTo>
                <a:cubicBezTo>
                  <a:pt x="676" y="43"/>
                  <a:pt x="674" y="42"/>
                  <a:pt x="671" y="43"/>
                </a:cubicBezTo>
                <a:cubicBezTo>
                  <a:pt x="675" y="44"/>
                  <a:pt x="677" y="43"/>
                  <a:pt x="680" y="43"/>
                </a:cubicBezTo>
                <a:close/>
                <a:moveTo>
                  <a:pt x="688" y="44"/>
                </a:moveTo>
                <a:cubicBezTo>
                  <a:pt x="692" y="44"/>
                  <a:pt x="696" y="44"/>
                  <a:pt x="699" y="43"/>
                </a:cubicBezTo>
                <a:cubicBezTo>
                  <a:pt x="698" y="43"/>
                  <a:pt x="697" y="43"/>
                  <a:pt x="696" y="43"/>
                </a:cubicBezTo>
                <a:cubicBezTo>
                  <a:pt x="695" y="43"/>
                  <a:pt x="694" y="43"/>
                  <a:pt x="693" y="43"/>
                </a:cubicBezTo>
                <a:cubicBezTo>
                  <a:pt x="693" y="43"/>
                  <a:pt x="693" y="43"/>
                  <a:pt x="692" y="43"/>
                </a:cubicBezTo>
                <a:cubicBezTo>
                  <a:pt x="690" y="43"/>
                  <a:pt x="688" y="43"/>
                  <a:pt x="687" y="43"/>
                </a:cubicBezTo>
                <a:cubicBezTo>
                  <a:pt x="686" y="43"/>
                  <a:pt x="684" y="43"/>
                  <a:pt x="684" y="44"/>
                </a:cubicBezTo>
                <a:cubicBezTo>
                  <a:pt x="685" y="44"/>
                  <a:pt x="687" y="44"/>
                  <a:pt x="688" y="44"/>
                </a:cubicBezTo>
                <a:close/>
                <a:moveTo>
                  <a:pt x="662" y="61"/>
                </a:moveTo>
                <a:cubicBezTo>
                  <a:pt x="664" y="61"/>
                  <a:pt x="666" y="61"/>
                  <a:pt x="667" y="61"/>
                </a:cubicBezTo>
                <a:cubicBezTo>
                  <a:pt x="665" y="61"/>
                  <a:pt x="663" y="61"/>
                  <a:pt x="662" y="61"/>
                </a:cubicBezTo>
                <a:close/>
                <a:moveTo>
                  <a:pt x="711" y="61"/>
                </a:moveTo>
                <a:cubicBezTo>
                  <a:pt x="711" y="61"/>
                  <a:pt x="709" y="61"/>
                  <a:pt x="710" y="61"/>
                </a:cubicBezTo>
                <a:cubicBezTo>
                  <a:pt x="711" y="62"/>
                  <a:pt x="712" y="61"/>
                  <a:pt x="713" y="62"/>
                </a:cubicBezTo>
                <a:cubicBezTo>
                  <a:pt x="713" y="62"/>
                  <a:pt x="712" y="62"/>
                  <a:pt x="712" y="62"/>
                </a:cubicBezTo>
                <a:cubicBezTo>
                  <a:pt x="713" y="62"/>
                  <a:pt x="714" y="61"/>
                  <a:pt x="714" y="62"/>
                </a:cubicBezTo>
                <a:cubicBezTo>
                  <a:pt x="714" y="62"/>
                  <a:pt x="714" y="62"/>
                  <a:pt x="714" y="62"/>
                </a:cubicBezTo>
                <a:cubicBezTo>
                  <a:pt x="715" y="62"/>
                  <a:pt x="716" y="62"/>
                  <a:pt x="717" y="62"/>
                </a:cubicBezTo>
                <a:cubicBezTo>
                  <a:pt x="717" y="61"/>
                  <a:pt x="718" y="61"/>
                  <a:pt x="718" y="62"/>
                </a:cubicBezTo>
                <a:cubicBezTo>
                  <a:pt x="718" y="62"/>
                  <a:pt x="717" y="61"/>
                  <a:pt x="717" y="62"/>
                </a:cubicBezTo>
                <a:cubicBezTo>
                  <a:pt x="718" y="62"/>
                  <a:pt x="720" y="62"/>
                  <a:pt x="721" y="61"/>
                </a:cubicBezTo>
                <a:cubicBezTo>
                  <a:pt x="717" y="61"/>
                  <a:pt x="713" y="61"/>
                  <a:pt x="711" y="61"/>
                </a:cubicBezTo>
                <a:close/>
                <a:moveTo>
                  <a:pt x="679" y="34"/>
                </a:moveTo>
                <a:cubicBezTo>
                  <a:pt x="679" y="34"/>
                  <a:pt x="679" y="34"/>
                  <a:pt x="679" y="35"/>
                </a:cubicBezTo>
                <a:cubicBezTo>
                  <a:pt x="679" y="35"/>
                  <a:pt x="680" y="35"/>
                  <a:pt x="680" y="35"/>
                </a:cubicBezTo>
                <a:cubicBezTo>
                  <a:pt x="680" y="34"/>
                  <a:pt x="680" y="34"/>
                  <a:pt x="679" y="34"/>
                </a:cubicBezTo>
                <a:close/>
                <a:moveTo>
                  <a:pt x="678" y="34"/>
                </a:moveTo>
                <a:cubicBezTo>
                  <a:pt x="677" y="34"/>
                  <a:pt x="676" y="33"/>
                  <a:pt x="676" y="34"/>
                </a:cubicBezTo>
                <a:cubicBezTo>
                  <a:pt x="677" y="34"/>
                  <a:pt x="678" y="34"/>
                  <a:pt x="678" y="34"/>
                </a:cubicBezTo>
                <a:close/>
                <a:moveTo>
                  <a:pt x="653" y="10"/>
                </a:moveTo>
                <a:cubicBezTo>
                  <a:pt x="652" y="11"/>
                  <a:pt x="649" y="9"/>
                  <a:pt x="648" y="11"/>
                </a:cubicBezTo>
                <a:cubicBezTo>
                  <a:pt x="650" y="10"/>
                  <a:pt x="652" y="11"/>
                  <a:pt x="653" y="10"/>
                </a:cubicBezTo>
                <a:close/>
                <a:moveTo>
                  <a:pt x="682" y="35"/>
                </a:moveTo>
                <a:cubicBezTo>
                  <a:pt x="683" y="35"/>
                  <a:pt x="685" y="35"/>
                  <a:pt x="685" y="34"/>
                </a:cubicBezTo>
                <a:cubicBezTo>
                  <a:pt x="684" y="35"/>
                  <a:pt x="682" y="34"/>
                  <a:pt x="682" y="35"/>
                </a:cubicBezTo>
                <a:close/>
                <a:moveTo>
                  <a:pt x="685" y="33"/>
                </a:moveTo>
                <a:cubicBezTo>
                  <a:pt x="685" y="33"/>
                  <a:pt x="687" y="33"/>
                  <a:pt x="686" y="32"/>
                </a:cubicBezTo>
                <a:cubicBezTo>
                  <a:pt x="686" y="33"/>
                  <a:pt x="685" y="32"/>
                  <a:pt x="685" y="33"/>
                </a:cubicBezTo>
                <a:close/>
                <a:moveTo>
                  <a:pt x="686" y="34"/>
                </a:moveTo>
                <a:cubicBezTo>
                  <a:pt x="686" y="35"/>
                  <a:pt x="686" y="35"/>
                  <a:pt x="686" y="36"/>
                </a:cubicBezTo>
                <a:cubicBezTo>
                  <a:pt x="688" y="35"/>
                  <a:pt x="691" y="36"/>
                  <a:pt x="693" y="35"/>
                </a:cubicBezTo>
                <a:cubicBezTo>
                  <a:pt x="692" y="35"/>
                  <a:pt x="692" y="35"/>
                  <a:pt x="692" y="35"/>
                </a:cubicBezTo>
                <a:cubicBezTo>
                  <a:pt x="692" y="35"/>
                  <a:pt x="693" y="34"/>
                  <a:pt x="692" y="34"/>
                </a:cubicBezTo>
                <a:cubicBezTo>
                  <a:pt x="692" y="35"/>
                  <a:pt x="688" y="34"/>
                  <a:pt x="687" y="35"/>
                </a:cubicBezTo>
                <a:cubicBezTo>
                  <a:pt x="687" y="35"/>
                  <a:pt x="687" y="34"/>
                  <a:pt x="687" y="34"/>
                </a:cubicBezTo>
                <a:cubicBezTo>
                  <a:pt x="687" y="33"/>
                  <a:pt x="687" y="34"/>
                  <a:pt x="686" y="34"/>
                </a:cubicBezTo>
                <a:close/>
                <a:moveTo>
                  <a:pt x="646" y="45"/>
                </a:moveTo>
                <a:cubicBezTo>
                  <a:pt x="647" y="44"/>
                  <a:pt x="645" y="44"/>
                  <a:pt x="645" y="45"/>
                </a:cubicBezTo>
                <a:cubicBezTo>
                  <a:pt x="645" y="45"/>
                  <a:pt x="646" y="45"/>
                  <a:pt x="646" y="45"/>
                </a:cubicBezTo>
                <a:close/>
                <a:moveTo>
                  <a:pt x="618" y="36"/>
                </a:moveTo>
                <a:cubicBezTo>
                  <a:pt x="617" y="36"/>
                  <a:pt x="620" y="35"/>
                  <a:pt x="620" y="36"/>
                </a:cubicBezTo>
                <a:cubicBezTo>
                  <a:pt x="621" y="36"/>
                  <a:pt x="622" y="35"/>
                  <a:pt x="623" y="36"/>
                </a:cubicBezTo>
                <a:cubicBezTo>
                  <a:pt x="624" y="35"/>
                  <a:pt x="625" y="36"/>
                  <a:pt x="625" y="35"/>
                </a:cubicBezTo>
                <a:cubicBezTo>
                  <a:pt x="622" y="35"/>
                  <a:pt x="618" y="34"/>
                  <a:pt x="616" y="35"/>
                </a:cubicBezTo>
                <a:cubicBezTo>
                  <a:pt x="616" y="36"/>
                  <a:pt x="616" y="36"/>
                  <a:pt x="617" y="36"/>
                </a:cubicBezTo>
                <a:cubicBezTo>
                  <a:pt x="616" y="36"/>
                  <a:pt x="615" y="36"/>
                  <a:pt x="615" y="36"/>
                </a:cubicBezTo>
                <a:cubicBezTo>
                  <a:pt x="617" y="36"/>
                  <a:pt x="617" y="36"/>
                  <a:pt x="617" y="36"/>
                </a:cubicBezTo>
                <a:cubicBezTo>
                  <a:pt x="617" y="36"/>
                  <a:pt x="617" y="36"/>
                  <a:pt x="618" y="36"/>
                </a:cubicBezTo>
                <a:close/>
                <a:moveTo>
                  <a:pt x="622" y="21"/>
                </a:moveTo>
                <a:cubicBezTo>
                  <a:pt x="624" y="21"/>
                  <a:pt x="625" y="21"/>
                  <a:pt x="626" y="20"/>
                </a:cubicBezTo>
                <a:cubicBezTo>
                  <a:pt x="624" y="20"/>
                  <a:pt x="621" y="20"/>
                  <a:pt x="620" y="21"/>
                </a:cubicBezTo>
                <a:cubicBezTo>
                  <a:pt x="619" y="21"/>
                  <a:pt x="619" y="21"/>
                  <a:pt x="619" y="21"/>
                </a:cubicBezTo>
                <a:cubicBezTo>
                  <a:pt x="619" y="21"/>
                  <a:pt x="620" y="21"/>
                  <a:pt x="620" y="21"/>
                </a:cubicBezTo>
                <a:cubicBezTo>
                  <a:pt x="622" y="22"/>
                  <a:pt x="622" y="21"/>
                  <a:pt x="622" y="21"/>
                </a:cubicBezTo>
                <a:close/>
                <a:moveTo>
                  <a:pt x="646" y="18"/>
                </a:moveTo>
                <a:cubicBezTo>
                  <a:pt x="643" y="17"/>
                  <a:pt x="641" y="18"/>
                  <a:pt x="640" y="18"/>
                </a:cubicBezTo>
                <a:cubicBezTo>
                  <a:pt x="639" y="18"/>
                  <a:pt x="639" y="18"/>
                  <a:pt x="638" y="18"/>
                </a:cubicBezTo>
                <a:cubicBezTo>
                  <a:pt x="638" y="18"/>
                  <a:pt x="637" y="18"/>
                  <a:pt x="636" y="18"/>
                </a:cubicBezTo>
                <a:cubicBezTo>
                  <a:pt x="636" y="18"/>
                  <a:pt x="635" y="17"/>
                  <a:pt x="634" y="17"/>
                </a:cubicBezTo>
                <a:cubicBezTo>
                  <a:pt x="632" y="17"/>
                  <a:pt x="628" y="18"/>
                  <a:pt x="625" y="18"/>
                </a:cubicBezTo>
                <a:cubicBezTo>
                  <a:pt x="632" y="19"/>
                  <a:pt x="639" y="19"/>
                  <a:pt x="646" y="18"/>
                </a:cubicBezTo>
                <a:close/>
                <a:moveTo>
                  <a:pt x="616" y="38"/>
                </a:moveTo>
                <a:cubicBezTo>
                  <a:pt x="615" y="38"/>
                  <a:pt x="614" y="37"/>
                  <a:pt x="613" y="38"/>
                </a:cubicBezTo>
                <a:cubicBezTo>
                  <a:pt x="614" y="38"/>
                  <a:pt x="615" y="39"/>
                  <a:pt x="616" y="38"/>
                </a:cubicBezTo>
                <a:close/>
                <a:moveTo>
                  <a:pt x="646" y="46"/>
                </a:moveTo>
                <a:cubicBezTo>
                  <a:pt x="647" y="46"/>
                  <a:pt x="648" y="47"/>
                  <a:pt x="648" y="46"/>
                </a:cubicBezTo>
                <a:cubicBezTo>
                  <a:pt x="648" y="46"/>
                  <a:pt x="646" y="46"/>
                  <a:pt x="646" y="46"/>
                </a:cubicBezTo>
                <a:close/>
                <a:moveTo>
                  <a:pt x="612" y="36"/>
                </a:moveTo>
                <a:cubicBezTo>
                  <a:pt x="612" y="37"/>
                  <a:pt x="614" y="36"/>
                  <a:pt x="614" y="36"/>
                </a:cubicBezTo>
                <a:cubicBezTo>
                  <a:pt x="613" y="36"/>
                  <a:pt x="613" y="35"/>
                  <a:pt x="612" y="36"/>
                </a:cubicBezTo>
                <a:close/>
                <a:moveTo>
                  <a:pt x="620" y="33"/>
                </a:moveTo>
                <a:cubicBezTo>
                  <a:pt x="619" y="33"/>
                  <a:pt x="618" y="32"/>
                  <a:pt x="617" y="32"/>
                </a:cubicBezTo>
                <a:cubicBezTo>
                  <a:pt x="616" y="32"/>
                  <a:pt x="614" y="32"/>
                  <a:pt x="615" y="32"/>
                </a:cubicBezTo>
                <a:cubicBezTo>
                  <a:pt x="617" y="32"/>
                  <a:pt x="619" y="33"/>
                  <a:pt x="620" y="33"/>
                </a:cubicBezTo>
                <a:close/>
                <a:moveTo>
                  <a:pt x="622" y="27"/>
                </a:moveTo>
                <a:cubicBezTo>
                  <a:pt x="623" y="27"/>
                  <a:pt x="624" y="26"/>
                  <a:pt x="624" y="26"/>
                </a:cubicBezTo>
                <a:cubicBezTo>
                  <a:pt x="624" y="26"/>
                  <a:pt x="622" y="25"/>
                  <a:pt x="622" y="27"/>
                </a:cubicBezTo>
                <a:close/>
                <a:moveTo>
                  <a:pt x="636" y="36"/>
                </a:moveTo>
                <a:cubicBezTo>
                  <a:pt x="638" y="36"/>
                  <a:pt x="640" y="37"/>
                  <a:pt x="641" y="36"/>
                </a:cubicBezTo>
                <a:cubicBezTo>
                  <a:pt x="640" y="36"/>
                  <a:pt x="638" y="36"/>
                  <a:pt x="635" y="35"/>
                </a:cubicBezTo>
                <a:cubicBezTo>
                  <a:pt x="635" y="36"/>
                  <a:pt x="636" y="36"/>
                  <a:pt x="636" y="36"/>
                </a:cubicBezTo>
                <a:close/>
                <a:moveTo>
                  <a:pt x="646" y="30"/>
                </a:moveTo>
                <a:cubicBezTo>
                  <a:pt x="645" y="29"/>
                  <a:pt x="645" y="30"/>
                  <a:pt x="644" y="30"/>
                </a:cubicBezTo>
                <a:cubicBezTo>
                  <a:pt x="644" y="30"/>
                  <a:pt x="644" y="30"/>
                  <a:pt x="644" y="30"/>
                </a:cubicBezTo>
                <a:cubicBezTo>
                  <a:pt x="643" y="30"/>
                  <a:pt x="643" y="30"/>
                  <a:pt x="644" y="30"/>
                </a:cubicBezTo>
                <a:cubicBezTo>
                  <a:pt x="644" y="29"/>
                  <a:pt x="645" y="30"/>
                  <a:pt x="646" y="30"/>
                </a:cubicBezTo>
                <a:close/>
                <a:moveTo>
                  <a:pt x="641" y="45"/>
                </a:moveTo>
                <a:cubicBezTo>
                  <a:pt x="642" y="44"/>
                  <a:pt x="644" y="45"/>
                  <a:pt x="645" y="45"/>
                </a:cubicBezTo>
                <a:cubicBezTo>
                  <a:pt x="644" y="44"/>
                  <a:pt x="641" y="44"/>
                  <a:pt x="640" y="44"/>
                </a:cubicBezTo>
                <a:cubicBezTo>
                  <a:pt x="640" y="44"/>
                  <a:pt x="640" y="44"/>
                  <a:pt x="641" y="45"/>
                </a:cubicBezTo>
                <a:close/>
                <a:moveTo>
                  <a:pt x="668" y="34"/>
                </a:moveTo>
                <a:cubicBezTo>
                  <a:pt x="667" y="34"/>
                  <a:pt x="666" y="33"/>
                  <a:pt x="666" y="34"/>
                </a:cubicBezTo>
                <a:cubicBezTo>
                  <a:pt x="667" y="34"/>
                  <a:pt x="668" y="35"/>
                  <a:pt x="668" y="34"/>
                </a:cubicBezTo>
                <a:close/>
                <a:moveTo>
                  <a:pt x="627" y="11"/>
                </a:moveTo>
                <a:cubicBezTo>
                  <a:pt x="627" y="10"/>
                  <a:pt x="628" y="11"/>
                  <a:pt x="629" y="10"/>
                </a:cubicBezTo>
                <a:cubicBezTo>
                  <a:pt x="628" y="10"/>
                  <a:pt x="626" y="10"/>
                  <a:pt x="627" y="11"/>
                </a:cubicBezTo>
                <a:close/>
                <a:moveTo>
                  <a:pt x="648" y="11"/>
                </a:moveTo>
                <a:cubicBezTo>
                  <a:pt x="648" y="10"/>
                  <a:pt x="646" y="10"/>
                  <a:pt x="646" y="10"/>
                </a:cubicBezTo>
                <a:cubicBezTo>
                  <a:pt x="644" y="10"/>
                  <a:pt x="643" y="10"/>
                  <a:pt x="642" y="11"/>
                </a:cubicBezTo>
                <a:cubicBezTo>
                  <a:pt x="644" y="11"/>
                  <a:pt x="646" y="10"/>
                  <a:pt x="648" y="11"/>
                </a:cubicBezTo>
                <a:close/>
                <a:moveTo>
                  <a:pt x="662" y="39"/>
                </a:moveTo>
                <a:cubicBezTo>
                  <a:pt x="663" y="39"/>
                  <a:pt x="664" y="40"/>
                  <a:pt x="664" y="39"/>
                </a:cubicBezTo>
                <a:cubicBezTo>
                  <a:pt x="663" y="39"/>
                  <a:pt x="661" y="39"/>
                  <a:pt x="660" y="39"/>
                </a:cubicBezTo>
                <a:cubicBezTo>
                  <a:pt x="660" y="40"/>
                  <a:pt x="662" y="39"/>
                  <a:pt x="662" y="39"/>
                </a:cubicBezTo>
                <a:close/>
                <a:moveTo>
                  <a:pt x="715" y="8"/>
                </a:moveTo>
                <a:cubicBezTo>
                  <a:pt x="716" y="8"/>
                  <a:pt x="717" y="9"/>
                  <a:pt x="717" y="9"/>
                </a:cubicBezTo>
                <a:cubicBezTo>
                  <a:pt x="718" y="9"/>
                  <a:pt x="719" y="9"/>
                  <a:pt x="719" y="8"/>
                </a:cubicBezTo>
                <a:cubicBezTo>
                  <a:pt x="715" y="8"/>
                  <a:pt x="711" y="8"/>
                  <a:pt x="707" y="8"/>
                </a:cubicBezTo>
                <a:cubicBezTo>
                  <a:pt x="710" y="9"/>
                  <a:pt x="713" y="8"/>
                  <a:pt x="715" y="8"/>
                </a:cubicBezTo>
                <a:close/>
                <a:moveTo>
                  <a:pt x="701" y="20"/>
                </a:moveTo>
                <a:cubicBezTo>
                  <a:pt x="703" y="20"/>
                  <a:pt x="704" y="20"/>
                  <a:pt x="706" y="20"/>
                </a:cubicBezTo>
                <a:cubicBezTo>
                  <a:pt x="707" y="20"/>
                  <a:pt x="708" y="20"/>
                  <a:pt x="708" y="19"/>
                </a:cubicBezTo>
                <a:cubicBezTo>
                  <a:pt x="705" y="19"/>
                  <a:pt x="705" y="19"/>
                  <a:pt x="705" y="19"/>
                </a:cubicBezTo>
                <a:cubicBezTo>
                  <a:pt x="705" y="19"/>
                  <a:pt x="705" y="19"/>
                  <a:pt x="704" y="19"/>
                </a:cubicBezTo>
                <a:cubicBezTo>
                  <a:pt x="702" y="20"/>
                  <a:pt x="698" y="19"/>
                  <a:pt x="695" y="19"/>
                </a:cubicBezTo>
                <a:cubicBezTo>
                  <a:pt x="694" y="19"/>
                  <a:pt x="693" y="19"/>
                  <a:pt x="693" y="20"/>
                </a:cubicBezTo>
                <a:cubicBezTo>
                  <a:pt x="696" y="20"/>
                  <a:pt x="698" y="20"/>
                  <a:pt x="701" y="20"/>
                </a:cubicBezTo>
                <a:close/>
                <a:moveTo>
                  <a:pt x="722" y="8"/>
                </a:moveTo>
                <a:cubicBezTo>
                  <a:pt x="722" y="8"/>
                  <a:pt x="722" y="8"/>
                  <a:pt x="722" y="8"/>
                </a:cubicBezTo>
                <a:cubicBezTo>
                  <a:pt x="722" y="8"/>
                  <a:pt x="721" y="8"/>
                  <a:pt x="721" y="9"/>
                </a:cubicBezTo>
                <a:cubicBezTo>
                  <a:pt x="721" y="9"/>
                  <a:pt x="722" y="9"/>
                  <a:pt x="722" y="8"/>
                </a:cubicBezTo>
                <a:close/>
                <a:moveTo>
                  <a:pt x="727" y="16"/>
                </a:moveTo>
                <a:cubicBezTo>
                  <a:pt x="725" y="15"/>
                  <a:pt x="721" y="15"/>
                  <a:pt x="719" y="16"/>
                </a:cubicBezTo>
                <a:cubicBezTo>
                  <a:pt x="721" y="15"/>
                  <a:pt x="723" y="16"/>
                  <a:pt x="727" y="16"/>
                </a:cubicBezTo>
                <a:close/>
                <a:moveTo>
                  <a:pt x="725" y="9"/>
                </a:moveTo>
                <a:cubicBezTo>
                  <a:pt x="726" y="9"/>
                  <a:pt x="727" y="9"/>
                  <a:pt x="727" y="9"/>
                </a:cubicBezTo>
                <a:cubicBezTo>
                  <a:pt x="726" y="8"/>
                  <a:pt x="725" y="9"/>
                  <a:pt x="723" y="8"/>
                </a:cubicBezTo>
                <a:cubicBezTo>
                  <a:pt x="723" y="9"/>
                  <a:pt x="724" y="9"/>
                  <a:pt x="725" y="9"/>
                </a:cubicBezTo>
                <a:close/>
                <a:moveTo>
                  <a:pt x="689" y="4"/>
                </a:moveTo>
                <a:cubicBezTo>
                  <a:pt x="688" y="4"/>
                  <a:pt x="687" y="3"/>
                  <a:pt x="687" y="4"/>
                </a:cubicBezTo>
                <a:cubicBezTo>
                  <a:pt x="688" y="4"/>
                  <a:pt x="689" y="4"/>
                  <a:pt x="689" y="4"/>
                </a:cubicBezTo>
                <a:close/>
                <a:moveTo>
                  <a:pt x="669" y="6"/>
                </a:moveTo>
                <a:cubicBezTo>
                  <a:pt x="668" y="5"/>
                  <a:pt x="667" y="5"/>
                  <a:pt x="667" y="6"/>
                </a:cubicBezTo>
                <a:cubicBezTo>
                  <a:pt x="667" y="6"/>
                  <a:pt x="668" y="6"/>
                  <a:pt x="669" y="6"/>
                </a:cubicBezTo>
                <a:close/>
                <a:moveTo>
                  <a:pt x="667" y="6"/>
                </a:moveTo>
                <a:cubicBezTo>
                  <a:pt x="667" y="5"/>
                  <a:pt x="666" y="5"/>
                  <a:pt x="665" y="5"/>
                </a:cubicBezTo>
                <a:cubicBezTo>
                  <a:pt x="665" y="5"/>
                  <a:pt x="664" y="6"/>
                  <a:pt x="664" y="6"/>
                </a:cubicBezTo>
                <a:cubicBezTo>
                  <a:pt x="664" y="6"/>
                  <a:pt x="663" y="5"/>
                  <a:pt x="663" y="5"/>
                </a:cubicBezTo>
                <a:cubicBezTo>
                  <a:pt x="662" y="5"/>
                  <a:pt x="660" y="6"/>
                  <a:pt x="660" y="6"/>
                </a:cubicBezTo>
                <a:cubicBezTo>
                  <a:pt x="659" y="6"/>
                  <a:pt x="659" y="5"/>
                  <a:pt x="659" y="5"/>
                </a:cubicBezTo>
                <a:cubicBezTo>
                  <a:pt x="657" y="5"/>
                  <a:pt x="654" y="5"/>
                  <a:pt x="652" y="5"/>
                </a:cubicBezTo>
                <a:cubicBezTo>
                  <a:pt x="652" y="5"/>
                  <a:pt x="652" y="6"/>
                  <a:pt x="651" y="6"/>
                </a:cubicBezTo>
                <a:cubicBezTo>
                  <a:pt x="652" y="6"/>
                  <a:pt x="652" y="6"/>
                  <a:pt x="652" y="6"/>
                </a:cubicBezTo>
                <a:cubicBezTo>
                  <a:pt x="656" y="6"/>
                  <a:pt x="661" y="6"/>
                  <a:pt x="667" y="6"/>
                </a:cubicBezTo>
                <a:close/>
                <a:moveTo>
                  <a:pt x="688" y="24"/>
                </a:moveTo>
                <a:cubicBezTo>
                  <a:pt x="687" y="24"/>
                  <a:pt x="686" y="24"/>
                  <a:pt x="685" y="24"/>
                </a:cubicBezTo>
                <a:cubicBezTo>
                  <a:pt x="686" y="24"/>
                  <a:pt x="688" y="25"/>
                  <a:pt x="688" y="24"/>
                </a:cubicBezTo>
                <a:close/>
                <a:moveTo>
                  <a:pt x="663" y="31"/>
                </a:moveTo>
                <a:cubicBezTo>
                  <a:pt x="665" y="32"/>
                  <a:pt x="666" y="31"/>
                  <a:pt x="668" y="31"/>
                </a:cubicBezTo>
                <a:cubicBezTo>
                  <a:pt x="669" y="31"/>
                  <a:pt x="670" y="32"/>
                  <a:pt x="672" y="32"/>
                </a:cubicBezTo>
                <a:cubicBezTo>
                  <a:pt x="673" y="32"/>
                  <a:pt x="678" y="32"/>
                  <a:pt x="679" y="31"/>
                </a:cubicBezTo>
                <a:cubicBezTo>
                  <a:pt x="679" y="31"/>
                  <a:pt x="679" y="32"/>
                  <a:pt x="679" y="32"/>
                </a:cubicBezTo>
                <a:cubicBezTo>
                  <a:pt x="679" y="32"/>
                  <a:pt x="679" y="31"/>
                  <a:pt x="679" y="31"/>
                </a:cubicBezTo>
                <a:cubicBezTo>
                  <a:pt x="680" y="31"/>
                  <a:pt x="680" y="32"/>
                  <a:pt x="680" y="31"/>
                </a:cubicBezTo>
                <a:cubicBezTo>
                  <a:pt x="680" y="31"/>
                  <a:pt x="681" y="32"/>
                  <a:pt x="681" y="32"/>
                </a:cubicBezTo>
                <a:cubicBezTo>
                  <a:pt x="683" y="32"/>
                  <a:pt x="686" y="31"/>
                  <a:pt x="687" y="31"/>
                </a:cubicBezTo>
                <a:cubicBezTo>
                  <a:pt x="687" y="31"/>
                  <a:pt x="688" y="31"/>
                  <a:pt x="688" y="31"/>
                </a:cubicBezTo>
                <a:cubicBezTo>
                  <a:pt x="690" y="31"/>
                  <a:pt x="692" y="31"/>
                  <a:pt x="694" y="30"/>
                </a:cubicBezTo>
                <a:cubicBezTo>
                  <a:pt x="691" y="30"/>
                  <a:pt x="688" y="30"/>
                  <a:pt x="684" y="30"/>
                </a:cubicBezTo>
                <a:cubicBezTo>
                  <a:pt x="684" y="30"/>
                  <a:pt x="684" y="30"/>
                  <a:pt x="684" y="30"/>
                </a:cubicBezTo>
                <a:cubicBezTo>
                  <a:pt x="684" y="30"/>
                  <a:pt x="683" y="30"/>
                  <a:pt x="683" y="30"/>
                </a:cubicBezTo>
                <a:cubicBezTo>
                  <a:pt x="682" y="30"/>
                  <a:pt x="681" y="30"/>
                  <a:pt x="680" y="30"/>
                </a:cubicBezTo>
                <a:cubicBezTo>
                  <a:pt x="679" y="30"/>
                  <a:pt x="678" y="31"/>
                  <a:pt x="678" y="31"/>
                </a:cubicBezTo>
                <a:cubicBezTo>
                  <a:pt x="677" y="31"/>
                  <a:pt x="677" y="30"/>
                  <a:pt x="676" y="30"/>
                </a:cubicBezTo>
                <a:cubicBezTo>
                  <a:pt x="675" y="30"/>
                  <a:pt x="674" y="30"/>
                  <a:pt x="674" y="31"/>
                </a:cubicBezTo>
                <a:cubicBezTo>
                  <a:pt x="674" y="31"/>
                  <a:pt x="674" y="31"/>
                  <a:pt x="674" y="31"/>
                </a:cubicBezTo>
                <a:cubicBezTo>
                  <a:pt x="671" y="31"/>
                  <a:pt x="667" y="31"/>
                  <a:pt x="663" y="31"/>
                </a:cubicBezTo>
                <a:close/>
                <a:moveTo>
                  <a:pt x="685" y="21"/>
                </a:moveTo>
                <a:cubicBezTo>
                  <a:pt x="684" y="20"/>
                  <a:pt x="684" y="20"/>
                  <a:pt x="683" y="20"/>
                </a:cubicBezTo>
                <a:cubicBezTo>
                  <a:pt x="682" y="21"/>
                  <a:pt x="685" y="21"/>
                  <a:pt x="685" y="21"/>
                </a:cubicBezTo>
                <a:close/>
                <a:moveTo>
                  <a:pt x="731" y="19"/>
                </a:moveTo>
                <a:cubicBezTo>
                  <a:pt x="731" y="18"/>
                  <a:pt x="730" y="19"/>
                  <a:pt x="729" y="19"/>
                </a:cubicBezTo>
                <a:cubicBezTo>
                  <a:pt x="729" y="19"/>
                  <a:pt x="729" y="18"/>
                  <a:pt x="729" y="18"/>
                </a:cubicBezTo>
                <a:cubicBezTo>
                  <a:pt x="729" y="18"/>
                  <a:pt x="728" y="19"/>
                  <a:pt x="728" y="19"/>
                </a:cubicBezTo>
                <a:cubicBezTo>
                  <a:pt x="729" y="19"/>
                  <a:pt x="731" y="19"/>
                  <a:pt x="731" y="19"/>
                </a:cubicBezTo>
                <a:close/>
                <a:moveTo>
                  <a:pt x="668" y="40"/>
                </a:moveTo>
                <a:cubicBezTo>
                  <a:pt x="668" y="40"/>
                  <a:pt x="668" y="40"/>
                  <a:pt x="668" y="40"/>
                </a:cubicBezTo>
                <a:cubicBezTo>
                  <a:pt x="669" y="40"/>
                  <a:pt x="670" y="40"/>
                  <a:pt x="671" y="40"/>
                </a:cubicBezTo>
                <a:cubicBezTo>
                  <a:pt x="675" y="40"/>
                  <a:pt x="681" y="40"/>
                  <a:pt x="685" y="40"/>
                </a:cubicBezTo>
                <a:cubicBezTo>
                  <a:pt x="686" y="40"/>
                  <a:pt x="687" y="40"/>
                  <a:pt x="687" y="40"/>
                </a:cubicBezTo>
                <a:cubicBezTo>
                  <a:pt x="688" y="40"/>
                  <a:pt x="689" y="40"/>
                  <a:pt x="689" y="40"/>
                </a:cubicBezTo>
                <a:cubicBezTo>
                  <a:pt x="690" y="40"/>
                  <a:pt x="691" y="40"/>
                  <a:pt x="691" y="39"/>
                </a:cubicBezTo>
                <a:cubicBezTo>
                  <a:pt x="690" y="39"/>
                  <a:pt x="689" y="39"/>
                  <a:pt x="688" y="39"/>
                </a:cubicBezTo>
                <a:cubicBezTo>
                  <a:pt x="688" y="39"/>
                  <a:pt x="688" y="38"/>
                  <a:pt x="687" y="38"/>
                </a:cubicBezTo>
                <a:cubicBezTo>
                  <a:pt x="686" y="38"/>
                  <a:pt x="687" y="39"/>
                  <a:pt x="687" y="39"/>
                </a:cubicBezTo>
                <a:cubicBezTo>
                  <a:pt x="686" y="38"/>
                  <a:pt x="686" y="38"/>
                  <a:pt x="684" y="38"/>
                </a:cubicBezTo>
                <a:cubicBezTo>
                  <a:pt x="684" y="38"/>
                  <a:pt x="684" y="39"/>
                  <a:pt x="684" y="39"/>
                </a:cubicBezTo>
                <a:cubicBezTo>
                  <a:pt x="682" y="39"/>
                  <a:pt x="679" y="39"/>
                  <a:pt x="678" y="39"/>
                </a:cubicBezTo>
                <a:cubicBezTo>
                  <a:pt x="680" y="38"/>
                  <a:pt x="683" y="39"/>
                  <a:pt x="684" y="38"/>
                </a:cubicBezTo>
                <a:cubicBezTo>
                  <a:pt x="683" y="38"/>
                  <a:pt x="682" y="38"/>
                  <a:pt x="681" y="38"/>
                </a:cubicBezTo>
                <a:cubicBezTo>
                  <a:pt x="680" y="38"/>
                  <a:pt x="679" y="38"/>
                  <a:pt x="678" y="38"/>
                </a:cubicBezTo>
                <a:cubicBezTo>
                  <a:pt x="678" y="38"/>
                  <a:pt x="678" y="38"/>
                  <a:pt x="678" y="38"/>
                </a:cubicBezTo>
                <a:cubicBezTo>
                  <a:pt x="677" y="38"/>
                  <a:pt x="677" y="38"/>
                  <a:pt x="677" y="38"/>
                </a:cubicBezTo>
                <a:cubicBezTo>
                  <a:pt x="675" y="38"/>
                  <a:pt x="674" y="39"/>
                  <a:pt x="672" y="38"/>
                </a:cubicBezTo>
                <a:cubicBezTo>
                  <a:pt x="672" y="39"/>
                  <a:pt x="671" y="38"/>
                  <a:pt x="671" y="38"/>
                </a:cubicBezTo>
                <a:cubicBezTo>
                  <a:pt x="671" y="39"/>
                  <a:pt x="671" y="38"/>
                  <a:pt x="671" y="38"/>
                </a:cubicBezTo>
                <a:cubicBezTo>
                  <a:pt x="673" y="38"/>
                  <a:pt x="675" y="38"/>
                  <a:pt x="677" y="37"/>
                </a:cubicBezTo>
                <a:cubicBezTo>
                  <a:pt x="678" y="37"/>
                  <a:pt x="680" y="38"/>
                  <a:pt x="681" y="37"/>
                </a:cubicBezTo>
                <a:cubicBezTo>
                  <a:pt x="677" y="37"/>
                  <a:pt x="673" y="37"/>
                  <a:pt x="670" y="37"/>
                </a:cubicBezTo>
                <a:cubicBezTo>
                  <a:pt x="668" y="37"/>
                  <a:pt x="667" y="37"/>
                  <a:pt x="666" y="37"/>
                </a:cubicBezTo>
                <a:cubicBezTo>
                  <a:pt x="665" y="37"/>
                  <a:pt x="662" y="36"/>
                  <a:pt x="662" y="37"/>
                </a:cubicBezTo>
                <a:cubicBezTo>
                  <a:pt x="665" y="37"/>
                  <a:pt x="667" y="38"/>
                  <a:pt x="670" y="38"/>
                </a:cubicBezTo>
                <a:cubicBezTo>
                  <a:pt x="670" y="38"/>
                  <a:pt x="670" y="38"/>
                  <a:pt x="671" y="38"/>
                </a:cubicBezTo>
                <a:cubicBezTo>
                  <a:pt x="669" y="39"/>
                  <a:pt x="667" y="39"/>
                  <a:pt x="664" y="39"/>
                </a:cubicBezTo>
                <a:cubicBezTo>
                  <a:pt x="665" y="40"/>
                  <a:pt x="667" y="40"/>
                  <a:pt x="668" y="40"/>
                </a:cubicBezTo>
                <a:close/>
                <a:moveTo>
                  <a:pt x="653" y="20"/>
                </a:moveTo>
                <a:cubicBezTo>
                  <a:pt x="653" y="22"/>
                  <a:pt x="653" y="20"/>
                  <a:pt x="653" y="21"/>
                </a:cubicBezTo>
                <a:cubicBezTo>
                  <a:pt x="655" y="21"/>
                  <a:pt x="657" y="21"/>
                  <a:pt x="659" y="20"/>
                </a:cubicBezTo>
                <a:cubicBezTo>
                  <a:pt x="657" y="20"/>
                  <a:pt x="655" y="21"/>
                  <a:pt x="653" y="20"/>
                </a:cubicBezTo>
                <a:close/>
                <a:moveTo>
                  <a:pt x="656" y="35"/>
                </a:moveTo>
                <a:cubicBezTo>
                  <a:pt x="656" y="35"/>
                  <a:pt x="656" y="36"/>
                  <a:pt x="655" y="36"/>
                </a:cubicBezTo>
                <a:cubicBezTo>
                  <a:pt x="655" y="36"/>
                  <a:pt x="655" y="35"/>
                  <a:pt x="654" y="35"/>
                </a:cubicBezTo>
                <a:cubicBezTo>
                  <a:pt x="654" y="37"/>
                  <a:pt x="657" y="36"/>
                  <a:pt x="656" y="35"/>
                </a:cubicBezTo>
                <a:close/>
                <a:moveTo>
                  <a:pt x="658" y="36"/>
                </a:moveTo>
                <a:cubicBezTo>
                  <a:pt x="660" y="36"/>
                  <a:pt x="660" y="36"/>
                  <a:pt x="660" y="36"/>
                </a:cubicBezTo>
                <a:cubicBezTo>
                  <a:pt x="660" y="35"/>
                  <a:pt x="658" y="36"/>
                  <a:pt x="658" y="36"/>
                </a:cubicBezTo>
                <a:close/>
                <a:moveTo>
                  <a:pt x="655" y="25"/>
                </a:moveTo>
                <a:cubicBezTo>
                  <a:pt x="654" y="25"/>
                  <a:pt x="653" y="25"/>
                  <a:pt x="653" y="25"/>
                </a:cubicBezTo>
                <a:cubicBezTo>
                  <a:pt x="654" y="25"/>
                  <a:pt x="655" y="25"/>
                  <a:pt x="655" y="25"/>
                </a:cubicBezTo>
                <a:close/>
                <a:moveTo>
                  <a:pt x="661" y="35"/>
                </a:moveTo>
                <a:cubicBezTo>
                  <a:pt x="662" y="36"/>
                  <a:pt x="664" y="35"/>
                  <a:pt x="662" y="35"/>
                </a:cubicBezTo>
                <a:cubicBezTo>
                  <a:pt x="663" y="36"/>
                  <a:pt x="661" y="35"/>
                  <a:pt x="661" y="35"/>
                </a:cubicBezTo>
                <a:close/>
                <a:moveTo>
                  <a:pt x="731" y="22"/>
                </a:moveTo>
                <a:cubicBezTo>
                  <a:pt x="732" y="22"/>
                  <a:pt x="734" y="22"/>
                  <a:pt x="735" y="21"/>
                </a:cubicBezTo>
                <a:cubicBezTo>
                  <a:pt x="733" y="22"/>
                  <a:pt x="731" y="21"/>
                  <a:pt x="731" y="22"/>
                </a:cubicBezTo>
                <a:close/>
                <a:moveTo>
                  <a:pt x="658" y="37"/>
                </a:moveTo>
                <a:cubicBezTo>
                  <a:pt x="658" y="37"/>
                  <a:pt x="656" y="37"/>
                  <a:pt x="656" y="37"/>
                </a:cubicBezTo>
                <a:cubicBezTo>
                  <a:pt x="655" y="37"/>
                  <a:pt x="654" y="36"/>
                  <a:pt x="654" y="37"/>
                </a:cubicBezTo>
                <a:cubicBezTo>
                  <a:pt x="655" y="37"/>
                  <a:pt x="657" y="37"/>
                  <a:pt x="658" y="37"/>
                </a:cubicBezTo>
                <a:close/>
                <a:moveTo>
                  <a:pt x="734" y="19"/>
                </a:moveTo>
                <a:cubicBezTo>
                  <a:pt x="734" y="19"/>
                  <a:pt x="736" y="20"/>
                  <a:pt x="736" y="19"/>
                </a:cubicBezTo>
                <a:cubicBezTo>
                  <a:pt x="735" y="18"/>
                  <a:pt x="733" y="19"/>
                  <a:pt x="731" y="19"/>
                </a:cubicBezTo>
                <a:cubicBezTo>
                  <a:pt x="732" y="19"/>
                  <a:pt x="733" y="19"/>
                  <a:pt x="734" y="19"/>
                </a:cubicBezTo>
                <a:close/>
                <a:moveTo>
                  <a:pt x="619" y="26"/>
                </a:moveTo>
                <a:cubicBezTo>
                  <a:pt x="617" y="26"/>
                  <a:pt x="614" y="26"/>
                  <a:pt x="612" y="26"/>
                </a:cubicBezTo>
                <a:cubicBezTo>
                  <a:pt x="612" y="26"/>
                  <a:pt x="612" y="27"/>
                  <a:pt x="612" y="27"/>
                </a:cubicBezTo>
                <a:cubicBezTo>
                  <a:pt x="615" y="26"/>
                  <a:pt x="617" y="27"/>
                  <a:pt x="619" y="26"/>
                </a:cubicBezTo>
                <a:close/>
                <a:moveTo>
                  <a:pt x="692" y="34"/>
                </a:moveTo>
                <a:cubicBezTo>
                  <a:pt x="694" y="34"/>
                  <a:pt x="697" y="33"/>
                  <a:pt x="698" y="35"/>
                </a:cubicBezTo>
                <a:cubicBezTo>
                  <a:pt x="697" y="35"/>
                  <a:pt x="696" y="35"/>
                  <a:pt x="696" y="36"/>
                </a:cubicBezTo>
                <a:cubicBezTo>
                  <a:pt x="698" y="35"/>
                  <a:pt x="699" y="35"/>
                  <a:pt x="701" y="35"/>
                </a:cubicBezTo>
                <a:cubicBezTo>
                  <a:pt x="702" y="35"/>
                  <a:pt x="702" y="35"/>
                  <a:pt x="702" y="35"/>
                </a:cubicBezTo>
                <a:cubicBezTo>
                  <a:pt x="703" y="35"/>
                  <a:pt x="703" y="35"/>
                  <a:pt x="703" y="35"/>
                </a:cubicBezTo>
                <a:cubicBezTo>
                  <a:pt x="703" y="35"/>
                  <a:pt x="704" y="35"/>
                  <a:pt x="704" y="35"/>
                </a:cubicBezTo>
                <a:cubicBezTo>
                  <a:pt x="704" y="35"/>
                  <a:pt x="704" y="35"/>
                  <a:pt x="704" y="35"/>
                </a:cubicBezTo>
                <a:cubicBezTo>
                  <a:pt x="706" y="35"/>
                  <a:pt x="707" y="35"/>
                  <a:pt x="708" y="34"/>
                </a:cubicBezTo>
                <a:cubicBezTo>
                  <a:pt x="707" y="35"/>
                  <a:pt x="706" y="34"/>
                  <a:pt x="706" y="34"/>
                </a:cubicBezTo>
                <a:cubicBezTo>
                  <a:pt x="706" y="34"/>
                  <a:pt x="705" y="34"/>
                  <a:pt x="705" y="34"/>
                </a:cubicBezTo>
                <a:cubicBezTo>
                  <a:pt x="705" y="34"/>
                  <a:pt x="705" y="34"/>
                  <a:pt x="705" y="34"/>
                </a:cubicBezTo>
                <a:cubicBezTo>
                  <a:pt x="705" y="34"/>
                  <a:pt x="704" y="34"/>
                  <a:pt x="704" y="34"/>
                </a:cubicBezTo>
                <a:cubicBezTo>
                  <a:pt x="702" y="34"/>
                  <a:pt x="700" y="34"/>
                  <a:pt x="698" y="34"/>
                </a:cubicBezTo>
                <a:cubicBezTo>
                  <a:pt x="699" y="33"/>
                  <a:pt x="700" y="33"/>
                  <a:pt x="701" y="33"/>
                </a:cubicBezTo>
                <a:cubicBezTo>
                  <a:pt x="698" y="33"/>
                  <a:pt x="698" y="33"/>
                  <a:pt x="698" y="33"/>
                </a:cubicBezTo>
                <a:cubicBezTo>
                  <a:pt x="697" y="32"/>
                  <a:pt x="695" y="32"/>
                  <a:pt x="695" y="32"/>
                </a:cubicBezTo>
                <a:cubicBezTo>
                  <a:pt x="695" y="32"/>
                  <a:pt x="695" y="32"/>
                  <a:pt x="696" y="32"/>
                </a:cubicBezTo>
                <a:cubicBezTo>
                  <a:pt x="695" y="33"/>
                  <a:pt x="693" y="32"/>
                  <a:pt x="692" y="33"/>
                </a:cubicBezTo>
                <a:cubicBezTo>
                  <a:pt x="694" y="33"/>
                  <a:pt x="693" y="34"/>
                  <a:pt x="692" y="34"/>
                </a:cubicBezTo>
                <a:close/>
                <a:moveTo>
                  <a:pt x="664" y="36"/>
                </a:moveTo>
                <a:cubicBezTo>
                  <a:pt x="665" y="36"/>
                  <a:pt x="667" y="36"/>
                  <a:pt x="668" y="36"/>
                </a:cubicBezTo>
                <a:cubicBezTo>
                  <a:pt x="668" y="37"/>
                  <a:pt x="671" y="36"/>
                  <a:pt x="671" y="36"/>
                </a:cubicBezTo>
                <a:cubicBezTo>
                  <a:pt x="672" y="36"/>
                  <a:pt x="673" y="36"/>
                  <a:pt x="674" y="36"/>
                </a:cubicBezTo>
                <a:cubicBezTo>
                  <a:pt x="675" y="36"/>
                  <a:pt x="676" y="37"/>
                  <a:pt x="676" y="36"/>
                </a:cubicBezTo>
                <a:cubicBezTo>
                  <a:pt x="675" y="35"/>
                  <a:pt x="673" y="35"/>
                  <a:pt x="672" y="35"/>
                </a:cubicBezTo>
                <a:cubicBezTo>
                  <a:pt x="671" y="35"/>
                  <a:pt x="669" y="35"/>
                  <a:pt x="669" y="36"/>
                </a:cubicBezTo>
                <a:cubicBezTo>
                  <a:pt x="668" y="35"/>
                  <a:pt x="666" y="35"/>
                  <a:pt x="665" y="34"/>
                </a:cubicBezTo>
                <a:cubicBezTo>
                  <a:pt x="665" y="35"/>
                  <a:pt x="664" y="35"/>
                  <a:pt x="664" y="36"/>
                </a:cubicBezTo>
                <a:close/>
                <a:moveTo>
                  <a:pt x="662" y="31"/>
                </a:moveTo>
                <a:cubicBezTo>
                  <a:pt x="662" y="31"/>
                  <a:pt x="661" y="31"/>
                  <a:pt x="661" y="31"/>
                </a:cubicBezTo>
                <a:cubicBezTo>
                  <a:pt x="661" y="31"/>
                  <a:pt x="660" y="31"/>
                  <a:pt x="660" y="31"/>
                </a:cubicBezTo>
                <a:cubicBezTo>
                  <a:pt x="660" y="31"/>
                  <a:pt x="658" y="31"/>
                  <a:pt x="658" y="31"/>
                </a:cubicBezTo>
                <a:cubicBezTo>
                  <a:pt x="657" y="32"/>
                  <a:pt x="656" y="30"/>
                  <a:pt x="655" y="31"/>
                </a:cubicBezTo>
                <a:cubicBezTo>
                  <a:pt x="658" y="32"/>
                  <a:pt x="660" y="32"/>
                  <a:pt x="663" y="32"/>
                </a:cubicBezTo>
                <a:cubicBezTo>
                  <a:pt x="663" y="31"/>
                  <a:pt x="662" y="31"/>
                  <a:pt x="662" y="31"/>
                </a:cubicBezTo>
                <a:close/>
                <a:moveTo>
                  <a:pt x="727" y="30"/>
                </a:moveTo>
                <a:cubicBezTo>
                  <a:pt x="726" y="28"/>
                  <a:pt x="725" y="29"/>
                  <a:pt x="723" y="29"/>
                </a:cubicBezTo>
                <a:cubicBezTo>
                  <a:pt x="723" y="29"/>
                  <a:pt x="722" y="29"/>
                  <a:pt x="722" y="29"/>
                </a:cubicBezTo>
                <a:cubicBezTo>
                  <a:pt x="722" y="29"/>
                  <a:pt x="721" y="29"/>
                  <a:pt x="721" y="29"/>
                </a:cubicBezTo>
                <a:cubicBezTo>
                  <a:pt x="720" y="29"/>
                  <a:pt x="720" y="29"/>
                  <a:pt x="720" y="29"/>
                </a:cubicBezTo>
                <a:cubicBezTo>
                  <a:pt x="719" y="29"/>
                  <a:pt x="719" y="29"/>
                  <a:pt x="718" y="29"/>
                </a:cubicBezTo>
                <a:cubicBezTo>
                  <a:pt x="715" y="29"/>
                  <a:pt x="711" y="29"/>
                  <a:pt x="710" y="29"/>
                </a:cubicBezTo>
                <a:cubicBezTo>
                  <a:pt x="709" y="29"/>
                  <a:pt x="709" y="29"/>
                  <a:pt x="708" y="30"/>
                </a:cubicBezTo>
                <a:cubicBezTo>
                  <a:pt x="710" y="30"/>
                  <a:pt x="712" y="30"/>
                  <a:pt x="713" y="30"/>
                </a:cubicBezTo>
                <a:cubicBezTo>
                  <a:pt x="714" y="30"/>
                  <a:pt x="715" y="30"/>
                  <a:pt x="715" y="30"/>
                </a:cubicBezTo>
                <a:cubicBezTo>
                  <a:pt x="715" y="29"/>
                  <a:pt x="715" y="30"/>
                  <a:pt x="715" y="30"/>
                </a:cubicBezTo>
                <a:cubicBezTo>
                  <a:pt x="717" y="30"/>
                  <a:pt x="718" y="30"/>
                  <a:pt x="719" y="30"/>
                </a:cubicBezTo>
                <a:cubicBezTo>
                  <a:pt x="720" y="30"/>
                  <a:pt x="722" y="30"/>
                  <a:pt x="723" y="30"/>
                </a:cubicBezTo>
                <a:cubicBezTo>
                  <a:pt x="723" y="30"/>
                  <a:pt x="723" y="30"/>
                  <a:pt x="724" y="30"/>
                </a:cubicBezTo>
                <a:cubicBezTo>
                  <a:pt x="724" y="30"/>
                  <a:pt x="725" y="30"/>
                  <a:pt x="725" y="30"/>
                </a:cubicBezTo>
                <a:cubicBezTo>
                  <a:pt x="726" y="30"/>
                  <a:pt x="728" y="31"/>
                  <a:pt x="727" y="30"/>
                </a:cubicBezTo>
                <a:close/>
                <a:moveTo>
                  <a:pt x="453" y="56"/>
                </a:moveTo>
                <a:cubicBezTo>
                  <a:pt x="452" y="56"/>
                  <a:pt x="450" y="55"/>
                  <a:pt x="451" y="56"/>
                </a:cubicBezTo>
                <a:cubicBezTo>
                  <a:pt x="453" y="56"/>
                  <a:pt x="455" y="56"/>
                  <a:pt x="456" y="56"/>
                </a:cubicBezTo>
                <a:cubicBezTo>
                  <a:pt x="455" y="56"/>
                  <a:pt x="454" y="56"/>
                  <a:pt x="453" y="56"/>
                </a:cubicBezTo>
                <a:close/>
                <a:moveTo>
                  <a:pt x="487" y="55"/>
                </a:moveTo>
                <a:cubicBezTo>
                  <a:pt x="480" y="55"/>
                  <a:pt x="474" y="55"/>
                  <a:pt x="468" y="56"/>
                </a:cubicBezTo>
                <a:cubicBezTo>
                  <a:pt x="469" y="56"/>
                  <a:pt x="471" y="56"/>
                  <a:pt x="474" y="56"/>
                </a:cubicBezTo>
                <a:cubicBezTo>
                  <a:pt x="478" y="55"/>
                  <a:pt x="483" y="56"/>
                  <a:pt x="487" y="55"/>
                </a:cubicBezTo>
                <a:close/>
                <a:moveTo>
                  <a:pt x="447" y="59"/>
                </a:moveTo>
                <a:cubicBezTo>
                  <a:pt x="448" y="59"/>
                  <a:pt x="450" y="59"/>
                  <a:pt x="450" y="58"/>
                </a:cubicBezTo>
                <a:cubicBezTo>
                  <a:pt x="449" y="59"/>
                  <a:pt x="448" y="58"/>
                  <a:pt x="447" y="59"/>
                </a:cubicBezTo>
                <a:close/>
                <a:moveTo>
                  <a:pt x="487" y="58"/>
                </a:moveTo>
                <a:cubicBezTo>
                  <a:pt x="486" y="58"/>
                  <a:pt x="484" y="58"/>
                  <a:pt x="483" y="58"/>
                </a:cubicBezTo>
                <a:cubicBezTo>
                  <a:pt x="483" y="58"/>
                  <a:pt x="482" y="58"/>
                  <a:pt x="481" y="58"/>
                </a:cubicBezTo>
                <a:cubicBezTo>
                  <a:pt x="479" y="58"/>
                  <a:pt x="476" y="57"/>
                  <a:pt x="473" y="58"/>
                </a:cubicBezTo>
                <a:cubicBezTo>
                  <a:pt x="473" y="58"/>
                  <a:pt x="474" y="58"/>
                  <a:pt x="473" y="58"/>
                </a:cubicBezTo>
                <a:cubicBezTo>
                  <a:pt x="473" y="58"/>
                  <a:pt x="472" y="58"/>
                  <a:pt x="472" y="59"/>
                </a:cubicBezTo>
                <a:cubicBezTo>
                  <a:pt x="477" y="59"/>
                  <a:pt x="483" y="59"/>
                  <a:pt x="490" y="59"/>
                </a:cubicBezTo>
                <a:cubicBezTo>
                  <a:pt x="489" y="58"/>
                  <a:pt x="488" y="58"/>
                  <a:pt x="487" y="58"/>
                </a:cubicBezTo>
                <a:close/>
                <a:moveTo>
                  <a:pt x="436" y="58"/>
                </a:moveTo>
                <a:cubicBezTo>
                  <a:pt x="434" y="58"/>
                  <a:pt x="433" y="58"/>
                  <a:pt x="432" y="58"/>
                </a:cubicBezTo>
                <a:cubicBezTo>
                  <a:pt x="431" y="58"/>
                  <a:pt x="429" y="58"/>
                  <a:pt x="429" y="59"/>
                </a:cubicBezTo>
                <a:cubicBezTo>
                  <a:pt x="430" y="59"/>
                  <a:pt x="432" y="59"/>
                  <a:pt x="433" y="59"/>
                </a:cubicBezTo>
                <a:cubicBezTo>
                  <a:pt x="435" y="59"/>
                  <a:pt x="437" y="60"/>
                  <a:pt x="438" y="58"/>
                </a:cubicBezTo>
                <a:cubicBezTo>
                  <a:pt x="438" y="57"/>
                  <a:pt x="436" y="58"/>
                  <a:pt x="436" y="58"/>
                </a:cubicBezTo>
                <a:close/>
                <a:moveTo>
                  <a:pt x="702" y="61"/>
                </a:moveTo>
                <a:cubicBezTo>
                  <a:pt x="702" y="61"/>
                  <a:pt x="702" y="60"/>
                  <a:pt x="701" y="60"/>
                </a:cubicBezTo>
                <a:cubicBezTo>
                  <a:pt x="701" y="60"/>
                  <a:pt x="700" y="61"/>
                  <a:pt x="700" y="60"/>
                </a:cubicBezTo>
                <a:cubicBezTo>
                  <a:pt x="701" y="60"/>
                  <a:pt x="701" y="60"/>
                  <a:pt x="701" y="59"/>
                </a:cubicBezTo>
                <a:cubicBezTo>
                  <a:pt x="699" y="59"/>
                  <a:pt x="697" y="59"/>
                  <a:pt x="696" y="59"/>
                </a:cubicBezTo>
                <a:cubicBezTo>
                  <a:pt x="694" y="59"/>
                  <a:pt x="693" y="59"/>
                  <a:pt x="692" y="58"/>
                </a:cubicBezTo>
                <a:cubicBezTo>
                  <a:pt x="692" y="58"/>
                  <a:pt x="693" y="58"/>
                  <a:pt x="692" y="57"/>
                </a:cubicBezTo>
                <a:cubicBezTo>
                  <a:pt x="692" y="58"/>
                  <a:pt x="690" y="57"/>
                  <a:pt x="690" y="57"/>
                </a:cubicBezTo>
                <a:cubicBezTo>
                  <a:pt x="689" y="58"/>
                  <a:pt x="689" y="58"/>
                  <a:pt x="688" y="58"/>
                </a:cubicBezTo>
                <a:cubicBezTo>
                  <a:pt x="686" y="57"/>
                  <a:pt x="683" y="59"/>
                  <a:pt x="681" y="58"/>
                </a:cubicBezTo>
                <a:cubicBezTo>
                  <a:pt x="681" y="58"/>
                  <a:pt x="681" y="58"/>
                  <a:pt x="681" y="57"/>
                </a:cubicBezTo>
                <a:cubicBezTo>
                  <a:pt x="680" y="57"/>
                  <a:pt x="680" y="58"/>
                  <a:pt x="679" y="58"/>
                </a:cubicBezTo>
                <a:cubicBezTo>
                  <a:pt x="679" y="58"/>
                  <a:pt x="679" y="56"/>
                  <a:pt x="678" y="58"/>
                </a:cubicBezTo>
                <a:cubicBezTo>
                  <a:pt x="678" y="57"/>
                  <a:pt x="678" y="57"/>
                  <a:pt x="678" y="56"/>
                </a:cubicBezTo>
                <a:cubicBezTo>
                  <a:pt x="679" y="56"/>
                  <a:pt x="680" y="56"/>
                  <a:pt x="682" y="56"/>
                </a:cubicBezTo>
                <a:cubicBezTo>
                  <a:pt x="686" y="55"/>
                  <a:pt x="691" y="56"/>
                  <a:pt x="695" y="55"/>
                </a:cubicBezTo>
                <a:cubicBezTo>
                  <a:pt x="696" y="55"/>
                  <a:pt x="697" y="55"/>
                  <a:pt x="697" y="55"/>
                </a:cubicBezTo>
                <a:cubicBezTo>
                  <a:pt x="697" y="54"/>
                  <a:pt x="696" y="54"/>
                  <a:pt x="697" y="54"/>
                </a:cubicBezTo>
                <a:cubicBezTo>
                  <a:pt x="693" y="54"/>
                  <a:pt x="690" y="54"/>
                  <a:pt x="687" y="54"/>
                </a:cubicBezTo>
                <a:cubicBezTo>
                  <a:pt x="686" y="54"/>
                  <a:pt x="685" y="54"/>
                  <a:pt x="684" y="54"/>
                </a:cubicBezTo>
                <a:cubicBezTo>
                  <a:pt x="683" y="54"/>
                  <a:pt x="682" y="54"/>
                  <a:pt x="681" y="54"/>
                </a:cubicBezTo>
                <a:cubicBezTo>
                  <a:pt x="680" y="54"/>
                  <a:pt x="679" y="54"/>
                  <a:pt x="678" y="54"/>
                </a:cubicBezTo>
                <a:cubicBezTo>
                  <a:pt x="677" y="54"/>
                  <a:pt x="677" y="54"/>
                  <a:pt x="676" y="54"/>
                </a:cubicBezTo>
                <a:cubicBezTo>
                  <a:pt x="676" y="54"/>
                  <a:pt x="675" y="54"/>
                  <a:pt x="675" y="54"/>
                </a:cubicBezTo>
                <a:cubicBezTo>
                  <a:pt x="673" y="55"/>
                  <a:pt x="671" y="54"/>
                  <a:pt x="670" y="54"/>
                </a:cubicBezTo>
                <a:cubicBezTo>
                  <a:pt x="670" y="54"/>
                  <a:pt x="671" y="53"/>
                  <a:pt x="671" y="53"/>
                </a:cubicBezTo>
                <a:cubicBezTo>
                  <a:pt x="672" y="53"/>
                  <a:pt x="672" y="54"/>
                  <a:pt x="672" y="54"/>
                </a:cubicBezTo>
                <a:cubicBezTo>
                  <a:pt x="673" y="53"/>
                  <a:pt x="674" y="53"/>
                  <a:pt x="674" y="53"/>
                </a:cubicBezTo>
                <a:cubicBezTo>
                  <a:pt x="675" y="53"/>
                  <a:pt x="676" y="53"/>
                  <a:pt x="677" y="52"/>
                </a:cubicBezTo>
                <a:cubicBezTo>
                  <a:pt x="676" y="53"/>
                  <a:pt x="676" y="52"/>
                  <a:pt x="675" y="52"/>
                </a:cubicBezTo>
                <a:cubicBezTo>
                  <a:pt x="674" y="52"/>
                  <a:pt x="671" y="52"/>
                  <a:pt x="671" y="51"/>
                </a:cubicBezTo>
                <a:cubicBezTo>
                  <a:pt x="676" y="51"/>
                  <a:pt x="682" y="51"/>
                  <a:pt x="686" y="51"/>
                </a:cubicBezTo>
                <a:cubicBezTo>
                  <a:pt x="686" y="51"/>
                  <a:pt x="686" y="52"/>
                  <a:pt x="686" y="52"/>
                </a:cubicBezTo>
                <a:cubicBezTo>
                  <a:pt x="687" y="52"/>
                  <a:pt x="687" y="51"/>
                  <a:pt x="688" y="51"/>
                </a:cubicBezTo>
                <a:cubicBezTo>
                  <a:pt x="689" y="52"/>
                  <a:pt x="690" y="52"/>
                  <a:pt x="690" y="50"/>
                </a:cubicBezTo>
                <a:cubicBezTo>
                  <a:pt x="687" y="51"/>
                  <a:pt x="685" y="51"/>
                  <a:pt x="683" y="50"/>
                </a:cubicBezTo>
                <a:cubicBezTo>
                  <a:pt x="682" y="51"/>
                  <a:pt x="680" y="50"/>
                  <a:pt x="679" y="50"/>
                </a:cubicBezTo>
                <a:cubicBezTo>
                  <a:pt x="679" y="50"/>
                  <a:pt x="679" y="50"/>
                  <a:pt x="678" y="50"/>
                </a:cubicBezTo>
                <a:cubicBezTo>
                  <a:pt x="679" y="49"/>
                  <a:pt x="680" y="49"/>
                  <a:pt x="681" y="49"/>
                </a:cubicBezTo>
                <a:cubicBezTo>
                  <a:pt x="682" y="49"/>
                  <a:pt x="683" y="49"/>
                  <a:pt x="684" y="49"/>
                </a:cubicBezTo>
                <a:cubicBezTo>
                  <a:pt x="686" y="49"/>
                  <a:pt x="689" y="49"/>
                  <a:pt x="691" y="48"/>
                </a:cubicBezTo>
                <a:cubicBezTo>
                  <a:pt x="692" y="48"/>
                  <a:pt x="692" y="49"/>
                  <a:pt x="692" y="49"/>
                </a:cubicBezTo>
                <a:cubicBezTo>
                  <a:pt x="692" y="49"/>
                  <a:pt x="692" y="48"/>
                  <a:pt x="692" y="48"/>
                </a:cubicBezTo>
                <a:cubicBezTo>
                  <a:pt x="693" y="48"/>
                  <a:pt x="694" y="48"/>
                  <a:pt x="694" y="48"/>
                </a:cubicBezTo>
                <a:cubicBezTo>
                  <a:pt x="695" y="48"/>
                  <a:pt x="696" y="48"/>
                  <a:pt x="697" y="48"/>
                </a:cubicBezTo>
                <a:cubicBezTo>
                  <a:pt x="698" y="48"/>
                  <a:pt x="700" y="48"/>
                  <a:pt x="701" y="48"/>
                </a:cubicBezTo>
                <a:cubicBezTo>
                  <a:pt x="702" y="48"/>
                  <a:pt x="702" y="48"/>
                  <a:pt x="702" y="48"/>
                </a:cubicBezTo>
                <a:cubicBezTo>
                  <a:pt x="702" y="48"/>
                  <a:pt x="703" y="48"/>
                  <a:pt x="702" y="48"/>
                </a:cubicBezTo>
                <a:cubicBezTo>
                  <a:pt x="701" y="48"/>
                  <a:pt x="700" y="48"/>
                  <a:pt x="700" y="47"/>
                </a:cubicBezTo>
                <a:cubicBezTo>
                  <a:pt x="700" y="47"/>
                  <a:pt x="702" y="47"/>
                  <a:pt x="703" y="46"/>
                </a:cubicBezTo>
                <a:cubicBezTo>
                  <a:pt x="697" y="47"/>
                  <a:pt x="689" y="48"/>
                  <a:pt x="684" y="47"/>
                </a:cubicBezTo>
                <a:cubicBezTo>
                  <a:pt x="689" y="46"/>
                  <a:pt x="695" y="46"/>
                  <a:pt x="700" y="46"/>
                </a:cubicBezTo>
                <a:cubicBezTo>
                  <a:pt x="701" y="46"/>
                  <a:pt x="703" y="46"/>
                  <a:pt x="703" y="45"/>
                </a:cubicBezTo>
                <a:cubicBezTo>
                  <a:pt x="701" y="45"/>
                  <a:pt x="701" y="45"/>
                  <a:pt x="701" y="45"/>
                </a:cubicBezTo>
                <a:cubicBezTo>
                  <a:pt x="698" y="45"/>
                  <a:pt x="696" y="46"/>
                  <a:pt x="694" y="46"/>
                </a:cubicBezTo>
                <a:cubicBezTo>
                  <a:pt x="693" y="46"/>
                  <a:pt x="692" y="46"/>
                  <a:pt x="691" y="46"/>
                </a:cubicBezTo>
                <a:cubicBezTo>
                  <a:pt x="690" y="46"/>
                  <a:pt x="690" y="46"/>
                  <a:pt x="689" y="46"/>
                </a:cubicBezTo>
                <a:cubicBezTo>
                  <a:pt x="689" y="46"/>
                  <a:pt x="688" y="46"/>
                  <a:pt x="688" y="46"/>
                </a:cubicBezTo>
                <a:cubicBezTo>
                  <a:pt x="685" y="46"/>
                  <a:pt x="684" y="46"/>
                  <a:pt x="682" y="46"/>
                </a:cubicBezTo>
                <a:cubicBezTo>
                  <a:pt x="681" y="46"/>
                  <a:pt x="680" y="46"/>
                  <a:pt x="679" y="46"/>
                </a:cubicBezTo>
                <a:cubicBezTo>
                  <a:pt x="679" y="46"/>
                  <a:pt x="678" y="47"/>
                  <a:pt x="677" y="47"/>
                </a:cubicBezTo>
                <a:cubicBezTo>
                  <a:pt x="677" y="47"/>
                  <a:pt x="676" y="46"/>
                  <a:pt x="676" y="46"/>
                </a:cubicBezTo>
                <a:cubicBezTo>
                  <a:pt x="674" y="46"/>
                  <a:pt x="672" y="47"/>
                  <a:pt x="671" y="47"/>
                </a:cubicBezTo>
                <a:cubicBezTo>
                  <a:pt x="670" y="47"/>
                  <a:pt x="669" y="46"/>
                  <a:pt x="669" y="46"/>
                </a:cubicBezTo>
                <a:cubicBezTo>
                  <a:pt x="668" y="46"/>
                  <a:pt x="667" y="46"/>
                  <a:pt x="667" y="46"/>
                </a:cubicBezTo>
                <a:cubicBezTo>
                  <a:pt x="662" y="46"/>
                  <a:pt x="658" y="46"/>
                  <a:pt x="653" y="46"/>
                </a:cubicBezTo>
                <a:cubicBezTo>
                  <a:pt x="653" y="47"/>
                  <a:pt x="654" y="47"/>
                  <a:pt x="654" y="47"/>
                </a:cubicBezTo>
                <a:cubicBezTo>
                  <a:pt x="656" y="47"/>
                  <a:pt x="657" y="47"/>
                  <a:pt x="658" y="48"/>
                </a:cubicBezTo>
                <a:cubicBezTo>
                  <a:pt x="657" y="48"/>
                  <a:pt x="657" y="48"/>
                  <a:pt x="657" y="48"/>
                </a:cubicBezTo>
                <a:cubicBezTo>
                  <a:pt x="656" y="48"/>
                  <a:pt x="656" y="47"/>
                  <a:pt x="655" y="47"/>
                </a:cubicBezTo>
                <a:cubicBezTo>
                  <a:pt x="653" y="47"/>
                  <a:pt x="650" y="47"/>
                  <a:pt x="648" y="47"/>
                </a:cubicBezTo>
                <a:cubicBezTo>
                  <a:pt x="647" y="47"/>
                  <a:pt x="646" y="47"/>
                  <a:pt x="645" y="47"/>
                </a:cubicBezTo>
                <a:cubicBezTo>
                  <a:pt x="644" y="47"/>
                  <a:pt x="644" y="47"/>
                  <a:pt x="643" y="47"/>
                </a:cubicBezTo>
                <a:cubicBezTo>
                  <a:pt x="643" y="47"/>
                  <a:pt x="643" y="47"/>
                  <a:pt x="642" y="47"/>
                </a:cubicBezTo>
                <a:cubicBezTo>
                  <a:pt x="641" y="47"/>
                  <a:pt x="639" y="47"/>
                  <a:pt x="638" y="47"/>
                </a:cubicBezTo>
                <a:cubicBezTo>
                  <a:pt x="638" y="47"/>
                  <a:pt x="638" y="46"/>
                  <a:pt x="638" y="46"/>
                </a:cubicBezTo>
                <a:cubicBezTo>
                  <a:pt x="636" y="46"/>
                  <a:pt x="635" y="47"/>
                  <a:pt x="634" y="46"/>
                </a:cubicBezTo>
                <a:cubicBezTo>
                  <a:pt x="633" y="47"/>
                  <a:pt x="634" y="47"/>
                  <a:pt x="633" y="47"/>
                </a:cubicBezTo>
                <a:cubicBezTo>
                  <a:pt x="632" y="48"/>
                  <a:pt x="632" y="47"/>
                  <a:pt x="632" y="46"/>
                </a:cubicBezTo>
                <a:cubicBezTo>
                  <a:pt x="632" y="46"/>
                  <a:pt x="632" y="47"/>
                  <a:pt x="631" y="47"/>
                </a:cubicBezTo>
                <a:cubicBezTo>
                  <a:pt x="630" y="47"/>
                  <a:pt x="630" y="46"/>
                  <a:pt x="630" y="46"/>
                </a:cubicBezTo>
                <a:cubicBezTo>
                  <a:pt x="630" y="46"/>
                  <a:pt x="629" y="46"/>
                  <a:pt x="629" y="46"/>
                </a:cubicBezTo>
                <a:cubicBezTo>
                  <a:pt x="629" y="45"/>
                  <a:pt x="628" y="46"/>
                  <a:pt x="628" y="45"/>
                </a:cubicBezTo>
                <a:cubicBezTo>
                  <a:pt x="629" y="45"/>
                  <a:pt x="632" y="46"/>
                  <a:pt x="634" y="46"/>
                </a:cubicBezTo>
                <a:cubicBezTo>
                  <a:pt x="634" y="46"/>
                  <a:pt x="635" y="46"/>
                  <a:pt x="636" y="46"/>
                </a:cubicBezTo>
                <a:cubicBezTo>
                  <a:pt x="637" y="46"/>
                  <a:pt x="637" y="46"/>
                  <a:pt x="638" y="46"/>
                </a:cubicBezTo>
                <a:cubicBezTo>
                  <a:pt x="638" y="46"/>
                  <a:pt x="638" y="46"/>
                  <a:pt x="638" y="46"/>
                </a:cubicBezTo>
                <a:cubicBezTo>
                  <a:pt x="639" y="46"/>
                  <a:pt x="641" y="46"/>
                  <a:pt x="641" y="45"/>
                </a:cubicBezTo>
                <a:cubicBezTo>
                  <a:pt x="640" y="46"/>
                  <a:pt x="638" y="45"/>
                  <a:pt x="636" y="45"/>
                </a:cubicBezTo>
                <a:cubicBezTo>
                  <a:pt x="635" y="44"/>
                  <a:pt x="633" y="44"/>
                  <a:pt x="631" y="44"/>
                </a:cubicBezTo>
                <a:cubicBezTo>
                  <a:pt x="631" y="44"/>
                  <a:pt x="631" y="43"/>
                  <a:pt x="631" y="43"/>
                </a:cubicBezTo>
                <a:cubicBezTo>
                  <a:pt x="630" y="43"/>
                  <a:pt x="628" y="43"/>
                  <a:pt x="627" y="43"/>
                </a:cubicBezTo>
                <a:cubicBezTo>
                  <a:pt x="626" y="43"/>
                  <a:pt x="626" y="43"/>
                  <a:pt x="625" y="43"/>
                </a:cubicBezTo>
                <a:cubicBezTo>
                  <a:pt x="625" y="42"/>
                  <a:pt x="624" y="43"/>
                  <a:pt x="624" y="43"/>
                </a:cubicBezTo>
                <a:cubicBezTo>
                  <a:pt x="624" y="43"/>
                  <a:pt x="623" y="42"/>
                  <a:pt x="623" y="42"/>
                </a:cubicBezTo>
                <a:cubicBezTo>
                  <a:pt x="623" y="42"/>
                  <a:pt x="623" y="42"/>
                  <a:pt x="623" y="42"/>
                </a:cubicBezTo>
                <a:cubicBezTo>
                  <a:pt x="622" y="42"/>
                  <a:pt x="622" y="42"/>
                  <a:pt x="622" y="42"/>
                </a:cubicBezTo>
                <a:cubicBezTo>
                  <a:pt x="618" y="42"/>
                  <a:pt x="615" y="41"/>
                  <a:pt x="612" y="41"/>
                </a:cubicBezTo>
                <a:cubicBezTo>
                  <a:pt x="611" y="41"/>
                  <a:pt x="611" y="41"/>
                  <a:pt x="611" y="41"/>
                </a:cubicBezTo>
                <a:cubicBezTo>
                  <a:pt x="610" y="41"/>
                  <a:pt x="609" y="40"/>
                  <a:pt x="609" y="41"/>
                </a:cubicBezTo>
                <a:cubicBezTo>
                  <a:pt x="610" y="41"/>
                  <a:pt x="609" y="42"/>
                  <a:pt x="609" y="43"/>
                </a:cubicBezTo>
                <a:cubicBezTo>
                  <a:pt x="608" y="43"/>
                  <a:pt x="606" y="41"/>
                  <a:pt x="605" y="43"/>
                </a:cubicBezTo>
                <a:cubicBezTo>
                  <a:pt x="605" y="42"/>
                  <a:pt x="604" y="42"/>
                  <a:pt x="604" y="42"/>
                </a:cubicBezTo>
                <a:cubicBezTo>
                  <a:pt x="603" y="42"/>
                  <a:pt x="605" y="42"/>
                  <a:pt x="604" y="43"/>
                </a:cubicBezTo>
                <a:cubicBezTo>
                  <a:pt x="603" y="43"/>
                  <a:pt x="604" y="42"/>
                  <a:pt x="603" y="42"/>
                </a:cubicBezTo>
                <a:cubicBezTo>
                  <a:pt x="602" y="42"/>
                  <a:pt x="603" y="43"/>
                  <a:pt x="602" y="43"/>
                </a:cubicBezTo>
                <a:cubicBezTo>
                  <a:pt x="598" y="42"/>
                  <a:pt x="595" y="43"/>
                  <a:pt x="592" y="43"/>
                </a:cubicBezTo>
                <a:cubicBezTo>
                  <a:pt x="591" y="43"/>
                  <a:pt x="591" y="42"/>
                  <a:pt x="591" y="42"/>
                </a:cubicBezTo>
                <a:cubicBezTo>
                  <a:pt x="591" y="42"/>
                  <a:pt x="589" y="42"/>
                  <a:pt x="589" y="42"/>
                </a:cubicBezTo>
                <a:cubicBezTo>
                  <a:pt x="589" y="42"/>
                  <a:pt x="588" y="43"/>
                  <a:pt x="588" y="43"/>
                </a:cubicBezTo>
                <a:cubicBezTo>
                  <a:pt x="587" y="43"/>
                  <a:pt x="587" y="43"/>
                  <a:pt x="586" y="43"/>
                </a:cubicBezTo>
                <a:cubicBezTo>
                  <a:pt x="585" y="43"/>
                  <a:pt x="584" y="43"/>
                  <a:pt x="584" y="43"/>
                </a:cubicBezTo>
                <a:cubicBezTo>
                  <a:pt x="582" y="42"/>
                  <a:pt x="581" y="43"/>
                  <a:pt x="579" y="43"/>
                </a:cubicBezTo>
                <a:cubicBezTo>
                  <a:pt x="574" y="42"/>
                  <a:pt x="567" y="43"/>
                  <a:pt x="563" y="42"/>
                </a:cubicBezTo>
                <a:cubicBezTo>
                  <a:pt x="563" y="41"/>
                  <a:pt x="561" y="42"/>
                  <a:pt x="561" y="41"/>
                </a:cubicBezTo>
                <a:cubicBezTo>
                  <a:pt x="564" y="41"/>
                  <a:pt x="564" y="41"/>
                  <a:pt x="566" y="40"/>
                </a:cubicBezTo>
                <a:cubicBezTo>
                  <a:pt x="567" y="40"/>
                  <a:pt x="566" y="41"/>
                  <a:pt x="567" y="41"/>
                </a:cubicBezTo>
                <a:cubicBezTo>
                  <a:pt x="568" y="40"/>
                  <a:pt x="569" y="41"/>
                  <a:pt x="569" y="41"/>
                </a:cubicBezTo>
                <a:cubicBezTo>
                  <a:pt x="570" y="40"/>
                  <a:pt x="571" y="40"/>
                  <a:pt x="571" y="40"/>
                </a:cubicBezTo>
                <a:cubicBezTo>
                  <a:pt x="570" y="40"/>
                  <a:pt x="569" y="39"/>
                  <a:pt x="567" y="39"/>
                </a:cubicBezTo>
                <a:cubicBezTo>
                  <a:pt x="567" y="39"/>
                  <a:pt x="568" y="40"/>
                  <a:pt x="567" y="40"/>
                </a:cubicBezTo>
                <a:cubicBezTo>
                  <a:pt x="564" y="40"/>
                  <a:pt x="560" y="40"/>
                  <a:pt x="559" y="39"/>
                </a:cubicBezTo>
                <a:cubicBezTo>
                  <a:pt x="559" y="38"/>
                  <a:pt x="561" y="39"/>
                  <a:pt x="562" y="38"/>
                </a:cubicBezTo>
                <a:cubicBezTo>
                  <a:pt x="561" y="38"/>
                  <a:pt x="558" y="39"/>
                  <a:pt x="556" y="38"/>
                </a:cubicBezTo>
                <a:cubicBezTo>
                  <a:pt x="557" y="38"/>
                  <a:pt x="558" y="38"/>
                  <a:pt x="559" y="38"/>
                </a:cubicBezTo>
                <a:cubicBezTo>
                  <a:pt x="560" y="38"/>
                  <a:pt x="559" y="37"/>
                  <a:pt x="560" y="37"/>
                </a:cubicBezTo>
                <a:cubicBezTo>
                  <a:pt x="561" y="38"/>
                  <a:pt x="563" y="38"/>
                  <a:pt x="564" y="37"/>
                </a:cubicBezTo>
                <a:cubicBezTo>
                  <a:pt x="563" y="37"/>
                  <a:pt x="560" y="37"/>
                  <a:pt x="559" y="37"/>
                </a:cubicBezTo>
                <a:cubicBezTo>
                  <a:pt x="558" y="37"/>
                  <a:pt x="558" y="37"/>
                  <a:pt x="558" y="37"/>
                </a:cubicBezTo>
                <a:cubicBezTo>
                  <a:pt x="555" y="37"/>
                  <a:pt x="551" y="37"/>
                  <a:pt x="549" y="37"/>
                </a:cubicBezTo>
                <a:cubicBezTo>
                  <a:pt x="548" y="37"/>
                  <a:pt x="547" y="37"/>
                  <a:pt x="546" y="37"/>
                </a:cubicBezTo>
                <a:cubicBezTo>
                  <a:pt x="546" y="37"/>
                  <a:pt x="545" y="37"/>
                  <a:pt x="544" y="37"/>
                </a:cubicBezTo>
                <a:cubicBezTo>
                  <a:pt x="541" y="38"/>
                  <a:pt x="539" y="38"/>
                  <a:pt x="536" y="38"/>
                </a:cubicBezTo>
                <a:cubicBezTo>
                  <a:pt x="532" y="38"/>
                  <a:pt x="528" y="38"/>
                  <a:pt x="525" y="38"/>
                </a:cubicBezTo>
                <a:cubicBezTo>
                  <a:pt x="525" y="38"/>
                  <a:pt x="525" y="37"/>
                  <a:pt x="526" y="37"/>
                </a:cubicBezTo>
                <a:cubicBezTo>
                  <a:pt x="526" y="37"/>
                  <a:pt x="527" y="37"/>
                  <a:pt x="527" y="37"/>
                </a:cubicBezTo>
                <a:cubicBezTo>
                  <a:pt x="528" y="37"/>
                  <a:pt x="529" y="37"/>
                  <a:pt x="529" y="36"/>
                </a:cubicBezTo>
                <a:cubicBezTo>
                  <a:pt x="527" y="35"/>
                  <a:pt x="524" y="36"/>
                  <a:pt x="521" y="35"/>
                </a:cubicBezTo>
                <a:cubicBezTo>
                  <a:pt x="521" y="36"/>
                  <a:pt x="521" y="36"/>
                  <a:pt x="520" y="36"/>
                </a:cubicBezTo>
                <a:cubicBezTo>
                  <a:pt x="519" y="35"/>
                  <a:pt x="517" y="36"/>
                  <a:pt x="516" y="36"/>
                </a:cubicBezTo>
                <a:cubicBezTo>
                  <a:pt x="515" y="36"/>
                  <a:pt x="514" y="36"/>
                  <a:pt x="513" y="36"/>
                </a:cubicBezTo>
                <a:cubicBezTo>
                  <a:pt x="513" y="36"/>
                  <a:pt x="513" y="36"/>
                  <a:pt x="513" y="36"/>
                </a:cubicBezTo>
                <a:cubicBezTo>
                  <a:pt x="512" y="36"/>
                  <a:pt x="512" y="36"/>
                  <a:pt x="512" y="36"/>
                </a:cubicBezTo>
                <a:cubicBezTo>
                  <a:pt x="512" y="36"/>
                  <a:pt x="511" y="37"/>
                  <a:pt x="511" y="36"/>
                </a:cubicBezTo>
                <a:cubicBezTo>
                  <a:pt x="511" y="36"/>
                  <a:pt x="510" y="36"/>
                  <a:pt x="510" y="35"/>
                </a:cubicBezTo>
                <a:cubicBezTo>
                  <a:pt x="511" y="34"/>
                  <a:pt x="512" y="34"/>
                  <a:pt x="514" y="34"/>
                </a:cubicBezTo>
                <a:cubicBezTo>
                  <a:pt x="516" y="34"/>
                  <a:pt x="518" y="34"/>
                  <a:pt x="520" y="34"/>
                </a:cubicBezTo>
                <a:cubicBezTo>
                  <a:pt x="521" y="34"/>
                  <a:pt x="523" y="34"/>
                  <a:pt x="524" y="34"/>
                </a:cubicBezTo>
                <a:cubicBezTo>
                  <a:pt x="524" y="34"/>
                  <a:pt x="525" y="34"/>
                  <a:pt x="525" y="34"/>
                </a:cubicBezTo>
                <a:cubicBezTo>
                  <a:pt x="525" y="34"/>
                  <a:pt x="525" y="34"/>
                  <a:pt x="525" y="34"/>
                </a:cubicBezTo>
                <a:cubicBezTo>
                  <a:pt x="526" y="35"/>
                  <a:pt x="528" y="34"/>
                  <a:pt x="529" y="34"/>
                </a:cubicBezTo>
                <a:cubicBezTo>
                  <a:pt x="531" y="34"/>
                  <a:pt x="533" y="34"/>
                  <a:pt x="536" y="34"/>
                </a:cubicBezTo>
                <a:cubicBezTo>
                  <a:pt x="536" y="33"/>
                  <a:pt x="535" y="34"/>
                  <a:pt x="535" y="33"/>
                </a:cubicBezTo>
                <a:cubicBezTo>
                  <a:pt x="535" y="33"/>
                  <a:pt x="535" y="33"/>
                  <a:pt x="536" y="33"/>
                </a:cubicBezTo>
                <a:cubicBezTo>
                  <a:pt x="536" y="33"/>
                  <a:pt x="537" y="34"/>
                  <a:pt x="537" y="33"/>
                </a:cubicBezTo>
                <a:cubicBezTo>
                  <a:pt x="534" y="32"/>
                  <a:pt x="531" y="33"/>
                  <a:pt x="528" y="32"/>
                </a:cubicBezTo>
                <a:cubicBezTo>
                  <a:pt x="534" y="32"/>
                  <a:pt x="543" y="32"/>
                  <a:pt x="548" y="31"/>
                </a:cubicBezTo>
                <a:cubicBezTo>
                  <a:pt x="547" y="31"/>
                  <a:pt x="546" y="31"/>
                  <a:pt x="545" y="31"/>
                </a:cubicBezTo>
                <a:cubicBezTo>
                  <a:pt x="545" y="32"/>
                  <a:pt x="544" y="31"/>
                  <a:pt x="543" y="31"/>
                </a:cubicBezTo>
                <a:cubicBezTo>
                  <a:pt x="543" y="31"/>
                  <a:pt x="543" y="31"/>
                  <a:pt x="542" y="31"/>
                </a:cubicBezTo>
                <a:cubicBezTo>
                  <a:pt x="542" y="31"/>
                  <a:pt x="541" y="31"/>
                  <a:pt x="540" y="31"/>
                </a:cubicBezTo>
                <a:cubicBezTo>
                  <a:pt x="540" y="31"/>
                  <a:pt x="539" y="31"/>
                  <a:pt x="538" y="31"/>
                </a:cubicBezTo>
                <a:cubicBezTo>
                  <a:pt x="533" y="31"/>
                  <a:pt x="526" y="32"/>
                  <a:pt x="521" y="31"/>
                </a:cubicBezTo>
                <a:cubicBezTo>
                  <a:pt x="523" y="30"/>
                  <a:pt x="526" y="31"/>
                  <a:pt x="529" y="31"/>
                </a:cubicBezTo>
                <a:cubicBezTo>
                  <a:pt x="530" y="31"/>
                  <a:pt x="532" y="30"/>
                  <a:pt x="532" y="30"/>
                </a:cubicBezTo>
                <a:cubicBezTo>
                  <a:pt x="533" y="30"/>
                  <a:pt x="533" y="31"/>
                  <a:pt x="533" y="31"/>
                </a:cubicBezTo>
                <a:cubicBezTo>
                  <a:pt x="536" y="30"/>
                  <a:pt x="538" y="30"/>
                  <a:pt x="540" y="30"/>
                </a:cubicBezTo>
                <a:cubicBezTo>
                  <a:pt x="541" y="30"/>
                  <a:pt x="541" y="30"/>
                  <a:pt x="542" y="30"/>
                </a:cubicBezTo>
                <a:cubicBezTo>
                  <a:pt x="542" y="30"/>
                  <a:pt x="543" y="30"/>
                  <a:pt x="543" y="30"/>
                </a:cubicBezTo>
                <a:cubicBezTo>
                  <a:pt x="544" y="30"/>
                  <a:pt x="544" y="30"/>
                  <a:pt x="544" y="30"/>
                </a:cubicBezTo>
                <a:cubicBezTo>
                  <a:pt x="545" y="30"/>
                  <a:pt x="547" y="30"/>
                  <a:pt x="546" y="29"/>
                </a:cubicBezTo>
                <a:cubicBezTo>
                  <a:pt x="545" y="29"/>
                  <a:pt x="545" y="30"/>
                  <a:pt x="544" y="30"/>
                </a:cubicBezTo>
                <a:cubicBezTo>
                  <a:pt x="543" y="29"/>
                  <a:pt x="544" y="28"/>
                  <a:pt x="543" y="28"/>
                </a:cubicBezTo>
                <a:cubicBezTo>
                  <a:pt x="543" y="29"/>
                  <a:pt x="541" y="28"/>
                  <a:pt x="540" y="28"/>
                </a:cubicBezTo>
                <a:cubicBezTo>
                  <a:pt x="539" y="28"/>
                  <a:pt x="538" y="28"/>
                  <a:pt x="537" y="28"/>
                </a:cubicBezTo>
                <a:cubicBezTo>
                  <a:pt x="537" y="28"/>
                  <a:pt x="538" y="28"/>
                  <a:pt x="538" y="27"/>
                </a:cubicBezTo>
                <a:cubicBezTo>
                  <a:pt x="537" y="27"/>
                  <a:pt x="536" y="27"/>
                  <a:pt x="536" y="28"/>
                </a:cubicBezTo>
                <a:cubicBezTo>
                  <a:pt x="536" y="28"/>
                  <a:pt x="537" y="27"/>
                  <a:pt x="537" y="28"/>
                </a:cubicBezTo>
                <a:cubicBezTo>
                  <a:pt x="537" y="28"/>
                  <a:pt x="536" y="29"/>
                  <a:pt x="535" y="29"/>
                </a:cubicBezTo>
                <a:cubicBezTo>
                  <a:pt x="535" y="28"/>
                  <a:pt x="534" y="28"/>
                  <a:pt x="534" y="28"/>
                </a:cubicBezTo>
                <a:cubicBezTo>
                  <a:pt x="534" y="27"/>
                  <a:pt x="536" y="28"/>
                  <a:pt x="536" y="28"/>
                </a:cubicBezTo>
                <a:cubicBezTo>
                  <a:pt x="534" y="27"/>
                  <a:pt x="530" y="28"/>
                  <a:pt x="528" y="27"/>
                </a:cubicBezTo>
                <a:cubicBezTo>
                  <a:pt x="526" y="28"/>
                  <a:pt x="523" y="28"/>
                  <a:pt x="521" y="27"/>
                </a:cubicBezTo>
                <a:cubicBezTo>
                  <a:pt x="523" y="26"/>
                  <a:pt x="524" y="27"/>
                  <a:pt x="525" y="26"/>
                </a:cubicBezTo>
                <a:cubicBezTo>
                  <a:pt x="522" y="26"/>
                  <a:pt x="518" y="26"/>
                  <a:pt x="515" y="26"/>
                </a:cubicBezTo>
                <a:cubicBezTo>
                  <a:pt x="515" y="26"/>
                  <a:pt x="514" y="26"/>
                  <a:pt x="514" y="26"/>
                </a:cubicBezTo>
                <a:cubicBezTo>
                  <a:pt x="514" y="26"/>
                  <a:pt x="514" y="26"/>
                  <a:pt x="514" y="26"/>
                </a:cubicBezTo>
                <a:cubicBezTo>
                  <a:pt x="513" y="25"/>
                  <a:pt x="512" y="26"/>
                  <a:pt x="511" y="26"/>
                </a:cubicBezTo>
                <a:cubicBezTo>
                  <a:pt x="510" y="25"/>
                  <a:pt x="508" y="25"/>
                  <a:pt x="506" y="25"/>
                </a:cubicBezTo>
                <a:cubicBezTo>
                  <a:pt x="505" y="26"/>
                  <a:pt x="503" y="25"/>
                  <a:pt x="503" y="26"/>
                </a:cubicBezTo>
                <a:cubicBezTo>
                  <a:pt x="504" y="26"/>
                  <a:pt x="506" y="26"/>
                  <a:pt x="507" y="26"/>
                </a:cubicBezTo>
                <a:cubicBezTo>
                  <a:pt x="503" y="26"/>
                  <a:pt x="499" y="27"/>
                  <a:pt x="496" y="27"/>
                </a:cubicBezTo>
                <a:cubicBezTo>
                  <a:pt x="494" y="27"/>
                  <a:pt x="493" y="27"/>
                  <a:pt x="491" y="26"/>
                </a:cubicBezTo>
                <a:cubicBezTo>
                  <a:pt x="492" y="26"/>
                  <a:pt x="493" y="26"/>
                  <a:pt x="494" y="26"/>
                </a:cubicBezTo>
                <a:cubicBezTo>
                  <a:pt x="492" y="26"/>
                  <a:pt x="489" y="26"/>
                  <a:pt x="487" y="26"/>
                </a:cubicBezTo>
                <a:cubicBezTo>
                  <a:pt x="486" y="26"/>
                  <a:pt x="485" y="26"/>
                  <a:pt x="484" y="25"/>
                </a:cubicBezTo>
                <a:cubicBezTo>
                  <a:pt x="484" y="25"/>
                  <a:pt x="486" y="25"/>
                  <a:pt x="487" y="25"/>
                </a:cubicBezTo>
                <a:cubicBezTo>
                  <a:pt x="487" y="26"/>
                  <a:pt x="487" y="25"/>
                  <a:pt x="487" y="25"/>
                </a:cubicBezTo>
                <a:cubicBezTo>
                  <a:pt x="490" y="26"/>
                  <a:pt x="492" y="25"/>
                  <a:pt x="494" y="25"/>
                </a:cubicBezTo>
                <a:cubicBezTo>
                  <a:pt x="495" y="25"/>
                  <a:pt x="496" y="25"/>
                  <a:pt x="497" y="25"/>
                </a:cubicBezTo>
                <a:cubicBezTo>
                  <a:pt x="498" y="25"/>
                  <a:pt x="499" y="25"/>
                  <a:pt x="500" y="25"/>
                </a:cubicBezTo>
                <a:cubicBezTo>
                  <a:pt x="505" y="25"/>
                  <a:pt x="510" y="25"/>
                  <a:pt x="515" y="25"/>
                </a:cubicBezTo>
                <a:cubicBezTo>
                  <a:pt x="519" y="25"/>
                  <a:pt x="523" y="25"/>
                  <a:pt x="527" y="24"/>
                </a:cubicBezTo>
                <a:cubicBezTo>
                  <a:pt x="527" y="24"/>
                  <a:pt x="528" y="24"/>
                  <a:pt x="528" y="24"/>
                </a:cubicBezTo>
                <a:cubicBezTo>
                  <a:pt x="529" y="24"/>
                  <a:pt x="529" y="24"/>
                  <a:pt x="529" y="24"/>
                </a:cubicBezTo>
                <a:cubicBezTo>
                  <a:pt x="530" y="24"/>
                  <a:pt x="531" y="24"/>
                  <a:pt x="532" y="24"/>
                </a:cubicBezTo>
                <a:cubicBezTo>
                  <a:pt x="532" y="24"/>
                  <a:pt x="533" y="24"/>
                  <a:pt x="533" y="24"/>
                </a:cubicBezTo>
                <a:cubicBezTo>
                  <a:pt x="534" y="24"/>
                  <a:pt x="535" y="23"/>
                  <a:pt x="536" y="24"/>
                </a:cubicBezTo>
                <a:cubicBezTo>
                  <a:pt x="536" y="23"/>
                  <a:pt x="535" y="23"/>
                  <a:pt x="534" y="23"/>
                </a:cubicBezTo>
                <a:cubicBezTo>
                  <a:pt x="532" y="23"/>
                  <a:pt x="530" y="24"/>
                  <a:pt x="529" y="23"/>
                </a:cubicBezTo>
                <a:cubicBezTo>
                  <a:pt x="530" y="21"/>
                  <a:pt x="533" y="23"/>
                  <a:pt x="535" y="22"/>
                </a:cubicBezTo>
                <a:cubicBezTo>
                  <a:pt x="535" y="21"/>
                  <a:pt x="537" y="23"/>
                  <a:pt x="537" y="21"/>
                </a:cubicBezTo>
                <a:cubicBezTo>
                  <a:pt x="530" y="22"/>
                  <a:pt x="523" y="22"/>
                  <a:pt x="516" y="22"/>
                </a:cubicBezTo>
                <a:cubicBezTo>
                  <a:pt x="517" y="21"/>
                  <a:pt x="519" y="21"/>
                  <a:pt x="521" y="21"/>
                </a:cubicBezTo>
                <a:cubicBezTo>
                  <a:pt x="523" y="21"/>
                  <a:pt x="525" y="21"/>
                  <a:pt x="526" y="20"/>
                </a:cubicBezTo>
                <a:cubicBezTo>
                  <a:pt x="524" y="21"/>
                  <a:pt x="520" y="20"/>
                  <a:pt x="518" y="21"/>
                </a:cubicBezTo>
                <a:cubicBezTo>
                  <a:pt x="518" y="20"/>
                  <a:pt x="519" y="20"/>
                  <a:pt x="518" y="19"/>
                </a:cubicBezTo>
                <a:cubicBezTo>
                  <a:pt x="517" y="19"/>
                  <a:pt x="515" y="19"/>
                  <a:pt x="514" y="20"/>
                </a:cubicBezTo>
                <a:cubicBezTo>
                  <a:pt x="515" y="20"/>
                  <a:pt x="517" y="19"/>
                  <a:pt x="518" y="20"/>
                </a:cubicBezTo>
                <a:cubicBezTo>
                  <a:pt x="514" y="21"/>
                  <a:pt x="511" y="21"/>
                  <a:pt x="508" y="21"/>
                </a:cubicBezTo>
                <a:cubicBezTo>
                  <a:pt x="508" y="20"/>
                  <a:pt x="510" y="20"/>
                  <a:pt x="510" y="20"/>
                </a:cubicBezTo>
                <a:cubicBezTo>
                  <a:pt x="510" y="19"/>
                  <a:pt x="510" y="20"/>
                  <a:pt x="509" y="20"/>
                </a:cubicBezTo>
                <a:cubicBezTo>
                  <a:pt x="509" y="19"/>
                  <a:pt x="510" y="20"/>
                  <a:pt x="511" y="19"/>
                </a:cubicBezTo>
                <a:cubicBezTo>
                  <a:pt x="509" y="19"/>
                  <a:pt x="509" y="20"/>
                  <a:pt x="508" y="19"/>
                </a:cubicBezTo>
                <a:cubicBezTo>
                  <a:pt x="507" y="20"/>
                  <a:pt x="506" y="19"/>
                  <a:pt x="505" y="20"/>
                </a:cubicBezTo>
                <a:cubicBezTo>
                  <a:pt x="504" y="19"/>
                  <a:pt x="503" y="20"/>
                  <a:pt x="502" y="20"/>
                </a:cubicBezTo>
                <a:cubicBezTo>
                  <a:pt x="501" y="20"/>
                  <a:pt x="500" y="19"/>
                  <a:pt x="500" y="19"/>
                </a:cubicBezTo>
                <a:cubicBezTo>
                  <a:pt x="499" y="19"/>
                  <a:pt x="499" y="20"/>
                  <a:pt x="498" y="20"/>
                </a:cubicBezTo>
                <a:cubicBezTo>
                  <a:pt x="498" y="20"/>
                  <a:pt x="498" y="20"/>
                  <a:pt x="498" y="20"/>
                </a:cubicBezTo>
                <a:cubicBezTo>
                  <a:pt x="498" y="20"/>
                  <a:pt x="497" y="20"/>
                  <a:pt x="497" y="20"/>
                </a:cubicBezTo>
                <a:cubicBezTo>
                  <a:pt x="496" y="20"/>
                  <a:pt x="495" y="20"/>
                  <a:pt x="494" y="20"/>
                </a:cubicBezTo>
                <a:cubicBezTo>
                  <a:pt x="493" y="20"/>
                  <a:pt x="491" y="19"/>
                  <a:pt x="490" y="19"/>
                </a:cubicBezTo>
                <a:cubicBezTo>
                  <a:pt x="489" y="19"/>
                  <a:pt x="487" y="20"/>
                  <a:pt x="485" y="19"/>
                </a:cubicBezTo>
                <a:cubicBezTo>
                  <a:pt x="489" y="19"/>
                  <a:pt x="495" y="18"/>
                  <a:pt x="499" y="19"/>
                </a:cubicBezTo>
                <a:cubicBezTo>
                  <a:pt x="499" y="19"/>
                  <a:pt x="499" y="19"/>
                  <a:pt x="499" y="19"/>
                </a:cubicBezTo>
                <a:cubicBezTo>
                  <a:pt x="501" y="18"/>
                  <a:pt x="504" y="18"/>
                  <a:pt x="506" y="18"/>
                </a:cubicBezTo>
                <a:cubicBezTo>
                  <a:pt x="506" y="18"/>
                  <a:pt x="507" y="18"/>
                  <a:pt x="507" y="18"/>
                </a:cubicBezTo>
                <a:cubicBezTo>
                  <a:pt x="507" y="18"/>
                  <a:pt x="510" y="18"/>
                  <a:pt x="510" y="17"/>
                </a:cubicBezTo>
                <a:cubicBezTo>
                  <a:pt x="511" y="18"/>
                  <a:pt x="511" y="18"/>
                  <a:pt x="512" y="17"/>
                </a:cubicBezTo>
                <a:cubicBezTo>
                  <a:pt x="512" y="16"/>
                  <a:pt x="511" y="18"/>
                  <a:pt x="511" y="17"/>
                </a:cubicBezTo>
                <a:cubicBezTo>
                  <a:pt x="511" y="16"/>
                  <a:pt x="512" y="17"/>
                  <a:pt x="512" y="17"/>
                </a:cubicBezTo>
                <a:cubicBezTo>
                  <a:pt x="512" y="16"/>
                  <a:pt x="512" y="16"/>
                  <a:pt x="513" y="16"/>
                </a:cubicBezTo>
                <a:cubicBezTo>
                  <a:pt x="513" y="16"/>
                  <a:pt x="514" y="17"/>
                  <a:pt x="514" y="15"/>
                </a:cubicBezTo>
                <a:cubicBezTo>
                  <a:pt x="513" y="15"/>
                  <a:pt x="514" y="16"/>
                  <a:pt x="513" y="16"/>
                </a:cubicBezTo>
                <a:cubicBezTo>
                  <a:pt x="513" y="15"/>
                  <a:pt x="512" y="16"/>
                  <a:pt x="512" y="15"/>
                </a:cubicBezTo>
                <a:cubicBezTo>
                  <a:pt x="512" y="17"/>
                  <a:pt x="510" y="16"/>
                  <a:pt x="509" y="16"/>
                </a:cubicBezTo>
                <a:cubicBezTo>
                  <a:pt x="509" y="16"/>
                  <a:pt x="509" y="17"/>
                  <a:pt x="509" y="17"/>
                </a:cubicBezTo>
                <a:cubicBezTo>
                  <a:pt x="506" y="17"/>
                  <a:pt x="503" y="18"/>
                  <a:pt x="500" y="17"/>
                </a:cubicBezTo>
                <a:cubicBezTo>
                  <a:pt x="500" y="16"/>
                  <a:pt x="501" y="17"/>
                  <a:pt x="501" y="17"/>
                </a:cubicBezTo>
                <a:cubicBezTo>
                  <a:pt x="502" y="17"/>
                  <a:pt x="503" y="16"/>
                  <a:pt x="503" y="16"/>
                </a:cubicBezTo>
                <a:cubicBezTo>
                  <a:pt x="505" y="16"/>
                  <a:pt x="507" y="17"/>
                  <a:pt x="509" y="16"/>
                </a:cubicBezTo>
                <a:cubicBezTo>
                  <a:pt x="508" y="16"/>
                  <a:pt x="506" y="16"/>
                  <a:pt x="506" y="16"/>
                </a:cubicBezTo>
                <a:cubicBezTo>
                  <a:pt x="507" y="15"/>
                  <a:pt x="508" y="16"/>
                  <a:pt x="508" y="15"/>
                </a:cubicBezTo>
                <a:cubicBezTo>
                  <a:pt x="507" y="15"/>
                  <a:pt x="506" y="15"/>
                  <a:pt x="506" y="16"/>
                </a:cubicBezTo>
                <a:cubicBezTo>
                  <a:pt x="505" y="16"/>
                  <a:pt x="506" y="15"/>
                  <a:pt x="505" y="15"/>
                </a:cubicBezTo>
                <a:cubicBezTo>
                  <a:pt x="504" y="15"/>
                  <a:pt x="500" y="16"/>
                  <a:pt x="497" y="15"/>
                </a:cubicBezTo>
                <a:cubicBezTo>
                  <a:pt x="498" y="14"/>
                  <a:pt x="500" y="15"/>
                  <a:pt x="501" y="15"/>
                </a:cubicBezTo>
                <a:cubicBezTo>
                  <a:pt x="503" y="14"/>
                  <a:pt x="504" y="14"/>
                  <a:pt x="506" y="14"/>
                </a:cubicBezTo>
                <a:cubicBezTo>
                  <a:pt x="507" y="16"/>
                  <a:pt x="510" y="14"/>
                  <a:pt x="511" y="15"/>
                </a:cubicBezTo>
                <a:cubicBezTo>
                  <a:pt x="511" y="14"/>
                  <a:pt x="512" y="15"/>
                  <a:pt x="512" y="15"/>
                </a:cubicBezTo>
                <a:cubicBezTo>
                  <a:pt x="513" y="14"/>
                  <a:pt x="513" y="14"/>
                  <a:pt x="514" y="14"/>
                </a:cubicBezTo>
                <a:cubicBezTo>
                  <a:pt x="515" y="14"/>
                  <a:pt x="516" y="14"/>
                  <a:pt x="516" y="13"/>
                </a:cubicBezTo>
                <a:cubicBezTo>
                  <a:pt x="515" y="13"/>
                  <a:pt x="514" y="14"/>
                  <a:pt x="513" y="14"/>
                </a:cubicBezTo>
                <a:cubicBezTo>
                  <a:pt x="511" y="14"/>
                  <a:pt x="510" y="13"/>
                  <a:pt x="508" y="13"/>
                </a:cubicBezTo>
                <a:cubicBezTo>
                  <a:pt x="507" y="13"/>
                  <a:pt x="507" y="13"/>
                  <a:pt x="506" y="13"/>
                </a:cubicBezTo>
                <a:cubicBezTo>
                  <a:pt x="505" y="13"/>
                  <a:pt x="503" y="14"/>
                  <a:pt x="502" y="13"/>
                </a:cubicBezTo>
                <a:cubicBezTo>
                  <a:pt x="503" y="13"/>
                  <a:pt x="504" y="13"/>
                  <a:pt x="505" y="13"/>
                </a:cubicBezTo>
                <a:cubicBezTo>
                  <a:pt x="505" y="13"/>
                  <a:pt x="506" y="12"/>
                  <a:pt x="506" y="12"/>
                </a:cubicBezTo>
                <a:cubicBezTo>
                  <a:pt x="507" y="12"/>
                  <a:pt x="508" y="13"/>
                  <a:pt x="508" y="12"/>
                </a:cubicBezTo>
                <a:cubicBezTo>
                  <a:pt x="507" y="12"/>
                  <a:pt x="507" y="12"/>
                  <a:pt x="506" y="12"/>
                </a:cubicBezTo>
                <a:cubicBezTo>
                  <a:pt x="504" y="12"/>
                  <a:pt x="502" y="12"/>
                  <a:pt x="501" y="12"/>
                </a:cubicBezTo>
                <a:cubicBezTo>
                  <a:pt x="498" y="12"/>
                  <a:pt x="495" y="12"/>
                  <a:pt x="493" y="12"/>
                </a:cubicBezTo>
                <a:cubicBezTo>
                  <a:pt x="492" y="12"/>
                  <a:pt x="492" y="12"/>
                  <a:pt x="491" y="12"/>
                </a:cubicBezTo>
                <a:cubicBezTo>
                  <a:pt x="490" y="12"/>
                  <a:pt x="489" y="12"/>
                  <a:pt x="488" y="12"/>
                </a:cubicBezTo>
                <a:cubicBezTo>
                  <a:pt x="488" y="12"/>
                  <a:pt x="487" y="12"/>
                  <a:pt x="486" y="12"/>
                </a:cubicBezTo>
                <a:cubicBezTo>
                  <a:pt x="487" y="13"/>
                  <a:pt x="486" y="14"/>
                  <a:pt x="485" y="14"/>
                </a:cubicBezTo>
                <a:cubicBezTo>
                  <a:pt x="484" y="14"/>
                  <a:pt x="482" y="13"/>
                  <a:pt x="481" y="14"/>
                </a:cubicBezTo>
                <a:cubicBezTo>
                  <a:pt x="480" y="14"/>
                  <a:pt x="479" y="14"/>
                  <a:pt x="478" y="14"/>
                </a:cubicBezTo>
                <a:cubicBezTo>
                  <a:pt x="478" y="14"/>
                  <a:pt x="477" y="14"/>
                  <a:pt x="477" y="14"/>
                </a:cubicBezTo>
                <a:cubicBezTo>
                  <a:pt x="476" y="14"/>
                  <a:pt x="474" y="14"/>
                  <a:pt x="473" y="13"/>
                </a:cubicBezTo>
                <a:cubicBezTo>
                  <a:pt x="474" y="13"/>
                  <a:pt x="475" y="13"/>
                  <a:pt x="476" y="13"/>
                </a:cubicBezTo>
                <a:cubicBezTo>
                  <a:pt x="477" y="13"/>
                  <a:pt x="477" y="13"/>
                  <a:pt x="478" y="13"/>
                </a:cubicBezTo>
                <a:cubicBezTo>
                  <a:pt x="480" y="13"/>
                  <a:pt x="483" y="13"/>
                  <a:pt x="485" y="12"/>
                </a:cubicBezTo>
                <a:cubicBezTo>
                  <a:pt x="486" y="12"/>
                  <a:pt x="484" y="12"/>
                  <a:pt x="486" y="11"/>
                </a:cubicBezTo>
                <a:cubicBezTo>
                  <a:pt x="487" y="12"/>
                  <a:pt x="488" y="11"/>
                  <a:pt x="489" y="11"/>
                </a:cubicBezTo>
                <a:cubicBezTo>
                  <a:pt x="489" y="11"/>
                  <a:pt x="489" y="11"/>
                  <a:pt x="489" y="10"/>
                </a:cubicBezTo>
                <a:cubicBezTo>
                  <a:pt x="491" y="10"/>
                  <a:pt x="490" y="11"/>
                  <a:pt x="491" y="11"/>
                </a:cubicBezTo>
                <a:cubicBezTo>
                  <a:pt x="491" y="11"/>
                  <a:pt x="492" y="11"/>
                  <a:pt x="493" y="10"/>
                </a:cubicBezTo>
                <a:cubicBezTo>
                  <a:pt x="497" y="10"/>
                  <a:pt x="500" y="10"/>
                  <a:pt x="503" y="10"/>
                </a:cubicBezTo>
                <a:cubicBezTo>
                  <a:pt x="503" y="10"/>
                  <a:pt x="503" y="10"/>
                  <a:pt x="503" y="10"/>
                </a:cubicBezTo>
                <a:cubicBezTo>
                  <a:pt x="504" y="10"/>
                  <a:pt x="504" y="10"/>
                  <a:pt x="505" y="10"/>
                </a:cubicBezTo>
                <a:cubicBezTo>
                  <a:pt x="505" y="10"/>
                  <a:pt x="505" y="10"/>
                  <a:pt x="505" y="10"/>
                </a:cubicBezTo>
                <a:cubicBezTo>
                  <a:pt x="505" y="10"/>
                  <a:pt x="506" y="10"/>
                  <a:pt x="506" y="10"/>
                </a:cubicBezTo>
                <a:cubicBezTo>
                  <a:pt x="507" y="10"/>
                  <a:pt x="508" y="11"/>
                  <a:pt x="509" y="10"/>
                </a:cubicBezTo>
                <a:cubicBezTo>
                  <a:pt x="508" y="10"/>
                  <a:pt x="508" y="10"/>
                  <a:pt x="508" y="9"/>
                </a:cubicBezTo>
                <a:cubicBezTo>
                  <a:pt x="508" y="9"/>
                  <a:pt x="509" y="9"/>
                  <a:pt x="509" y="9"/>
                </a:cubicBezTo>
                <a:cubicBezTo>
                  <a:pt x="509" y="9"/>
                  <a:pt x="509" y="9"/>
                  <a:pt x="510" y="9"/>
                </a:cubicBezTo>
                <a:cubicBezTo>
                  <a:pt x="510" y="9"/>
                  <a:pt x="510" y="9"/>
                  <a:pt x="510" y="9"/>
                </a:cubicBezTo>
                <a:cubicBezTo>
                  <a:pt x="510" y="9"/>
                  <a:pt x="510" y="9"/>
                  <a:pt x="511" y="9"/>
                </a:cubicBezTo>
                <a:cubicBezTo>
                  <a:pt x="511" y="9"/>
                  <a:pt x="512" y="10"/>
                  <a:pt x="512" y="10"/>
                </a:cubicBezTo>
                <a:cubicBezTo>
                  <a:pt x="512" y="10"/>
                  <a:pt x="512" y="9"/>
                  <a:pt x="512" y="9"/>
                </a:cubicBezTo>
                <a:cubicBezTo>
                  <a:pt x="512" y="9"/>
                  <a:pt x="513" y="9"/>
                  <a:pt x="513" y="9"/>
                </a:cubicBezTo>
                <a:cubicBezTo>
                  <a:pt x="516" y="8"/>
                  <a:pt x="520" y="9"/>
                  <a:pt x="523" y="8"/>
                </a:cubicBezTo>
                <a:cubicBezTo>
                  <a:pt x="524" y="9"/>
                  <a:pt x="524" y="9"/>
                  <a:pt x="525" y="9"/>
                </a:cubicBezTo>
                <a:cubicBezTo>
                  <a:pt x="527" y="9"/>
                  <a:pt x="529" y="9"/>
                  <a:pt x="531" y="9"/>
                </a:cubicBezTo>
                <a:cubicBezTo>
                  <a:pt x="532" y="9"/>
                  <a:pt x="532" y="9"/>
                  <a:pt x="532" y="9"/>
                </a:cubicBezTo>
                <a:cubicBezTo>
                  <a:pt x="532" y="9"/>
                  <a:pt x="532" y="9"/>
                  <a:pt x="532" y="9"/>
                </a:cubicBezTo>
                <a:cubicBezTo>
                  <a:pt x="533" y="9"/>
                  <a:pt x="533" y="9"/>
                  <a:pt x="534" y="9"/>
                </a:cubicBezTo>
                <a:cubicBezTo>
                  <a:pt x="535" y="9"/>
                  <a:pt x="536" y="9"/>
                  <a:pt x="537" y="9"/>
                </a:cubicBezTo>
                <a:cubicBezTo>
                  <a:pt x="537" y="9"/>
                  <a:pt x="537" y="8"/>
                  <a:pt x="538" y="8"/>
                </a:cubicBezTo>
                <a:cubicBezTo>
                  <a:pt x="543" y="8"/>
                  <a:pt x="549" y="8"/>
                  <a:pt x="554" y="7"/>
                </a:cubicBezTo>
                <a:cubicBezTo>
                  <a:pt x="553" y="7"/>
                  <a:pt x="551" y="7"/>
                  <a:pt x="551" y="7"/>
                </a:cubicBezTo>
                <a:cubicBezTo>
                  <a:pt x="550" y="7"/>
                  <a:pt x="549" y="8"/>
                  <a:pt x="549" y="7"/>
                </a:cubicBezTo>
                <a:cubicBezTo>
                  <a:pt x="549" y="6"/>
                  <a:pt x="550" y="7"/>
                  <a:pt x="550" y="6"/>
                </a:cubicBezTo>
                <a:cubicBezTo>
                  <a:pt x="549" y="7"/>
                  <a:pt x="547" y="6"/>
                  <a:pt x="546" y="7"/>
                </a:cubicBezTo>
                <a:cubicBezTo>
                  <a:pt x="547" y="7"/>
                  <a:pt x="548" y="6"/>
                  <a:pt x="548" y="7"/>
                </a:cubicBezTo>
                <a:cubicBezTo>
                  <a:pt x="546" y="7"/>
                  <a:pt x="544" y="8"/>
                  <a:pt x="543" y="7"/>
                </a:cubicBezTo>
                <a:cubicBezTo>
                  <a:pt x="543" y="7"/>
                  <a:pt x="543" y="7"/>
                  <a:pt x="542" y="7"/>
                </a:cubicBezTo>
                <a:cubicBezTo>
                  <a:pt x="542" y="7"/>
                  <a:pt x="541" y="7"/>
                  <a:pt x="541" y="7"/>
                </a:cubicBezTo>
                <a:cubicBezTo>
                  <a:pt x="539" y="7"/>
                  <a:pt x="538" y="6"/>
                  <a:pt x="536" y="7"/>
                </a:cubicBezTo>
                <a:cubicBezTo>
                  <a:pt x="536" y="7"/>
                  <a:pt x="536" y="8"/>
                  <a:pt x="536" y="8"/>
                </a:cubicBezTo>
                <a:cubicBezTo>
                  <a:pt x="530" y="8"/>
                  <a:pt x="526" y="8"/>
                  <a:pt x="521" y="8"/>
                </a:cubicBezTo>
                <a:cubicBezTo>
                  <a:pt x="517" y="8"/>
                  <a:pt x="515" y="8"/>
                  <a:pt x="513" y="8"/>
                </a:cubicBezTo>
                <a:cubicBezTo>
                  <a:pt x="512" y="8"/>
                  <a:pt x="512" y="8"/>
                  <a:pt x="512" y="8"/>
                </a:cubicBezTo>
                <a:cubicBezTo>
                  <a:pt x="511" y="8"/>
                  <a:pt x="511" y="9"/>
                  <a:pt x="511" y="8"/>
                </a:cubicBezTo>
                <a:cubicBezTo>
                  <a:pt x="511" y="8"/>
                  <a:pt x="511" y="8"/>
                  <a:pt x="511" y="8"/>
                </a:cubicBezTo>
                <a:cubicBezTo>
                  <a:pt x="510" y="8"/>
                  <a:pt x="508" y="7"/>
                  <a:pt x="507" y="8"/>
                </a:cubicBezTo>
                <a:cubicBezTo>
                  <a:pt x="508" y="8"/>
                  <a:pt x="508" y="8"/>
                  <a:pt x="508" y="9"/>
                </a:cubicBezTo>
                <a:cubicBezTo>
                  <a:pt x="501" y="9"/>
                  <a:pt x="494" y="10"/>
                  <a:pt x="487" y="9"/>
                </a:cubicBezTo>
                <a:cubicBezTo>
                  <a:pt x="486" y="9"/>
                  <a:pt x="486" y="9"/>
                  <a:pt x="485" y="9"/>
                </a:cubicBezTo>
                <a:cubicBezTo>
                  <a:pt x="484" y="9"/>
                  <a:pt x="484" y="9"/>
                  <a:pt x="483" y="9"/>
                </a:cubicBezTo>
                <a:cubicBezTo>
                  <a:pt x="482" y="10"/>
                  <a:pt x="480" y="10"/>
                  <a:pt x="479" y="10"/>
                </a:cubicBezTo>
                <a:cubicBezTo>
                  <a:pt x="479" y="10"/>
                  <a:pt x="478" y="9"/>
                  <a:pt x="478" y="9"/>
                </a:cubicBezTo>
                <a:cubicBezTo>
                  <a:pt x="477" y="9"/>
                  <a:pt x="477" y="10"/>
                  <a:pt x="476" y="10"/>
                </a:cubicBezTo>
                <a:cubicBezTo>
                  <a:pt x="476" y="10"/>
                  <a:pt x="475" y="10"/>
                  <a:pt x="475" y="10"/>
                </a:cubicBezTo>
                <a:cubicBezTo>
                  <a:pt x="474" y="10"/>
                  <a:pt x="473" y="10"/>
                  <a:pt x="473" y="10"/>
                </a:cubicBezTo>
                <a:cubicBezTo>
                  <a:pt x="469" y="11"/>
                  <a:pt x="464" y="10"/>
                  <a:pt x="461" y="10"/>
                </a:cubicBezTo>
                <a:cubicBezTo>
                  <a:pt x="461" y="10"/>
                  <a:pt x="461" y="10"/>
                  <a:pt x="461" y="9"/>
                </a:cubicBezTo>
                <a:cubicBezTo>
                  <a:pt x="460" y="10"/>
                  <a:pt x="459" y="9"/>
                  <a:pt x="458" y="9"/>
                </a:cubicBezTo>
                <a:cubicBezTo>
                  <a:pt x="457" y="9"/>
                  <a:pt x="457" y="9"/>
                  <a:pt x="456" y="9"/>
                </a:cubicBezTo>
                <a:cubicBezTo>
                  <a:pt x="455" y="9"/>
                  <a:pt x="454" y="9"/>
                  <a:pt x="453" y="9"/>
                </a:cubicBezTo>
                <a:cubicBezTo>
                  <a:pt x="452" y="9"/>
                  <a:pt x="450" y="10"/>
                  <a:pt x="450" y="9"/>
                </a:cubicBezTo>
                <a:cubicBezTo>
                  <a:pt x="455" y="8"/>
                  <a:pt x="460" y="8"/>
                  <a:pt x="465" y="8"/>
                </a:cubicBezTo>
                <a:cubicBezTo>
                  <a:pt x="467" y="8"/>
                  <a:pt x="469" y="8"/>
                  <a:pt x="470" y="8"/>
                </a:cubicBezTo>
                <a:cubicBezTo>
                  <a:pt x="472" y="8"/>
                  <a:pt x="474" y="8"/>
                  <a:pt x="475" y="8"/>
                </a:cubicBezTo>
                <a:cubicBezTo>
                  <a:pt x="474" y="7"/>
                  <a:pt x="474" y="8"/>
                  <a:pt x="473" y="8"/>
                </a:cubicBezTo>
                <a:cubicBezTo>
                  <a:pt x="471" y="8"/>
                  <a:pt x="470" y="7"/>
                  <a:pt x="469" y="7"/>
                </a:cubicBezTo>
                <a:cubicBezTo>
                  <a:pt x="468" y="7"/>
                  <a:pt x="468" y="7"/>
                  <a:pt x="467" y="7"/>
                </a:cubicBezTo>
                <a:cubicBezTo>
                  <a:pt x="466" y="7"/>
                  <a:pt x="466" y="7"/>
                  <a:pt x="465" y="7"/>
                </a:cubicBezTo>
                <a:cubicBezTo>
                  <a:pt x="464" y="7"/>
                  <a:pt x="463" y="7"/>
                  <a:pt x="462" y="8"/>
                </a:cubicBezTo>
                <a:cubicBezTo>
                  <a:pt x="462" y="6"/>
                  <a:pt x="460" y="8"/>
                  <a:pt x="460" y="6"/>
                </a:cubicBezTo>
                <a:cubicBezTo>
                  <a:pt x="459" y="6"/>
                  <a:pt x="461" y="7"/>
                  <a:pt x="460" y="7"/>
                </a:cubicBezTo>
                <a:cubicBezTo>
                  <a:pt x="459" y="8"/>
                  <a:pt x="459" y="7"/>
                  <a:pt x="458" y="7"/>
                </a:cubicBezTo>
                <a:cubicBezTo>
                  <a:pt x="458" y="8"/>
                  <a:pt x="457" y="7"/>
                  <a:pt x="457" y="8"/>
                </a:cubicBezTo>
                <a:cubicBezTo>
                  <a:pt x="455" y="7"/>
                  <a:pt x="453" y="8"/>
                  <a:pt x="451" y="8"/>
                </a:cubicBezTo>
                <a:cubicBezTo>
                  <a:pt x="451" y="8"/>
                  <a:pt x="450" y="7"/>
                  <a:pt x="449" y="7"/>
                </a:cubicBezTo>
                <a:cubicBezTo>
                  <a:pt x="449" y="7"/>
                  <a:pt x="448" y="7"/>
                  <a:pt x="447" y="7"/>
                </a:cubicBezTo>
                <a:cubicBezTo>
                  <a:pt x="445" y="7"/>
                  <a:pt x="444" y="7"/>
                  <a:pt x="443" y="7"/>
                </a:cubicBezTo>
                <a:cubicBezTo>
                  <a:pt x="440" y="7"/>
                  <a:pt x="438" y="8"/>
                  <a:pt x="436" y="7"/>
                </a:cubicBezTo>
                <a:cubicBezTo>
                  <a:pt x="435" y="8"/>
                  <a:pt x="432" y="7"/>
                  <a:pt x="430" y="8"/>
                </a:cubicBezTo>
                <a:cubicBezTo>
                  <a:pt x="430" y="8"/>
                  <a:pt x="429" y="7"/>
                  <a:pt x="429" y="7"/>
                </a:cubicBezTo>
                <a:cubicBezTo>
                  <a:pt x="428" y="7"/>
                  <a:pt x="428" y="7"/>
                  <a:pt x="427" y="7"/>
                </a:cubicBezTo>
                <a:cubicBezTo>
                  <a:pt x="427" y="7"/>
                  <a:pt x="426" y="7"/>
                  <a:pt x="426" y="7"/>
                </a:cubicBezTo>
                <a:cubicBezTo>
                  <a:pt x="425" y="7"/>
                  <a:pt x="424" y="8"/>
                  <a:pt x="424" y="8"/>
                </a:cubicBezTo>
                <a:cubicBezTo>
                  <a:pt x="424" y="8"/>
                  <a:pt x="424" y="7"/>
                  <a:pt x="424" y="7"/>
                </a:cubicBezTo>
                <a:cubicBezTo>
                  <a:pt x="423" y="7"/>
                  <a:pt x="424" y="8"/>
                  <a:pt x="423" y="8"/>
                </a:cubicBezTo>
                <a:cubicBezTo>
                  <a:pt x="422" y="8"/>
                  <a:pt x="420" y="8"/>
                  <a:pt x="419" y="8"/>
                </a:cubicBezTo>
                <a:cubicBezTo>
                  <a:pt x="419" y="8"/>
                  <a:pt x="418" y="7"/>
                  <a:pt x="418" y="7"/>
                </a:cubicBezTo>
                <a:cubicBezTo>
                  <a:pt x="417" y="8"/>
                  <a:pt x="416" y="7"/>
                  <a:pt x="415" y="8"/>
                </a:cubicBezTo>
                <a:cubicBezTo>
                  <a:pt x="415" y="8"/>
                  <a:pt x="414" y="8"/>
                  <a:pt x="415" y="7"/>
                </a:cubicBezTo>
                <a:cubicBezTo>
                  <a:pt x="413" y="8"/>
                  <a:pt x="414" y="7"/>
                  <a:pt x="413" y="7"/>
                </a:cubicBezTo>
                <a:cubicBezTo>
                  <a:pt x="412" y="7"/>
                  <a:pt x="412" y="7"/>
                  <a:pt x="411" y="7"/>
                </a:cubicBezTo>
                <a:cubicBezTo>
                  <a:pt x="411" y="7"/>
                  <a:pt x="410" y="7"/>
                  <a:pt x="409" y="7"/>
                </a:cubicBezTo>
                <a:cubicBezTo>
                  <a:pt x="408" y="7"/>
                  <a:pt x="407" y="7"/>
                  <a:pt x="406" y="7"/>
                </a:cubicBezTo>
                <a:cubicBezTo>
                  <a:pt x="405" y="7"/>
                  <a:pt x="405" y="7"/>
                  <a:pt x="404" y="7"/>
                </a:cubicBezTo>
                <a:cubicBezTo>
                  <a:pt x="401" y="7"/>
                  <a:pt x="398" y="7"/>
                  <a:pt x="396" y="7"/>
                </a:cubicBezTo>
                <a:cubicBezTo>
                  <a:pt x="396" y="7"/>
                  <a:pt x="395" y="7"/>
                  <a:pt x="394" y="7"/>
                </a:cubicBezTo>
                <a:cubicBezTo>
                  <a:pt x="391" y="8"/>
                  <a:pt x="387" y="7"/>
                  <a:pt x="383" y="7"/>
                </a:cubicBezTo>
                <a:cubicBezTo>
                  <a:pt x="383" y="8"/>
                  <a:pt x="383" y="6"/>
                  <a:pt x="382" y="7"/>
                </a:cubicBezTo>
                <a:cubicBezTo>
                  <a:pt x="381" y="7"/>
                  <a:pt x="381" y="6"/>
                  <a:pt x="380" y="6"/>
                </a:cubicBezTo>
                <a:cubicBezTo>
                  <a:pt x="380" y="6"/>
                  <a:pt x="379" y="6"/>
                  <a:pt x="379" y="6"/>
                </a:cubicBezTo>
                <a:cubicBezTo>
                  <a:pt x="379" y="6"/>
                  <a:pt x="378" y="7"/>
                  <a:pt x="378" y="7"/>
                </a:cubicBezTo>
                <a:cubicBezTo>
                  <a:pt x="378" y="7"/>
                  <a:pt x="377" y="6"/>
                  <a:pt x="377" y="6"/>
                </a:cubicBezTo>
                <a:cubicBezTo>
                  <a:pt x="377" y="6"/>
                  <a:pt x="377" y="6"/>
                  <a:pt x="376" y="6"/>
                </a:cubicBezTo>
                <a:cubicBezTo>
                  <a:pt x="371" y="6"/>
                  <a:pt x="365" y="6"/>
                  <a:pt x="359" y="6"/>
                </a:cubicBezTo>
                <a:cubicBezTo>
                  <a:pt x="361" y="6"/>
                  <a:pt x="363" y="5"/>
                  <a:pt x="366" y="5"/>
                </a:cubicBezTo>
                <a:cubicBezTo>
                  <a:pt x="367" y="5"/>
                  <a:pt x="368" y="5"/>
                  <a:pt x="368" y="5"/>
                </a:cubicBezTo>
                <a:cubicBezTo>
                  <a:pt x="369" y="5"/>
                  <a:pt x="371" y="5"/>
                  <a:pt x="371" y="4"/>
                </a:cubicBezTo>
                <a:cubicBezTo>
                  <a:pt x="368" y="4"/>
                  <a:pt x="366" y="5"/>
                  <a:pt x="364" y="4"/>
                </a:cubicBezTo>
                <a:cubicBezTo>
                  <a:pt x="364" y="4"/>
                  <a:pt x="365" y="4"/>
                  <a:pt x="366" y="4"/>
                </a:cubicBezTo>
                <a:cubicBezTo>
                  <a:pt x="367" y="4"/>
                  <a:pt x="367" y="3"/>
                  <a:pt x="368" y="3"/>
                </a:cubicBezTo>
                <a:cubicBezTo>
                  <a:pt x="369" y="3"/>
                  <a:pt x="369" y="3"/>
                  <a:pt x="369" y="3"/>
                </a:cubicBezTo>
                <a:cubicBezTo>
                  <a:pt x="370" y="2"/>
                  <a:pt x="371" y="2"/>
                  <a:pt x="372" y="2"/>
                </a:cubicBezTo>
                <a:cubicBezTo>
                  <a:pt x="372" y="2"/>
                  <a:pt x="373" y="3"/>
                  <a:pt x="373" y="3"/>
                </a:cubicBezTo>
                <a:cubicBezTo>
                  <a:pt x="373" y="3"/>
                  <a:pt x="374" y="2"/>
                  <a:pt x="374" y="2"/>
                </a:cubicBezTo>
                <a:cubicBezTo>
                  <a:pt x="375" y="2"/>
                  <a:pt x="376" y="2"/>
                  <a:pt x="377" y="2"/>
                </a:cubicBezTo>
                <a:cubicBezTo>
                  <a:pt x="377" y="2"/>
                  <a:pt x="377" y="2"/>
                  <a:pt x="378" y="2"/>
                </a:cubicBezTo>
                <a:cubicBezTo>
                  <a:pt x="379" y="2"/>
                  <a:pt x="381" y="2"/>
                  <a:pt x="383" y="2"/>
                </a:cubicBezTo>
                <a:cubicBezTo>
                  <a:pt x="382" y="2"/>
                  <a:pt x="381" y="1"/>
                  <a:pt x="380" y="1"/>
                </a:cubicBezTo>
                <a:cubicBezTo>
                  <a:pt x="376" y="1"/>
                  <a:pt x="372" y="2"/>
                  <a:pt x="369" y="1"/>
                </a:cubicBezTo>
                <a:cubicBezTo>
                  <a:pt x="368" y="2"/>
                  <a:pt x="364" y="1"/>
                  <a:pt x="362" y="2"/>
                </a:cubicBezTo>
                <a:cubicBezTo>
                  <a:pt x="362" y="1"/>
                  <a:pt x="362" y="1"/>
                  <a:pt x="362" y="1"/>
                </a:cubicBezTo>
                <a:cubicBezTo>
                  <a:pt x="360" y="1"/>
                  <a:pt x="360" y="0"/>
                  <a:pt x="358" y="1"/>
                </a:cubicBezTo>
                <a:cubicBezTo>
                  <a:pt x="358" y="1"/>
                  <a:pt x="358" y="2"/>
                  <a:pt x="357" y="2"/>
                </a:cubicBezTo>
                <a:cubicBezTo>
                  <a:pt x="357" y="2"/>
                  <a:pt x="357" y="1"/>
                  <a:pt x="356" y="1"/>
                </a:cubicBezTo>
                <a:cubicBezTo>
                  <a:pt x="355" y="2"/>
                  <a:pt x="354" y="1"/>
                  <a:pt x="353" y="2"/>
                </a:cubicBezTo>
                <a:cubicBezTo>
                  <a:pt x="353" y="1"/>
                  <a:pt x="353" y="1"/>
                  <a:pt x="352" y="1"/>
                </a:cubicBezTo>
                <a:cubicBezTo>
                  <a:pt x="351" y="1"/>
                  <a:pt x="350" y="1"/>
                  <a:pt x="349" y="1"/>
                </a:cubicBezTo>
                <a:cubicBezTo>
                  <a:pt x="348" y="2"/>
                  <a:pt x="349" y="3"/>
                  <a:pt x="348" y="2"/>
                </a:cubicBezTo>
                <a:cubicBezTo>
                  <a:pt x="348" y="2"/>
                  <a:pt x="348" y="2"/>
                  <a:pt x="348" y="2"/>
                </a:cubicBezTo>
                <a:cubicBezTo>
                  <a:pt x="347" y="1"/>
                  <a:pt x="345" y="1"/>
                  <a:pt x="344" y="2"/>
                </a:cubicBezTo>
                <a:cubicBezTo>
                  <a:pt x="343" y="2"/>
                  <a:pt x="343" y="2"/>
                  <a:pt x="342" y="2"/>
                </a:cubicBezTo>
                <a:cubicBezTo>
                  <a:pt x="342" y="2"/>
                  <a:pt x="342" y="2"/>
                  <a:pt x="341" y="2"/>
                </a:cubicBezTo>
                <a:cubicBezTo>
                  <a:pt x="337" y="2"/>
                  <a:pt x="334" y="2"/>
                  <a:pt x="330" y="3"/>
                </a:cubicBezTo>
                <a:cubicBezTo>
                  <a:pt x="330" y="3"/>
                  <a:pt x="329" y="3"/>
                  <a:pt x="329" y="2"/>
                </a:cubicBezTo>
                <a:cubicBezTo>
                  <a:pt x="330" y="2"/>
                  <a:pt x="332" y="2"/>
                  <a:pt x="333" y="2"/>
                </a:cubicBezTo>
                <a:cubicBezTo>
                  <a:pt x="331" y="1"/>
                  <a:pt x="329" y="2"/>
                  <a:pt x="328" y="3"/>
                </a:cubicBezTo>
                <a:cubicBezTo>
                  <a:pt x="326" y="3"/>
                  <a:pt x="322" y="3"/>
                  <a:pt x="319" y="3"/>
                </a:cubicBezTo>
                <a:cubicBezTo>
                  <a:pt x="320" y="3"/>
                  <a:pt x="321" y="2"/>
                  <a:pt x="321" y="2"/>
                </a:cubicBezTo>
                <a:cubicBezTo>
                  <a:pt x="321" y="2"/>
                  <a:pt x="321" y="2"/>
                  <a:pt x="321" y="2"/>
                </a:cubicBezTo>
                <a:cubicBezTo>
                  <a:pt x="320" y="3"/>
                  <a:pt x="319" y="2"/>
                  <a:pt x="318" y="2"/>
                </a:cubicBezTo>
                <a:cubicBezTo>
                  <a:pt x="317" y="2"/>
                  <a:pt x="316" y="3"/>
                  <a:pt x="315" y="3"/>
                </a:cubicBezTo>
                <a:cubicBezTo>
                  <a:pt x="314" y="3"/>
                  <a:pt x="313" y="2"/>
                  <a:pt x="312" y="2"/>
                </a:cubicBezTo>
                <a:cubicBezTo>
                  <a:pt x="311" y="2"/>
                  <a:pt x="310" y="2"/>
                  <a:pt x="310" y="2"/>
                </a:cubicBezTo>
                <a:cubicBezTo>
                  <a:pt x="308" y="2"/>
                  <a:pt x="307" y="3"/>
                  <a:pt x="305" y="3"/>
                </a:cubicBezTo>
                <a:cubicBezTo>
                  <a:pt x="308" y="3"/>
                  <a:pt x="311" y="3"/>
                  <a:pt x="315" y="3"/>
                </a:cubicBezTo>
                <a:cubicBezTo>
                  <a:pt x="316" y="3"/>
                  <a:pt x="316" y="3"/>
                  <a:pt x="317" y="3"/>
                </a:cubicBezTo>
                <a:cubicBezTo>
                  <a:pt x="318" y="3"/>
                  <a:pt x="319" y="3"/>
                  <a:pt x="319" y="3"/>
                </a:cubicBezTo>
                <a:cubicBezTo>
                  <a:pt x="317" y="4"/>
                  <a:pt x="315" y="3"/>
                  <a:pt x="313" y="4"/>
                </a:cubicBezTo>
                <a:cubicBezTo>
                  <a:pt x="309" y="4"/>
                  <a:pt x="306" y="5"/>
                  <a:pt x="303" y="4"/>
                </a:cubicBezTo>
                <a:cubicBezTo>
                  <a:pt x="303" y="5"/>
                  <a:pt x="302" y="5"/>
                  <a:pt x="302" y="5"/>
                </a:cubicBezTo>
                <a:cubicBezTo>
                  <a:pt x="301" y="5"/>
                  <a:pt x="301" y="4"/>
                  <a:pt x="301" y="5"/>
                </a:cubicBezTo>
                <a:cubicBezTo>
                  <a:pt x="301" y="5"/>
                  <a:pt x="301" y="5"/>
                  <a:pt x="300" y="5"/>
                </a:cubicBezTo>
                <a:cubicBezTo>
                  <a:pt x="299" y="5"/>
                  <a:pt x="298" y="5"/>
                  <a:pt x="297" y="5"/>
                </a:cubicBezTo>
                <a:cubicBezTo>
                  <a:pt x="296" y="5"/>
                  <a:pt x="295" y="5"/>
                  <a:pt x="295" y="5"/>
                </a:cubicBezTo>
                <a:cubicBezTo>
                  <a:pt x="293" y="5"/>
                  <a:pt x="292" y="5"/>
                  <a:pt x="290" y="5"/>
                </a:cubicBezTo>
                <a:cubicBezTo>
                  <a:pt x="288" y="5"/>
                  <a:pt x="286" y="5"/>
                  <a:pt x="284" y="6"/>
                </a:cubicBezTo>
                <a:cubicBezTo>
                  <a:pt x="284" y="5"/>
                  <a:pt x="285" y="5"/>
                  <a:pt x="285" y="5"/>
                </a:cubicBezTo>
                <a:cubicBezTo>
                  <a:pt x="283" y="4"/>
                  <a:pt x="281" y="5"/>
                  <a:pt x="279" y="5"/>
                </a:cubicBezTo>
                <a:cubicBezTo>
                  <a:pt x="279" y="5"/>
                  <a:pt x="278" y="5"/>
                  <a:pt x="278" y="6"/>
                </a:cubicBezTo>
                <a:cubicBezTo>
                  <a:pt x="278" y="6"/>
                  <a:pt x="279" y="6"/>
                  <a:pt x="279" y="6"/>
                </a:cubicBezTo>
                <a:cubicBezTo>
                  <a:pt x="278" y="6"/>
                  <a:pt x="278" y="6"/>
                  <a:pt x="278" y="6"/>
                </a:cubicBezTo>
                <a:cubicBezTo>
                  <a:pt x="278" y="8"/>
                  <a:pt x="279" y="6"/>
                  <a:pt x="279" y="6"/>
                </a:cubicBezTo>
                <a:cubicBezTo>
                  <a:pt x="280" y="6"/>
                  <a:pt x="281" y="6"/>
                  <a:pt x="281" y="6"/>
                </a:cubicBezTo>
                <a:cubicBezTo>
                  <a:pt x="280" y="6"/>
                  <a:pt x="281" y="5"/>
                  <a:pt x="281" y="5"/>
                </a:cubicBezTo>
                <a:cubicBezTo>
                  <a:pt x="281" y="6"/>
                  <a:pt x="283" y="5"/>
                  <a:pt x="284" y="6"/>
                </a:cubicBezTo>
                <a:cubicBezTo>
                  <a:pt x="283" y="6"/>
                  <a:pt x="283" y="6"/>
                  <a:pt x="284" y="6"/>
                </a:cubicBezTo>
                <a:cubicBezTo>
                  <a:pt x="282" y="6"/>
                  <a:pt x="276" y="8"/>
                  <a:pt x="275" y="7"/>
                </a:cubicBezTo>
                <a:cubicBezTo>
                  <a:pt x="275" y="7"/>
                  <a:pt x="276" y="7"/>
                  <a:pt x="276" y="6"/>
                </a:cubicBezTo>
                <a:cubicBezTo>
                  <a:pt x="273" y="6"/>
                  <a:pt x="271" y="7"/>
                  <a:pt x="269" y="7"/>
                </a:cubicBezTo>
                <a:cubicBezTo>
                  <a:pt x="269" y="7"/>
                  <a:pt x="268" y="7"/>
                  <a:pt x="268" y="7"/>
                </a:cubicBezTo>
                <a:cubicBezTo>
                  <a:pt x="270" y="7"/>
                  <a:pt x="271" y="7"/>
                  <a:pt x="272" y="7"/>
                </a:cubicBezTo>
                <a:cubicBezTo>
                  <a:pt x="271" y="8"/>
                  <a:pt x="267" y="8"/>
                  <a:pt x="266" y="8"/>
                </a:cubicBezTo>
                <a:cubicBezTo>
                  <a:pt x="266" y="7"/>
                  <a:pt x="268" y="8"/>
                  <a:pt x="267" y="7"/>
                </a:cubicBezTo>
                <a:cubicBezTo>
                  <a:pt x="266" y="7"/>
                  <a:pt x="265" y="7"/>
                  <a:pt x="264" y="7"/>
                </a:cubicBezTo>
                <a:cubicBezTo>
                  <a:pt x="263" y="7"/>
                  <a:pt x="260" y="8"/>
                  <a:pt x="260" y="7"/>
                </a:cubicBezTo>
                <a:cubicBezTo>
                  <a:pt x="261" y="6"/>
                  <a:pt x="262" y="8"/>
                  <a:pt x="263" y="7"/>
                </a:cubicBezTo>
                <a:cubicBezTo>
                  <a:pt x="260" y="7"/>
                  <a:pt x="258" y="6"/>
                  <a:pt x="256" y="6"/>
                </a:cubicBezTo>
                <a:cubicBezTo>
                  <a:pt x="249" y="6"/>
                  <a:pt x="242" y="8"/>
                  <a:pt x="235" y="8"/>
                </a:cubicBezTo>
                <a:cubicBezTo>
                  <a:pt x="233" y="8"/>
                  <a:pt x="231" y="8"/>
                  <a:pt x="229" y="8"/>
                </a:cubicBezTo>
                <a:cubicBezTo>
                  <a:pt x="228" y="8"/>
                  <a:pt x="228" y="8"/>
                  <a:pt x="227" y="8"/>
                </a:cubicBezTo>
                <a:cubicBezTo>
                  <a:pt x="227" y="8"/>
                  <a:pt x="227" y="8"/>
                  <a:pt x="226" y="8"/>
                </a:cubicBezTo>
                <a:cubicBezTo>
                  <a:pt x="226" y="8"/>
                  <a:pt x="223" y="9"/>
                  <a:pt x="222" y="9"/>
                </a:cubicBezTo>
                <a:cubicBezTo>
                  <a:pt x="222" y="9"/>
                  <a:pt x="222" y="8"/>
                  <a:pt x="221" y="8"/>
                </a:cubicBezTo>
                <a:cubicBezTo>
                  <a:pt x="221" y="8"/>
                  <a:pt x="220" y="9"/>
                  <a:pt x="220" y="9"/>
                </a:cubicBezTo>
                <a:cubicBezTo>
                  <a:pt x="217" y="9"/>
                  <a:pt x="214" y="9"/>
                  <a:pt x="212" y="9"/>
                </a:cubicBezTo>
                <a:cubicBezTo>
                  <a:pt x="212" y="10"/>
                  <a:pt x="214" y="9"/>
                  <a:pt x="214" y="10"/>
                </a:cubicBezTo>
                <a:cubicBezTo>
                  <a:pt x="212" y="10"/>
                  <a:pt x="209" y="10"/>
                  <a:pt x="207" y="10"/>
                </a:cubicBezTo>
                <a:cubicBezTo>
                  <a:pt x="207" y="10"/>
                  <a:pt x="208" y="10"/>
                  <a:pt x="208" y="9"/>
                </a:cubicBezTo>
                <a:cubicBezTo>
                  <a:pt x="203" y="9"/>
                  <a:pt x="198" y="10"/>
                  <a:pt x="194" y="9"/>
                </a:cubicBezTo>
                <a:cubicBezTo>
                  <a:pt x="190" y="9"/>
                  <a:pt x="185" y="10"/>
                  <a:pt x="180" y="9"/>
                </a:cubicBezTo>
                <a:cubicBezTo>
                  <a:pt x="178" y="9"/>
                  <a:pt x="177" y="9"/>
                  <a:pt x="176" y="9"/>
                </a:cubicBezTo>
                <a:cubicBezTo>
                  <a:pt x="173" y="8"/>
                  <a:pt x="170" y="9"/>
                  <a:pt x="167" y="8"/>
                </a:cubicBezTo>
                <a:cubicBezTo>
                  <a:pt x="167" y="8"/>
                  <a:pt x="166" y="8"/>
                  <a:pt x="166" y="8"/>
                </a:cubicBezTo>
                <a:cubicBezTo>
                  <a:pt x="165" y="8"/>
                  <a:pt x="164" y="9"/>
                  <a:pt x="164" y="9"/>
                </a:cubicBezTo>
                <a:cubicBezTo>
                  <a:pt x="162" y="9"/>
                  <a:pt x="160" y="9"/>
                  <a:pt x="159" y="8"/>
                </a:cubicBezTo>
                <a:cubicBezTo>
                  <a:pt x="158" y="8"/>
                  <a:pt x="158" y="9"/>
                  <a:pt x="157" y="9"/>
                </a:cubicBezTo>
                <a:cubicBezTo>
                  <a:pt x="157" y="8"/>
                  <a:pt x="156" y="8"/>
                  <a:pt x="155" y="8"/>
                </a:cubicBezTo>
                <a:cubicBezTo>
                  <a:pt x="154" y="8"/>
                  <a:pt x="152" y="8"/>
                  <a:pt x="151" y="8"/>
                </a:cubicBezTo>
                <a:cubicBezTo>
                  <a:pt x="149" y="8"/>
                  <a:pt x="148" y="8"/>
                  <a:pt x="147" y="7"/>
                </a:cubicBezTo>
                <a:cubicBezTo>
                  <a:pt x="147" y="7"/>
                  <a:pt x="147" y="8"/>
                  <a:pt x="146" y="8"/>
                </a:cubicBezTo>
                <a:cubicBezTo>
                  <a:pt x="146" y="8"/>
                  <a:pt x="146" y="7"/>
                  <a:pt x="146" y="7"/>
                </a:cubicBezTo>
                <a:cubicBezTo>
                  <a:pt x="146" y="7"/>
                  <a:pt x="145" y="7"/>
                  <a:pt x="144" y="7"/>
                </a:cubicBezTo>
                <a:cubicBezTo>
                  <a:pt x="142" y="8"/>
                  <a:pt x="141" y="8"/>
                  <a:pt x="140" y="7"/>
                </a:cubicBezTo>
                <a:cubicBezTo>
                  <a:pt x="137" y="7"/>
                  <a:pt x="132" y="7"/>
                  <a:pt x="130" y="7"/>
                </a:cubicBezTo>
                <a:cubicBezTo>
                  <a:pt x="125" y="6"/>
                  <a:pt x="120" y="7"/>
                  <a:pt x="117" y="6"/>
                </a:cubicBezTo>
                <a:cubicBezTo>
                  <a:pt x="116" y="7"/>
                  <a:pt x="115" y="6"/>
                  <a:pt x="114" y="6"/>
                </a:cubicBezTo>
                <a:cubicBezTo>
                  <a:pt x="113" y="6"/>
                  <a:pt x="110" y="6"/>
                  <a:pt x="109" y="6"/>
                </a:cubicBezTo>
                <a:cubicBezTo>
                  <a:pt x="109" y="6"/>
                  <a:pt x="108" y="5"/>
                  <a:pt x="107" y="6"/>
                </a:cubicBezTo>
                <a:cubicBezTo>
                  <a:pt x="108" y="6"/>
                  <a:pt x="108" y="6"/>
                  <a:pt x="108" y="6"/>
                </a:cubicBezTo>
                <a:cubicBezTo>
                  <a:pt x="105" y="6"/>
                  <a:pt x="102" y="6"/>
                  <a:pt x="98" y="6"/>
                </a:cubicBezTo>
                <a:cubicBezTo>
                  <a:pt x="98" y="5"/>
                  <a:pt x="99" y="5"/>
                  <a:pt x="98" y="5"/>
                </a:cubicBezTo>
                <a:cubicBezTo>
                  <a:pt x="96" y="5"/>
                  <a:pt x="95" y="5"/>
                  <a:pt x="94" y="5"/>
                </a:cubicBezTo>
                <a:cubicBezTo>
                  <a:pt x="92" y="4"/>
                  <a:pt x="90" y="5"/>
                  <a:pt x="89" y="5"/>
                </a:cubicBezTo>
                <a:cubicBezTo>
                  <a:pt x="88" y="5"/>
                  <a:pt x="88" y="5"/>
                  <a:pt x="87" y="5"/>
                </a:cubicBezTo>
                <a:cubicBezTo>
                  <a:pt x="87" y="5"/>
                  <a:pt x="86" y="5"/>
                  <a:pt x="86" y="5"/>
                </a:cubicBezTo>
                <a:cubicBezTo>
                  <a:pt x="84" y="5"/>
                  <a:pt x="82" y="5"/>
                  <a:pt x="80" y="5"/>
                </a:cubicBezTo>
                <a:cubicBezTo>
                  <a:pt x="78" y="5"/>
                  <a:pt x="77" y="5"/>
                  <a:pt x="76" y="5"/>
                </a:cubicBezTo>
                <a:cubicBezTo>
                  <a:pt x="66" y="4"/>
                  <a:pt x="56" y="3"/>
                  <a:pt x="46" y="3"/>
                </a:cubicBezTo>
                <a:cubicBezTo>
                  <a:pt x="46" y="2"/>
                  <a:pt x="45" y="2"/>
                  <a:pt x="44" y="2"/>
                </a:cubicBezTo>
                <a:cubicBezTo>
                  <a:pt x="44" y="2"/>
                  <a:pt x="43" y="2"/>
                  <a:pt x="42" y="2"/>
                </a:cubicBezTo>
                <a:cubicBezTo>
                  <a:pt x="42" y="2"/>
                  <a:pt x="41" y="2"/>
                  <a:pt x="40" y="2"/>
                </a:cubicBezTo>
                <a:cubicBezTo>
                  <a:pt x="39" y="2"/>
                  <a:pt x="38" y="3"/>
                  <a:pt x="37" y="3"/>
                </a:cubicBezTo>
                <a:cubicBezTo>
                  <a:pt x="37" y="3"/>
                  <a:pt x="36" y="3"/>
                  <a:pt x="36" y="3"/>
                </a:cubicBezTo>
                <a:cubicBezTo>
                  <a:pt x="35" y="2"/>
                  <a:pt x="34" y="3"/>
                  <a:pt x="33" y="3"/>
                </a:cubicBezTo>
                <a:cubicBezTo>
                  <a:pt x="32" y="2"/>
                  <a:pt x="31" y="2"/>
                  <a:pt x="31" y="2"/>
                </a:cubicBezTo>
                <a:cubicBezTo>
                  <a:pt x="30" y="2"/>
                  <a:pt x="29" y="2"/>
                  <a:pt x="28" y="2"/>
                </a:cubicBezTo>
                <a:cubicBezTo>
                  <a:pt x="27" y="3"/>
                  <a:pt x="24" y="3"/>
                  <a:pt x="22" y="3"/>
                </a:cubicBezTo>
                <a:cubicBezTo>
                  <a:pt x="21" y="3"/>
                  <a:pt x="22" y="4"/>
                  <a:pt x="21" y="4"/>
                </a:cubicBezTo>
                <a:cubicBezTo>
                  <a:pt x="20" y="4"/>
                  <a:pt x="20" y="5"/>
                  <a:pt x="19" y="5"/>
                </a:cubicBezTo>
                <a:cubicBezTo>
                  <a:pt x="18" y="5"/>
                  <a:pt x="18" y="6"/>
                  <a:pt x="18" y="6"/>
                </a:cubicBezTo>
                <a:cubicBezTo>
                  <a:pt x="17" y="6"/>
                  <a:pt x="15" y="5"/>
                  <a:pt x="15" y="6"/>
                </a:cubicBezTo>
                <a:cubicBezTo>
                  <a:pt x="17" y="7"/>
                  <a:pt x="20" y="6"/>
                  <a:pt x="22" y="8"/>
                </a:cubicBezTo>
                <a:cubicBezTo>
                  <a:pt x="22" y="8"/>
                  <a:pt x="21" y="9"/>
                  <a:pt x="21" y="9"/>
                </a:cubicBezTo>
                <a:cubicBezTo>
                  <a:pt x="22" y="10"/>
                  <a:pt x="23" y="10"/>
                  <a:pt x="22" y="11"/>
                </a:cubicBezTo>
                <a:cubicBezTo>
                  <a:pt x="21" y="11"/>
                  <a:pt x="21" y="10"/>
                  <a:pt x="20" y="10"/>
                </a:cubicBezTo>
                <a:cubicBezTo>
                  <a:pt x="18" y="10"/>
                  <a:pt x="16" y="9"/>
                  <a:pt x="15" y="9"/>
                </a:cubicBezTo>
                <a:cubicBezTo>
                  <a:pt x="15" y="9"/>
                  <a:pt x="14" y="9"/>
                  <a:pt x="14" y="8"/>
                </a:cubicBezTo>
                <a:cubicBezTo>
                  <a:pt x="12" y="9"/>
                  <a:pt x="11" y="7"/>
                  <a:pt x="9" y="7"/>
                </a:cubicBezTo>
                <a:cubicBezTo>
                  <a:pt x="9" y="9"/>
                  <a:pt x="11" y="9"/>
                  <a:pt x="12" y="9"/>
                </a:cubicBezTo>
                <a:cubicBezTo>
                  <a:pt x="12" y="10"/>
                  <a:pt x="12" y="11"/>
                  <a:pt x="13" y="12"/>
                </a:cubicBezTo>
                <a:cubicBezTo>
                  <a:pt x="14" y="13"/>
                  <a:pt x="17" y="13"/>
                  <a:pt x="19" y="14"/>
                </a:cubicBezTo>
                <a:cubicBezTo>
                  <a:pt x="20" y="14"/>
                  <a:pt x="21" y="13"/>
                  <a:pt x="21" y="15"/>
                </a:cubicBezTo>
                <a:cubicBezTo>
                  <a:pt x="18" y="15"/>
                  <a:pt x="17" y="13"/>
                  <a:pt x="13" y="14"/>
                </a:cubicBezTo>
                <a:cubicBezTo>
                  <a:pt x="14" y="16"/>
                  <a:pt x="16" y="16"/>
                  <a:pt x="19" y="17"/>
                </a:cubicBezTo>
                <a:cubicBezTo>
                  <a:pt x="18" y="18"/>
                  <a:pt x="19" y="18"/>
                  <a:pt x="20" y="18"/>
                </a:cubicBezTo>
                <a:cubicBezTo>
                  <a:pt x="20" y="19"/>
                  <a:pt x="20" y="19"/>
                  <a:pt x="20" y="19"/>
                </a:cubicBezTo>
                <a:cubicBezTo>
                  <a:pt x="20" y="20"/>
                  <a:pt x="21" y="19"/>
                  <a:pt x="21" y="20"/>
                </a:cubicBezTo>
                <a:cubicBezTo>
                  <a:pt x="20" y="21"/>
                  <a:pt x="20" y="20"/>
                  <a:pt x="20" y="21"/>
                </a:cubicBezTo>
                <a:cubicBezTo>
                  <a:pt x="20" y="21"/>
                  <a:pt x="21" y="21"/>
                  <a:pt x="22" y="21"/>
                </a:cubicBezTo>
                <a:cubicBezTo>
                  <a:pt x="23" y="22"/>
                  <a:pt x="24" y="22"/>
                  <a:pt x="26" y="22"/>
                </a:cubicBezTo>
                <a:cubicBezTo>
                  <a:pt x="27" y="22"/>
                  <a:pt x="28" y="22"/>
                  <a:pt x="29" y="23"/>
                </a:cubicBezTo>
                <a:cubicBezTo>
                  <a:pt x="27" y="24"/>
                  <a:pt x="23" y="23"/>
                  <a:pt x="21" y="23"/>
                </a:cubicBezTo>
                <a:cubicBezTo>
                  <a:pt x="22" y="24"/>
                  <a:pt x="24" y="23"/>
                  <a:pt x="25" y="24"/>
                </a:cubicBezTo>
                <a:cubicBezTo>
                  <a:pt x="23" y="25"/>
                  <a:pt x="21" y="23"/>
                  <a:pt x="20" y="24"/>
                </a:cubicBezTo>
                <a:cubicBezTo>
                  <a:pt x="20" y="24"/>
                  <a:pt x="21" y="24"/>
                  <a:pt x="21" y="25"/>
                </a:cubicBezTo>
                <a:cubicBezTo>
                  <a:pt x="22" y="25"/>
                  <a:pt x="23" y="25"/>
                  <a:pt x="23" y="25"/>
                </a:cubicBezTo>
                <a:cubicBezTo>
                  <a:pt x="22" y="26"/>
                  <a:pt x="22" y="26"/>
                  <a:pt x="22" y="27"/>
                </a:cubicBezTo>
                <a:cubicBezTo>
                  <a:pt x="20" y="26"/>
                  <a:pt x="19" y="26"/>
                  <a:pt x="17" y="26"/>
                </a:cubicBezTo>
                <a:cubicBezTo>
                  <a:pt x="17" y="26"/>
                  <a:pt x="16" y="25"/>
                  <a:pt x="16" y="25"/>
                </a:cubicBezTo>
                <a:cubicBezTo>
                  <a:pt x="16" y="25"/>
                  <a:pt x="15" y="26"/>
                  <a:pt x="15" y="25"/>
                </a:cubicBezTo>
                <a:cubicBezTo>
                  <a:pt x="15" y="24"/>
                  <a:pt x="15" y="23"/>
                  <a:pt x="15" y="21"/>
                </a:cubicBezTo>
                <a:cubicBezTo>
                  <a:pt x="16" y="21"/>
                  <a:pt x="17" y="21"/>
                  <a:pt x="17" y="20"/>
                </a:cubicBezTo>
                <a:cubicBezTo>
                  <a:pt x="16" y="20"/>
                  <a:pt x="15" y="19"/>
                  <a:pt x="13" y="19"/>
                </a:cubicBezTo>
                <a:cubicBezTo>
                  <a:pt x="13" y="18"/>
                  <a:pt x="14" y="18"/>
                  <a:pt x="13" y="18"/>
                </a:cubicBezTo>
                <a:cubicBezTo>
                  <a:pt x="12" y="17"/>
                  <a:pt x="8" y="18"/>
                  <a:pt x="7" y="16"/>
                </a:cubicBezTo>
                <a:cubicBezTo>
                  <a:pt x="7" y="16"/>
                  <a:pt x="6" y="15"/>
                  <a:pt x="6" y="15"/>
                </a:cubicBezTo>
                <a:cubicBezTo>
                  <a:pt x="7" y="14"/>
                  <a:pt x="8" y="14"/>
                  <a:pt x="9" y="14"/>
                </a:cubicBezTo>
                <a:cubicBezTo>
                  <a:pt x="7" y="14"/>
                  <a:pt x="6" y="13"/>
                  <a:pt x="4" y="12"/>
                </a:cubicBezTo>
                <a:cubicBezTo>
                  <a:pt x="4" y="14"/>
                  <a:pt x="5" y="15"/>
                  <a:pt x="6" y="16"/>
                </a:cubicBezTo>
                <a:cubicBezTo>
                  <a:pt x="6" y="17"/>
                  <a:pt x="5" y="17"/>
                  <a:pt x="5" y="18"/>
                </a:cubicBezTo>
                <a:cubicBezTo>
                  <a:pt x="6" y="20"/>
                  <a:pt x="9" y="21"/>
                  <a:pt x="12" y="21"/>
                </a:cubicBezTo>
                <a:cubicBezTo>
                  <a:pt x="11" y="22"/>
                  <a:pt x="11" y="21"/>
                  <a:pt x="10" y="21"/>
                </a:cubicBezTo>
                <a:cubicBezTo>
                  <a:pt x="10" y="22"/>
                  <a:pt x="9" y="23"/>
                  <a:pt x="8" y="23"/>
                </a:cubicBezTo>
                <a:cubicBezTo>
                  <a:pt x="8" y="25"/>
                  <a:pt x="7" y="25"/>
                  <a:pt x="8" y="27"/>
                </a:cubicBezTo>
                <a:cubicBezTo>
                  <a:pt x="8" y="27"/>
                  <a:pt x="9" y="27"/>
                  <a:pt x="10" y="27"/>
                </a:cubicBezTo>
                <a:cubicBezTo>
                  <a:pt x="11" y="28"/>
                  <a:pt x="12" y="29"/>
                  <a:pt x="14" y="30"/>
                </a:cubicBezTo>
                <a:cubicBezTo>
                  <a:pt x="15" y="30"/>
                  <a:pt x="16" y="29"/>
                  <a:pt x="16" y="30"/>
                </a:cubicBezTo>
                <a:cubicBezTo>
                  <a:pt x="16" y="32"/>
                  <a:pt x="14" y="32"/>
                  <a:pt x="12" y="31"/>
                </a:cubicBezTo>
                <a:cubicBezTo>
                  <a:pt x="10" y="31"/>
                  <a:pt x="8" y="29"/>
                  <a:pt x="7" y="29"/>
                </a:cubicBezTo>
                <a:cubicBezTo>
                  <a:pt x="6" y="27"/>
                  <a:pt x="6" y="26"/>
                  <a:pt x="4" y="25"/>
                </a:cubicBezTo>
                <a:cubicBezTo>
                  <a:pt x="3" y="26"/>
                  <a:pt x="4" y="27"/>
                  <a:pt x="3" y="27"/>
                </a:cubicBezTo>
                <a:cubicBezTo>
                  <a:pt x="2" y="27"/>
                  <a:pt x="1" y="26"/>
                  <a:pt x="1" y="27"/>
                </a:cubicBezTo>
                <a:cubicBezTo>
                  <a:pt x="2" y="28"/>
                  <a:pt x="3" y="29"/>
                  <a:pt x="4" y="31"/>
                </a:cubicBezTo>
                <a:cubicBezTo>
                  <a:pt x="4" y="32"/>
                  <a:pt x="3" y="32"/>
                  <a:pt x="3" y="33"/>
                </a:cubicBezTo>
                <a:cubicBezTo>
                  <a:pt x="3" y="33"/>
                  <a:pt x="4" y="34"/>
                  <a:pt x="4" y="35"/>
                </a:cubicBezTo>
                <a:cubicBezTo>
                  <a:pt x="3" y="35"/>
                  <a:pt x="3" y="35"/>
                  <a:pt x="3" y="36"/>
                </a:cubicBezTo>
                <a:cubicBezTo>
                  <a:pt x="3" y="36"/>
                  <a:pt x="3" y="36"/>
                  <a:pt x="3" y="36"/>
                </a:cubicBezTo>
                <a:cubicBezTo>
                  <a:pt x="3" y="37"/>
                  <a:pt x="2" y="37"/>
                  <a:pt x="2" y="37"/>
                </a:cubicBezTo>
                <a:cubicBezTo>
                  <a:pt x="0" y="38"/>
                  <a:pt x="1" y="40"/>
                  <a:pt x="2" y="42"/>
                </a:cubicBezTo>
                <a:cubicBezTo>
                  <a:pt x="2" y="43"/>
                  <a:pt x="2" y="44"/>
                  <a:pt x="3" y="44"/>
                </a:cubicBezTo>
                <a:cubicBezTo>
                  <a:pt x="4" y="44"/>
                  <a:pt x="5" y="44"/>
                  <a:pt x="7" y="45"/>
                </a:cubicBezTo>
                <a:cubicBezTo>
                  <a:pt x="7" y="44"/>
                  <a:pt x="8" y="42"/>
                  <a:pt x="8" y="41"/>
                </a:cubicBezTo>
                <a:cubicBezTo>
                  <a:pt x="10" y="40"/>
                  <a:pt x="12" y="38"/>
                  <a:pt x="14" y="39"/>
                </a:cubicBezTo>
                <a:cubicBezTo>
                  <a:pt x="14" y="40"/>
                  <a:pt x="14" y="41"/>
                  <a:pt x="14" y="41"/>
                </a:cubicBezTo>
                <a:cubicBezTo>
                  <a:pt x="15" y="42"/>
                  <a:pt x="15" y="43"/>
                  <a:pt x="16" y="43"/>
                </a:cubicBezTo>
                <a:cubicBezTo>
                  <a:pt x="16" y="44"/>
                  <a:pt x="16" y="45"/>
                  <a:pt x="17" y="45"/>
                </a:cubicBezTo>
                <a:cubicBezTo>
                  <a:pt x="18" y="44"/>
                  <a:pt x="19" y="43"/>
                  <a:pt x="20" y="43"/>
                </a:cubicBezTo>
                <a:cubicBezTo>
                  <a:pt x="21" y="43"/>
                  <a:pt x="22" y="45"/>
                  <a:pt x="23" y="44"/>
                </a:cubicBezTo>
                <a:cubicBezTo>
                  <a:pt x="23" y="47"/>
                  <a:pt x="26" y="47"/>
                  <a:pt x="26" y="49"/>
                </a:cubicBezTo>
                <a:cubicBezTo>
                  <a:pt x="25" y="49"/>
                  <a:pt x="25" y="49"/>
                  <a:pt x="25" y="49"/>
                </a:cubicBezTo>
                <a:cubicBezTo>
                  <a:pt x="23" y="50"/>
                  <a:pt x="21" y="49"/>
                  <a:pt x="20" y="49"/>
                </a:cubicBezTo>
                <a:cubicBezTo>
                  <a:pt x="19" y="50"/>
                  <a:pt x="21" y="51"/>
                  <a:pt x="20" y="53"/>
                </a:cubicBezTo>
                <a:cubicBezTo>
                  <a:pt x="21" y="53"/>
                  <a:pt x="21" y="54"/>
                  <a:pt x="22" y="55"/>
                </a:cubicBezTo>
                <a:cubicBezTo>
                  <a:pt x="25" y="55"/>
                  <a:pt x="25" y="55"/>
                  <a:pt x="25" y="55"/>
                </a:cubicBezTo>
                <a:cubicBezTo>
                  <a:pt x="26" y="55"/>
                  <a:pt x="26" y="56"/>
                  <a:pt x="26" y="57"/>
                </a:cubicBezTo>
                <a:cubicBezTo>
                  <a:pt x="27" y="57"/>
                  <a:pt x="27" y="58"/>
                  <a:pt x="29" y="58"/>
                </a:cubicBezTo>
                <a:cubicBezTo>
                  <a:pt x="31" y="59"/>
                  <a:pt x="35" y="58"/>
                  <a:pt x="38" y="58"/>
                </a:cubicBezTo>
                <a:cubicBezTo>
                  <a:pt x="39" y="58"/>
                  <a:pt x="39" y="59"/>
                  <a:pt x="39" y="59"/>
                </a:cubicBezTo>
                <a:cubicBezTo>
                  <a:pt x="40" y="59"/>
                  <a:pt x="41" y="58"/>
                  <a:pt x="41" y="58"/>
                </a:cubicBezTo>
                <a:cubicBezTo>
                  <a:pt x="42" y="58"/>
                  <a:pt x="43" y="59"/>
                  <a:pt x="44" y="59"/>
                </a:cubicBezTo>
                <a:cubicBezTo>
                  <a:pt x="45" y="59"/>
                  <a:pt x="45" y="59"/>
                  <a:pt x="47" y="59"/>
                </a:cubicBezTo>
                <a:cubicBezTo>
                  <a:pt x="49" y="59"/>
                  <a:pt x="52" y="59"/>
                  <a:pt x="54" y="59"/>
                </a:cubicBezTo>
                <a:cubicBezTo>
                  <a:pt x="55" y="59"/>
                  <a:pt x="55" y="59"/>
                  <a:pt x="56" y="59"/>
                </a:cubicBezTo>
                <a:cubicBezTo>
                  <a:pt x="57" y="58"/>
                  <a:pt x="57" y="59"/>
                  <a:pt x="58" y="59"/>
                </a:cubicBezTo>
                <a:cubicBezTo>
                  <a:pt x="65" y="58"/>
                  <a:pt x="75" y="59"/>
                  <a:pt x="82" y="58"/>
                </a:cubicBezTo>
                <a:cubicBezTo>
                  <a:pt x="81" y="58"/>
                  <a:pt x="81" y="58"/>
                  <a:pt x="81" y="58"/>
                </a:cubicBezTo>
                <a:cubicBezTo>
                  <a:pt x="83" y="58"/>
                  <a:pt x="85" y="57"/>
                  <a:pt x="85" y="58"/>
                </a:cubicBezTo>
                <a:cubicBezTo>
                  <a:pt x="85" y="59"/>
                  <a:pt x="83" y="58"/>
                  <a:pt x="82" y="59"/>
                </a:cubicBezTo>
                <a:cubicBezTo>
                  <a:pt x="87" y="59"/>
                  <a:pt x="91" y="59"/>
                  <a:pt x="95" y="59"/>
                </a:cubicBezTo>
                <a:cubicBezTo>
                  <a:pt x="96" y="59"/>
                  <a:pt x="97" y="59"/>
                  <a:pt x="99" y="59"/>
                </a:cubicBezTo>
                <a:cubicBezTo>
                  <a:pt x="99" y="59"/>
                  <a:pt x="99" y="59"/>
                  <a:pt x="100" y="59"/>
                </a:cubicBezTo>
                <a:cubicBezTo>
                  <a:pt x="102" y="59"/>
                  <a:pt x="105" y="60"/>
                  <a:pt x="106" y="59"/>
                </a:cubicBezTo>
                <a:cubicBezTo>
                  <a:pt x="108" y="59"/>
                  <a:pt x="108" y="60"/>
                  <a:pt x="110" y="60"/>
                </a:cubicBezTo>
                <a:cubicBezTo>
                  <a:pt x="112" y="60"/>
                  <a:pt x="114" y="59"/>
                  <a:pt x="116" y="59"/>
                </a:cubicBezTo>
                <a:cubicBezTo>
                  <a:pt x="119" y="60"/>
                  <a:pt x="123" y="59"/>
                  <a:pt x="126" y="60"/>
                </a:cubicBezTo>
                <a:cubicBezTo>
                  <a:pt x="127" y="60"/>
                  <a:pt x="127" y="59"/>
                  <a:pt x="127" y="59"/>
                </a:cubicBezTo>
                <a:cubicBezTo>
                  <a:pt x="130" y="59"/>
                  <a:pt x="134" y="60"/>
                  <a:pt x="137" y="60"/>
                </a:cubicBezTo>
                <a:cubicBezTo>
                  <a:pt x="142" y="60"/>
                  <a:pt x="147" y="60"/>
                  <a:pt x="151" y="60"/>
                </a:cubicBezTo>
                <a:cubicBezTo>
                  <a:pt x="152" y="60"/>
                  <a:pt x="154" y="60"/>
                  <a:pt x="155" y="60"/>
                </a:cubicBezTo>
                <a:cubicBezTo>
                  <a:pt x="158" y="60"/>
                  <a:pt x="161" y="60"/>
                  <a:pt x="163" y="60"/>
                </a:cubicBezTo>
                <a:cubicBezTo>
                  <a:pt x="164" y="60"/>
                  <a:pt x="165" y="60"/>
                  <a:pt x="166" y="60"/>
                </a:cubicBezTo>
                <a:cubicBezTo>
                  <a:pt x="173" y="60"/>
                  <a:pt x="182" y="60"/>
                  <a:pt x="189" y="60"/>
                </a:cubicBezTo>
                <a:cubicBezTo>
                  <a:pt x="191" y="60"/>
                  <a:pt x="196" y="59"/>
                  <a:pt x="199" y="60"/>
                </a:cubicBezTo>
                <a:cubicBezTo>
                  <a:pt x="202" y="60"/>
                  <a:pt x="206" y="59"/>
                  <a:pt x="209" y="59"/>
                </a:cubicBezTo>
                <a:cubicBezTo>
                  <a:pt x="210" y="59"/>
                  <a:pt x="213" y="60"/>
                  <a:pt x="213" y="59"/>
                </a:cubicBezTo>
                <a:cubicBezTo>
                  <a:pt x="211" y="59"/>
                  <a:pt x="211" y="59"/>
                  <a:pt x="211" y="59"/>
                </a:cubicBezTo>
                <a:cubicBezTo>
                  <a:pt x="211" y="59"/>
                  <a:pt x="212" y="57"/>
                  <a:pt x="211" y="57"/>
                </a:cubicBezTo>
                <a:cubicBezTo>
                  <a:pt x="211" y="57"/>
                  <a:pt x="211" y="58"/>
                  <a:pt x="211" y="58"/>
                </a:cubicBezTo>
                <a:cubicBezTo>
                  <a:pt x="209" y="58"/>
                  <a:pt x="207" y="57"/>
                  <a:pt x="205" y="57"/>
                </a:cubicBezTo>
                <a:cubicBezTo>
                  <a:pt x="204" y="57"/>
                  <a:pt x="203" y="57"/>
                  <a:pt x="203" y="57"/>
                </a:cubicBezTo>
                <a:cubicBezTo>
                  <a:pt x="202" y="57"/>
                  <a:pt x="202" y="57"/>
                  <a:pt x="202" y="57"/>
                </a:cubicBezTo>
                <a:cubicBezTo>
                  <a:pt x="202" y="57"/>
                  <a:pt x="201" y="57"/>
                  <a:pt x="201" y="57"/>
                </a:cubicBezTo>
                <a:cubicBezTo>
                  <a:pt x="201" y="57"/>
                  <a:pt x="200" y="57"/>
                  <a:pt x="200" y="57"/>
                </a:cubicBezTo>
                <a:cubicBezTo>
                  <a:pt x="200" y="57"/>
                  <a:pt x="200" y="57"/>
                  <a:pt x="199" y="57"/>
                </a:cubicBezTo>
                <a:cubicBezTo>
                  <a:pt x="198" y="56"/>
                  <a:pt x="197" y="57"/>
                  <a:pt x="196" y="56"/>
                </a:cubicBezTo>
                <a:cubicBezTo>
                  <a:pt x="198" y="56"/>
                  <a:pt x="201" y="56"/>
                  <a:pt x="202" y="56"/>
                </a:cubicBezTo>
                <a:cubicBezTo>
                  <a:pt x="204" y="56"/>
                  <a:pt x="205" y="56"/>
                  <a:pt x="206" y="56"/>
                </a:cubicBezTo>
                <a:cubicBezTo>
                  <a:pt x="206" y="56"/>
                  <a:pt x="206" y="56"/>
                  <a:pt x="207" y="56"/>
                </a:cubicBezTo>
                <a:cubicBezTo>
                  <a:pt x="208" y="56"/>
                  <a:pt x="207" y="56"/>
                  <a:pt x="208" y="56"/>
                </a:cubicBezTo>
                <a:cubicBezTo>
                  <a:pt x="208" y="56"/>
                  <a:pt x="209" y="56"/>
                  <a:pt x="209" y="56"/>
                </a:cubicBezTo>
                <a:cubicBezTo>
                  <a:pt x="211" y="56"/>
                  <a:pt x="213" y="56"/>
                  <a:pt x="215" y="56"/>
                </a:cubicBezTo>
                <a:cubicBezTo>
                  <a:pt x="216" y="56"/>
                  <a:pt x="217" y="56"/>
                  <a:pt x="218" y="56"/>
                </a:cubicBezTo>
                <a:cubicBezTo>
                  <a:pt x="219" y="56"/>
                  <a:pt x="220" y="56"/>
                  <a:pt x="221" y="56"/>
                </a:cubicBezTo>
                <a:cubicBezTo>
                  <a:pt x="222" y="56"/>
                  <a:pt x="224" y="56"/>
                  <a:pt x="224" y="56"/>
                </a:cubicBezTo>
                <a:cubicBezTo>
                  <a:pt x="224" y="56"/>
                  <a:pt x="225" y="56"/>
                  <a:pt x="225" y="56"/>
                </a:cubicBezTo>
                <a:cubicBezTo>
                  <a:pt x="226" y="56"/>
                  <a:pt x="226" y="56"/>
                  <a:pt x="227" y="56"/>
                </a:cubicBezTo>
                <a:cubicBezTo>
                  <a:pt x="228" y="56"/>
                  <a:pt x="229" y="57"/>
                  <a:pt x="230" y="57"/>
                </a:cubicBezTo>
                <a:cubicBezTo>
                  <a:pt x="230" y="57"/>
                  <a:pt x="232" y="57"/>
                  <a:pt x="232" y="58"/>
                </a:cubicBezTo>
                <a:cubicBezTo>
                  <a:pt x="231" y="57"/>
                  <a:pt x="229" y="58"/>
                  <a:pt x="229" y="57"/>
                </a:cubicBezTo>
                <a:cubicBezTo>
                  <a:pt x="228" y="57"/>
                  <a:pt x="226" y="57"/>
                  <a:pt x="225" y="57"/>
                </a:cubicBezTo>
                <a:cubicBezTo>
                  <a:pt x="225" y="57"/>
                  <a:pt x="224" y="57"/>
                  <a:pt x="224" y="57"/>
                </a:cubicBezTo>
                <a:cubicBezTo>
                  <a:pt x="221" y="57"/>
                  <a:pt x="218" y="58"/>
                  <a:pt x="216" y="58"/>
                </a:cubicBezTo>
                <a:cubicBezTo>
                  <a:pt x="214" y="58"/>
                  <a:pt x="213" y="58"/>
                  <a:pt x="211" y="59"/>
                </a:cubicBezTo>
                <a:cubicBezTo>
                  <a:pt x="213" y="59"/>
                  <a:pt x="215" y="59"/>
                  <a:pt x="216" y="59"/>
                </a:cubicBezTo>
                <a:cubicBezTo>
                  <a:pt x="217" y="59"/>
                  <a:pt x="216" y="59"/>
                  <a:pt x="217" y="59"/>
                </a:cubicBezTo>
                <a:cubicBezTo>
                  <a:pt x="219" y="60"/>
                  <a:pt x="220" y="59"/>
                  <a:pt x="221" y="59"/>
                </a:cubicBezTo>
                <a:cubicBezTo>
                  <a:pt x="221" y="59"/>
                  <a:pt x="221" y="60"/>
                  <a:pt x="221" y="60"/>
                </a:cubicBezTo>
                <a:cubicBezTo>
                  <a:pt x="221" y="60"/>
                  <a:pt x="221" y="59"/>
                  <a:pt x="221" y="59"/>
                </a:cubicBezTo>
                <a:cubicBezTo>
                  <a:pt x="222" y="58"/>
                  <a:pt x="223" y="59"/>
                  <a:pt x="223" y="58"/>
                </a:cubicBezTo>
                <a:cubicBezTo>
                  <a:pt x="224" y="58"/>
                  <a:pt x="226" y="58"/>
                  <a:pt x="227" y="58"/>
                </a:cubicBezTo>
                <a:cubicBezTo>
                  <a:pt x="227" y="58"/>
                  <a:pt x="228" y="58"/>
                  <a:pt x="228" y="58"/>
                </a:cubicBezTo>
                <a:cubicBezTo>
                  <a:pt x="229" y="58"/>
                  <a:pt x="232" y="58"/>
                  <a:pt x="233" y="58"/>
                </a:cubicBezTo>
                <a:cubicBezTo>
                  <a:pt x="233" y="58"/>
                  <a:pt x="234" y="58"/>
                  <a:pt x="235" y="58"/>
                </a:cubicBezTo>
                <a:cubicBezTo>
                  <a:pt x="238" y="58"/>
                  <a:pt x="244" y="58"/>
                  <a:pt x="247" y="59"/>
                </a:cubicBezTo>
                <a:cubicBezTo>
                  <a:pt x="245" y="59"/>
                  <a:pt x="243" y="59"/>
                  <a:pt x="242" y="60"/>
                </a:cubicBezTo>
                <a:cubicBezTo>
                  <a:pt x="244" y="59"/>
                  <a:pt x="247" y="60"/>
                  <a:pt x="249" y="60"/>
                </a:cubicBezTo>
                <a:cubicBezTo>
                  <a:pt x="252" y="60"/>
                  <a:pt x="254" y="60"/>
                  <a:pt x="257" y="60"/>
                </a:cubicBezTo>
                <a:cubicBezTo>
                  <a:pt x="259" y="59"/>
                  <a:pt x="262" y="61"/>
                  <a:pt x="264" y="59"/>
                </a:cubicBezTo>
                <a:cubicBezTo>
                  <a:pt x="265" y="59"/>
                  <a:pt x="265" y="60"/>
                  <a:pt x="265" y="60"/>
                </a:cubicBezTo>
                <a:cubicBezTo>
                  <a:pt x="265" y="59"/>
                  <a:pt x="265" y="58"/>
                  <a:pt x="266" y="58"/>
                </a:cubicBezTo>
                <a:cubicBezTo>
                  <a:pt x="267" y="58"/>
                  <a:pt x="268" y="58"/>
                  <a:pt x="269" y="58"/>
                </a:cubicBezTo>
                <a:cubicBezTo>
                  <a:pt x="270" y="58"/>
                  <a:pt x="271" y="57"/>
                  <a:pt x="272" y="58"/>
                </a:cubicBezTo>
                <a:cubicBezTo>
                  <a:pt x="272" y="59"/>
                  <a:pt x="273" y="59"/>
                  <a:pt x="273" y="59"/>
                </a:cubicBezTo>
                <a:cubicBezTo>
                  <a:pt x="271" y="59"/>
                  <a:pt x="270" y="59"/>
                  <a:pt x="270" y="60"/>
                </a:cubicBezTo>
                <a:cubicBezTo>
                  <a:pt x="273" y="60"/>
                  <a:pt x="277" y="59"/>
                  <a:pt x="281" y="60"/>
                </a:cubicBezTo>
                <a:cubicBezTo>
                  <a:pt x="283" y="60"/>
                  <a:pt x="285" y="60"/>
                  <a:pt x="287" y="59"/>
                </a:cubicBezTo>
                <a:cubicBezTo>
                  <a:pt x="286" y="59"/>
                  <a:pt x="285" y="59"/>
                  <a:pt x="284" y="59"/>
                </a:cubicBezTo>
                <a:cubicBezTo>
                  <a:pt x="284" y="59"/>
                  <a:pt x="284" y="59"/>
                  <a:pt x="283" y="59"/>
                </a:cubicBezTo>
                <a:cubicBezTo>
                  <a:pt x="282" y="59"/>
                  <a:pt x="282" y="59"/>
                  <a:pt x="281" y="59"/>
                </a:cubicBezTo>
                <a:cubicBezTo>
                  <a:pt x="279" y="59"/>
                  <a:pt x="277" y="60"/>
                  <a:pt x="275" y="59"/>
                </a:cubicBezTo>
                <a:cubicBezTo>
                  <a:pt x="277" y="59"/>
                  <a:pt x="277" y="58"/>
                  <a:pt x="278" y="58"/>
                </a:cubicBezTo>
                <a:cubicBezTo>
                  <a:pt x="283" y="58"/>
                  <a:pt x="287" y="58"/>
                  <a:pt x="291" y="58"/>
                </a:cubicBezTo>
                <a:cubicBezTo>
                  <a:pt x="292" y="58"/>
                  <a:pt x="292" y="58"/>
                  <a:pt x="293" y="58"/>
                </a:cubicBezTo>
                <a:cubicBezTo>
                  <a:pt x="295" y="58"/>
                  <a:pt x="296" y="57"/>
                  <a:pt x="297" y="57"/>
                </a:cubicBezTo>
                <a:cubicBezTo>
                  <a:pt x="298" y="57"/>
                  <a:pt x="299" y="58"/>
                  <a:pt x="300" y="58"/>
                </a:cubicBezTo>
                <a:cubicBezTo>
                  <a:pt x="300" y="58"/>
                  <a:pt x="300" y="57"/>
                  <a:pt x="301" y="57"/>
                </a:cubicBezTo>
                <a:cubicBezTo>
                  <a:pt x="301" y="57"/>
                  <a:pt x="301" y="57"/>
                  <a:pt x="302" y="57"/>
                </a:cubicBezTo>
                <a:cubicBezTo>
                  <a:pt x="304" y="57"/>
                  <a:pt x="307" y="57"/>
                  <a:pt x="308" y="57"/>
                </a:cubicBezTo>
                <a:cubicBezTo>
                  <a:pt x="309" y="57"/>
                  <a:pt x="309" y="58"/>
                  <a:pt x="309" y="57"/>
                </a:cubicBezTo>
                <a:cubicBezTo>
                  <a:pt x="309" y="57"/>
                  <a:pt x="310" y="57"/>
                  <a:pt x="310" y="57"/>
                </a:cubicBezTo>
                <a:cubicBezTo>
                  <a:pt x="310" y="57"/>
                  <a:pt x="311" y="57"/>
                  <a:pt x="311" y="57"/>
                </a:cubicBezTo>
                <a:cubicBezTo>
                  <a:pt x="312" y="57"/>
                  <a:pt x="312" y="57"/>
                  <a:pt x="313" y="57"/>
                </a:cubicBezTo>
                <a:cubicBezTo>
                  <a:pt x="314" y="57"/>
                  <a:pt x="315" y="56"/>
                  <a:pt x="317" y="56"/>
                </a:cubicBezTo>
                <a:cubicBezTo>
                  <a:pt x="317" y="56"/>
                  <a:pt x="318" y="57"/>
                  <a:pt x="318" y="57"/>
                </a:cubicBezTo>
                <a:cubicBezTo>
                  <a:pt x="319" y="57"/>
                  <a:pt x="320" y="56"/>
                  <a:pt x="320" y="56"/>
                </a:cubicBezTo>
                <a:cubicBezTo>
                  <a:pt x="321" y="56"/>
                  <a:pt x="322" y="57"/>
                  <a:pt x="324" y="57"/>
                </a:cubicBezTo>
                <a:cubicBezTo>
                  <a:pt x="324" y="57"/>
                  <a:pt x="324" y="56"/>
                  <a:pt x="324" y="56"/>
                </a:cubicBezTo>
                <a:cubicBezTo>
                  <a:pt x="324" y="56"/>
                  <a:pt x="325" y="57"/>
                  <a:pt x="325" y="57"/>
                </a:cubicBezTo>
                <a:cubicBezTo>
                  <a:pt x="325" y="57"/>
                  <a:pt x="326" y="56"/>
                  <a:pt x="326" y="56"/>
                </a:cubicBezTo>
                <a:cubicBezTo>
                  <a:pt x="327" y="56"/>
                  <a:pt x="327" y="56"/>
                  <a:pt x="328" y="56"/>
                </a:cubicBezTo>
                <a:cubicBezTo>
                  <a:pt x="330" y="56"/>
                  <a:pt x="331" y="56"/>
                  <a:pt x="333" y="56"/>
                </a:cubicBezTo>
                <a:cubicBezTo>
                  <a:pt x="337" y="56"/>
                  <a:pt x="341" y="56"/>
                  <a:pt x="344" y="56"/>
                </a:cubicBezTo>
                <a:cubicBezTo>
                  <a:pt x="344" y="56"/>
                  <a:pt x="345" y="56"/>
                  <a:pt x="345" y="56"/>
                </a:cubicBezTo>
                <a:cubicBezTo>
                  <a:pt x="345" y="56"/>
                  <a:pt x="346" y="56"/>
                  <a:pt x="346" y="56"/>
                </a:cubicBezTo>
                <a:cubicBezTo>
                  <a:pt x="347" y="56"/>
                  <a:pt x="347" y="56"/>
                  <a:pt x="348" y="56"/>
                </a:cubicBezTo>
                <a:cubicBezTo>
                  <a:pt x="349" y="56"/>
                  <a:pt x="350" y="56"/>
                  <a:pt x="351" y="56"/>
                </a:cubicBezTo>
                <a:cubicBezTo>
                  <a:pt x="352" y="56"/>
                  <a:pt x="353" y="56"/>
                  <a:pt x="354" y="57"/>
                </a:cubicBezTo>
                <a:cubicBezTo>
                  <a:pt x="351" y="57"/>
                  <a:pt x="345" y="57"/>
                  <a:pt x="340" y="57"/>
                </a:cubicBezTo>
                <a:cubicBezTo>
                  <a:pt x="339" y="57"/>
                  <a:pt x="338" y="56"/>
                  <a:pt x="337" y="57"/>
                </a:cubicBezTo>
                <a:cubicBezTo>
                  <a:pt x="339" y="58"/>
                  <a:pt x="341" y="57"/>
                  <a:pt x="343" y="57"/>
                </a:cubicBezTo>
                <a:cubicBezTo>
                  <a:pt x="344" y="57"/>
                  <a:pt x="345" y="58"/>
                  <a:pt x="346" y="58"/>
                </a:cubicBezTo>
                <a:cubicBezTo>
                  <a:pt x="356" y="57"/>
                  <a:pt x="365" y="58"/>
                  <a:pt x="373" y="58"/>
                </a:cubicBezTo>
                <a:cubicBezTo>
                  <a:pt x="374" y="58"/>
                  <a:pt x="375" y="58"/>
                  <a:pt x="376" y="58"/>
                </a:cubicBezTo>
                <a:cubicBezTo>
                  <a:pt x="377" y="58"/>
                  <a:pt x="379" y="58"/>
                  <a:pt x="381" y="58"/>
                </a:cubicBezTo>
                <a:cubicBezTo>
                  <a:pt x="382" y="58"/>
                  <a:pt x="383" y="57"/>
                  <a:pt x="383" y="57"/>
                </a:cubicBezTo>
                <a:cubicBezTo>
                  <a:pt x="389" y="58"/>
                  <a:pt x="395" y="57"/>
                  <a:pt x="402" y="57"/>
                </a:cubicBezTo>
                <a:cubicBezTo>
                  <a:pt x="404" y="57"/>
                  <a:pt x="406" y="57"/>
                  <a:pt x="408" y="57"/>
                </a:cubicBezTo>
                <a:cubicBezTo>
                  <a:pt x="410" y="57"/>
                  <a:pt x="413" y="56"/>
                  <a:pt x="415" y="56"/>
                </a:cubicBezTo>
                <a:cubicBezTo>
                  <a:pt x="416" y="56"/>
                  <a:pt x="416" y="57"/>
                  <a:pt x="417" y="57"/>
                </a:cubicBezTo>
                <a:cubicBezTo>
                  <a:pt x="418" y="57"/>
                  <a:pt x="419" y="56"/>
                  <a:pt x="419" y="56"/>
                </a:cubicBezTo>
                <a:cubicBezTo>
                  <a:pt x="421" y="56"/>
                  <a:pt x="422" y="56"/>
                  <a:pt x="423" y="56"/>
                </a:cubicBezTo>
                <a:cubicBezTo>
                  <a:pt x="424" y="56"/>
                  <a:pt x="425" y="56"/>
                  <a:pt x="425" y="56"/>
                </a:cubicBezTo>
                <a:cubicBezTo>
                  <a:pt x="426" y="56"/>
                  <a:pt x="427" y="56"/>
                  <a:pt x="427" y="56"/>
                </a:cubicBezTo>
                <a:cubicBezTo>
                  <a:pt x="430" y="56"/>
                  <a:pt x="432" y="55"/>
                  <a:pt x="433" y="55"/>
                </a:cubicBezTo>
                <a:cubicBezTo>
                  <a:pt x="434" y="55"/>
                  <a:pt x="435" y="56"/>
                  <a:pt x="436" y="56"/>
                </a:cubicBezTo>
                <a:cubicBezTo>
                  <a:pt x="437" y="56"/>
                  <a:pt x="435" y="57"/>
                  <a:pt x="436" y="56"/>
                </a:cubicBezTo>
                <a:cubicBezTo>
                  <a:pt x="438" y="56"/>
                  <a:pt x="438" y="56"/>
                  <a:pt x="438" y="56"/>
                </a:cubicBezTo>
                <a:cubicBezTo>
                  <a:pt x="438" y="56"/>
                  <a:pt x="438" y="56"/>
                  <a:pt x="438" y="56"/>
                </a:cubicBezTo>
                <a:cubicBezTo>
                  <a:pt x="440" y="55"/>
                  <a:pt x="441" y="55"/>
                  <a:pt x="443" y="55"/>
                </a:cubicBezTo>
                <a:cubicBezTo>
                  <a:pt x="443" y="54"/>
                  <a:pt x="442" y="55"/>
                  <a:pt x="442" y="55"/>
                </a:cubicBezTo>
                <a:cubicBezTo>
                  <a:pt x="446" y="54"/>
                  <a:pt x="450" y="54"/>
                  <a:pt x="454" y="54"/>
                </a:cubicBezTo>
                <a:cubicBezTo>
                  <a:pt x="454" y="54"/>
                  <a:pt x="454" y="55"/>
                  <a:pt x="455" y="55"/>
                </a:cubicBezTo>
                <a:cubicBezTo>
                  <a:pt x="463" y="55"/>
                  <a:pt x="473" y="54"/>
                  <a:pt x="483" y="54"/>
                </a:cubicBezTo>
                <a:cubicBezTo>
                  <a:pt x="485" y="54"/>
                  <a:pt x="487" y="54"/>
                  <a:pt x="489" y="54"/>
                </a:cubicBezTo>
                <a:cubicBezTo>
                  <a:pt x="490" y="54"/>
                  <a:pt x="491" y="54"/>
                  <a:pt x="492" y="54"/>
                </a:cubicBezTo>
                <a:cubicBezTo>
                  <a:pt x="493" y="54"/>
                  <a:pt x="493" y="54"/>
                  <a:pt x="494" y="55"/>
                </a:cubicBezTo>
                <a:cubicBezTo>
                  <a:pt x="494" y="53"/>
                  <a:pt x="495" y="54"/>
                  <a:pt x="496" y="54"/>
                </a:cubicBezTo>
                <a:cubicBezTo>
                  <a:pt x="497" y="54"/>
                  <a:pt x="497" y="53"/>
                  <a:pt x="498" y="53"/>
                </a:cubicBezTo>
                <a:cubicBezTo>
                  <a:pt x="499" y="53"/>
                  <a:pt x="499" y="53"/>
                  <a:pt x="500" y="54"/>
                </a:cubicBezTo>
                <a:cubicBezTo>
                  <a:pt x="501" y="52"/>
                  <a:pt x="502" y="53"/>
                  <a:pt x="502" y="53"/>
                </a:cubicBezTo>
                <a:cubicBezTo>
                  <a:pt x="507" y="53"/>
                  <a:pt x="512" y="52"/>
                  <a:pt x="516" y="52"/>
                </a:cubicBezTo>
                <a:cubicBezTo>
                  <a:pt x="516" y="53"/>
                  <a:pt x="513" y="53"/>
                  <a:pt x="514" y="53"/>
                </a:cubicBezTo>
                <a:cubicBezTo>
                  <a:pt x="516" y="53"/>
                  <a:pt x="518" y="53"/>
                  <a:pt x="519" y="54"/>
                </a:cubicBezTo>
                <a:cubicBezTo>
                  <a:pt x="519" y="54"/>
                  <a:pt x="519" y="54"/>
                  <a:pt x="518" y="55"/>
                </a:cubicBezTo>
                <a:cubicBezTo>
                  <a:pt x="520" y="55"/>
                  <a:pt x="521" y="54"/>
                  <a:pt x="522" y="55"/>
                </a:cubicBezTo>
                <a:cubicBezTo>
                  <a:pt x="524" y="55"/>
                  <a:pt x="526" y="55"/>
                  <a:pt x="527" y="56"/>
                </a:cubicBezTo>
                <a:cubicBezTo>
                  <a:pt x="528" y="56"/>
                  <a:pt x="529" y="56"/>
                  <a:pt x="529" y="56"/>
                </a:cubicBezTo>
                <a:cubicBezTo>
                  <a:pt x="530" y="56"/>
                  <a:pt x="531" y="57"/>
                  <a:pt x="531" y="56"/>
                </a:cubicBezTo>
                <a:cubicBezTo>
                  <a:pt x="531" y="56"/>
                  <a:pt x="532" y="56"/>
                  <a:pt x="531" y="57"/>
                </a:cubicBezTo>
                <a:cubicBezTo>
                  <a:pt x="529" y="57"/>
                  <a:pt x="527" y="57"/>
                  <a:pt x="525" y="57"/>
                </a:cubicBezTo>
                <a:cubicBezTo>
                  <a:pt x="524" y="57"/>
                  <a:pt x="524" y="57"/>
                  <a:pt x="523" y="57"/>
                </a:cubicBezTo>
                <a:cubicBezTo>
                  <a:pt x="522" y="57"/>
                  <a:pt x="522" y="57"/>
                  <a:pt x="521" y="57"/>
                </a:cubicBezTo>
                <a:cubicBezTo>
                  <a:pt x="520" y="56"/>
                  <a:pt x="519" y="57"/>
                  <a:pt x="518" y="57"/>
                </a:cubicBezTo>
                <a:cubicBezTo>
                  <a:pt x="516" y="57"/>
                  <a:pt x="514" y="56"/>
                  <a:pt x="513" y="57"/>
                </a:cubicBezTo>
                <a:cubicBezTo>
                  <a:pt x="513" y="56"/>
                  <a:pt x="513" y="56"/>
                  <a:pt x="513" y="56"/>
                </a:cubicBezTo>
                <a:cubicBezTo>
                  <a:pt x="510" y="56"/>
                  <a:pt x="508" y="55"/>
                  <a:pt x="505" y="56"/>
                </a:cubicBezTo>
                <a:cubicBezTo>
                  <a:pt x="507" y="56"/>
                  <a:pt x="509" y="56"/>
                  <a:pt x="511" y="56"/>
                </a:cubicBezTo>
                <a:cubicBezTo>
                  <a:pt x="512" y="56"/>
                  <a:pt x="513" y="57"/>
                  <a:pt x="514" y="57"/>
                </a:cubicBezTo>
                <a:cubicBezTo>
                  <a:pt x="515" y="58"/>
                  <a:pt x="517" y="58"/>
                  <a:pt x="516" y="59"/>
                </a:cubicBezTo>
                <a:cubicBezTo>
                  <a:pt x="515" y="58"/>
                  <a:pt x="513" y="58"/>
                  <a:pt x="512" y="58"/>
                </a:cubicBezTo>
                <a:cubicBezTo>
                  <a:pt x="511" y="58"/>
                  <a:pt x="511" y="58"/>
                  <a:pt x="511" y="59"/>
                </a:cubicBezTo>
                <a:cubicBezTo>
                  <a:pt x="509" y="58"/>
                  <a:pt x="508" y="58"/>
                  <a:pt x="507" y="58"/>
                </a:cubicBezTo>
                <a:cubicBezTo>
                  <a:pt x="505" y="58"/>
                  <a:pt x="499" y="58"/>
                  <a:pt x="498" y="58"/>
                </a:cubicBezTo>
                <a:cubicBezTo>
                  <a:pt x="498" y="58"/>
                  <a:pt x="498" y="58"/>
                  <a:pt x="498" y="58"/>
                </a:cubicBezTo>
                <a:cubicBezTo>
                  <a:pt x="496" y="58"/>
                  <a:pt x="494" y="58"/>
                  <a:pt x="493" y="59"/>
                </a:cubicBezTo>
                <a:cubicBezTo>
                  <a:pt x="502" y="59"/>
                  <a:pt x="510" y="59"/>
                  <a:pt x="518" y="59"/>
                </a:cubicBezTo>
                <a:cubicBezTo>
                  <a:pt x="522" y="59"/>
                  <a:pt x="525" y="59"/>
                  <a:pt x="529" y="59"/>
                </a:cubicBezTo>
                <a:cubicBezTo>
                  <a:pt x="530" y="59"/>
                  <a:pt x="532" y="59"/>
                  <a:pt x="533" y="59"/>
                </a:cubicBezTo>
                <a:cubicBezTo>
                  <a:pt x="535" y="59"/>
                  <a:pt x="536" y="59"/>
                  <a:pt x="538" y="59"/>
                </a:cubicBezTo>
                <a:cubicBezTo>
                  <a:pt x="538" y="59"/>
                  <a:pt x="539" y="60"/>
                  <a:pt x="539" y="60"/>
                </a:cubicBezTo>
                <a:cubicBezTo>
                  <a:pt x="539" y="60"/>
                  <a:pt x="539" y="59"/>
                  <a:pt x="540" y="59"/>
                </a:cubicBezTo>
                <a:cubicBezTo>
                  <a:pt x="542" y="59"/>
                  <a:pt x="544" y="60"/>
                  <a:pt x="546" y="60"/>
                </a:cubicBezTo>
                <a:cubicBezTo>
                  <a:pt x="547" y="60"/>
                  <a:pt x="547" y="60"/>
                  <a:pt x="548" y="60"/>
                </a:cubicBezTo>
                <a:cubicBezTo>
                  <a:pt x="550" y="60"/>
                  <a:pt x="553" y="60"/>
                  <a:pt x="554" y="60"/>
                </a:cubicBezTo>
                <a:cubicBezTo>
                  <a:pt x="556" y="60"/>
                  <a:pt x="557" y="60"/>
                  <a:pt x="559" y="60"/>
                </a:cubicBezTo>
                <a:cubicBezTo>
                  <a:pt x="560" y="60"/>
                  <a:pt x="562" y="60"/>
                  <a:pt x="563" y="60"/>
                </a:cubicBezTo>
                <a:cubicBezTo>
                  <a:pt x="564" y="60"/>
                  <a:pt x="564" y="60"/>
                  <a:pt x="565" y="60"/>
                </a:cubicBezTo>
                <a:cubicBezTo>
                  <a:pt x="565" y="60"/>
                  <a:pt x="566" y="60"/>
                  <a:pt x="567" y="60"/>
                </a:cubicBezTo>
                <a:cubicBezTo>
                  <a:pt x="569" y="60"/>
                  <a:pt x="571" y="60"/>
                  <a:pt x="573" y="60"/>
                </a:cubicBezTo>
                <a:cubicBezTo>
                  <a:pt x="579" y="60"/>
                  <a:pt x="587" y="60"/>
                  <a:pt x="593" y="60"/>
                </a:cubicBezTo>
                <a:cubicBezTo>
                  <a:pt x="596" y="60"/>
                  <a:pt x="600" y="60"/>
                  <a:pt x="603" y="60"/>
                </a:cubicBezTo>
                <a:cubicBezTo>
                  <a:pt x="604" y="60"/>
                  <a:pt x="605" y="60"/>
                  <a:pt x="606" y="60"/>
                </a:cubicBezTo>
                <a:cubicBezTo>
                  <a:pt x="608" y="60"/>
                  <a:pt x="610" y="60"/>
                  <a:pt x="611" y="60"/>
                </a:cubicBezTo>
                <a:cubicBezTo>
                  <a:pt x="612" y="61"/>
                  <a:pt x="614" y="60"/>
                  <a:pt x="615" y="60"/>
                </a:cubicBezTo>
                <a:cubicBezTo>
                  <a:pt x="617" y="60"/>
                  <a:pt x="618" y="60"/>
                  <a:pt x="619" y="60"/>
                </a:cubicBezTo>
                <a:cubicBezTo>
                  <a:pt x="620" y="60"/>
                  <a:pt x="620" y="60"/>
                  <a:pt x="620" y="60"/>
                </a:cubicBezTo>
                <a:cubicBezTo>
                  <a:pt x="622" y="60"/>
                  <a:pt x="623" y="61"/>
                  <a:pt x="624" y="61"/>
                </a:cubicBezTo>
                <a:cubicBezTo>
                  <a:pt x="626" y="61"/>
                  <a:pt x="628" y="60"/>
                  <a:pt x="629" y="60"/>
                </a:cubicBezTo>
                <a:cubicBezTo>
                  <a:pt x="631" y="60"/>
                  <a:pt x="633" y="61"/>
                  <a:pt x="634" y="61"/>
                </a:cubicBezTo>
                <a:cubicBezTo>
                  <a:pt x="635" y="61"/>
                  <a:pt x="635" y="60"/>
                  <a:pt x="636" y="60"/>
                </a:cubicBezTo>
                <a:cubicBezTo>
                  <a:pt x="636" y="60"/>
                  <a:pt x="636" y="61"/>
                  <a:pt x="636" y="61"/>
                </a:cubicBezTo>
                <a:cubicBezTo>
                  <a:pt x="637" y="61"/>
                  <a:pt x="638" y="60"/>
                  <a:pt x="639" y="61"/>
                </a:cubicBezTo>
                <a:cubicBezTo>
                  <a:pt x="640" y="61"/>
                  <a:pt x="639" y="60"/>
                  <a:pt x="640" y="60"/>
                </a:cubicBezTo>
                <a:cubicBezTo>
                  <a:pt x="640" y="62"/>
                  <a:pt x="644" y="60"/>
                  <a:pt x="645" y="60"/>
                </a:cubicBezTo>
                <a:cubicBezTo>
                  <a:pt x="645" y="60"/>
                  <a:pt x="646" y="61"/>
                  <a:pt x="646" y="61"/>
                </a:cubicBezTo>
                <a:cubicBezTo>
                  <a:pt x="647" y="61"/>
                  <a:pt x="648" y="61"/>
                  <a:pt x="649" y="61"/>
                </a:cubicBezTo>
                <a:cubicBezTo>
                  <a:pt x="649" y="61"/>
                  <a:pt x="649" y="61"/>
                  <a:pt x="649" y="61"/>
                </a:cubicBezTo>
                <a:cubicBezTo>
                  <a:pt x="650" y="61"/>
                  <a:pt x="650" y="61"/>
                  <a:pt x="650" y="61"/>
                </a:cubicBezTo>
                <a:cubicBezTo>
                  <a:pt x="652" y="61"/>
                  <a:pt x="653" y="61"/>
                  <a:pt x="654" y="61"/>
                </a:cubicBezTo>
                <a:cubicBezTo>
                  <a:pt x="654" y="61"/>
                  <a:pt x="655" y="61"/>
                  <a:pt x="655" y="61"/>
                </a:cubicBezTo>
                <a:cubicBezTo>
                  <a:pt x="656" y="61"/>
                  <a:pt x="657" y="61"/>
                  <a:pt x="657" y="61"/>
                </a:cubicBezTo>
                <a:cubicBezTo>
                  <a:pt x="658" y="61"/>
                  <a:pt x="659" y="61"/>
                  <a:pt x="659" y="61"/>
                </a:cubicBezTo>
                <a:cubicBezTo>
                  <a:pt x="660" y="61"/>
                  <a:pt x="660" y="61"/>
                  <a:pt x="660" y="61"/>
                </a:cubicBezTo>
                <a:cubicBezTo>
                  <a:pt x="661" y="61"/>
                  <a:pt x="661" y="60"/>
                  <a:pt x="662" y="60"/>
                </a:cubicBezTo>
                <a:cubicBezTo>
                  <a:pt x="664" y="60"/>
                  <a:pt x="667" y="61"/>
                  <a:pt x="669" y="60"/>
                </a:cubicBezTo>
                <a:cubicBezTo>
                  <a:pt x="669" y="61"/>
                  <a:pt x="671" y="62"/>
                  <a:pt x="672" y="61"/>
                </a:cubicBezTo>
                <a:cubicBezTo>
                  <a:pt x="671" y="61"/>
                  <a:pt x="671" y="60"/>
                  <a:pt x="672" y="60"/>
                </a:cubicBezTo>
                <a:cubicBezTo>
                  <a:pt x="673" y="60"/>
                  <a:pt x="673" y="61"/>
                  <a:pt x="673" y="61"/>
                </a:cubicBezTo>
                <a:cubicBezTo>
                  <a:pt x="675" y="62"/>
                  <a:pt x="675" y="60"/>
                  <a:pt x="676" y="61"/>
                </a:cubicBezTo>
                <a:cubicBezTo>
                  <a:pt x="676" y="61"/>
                  <a:pt x="675" y="61"/>
                  <a:pt x="675" y="61"/>
                </a:cubicBezTo>
                <a:cubicBezTo>
                  <a:pt x="679" y="61"/>
                  <a:pt x="684" y="61"/>
                  <a:pt x="688" y="61"/>
                </a:cubicBezTo>
                <a:cubicBezTo>
                  <a:pt x="690" y="62"/>
                  <a:pt x="693" y="62"/>
                  <a:pt x="694" y="61"/>
                </a:cubicBezTo>
                <a:cubicBezTo>
                  <a:pt x="694" y="62"/>
                  <a:pt x="695" y="62"/>
                  <a:pt x="696" y="62"/>
                </a:cubicBezTo>
                <a:cubicBezTo>
                  <a:pt x="696" y="62"/>
                  <a:pt x="697" y="61"/>
                  <a:pt x="698" y="61"/>
                </a:cubicBezTo>
                <a:cubicBezTo>
                  <a:pt x="699" y="61"/>
                  <a:pt x="699" y="62"/>
                  <a:pt x="700" y="62"/>
                </a:cubicBezTo>
                <a:cubicBezTo>
                  <a:pt x="700" y="62"/>
                  <a:pt x="701" y="61"/>
                  <a:pt x="701" y="61"/>
                </a:cubicBezTo>
                <a:cubicBezTo>
                  <a:pt x="701" y="61"/>
                  <a:pt x="701" y="62"/>
                  <a:pt x="702" y="62"/>
                </a:cubicBezTo>
                <a:cubicBezTo>
                  <a:pt x="702" y="62"/>
                  <a:pt x="703" y="61"/>
                  <a:pt x="704" y="61"/>
                </a:cubicBezTo>
                <a:cubicBezTo>
                  <a:pt x="705" y="61"/>
                  <a:pt x="706" y="61"/>
                  <a:pt x="707" y="61"/>
                </a:cubicBezTo>
                <a:cubicBezTo>
                  <a:pt x="708" y="61"/>
                  <a:pt x="709" y="62"/>
                  <a:pt x="710" y="61"/>
                </a:cubicBezTo>
                <a:cubicBezTo>
                  <a:pt x="708" y="61"/>
                  <a:pt x="705" y="61"/>
                  <a:pt x="703" y="61"/>
                </a:cubicBezTo>
                <a:cubicBezTo>
                  <a:pt x="703" y="61"/>
                  <a:pt x="703" y="61"/>
                  <a:pt x="702" y="61"/>
                </a:cubicBezTo>
                <a:close/>
                <a:moveTo>
                  <a:pt x="527" y="36"/>
                </a:moveTo>
                <a:cubicBezTo>
                  <a:pt x="528" y="37"/>
                  <a:pt x="526" y="37"/>
                  <a:pt x="526" y="36"/>
                </a:cubicBezTo>
                <a:cubicBezTo>
                  <a:pt x="526" y="35"/>
                  <a:pt x="528" y="37"/>
                  <a:pt x="527" y="36"/>
                </a:cubicBezTo>
                <a:close/>
                <a:moveTo>
                  <a:pt x="526" y="23"/>
                </a:moveTo>
                <a:cubicBezTo>
                  <a:pt x="525" y="23"/>
                  <a:pt x="525" y="23"/>
                  <a:pt x="524" y="23"/>
                </a:cubicBezTo>
                <a:cubicBezTo>
                  <a:pt x="524" y="23"/>
                  <a:pt x="525" y="23"/>
                  <a:pt x="526" y="23"/>
                </a:cubicBezTo>
                <a:close/>
                <a:moveTo>
                  <a:pt x="507" y="20"/>
                </a:moveTo>
                <a:cubicBezTo>
                  <a:pt x="507" y="21"/>
                  <a:pt x="505" y="21"/>
                  <a:pt x="504" y="21"/>
                </a:cubicBezTo>
                <a:cubicBezTo>
                  <a:pt x="505" y="20"/>
                  <a:pt x="506" y="20"/>
                  <a:pt x="507" y="20"/>
                </a:cubicBezTo>
                <a:close/>
                <a:moveTo>
                  <a:pt x="498" y="22"/>
                </a:moveTo>
                <a:cubicBezTo>
                  <a:pt x="497" y="22"/>
                  <a:pt x="496" y="23"/>
                  <a:pt x="495" y="22"/>
                </a:cubicBezTo>
                <a:cubicBezTo>
                  <a:pt x="495" y="22"/>
                  <a:pt x="498" y="22"/>
                  <a:pt x="498" y="22"/>
                </a:cubicBezTo>
                <a:close/>
                <a:moveTo>
                  <a:pt x="499" y="17"/>
                </a:moveTo>
                <a:cubicBezTo>
                  <a:pt x="499" y="18"/>
                  <a:pt x="498" y="17"/>
                  <a:pt x="498" y="17"/>
                </a:cubicBezTo>
                <a:cubicBezTo>
                  <a:pt x="497" y="17"/>
                  <a:pt x="499" y="17"/>
                  <a:pt x="499" y="17"/>
                </a:cubicBezTo>
                <a:close/>
                <a:moveTo>
                  <a:pt x="29" y="35"/>
                </a:moveTo>
                <a:cubicBezTo>
                  <a:pt x="29" y="35"/>
                  <a:pt x="30" y="35"/>
                  <a:pt x="30" y="35"/>
                </a:cubicBezTo>
                <a:cubicBezTo>
                  <a:pt x="30" y="36"/>
                  <a:pt x="29" y="36"/>
                  <a:pt x="29" y="35"/>
                </a:cubicBezTo>
                <a:close/>
                <a:moveTo>
                  <a:pt x="83" y="54"/>
                </a:moveTo>
                <a:cubicBezTo>
                  <a:pt x="83" y="53"/>
                  <a:pt x="84" y="54"/>
                  <a:pt x="85" y="54"/>
                </a:cubicBezTo>
                <a:cubicBezTo>
                  <a:pt x="86" y="54"/>
                  <a:pt x="87" y="54"/>
                  <a:pt x="87" y="55"/>
                </a:cubicBezTo>
                <a:cubicBezTo>
                  <a:pt x="86" y="54"/>
                  <a:pt x="84" y="55"/>
                  <a:pt x="83" y="54"/>
                </a:cubicBezTo>
                <a:close/>
                <a:moveTo>
                  <a:pt x="95" y="58"/>
                </a:moveTo>
                <a:cubicBezTo>
                  <a:pt x="95" y="58"/>
                  <a:pt x="95" y="57"/>
                  <a:pt x="95" y="57"/>
                </a:cubicBezTo>
                <a:cubicBezTo>
                  <a:pt x="96" y="57"/>
                  <a:pt x="98" y="57"/>
                  <a:pt x="99" y="57"/>
                </a:cubicBezTo>
                <a:cubicBezTo>
                  <a:pt x="98" y="58"/>
                  <a:pt x="97" y="58"/>
                  <a:pt x="95" y="58"/>
                </a:cubicBezTo>
                <a:close/>
                <a:moveTo>
                  <a:pt x="96" y="56"/>
                </a:moveTo>
                <a:cubicBezTo>
                  <a:pt x="96" y="56"/>
                  <a:pt x="96" y="55"/>
                  <a:pt x="96" y="56"/>
                </a:cubicBezTo>
                <a:cubicBezTo>
                  <a:pt x="95" y="56"/>
                  <a:pt x="94" y="55"/>
                  <a:pt x="93" y="55"/>
                </a:cubicBezTo>
                <a:cubicBezTo>
                  <a:pt x="93" y="55"/>
                  <a:pt x="92" y="55"/>
                  <a:pt x="91" y="55"/>
                </a:cubicBezTo>
                <a:cubicBezTo>
                  <a:pt x="97" y="55"/>
                  <a:pt x="103" y="55"/>
                  <a:pt x="108" y="56"/>
                </a:cubicBezTo>
                <a:cubicBezTo>
                  <a:pt x="104" y="56"/>
                  <a:pt x="100" y="56"/>
                  <a:pt x="96" y="56"/>
                </a:cubicBezTo>
                <a:close/>
                <a:moveTo>
                  <a:pt x="173" y="56"/>
                </a:moveTo>
                <a:cubicBezTo>
                  <a:pt x="176" y="55"/>
                  <a:pt x="180" y="56"/>
                  <a:pt x="183" y="56"/>
                </a:cubicBezTo>
                <a:cubicBezTo>
                  <a:pt x="181" y="57"/>
                  <a:pt x="176" y="57"/>
                  <a:pt x="173" y="56"/>
                </a:cubicBezTo>
                <a:close/>
                <a:moveTo>
                  <a:pt x="337" y="55"/>
                </a:moveTo>
                <a:cubicBezTo>
                  <a:pt x="339" y="54"/>
                  <a:pt x="342" y="54"/>
                  <a:pt x="343" y="54"/>
                </a:cubicBezTo>
                <a:cubicBezTo>
                  <a:pt x="342" y="55"/>
                  <a:pt x="338" y="55"/>
                  <a:pt x="337" y="55"/>
                </a:cubicBezTo>
                <a:close/>
                <a:moveTo>
                  <a:pt x="371" y="51"/>
                </a:moveTo>
                <a:cubicBezTo>
                  <a:pt x="370" y="52"/>
                  <a:pt x="370" y="52"/>
                  <a:pt x="369" y="51"/>
                </a:cubicBezTo>
                <a:cubicBezTo>
                  <a:pt x="370" y="51"/>
                  <a:pt x="372" y="51"/>
                  <a:pt x="371" y="51"/>
                </a:cubicBezTo>
                <a:close/>
                <a:moveTo>
                  <a:pt x="367" y="48"/>
                </a:moveTo>
                <a:cubicBezTo>
                  <a:pt x="366" y="48"/>
                  <a:pt x="365" y="48"/>
                  <a:pt x="365" y="47"/>
                </a:cubicBezTo>
                <a:cubicBezTo>
                  <a:pt x="365" y="47"/>
                  <a:pt x="367" y="47"/>
                  <a:pt x="367" y="48"/>
                </a:cubicBezTo>
                <a:close/>
                <a:moveTo>
                  <a:pt x="364" y="47"/>
                </a:moveTo>
                <a:cubicBezTo>
                  <a:pt x="364" y="47"/>
                  <a:pt x="364" y="47"/>
                  <a:pt x="364" y="48"/>
                </a:cubicBezTo>
                <a:cubicBezTo>
                  <a:pt x="363" y="48"/>
                  <a:pt x="363" y="48"/>
                  <a:pt x="363" y="48"/>
                </a:cubicBezTo>
                <a:cubicBezTo>
                  <a:pt x="363" y="47"/>
                  <a:pt x="364" y="48"/>
                  <a:pt x="364" y="47"/>
                </a:cubicBezTo>
                <a:close/>
                <a:moveTo>
                  <a:pt x="363" y="47"/>
                </a:moveTo>
                <a:cubicBezTo>
                  <a:pt x="363" y="48"/>
                  <a:pt x="362" y="48"/>
                  <a:pt x="361" y="48"/>
                </a:cubicBezTo>
                <a:cubicBezTo>
                  <a:pt x="362" y="47"/>
                  <a:pt x="362" y="47"/>
                  <a:pt x="363" y="47"/>
                </a:cubicBezTo>
                <a:close/>
                <a:moveTo>
                  <a:pt x="360" y="52"/>
                </a:moveTo>
                <a:cubicBezTo>
                  <a:pt x="359" y="53"/>
                  <a:pt x="358" y="52"/>
                  <a:pt x="357" y="53"/>
                </a:cubicBezTo>
                <a:cubicBezTo>
                  <a:pt x="357" y="52"/>
                  <a:pt x="359" y="52"/>
                  <a:pt x="360" y="52"/>
                </a:cubicBezTo>
                <a:close/>
                <a:moveTo>
                  <a:pt x="351" y="54"/>
                </a:moveTo>
                <a:cubicBezTo>
                  <a:pt x="350" y="54"/>
                  <a:pt x="349" y="55"/>
                  <a:pt x="348" y="54"/>
                </a:cubicBezTo>
                <a:cubicBezTo>
                  <a:pt x="350" y="53"/>
                  <a:pt x="353" y="54"/>
                  <a:pt x="354" y="54"/>
                </a:cubicBezTo>
                <a:cubicBezTo>
                  <a:pt x="354" y="55"/>
                  <a:pt x="352" y="54"/>
                  <a:pt x="351" y="54"/>
                </a:cubicBezTo>
                <a:close/>
                <a:moveTo>
                  <a:pt x="354" y="55"/>
                </a:moveTo>
                <a:cubicBezTo>
                  <a:pt x="354" y="55"/>
                  <a:pt x="356" y="55"/>
                  <a:pt x="356" y="55"/>
                </a:cubicBezTo>
                <a:cubicBezTo>
                  <a:pt x="356" y="54"/>
                  <a:pt x="355" y="54"/>
                  <a:pt x="355" y="54"/>
                </a:cubicBezTo>
                <a:cubicBezTo>
                  <a:pt x="355" y="54"/>
                  <a:pt x="355" y="54"/>
                  <a:pt x="355" y="54"/>
                </a:cubicBezTo>
                <a:cubicBezTo>
                  <a:pt x="355" y="53"/>
                  <a:pt x="354" y="54"/>
                  <a:pt x="354" y="54"/>
                </a:cubicBezTo>
                <a:cubicBezTo>
                  <a:pt x="354" y="53"/>
                  <a:pt x="353" y="53"/>
                  <a:pt x="353" y="53"/>
                </a:cubicBezTo>
                <a:cubicBezTo>
                  <a:pt x="353" y="53"/>
                  <a:pt x="352" y="54"/>
                  <a:pt x="352" y="54"/>
                </a:cubicBezTo>
                <a:cubicBezTo>
                  <a:pt x="352" y="53"/>
                  <a:pt x="352" y="53"/>
                  <a:pt x="352" y="52"/>
                </a:cubicBezTo>
                <a:cubicBezTo>
                  <a:pt x="353" y="53"/>
                  <a:pt x="354" y="52"/>
                  <a:pt x="355" y="52"/>
                </a:cubicBezTo>
                <a:cubicBezTo>
                  <a:pt x="355" y="52"/>
                  <a:pt x="356" y="53"/>
                  <a:pt x="356" y="53"/>
                </a:cubicBezTo>
                <a:cubicBezTo>
                  <a:pt x="356" y="53"/>
                  <a:pt x="356" y="53"/>
                  <a:pt x="356" y="54"/>
                </a:cubicBezTo>
                <a:cubicBezTo>
                  <a:pt x="357" y="54"/>
                  <a:pt x="359" y="53"/>
                  <a:pt x="359" y="54"/>
                </a:cubicBezTo>
                <a:cubicBezTo>
                  <a:pt x="358" y="54"/>
                  <a:pt x="357" y="54"/>
                  <a:pt x="356" y="55"/>
                </a:cubicBezTo>
                <a:cubicBezTo>
                  <a:pt x="357" y="56"/>
                  <a:pt x="358" y="54"/>
                  <a:pt x="358" y="56"/>
                </a:cubicBezTo>
                <a:cubicBezTo>
                  <a:pt x="357" y="55"/>
                  <a:pt x="355" y="56"/>
                  <a:pt x="354" y="55"/>
                </a:cubicBezTo>
                <a:close/>
                <a:moveTo>
                  <a:pt x="359" y="55"/>
                </a:moveTo>
                <a:cubicBezTo>
                  <a:pt x="359" y="55"/>
                  <a:pt x="360" y="55"/>
                  <a:pt x="361" y="55"/>
                </a:cubicBezTo>
                <a:cubicBezTo>
                  <a:pt x="360" y="55"/>
                  <a:pt x="359" y="56"/>
                  <a:pt x="359" y="55"/>
                </a:cubicBezTo>
                <a:close/>
                <a:moveTo>
                  <a:pt x="369" y="54"/>
                </a:moveTo>
                <a:cubicBezTo>
                  <a:pt x="371" y="54"/>
                  <a:pt x="371" y="54"/>
                  <a:pt x="373" y="54"/>
                </a:cubicBezTo>
                <a:cubicBezTo>
                  <a:pt x="373" y="55"/>
                  <a:pt x="370" y="54"/>
                  <a:pt x="369" y="54"/>
                </a:cubicBezTo>
                <a:close/>
                <a:moveTo>
                  <a:pt x="371" y="53"/>
                </a:moveTo>
                <a:cubicBezTo>
                  <a:pt x="370" y="53"/>
                  <a:pt x="368" y="52"/>
                  <a:pt x="367" y="53"/>
                </a:cubicBezTo>
                <a:cubicBezTo>
                  <a:pt x="366" y="53"/>
                  <a:pt x="365" y="53"/>
                  <a:pt x="364" y="53"/>
                </a:cubicBezTo>
                <a:cubicBezTo>
                  <a:pt x="364" y="53"/>
                  <a:pt x="364" y="54"/>
                  <a:pt x="365" y="54"/>
                </a:cubicBezTo>
                <a:cubicBezTo>
                  <a:pt x="364" y="54"/>
                  <a:pt x="362" y="55"/>
                  <a:pt x="361" y="54"/>
                </a:cubicBezTo>
                <a:cubicBezTo>
                  <a:pt x="361" y="53"/>
                  <a:pt x="362" y="54"/>
                  <a:pt x="362" y="54"/>
                </a:cubicBezTo>
                <a:cubicBezTo>
                  <a:pt x="363" y="53"/>
                  <a:pt x="362" y="53"/>
                  <a:pt x="362" y="52"/>
                </a:cubicBezTo>
                <a:cubicBezTo>
                  <a:pt x="364" y="52"/>
                  <a:pt x="366" y="52"/>
                  <a:pt x="369" y="52"/>
                </a:cubicBezTo>
                <a:cubicBezTo>
                  <a:pt x="371" y="52"/>
                  <a:pt x="373" y="52"/>
                  <a:pt x="374" y="52"/>
                </a:cubicBezTo>
                <a:cubicBezTo>
                  <a:pt x="375" y="52"/>
                  <a:pt x="376" y="52"/>
                  <a:pt x="376" y="53"/>
                </a:cubicBezTo>
                <a:cubicBezTo>
                  <a:pt x="375" y="52"/>
                  <a:pt x="373" y="53"/>
                  <a:pt x="371" y="53"/>
                </a:cubicBezTo>
                <a:close/>
                <a:moveTo>
                  <a:pt x="376" y="53"/>
                </a:moveTo>
                <a:cubicBezTo>
                  <a:pt x="376" y="53"/>
                  <a:pt x="377" y="53"/>
                  <a:pt x="377" y="52"/>
                </a:cubicBezTo>
                <a:cubicBezTo>
                  <a:pt x="377" y="53"/>
                  <a:pt x="377" y="53"/>
                  <a:pt x="377" y="53"/>
                </a:cubicBezTo>
                <a:cubicBezTo>
                  <a:pt x="377" y="54"/>
                  <a:pt x="376" y="53"/>
                  <a:pt x="376" y="53"/>
                </a:cubicBezTo>
                <a:close/>
                <a:moveTo>
                  <a:pt x="387" y="51"/>
                </a:moveTo>
                <a:cubicBezTo>
                  <a:pt x="386" y="51"/>
                  <a:pt x="385" y="52"/>
                  <a:pt x="384" y="52"/>
                </a:cubicBezTo>
                <a:cubicBezTo>
                  <a:pt x="384" y="52"/>
                  <a:pt x="384" y="52"/>
                  <a:pt x="383" y="51"/>
                </a:cubicBezTo>
                <a:cubicBezTo>
                  <a:pt x="382" y="51"/>
                  <a:pt x="381" y="51"/>
                  <a:pt x="380" y="51"/>
                </a:cubicBezTo>
                <a:cubicBezTo>
                  <a:pt x="379" y="51"/>
                  <a:pt x="377" y="52"/>
                  <a:pt x="377" y="51"/>
                </a:cubicBezTo>
                <a:cubicBezTo>
                  <a:pt x="379" y="51"/>
                  <a:pt x="383" y="51"/>
                  <a:pt x="385" y="51"/>
                </a:cubicBezTo>
                <a:cubicBezTo>
                  <a:pt x="385" y="50"/>
                  <a:pt x="385" y="50"/>
                  <a:pt x="385" y="50"/>
                </a:cubicBezTo>
                <a:cubicBezTo>
                  <a:pt x="386" y="50"/>
                  <a:pt x="385" y="51"/>
                  <a:pt x="385" y="51"/>
                </a:cubicBezTo>
                <a:cubicBezTo>
                  <a:pt x="386" y="51"/>
                  <a:pt x="387" y="50"/>
                  <a:pt x="388" y="50"/>
                </a:cubicBezTo>
                <a:cubicBezTo>
                  <a:pt x="388" y="50"/>
                  <a:pt x="388" y="50"/>
                  <a:pt x="389" y="50"/>
                </a:cubicBezTo>
                <a:cubicBezTo>
                  <a:pt x="388" y="51"/>
                  <a:pt x="387" y="50"/>
                  <a:pt x="387" y="51"/>
                </a:cubicBezTo>
                <a:close/>
                <a:moveTo>
                  <a:pt x="389" y="52"/>
                </a:moveTo>
                <a:cubicBezTo>
                  <a:pt x="389" y="52"/>
                  <a:pt x="387" y="52"/>
                  <a:pt x="388" y="51"/>
                </a:cubicBezTo>
                <a:cubicBezTo>
                  <a:pt x="389" y="51"/>
                  <a:pt x="391" y="51"/>
                  <a:pt x="392" y="51"/>
                </a:cubicBezTo>
                <a:cubicBezTo>
                  <a:pt x="392" y="51"/>
                  <a:pt x="390" y="52"/>
                  <a:pt x="389" y="52"/>
                </a:cubicBezTo>
                <a:close/>
                <a:moveTo>
                  <a:pt x="393" y="51"/>
                </a:moveTo>
                <a:cubicBezTo>
                  <a:pt x="393" y="51"/>
                  <a:pt x="394" y="51"/>
                  <a:pt x="394" y="51"/>
                </a:cubicBezTo>
                <a:cubicBezTo>
                  <a:pt x="394" y="52"/>
                  <a:pt x="393" y="52"/>
                  <a:pt x="393" y="51"/>
                </a:cubicBezTo>
                <a:close/>
                <a:moveTo>
                  <a:pt x="556" y="38"/>
                </a:moveTo>
                <a:cubicBezTo>
                  <a:pt x="556" y="38"/>
                  <a:pt x="553" y="39"/>
                  <a:pt x="553" y="38"/>
                </a:cubicBezTo>
                <a:lnTo>
                  <a:pt x="556" y="38"/>
                </a:lnTo>
                <a:close/>
                <a:moveTo>
                  <a:pt x="549" y="43"/>
                </a:moveTo>
                <a:cubicBezTo>
                  <a:pt x="549" y="44"/>
                  <a:pt x="548" y="43"/>
                  <a:pt x="547" y="43"/>
                </a:cubicBezTo>
                <a:cubicBezTo>
                  <a:pt x="545" y="43"/>
                  <a:pt x="549" y="43"/>
                  <a:pt x="549" y="43"/>
                </a:cubicBezTo>
                <a:close/>
                <a:moveTo>
                  <a:pt x="549" y="40"/>
                </a:moveTo>
                <a:cubicBezTo>
                  <a:pt x="548" y="40"/>
                  <a:pt x="544" y="41"/>
                  <a:pt x="544" y="39"/>
                </a:cubicBezTo>
                <a:cubicBezTo>
                  <a:pt x="546" y="39"/>
                  <a:pt x="547" y="39"/>
                  <a:pt x="549" y="40"/>
                </a:cubicBezTo>
                <a:close/>
                <a:moveTo>
                  <a:pt x="525" y="37"/>
                </a:moveTo>
                <a:cubicBezTo>
                  <a:pt x="524" y="36"/>
                  <a:pt x="524" y="37"/>
                  <a:pt x="523" y="37"/>
                </a:cubicBezTo>
                <a:cubicBezTo>
                  <a:pt x="523" y="36"/>
                  <a:pt x="525" y="36"/>
                  <a:pt x="525" y="37"/>
                </a:cubicBezTo>
                <a:close/>
                <a:moveTo>
                  <a:pt x="522" y="36"/>
                </a:moveTo>
                <a:cubicBezTo>
                  <a:pt x="523" y="36"/>
                  <a:pt x="523" y="36"/>
                  <a:pt x="523" y="36"/>
                </a:cubicBezTo>
                <a:cubicBezTo>
                  <a:pt x="523" y="37"/>
                  <a:pt x="523" y="36"/>
                  <a:pt x="523" y="37"/>
                </a:cubicBezTo>
                <a:cubicBezTo>
                  <a:pt x="522" y="36"/>
                  <a:pt x="522" y="36"/>
                  <a:pt x="522" y="37"/>
                </a:cubicBezTo>
                <a:cubicBezTo>
                  <a:pt x="521" y="37"/>
                  <a:pt x="522" y="36"/>
                  <a:pt x="522" y="36"/>
                </a:cubicBezTo>
                <a:close/>
                <a:moveTo>
                  <a:pt x="519" y="43"/>
                </a:moveTo>
                <a:cubicBezTo>
                  <a:pt x="519" y="43"/>
                  <a:pt x="518" y="43"/>
                  <a:pt x="518" y="43"/>
                </a:cubicBezTo>
                <a:cubicBezTo>
                  <a:pt x="518" y="42"/>
                  <a:pt x="519" y="42"/>
                  <a:pt x="519" y="43"/>
                </a:cubicBezTo>
                <a:close/>
                <a:moveTo>
                  <a:pt x="518" y="36"/>
                </a:moveTo>
                <a:cubicBezTo>
                  <a:pt x="518" y="36"/>
                  <a:pt x="518" y="37"/>
                  <a:pt x="518" y="37"/>
                </a:cubicBezTo>
                <a:cubicBezTo>
                  <a:pt x="518" y="37"/>
                  <a:pt x="517" y="37"/>
                  <a:pt x="517" y="37"/>
                </a:cubicBezTo>
                <a:cubicBezTo>
                  <a:pt x="517" y="37"/>
                  <a:pt x="518" y="37"/>
                  <a:pt x="518" y="36"/>
                </a:cubicBezTo>
                <a:close/>
                <a:moveTo>
                  <a:pt x="513" y="43"/>
                </a:moveTo>
                <a:cubicBezTo>
                  <a:pt x="513" y="43"/>
                  <a:pt x="512" y="44"/>
                  <a:pt x="513" y="43"/>
                </a:cubicBezTo>
                <a:cubicBezTo>
                  <a:pt x="513" y="43"/>
                  <a:pt x="515" y="43"/>
                  <a:pt x="515" y="43"/>
                </a:cubicBezTo>
                <a:cubicBezTo>
                  <a:pt x="516" y="42"/>
                  <a:pt x="516" y="43"/>
                  <a:pt x="516" y="44"/>
                </a:cubicBezTo>
                <a:cubicBezTo>
                  <a:pt x="520" y="44"/>
                  <a:pt x="523" y="43"/>
                  <a:pt x="526" y="44"/>
                </a:cubicBezTo>
                <a:cubicBezTo>
                  <a:pt x="526" y="44"/>
                  <a:pt x="525" y="44"/>
                  <a:pt x="525" y="44"/>
                </a:cubicBezTo>
                <a:cubicBezTo>
                  <a:pt x="524" y="44"/>
                  <a:pt x="524" y="44"/>
                  <a:pt x="523" y="44"/>
                </a:cubicBezTo>
                <a:cubicBezTo>
                  <a:pt x="523" y="44"/>
                  <a:pt x="522" y="45"/>
                  <a:pt x="521" y="45"/>
                </a:cubicBezTo>
                <a:cubicBezTo>
                  <a:pt x="520" y="45"/>
                  <a:pt x="517" y="44"/>
                  <a:pt x="515" y="44"/>
                </a:cubicBezTo>
                <a:cubicBezTo>
                  <a:pt x="514" y="44"/>
                  <a:pt x="513" y="45"/>
                  <a:pt x="512" y="45"/>
                </a:cubicBezTo>
                <a:cubicBezTo>
                  <a:pt x="511" y="45"/>
                  <a:pt x="511" y="44"/>
                  <a:pt x="510" y="44"/>
                </a:cubicBezTo>
                <a:cubicBezTo>
                  <a:pt x="510" y="44"/>
                  <a:pt x="509" y="45"/>
                  <a:pt x="509" y="45"/>
                </a:cubicBezTo>
                <a:cubicBezTo>
                  <a:pt x="508" y="45"/>
                  <a:pt x="507" y="45"/>
                  <a:pt x="507" y="45"/>
                </a:cubicBezTo>
                <a:cubicBezTo>
                  <a:pt x="506" y="45"/>
                  <a:pt x="505" y="45"/>
                  <a:pt x="505" y="44"/>
                </a:cubicBezTo>
                <a:cubicBezTo>
                  <a:pt x="506" y="44"/>
                  <a:pt x="508" y="44"/>
                  <a:pt x="508" y="44"/>
                </a:cubicBezTo>
                <a:cubicBezTo>
                  <a:pt x="509" y="44"/>
                  <a:pt x="509" y="44"/>
                  <a:pt x="509" y="43"/>
                </a:cubicBezTo>
                <a:cubicBezTo>
                  <a:pt x="510" y="44"/>
                  <a:pt x="512" y="44"/>
                  <a:pt x="513" y="43"/>
                </a:cubicBezTo>
                <a:close/>
                <a:moveTo>
                  <a:pt x="518" y="31"/>
                </a:moveTo>
                <a:cubicBezTo>
                  <a:pt x="519" y="31"/>
                  <a:pt x="521" y="31"/>
                  <a:pt x="521" y="32"/>
                </a:cubicBezTo>
                <a:cubicBezTo>
                  <a:pt x="519" y="32"/>
                  <a:pt x="517" y="32"/>
                  <a:pt x="515" y="32"/>
                </a:cubicBezTo>
                <a:cubicBezTo>
                  <a:pt x="516" y="31"/>
                  <a:pt x="517" y="32"/>
                  <a:pt x="518" y="31"/>
                </a:cubicBezTo>
                <a:close/>
                <a:moveTo>
                  <a:pt x="507" y="33"/>
                </a:moveTo>
                <a:cubicBezTo>
                  <a:pt x="507" y="33"/>
                  <a:pt x="508" y="32"/>
                  <a:pt x="508" y="32"/>
                </a:cubicBezTo>
                <a:cubicBezTo>
                  <a:pt x="508" y="32"/>
                  <a:pt x="508" y="32"/>
                  <a:pt x="508" y="32"/>
                </a:cubicBezTo>
                <a:cubicBezTo>
                  <a:pt x="509" y="32"/>
                  <a:pt x="508" y="32"/>
                  <a:pt x="508" y="32"/>
                </a:cubicBezTo>
                <a:cubicBezTo>
                  <a:pt x="508" y="33"/>
                  <a:pt x="510" y="33"/>
                  <a:pt x="511" y="33"/>
                </a:cubicBezTo>
                <a:cubicBezTo>
                  <a:pt x="516" y="32"/>
                  <a:pt x="523" y="32"/>
                  <a:pt x="528" y="32"/>
                </a:cubicBezTo>
                <a:cubicBezTo>
                  <a:pt x="528" y="33"/>
                  <a:pt x="527" y="33"/>
                  <a:pt x="526" y="33"/>
                </a:cubicBezTo>
                <a:cubicBezTo>
                  <a:pt x="526" y="33"/>
                  <a:pt x="525" y="33"/>
                  <a:pt x="525" y="33"/>
                </a:cubicBezTo>
                <a:cubicBezTo>
                  <a:pt x="525" y="33"/>
                  <a:pt x="525" y="33"/>
                  <a:pt x="524" y="33"/>
                </a:cubicBezTo>
                <a:cubicBezTo>
                  <a:pt x="523" y="33"/>
                  <a:pt x="521" y="33"/>
                  <a:pt x="519" y="33"/>
                </a:cubicBezTo>
                <a:cubicBezTo>
                  <a:pt x="512" y="33"/>
                  <a:pt x="505" y="34"/>
                  <a:pt x="498" y="33"/>
                </a:cubicBezTo>
                <a:cubicBezTo>
                  <a:pt x="501" y="32"/>
                  <a:pt x="504" y="33"/>
                  <a:pt x="507" y="33"/>
                </a:cubicBezTo>
                <a:close/>
                <a:moveTo>
                  <a:pt x="503" y="42"/>
                </a:moveTo>
                <a:cubicBezTo>
                  <a:pt x="503" y="42"/>
                  <a:pt x="501" y="42"/>
                  <a:pt x="501" y="42"/>
                </a:cubicBezTo>
                <a:cubicBezTo>
                  <a:pt x="501" y="41"/>
                  <a:pt x="502" y="41"/>
                  <a:pt x="503" y="42"/>
                </a:cubicBezTo>
                <a:close/>
                <a:moveTo>
                  <a:pt x="503" y="28"/>
                </a:moveTo>
                <a:cubicBezTo>
                  <a:pt x="503" y="29"/>
                  <a:pt x="502" y="29"/>
                  <a:pt x="502" y="29"/>
                </a:cubicBezTo>
                <a:cubicBezTo>
                  <a:pt x="502" y="28"/>
                  <a:pt x="503" y="28"/>
                  <a:pt x="503" y="28"/>
                </a:cubicBezTo>
                <a:close/>
                <a:moveTo>
                  <a:pt x="502" y="28"/>
                </a:moveTo>
                <a:cubicBezTo>
                  <a:pt x="501" y="29"/>
                  <a:pt x="500" y="29"/>
                  <a:pt x="499" y="29"/>
                </a:cubicBezTo>
                <a:cubicBezTo>
                  <a:pt x="496" y="29"/>
                  <a:pt x="492" y="29"/>
                  <a:pt x="490" y="29"/>
                </a:cubicBezTo>
                <a:cubicBezTo>
                  <a:pt x="494" y="28"/>
                  <a:pt x="499" y="28"/>
                  <a:pt x="502" y="28"/>
                </a:cubicBezTo>
                <a:close/>
                <a:moveTo>
                  <a:pt x="490" y="27"/>
                </a:moveTo>
                <a:cubicBezTo>
                  <a:pt x="489" y="27"/>
                  <a:pt x="488" y="27"/>
                  <a:pt x="487" y="27"/>
                </a:cubicBezTo>
                <a:cubicBezTo>
                  <a:pt x="487" y="26"/>
                  <a:pt x="489" y="26"/>
                  <a:pt x="490" y="27"/>
                </a:cubicBezTo>
                <a:close/>
                <a:moveTo>
                  <a:pt x="489" y="45"/>
                </a:moveTo>
                <a:cubicBezTo>
                  <a:pt x="488" y="46"/>
                  <a:pt x="487" y="46"/>
                  <a:pt x="486" y="45"/>
                </a:cubicBezTo>
                <a:cubicBezTo>
                  <a:pt x="486" y="45"/>
                  <a:pt x="488" y="45"/>
                  <a:pt x="489" y="45"/>
                </a:cubicBezTo>
                <a:close/>
                <a:moveTo>
                  <a:pt x="489" y="46"/>
                </a:moveTo>
                <a:cubicBezTo>
                  <a:pt x="489" y="47"/>
                  <a:pt x="486" y="47"/>
                  <a:pt x="486" y="46"/>
                </a:cubicBezTo>
                <a:cubicBezTo>
                  <a:pt x="486" y="46"/>
                  <a:pt x="488" y="46"/>
                  <a:pt x="489" y="46"/>
                </a:cubicBezTo>
                <a:close/>
                <a:moveTo>
                  <a:pt x="485" y="45"/>
                </a:moveTo>
                <a:cubicBezTo>
                  <a:pt x="485" y="46"/>
                  <a:pt x="484" y="45"/>
                  <a:pt x="484" y="45"/>
                </a:cubicBezTo>
                <a:cubicBezTo>
                  <a:pt x="481" y="45"/>
                  <a:pt x="478" y="46"/>
                  <a:pt x="475" y="45"/>
                </a:cubicBezTo>
                <a:cubicBezTo>
                  <a:pt x="475" y="45"/>
                  <a:pt x="474" y="45"/>
                  <a:pt x="473" y="45"/>
                </a:cubicBezTo>
                <a:cubicBezTo>
                  <a:pt x="473" y="45"/>
                  <a:pt x="475" y="45"/>
                  <a:pt x="474" y="44"/>
                </a:cubicBezTo>
                <a:cubicBezTo>
                  <a:pt x="474" y="44"/>
                  <a:pt x="475" y="44"/>
                  <a:pt x="475" y="45"/>
                </a:cubicBezTo>
                <a:cubicBezTo>
                  <a:pt x="475" y="45"/>
                  <a:pt x="475" y="44"/>
                  <a:pt x="475" y="44"/>
                </a:cubicBezTo>
                <a:cubicBezTo>
                  <a:pt x="475" y="44"/>
                  <a:pt x="476" y="45"/>
                  <a:pt x="476" y="45"/>
                </a:cubicBezTo>
                <a:cubicBezTo>
                  <a:pt x="477" y="44"/>
                  <a:pt x="477" y="44"/>
                  <a:pt x="477" y="44"/>
                </a:cubicBezTo>
                <a:cubicBezTo>
                  <a:pt x="478" y="44"/>
                  <a:pt x="478" y="44"/>
                  <a:pt x="479" y="44"/>
                </a:cubicBezTo>
                <a:cubicBezTo>
                  <a:pt x="480" y="44"/>
                  <a:pt x="482" y="44"/>
                  <a:pt x="484" y="44"/>
                </a:cubicBezTo>
                <a:cubicBezTo>
                  <a:pt x="483" y="45"/>
                  <a:pt x="482" y="45"/>
                  <a:pt x="482" y="44"/>
                </a:cubicBezTo>
                <a:cubicBezTo>
                  <a:pt x="482" y="45"/>
                  <a:pt x="484" y="45"/>
                  <a:pt x="485" y="45"/>
                </a:cubicBezTo>
                <a:close/>
                <a:moveTo>
                  <a:pt x="490" y="24"/>
                </a:moveTo>
                <a:cubicBezTo>
                  <a:pt x="492" y="24"/>
                  <a:pt x="489" y="24"/>
                  <a:pt x="488" y="24"/>
                </a:cubicBezTo>
                <a:cubicBezTo>
                  <a:pt x="488" y="23"/>
                  <a:pt x="490" y="24"/>
                  <a:pt x="490" y="24"/>
                </a:cubicBezTo>
                <a:close/>
                <a:moveTo>
                  <a:pt x="487" y="24"/>
                </a:moveTo>
                <a:cubicBezTo>
                  <a:pt x="487" y="24"/>
                  <a:pt x="487" y="24"/>
                  <a:pt x="487" y="24"/>
                </a:cubicBezTo>
                <a:cubicBezTo>
                  <a:pt x="485" y="25"/>
                  <a:pt x="483" y="24"/>
                  <a:pt x="481" y="25"/>
                </a:cubicBezTo>
                <a:cubicBezTo>
                  <a:pt x="481" y="26"/>
                  <a:pt x="483" y="25"/>
                  <a:pt x="483" y="26"/>
                </a:cubicBezTo>
                <a:cubicBezTo>
                  <a:pt x="481" y="26"/>
                  <a:pt x="481" y="26"/>
                  <a:pt x="480" y="26"/>
                </a:cubicBezTo>
                <a:cubicBezTo>
                  <a:pt x="480" y="26"/>
                  <a:pt x="480" y="25"/>
                  <a:pt x="481" y="25"/>
                </a:cubicBezTo>
                <a:cubicBezTo>
                  <a:pt x="480" y="24"/>
                  <a:pt x="477" y="25"/>
                  <a:pt x="475" y="25"/>
                </a:cubicBezTo>
                <a:cubicBezTo>
                  <a:pt x="475" y="24"/>
                  <a:pt x="477" y="24"/>
                  <a:pt x="478" y="24"/>
                </a:cubicBezTo>
                <a:cubicBezTo>
                  <a:pt x="480" y="24"/>
                  <a:pt x="482" y="24"/>
                  <a:pt x="484" y="24"/>
                </a:cubicBezTo>
                <a:cubicBezTo>
                  <a:pt x="484" y="24"/>
                  <a:pt x="485" y="24"/>
                  <a:pt x="487" y="24"/>
                </a:cubicBezTo>
                <a:close/>
                <a:moveTo>
                  <a:pt x="486" y="16"/>
                </a:moveTo>
                <a:cubicBezTo>
                  <a:pt x="487" y="16"/>
                  <a:pt x="487" y="15"/>
                  <a:pt x="487" y="15"/>
                </a:cubicBezTo>
                <a:cubicBezTo>
                  <a:pt x="489" y="14"/>
                  <a:pt x="492" y="15"/>
                  <a:pt x="494" y="15"/>
                </a:cubicBezTo>
                <a:cubicBezTo>
                  <a:pt x="495" y="15"/>
                  <a:pt x="496" y="15"/>
                  <a:pt x="496" y="16"/>
                </a:cubicBezTo>
                <a:cubicBezTo>
                  <a:pt x="495" y="15"/>
                  <a:pt x="494" y="17"/>
                  <a:pt x="494" y="16"/>
                </a:cubicBezTo>
                <a:cubicBezTo>
                  <a:pt x="494" y="16"/>
                  <a:pt x="489" y="16"/>
                  <a:pt x="490" y="15"/>
                </a:cubicBezTo>
                <a:cubicBezTo>
                  <a:pt x="490" y="15"/>
                  <a:pt x="489" y="16"/>
                  <a:pt x="489" y="16"/>
                </a:cubicBezTo>
                <a:cubicBezTo>
                  <a:pt x="487" y="15"/>
                  <a:pt x="485" y="17"/>
                  <a:pt x="484" y="15"/>
                </a:cubicBezTo>
                <a:cubicBezTo>
                  <a:pt x="485" y="15"/>
                  <a:pt x="485" y="15"/>
                  <a:pt x="486" y="16"/>
                </a:cubicBezTo>
                <a:close/>
                <a:moveTo>
                  <a:pt x="481" y="16"/>
                </a:moveTo>
                <a:cubicBezTo>
                  <a:pt x="480" y="16"/>
                  <a:pt x="479" y="16"/>
                  <a:pt x="479" y="15"/>
                </a:cubicBezTo>
                <a:cubicBezTo>
                  <a:pt x="479" y="15"/>
                  <a:pt x="481" y="15"/>
                  <a:pt x="481" y="16"/>
                </a:cubicBezTo>
                <a:close/>
                <a:moveTo>
                  <a:pt x="479" y="16"/>
                </a:moveTo>
                <a:cubicBezTo>
                  <a:pt x="480" y="16"/>
                  <a:pt x="482" y="16"/>
                  <a:pt x="483" y="15"/>
                </a:cubicBezTo>
                <a:cubicBezTo>
                  <a:pt x="483" y="16"/>
                  <a:pt x="484" y="15"/>
                  <a:pt x="484" y="16"/>
                </a:cubicBezTo>
                <a:cubicBezTo>
                  <a:pt x="483" y="16"/>
                  <a:pt x="480" y="17"/>
                  <a:pt x="478" y="16"/>
                </a:cubicBezTo>
                <a:cubicBezTo>
                  <a:pt x="478" y="15"/>
                  <a:pt x="479" y="16"/>
                  <a:pt x="479" y="16"/>
                </a:cubicBezTo>
                <a:close/>
                <a:moveTo>
                  <a:pt x="467" y="11"/>
                </a:moveTo>
                <a:cubicBezTo>
                  <a:pt x="468" y="11"/>
                  <a:pt x="468" y="11"/>
                  <a:pt x="469" y="11"/>
                </a:cubicBezTo>
                <a:cubicBezTo>
                  <a:pt x="472" y="11"/>
                  <a:pt x="476" y="11"/>
                  <a:pt x="479" y="11"/>
                </a:cubicBezTo>
                <a:cubicBezTo>
                  <a:pt x="479" y="11"/>
                  <a:pt x="479" y="10"/>
                  <a:pt x="479" y="10"/>
                </a:cubicBezTo>
                <a:cubicBezTo>
                  <a:pt x="480" y="10"/>
                  <a:pt x="480" y="11"/>
                  <a:pt x="480" y="11"/>
                </a:cubicBezTo>
                <a:cubicBezTo>
                  <a:pt x="481" y="11"/>
                  <a:pt x="482" y="10"/>
                  <a:pt x="483" y="11"/>
                </a:cubicBezTo>
                <a:cubicBezTo>
                  <a:pt x="484" y="10"/>
                  <a:pt x="485" y="11"/>
                  <a:pt x="487" y="11"/>
                </a:cubicBezTo>
                <a:cubicBezTo>
                  <a:pt x="486" y="11"/>
                  <a:pt x="484" y="11"/>
                  <a:pt x="483" y="11"/>
                </a:cubicBezTo>
                <a:cubicBezTo>
                  <a:pt x="482" y="12"/>
                  <a:pt x="484" y="12"/>
                  <a:pt x="483" y="12"/>
                </a:cubicBezTo>
                <a:cubicBezTo>
                  <a:pt x="480" y="12"/>
                  <a:pt x="476" y="13"/>
                  <a:pt x="472" y="12"/>
                </a:cubicBezTo>
                <a:cubicBezTo>
                  <a:pt x="471" y="12"/>
                  <a:pt x="471" y="13"/>
                  <a:pt x="470" y="12"/>
                </a:cubicBezTo>
                <a:cubicBezTo>
                  <a:pt x="470" y="12"/>
                  <a:pt x="469" y="12"/>
                  <a:pt x="469" y="12"/>
                </a:cubicBezTo>
                <a:cubicBezTo>
                  <a:pt x="468" y="12"/>
                  <a:pt x="466" y="13"/>
                  <a:pt x="465" y="12"/>
                </a:cubicBezTo>
                <a:cubicBezTo>
                  <a:pt x="465" y="11"/>
                  <a:pt x="467" y="12"/>
                  <a:pt x="467" y="11"/>
                </a:cubicBezTo>
                <a:close/>
                <a:moveTo>
                  <a:pt x="464" y="16"/>
                </a:moveTo>
                <a:cubicBezTo>
                  <a:pt x="465" y="16"/>
                  <a:pt x="465" y="16"/>
                  <a:pt x="465" y="16"/>
                </a:cubicBezTo>
                <a:cubicBezTo>
                  <a:pt x="466" y="16"/>
                  <a:pt x="467" y="16"/>
                  <a:pt x="468" y="16"/>
                </a:cubicBezTo>
                <a:cubicBezTo>
                  <a:pt x="470" y="16"/>
                  <a:pt x="473" y="15"/>
                  <a:pt x="476" y="16"/>
                </a:cubicBezTo>
                <a:cubicBezTo>
                  <a:pt x="476" y="17"/>
                  <a:pt x="474" y="16"/>
                  <a:pt x="474" y="16"/>
                </a:cubicBezTo>
                <a:cubicBezTo>
                  <a:pt x="473" y="16"/>
                  <a:pt x="473" y="17"/>
                  <a:pt x="472" y="17"/>
                </a:cubicBezTo>
                <a:cubicBezTo>
                  <a:pt x="470" y="17"/>
                  <a:pt x="465" y="16"/>
                  <a:pt x="462" y="17"/>
                </a:cubicBezTo>
                <a:cubicBezTo>
                  <a:pt x="462" y="16"/>
                  <a:pt x="464" y="16"/>
                  <a:pt x="464" y="16"/>
                </a:cubicBezTo>
                <a:close/>
                <a:moveTo>
                  <a:pt x="472" y="17"/>
                </a:moveTo>
                <a:cubicBezTo>
                  <a:pt x="469" y="17"/>
                  <a:pt x="469" y="17"/>
                  <a:pt x="469" y="17"/>
                </a:cubicBezTo>
                <a:cubicBezTo>
                  <a:pt x="469" y="17"/>
                  <a:pt x="472" y="17"/>
                  <a:pt x="472" y="17"/>
                </a:cubicBezTo>
                <a:close/>
                <a:moveTo>
                  <a:pt x="461" y="16"/>
                </a:moveTo>
                <a:cubicBezTo>
                  <a:pt x="461" y="17"/>
                  <a:pt x="459" y="16"/>
                  <a:pt x="458" y="17"/>
                </a:cubicBezTo>
                <a:cubicBezTo>
                  <a:pt x="459" y="16"/>
                  <a:pt x="460" y="16"/>
                  <a:pt x="461" y="16"/>
                </a:cubicBezTo>
                <a:close/>
                <a:moveTo>
                  <a:pt x="446" y="9"/>
                </a:moveTo>
                <a:cubicBezTo>
                  <a:pt x="447" y="9"/>
                  <a:pt x="448" y="9"/>
                  <a:pt x="449" y="9"/>
                </a:cubicBezTo>
                <a:cubicBezTo>
                  <a:pt x="450" y="10"/>
                  <a:pt x="450" y="10"/>
                  <a:pt x="450" y="10"/>
                </a:cubicBezTo>
                <a:cubicBezTo>
                  <a:pt x="449" y="11"/>
                  <a:pt x="447" y="10"/>
                  <a:pt x="446" y="10"/>
                </a:cubicBezTo>
                <a:cubicBezTo>
                  <a:pt x="444" y="10"/>
                  <a:pt x="443" y="11"/>
                  <a:pt x="442" y="9"/>
                </a:cubicBezTo>
                <a:cubicBezTo>
                  <a:pt x="444" y="10"/>
                  <a:pt x="445" y="8"/>
                  <a:pt x="446" y="9"/>
                </a:cubicBezTo>
                <a:close/>
                <a:moveTo>
                  <a:pt x="433" y="10"/>
                </a:moveTo>
                <a:cubicBezTo>
                  <a:pt x="433" y="10"/>
                  <a:pt x="433" y="9"/>
                  <a:pt x="433" y="9"/>
                </a:cubicBezTo>
                <a:cubicBezTo>
                  <a:pt x="434" y="9"/>
                  <a:pt x="434" y="10"/>
                  <a:pt x="434" y="10"/>
                </a:cubicBezTo>
                <a:cubicBezTo>
                  <a:pt x="435" y="10"/>
                  <a:pt x="436" y="9"/>
                  <a:pt x="437" y="9"/>
                </a:cubicBezTo>
                <a:cubicBezTo>
                  <a:pt x="438" y="9"/>
                  <a:pt x="440" y="9"/>
                  <a:pt x="441" y="9"/>
                </a:cubicBezTo>
                <a:cubicBezTo>
                  <a:pt x="441" y="11"/>
                  <a:pt x="440" y="10"/>
                  <a:pt x="439" y="10"/>
                </a:cubicBezTo>
                <a:cubicBezTo>
                  <a:pt x="439" y="10"/>
                  <a:pt x="439" y="10"/>
                  <a:pt x="439" y="11"/>
                </a:cubicBezTo>
                <a:cubicBezTo>
                  <a:pt x="438" y="10"/>
                  <a:pt x="438" y="11"/>
                  <a:pt x="436" y="11"/>
                </a:cubicBezTo>
                <a:cubicBezTo>
                  <a:pt x="435" y="11"/>
                  <a:pt x="434" y="10"/>
                  <a:pt x="433" y="11"/>
                </a:cubicBezTo>
                <a:cubicBezTo>
                  <a:pt x="433" y="10"/>
                  <a:pt x="431" y="11"/>
                  <a:pt x="432" y="10"/>
                </a:cubicBezTo>
                <a:cubicBezTo>
                  <a:pt x="430" y="10"/>
                  <a:pt x="430" y="10"/>
                  <a:pt x="428" y="10"/>
                </a:cubicBezTo>
                <a:cubicBezTo>
                  <a:pt x="429" y="9"/>
                  <a:pt x="431" y="10"/>
                  <a:pt x="433" y="10"/>
                </a:cubicBezTo>
                <a:close/>
                <a:moveTo>
                  <a:pt x="437" y="12"/>
                </a:moveTo>
                <a:cubicBezTo>
                  <a:pt x="437" y="13"/>
                  <a:pt x="436" y="13"/>
                  <a:pt x="435" y="12"/>
                </a:cubicBezTo>
                <a:cubicBezTo>
                  <a:pt x="436" y="11"/>
                  <a:pt x="437" y="12"/>
                  <a:pt x="437" y="12"/>
                </a:cubicBezTo>
                <a:close/>
                <a:moveTo>
                  <a:pt x="435" y="12"/>
                </a:moveTo>
                <a:cubicBezTo>
                  <a:pt x="434" y="13"/>
                  <a:pt x="433" y="13"/>
                  <a:pt x="432" y="12"/>
                </a:cubicBezTo>
                <a:cubicBezTo>
                  <a:pt x="433" y="12"/>
                  <a:pt x="434" y="12"/>
                  <a:pt x="435" y="12"/>
                </a:cubicBezTo>
                <a:close/>
                <a:moveTo>
                  <a:pt x="430" y="13"/>
                </a:moveTo>
                <a:cubicBezTo>
                  <a:pt x="431" y="13"/>
                  <a:pt x="431" y="14"/>
                  <a:pt x="432" y="14"/>
                </a:cubicBezTo>
                <a:cubicBezTo>
                  <a:pt x="431" y="15"/>
                  <a:pt x="429" y="14"/>
                  <a:pt x="428" y="14"/>
                </a:cubicBezTo>
                <a:cubicBezTo>
                  <a:pt x="427" y="14"/>
                  <a:pt x="426" y="15"/>
                  <a:pt x="424" y="14"/>
                </a:cubicBezTo>
                <a:cubicBezTo>
                  <a:pt x="426" y="13"/>
                  <a:pt x="428" y="14"/>
                  <a:pt x="430" y="13"/>
                </a:cubicBezTo>
                <a:close/>
                <a:moveTo>
                  <a:pt x="425" y="51"/>
                </a:moveTo>
                <a:cubicBezTo>
                  <a:pt x="425" y="51"/>
                  <a:pt x="426" y="51"/>
                  <a:pt x="427" y="51"/>
                </a:cubicBezTo>
                <a:cubicBezTo>
                  <a:pt x="427" y="53"/>
                  <a:pt x="424" y="52"/>
                  <a:pt x="423" y="52"/>
                </a:cubicBezTo>
                <a:cubicBezTo>
                  <a:pt x="423" y="51"/>
                  <a:pt x="424" y="52"/>
                  <a:pt x="425" y="51"/>
                </a:cubicBezTo>
                <a:close/>
                <a:moveTo>
                  <a:pt x="416" y="14"/>
                </a:moveTo>
                <a:cubicBezTo>
                  <a:pt x="415" y="14"/>
                  <a:pt x="413" y="16"/>
                  <a:pt x="413" y="14"/>
                </a:cubicBezTo>
                <a:cubicBezTo>
                  <a:pt x="414" y="14"/>
                  <a:pt x="415" y="14"/>
                  <a:pt x="416" y="14"/>
                </a:cubicBezTo>
                <a:close/>
                <a:moveTo>
                  <a:pt x="410" y="50"/>
                </a:moveTo>
                <a:cubicBezTo>
                  <a:pt x="409" y="51"/>
                  <a:pt x="408" y="51"/>
                  <a:pt x="407" y="51"/>
                </a:cubicBezTo>
                <a:cubicBezTo>
                  <a:pt x="407" y="50"/>
                  <a:pt x="409" y="50"/>
                  <a:pt x="410" y="50"/>
                </a:cubicBezTo>
                <a:close/>
                <a:moveTo>
                  <a:pt x="406" y="50"/>
                </a:moveTo>
                <a:cubicBezTo>
                  <a:pt x="408" y="51"/>
                  <a:pt x="404" y="51"/>
                  <a:pt x="404" y="51"/>
                </a:cubicBezTo>
                <a:cubicBezTo>
                  <a:pt x="404" y="50"/>
                  <a:pt x="405" y="50"/>
                  <a:pt x="406" y="50"/>
                </a:cubicBezTo>
                <a:close/>
                <a:moveTo>
                  <a:pt x="395" y="55"/>
                </a:moveTo>
                <a:cubicBezTo>
                  <a:pt x="395" y="54"/>
                  <a:pt x="396" y="55"/>
                  <a:pt x="397" y="54"/>
                </a:cubicBezTo>
                <a:cubicBezTo>
                  <a:pt x="397" y="55"/>
                  <a:pt x="396" y="55"/>
                  <a:pt x="395" y="55"/>
                </a:cubicBezTo>
                <a:close/>
                <a:moveTo>
                  <a:pt x="428" y="54"/>
                </a:moveTo>
                <a:cubicBezTo>
                  <a:pt x="428" y="54"/>
                  <a:pt x="427" y="54"/>
                  <a:pt x="427" y="54"/>
                </a:cubicBezTo>
                <a:cubicBezTo>
                  <a:pt x="427" y="54"/>
                  <a:pt x="426" y="54"/>
                  <a:pt x="425" y="54"/>
                </a:cubicBezTo>
                <a:cubicBezTo>
                  <a:pt x="425" y="54"/>
                  <a:pt x="425" y="54"/>
                  <a:pt x="424" y="54"/>
                </a:cubicBezTo>
                <a:cubicBezTo>
                  <a:pt x="423" y="54"/>
                  <a:pt x="423" y="54"/>
                  <a:pt x="422" y="54"/>
                </a:cubicBezTo>
                <a:cubicBezTo>
                  <a:pt x="421" y="54"/>
                  <a:pt x="421" y="54"/>
                  <a:pt x="421" y="54"/>
                </a:cubicBezTo>
                <a:cubicBezTo>
                  <a:pt x="419" y="54"/>
                  <a:pt x="416" y="54"/>
                  <a:pt x="413" y="54"/>
                </a:cubicBezTo>
                <a:cubicBezTo>
                  <a:pt x="408" y="54"/>
                  <a:pt x="403" y="55"/>
                  <a:pt x="397" y="55"/>
                </a:cubicBezTo>
                <a:cubicBezTo>
                  <a:pt x="398" y="54"/>
                  <a:pt x="399" y="54"/>
                  <a:pt x="400" y="54"/>
                </a:cubicBezTo>
                <a:cubicBezTo>
                  <a:pt x="400" y="54"/>
                  <a:pt x="401" y="54"/>
                  <a:pt x="402" y="54"/>
                </a:cubicBezTo>
                <a:cubicBezTo>
                  <a:pt x="402" y="54"/>
                  <a:pt x="403" y="54"/>
                  <a:pt x="404" y="54"/>
                </a:cubicBezTo>
                <a:cubicBezTo>
                  <a:pt x="405" y="54"/>
                  <a:pt x="407" y="54"/>
                  <a:pt x="408" y="54"/>
                </a:cubicBezTo>
                <a:cubicBezTo>
                  <a:pt x="409" y="54"/>
                  <a:pt x="409" y="54"/>
                  <a:pt x="409" y="54"/>
                </a:cubicBezTo>
                <a:cubicBezTo>
                  <a:pt x="410" y="54"/>
                  <a:pt x="410" y="54"/>
                  <a:pt x="410" y="54"/>
                </a:cubicBezTo>
                <a:cubicBezTo>
                  <a:pt x="412" y="54"/>
                  <a:pt x="413" y="54"/>
                  <a:pt x="415" y="54"/>
                </a:cubicBezTo>
                <a:cubicBezTo>
                  <a:pt x="416" y="53"/>
                  <a:pt x="419" y="54"/>
                  <a:pt x="420" y="54"/>
                </a:cubicBezTo>
                <a:cubicBezTo>
                  <a:pt x="420" y="53"/>
                  <a:pt x="420" y="53"/>
                  <a:pt x="421" y="53"/>
                </a:cubicBezTo>
                <a:cubicBezTo>
                  <a:pt x="421" y="53"/>
                  <a:pt x="421" y="54"/>
                  <a:pt x="422" y="54"/>
                </a:cubicBezTo>
                <a:cubicBezTo>
                  <a:pt x="422" y="53"/>
                  <a:pt x="424" y="53"/>
                  <a:pt x="425" y="53"/>
                </a:cubicBezTo>
                <a:cubicBezTo>
                  <a:pt x="425" y="53"/>
                  <a:pt x="425" y="53"/>
                  <a:pt x="425" y="53"/>
                </a:cubicBezTo>
                <a:cubicBezTo>
                  <a:pt x="427" y="53"/>
                  <a:pt x="428" y="53"/>
                  <a:pt x="429" y="53"/>
                </a:cubicBezTo>
                <a:cubicBezTo>
                  <a:pt x="428" y="53"/>
                  <a:pt x="429" y="54"/>
                  <a:pt x="428" y="54"/>
                </a:cubicBezTo>
                <a:close/>
                <a:moveTo>
                  <a:pt x="431" y="28"/>
                </a:moveTo>
                <a:cubicBezTo>
                  <a:pt x="430" y="29"/>
                  <a:pt x="428" y="29"/>
                  <a:pt x="428" y="28"/>
                </a:cubicBezTo>
                <a:cubicBezTo>
                  <a:pt x="429" y="28"/>
                  <a:pt x="430" y="28"/>
                  <a:pt x="432" y="28"/>
                </a:cubicBezTo>
                <a:cubicBezTo>
                  <a:pt x="433" y="28"/>
                  <a:pt x="431" y="28"/>
                  <a:pt x="431" y="28"/>
                </a:cubicBezTo>
                <a:close/>
                <a:moveTo>
                  <a:pt x="432" y="51"/>
                </a:moveTo>
                <a:cubicBezTo>
                  <a:pt x="433" y="51"/>
                  <a:pt x="435" y="51"/>
                  <a:pt x="437" y="51"/>
                </a:cubicBezTo>
                <a:cubicBezTo>
                  <a:pt x="435" y="52"/>
                  <a:pt x="433" y="52"/>
                  <a:pt x="432" y="51"/>
                </a:cubicBezTo>
                <a:close/>
                <a:moveTo>
                  <a:pt x="435" y="46"/>
                </a:moveTo>
                <a:cubicBezTo>
                  <a:pt x="437" y="45"/>
                  <a:pt x="441" y="46"/>
                  <a:pt x="442" y="46"/>
                </a:cubicBezTo>
                <a:cubicBezTo>
                  <a:pt x="439" y="46"/>
                  <a:pt x="438" y="46"/>
                  <a:pt x="435" y="46"/>
                </a:cubicBezTo>
                <a:close/>
                <a:moveTo>
                  <a:pt x="441" y="20"/>
                </a:moveTo>
                <a:cubicBezTo>
                  <a:pt x="441" y="19"/>
                  <a:pt x="443" y="20"/>
                  <a:pt x="444" y="20"/>
                </a:cubicBezTo>
                <a:cubicBezTo>
                  <a:pt x="445" y="20"/>
                  <a:pt x="445" y="20"/>
                  <a:pt x="445" y="20"/>
                </a:cubicBezTo>
                <a:cubicBezTo>
                  <a:pt x="446" y="20"/>
                  <a:pt x="448" y="20"/>
                  <a:pt x="448" y="20"/>
                </a:cubicBezTo>
                <a:cubicBezTo>
                  <a:pt x="449" y="20"/>
                  <a:pt x="450" y="19"/>
                  <a:pt x="450" y="20"/>
                </a:cubicBezTo>
                <a:cubicBezTo>
                  <a:pt x="447" y="20"/>
                  <a:pt x="445" y="20"/>
                  <a:pt x="441" y="20"/>
                </a:cubicBezTo>
                <a:close/>
                <a:moveTo>
                  <a:pt x="449" y="43"/>
                </a:moveTo>
                <a:cubicBezTo>
                  <a:pt x="450" y="43"/>
                  <a:pt x="450" y="43"/>
                  <a:pt x="450" y="43"/>
                </a:cubicBezTo>
                <a:cubicBezTo>
                  <a:pt x="450" y="44"/>
                  <a:pt x="448" y="44"/>
                  <a:pt x="449" y="43"/>
                </a:cubicBezTo>
                <a:close/>
                <a:moveTo>
                  <a:pt x="450" y="46"/>
                </a:moveTo>
                <a:cubicBezTo>
                  <a:pt x="449" y="46"/>
                  <a:pt x="448" y="46"/>
                  <a:pt x="447" y="46"/>
                </a:cubicBezTo>
                <a:cubicBezTo>
                  <a:pt x="447" y="46"/>
                  <a:pt x="445" y="46"/>
                  <a:pt x="446" y="45"/>
                </a:cubicBezTo>
                <a:cubicBezTo>
                  <a:pt x="448" y="45"/>
                  <a:pt x="450" y="45"/>
                  <a:pt x="452" y="45"/>
                </a:cubicBezTo>
                <a:cubicBezTo>
                  <a:pt x="452" y="46"/>
                  <a:pt x="451" y="46"/>
                  <a:pt x="450" y="46"/>
                </a:cubicBezTo>
                <a:close/>
                <a:moveTo>
                  <a:pt x="449" y="13"/>
                </a:moveTo>
                <a:cubicBezTo>
                  <a:pt x="450" y="13"/>
                  <a:pt x="451" y="13"/>
                  <a:pt x="451" y="12"/>
                </a:cubicBezTo>
                <a:cubicBezTo>
                  <a:pt x="450" y="12"/>
                  <a:pt x="449" y="13"/>
                  <a:pt x="448" y="13"/>
                </a:cubicBezTo>
                <a:cubicBezTo>
                  <a:pt x="447" y="13"/>
                  <a:pt x="447" y="14"/>
                  <a:pt x="447" y="14"/>
                </a:cubicBezTo>
                <a:cubicBezTo>
                  <a:pt x="447" y="14"/>
                  <a:pt x="446" y="14"/>
                  <a:pt x="446" y="14"/>
                </a:cubicBezTo>
                <a:cubicBezTo>
                  <a:pt x="444" y="15"/>
                  <a:pt x="441" y="14"/>
                  <a:pt x="438" y="14"/>
                </a:cubicBezTo>
                <a:cubicBezTo>
                  <a:pt x="437" y="14"/>
                  <a:pt x="436" y="14"/>
                  <a:pt x="435" y="14"/>
                </a:cubicBezTo>
                <a:cubicBezTo>
                  <a:pt x="434" y="14"/>
                  <a:pt x="433" y="15"/>
                  <a:pt x="432" y="14"/>
                </a:cubicBezTo>
                <a:cubicBezTo>
                  <a:pt x="432" y="13"/>
                  <a:pt x="433" y="13"/>
                  <a:pt x="433" y="13"/>
                </a:cubicBezTo>
                <a:cubicBezTo>
                  <a:pt x="434" y="13"/>
                  <a:pt x="435" y="14"/>
                  <a:pt x="435" y="14"/>
                </a:cubicBezTo>
                <a:cubicBezTo>
                  <a:pt x="437" y="13"/>
                  <a:pt x="438" y="13"/>
                  <a:pt x="440" y="14"/>
                </a:cubicBezTo>
                <a:cubicBezTo>
                  <a:pt x="442" y="14"/>
                  <a:pt x="445" y="14"/>
                  <a:pt x="447" y="13"/>
                </a:cubicBezTo>
                <a:cubicBezTo>
                  <a:pt x="447" y="12"/>
                  <a:pt x="445" y="13"/>
                  <a:pt x="445" y="12"/>
                </a:cubicBezTo>
                <a:cubicBezTo>
                  <a:pt x="445" y="12"/>
                  <a:pt x="447" y="12"/>
                  <a:pt x="448" y="12"/>
                </a:cubicBezTo>
                <a:cubicBezTo>
                  <a:pt x="448" y="12"/>
                  <a:pt x="449" y="11"/>
                  <a:pt x="450" y="11"/>
                </a:cubicBezTo>
                <a:cubicBezTo>
                  <a:pt x="451" y="11"/>
                  <a:pt x="452" y="12"/>
                  <a:pt x="453" y="12"/>
                </a:cubicBezTo>
                <a:cubicBezTo>
                  <a:pt x="454" y="12"/>
                  <a:pt x="455" y="12"/>
                  <a:pt x="456" y="12"/>
                </a:cubicBezTo>
                <a:cubicBezTo>
                  <a:pt x="456" y="13"/>
                  <a:pt x="456" y="12"/>
                  <a:pt x="456" y="12"/>
                </a:cubicBezTo>
                <a:cubicBezTo>
                  <a:pt x="456" y="14"/>
                  <a:pt x="458" y="12"/>
                  <a:pt x="459" y="13"/>
                </a:cubicBezTo>
                <a:cubicBezTo>
                  <a:pt x="459" y="13"/>
                  <a:pt x="458" y="13"/>
                  <a:pt x="457" y="14"/>
                </a:cubicBezTo>
                <a:cubicBezTo>
                  <a:pt x="456" y="14"/>
                  <a:pt x="454" y="14"/>
                  <a:pt x="452" y="14"/>
                </a:cubicBezTo>
                <a:cubicBezTo>
                  <a:pt x="451" y="14"/>
                  <a:pt x="449" y="15"/>
                  <a:pt x="449" y="13"/>
                </a:cubicBezTo>
                <a:close/>
                <a:moveTo>
                  <a:pt x="453" y="20"/>
                </a:moveTo>
                <a:cubicBezTo>
                  <a:pt x="454" y="19"/>
                  <a:pt x="456" y="19"/>
                  <a:pt x="457" y="19"/>
                </a:cubicBezTo>
                <a:cubicBezTo>
                  <a:pt x="457" y="19"/>
                  <a:pt x="460" y="19"/>
                  <a:pt x="461" y="19"/>
                </a:cubicBezTo>
                <a:cubicBezTo>
                  <a:pt x="462" y="19"/>
                  <a:pt x="463" y="18"/>
                  <a:pt x="464" y="18"/>
                </a:cubicBezTo>
                <a:cubicBezTo>
                  <a:pt x="465" y="18"/>
                  <a:pt x="466" y="19"/>
                  <a:pt x="468" y="19"/>
                </a:cubicBezTo>
                <a:cubicBezTo>
                  <a:pt x="468" y="19"/>
                  <a:pt x="468" y="18"/>
                  <a:pt x="469" y="18"/>
                </a:cubicBezTo>
                <a:cubicBezTo>
                  <a:pt x="469" y="18"/>
                  <a:pt x="469" y="19"/>
                  <a:pt x="470" y="19"/>
                </a:cubicBezTo>
                <a:cubicBezTo>
                  <a:pt x="471" y="19"/>
                  <a:pt x="473" y="19"/>
                  <a:pt x="474" y="19"/>
                </a:cubicBezTo>
                <a:cubicBezTo>
                  <a:pt x="474" y="19"/>
                  <a:pt x="475" y="19"/>
                  <a:pt x="475" y="19"/>
                </a:cubicBezTo>
                <a:cubicBezTo>
                  <a:pt x="476" y="19"/>
                  <a:pt x="477" y="19"/>
                  <a:pt x="478" y="19"/>
                </a:cubicBezTo>
                <a:cubicBezTo>
                  <a:pt x="480" y="20"/>
                  <a:pt x="481" y="19"/>
                  <a:pt x="482" y="20"/>
                </a:cubicBezTo>
                <a:cubicBezTo>
                  <a:pt x="483" y="20"/>
                  <a:pt x="483" y="20"/>
                  <a:pt x="483" y="21"/>
                </a:cubicBezTo>
                <a:cubicBezTo>
                  <a:pt x="482" y="21"/>
                  <a:pt x="481" y="21"/>
                  <a:pt x="481" y="21"/>
                </a:cubicBezTo>
                <a:cubicBezTo>
                  <a:pt x="479" y="21"/>
                  <a:pt x="477" y="21"/>
                  <a:pt x="475" y="21"/>
                </a:cubicBezTo>
                <a:cubicBezTo>
                  <a:pt x="475" y="20"/>
                  <a:pt x="476" y="20"/>
                  <a:pt x="476" y="20"/>
                </a:cubicBezTo>
                <a:cubicBezTo>
                  <a:pt x="475" y="19"/>
                  <a:pt x="471" y="20"/>
                  <a:pt x="469" y="20"/>
                </a:cubicBezTo>
                <a:cubicBezTo>
                  <a:pt x="468" y="20"/>
                  <a:pt x="468" y="19"/>
                  <a:pt x="466" y="19"/>
                </a:cubicBezTo>
                <a:cubicBezTo>
                  <a:pt x="466" y="19"/>
                  <a:pt x="466" y="20"/>
                  <a:pt x="467" y="20"/>
                </a:cubicBezTo>
                <a:cubicBezTo>
                  <a:pt x="466" y="20"/>
                  <a:pt x="464" y="20"/>
                  <a:pt x="463" y="20"/>
                </a:cubicBezTo>
                <a:cubicBezTo>
                  <a:pt x="462" y="20"/>
                  <a:pt x="461" y="20"/>
                  <a:pt x="460" y="20"/>
                </a:cubicBezTo>
                <a:cubicBezTo>
                  <a:pt x="459" y="20"/>
                  <a:pt x="459" y="20"/>
                  <a:pt x="459" y="20"/>
                </a:cubicBezTo>
                <a:cubicBezTo>
                  <a:pt x="459" y="20"/>
                  <a:pt x="459" y="20"/>
                  <a:pt x="459" y="20"/>
                </a:cubicBezTo>
                <a:cubicBezTo>
                  <a:pt x="458" y="20"/>
                  <a:pt x="457" y="20"/>
                  <a:pt x="457" y="20"/>
                </a:cubicBezTo>
                <a:cubicBezTo>
                  <a:pt x="456" y="20"/>
                  <a:pt x="454" y="19"/>
                  <a:pt x="453" y="20"/>
                </a:cubicBezTo>
                <a:close/>
                <a:moveTo>
                  <a:pt x="469" y="43"/>
                </a:moveTo>
                <a:cubicBezTo>
                  <a:pt x="469" y="43"/>
                  <a:pt x="469" y="43"/>
                  <a:pt x="469" y="43"/>
                </a:cubicBezTo>
                <a:cubicBezTo>
                  <a:pt x="459" y="43"/>
                  <a:pt x="459" y="43"/>
                  <a:pt x="459" y="43"/>
                </a:cubicBezTo>
                <a:cubicBezTo>
                  <a:pt x="459" y="42"/>
                  <a:pt x="460" y="43"/>
                  <a:pt x="461" y="43"/>
                </a:cubicBezTo>
                <a:cubicBezTo>
                  <a:pt x="463" y="43"/>
                  <a:pt x="464" y="43"/>
                  <a:pt x="465" y="42"/>
                </a:cubicBezTo>
                <a:cubicBezTo>
                  <a:pt x="466" y="43"/>
                  <a:pt x="467" y="43"/>
                  <a:pt x="469" y="43"/>
                </a:cubicBezTo>
                <a:close/>
                <a:moveTo>
                  <a:pt x="467" y="21"/>
                </a:moveTo>
                <a:cubicBezTo>
                  <a:pt x="467" y="21"/>
                  <a:pt x="468" y="21"/>
                  <a:pt x="469" y="21"/>
                </a:cubicBezTo>
                <a:cubicBezTo>
                  <a:pt x="469" y="22"/>
                  <a:pt x="467" y="22"/>
                  <a:pt x="467" y="21"/>
                </a:cubicBezTo>
                <a:close/>
                <a:moveTo>
                  <a:pt x="454" y="45"/>
                </a:moveTo>
                <a:cubicBezTo>
                  <a:pt x="454" y="45"/>
                  <a:pt x="456" y="45"/>
                  <a:pt x="457" y="45"/>
                </a:cubicBezTo>
                <a:cubicBezTo>
                  <a:pt x="457" y="46"/>
                  <a:pt x="455" y="46"/>
                  <a:pt x="454" y="45"/>
                </a:cubicBezTo>
                <a:close/>
                <a:moveTo>
                  <a:pt x="458" y="53"/>
                </a:moveTo>
                <a:cubicBezTo>
                  <a:pt x="458" y="52"/>
                  <a:pt x="459" y="52"/>
                  <a:pt x="460" y="52"/>
                </a:cubicBezTo>
                <a:cubicBezTo>
                  <a:pt x="459" y="53"/>
                  <a:pt x="458" y="53"/>
                  <a:pt x="458" y="53"/>
                </a:cubicBezTo>
                <a:close/>
                <a:moveTo>
                  <a:pt x="500" y="52"/>
                </a:moveTo>
                <a:cubicBezTo>
                  <a:pt x="500" y="52"/>
                  <a:pt x="499" y="51"/>
                  <a:pt x="499" y="51"/>
                </a:cubicBezTo>
                <a:cubicBezTo>
                  <a:pt x="499" y="51"/>
                  <a:pt x="499" y="52"/>
                  <a:pt x="499" y="52"/>
                </a:cubicBezTo>
                <a:cubicBezTo>
                  <a:pt x="498" y="52"/>
                  <a:pt x="497" y="51"/>
                  <a:pt x="497" y="52"/>
                </a:cubicBezTo>
                <a:cubicBezTo>
                  <a:pt x="497" y="52"/>
                  <a:pt x="497" y="52"/>
                  <a:pt x="497" y="52"/>
                </a:cubicBezTo>
                <a:cubicBezTo>
                  <a:pt x="496" y="51"/>
                  <a:pt x="494" y="52"/>
                  <a:pt x="493" y="52"/>
                </a:cubicBezTo>
                <a:cubicBezTo>
                  <a:pt x="493" y="52"/>
                  <a:pt x="493" y="52"/>
                  <a:pt x="493" y="51"/>
                </a:cubicBezTo>
                <a:cubicBezTo>
                  <a:pt x="491" y="52"/>
                  <a:pt x="489" y="51"/>
                  <a:pt x="487" y="52"/>
                </a:cubicBezTo>
                <a:cubicBezTo>
                  <a:pt x="487" y="52"/>
                  <a:pt x="487" y="52"/>
                  <a:pt x="487" y="52"/>
                </a:cubicBezTo>
                <a:cubicBezTo>
                  <a:pt x="487" y="52"/>
                  <a:pt x="486" y="52"/>
                  <a:pt x="486" y="52"/>
                </a:cubicBezTo>
                <a:cubicBezTo>
                  <a:pt x="485" y="53"/>
                  <a:pt x="485" y="52"/>
                  <a:pt x="484" y="52"/>
                </a:cubicBezTo>
                <a:cubicBezTo>
                  <a:pt x="483" y="51"/>
                  <a:pt x="482" y="52"/>
                  <a:pt x="481" y="52"/>
                </a:cubicBezTo>
                <a:cubicBezTo>
                  <a:pt x="480" y="52"/>
                  <a:pt x="480" y="53"/>
                  <a:pt x="480" y="52"/>
                </a:cubicBezTo>
                <a:cubicBezTo>
                  <a:pt x="479" y="53"/>
                  <a:pt x="479" y="52"/>
                  <a:pt x="478" y="52"/>
                </a:cubicBezTo>
                <a:cubicBezTo>
                  <a:pt x="478" y="52"/>
                  <a:pt x="479" y="52"/>
                  <a:pt x="479" y="52"/>
                </a:cubicBezTo>
                <a:cubicBezTo>
                  <a:pt x="479" y="51"/>
                  <a:pt x="476" y="52"/>
                  <a:pt x="475" y="52"/>
                </a:cubicBezTo>
                <a:cubicBezTo>
                  <a:pt x="475" y="52"/>
                  <a:pt x="475" y="52"/>
                  <a:pt x="475" y="52"/>
                </a:cubicBezTo>
                <a:cubicBezTo>
                  <a:pt x="472" y="53"/>
                  <a:pt x="468" y="53"/>
                  <a:pt x="465" y="53"/>
                </a:cubicBezTo>
                <a:cubicBezTo>
                  <a:pt x="465" y="51"/>
                  <a:pt x="467" y="52"/>
                  <a:pt x="467" y="52"/>
                </a:cubicBezTo>
                <a:cubicBezTo>
                  <a:pt x="467" y="52"/>
                  <a:pt x="467" y="52"/>
                  <a:pt x="467" y="51"/>
                </a:cubicBezTo>
                <a:cubicBezTo>
                  <a:pt x="468" y="51"/>
                  <a:pt x="468" y="52"/>
                  <a:pt x="468" y="52"/>
                </a:cubicBezTo>
                <a:cubicBezTo>
                  <a:pt x="469" y="52"/>
                  <a:pt x="470" y="51"/>
                  <a:pt x="470" y="52"/>
                </a:cubicBezTo>
                <a:cubicBezTo>
                  <a:pt x="471" y="52"/>
                  <a:pt x="471" y="51"/>
                  <a:pt x="471" y="51"/>
                </a:cubicBezTo>
                <a:cubicBezTo>
                  <a:pt x="477" y="51"/>
                  <a:pt x="481" y="51"/>
                  <a:pt x="487" y="51"/>
                </a:cubicBezTo>
                <a:cubicBezTo>
                  <a:pt x="486" y="52"/>
                  <a:pt x="487" y="51"/>
                  <a:pt x="487" y="52"/>
                </a:cubicBezTo>
                <a:cubicBezTo>
                  <a:pt x="487" y="51"/>
                  <a:pt x="487" y="51"/>
                  <a:pt x="487" y="51"/>
                </a:cubicBezTo>
                <a:cubicBezTo>
                  <a:pt x="489" y="51"/>
                  <a:pt x="490" y="51"/>
                  <a:pt x="492" y="51"/>
                </a:cubicBezTo>
                <a:cubicBezTo>
                  <a:pt x="493" y="51"/>
                  <a:pt x="493" y="51"/>
                  <a:pt x="494" y="51"/>
                </a:cubicBezTo>
                <a:cubicBezTo>
                  <a:pt x="496" y="50"/>
                  <a:pt x="500" y="50"/>
                  <a:pt x="502" y="51"/>
                </a:cubicBezTo>
                <a:cubicBezTo>
                  <a:pt x="503" y="51"/>
                  <a:pt x="504" y="51"/>
                  <a:pt x="504" y="51"/>
                </a:cubicBezTo>
                <a:cubicBezTo>
                  <a:pt x="503" y="51"/>
                  <a:pt x="501" y="52"/>
                  <a:pt x="500" y="52"/>
                </a:cubicBezTo>
                <a:close/>
                <a:moveTo>
                  <a:pt x="509" y="51"/>
                </a:moveTo>
                <a:cubicBezTo>
                  <a:pt x="509" y="51"/>
                  <a:pt x="511" y="50"/>
                  <a:pt x="512" y="51"/>
                </a:cubicBezTo>
                <a:cubicBezTo>
                  <a:pt x="512" y="51"/>
                  <a:pt x="509" y="52"/>
                  <a:pt x="509" y="51"/>
                </a:cubicBezTo>
                <a:close/>
                <a:moveTo>
                  <a:pt x="516" y="47"/>
                </a:moveTo>
                <a:cubicBezTo>
                  <a:pt x="514" y="47"/>
                  <a:pt x="509" y="48"/>
                  <a:pt x="507" y="47"/>
                </a:cubicBezTo>
                <a:cubicBezTo>
                  <a:pt x="507" y="47"/>
                  <a:pt x="506" y="47"/>
                  <a:pt x="506" y="46"/>
                </a:cubicBezTo>
                <a:cubicBezTo>
                  <a:pt x="505" y="46"/>
                  <a:pt x="505" y="46"/>
                  <a:pt x="504" y="47"/>
                </a:cubicBezTo>
                <a:cubicBezTo>
                  <a:pt x="503" y="47"/>
                  <a:pt x="501" y="47"/>
                  <a:pt x="500" y="47"/>
                </a:cubicBezTo>
                <a:cubicBezTo>
                  <a:pt x="499" y="47"/>
                  <a:pt x="499" y="47"/>
                  <a:pt x="498" y="47"/>
                </a:cubicBezTo>
                <a:cubicBezTo>
                  <a:pt x="498" y="47"/>
                  <a:pt x="497" y="46"/>
                  <a:pt x="496" y="46"/>
                </a:cubicBezTo>
                <a:cubicBezTo>
                  <a:pt x="495" y="46"/>
                  <a:pt x="495" y="47"/>
                  <a:pt x="495" y="47"/>
                </a:cubicBezTo>
                <a:cubicBezTo>
                  <a:pt x="495" y="47"/>
                  <a:pt x="493" y="46"/>
                  <a:pt x="492" y="46"/>
                </a:cubicBezTo>
                <a:cubicBezTo>
                  <a:pt x="491" y="46"/>
                  <a:pt x="489" y="47"/>
                  <a:pt x="489" y="45"/>
                </a:cubicBezTo>
                <a:cubicBezTo>
                  <a:pt x="490" y="45"/>
                  <a:pt x="493" y="45"/>
                  <a:pt x="495" y="45"/>
                </a:cubicBezTo>
                <a:cubicBezTo>
                  <a:pt x="495" y="46"/>
                  <a:pt x="494" y="45"/>
                  <a:pt x="494" y="46"/>
                </a:cubicBezTo>
                <a:cubicBezTo>
                  <a:pt x="495" y="46"/>
                  <a:pt x="497" y="46"/>
                  <a:pt x="498" y="46"/>
                </a:cubicBezTo>
                <a:cubicBezTo>
                  <a:pt x="498" y="45"/>
                  <a:pt x="495" y="46"/>
                  <a:pt x="495" y="45"/>
                </a:cubicBezTo>
                <a:cubicBezTo>
                  <a:pt x="496" y="46"/>
                  <a:pt x="497" y="45"/>
                  <a:pt x="498" y="45"/>
                </a:cubicBezTo>
                <a:cubicBezTo>
                  <a:pt x="498" y="45"/>
                  <a:pt x="499" y="45"/>
                  <a:pt x="499" y="45"/>
                </a:cubicBezTo>
                <a:cubicBezTo>
                  <a:pt x="501" y="45"/>
                  <a:pt x="503" y="44"/>
                  <a:pt x="504" y="44"/>
                </a:cubicBezTo>
                <a:cubicBezTo>
                  <a:pt x="504" y="45"/>
                  <a:pt x="504" y="45"/>
                  <a:pt x="504" y="45"/>
                </a:cubicBezTo>
                <a:cubicBezTo>
                  <a:pt x="505" y="46"/>
                  <a:pt x="505" y="46"/>
                  <a:pt x="506" y="46"/>
                </a:cubicBezTo>
                <a:cubicBezTo>
                  <a:pt x="509" y="45"/>
                  <a:pt x="513" y="46"/>
                  <a:pt x="517" y="47"/>
                </a:cubicBezTo>
                <a:cubicBezTo>
                  <a:pt x="517" y="48"/>
                  <a:pt x="516" y="47"/>
                  <a:pt x="516" y="47"/>
                </a:cubicBezTo>
                <a:close/>
                <a:moveTo>
                  <a:pt x="521" y="53"/>
                </a:moveTo>
                <a:cubicBezTo>
                  <a:pt x="521" y="53"/>
                  <a:pt x="520" y="53"/>
                  <a:pt x="521" y="52"/>
                </a:cubicBezTo>
                <a:cubicBezTo>
                  <a:pt x="520" y="52"/>
                  <a:pt x="520" y="53"/>
                  <a:pt x="520" y="53"/>
                </a:cubicBezTo>
                <a:cubicBezTo>
                  <a:pt x="520" y="53"/>
                  <a:pt x="519" y="53"/>
                  <a:pt x="519" y="53"/>
                </a:cubicBezTo>
                <a:cubicBezTo>
                  <a:pt x="519" y="53"/>
                  <a:pt x="519" y="53"/>
                  <a:pt x="519" y="52"/>
                </a:cubicBezTo>
                <a:cubicBezTo>
                  <a:pt x="518" y="52"/>
                  <a:pt x="518" y="53"/>
                  <a:pt x="517" y="52"/>
                </a:cubicBezTo>
                <a:cubicBezTo>
                  <a:pt x="518" y="52"/>
                  <a:pt x="519" y="52"/>
                  <a:pt x="520" y="52"/>
                </a:cubicBezTo>
                <a:cubicBezTo>
                  <a:pt x="520" y="52"/>
                  <a:pt x="521" y="52"/>
                  <a:pt x="521" y="52"/>
                </a:cubicBezTo>
                <a:cubicBezTo>
                  <a:pt x="522" y="52"/>
                  <a:pt x="522" y="52"/>
                  <a:pt x="523" y="52"/>
                </a:cubicBezTo>
                <a:cubicBezTo>
                  <a:pt x="524" y="52"/>
                  <a:pt x="527" y="52"/>
                  <a:pt x="528" y="52"/>
                </a:cubicBezTo>
                <a:cubicBezTo>
                  <a:pt x="529" y="52"/>
                  <a:pt x="530" y="52"/>
                  <a:pt x="531" y="53"/>
                </a:cubicBezTo>
                <a:cubicBezTo>
                  <a:pt x="527" y="53"/>
                  <a:pt x="524" y="53"/>
                  <a:pt x="521" y="53"/>
                </a:cubicBezTo>
                <a:close/>
                <a:moveTo>
                  <a:pt x="547" y="55"/>
                </a:moveTo>
                <a:cubicBezTo>
                  <a:pt x="546" y="55"/>
                  <a:pt x="544" y="55"/>
                  <a:pt x="542" y="55"/>
                </a:cubicBezTo>
                <a:cubicBezTo>
                  <a:pt x="541" y="55"/>
                  <a:pt x="540" y="56"/>
                  <a:pt x="540" y="55"/>
                </a:cubicBezTo>
                <a:cubicBezTo>
                  <a:pt x="541" y="55"/>
                  <a:pt x="541" y="54"/>
                  <a:pt x="542" y="54"/>
                </a:cubicBezTo>
                <a:cubicBezTo>
                  <a:pt x="543" y="54"/>
                  <a:pt x="543" y="55"/>
                  <a:pt x="544" y="55"/>
                </a:cubicBezTo>
                <a:cubicBezTo>
                  <a:pt x="545" y="55"/>
                  <a:pt x="545" y="54"/>
                  <a:pt x="546" y="55"/>
                </a:cubicBezTo>
                <a:cubicBezTo>
                  <a:pt x="546" y="55"/>
                  <a:pt x="548" y="54"/>
                  <a:pt x="547" y="55"/>
                </a:cubicBezTo>
                <a:close/>
                <a:moveTo>
                  <a:pt x="550" y="48"/>
                </a:moveTo>
                <a:cubicBezTo>
                  <a:pt x="550" y="48"/>
                  <a:pt x="549" y="48"/>
                  <a:pt x="549" y="48"/>
                </a:cubicBezTo>
                <a:cubicBezTo>
                  <a:pt x="548" y="48"/>
                  <a:pt x="548" y="48"/>
                  <a:pt x="547" y="48"/>
                </a:cubicBezTo>
                <a:cubicBezTo>
                  <a:pt x="546" y="48"/>
                  <a:pt x="543" y="48"/>
                  <a:pt x="541" y="47"/>
                </a:cubicBezTo>
                <a:cubicBezTo>
                  <a:pt x="541" y="47"/>
                  <a:pt x="541" y="47"/>
                  <a:pt x="541" y="48"/>
                </a:cubicBezTo>
                <a:cubicBezTo>
                  <a:pt x="540" y="49"/>
                  <a:pt x="539" y="48"/>
                  <a:pt x="538" y="48"/>
                </a:cubicBezTo>
                <a:cubicBezTo>
                  <a:pt x="537" y="48"/>
                  <a:pt x="537" y="48"/>
                  <a:pt x="536" y="47"/>
                </a:cubicBezTo>
                <a:cubicBezTo>
                  <a:pt x="536" y="47"/>
                  <a:pt x="535" y="47"/>
                  <a:pt x="535" y="47"/>
                </a:cubicBezTo>
                <a:cubicBezTo>
                  <a:pt x="536" y="46"/>
                  <a:pt x="536" y="47"/>
                  <a:pt x="537" y="47"/>
                </a:cubicBezTo>
                <a:cubicBezTo>
                  <a:pt x="537" y="46"/>
                  <a:pt x="535" y="47"/>
                  <a:pt x="535" y="46"/>
                </a:cubicBezTo>
                <a:cubicBezTo>
                  <a:pt x="534" y="46"/>
                  <a:pt x="535" y="47"/>
                  <a:pt x="535" y="47"/>
                </a:cubicBezTo>
                <a:cubicBezTo>
                  <a:pt x="534" y="47"/>
                  <a:pt x="533" y="48"/>
                  <a:pt x="533" y="47"/>
                </a:cubicBezTo>
                <a:cubicBezTo>
                  <a:pt x="533" y="47"/>
                  <a:pt x="534" y="48"/>
                  <a:pt x="534" y="47"/>
                </a:cubicBezTo>
                <a:cubicBezTo>
                  <a:pt x="531" y="46"/>
                  <a:pt x="527" y="47"/>
                  <a:pt x="523" y="46"/>
                </a:cubicBezTo>
                <a:cubicBezTo>
                  <a:pt x="523" y="46"/>
                  <a:pt x="523" y="46"/>
                  <a:pt x="523" y="46"/>
                </a:cubicBezTo>
                <a:cubicBezTo>
                  <a:pt x="522" y="46"/>
                  <a:pt x="521" y="45"/>
                  <a:pt x="519" y="45"/>
                </a:cubicBezTo>
                <a:cubicBezTo>
                  <a:pt x="520" y="44"/>
                  <a:pt x="521" y="45"/>
                  <a:pt x="522" y="45"/>
                </a:cubicBezTo>
                <a:cubicBezTo>
                  <a:pt x="523" y="45"/>
                  <a:pt x="525" y="45"/>
                  <a:pt x="526" y="45"/>
                </a:cubicBezTo>
                <a:cubicBezTo>
                  <a:pt x="527" y="45"/>
                  <a:pt x="528" y="45"/>
                  <a:pt x="530" y="45"/>
                </a:cubicBezTo>
                <a:cubicBezTo>
                  <a:pt x="530" y="45"/>
                  <a:pt x="529" y="45"/>
                  <a:pt x="529" y="45"/>
                </a:cubicBezTo>
                <a:cubicBezTo>
                  <a:pt x="530" y="44"/>
                  <a:pt x="532" y="45"/>
                  <a:pt x="534" y="45"/>
                </a:cubicBezTo>
                <a:cubicBezTo>
                  <a:pt x="534" y="45"/>
                  <a:pt x="534" y="45"/>
                  <a:pt x="534" y="45"/>
                </a:cubicBezTo>
                <a:cubicBezTo>
                  <a:pt x="535" y="45"/>
                  <a:pt x="537" y="44"/>
                  <a:pt x="537" y="45"/>
                </a:cubicBezTo>
                <a:cubicBezTo>
                  <a:pt x="538" y="46"/>
                  <a:pt x="537" y="45"/>
                  <a:pt x="538" y="45"/>
                </a:cubicBezTo>
                <a:cubicBezTo>
                  <a:pt x="542" y="46"/>
                  <a:pt x="547" y="47"/>
                  <a:pt x="552" y="47"/>
                </a:cubicBezTo>
                <a:cubicBezTo>
                  <a:pt x="552" y="48"/>
                  <a:pt x="551" y="48"/>
                  <a:pt x="550" y="48"/>
                </a:cubicBezTo>
                <a:close/>
                <a:moveTo>
                  <a:pt x="554" y="42"/>
                </a:moveTo>
                <a:cubicBezTo>
                  <a:pt x="554" y="41"/>
                  <a:pt x="555" y="42"/>
                  <a:pt x="556" y="42"/>
                </a:cubicBezTo>
                <a:cubicBezTo>
                  <a:pt x="556" y="43"/>
                  <a:pt x="555" y="42"/>
                  <a:pt x="554" y="42"/>
                </a:cubicBezTo>
                <a:close/>
                <a:moveTo>
                  <a:pt x="550" y="40"/>
                </a:moveTo>
                <a:cubicBezTo>
                  <a:pt x="550" y="39"/>
                  <a:pt x="552" y="39"/>
                  <a:pt x="553" y="39"/>
                </a:cubicBezTo>
                <a:cubicBezTo>
                  <a:pt x="554" y="39"/>
                  <a:pt x="554" y="39"/>
                  <a:pt x="554" y="39"/>
                </a:cubicBezTo>
                <a:cubicBezTo>
                  <a:pt x="555" y="39"/>
                  <a:pt x="555" y="39"/>
                  <a:pt x="555" y="39"/>
                </a:cubicBezTo>
                <a:cubicBezTo>
                  <a:pt x="555" y="39"/>
                  <a:pt x="556" y="39"/>
                  <a:pt x="557" y="40"/>
                </a:cubicBezTo>
                <a:cubicBezTo>
                  <a:pt x="555" y="40"/>
                  <a:pt x="552" y="40"/>
                  <a:pt x="550" y="40"/>
                </a:cubicBezTo>
                <a:close/>
                <a:moveTo>
                  <a:pt x="561" y="50"/>
                </a:moveTo>
                <a:cubicBezTo>
                  <a:pt x="561" y="50"/>
                  <a:pt x="562" y="50"/>
                  <a:pt x="562" y="50"/>
                </a:cubicBezTo>
                <a:cubicBezTo>
                  <a:pt x="561" y="51"/>
                  <a:pt x="558" y="51"/>
                  <a:pt x="561" y="50"/>
                </a:cubicBezTo>
                <a:close/>
                <a:moveTo>
                  <a:pt x="626" y="59"/>
                </a:moveTo>
                <a:cubicBezTo>
                  <a:pt x="626" y="58"/>
                  <a:pt x="627" y="59"/>
                  <a:pt x="628" y="58"/>
                </a:cubicBezTo>
                <a:cubicBezTo>
                  <a:pt x="627" y="59"/>
                  <a:pt x="627" y="59"/>
                  <a:pt x="626" y="59"/>
                </a:cubicBezTo>
                <a:close/>
                <a:moveTo>
                  <a:pt x="664" y="54"/>
                </a:moveTo>
                <a:cubicBezTo>
                  <a:pt x="664" y="53"/>
                  <a:pt x="665" y="54"/>
                  <a:pt x="666" y="54"/>
                </a:cubicBezTo>
                <a:cubicBezTo>
                  <a:pt x="666" y="54"/>
                  <a:pt x="665" y="54"/>
                  <a:pt x="664" y="54"/>
                </a:cubicBezTo>
                <a:close/>
                <a:moveTo>
                  <a:pt x="679" y="47"/>
                </a:moveTo>
                <a:cubicBezTo>
                  <a:pt x="680" y="47"/>
                  <a:pt x="681" y="47"/>
                  <a:pt x="683" y="47"/>
                </a:cubicBezTo>
                <a:cubicBezTo>
                  <a:pt x="682" y="48"/>
                  <a:pt x="679" y="47"/>
                  <a:pt x="677" y="48"/>
                </a:cubicBezTo>
                <a:cubicBezTo>
                  <a:pt x="677" y="47"/>
                  <a:pt x="679" y="47"/>
                  <a:pt x="679" y="47"/>
                </a:cubicBezTo>
                <a:close/>
                <a:moveTo>
                  <a:pt x="677" y="47"/>
                </a:moveTo>
                <a:cubicBezTo>
                  <a:pt x="677" y="48"/>
                  <a:pt x="676" y="48"/>
                  <a:pt x="675" y="48"/>
                </a:cubicBezTo>
                <a:cubicBezTo>
                  <a:pt x="675" y="47"/>
                  <a:pt x="676" y="47"/>
                  <a:pt x="677" y="47"/>
                </a:cubicBezTo>
                <a:close/>
                <a:moveTo>
                  <a:pt x="673" y="48"/>
                </a:moveTo>
                <a:cubicBezTo>
                  <a:pt x="672" y="49"/>
                  <a:pt x="669" y="48"/>
                  <a:pt x="668" y="48"/>
                </a:cubicBezTo>
                <a:cubicBezTo>
                  <a:pt x="669" y="47"/>
                  <a:pt x="672" y="48"/>
                  <a:pt x="673" y="48"/>
                </a:cubicBezTo>
                <a:close/>
                <a:moveTo>
                  <a:pt x="671" y="57"/>
                </a:moveTo>
                <a:cubicBezTo>
                  <a:pt x="670" y="57"/>
                  <a:pt x="669" y="57"/>
                  <a:pt x="669" y="57"/>
                </a:cubicBezTo>
                <a:cubicBezTo>
                  <a:pt x="668" y="57"/>
                  <a:pt x="669" y="57"/>
                  <a:pt x="670" y="57"/>
                </a:cubicBezTo>
                <a:cubicBezTo>
                  <a:pt x="670" y="56"/>
                  <a:pt x="671" y="56"/>
                  <a:pt x="671" y="57"/>
                </a:cubicBezTo>
                <a:close/>
                <a:moveTo>
                  <a:pt x="677" y="58"/>
                </a:moveTo>
                <a:cubicBezTo>
                  <a:pt x="676" y="58"/>
                  <a:pt x="676" y="57"/>
                  <a:pt x="675" y="57"/>
                </a:cubicBezTo>
                <a:cubicBezTo>
                  <a:pt x="674" y="57"/>
                  <a:pt x="672" y="57"/>
                  <a:pt x="671" y="57"/>
                </a:cubicBezTo>
                <a:cubicBezTo>
                  <a:pt x="673" y="56"/>
                  <a:pt x="675" y="57"/>
                  <a:pt x="677" y="56"/>
                </a:cubicBezTo>
                <a:cubicBezTo>
                  <a:pt x="678" y="56"/>
                  <a:pt x="677" y="57"/>
                  <a:pt x="677" y="58"/>
                </a:cubicBezTo>
                <a:close/>
                <a:moveTo>
                  <a:pt x="562" y="7"/>
                </a:moveTo>
                <a:cubicBezTo>
                  <a:pt x="560" y="6"/>
                  <a:pt x="559" y="7"/>
                  <a:pt x="558" y="7"/>
                </a:cubicBezTo>
                <a:cubicBezTo>
                  <a:pt x="557" y="7"/>
                  <a:pt x="555" y="7"/>
                  <a:pt x="555" y="7"/>
                </a:cubicBezTo>
                <a:cubicBezTo>
                  <a:pt x="556" y="7"/>
                  <a:pt x="559" y="7"/>
                  <a:pt x="560" y="7"/>
                </a:cubicBezTo>
                <a:cubicBezTo>
                  <a:pt x="561" y="7"/>
                  <a:pt x="562" y="7"/>
                  <a:pt x="562" y="7"/>
                </a:cubicBezTo>
                <a:close/>
                <a:moveTo>
                  <a:pt x="520" y="15"/>
                </a:moveTo>
                <a:cubicBezTo>
                  <a:pt x="521" y="15"/>
                  <a:pt x="522" y="15"/>
                  <a:pt x="523" y="15"/>
                </a:cubicBezTo>
                <a:cubicBezTo>
                  <a:pt x="525" y="15"/>
                  <a:pt x="520" y="14"/>
                  <a:pt x="520" y="15"/>
                </a:cubicBezTo>
                <a:close/>
                <a:moveTo>
                  <a:pt x="519" y="13"/>
                </a:moveTo>
                <a:cubicBezTo>
                  <a:pt x="518" y="14"/>
                  <a:pt x="517" y="13"/>
                  <a:pt x="517" y="14"/>
                </a:cubicBezTo>
                <a:cubicBezTo>
                  <a:pt x="519" y="13"/>
                  <a:pt x="520" y="14"/>
                  <a:pt x="522" y="14"/>
                </a:cubicBezTo>
                <a:cubicBezTo>
                  <a:pt x="523" y="14"/>
                  <a:pt x="523" y="14"/>
                  <a:pt x="523" y="14"/>
                </a:cubicBezTo>
                <a:cubicBezTo>
                  <a:pt x="523" y="14"/>
                  <a:pt x="523" y="13"/>
                  <a:pt x="523" y="13"/>
                </a:cubicBezTo>
                <a:cubicBezTo>
                  <a:pt x="522" y="13"/>
                  <a:pt x="520" y="13"/>
                  <a:pt x="519" y="13"/>
                </a:cubicBezTo>
                <a:close/>
                <a:moveTo>
                  <a:pt x="516" y="16"/>
                </a:moveTo>
                <a:cubicBezTo>
                  <a:pt x="515" y="16"/>
                  <a:pt x="514" y="16"/>
                  <a:pt x="514" y="16"/>
                </a:cubicBezTo>
                <a:cubicBezTo>
                  <a:pt x="518" y="17"/>
                  <a:pt x="522" y="16"/>
                  <a:pt x="525" y="16"/>
                </a:cubicBezTo>
                <a:cubicBezTo>
                  <a:pt x="528" y="16"/>
                  <a:pt x="530" y="16"/>
                  <a:pt x="532" y="16"/>
                </a:cubicBezTo>
                <a:cubicBezTo>
                  <a:pt x="534" y="16"/>
                  <a:pt x="535" y="16"/>
                  <a:pt x="536" y="15"/>
                </a:cubicBezTo>
                <a:cubicBezTo>
                  <a:pt x="533" y="15"/>
                  <a:pt x="532" y="15"/>
                  <a:pt x="530" y="15"/>
                </a:cubicBezTo>
                <a:cubicBezTo>
                  <a:pt x="530" y="15"/>
                  <a:pt x="530" y="15"/>
                  <a:pt x="529" y="15"/>
                </a:cubicBezTo>
                <a:cubicBezTo>
                  <a:pt x="529" y="15"/>
                  <a:pt x="529" y="15"/>
                  <a:pt x="529" y="15"/>
                </a:cubicBezTo>
                <a:cubicBezTo>
                  <a:pt x="528" y="15"/>
                  <a:pt x="528" y="14"/>
                  <a:pt x="527" y="15"/>
                </a:cubicBezTo>
                <a:cubicBezTo>
                  <a:pt x="527" y="15"/>
                  <a:pt x="526" y="15"/>
                  <a:pt x="526" y="15"/>
                </a:cubicBezTo>
                <a:cubicBezTo>
                  <a:pt x="525" y="16"/>
                  <a:pt x="524" y="15"/>
                  <a:pt x="522" y="16"/>
                </a:cubicBezTo>
                <a:cubicBezTo>
                  <a:pt x="521" y="16"/>
                  <a:pt x="520" y="16"/>
                  <a:pt x="519" y="15"/>
                </a:cubicBezTo>
                <a:cubicBezTo>
                  <a:pt x="519" y="15"/>
                  <a:pt x="520" y="15"/>
                  <a:pt x="520" y="15"/>
                </a:cubicBezTo>
                <a:cubicBezTo>
                  <a:pt x="519" y="15"/>
                  <a:pt x="517" y="15"/>
                  <a:pt x="517" y="15"/>
                </a:cubicBezTo>
                <a:cubicBezTo>
                  <a:pt x="516" y="15"/>
                  <a:pt x="516" y="15"/>
                  <a:pt x="516" y="16"/>
                </a:cubicBezTo>
                <a:close/>
                <a:moveTo>
                  <a:pt x="521" y="6"/>
                </a:moveTo>
                <a:cubicBezTo>
                  <a:pt x="522" y="6"/>
                  <a:pt x="524" y="6"/>
                  <a:pt x="525" y="6"/>
                </a:cubicBezTo>
                <a:cubicBezTo>
                  <a:pt x="523" y="5"/>
                  <a:pt x="521" y="6"/>
                  <a:pt x="520" y="6"/>
                </a:cubicBezTo>
                <a:cubicBezTo>
                  <a:pt x="520" y="6"/>
                  <a:pt x="519" y="5"/>
                  <a:pt x="519" y="5"/>
                </a:cubicBezTo>
                <a:cubicBezTo>
                  <a:pt x="518" y="5"/>
                  <a:pt x="517" y="5"/>
                  <a:pt x="516" y="6"/>
                </a:cubicBezTo>
                <a:cubicBezTo>
                  <a:pt x="515" y="6"/>
                  <a:pt x="514" y="5"/>
                  <a:pt x="514" y="6"/>
                </a:cubicBezTo>
                <a:cubicBezTo>
                  <a:pt x="517" y="6"/>
                  <a:pt x="519" y="6"/>
                  <a:pt x="521" y="6"/>
                </a:cubicBezTo>
                <a:close/>
                <a:moveTo>
                  <a:pt x="465" y="9"/>
                </a:moveTo>
                <a:cubicBezTo>
                  <a:pt x="465" y="9"/>
                  <a:pt x="465" y="9"/>
                  <a:pt x="464" y="9"/>
                </a:cubicBezTo>
                <a:cubicBezTo>
                  <a:pt x="463" y="9"/>
                  <a:pt x="462" y="9"/>
                  <a:pt x="462" y="10"/>
                </a:cubicBezTo>
                <a:cubicBezTo>
                  <a:pt x="464" y="10"/>
                  <a:pt x="467" y="10"/>
                  <a:pt x="469" y="9"/>
                </a:cubicBezTo>
                <a:cubicBezTo>
                  <a:pt x="468" y="9"/>
                  <a:pt x="466" y="9"/>
                  <a:pt x="465" y="9"/>
                </a:cubicBezTo>
                <a:cubicBezTo>
                  <a:pt x="465" y="9"/>
                  <a:pt x="465" y="9"/>
                  <a:pt x="465" y="9"/>
                </a:cubicBezTo>
                <a:close/>
                <a:moveTo>
                  <a:pt x="497" y="7"/>
                </a:moveTo>
                <a:cubicBezTo>
                  <a:pt x="498" y="7"/>
                  <a:pt x="497" y="7"/>
                  <a:pt x="497" y="7"/>
                </a:cubicBezTo>
                <a:cubicBezTo>
                  <a:pt x="495" y="7"/>
                  <a:pt x="493" y="7"/>
                  <a:pt x="491" y="7"/>
                </a:cubicBezTo>
                <a:cubicBezTo>
                  <a:pt x="487" y="7"/>
                  <a:pt x="480" y="7"/>
                  <a:pt x="477" y="8"/>
                </a:cubicBezTo>
                <a:cubicBezTo>
                  <a:pt x="482" y="8"/>
                  <a:pt x="490" y="7"/>
                  <a:pt x="497" y="7"/>
                </a:cubicBezTo>
                <a:close/>
                <a:moveTo>
                  <a:pt x="734" y="40"/>
                </a:moveTo>
                <a:cubicBezTo>
                  <a:pt x="735" y="40"/>
                  <a:pt x="735" y="40"/>
                  <a:pt x="736" y="40"/>
                </a:cubicBezTo>
                <a:cubicBezTo>
                  <a:pt x="736" y="40"/>
                  <a:pt x="734" y="39"/>
                  <a:pt x="734" y="40"/>
                </a:cubicBezTo>
                <a:close/>
                <a:moveTo>
                  <a:pt x="511" y="20"/>
                </a:moveTo>
                <a:cubicBezTo>
                  <a:pt x="513" y="20"/>
                  <a:pt x="513" y="21"/>
                  <a:pt x="514" y="20"/>
                </a:cubicBezTo>
                <a:cubicBezTo>
                  <a:pt x="512" y="20"/>
                  <a:pt x="512" y="19"/>
                  <a:pt x="511" y="20"/>
                </a:cubicBezTo>
                <a:close/>
                <a:moveTo>
                  <a:pt x="713" y="39"/>
                </a:moveTo>
                <a:cubicBezTo>
                  <a:pt x="712" y="39"/>
                  <a:pt x="710" y="38"/>
                  <a:pt x="709" y="39"/>
                </a:cubicBezTo>
                <a:cubicBezTo>
                  <a:pt x="710" y="40"/>
                  <a:pt x="712" y="40"/>
                  <a:pt x="713" y="39"/>
                </a:cubicBezTo>
                <a:close/>
                <a:moveTo>
                  <a:pt x="730" y="40"/>
                </a:moveTo>
                <a:cubicBezTo>
                  <a:pt x="729" y="39"/>
                  <a:pt x="728" y="39"/>
                  <a:pt x="727" y="40"/>
                </a:cubicBezTo>
                <a:cubicBezTo>
                  <a:pt x="729" y="40"/>
                  <a:pt x="731" y="40"/>
                  <a:pt x="732" y="40"/>
                </a:cubicBezTo>
                <a:cubicBezTo>
                  <a:pt x="732" y="39"/>
                  <a:pt x="731" y="40"/>
                  <a:pt x="730" y="40"/>
                </a:cubicBezTo>
                <a:close/>
                <a:moveTo>
                  <a:pt x="745" y="27"/>
                </a:moveTo>
                <a:cubicBezTo>
                  <a:pt x="743" y="26"/>
                  <a:pt x="741" y="26"/>
                  <a:pt x="739" y="26"/>
                </a:cubicBezTo>
                <a:cubicBezTo>
                  <a:pt x="740" y="26"/>
                  <a:pt x="740" y="26"/>
                  <a:pt x="741" y="26"/>
                </a:cubicBezTo>
                <a:cubicBezTo>
                  <a:pt x="742" y="26"/>
                  <a:pt x="742" y="26"/>
                  <a:pt x="743" y="25"/>
                </a:cubicBezTo>
                <a:cubicBezTo>
                  <a:pt x="741" y="25"/>
                  <a:pt x="740" y="24"/>
                  <a:pt x="738" y="25"/>
                </a:cubicBezTo>
                <a:cubicBezTo>
                  <a:pt x="737" y="24"/>
                  <a:pt x="735" y="24"/>
                  <a:pt x="734" y="24"/>
                </a:cubicBezTo>
                <a:cubicBezTo>
                  <a:pt x="733" y="24"/>
                  <a:pt x="733" y="24"/>
                  <a:pt x="733" y="25"/>
                </a:cubicBezTo>
                <a:cubicBezTo>
                  <a:pt x="730" y="25"/>
                  <a:pt x="726" y="25"/>
                  <a:pt x="724" y="25"/>
                </a:cubicBezTo>
                <a:cubicBezTo>
                  <a:pt x="724" y="26"/>
                  <a:pt x="726" y="25"/>
                  <a:pt x="727" y="26"/>
                </a:cubicBezTo>
                <a:cubicBezTo>
                  <a:pt x="726" y="26"/>
                  <a:pt x="725" y="26"/>
                  <a:pt x="724" y="26"/>
                </a:cubicBezTo>
                <a:cubicBezTo>
                  <a:pt x="723" y="26"/>
                  <a:pt x="722" y="26"/>
                  <a:pt x="721" y="26"/>
                </a:cubicBezTo>
                <a:cubicBezTo>
                  <a:pt x="709" y="25"/>
                  <a:pt x="698" y="26"/>
                  <a:pt x="685" y="26"/>
                </a:cubicBezTo>
                <a:cubicBezTo>
                  <a:pt x="685" y="25"/>
                  <a:pt x="684" y="25"/>
                  <a:pt x="683" y="25"/>
                </a:cubicBezTo>
                <a:cubicBezTo>
                  <a:pt x="682" y="25"/>
                  <a:pt x="682" y="25"/>
                  <a:pt x="681" y="24"/>
                </a:cubicBezTo>
                <a:cubicBezTo>
                  <a:pt x="681" y="25"/>
                  <a:pt x="681" y="25"/>
                  <a:pt x="681" y="25"/>
                </a:cubicBezTo>
                <a:cubicBezTo>
                  <a:pt x="680" y="24"/>
                  <a:pt x="681" y="26"/>
                  <a:pt x="680" y="25"/>
                </a:cubicBezTo>
                <a:cubicBezTo>
                  <a:pt x="678" y="25"/>
                  <a:pt x="676" y="26"/>
                  <a:pt x="674" y="26"/>
                </a:cubicBezTo>
                <a:cubicBezTo>
                  <a:pt x="674" y="26"/>
                  <a:pt x="674" y="26"/>
                  <a:pt x="673" y="26"/>
                </a:cubicBezTo>
                <a:cubicBezTo>
                  <a:pt x="672" y="26"/>
                  <a:pt x="672" y="26"/>
                  <a:pt x="671" y="26"/>
                </a:cubicBezTo>
                <a:cubicBezTo>
                  <a:pt x="670" y="26"/>
                  <a:pt x="669" y="26"/>
                  <a:pt x="668" y="25"/>
                </a:cubicBezTo>
                <a:cubicBezTo>
                  <a:pt x="667" y="25"/>
                  <a:pt x="665" y="25"/>
                  <a:pt x="664" y="26"/>
                </a:cubicBezTo>
                <a:cubicBezTo>
                  <a:pt x="668" y="26"/>
                  <a:pt x="672" y="27"/>
                  <a:pt x="675" y="27"/>
                </a:cubicBezTo>
                <a:cubicBezTo>
                  <a:pt x="676" y="27"/>
                  <a:pt x="676" y="27"/>
                  <a:pt x="677" y="27"/>
                </a:cubicBezTo>
                <a:cubicBezTo>
                  <a:pt x="679" y="27"/>
                  <a:pt x="680" y="27"/>
                  <a:pt x="682" y="27"/>
                </a:cubicBezTo>
                <a:cubicBezTo>
                  <a:pt x="683" y="27"/>
                  <a:pt x="684" y="27"/>
                  <a:pt x="685" y="27"/>
                </a:cubicBezTo>
                <a:cubicBezTo>
                  <a:pt x="688" y="27"/>
                  <a:pt x="692" y="27"/>
                  <a:pt x="695" y="27"/>
                </a:cubicBezTo>
                <a:cubicBezTo>
                  <a:pt x="704" y="27"/>
                  <a:pt x="711" y="27"/>
                  <a:pt x="718" y="27"/>
                </a:cubicBezTo>
                <a:cubicBezTo>
                  <a:pt x="719" y="27"/>
                  <a:pt x="721" y="27"/>
                  <a:pt x="722" y="27"/>
                </a:cubicBezTo>
                <a:cubicBezTo>
                  <a:pt x="727" y="27"/>
                  <a:pt x="730" y="27"/>
                  <a:pt x="735" y="27"/>
                </a:cubicBezTo>
                <a:cubicBezTo>
                  <a:pt x="736" y="27"/>
                  <a:pt x="738" y="28"/>
                  <a:pt x="739" y="28"/>
                </a:cubicBezTo>
                <a:cubicBezTo>
                  <a:pt x="740" y="28"/>
                  <a:pt x="741" y="27"/>
                  <a:pt x="742" y="27"/>
                </a:cubicBezTo>
                <a:cubicBezTo>
                  <a:pt x="742" y="27"/>
                  <a:pt x="742" y="27"/>
                  <a:pt x="742" y="27"/>
                </a:cubicBezTo>
                <a:cubicBezTo>
                  <a:pt x="743" y="27"/>
                  <a:pt x="744" y="27"/>
                  <a:pt x="745" y="27"/>
                </a:cubicBezTo>
                <a:close/>
                <a:moveTo>
                  <a:pt x="614" y="33"/>
                </a:moveTo>
                <a:cubicBezTo>
                  <a:pt x="613" y="33"/>
                  <a:pt x="611" y="33"/>
                  <a:pt x="610" y="34"/>
                </a:cubicBezTo>
                <a:cubicBezTo>
                  <a:pt x="612" y="34"/>
                  <a:pt x="613" y="34"/>
                  <a:pt x="614" y="33"/>
                </a:cubicBezTo>
                <a:close/>
                <a:moveTo>
                  <a:pt x="728" y="30"/>
                </a:moveTo>
                <a:cubicBezTo>
                  <a:pt x="729" y="30"/>
                  <a:pt x="732" y="31"/>
                  <a:pt x="733" y="30"/>
                </a:cubicBezTo>
                <a:cubicBezTo>
                  <a:pt x="731" y="29"/>
                  <a:pt x="729" y="29"/>
                  <a:pt x="728" y="30"/>
                </a:cubicBezTo>
                <a:close/>
                <a:moveTo>
                  <a:pt x="546" y="32"/>
                </a:moveTo>
                <a:cubicBezTo>
                  <a:pt x="543" y="32"/>
                  <a:pt x="543" y="32"/>
                  <a:pt x="543" y="32"/>
                </a:cubicBezTo>
                <a:cubicBezTo>
                  <a:pt x="543" y="32"/>
                  <a:pt x="542" y="33"/>
                  <a:pt x="541" y="33"/>
                </a:cubicBezTo>
                <a:cubicBezTo>
                  <a:pt x="540" y="33"/>
                  <a:pt x="538" y="32"/>
                  <a:pt x="538" y="33"/>
                </a:cubicBezTo>
                <a:cubicBezTo>
                  <a:pt x="541" y="33"/>
                  <a:pt x="543" y="33"/>
                  <a:pt x="546" y="33"/>
                </a:cubicBezTo>
                <a:cubicBezTo>
                  <a:pt x="546" y="33"/>
                  <a:pt x="547" y="33"/>
                  <a:pt x="546" y="32"/>
                </a:cubicBezTo>
                <a:close/>
                <a:moveTo>
                  <a:pt x="527" y="27"/>
                </a:moveTo>
                <a:cubicBezTo>
                  <a:pt x="528" y="26"/>
                  <a:pt x="529" y="27"/>
                  <a:pt x="530" y="27"/>
                </a:cubicBezTo>
                <a:cubicBezTo>
                  <a:pt x="531" y="26"/>
                  <a:pt x="530" y="26"/>
                  <a:pt x="529" y="26"/>
                </a:cubicBezTo>
                <a:cubicBezTo>
                  <a:pt x="529" y="26"/>
                  <a:pt x="527" y="26"/>
                  <a:pt x="527" y="27"/>
                </a:cubicBezTo>
                <a:close/>
                <a:moveTo>
                  <a:pt x="538" y="36"/>
                </a:moveTo>
                <a:cubicBezTo>
                  <a:pt x="539" y="37"/>
                  <a:pt x="540" y="37"/>
                  <a:pt x="540" y="36"/>
                </a:cubicBezTo>
                <a:cubicBezTo>
                  <a:pt x="540" y="36"/>
                  <a:pt x="538" y="36"/>
                  <a:pt x="538" y="36"/>
                </a:cubicBezTo>
                <a:close/>
                <a:moveTo>
                  <a:pt x="530" y="37"/>
                </a:moveTo>
                <a:cubicBezTo>
                  <a:pt x="531" y="37"/>
                  <a:pt x="532" y="37"/>
                  <a:pt x="533" y="36"/>
                </a:cubicBezTo>
                <a:cubicBezTo>
                  <a:pt x="532" y="36"/>
                  <a:pt x="531" y="36"/>
                  <a:pt x="530" y="37"/>
                </a:cubicBezTo>
                <a:close/>
                <a:moveTo>
                  <a:pt x="691" y="51"/>
                </a:moveTo>
                <a:cubicBezTo>
                  <a:pt x="691" y="52"/>
                  <a:pt x="692" y="52"/>
                  <a:pt x="692" y="52"/>
                </a:cubicBezTo>
                <a:cubicBezTo>
                  <a:pt x="692" y="52"/>
                  <a:pt x="693" y="51"/>
                  <a:pt x="692" y="51"/>
                </a:cubicBezTo>
                <a:cubicBezTo>
                  <a:pt x="692" y="51"/>
                  <a:pt x="692" y="52"/>
                  <a:pt x="691" y="51"/>
                </a:cubicBezTo>
                <a:close/>
                <a:moveTo>
                  <a:pt x="735" y="30"/>
                </a:moveTo>
                <a:cubicBezTo>
                  <a:pt x="735" y="30"/>
                  <a:pt x="733" y="29"/>
                  <a:pt x="733" y="30"/>
                </a:cubicBezTo>
                <a:cubicBezTo>
                  <a:pt x="734" y="31"/>
                  <a:pt x="735" y="30"/>
                  <a:pt x="736" y="30"/>
                </a:cubicBezTo>
                <a:cubicBezTo>
                  <a:pt x="737" y="30"/>
                  <a:pt x="738" y="31"/>
                  <a:pt x="739" y="30"/>
                </a:cubicBezTo>
                <a:cubicBezTo>
                  <a:pt x="738" y="30"/>
                  <a:pt x="737" y="30"/>
                  <a:pt x="735" y="30"/>
                </a:cubicBezTo>
                <a:close/>
                <a:moveTo>
                  <a:pt x="601" y="40"/>
                </a:moveTo>
                <a:cubicBezTo>
                  <a:pt x="601" y="40"/>
                  <a:pt x="602" y="41"/>
                  <a:pt x="603" y="40"/>
                </a:cubicBezTo>
                <a:cubicBezTo>
                  <a:pt x="602" y="40"/>
                  <a:pt x="601" y="39"/>
                  <a:pt x="601" y="40"/>
                </a:cubicBezTo>
                <a:close/>
                <a:moveTo>
                  <a:pt x="595" y="31"/>
                </a:moveTo>
                <a:cubicBezTo>
                  <a:pt x="594" y="31"/>
                  <a:pt x="594" y="30"/>
                  <a:pt x="594" y="30"/>
                </a:cubicBezTo>
                <a:cubicBezTo>
                  <a:pt x="593" y="31"/>
                  <a:pt x="594" y="32"/>
                  <a:pt x="595" y="31"/>
                </a:cubicBezTo>
                <a:close/>
                <a:moveTo>
                  <a:pt x="519" y="20"/>
                </a:moveTo>
                <a:cubicBezTo>
                  <a:pt x="520" y="19"/>
                  <a:pt x="521" y="20"/>
                  <a:pt x="522" y="19"/>
                </a:cubicBezTo>
                <a:cubicBezTo>
                  <a:pt x="521" y="20"/>
                  <a:pt x="519" y="19"/>
                  <a:pt x="519" y="20"/>
                </a:cubicBezTo>
                <a:close/>
                <a:moveTo>
                  <a:pt x="591" y="36"/>
                </a:moveTo>
                <a:cubicBezTo>
                  <a:pt x="590" y="36"/>
                  <a:pt x="589" y="36"/>
                  <a:pt x="589" y="36"/>
                </a:cubicBezTo>
                <a:cubicBezTo>
                  <a:pt x="590" y="37"/>
                  <a:pt x="591" y="37"/>
                  <a:pt x="591" y="36"/>
                </a:cubicBezTo>
                <a:close/>
                <a:moveTo>
                  <a:pt x="550" y="16"/>
                </a:moveTo>
                <a:cubicBezTo>
                  <a:pt x="546" y="16"/>
                  <a:pt x="542" y="17"/>
                  <a:pt x="539" y="17"/>
                </a:cubicBezTo>
                <a:cubicBezTo>
                  <a:pt x="539" y="16"/>
                  <a:pt x="538" y="17"/>
                  <a:pt x="538" y="16"/>
                </a:cubicBezTo>
                <a:cubicBezTo>
                  <a:pt x="540" y="15"/>
                  <a:pt x="546" y="16"/>
                  <a:pt x="548" y="15"/>
                </a:cubicBezTo>
                <a:cubicBezTo>
                  <a:pt x="543" y="15"/>
                  <a:pt x="540" y="15"/>
                  <a:pt x="536" y="15"/>
                </a:cubicBezTo>
                <a:cubicBezTo>
                  <a:pt x="536" y="16"/>
                  <a:pt x="537" y="15"/>
                  <a:pt x="537" y="16"/>
                </a:cubicBezTo>
                <a:cubicBezTo>
                  <a:pt x="535" y="16"/>
                  <a:pt x="534" y="16"/>
                  <a:pt x="532" y="17"/>
                </a:cubicBezTo>
                <a:cubicBezTo>
                  <a:pt x="532" y="17"/>
                  <a:pt x="531" y="16"/>
                  <a:pt x="530" y="16"/>
                </a:cubicBezTo>
                <a:cubicBezTo>
                  <a:pt x="529" y="16"/>
                  <a:pt x="528" y="17"/>
                  <a:pt x="527" y="17"/>
                </a:cubicBezTo>
                <a:cubicBezTo>
                  <a:pt x="524" y="17"/>
                  <a:pt x="520" y="17"/>
                  <a:pt x="518" y="17"/>
                </a:cubicBezTo>
                <a:cubicBezTo>
                  <a:pt x="518" y="18"/>
                  <a:pt x="519" y="18"/>
                  <a:pt x="519" y="18"/>
                </a:cubicBezTo>
                <a:cubicBezTo>
                  <a:pt x="521" y="18"/>
                  <a:pt x="522" y="18"/>
                  <a:pt x="523" y="18"/>
                </a:cubicBezTo>
                <a:cubicBezTo>
                  <a:pt x="524" y="19"/>
                  <a:pt x="526" y="18"/>
                  <a:pt x="527" y="18"/>
                </a:cubicBezTo>
                <a:cubicBezTo>
                  <a:pt x="528" y="18"/>
                  <a:pt x="529" y="18"/>
                  <a:pt x="529" y="18"/>
                </a:cubicBezTo>
                <a:cubicBezTo>
                  <a:pt x="535" y="18"/>
                  <a:pt x="542" y="17"/>
                  <a:pt x="546" y="17"/>
                </a:cubicBezTo>
                <a:cubicBezTo>
                  <a:pt x="547" y="17"/>
                  <a:pt x="547" y="17"/>
                  <a:pt x="548" y="17"/>
                </a:cubicBezTo>
                <a:cubicBezTo>
                  <a:pt x="549" y="17"/>
                  <a:pt x="549" y="17"/>
                  <a:pt x="550" y="17"/>
                </a:cubicBezTo>
                <a:cubicBezTo>
                  <a:pt x="551" y="18"/>
                  <a:pt x="552" y="17"/>
                  <a:pt x="553" y="18"/>
                </a:cubicBezTo>
                <a:cubicBezTo>
                  <a:pt x="552" y="18"/>
                  <a:pt x="550" y="18"/>
                  <a:pt x="549" y="18"/>
                </a:cubicBezTo>
                <a:cubicBezTo>
                  <a:pt x="550" y="19"/>
                  <a:pt x="551" y="18"/>
                  <a:pt x="553" y="18"/>
                </a:cubicBezTo>
                <a:cubicBezTo>
                  <a:pt x="554" y="18"/>
                  <a:pt x="553" y="17"/>
                  <a:pt x="554" y="18"/>
                </a:cubicBezTo>
                <a:cubicBezTo>
                  <a:pt x="555" y="18"/>
                  <a:pt x="558" y="17"/>
                  <a:pt x="558" y="17"/>
                </a:cubicBezTo>
                <a:cubicBezTo>
                  <a:pt x="558" y="17"/>
                  <a:pt x="559" y="17"/>
                  <a:pt x="559" y="17"/>
                </a:cubicBezTo>
                <a:cubicBezTo>
                  <a:pt x="563" y="16"/>
                  <a:pt x="567" y="16"/>
                  <a:pt x="571" y="16"/>
                </a:cubicBezTo>
                <a:cubicBezTo>
                  <a:pt x="568" y="15"/>
                  <a:pt x="565" y="16"/>
                  <a:pt x="562" y="16"/>
                </a:cubicBezTo>
                <a:cubicBezTo>
                  <a:pt x="560" y="16"/>
                  <a:pt x="559" y="16"/>
                  <a:pt x="557" y="16"/>
                </a:cubicBezTo>
                <a:cubicBezTo>
                  <a:pt x="555" y="16"/>
                  <a:pt x="553" y="16"/>
                  <a:pt x="550" y="16"/>
                </a:cubicBezTo>
                <a:close/>
                <a:moveTo>
                  <a:pt x="568" y="37"/>
                </a:moveTo>
                <a:cubicBezTo>
                  <a:pt x="571" y="37"/>
                  <a:pt x="573" y="38"/>
                  <a:pt x="575" y="37"/>
                </a:cubicBezTo>
                <a:cubicBezTo>
                  <a:pt x="575" y="37"/>
                  <a:pt x="576" y="37"/>
                  <a:pt x="576" y="36"/>
                </a:cubicBezTo>
                <a:cubicBezTo>
                  <a:pt x="573" y="37"/>
                  <a:pt x="570" y="36"/>
                  <a:pt x="568" y="37"/>
                </a:cubicBezTo>
                <a:close/>
                <a:moveTo>
                  <a:pt x="580" y="26"/>
                </a:moveTo>
                <a:cubicBezTo>
                  <a:pt x="579" y="26"/>
                  <a:pt x="578" y="26"/>
                  <a:pt x="578" y="27"/>
                </a:cubicBezTo>
                <a:cubicBezTo>
                  <a:pt x="579" y="27"/>
                  <a:pt x="580" y="27"/>
                  <a:pt x="580" y="26"/>
                </a:cubicBezTo>
                <a:close/>
                <a:moveTo>
                  <a:pt x="602" y="20"/>
                </a:moveTo>
                <a:cubicBezTo>
                  <a:pt x="602" y="21"/>
                  <a:pt x="605" y="20"/>
                  <a:pt x="606" y="21"/>
                </a:cubicBezTo>
                <a:cubicBezTo>
                  <a:pt x="606" y="20"/>
                  <a:pt x="605" y="20"/>
                  <a:pt x="604" y="20"/>
                </a:cubicBezTo>
                <a:cubicBezTo>
                  <a:pt x="604" y="20"/>
                  <a:pt x="603" y="20"/>
                  <a:pt x="602" y="20"/>
                </a:cubicBezTo>
                <a:close/>
                <a:moveTo>
                  <a:pt x="602" y="20"/>
                </a:moveTo>
                <a:cubicBezTo>
                  <a:pt x="602" y="20"/>
                  <a:pt x="602" y="20"/>
                  <a:pt x="602" y="19"/>
                </a:cubicBezTo>
                <a:cubicBezTo>
                  <a:pt x="602" y="20"/>
                  <a:pt x="603" y="19"/>
                  <a:pt x="604" y="19"/>
                </a:cubicBezTo>
                <a:cubicBezTo>
                  <a:pt x="604" y="19"/>
                  <a:pt x="606" y="20"/>
                  <a:pt x="606" y="19"/>
                </a:cubicBezTo>
                <a:cubicBezTo>
                  <a:pt x="603" y="19"/>
                  <a:pt x="601" y="19"/>
                  <a:pt x="598" y="19"/>
                </a:cubicBezTo>
                <a:cubicBezTo>
                  <a:pt x="599" y="20"/>
                  <a:pt x="601" y="20"/>
                  <a:pt x="602" y="20"/>
                </a:cubicBezTo>
                <a:close/>
                <a:moveTo>
                  <a:pt x="607" y="36"/>
                </a:moveTo>
                <a:cubicBezTo>
                  <a:pt x="607" y="36"/>
                  <a:pt x="605" y="36"/>
                  <a:pt x="605" y="36"/>
                </a:cubicBezTo>
                <a:cubicBezTo>
                  <a:pt x="606" y="36"/>
                  <a:pt x="607" y="37"/>
                  <a:pt x="607" y="36"/>
                </a:cubicBezTo>
                <a:close/>
                <a:moveTo>
                  <a:pt x="608" y="41"/>
                </a:moveTo>
                <a:cubicBezTo>
                  <a:pt x="607" y="41"/>
                  <a:pt x="605" y="40"/>
                  <a:pt x="604" y="41"/>
                </a:cubicBezTo>
                <a:cubicBezTo>
                  <a:pt x="605" y="41"/>
                  <a:pt x="607" y="41"/>
                  <a:pt x="608" y="41"/>
                </a:cubicBezTo>
                <a:close/>
                <a:moveTo>
                  <a:pt x="609" y="26"/>
                </a:moveTo>
                <a:cubicBezTo>
                  <a:pt x="607" y="26"/>
                  <a:pt x="605" y="26"/>
                  <a:pt x="603" y="26"/>
                </a:cubicBezTo>
                <a:cubicBezTo>
                  <a:pt x="602" y="26"/>
                  <a:pt x="602" y="26"/>
                  <a:pt x="602" y="26"/>
                </a:cubicBezTo>
                <a:cubicBezTo>
                  <a:pt x="601" y="26"/>
                  <a:pt x="598" y="26"/>
                  <a:pt x="597" y="27"/>
                </a:cubicBezTo>
                <a:cubicBezTo>
                  <a:pt x="601" y="27"/>
                  <a:pt x="605" y="27"/>
                  <a:pt x="609" y="26"/>
                </a:cubicBezTo>
                <a:close/>
                <a:moveTo>
                  <a:pt x="578" y="24"/>
                </a:moveTo>
                <a:cubicBezTo>
                  <a:pt x="579" y="24"/>
                  <a:pt x="580" y="25"/>
                  <a:pt x="581" y="24"/>
                </a:cubicBezTo>
                <a:cubicBezTo>
                  <a:pt x="579" y="23"/>
                  <a:pt x="576" y="24"/>
                  <a:pt x="575" y="24"/>
                </a:cubicBezTo>
                <a:cubicBezTo>
                  <a:pt x="573" y="24"/>
                  <a:pt x="572" y="24"/>
                  <a:pt x="570" y="25"/>
                </a:cubicBezTo>
                <a:cubicBezTo>
                  <a:pt x="574" y="25"/>
                  <a:pt x="576" y="24"/>
                  <a:pt x="578" y="24"/>
                </a:cubicBezTo>
                <a:close/>
                <a:moveTo>
                  <a:pt x="554" y="28"/>
                </a:moveTo>
                <a:cubicBezTo>
                  <a:pt x="555" y="28"/>
                  <a:pt x="558" y="29"/>
                  <a:pt x="558" y="27"/>
                </a:cubicBezTo>
                <a:cubicBezTo>
                  <a:pt x="556" y="27"/>
                  <a:pt x="555" y="28"/>
                  <a:pt x="554" y="27"/>
                </a:cubicBezTo>
                <a:cubicBezTo>
                  <a:pt x="554" y="27"/>
                  <a:pt x="555" y="27"/>
                  <a:pt x="555" y="27"/>
                </a:cubicBezTo>
                <a:cubicBezTo>
                  <a:pt x="552" y="27"/>
                  <a:pt x="550" y="26"/>
                  <a:pt x="548" y="27"/>
                </a:cubicBezTo>
                <a:cubicBezTo>
                  <a:pt x="549" y="27"/>
                  <a:pt x="551" y="27"/>
                  <a:pt x="552" y="28"/>
                </a:cubicBezTo>
                <a:cubicBezTo>
                  <a:pt x="551" y="28"/>
                  <a:pt x="551" y="28"/>
                  <a:pt x="551" y="29"/>
                </a:cubicBezTo>
                <a:cubicBezTo>
                  <a:pt x="551" y="28"/>
                  <a:pt x="552" y="29"/>
                  <a:pt x="552" y="28"/>
                </a:cubicBezTo>
                <a:cubicBezTo>
                  <a:pt x="553" y="29"/>
                  <a:pt x="554" y="28"/>
                  <a:pt x="554" y="28"/>
                </a:cubicBezTo>
                <a:close/>
                <a:moveTo>
                  <a:pt x="564" y="18"/>
                </a:moveTo>
                <a:cubicBezTo>
                  <a:pt x="564" y="18"/>
                  <a:pt x="561" y="17"/>
                  <a:pt x="561" y="18"/>
                </a:cubicBezTo>
                <a:cubicBezTo>
                  <a:pt x="562" y="18"/>
                  <a:pt x="564" y="18"/>
                  <a:pt x="564" y="18"/>
                </a:cubicBezTo>
                <a:close/>
                <a:moveTo>
                  <a:pt x="559" y="18"/>
                </a:moveTo>
                <a:cubicBezTo>
                  <a:pt x="559" y="18"/>
                  <a:pt x="557" y="18"/>
                  <a:pt x="557" y="18"/>
                </a:cubicBezTo>
                <a:cubicBezTo>
                  <a:pt x="558" y="18"/>
                  <a:pt x="559" y="18"/>
                  <a:pt x="559" y="18"/>
                </a:cubicBezTo>
                <a:close/>
                <a:moveTo>
                  <a:pt x="531" y="20"/>
                </a:moveTo>
                <a:cubicBezTo>
                  <a:pt x="530" y="20"/>
                  <a:pt x="529" y="20"/>
                  <a:pt x="529" y="21"/>
                </a:cubicBezTo>
                <a:cubicBezTo>
                  <a:pt x="530" y="21"/>
                  <a:pt x="531" y="21"/>
                  <a:pt x="531" y="20"/>
                </a:cubicBezTo>
                <a:close/>
                <a:moveTo>
                  <a:pt x="545" y="18"/>
                </a:moveTo>
                <a:cubicBezTo>
                  <a:pt x="542" y="18"/>
                  <a:pt x="542" y="18"/>
                  <a:pt x="542" y="18"/>
                </a:cubicBezTo>
                <a:cubicBezTo>
                  <a:pt x="541" y="19"/>
                  <a:pt x="540" y="18"/>
                  <a:pt x="539" y="19"/>
                </a:cubicBezTo>
                <a:cubicBezTo>
                  <a:pt x="540" y="19"/>
                  <a:pt x="542" y="19"/>
                  <a:pt x="543" y="19"/>
                </a:cubicBezTo>
                <a:cubicBezTo>
                  <a:pt x="544" y="18"/>
                  <a:pt x="545" y="19"/>
                  <a:pt x="545" y="18"/>
                </a:cubicBezTo>
                <a:close/>
                <a:moveTo>
                  <a:pt x="527" y="20"/>
                </a:moveTo>
                <a:cubicBezTo>
                  <a:pt x="525" y="20"/>
                  <a:pt x="529" y="21"/>
                  <a:pt x="529" y="20"/>
                </a:cubicBezTo>
                <a:cubicBezTo>
                  <a:pt x="528" y="20"/>
                  <a:pt x="528" y="20"/>
                  <a:pt x="527" y="20"/>
                </a:cubicBezTo>
                <a:close/>
                <a:moveTo>
                  <a:pt x="562" y="38"/>
                </a:moveTo>
                <a:cubicBezTo>
                  <a:pt x="563" y="39"/>
                  <a:pt x="566" y="38"/>
                  <a:pt x="566" y="39"/>
                </a:cubicBezTo>
                <a:cubicBezTo>
                  <a:pt x="566" y="39"/>
                  <a:pt x="567" y="39"/>
                  <a:pt x="567" y="39"/>
                </a:cubicBezTo>
                <a:cubicBezTo>
                  <a:pt x="566" y="39"/>
                  <a:pt x="566" y="38"/>
                  <a:pt x="567" y="38"/>
                </a:cubicBezTo>
                <a:cubicBezTo>
                  <a:pt x="566" y="37"/>
                  <a:pt x="566" y="38"/>
                  <a:pt x="565" y="38"/>
                </a:cubicBezTo>
                <a:cubicBezTo>
                  <a:pt x="565" y="38"/>
                  <a:pt x="565" y="38"/>
                  <a:pt x="565" y="38"/>
                </a:cubicBezTo>
                <a:cubicBezTo>
                  <a:pt x="564" y="38"/>
                  <a:pt x="564" y="38"/>
                  <a:pt x="563" y="38"/>
                </a:cubicBezTo>
                <a:cubicBezTo>
                  <a:pt x="563" y="38"/>
                  <a:pt x="561" y="38"/>
                  <a:pt x="562" y="38"/>
                </a:cubicBezTo>
                <a:close/>
                <a:moveTo>
                  <a:pt x="563" y="25"/>
                </a:moveTo>
                <a:cubicBezTo>
                  <a:pt x="557" y="25"/>
                  <a:pt x="549" y="25"/>
                  <a:pt x="542" y="25"/>
                </a:cubicBezTo>
                <a:cubicBezTo>
                  <a:pt x="543" y="27"/>
                  <a:pt x="545" y="25"/>
                  <a:pt x="545" y="26"/>
                </a:cubicBezTo>
                <a:cubicBezTo>
                  <a:pt x="544" y="28"/>
                  <a:pt x="542" y="27"/>
                  <a:pt x="541" y="28"/>
                </a:cubicBezTo>
                <a:cubicBezTo>
                  <a:pt x="543" y="27"/>
                  <a:pt x="544" y="28"/>
                  <a:pt x="546" y="27"/>
                </a:cubicBezTo>
                <a:cubicBezTo>
                  <a:pt x="545" y="27"/>
                  <a:pt x="545" y="26"/>
                  <a:pt x="545" y="26"/>
                </a:cubicBezTo>
                <a:cubicBezTo>
                  <a:pt x="548" y="25"/>
                  <a:pt x="551" y="26"/>
                  <a:pt x="553" y="26"/>
                </a:cubicBezTo>
                <a:cubicBezTo>
                  <a:pt x="554" y="26"/>
                  <a:pt x="556" y="25"/>
                  <a:pt x="557" y="25"/>
                </a:cubicBezTo>
                <a:cubicBezTo>
                  <a:pt x="558" y="25"/>
                  <a:pt x="558" y="25"/>
                  <a:pt x="558" y="25"/>
                </a:cubicBezTo>
                <a:cubicBezTo>
                  <a:pt x="560" y="25"/>
                  <a:pt x="561" y="25"/>
                  <a:pt x="563" y="25"/>
                </a:cubicBezTo>
                <a:close/>
                <a:moveTo>
                  <a:pt x="550" y="35"/>
                </a:moveTo>
                <a:cubicBezTo>
                  <a:pt x="551" y="35"/>
                  <a:pt x="552" y="35"/>
                  <a:pt x="553" y="35"/>
                </a:cubicBezTo>
                <a:cubicBezTo>
                  <a:pt x="552" y="34"/>
                  <a:pt x="549" y="35"/>
                  <a:pt x="550" y="35"/>
                </a:cubicBezTo>
                <a:close/>
                <a:moveTo>
                  <a:pt x="536" y="20"/>
                </a:moveTo>
                <a:cubicBezTo>
                  <a:pt x="537" y="20"/>
                  <a:pt x="537" y="20"/>
                  <a:pt x="537" y="20"/>
                </a:cubicBezTo>
                <a:cubicBezTo>
                  <a:pt x="539" y="21"/>
                  <a:pt x="542" y="20"/>
                  <a:pt x="544" y="20"/>
                </a:cubicBezTo>
                <a:cubicBezTo>
                  <a:pt x="544" y="19"/>
                  <a:pt x="542" y="20"/>
                  <a:pt x="541" y="20"/>
                </a:cubicBezTo>
                <a:cubicBezTo>
                  <a:pt x="539" y="20"/>
                  <a:pt x="537" y="20"/>
                  <a:pt x="535" y="20"/>
                </a:cubicBezTo>
                <a:cubicBezTo>
                  <a:pt x="535" y="20"/>
                  <a:pt x="535" y="20"/>
                  <a:pt x="536" y="20"/>
                </a:cubicBezTo>
                <a:close/>
                <a:moveTo>
                  <a:pt x="538" y="28"/>
                </a:moveTo>
                <a:cubicBezTo>
                  <a:pt x="539" y="28"/>
                  <a:pt x="540" y="28"/>
                  <a:pt x="541" y="27"/>
                </a:cubicBezTo>
                <a:cubicBezTo>
                  <a:pt x="540" y="27"/>
                  <a:pt x="539" y="27"/>
                  <a:pt x="538" y="28"/>
                </a:cubicBezTo>
                <a:close/>
                <a:moveTo>
                  <a:pt x="541" y="23"/>
                </a:moveTo>
                <a:cubicBezTo>
                  <a:pt x="539" y="23"/>
                  <a:pt x="539" y="23"/>
                  <a:pt x="539" y="23"/>
                </a:cubicBezTo>
                <a:cubicBezTo>
                  <a:pt x="539" y="23"/>
                  <a:pt x="538" y="23"/>
                  <a:pt x="537" y="23"/>
                </a:cubicBezTo>
                <a:cubicBezTo>
                  <a:pt x="537" y="22"/>
                  <a:pt x="537" y="23"/>
                  <a:pt x="537" y="23"/>
                </a:cubicBezTo>
                <a:cubicBezTo>
                  <a:pt x="537" y="23"/>
                  <a:pt x="537" y="23"/>
                  <a:pt x="537" y="23"/>
                </a:cubicBezTo>
                <a:cubicBezTo>
                  <a:pt x="538" y="24"/>
                  <a:pt x="539" y="23"/>
                  <a:pt x="540" y="23"/>
                </a:cubicBezTo>
                <a:cubicBezTo>
                  <a:pt x="541" y="23"/>
                  <a:pt x="541" y="23"/>
                  <a:pt x="541" y="23"/>
                </a:cubicBezTo>
                <a:cubicBezTo>
                  <a:pt x="541" y="23"/>
                  <a:pt x="541" y="23"/>
                  <a:pt x="541" y="2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cs typeface="+mn-ea"/>
              <a:sym typeface="+mn-lt"/>
            </a:endParaRPr>
          </a:p>
        </p:txBody>
      </p:sp>
      <p:sp>
        <p:nvSpPr>
          <p:cNvPr id="1950" name="文本框 1949">
            <a:extLst>
              <a:ext uri="{FF2B5EF4-FFF2-40B4-BE49-F238E27FC236}">
                <a16:creationId xmlns:a16="http://schemas.microsoft.com/office/drawing/2014/main" id="{A6191C3C-A852-4D3C-9756-5A2A52AC824D}"/>
              </a:ext>
            </a:extLst>
          </p:cNvPr>
          <p:cNvSpPr txBox="1"/>
          <p:nvPr/>
        </p:nvSpPr>
        <p:spPr>
          <a:xfrm>
            <a:off x="566206" y="1799795"/>
            <a:ext cx="5078313" cy="1015663"/>
          </a:xfrm>
          <a:prstGeom prst="rect">
            <a:avLst/>
          </a:prstGeom>
          <a:noFill/>
        </p:spPr>
        <p:txBody>
          <a:bodyPr wrap="none" lIns="0" tIns="0" rIns="0" bIns="0">
            <a:spAutoFit/>
          </a:bodyPr>
          <a:lstStyle/>
          <a:p>
            <a:r>
              <a:rPr kumimoji="0" lang="zh-CN" altLang="en-US" sz="6600" b="1" i="0" u="none" strike="noStrike" kern="1200" cap="none" spc="0" normalizeH="0" baseline="0" noProof="0" dirty="0">
                <a:ln>
                  <a:noFill/>
                </a:ln>
                <a:solidFill>
                  <a:schemeClr val="bg1"/>
                </a:solidFill>
                <a:effectLst>
                  <a:outerShdw blurRad="88900" dir="2700000" sx="101000" sy="101000" algn="tl" rotWithShape="0">
                    <a:schemeClr val="accent1">
                      <a:lumMod val="50000"/>
                      <a:alpha val="20000"/>
                    </a:schemeClr>
                  </a:outerShdw>
                </a:effectLst>
                <a:uLnTx/>
                <a:uFillTx/>
                <a:cs typeface="+mn-ea"/>
                <a:sym typeface="+mn-lt"/>
              </a:rPr>
              <a:t>感谢您的观看</a:t>
            </a:r>
            <a:endParaRPr lang="zh-CN" altLang="en-US" sz="6600" b="1" dirty="0">
              <a:solidFill>
                <a:schemeClr val="bg1"/>
              </a:solidFill>
              <a:effectLst>
                <a:outerShdw blurRad="88900" dir="2700000" sx="101000" sy="101000" algn="tl" rotWithShape="0">
                  <a:schemeClr val="accent1">
                    <a:lumMod val="50000"/>
                    <a:alpha val="20000"/>
                  </a:schemeClr>
                </a:outerShdw>
              </a:effectLst>
              <a:cs typeface="+mn-ea"/>
              <a:sym typeface="+mn-lt"/>
            </a:endParaRPr>
          </a:p>
        </p:txBody>
      </p:sp>
      <p:sp>
        <p:nvSpPr>
          <p:cNvPr id="1953" name="文本框 1952">
            <a:extLst>
              <a:ext uri="{FF2B5EF4-FFF2-40B4-BE49-F238E27FC236}">
                <a16:creationId xmlns:a16="http://schemas.microsoft.com/office/drawing/2014/main" id="{92EEF5FA-FD2E-4AB0-998B-9AA593307E6B}"/>
              </a:ext>
            </a:extLst>
          </p:cNvPr>
          <p:cNvSpPr txBox="1"/>
          <p:nvPr/>
        </p:nvSpPr>
        <p:spPr>
          <a:xfrm>
            <a:off x="668836" y="3778626"/>
            <a:ext cx="3156893" cy="338554"/>
          </a:xfrm>
          <a:prstGeom prst="rect">
            <a:avLst/>
          </a:prstGeom>
          <a:noFill/>
        </p:spPr>
        <p:txBody>
          <a:bodyPr wrap="square">
            <a:spAutoFit/>
          </a:bodyPr>
          <a:lstStyle/>
          <a:p>
            <a:r>
              <a:rPr lang="zh-CN" altLang="en-US" sz="1600" spc="300" dirty="0">
                <a:solidFill>
                  <a:schemeClr val="accent1"/>
                </a:solidFill>
                <a:cs typeface="+mn-ea"/>
                <a:sym typeface="+mn-lt"/>
              </a:rPr>
              <a:t>世界那么大，我想去看看</a:t>
            </a:r>
            <a:endParaRPr lang="en-US" altLang="zh-CN" sz="1600" spc="300" dirty="0">
              <a:solidFill>
                <a:schemeClr val="accent1"/>
              </a:solidFill>
              <a:cs typeface="+mn-ea"/>
              <a:sym typeface="+mn-lt"/>
            </a:endParaRPr>
          </a:p>
        </p:txBody>
      </p:sp>
      <p:grpSp>
        <p:nvGrpSpPr>
          <p:cNvPr id="3" name="组合 2">
            <a:extLst>
              <a:ext uri="{FF2B5EF4-FFF2-40B4-BE49-F238E27FC236}">
                <a16:creationId xmlns:a16="http://schemas.microsoft.com/office/drawing/2014/main" id="{AE4F8714-1B99-4B1D-BFDC-5E923DF4724C}"/>
              </a:ext>
            </a:extLst>
          </p:cNvPr>
          <p:cNvGrpSpPr/>
          <p:nvPr/>
        </p:nvGrpSpPr>
        <p:grpSpPr>
          <a:xfrm>
            <a:off x="571457" y="6308725"/>
            <a:ext cx="2090450" cy="246221"/>
            <a:chOff x="5030049" y="6539130"/>
            <a:chExt cx="2090450" cy="246221"/>
          </a:xfrm>
        </p:grpSpPr>
        <p:sp>
          <p:nvSpPr>
            <p:cNvPr id="1884" name="Freeform 5">
              <a:extLst>
                <a:ext uri="{FF2B5EF4-FFF2-40B4-BE49-F238E27FC236}">
                  <a16:creationId xmlns:a16="http://schemas.microsoft.com/office/drawing/2014/main" id="{78D2F6A6-2525-4617-BE0C-4C67823DD429}"/>
                </a:ext>
              </a:extLst>
            </p:cNvPr>
            <p:cNvSpPr/>
            <p:nvPr/>
          </p:nvSpPr>
          <p:spPr>
            <a:xfrm>
              <a:off x="5030049" y="6562903"/>
              <a:ext cx="2090450" cy="211154"/>
            </a:xfrm>
            <a:custGeom>
              <a:avLst/>
              <a:gdLst>
                <a:gd name="connsiteX0" fmla="*/ 1658805 w 2090450"/>
                <a:gd name="connsiteY0" fmla="*/ 0 h 211154"/>
                <a:gd name="connsiteX1" fmla="*/ 1983166 w 2090450"/>
                <a:gd name="connsiteY1" fmla="*/ 0 h 211154"/>
                <a:gd name="connsiteX2" fmla="*/ 2090450 w 2090450"/>
                <a:gd name="connsiteY2" fmla="*/ 105577 h 211154"/>
                <a:gd name="connsiteX3" fmla="*/ 1983166 w 2090450"/>
                <a:gd name="connsiteY3" fmla="*/ 211154 h 211154"/>
                <a:gd name="connsiteX4" fmla="*/ 1658805 w 2090450"/>
                <a:gd name="connsiteY4" fmla="*/ 211154 h 211154"/>
                <a:gd name="connsiteX5" fmla="*/ 1634337 w 2090450"/>
                <a:gd name="connsiteY5" fmla="*/ 206293 h 211154"/>
                <a:gd name="connsiteX6" fmla="*/ 1651629 w 2090450"/>
                <a:gd name="connsiteY6" fmla="*/ 202858 h 211154"/>
                <a:gd name="connsiteX7" fmla="*/ 1717154 w 2090450"/>
                <a:gd name="connsiteY7" fmla="*/ 105577 h 211154"/>
                <a:gd name="connsiteX8" fmla="*/ 1651629 w 2090450"/>
                <a:gd name="connsiteY8" fmla="*/ 8297 h 211154"/>
                <a:gd name="connsiteX9" fmla="*/ 1634337 w 2090450"/>
                <a:gd name="connsiteY9" fmla="*/ 4861 h 211154"/>
                <a:gd name="connsiteX10" fmla="*/ 105577 w 2090450"/>
                <a:gd name="connsiteY10" fmla="*/ 0 h 211154"/>
                <a:gd name="connsiteX11" fmla="*/ 1574243 w 2090450"/>
                <a:gd name="connsiteY11" fmla="*/ 0 h 211154"/>
                <a:gd name="connsiteX12" fmla="*/ 1679820 w 2090450"/>
                <a:gd name="connsiteY12" fmla="*/ 105577 h 211154"/>
                <a:gd name="connsiteX13" fmla="*/ 1574243 w 2090450"/>
                <a:gd name="connsiteY13" fmla="*/ 211154 h 211154"/>
                <a:gd name="connsiteX14" fmla="*/ 105577 w 2090450"/>
                <a:gd name="connsiteY14" fmla="*/ 211154 h 211154"/>
                <a:gd name="connsiteX15" fmla="*/ 0 w 2090450"/>
                <a:gd name="connsiteY15" fmla="*/ 105577 h 211154"/>
                <a:gd name="connsiteX16" fmla="*/ 105577 w 2090450"/>
                <a:gd name="connsiteY16" fmla="*/ 0 h 211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90450" h="211154">
                  <a:moveTo>
                    <a:pt x="1658805" y="0"/>
                  </a:moveTo>
                  <a:lnTo>
                    <a:pt x="1983166" y="0"/>
                  </a:lnTo>
                  <a:cubicBezTo>
                    <a:pt x="2042417" y="0"/>
                    <a:pt x="2090450" y="47269"/>
                    <a:pt x="2090450" y="105577"/>
                  </a:cubicBezTo>
                  <a:cubicBezTo>
                    <a:pt x="2090450" y="163886"/>
                    <a:pt x="2042417" y="211154"/>
                    <a:pt x="1983166" y="211154"/>
                  </a:cubicBezTo>
                  <a:lnTo>
                    <a:pt x="1658805" y="211154"/>
                  </a:lnTo>
                  <a:lnTo>
                    <a:pt x="1634337" y="206293"/>
                  </a:lnTo>
                  <a:lnTo>
                    <a:pt x="1651629" y="202858"/>
                  </a:lnTo>
                  <a:cubicBezTo>
                    <a:pt x="1690135" y="186830"/>
                    <a:pt x="1717154" y="149309"/>
                    <a:pt x="1717154" y="105577"/>
                  </a:cubicBezTo>
                  <a:cubicBezTo>
                    <a:pt x="1717154" y="61847"/>
                    <a:pt x="1690135" y="24325"/>
                    <a:pt x="1651629" y="8297"/>
                  </a:cubicBezTo>
                  <a:lnTo>
                    <a:pt x="1634337" y="4861"/>
                  </a:lnTo>
                  <a:close/>
                  <a:moveTo>
                    <a:pt x="105577" y="0"/>
                  </a:moveTo>
                  <a:lnTo>
                    <a:pt x="1574243" y="0"/>
                  </a:lnTo>
                  <a:cubicBezTo>
                    <a:pt x="1632552" y="0"/>
                    <a:pt x="1679820" y="47268"/>
                    <a:pt x="1679820" y="105577"/>
                  </a:cubicBezTo>
                  <a:cubicBezTo>
                    <a:pt x="1679820" y="163886"/>
                    <a:pt x="1632552" y="211154"/>
                    <a:pt x="1574243" y="211154"/>
                  </a:cubicBezTo>
                  <a:lnTo>
                    <a:pt x="105577" y="211154"/>
                  </a:lnTo>
                  <a:cubicBezTo>
                    <a:pt x="47268" y="211154"/>
                    <a:pt x="0" y="163886"/>
                    <a:pt x="0" y="105577"/>
                  </a:cubicBezTo>
                  <a:cubicBezTo>
                    <a:pt x="0" y="47268"/>
                    <a:pt x="47268" y="0"/>
                    <a:pt x="105577" y="0"/>
                  </a:cubicBezTo>
                  <a:close/>
                </a:path>
              </a:pathLst>
            </a:custGeom>
            <a:gradFill>
              <a:gsLst>
                <a:gs pos="0">
                  <a:schemeClr val="accent1"/>
                </a:gs>
                <a:gs pos="99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endParaRPr lang="en-US" sz="900" dirty="0">
                <a:cs typeface="+mn-ea"/>
                <a:sym typeface="+mn-lt"/>
              </a:endParaRPr>
            </a:p>
          </p:txBody>
        </p:sp>
        <p:sp>
          <p:nvSpPr>
            <p:cNvPr id="1885" name="Rectangle 6">
              <a:extLst>
                <a:ext uri="{FF2B5EF4-FFF2-40B4-BE49-F238E27FC236}">
                  <a16:creationId xmlns:a16="http://schemas.microsoft.com/office/drawing/2014/main" id="{E58CF6A6-7DE4-4A50-B184-84C01B80085E}"/>
                </a:ext>
              </a:extLst>
            </p:cNvPr>
            <p:cNvSpPr/>
            <p:nvPr/>
          </p:nvSpPr>
          <p:spPr>
            <a:xfrm>
              <a:off x="5115711" y="6539130"/>
              <a:ext cx="1475084" cy="246221"/>
            </a:xfrm>
            <a:prstGeom prst="rect">
              <a:avLst/>
            </a:prstGeom>
          </p:spPr>
          <p:txBody>
            <a:bodyPr wrap="none">
              <a:spAutoFit/>
            </a:bodyPr>
            <a:lstStyle/>
            <a:p>
              <a:pPr algn="ctr"/>
              <a:r>
                <a:rPr lang="zh-CN" altLang="en-US" sz="1000" dirty="0">
                  <a:solidFill>
                    <a:srgbClr val="FFFFFF"/>
                  </a:solidFill>
                  <a:cs typeface="+mn-ea"/>
                  <a:sym typeface="+mn-lt"/>
                </a:rPr>
                <a:t>记录时间：</a:t>
              </a:r>
              <a:r>
                <a:rPr lang="en-US" altLang="zh-CN" sz="1000" dirty="0">
                  <a:solidFill>
                    <a:srgbClr val="FFFFFF"/>
                  </a:solidFill>
                  <a:cs typeface="+mn-ea"/>
                  <a:sym typeface="+mn-lt"/>
                </a:rPr>
                <a:t>20XX</a:t>
              </a:r>
              <a:r>
                <a:rPr lang="zh-CN" altLang="en-US" sz="1000" dirty="0">
                  <a:solidFill>
                    <a:srgbClr val="FFFFFF"/>
                  </a:solidFill>
                  <a:cs typeface="+mn-ea"/>
                  <a:sym typeface="+mn-lt"/>
                </a:rPr>
                <a:t>年</a:t>
              </a:r>
              <a:r>
                <a:rPr lang="en-US" altLang="zh-CN" sz="1000" dirty="0">
                  <a:solidFill>
                    <a:srgbClr val="FFFFFF"/>
                  </a:solidFill>
                  <a:cs typeface="+mn-ea"/>
                  <a:sym typeface="+mn-lt"/>
                </a:rPr>
                <a:t>5</a:t>
              </a:r>
              <a:r>
                <a:rPr lang="zh-CN" altLang="en-US" sz="1000" dirty="0">
                  <a:solidFill>
                    <a:srgbClr val="FFFFFF"/>
                  </a:solidFill>
                  <a:cs typeface="+mn-ea"/>
                  <a:sym typeface="+mn-lt"/>
                </a:rPr>
                <a:t>月</a:t>
              </a:r>
              <a:endParaRPr lang="en-US" sz="1000" dirty="0">
                <a:solidFill>
                  <a:srgbClr val="FFFFFF"/>
                </a:solidFill>
                <a:cs typeface="+mn-ea"/>
                <a:sym typeface="+mn-lt"/>
              </a:endParaRPr>
            </a:p>
          </p:txBody>
        </p:sp>
      </p:grpSp>
      <p:sp>
        <p:nvSpPr>
          <p:cNvPr id="1887" name="文本框 1886">
            <a:extLst>
              <a:ext uri="{FF2B5EF4-FFF2-40B4-BE49-F238E27FC236}">
                <a16:creationId xmlns:a16="http://schemas.microsoft.com/office/drawing/2014/main" id="{D98982D8-F1E7-4E7A-AF4A-6E5A75008B71}"/>
              </a:ext>
            </a:extLst>
          </p:cNvPr>
          <p:cNvSpPr txBox="1"/>
          <p:nvPr/>
        </p:nvSpPr>
        <p:spPr>
          <a:xfrm>
            <a:off x="566206" y="2783249"/>
            <a:ext cx="4984814" cy="338554"/>
          </a:xfrm>
          <a:prstGeom prst="rect">
            <a:avLst/>
          </a:prstGeom>
          <a:noFill/>
        </p:spPr>
        <p:txBody>
          <a:bodyPr wrap="square">
            <a:spAutoFit/>
          </a:bodyPr>
          <a:lstStyle/>
          <a:p>
            <a:pPr algn="dist"/>
            <a:r>
              <a:rPr lang="en-US" altLang="zh-CN" sz="1600" dirty="0">
                <a:solidFill>
                  <a:schemeClr val="bg1">
                    <a:lumMod val="85000"/>
                  </a:schemeClr>
                </a:solidFill>
                <a:cs typeface="+mn-ea"/>
                <a:sym typeface="+mn-lt"/>
              </a:rPr>
              <a:t>Thank you for watching</a:t>
            </a:r>
            <a:endParaRPr lang="zh-CN" altLang="en-US" sz="1600" dirty="0">
              <a:solidFill>
                <a:schemeClr val="bg1">
                  <a:lumMod val="85000"/>
                </a:schemeClr>
              </a:solidFill>
              <a:cs typeface="+mn-ea"/>
              <a:sym typeface="+mn-lt"/>
            </a:endParaRPr>
          </a:p>
        </p:txBody>
      </p:sp>
      <p:sp>
        <p:nvSpPr>
          <p:cNvPr id="2" name="矩形 1">
            <a:extLst>
              <a:ext uri="{FF2B5EF4-FFF2-40B4-BE49-F238E27FC236}">
                <a16:creationId xmlns:a16="http://schemas.microsoft.com/office/drawing/2014/main" id="{51EC99D2-F519-4254-B74A-6A8C65043048}"/>
              </a:ext>
            </a:extLst>
          </p:cNvPr>
          <p:cNvSpPr/>
          <p:nvPr/>
        </p:nvSpPr>
        <p:spPr>
          <a:xfrm>
            <a:off x="7072523" y="1812364"/>
            <a:ext cx="4450641" cy="4450641"/>
          </a:xfrm>
          <a:prstGeom prst="rect">
            <a:avLst/>
          </a:prstGeom>
          <a:blipFill>
            <a:blip r:embed="rId7"/>
            <a:stretch>
              <a:fillRect l="-24890" r="-24759"/>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Tree>
    <p:custDataLst>
      <p:tags r:id="rId2"/>
    </p:custDataLst>
    <p:extLst>
      <p:ext uri="{BB962C8B-B14F-4D97-AF65-F5344CB8AC3E}">
        <p14:creationId xmlns:p14="http://schemas.microsoft.com/office/powerpoint/2010/main" val="426165991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4" name="组合 213">
            <a:extLst>
              <a:ext uri="{FF2B5EF4-FFF2-40B4-BE49-F238E27FC236}">
                <a16:creationId xmlns:a16="http://schemas.microsoft.com/office/drawing/2014/main" id="{FD1AA952-3EE1-4B00-B5A3-1A6F7477DCDA}"/>
              </a:ext>
            </a:extLst>
          </p:cNvPr>
          <p:cNvGrpSpPr/>
          <p:nvPr/>
        </p:nvGrpSpPr>
        <p:grpSpPr>
          <a:xfrm>
            <a:off x="1326407" y="1756815"/>
            <a:ext cx="402580" cy="444381"/>
            <a:chOff x="1326407" y="1756815"/>
            <a:chExt cx="402580" cy="444381"/>
          </a:xfrm>
        </p:grpSpPr>
        <p:sp>
          <p:nvSpPr>
            <p:cNvPr id="4" name="任意多边形: 形状 3">
              <a:extLst>
                <a:ext uri="{FF2B5EF4-FFF2-40B4-BE49-F238E27FC236}">
                  <a16:creationId xmlns:a16="http://schemas.microsoft.com/office/drawing/2014/main" id="{EDC5FF60-75BA-4CA2-B259-7ECB2DDC2ED5}"/>
                </a:ext>
              </a:extLst>
            </p:cNvPr>
            <p:cNvSpPr/>
            <p:nvPr/>
          </p:nvSpPr>
          <p:spPr>
            <a:xfrm>
              <a:off x="1555497" y="1800187"/>
              <a:ext cx="171600" cy="163035"/>
            </a:xfrm>
            <a:custGeom>
              <a:avLst/>
              <a:gdLst>
                <a:gd name="connsiteX0" fmla="*/ 8776 w 171600"/>
                <a:gd name="connsiteY0" fmla="*/ 24411 h 163035"/>
                <a:gd name="connsiteX1" fmla="*/ 112823 w 171600"/>
                <a:gd name="connsiteY1" fmla="*/ 124276 h 163035"/>
                <a:gd name="connsiteX2" fmla="*/ 93599 w 171600"/>
                <a:gd name="connsiteY2" fmla="*/ 112854 h 163035"/>
                <a:gd name="connsiteX3" fmla="*/ 76236 w 171600"/>
                <a:gd name="connsiteY3" fmla="*/ 116047 h 163035"/>
                <a:gd name="connsiteX4" fmla="*/ 79430 w 171600"/>
                <a:gd name="connsiteY4" fmla="*/ 133410 h 163035"/>
                <a:gd name="connsiteX5" fmla="*/ 81116 w 171600"/>
                <a:gd name="connsiteY5" fmla="*/ 134387 h 163035"/>
                <a:gd name="connsiteX6" fmla="*/ 124807 w 171600"/>
                <a:gd name="connsiteY6" fmla="*/ 160289 h 163035"/>
                <a:gd name="connsiteX7" fmla="*/ 132609 w 171600"/>
                <a:gd name="connsiteY7" fmla="*/ 163036 h 163035"/>
                <a:gd name="connsiteX8" fmla="*/ 132921 w 171600"/>
                <a:gd name="connsiteY8" fmla="*/ 163036 h 163035"/>
                <a:gd name="connsiteX9" fmla="*/ 133919 w 171600"/>
                <a:gd name="connsiteY9" fmla="*/ 163036 h 163035"/>
                <a:gd name="connsiteX10" fmla="*/ 134419 w 171600"/>
                <a:gd name="connsiteY10" fmla="*/ 163036 h 163035"/>
                <a:gd name="connsiteX11" fmla="*/ 134419 w 171600"/>
                <a:gd name="connsiteY11" fmla="*/ 163036 h 163035"/>
                <a:gd name="connsiteX12" fmla="*/ 135417 w 171600"/>
                <a:gd name="connsiteY12" fmla="*/ 163036 h 163035"/>
                <a:gd name="connsiteX13" fmla="*/ 143032 w 171600"/>
                <a:gd name="connsiteY13" fmla="*/ 157293 h 163035"/>
                <a:gd name="connsiteX14" fmla="*/ 170370 w 171600"/>
                <a:gd name="connsiteY14" fmla="*/ 111293 h 163035"/>
                <a:gd name="connsiteX15" fmla="*/ 164513 w 171600"/>
                <a:gd name="connsiteY15" fmla="*/ 94640 h 163035"/>
                <a:gd name="connsiteX16" fmla="*/ 148837 w 171600"/>
                <a:gd name="connsiteY16" fmla="*/ 98810 h 163035"/>
                <a:gd name="connsiteX17" fmla="*/ 137290 w 171600"/>
                <a:gd name="connsiteY17" fmla="*/ 118471 h 163035"/>
                <a:gd name="connsiteX18" fmla="*/ 137290 w 171600"/>
                <a:gd name="connsiteY18" fmla="*/ 118471 h 163035"/>
                <a:gd name="connsiteX19" fmla="*/ 55463 w 171600"/>
                <a:gd name="connsiteY19" fmla="*/ 18045 h 163035"/>
                <a:gd name="connsiteX20" fmla="*/ 16204 w 171600"/>
                <a:gd name="connsiteY20" fmla="*/ 568 h 163035"/>
                <a:gd name="connsiteX21" fmla="*/ 568 w 171600"/>
                <a:gd name="connsiteY21" fmla="*/ 8776 h 163035"/>
                <a:gd name="connsiteX22" fmla="*/ 8776 w 171600"/>
                <a:gd name="connsiteY22" fmla="*/ 24411 h 16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00" h="163035">
                  <a:moveTo>
                    <a:pt x="8776" y="24411"/>
                  </a:moveTo>
                  <a:cubicBezTo>
                    <a:pt x="57158" y="39613"/>
                    <a:pt x="95650" y="76559"/>
                    <a:pt x="112823" y="124276"/>
                  </a:cubicBezTo>
                  <a:lnTo>
                    <a:pt x="93599" y="112854"/>
                  </a:lnTo>
                  <a:cubicBezTo>
                    <a:pt x="87923" y="108941"/>
                    <a:pt x="80149" y="110371"/>
                    <a:pt x="76236" y="116047"/>
                  </a:cubicBezTo>
                  <a:cubicBezTo>
                    <a:pt x="72323" y="121724"/>
                    <a:pt x="73753" y="129497"/>
                    <a:pt x="79430" y="133410"/>
                  </a:cubicBezTo>
                  <a:cubicBezTo>
                    <a:pt x="79965" y="133779"/>
                    <a:pt x="80529" y="134106"/>
                    <a:pt x="81116" y="134387"/>
                  </a:cubicBezTo>
                  <a:lnTo>
                    <a:pt x="124807" y="160289"/>
                  </a:lnTo>
                  <a:cubicBezTo>
                    <a:pt x="127020" y="162065"/>
                    <a:pt x="129771" y="163033"/>
                    <a:pt x="132609" y="163036"/>
                  </a:cubicBezTo>
                  <a:lnTo>
                    <a:pt x="132921" y="163036"/>
                  </a:lnTo>
                  <a:lnTo>
                    <a:pt x="133919" y="163036"/>
                  </a:lnTo>
                  <a:lnTo>
                    <a:pt x="134419" y="163036"/>
                  </a:lnTo>
                  <a:lnTo>
                    <a:pt x="134419" y="163036"/>
                  </a:lnTo>
                  <a:lnTo>
                    <a:pt x="135417" y="163036"/>
                  </a:lnTo>
                  <a:cubicBezTo>
                    <a:pt x="138616" y="162205"/>
                    <a:pt x="141354" y="160140"/>
                    <a:pt x="143032" y="157293"/>
                  </a:cubicBezTo>
                  <a:lnTo>
                    <a:pt x="170370" y="111293"/>
                  </a:lnTo>
                  <a:cubicBezTo>
                    <a:pt x="173352" y="105077"/>
                    <a:pt x="170730" y="97621"/>
                    <a:pt x="164513" y="94640"/>
                  </a:cubicBezTo>
                  <a:cubicBezTo>
                    <a:pt x="158974" y="91983"/>
                    <a:pt x="152324" y="93751"/>
                    <a:pt x="148837" y="98810"/>
                  </a:cubicBezTo>
                  <a:lnTo>
                    <a:pt x="137290" y="118471"/>
                  </a:lnTo>
                  <a:lnTo>
                    <a:pt x="137290" y="118471"/>
                  </a:lnTo>
                  <a:cubicBezTo>
                    <a:pt x="122861" y="76310"/>
                    <a:pt x="93840" y="40693"/>
                    <a:pt x="55463" y="18045"/>
                  </a:cubicBezTo>
                  <a:cubicBezTo>
                    <a:pt x="43078" y="10756"/>
                    <a:pt x="29908" y="4893"/>
                    <a:pt x="16204" y="568"/>
                  </a:cubicBezTo>
                  <a:cubicBezTo>
                    <a:pt x="9619" y="-1483"/>
                    <a:pt x="2619" y="2192"/>
                    <a:pt x="568" y="8776"/>
                  </a:cubicBezTo>
                  <a:cubicBezTo>
                    <a:pt x="-1483" y="15360"/>
                    <a:pt x="2192" y="22360"/>
                    <a:pt x="8776" y="24411"/>
                  </a:cubicBezTo>
                  <a:close/>
                </a:path>
              </a:pathLst>
            </a:custGeom>
            <a:solidFill>
              <a:schemeClr val="tx1">
                <a:lumMod val="65000"/>
                <a:lumOff val="35000"/>
              </a:schemeClr>
            </a:solidFill>
            <a:ln w="6152" cap="flat">
              <a:noFill/>
              <a:prstDash val="solid"/>
              <a:miter/>
            </a:ln>
          </p:spPr>
          <p:txBody>
            <a:bodyPr rtlCol="0" anchor="ctr"/>
            <a:lstStyle/>
            <a:p>
              <a:endParaRPr lang="zh-CN" altLang="en-US">
                <a:cs typeface="+mn-ea"/>
                <a:sym typeface="+mn-lt"/>
              </a:endParaRPr>
            </a:p>
          </p:txBody>
        </p:sp>
        <p:sp>
          <p:nvSpPr>
            <p:cNvPr id="5" name="任意多边形: 形状 4">
              <a:extLst>
                <a:ext uri="{FF2B5EF4-FFF2-40B4-BE49-F238E27FC236}">
                  <a16:creationId xmlns:a16="http://schemas.microsoft.com/office/drawing/2014/main" id="{7BC0B32C-1093-43E4-9669-55595C62576A}"/>
                </a:ext>
              </a:extLst>
            </p:cNvPr>
            <p:cNvSpPr/>
            <p:nvPr/>
          </p:nvSpPr>
          <p:spPr>
            <a:xfrm>
              <a:off x="1328423" y="1830403"/>
              <a:ext cx="90858" cy="201601"/>
            </a:xfrm>
            <a:custGeom>
              <a:avLst/>
              <a:gdLst>
                <a:gd name="connsiteX0" fmla="*/ 5099 w 90858"/>
                <a:gd name="connsiteY0" fmla="*/ 191990 h 201601"/>
                <a:gd name="connsiteX1" fmla="*/ 17270 w 90858"/>
                <a:gd name="connsiteY1" fmla="*/ 201602 h 201601"/>
                <a:gd name="connsiteX2" fmla="*/ 20141 w 90858"/>
                <a:gd name="connsiteY2" fmla="*/ 201227 h 201601"/>
                <a:gd name="connsiteX3" fmla="*/ 29191 w 90858"/>
                <a:gd name="connsiteY3" fmla="*/ 186248 h 201601"/>
                <a:gd name="connsiteX4" fmla="*/ 47916 w 90858"/>
                <a:gd name="connsiteY4" fmla="*/ 66535 h 201601"/>
                <a:gd name="connsiteX5" fmla="*/ 65018 w 90858"/>
                <a:gd name="connsiteY5" fmla="*/ 42692 h 201601"/>
                <a:gd name="connsiteX6" fmla="*/ 65393 w 90858"/>
                <a:gd name="connsiteY6" fmla="*/ 43067 h 201601"/>
                <a:gd name="connsiteX7" fmla="*/ 65393 w 90858"/>
                <a:gd name="connsiteY7" fmla="*/ 65911 h 201601"/>
                <a:gd name="connsiteX8" fmla="*/ 77876 w 90858"/>
                <a:gd name="connsiteY8" fmla="*/ 78394 h 201601"/>
                <a:gd name="connsiteX9" fmla="*/ 90359 w 90858"/>
                <a:gd name="connsiteY9" fmla="*/ 65911 h 201601"/>
                <a:gd name="connsiteX10" fmla="*/ 90858 w 90858"/>
                <a:gd name="connsiteY10" fmla="*/ 12982 h 201601"/>
                <a:gd name="connsiteX11" fmla="*/ 78375 w 90858"/>
                <a:gd name="connsiteY11" fmla="*/ 499 h 201601"/>
                <a:gd name="connsiteX12" fmla="*/ 25384 w 90858"/>
                <a:gd name="connsiteY12" fmla="*/ 0 h 201601"/>
                <a:gd name="connsiteX13" fmla="*/ 12901 w 90858"/>
                <a:gd name="connsiteY13" fmla="*/ 12483 h 201601"/>
                <a:gd name="connsiteX14" fmla="*/ 25384 w 90858"/>
                <a:gd name="connsiteY14" fmla="*/ 24966 h 201601"/>
                <a:gd name="connsiteX15" fmla="*/ 47542 w 90858"/>
                <a:gd name="connsiteY15" fmla="*/ 24966 h 201601"/>
                <a:gd name="connsiteX16" fmla="*/ 26071 w 90858"/>
                <a:gd name="connsiteY16" fmla="*/ 53677 h 201601"/>
                <a:gd name="connsiteX17" fmla="*/ 5099 w 90858"/>
                <a:gd name="connsiteY17" fmla="*/ 191990 h 201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 h="201601">
                  <a:moveTo>
                    <a:pt x="5099" y="191990"/>
                  </a:moveTo>
                  <a:cubicBezTo>
                    <a:pt x="6432" y="197631"/>
                    <a:pt x="11474" y="201612"/>
                    <a:pt x="17270" y="201602"/>
                  </a:cubicBezTo>
                  <a:cubicBezTo>
                    <a:pt x="18239" y="201596"/>
                    <a:pt x="19203" y="201470"/>
                    <a:pt x="20141" y="201227"/>
                  </a:cubicBezTo>
                  <a:cubicBezTo>
                    <a:pt x="26739" y="199539"/>
                    <a:pt x="30766" y="192874"/>
                    <a:pt x="29191" y="186248"/>
                  </a:cubicBezTo>
                  <a:cubicBezTo>
                    <a:pt x="19676" y="145425"/>
                    <a:pt x="26390" y="102502"/>
                    <a:pt x="47916" y="66535"/>
                  </a:cubicBezTo>
                  <a:cubicBezTo>
                    <a:pt x="52901" y="58098"/>
                    <a:pt x="58624" y="50118"/>
                    <a:pt x="65018" y="42692"/>
                  </a:cubicBezTo>
                  <a:lnTo>
                    <a:pt x="65393" y="43067"/>
                  </a:lnTo>
                  <a:lnTo>
                    <a:pt x="65393" y="65911"/>
                  </a:lnTo>
                  <a:cubicBezTo>
                    <a:pt x="65393" y="72805"/>
                    <a:pt x="70981" y="78394"/>
                    <a:pt x="77876" y="78394"/>
                  </a:cubicBezTo>
                  <a:cubicBezTo>
                    <a:pt x="84770" y="78394"/>
                    <a:pt x="90359" y="72805"/>
                    <a:pt x="90359" y="65911"/>
                  </a:cubicBezTo>
                  <a:lnTo>
                    <a:pt x="90858" y="12982"/>
                  </a:lnTo>
                  <a:cubicBezTo>
                    <a:pt x="90858" y="6088"/>
                    <a:pt x="85269" y="499"/>
                    <a:pt x="78375" y="499"/>
                  </a:cubicBezTo>
                  <a:lnTo>
                    <a:pt x="25384" y="0"/>
                  </a:lnTo>
                  <a:cubicBezTo>
                    <a:pt x="18490" y="0"/>
                    <a:pt x="12901" y="5589"/>
                    <a:pt x="12901" y="12483"/>
                  </a:cubicBezTo>
                  <a:cubicBezTo>
                    <a:pt x="12901" y="19377"/>
                    <a:pt x="18490" y="24966"/>
                    <a:pt x="25384" y="24966"/>
                  </a:cubicBezTo>
                  <a:lnTo>
                    <a:pt x="47542" y="24966"/>
                  </a:lnTo>
                  <a:cubicBezTo>
                    <a:pt x="39490" y="33834"/>
                    <a:pt x="32301" y="43447"/>
                    <a:pt x="26071" y="53677"/>
                  </a:cubicBezTo>
                  <a:cubicBezTo>
                    <a:pt x="1373" y="95305"/>
                    <a:pt x="-6149" y="144912"/>
                    <a:pt x="5099" y="191990"/>
                  </a:cubicBezTo>
                  <a:close/>
                </a:path>
              </a:pathLst>
            </a:custGeom>
            <a:solidFill>
              <a:schemeClr val="tx1">
                <a:lumMod val="65000"/>
                <a:lumOff val="35000"/>
              </a:schemeClr>
            </a:solidFill>
            <a:ln w="6152" cap="flat">
              <a:noFill/>
              <a:prstDash val="solid"/>
              <a:miter/>
            </a:ln>
          </p:spPr>
          <p:txBody>
            <a:bodyPr rtlCol="0" anchor="ctr"/>
            <a:lstStyle/>
            <a:p>
              <a:endParaRPr lang="zh-CN" altLang="en-US">
                <a:cs typeface="+mn-ea"/>
                <a:sym typeface="+mn-lt"/>
              </a:endParaRPr>
            </a:p>
          </p:txBody>
        </p:sp>
        <p:sp>
          <p:nvSpPr>
            <p:cNvPr id="6" name="任意多边形: 形状 5">
              <a:extLst>
                <a:ext uri="{FF2B5EF4-FFF2-40B4-BE49-F238E27FC236}">
                  <a16:creationId xmlns:a16="http://schemas.microsoft.com/office/drawing/2014/main" id="{5A97869D-DA09-410C-A3A5-895994FE08B2}"/>
                </a:ext>
              </a:extLst>
            </p:cNvPr>
            <p:cNvSpPr/>
            <p:nvPr/>
          </p:nvSpPr>
          <p:spPr>
            <a:xfrm>
              <a:off x="1440546" y="2093440"/>
              <a:ext cx="208456" cy="107756"/>
            </a:xfrm>
            <a:custGeom>
              <a:avLst/>
              <a:gdLst>
                <a:gd name="connsiteX0" fmla="*/ 186829 w 208456"/>
                <a:gd name="connsiteY0" fmla="*/ 3789 h 107756"/>
                <a:gd name="connsiteX1" fmla="*/ 44833 w 208456"/>
                <a:gd name="connsiteY1" fmla="*/ 45295 h 107756"/>
                <a:gd name="connsiteX2" fmla="*/ 44833 w 208456"/>
                <a:gd name="connsiteY2" fmla="*/ 45295 h 107756"/>
                <a:gd name="connsiteX3" fmla="*/ 64681 w 208456"/>
                <a:gd name="connsiteY3" fmla="*/ 34061 h 107756"/>
                <a:gd name="connsiteX4" fmla="*/ 69269 w 208456"/>
                <a:gd name="connsiteY4" fmla="*/ 16990 h 107756"/>
                <a:gd name="connsiteX5" fmla="*/ 52198 w 208456"/>
                <a:gd name="connsiteY5" fmla="*/ 12403 h 107756"/>
                <a:gd name="connsiteX6" fmla="*/ 6323 w 208456"/>
                <a:gd name="connsiteY6" fmla="*/ 38430 h 107756"/>
                <a:gd name="connsiteX7" fmla="*/ 1629 w 208456"/>
                <a:gd name="connsiteY7" fmla="*/ 55449 h 107756"/>
                <a:gd name="connsiteX8" fmla="*/ 1641 w 208456"/>
                <a:gd name="connsiteY8" fmla="*/ 55469 h 107756"/>
                <a:gd name="connsiteX9" fmla="*/ 27918 w 208456"/>
                <a:gd name="connsiteY9" fmla="*/ 101469 h 107756"/>
                <a:gd name="connsiteX10" fmla="*/ 45020 w 208456"/>
                <a:gd name="connsiteY10" fmla="*/ 106088 h 107756"/>
                <a:gd name="connsiteX11" fmla="*/ 49639 w 208456"/>
                <a:gd name="connsiteY11" fmla="*/ 88986 h 107756"/>
                <a:gd name="connsiteX12" fmla="*/ 38467 w 208456"/>
                <a:gd name="connsiteY12" fmla="*/ 69513 h 107756"/>
                <a:gd name="connsiteX13" fmla="*/ 204180 w 208456"/>
                <a:gd name="connsiteY13" fmla="*/ 21890 h 107756"/>
                <a:gd name="connsiteX14" fmla="*/ 205380 w 208456"/>
                <a:gd name="connsiteY14" fmla="*/ 4277 h 107756"/>
                <a:gd name="connsiteX15" fmla="*/ 187767 w 208456"/>
                <a:gd name="connsiteY15" fmla="*/ 3077 h 107756"/>
                <a:gd name="connsiteX16" fmla="*/ 187016 w 208456"/>
                <a:gd name="connsiteY16" fmla="*/ 3789 h 107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8456" h="107756">
                  <a:moveTo>
                    <a:pt x="186829" y="3789"/>
                  </a:moveTo>
                  <a:cubicBezTo>
                    <a:pt x="148885" y="39585"/>
                    <a:pt x="96082" y="55020"/>
                    <a:pt x="44833" y="45295"/>
                  </a:cubicBezTo>
                  <a:lnTo>
                    <a:pt x="44833" y="45295"/>
                  </a:lnTo>
                  <a:lnTo>
                    <a:pt x="64681" y="34061"/>
                  </a:lnTo>
                  <a:cubicBezTo>
                    <a:pt x="70662" y="30613"/>
                    <a:pt x="72716" y="22971"/>
                    <a:pt x="69269" y="16990"/>
                  </a:cubicBezTo>
                  <a:cubicBezTo>
                    <a:pt x="65821" y="11009"/>
                    <a:pt x="58179" y="8955"/>
                    <a:pt x="52198" y="12403"/>
                  </a:cubicBezTo>
                  <a:lnTo>
                    <a:pt x="6323" y="38430"/>
                  </a:lnTo>
                  <a:cubicBezTo>
                    <a:pt x="327" y="41833"/>
                    <a:pt x="-1774" y="49453"/>
                    <a:pt x="1629" y="55449"/>
                  </a:cubicBezTo>
                  <a:cubicBezTo>
                    <a:pt x="1633" y="55455"/>
                    <a:pt x="1638" y="55462"/>
                    <a:pt x="1641" y="55469"/>
                  </a:cubicBezTo>
                  <a:lnTo>
                    <a:pt x="27918" y="101469"/>
                  </a:lnTo>
                  <a:cubicBezTo>
                    <a:pt x="31366" y="107467"/>
                    <a:pt x="39022" y="109535"/>
                    <a:pt x="45020" y="106088"/>
                  </a:cubicBezTo>
                  <a:cubicBezTo>
                    <a:pt x="51018" y="102641"/>
                    <a:pt x="53086" y="94984"/>
                    <a:pt x="49639" y="88986"/>
                  </a:cubicBezTo>
                  <a:lnTo>
                    <a:pt x="38467" y="69513"/>
                  </a:lnTo>
                  <a:cubicBezTo>
                    <a:pt x="98162" y="81528"/>
                    <a:pt x="159972" y="63765"/>
                    <a:pt x="204180" y="21890"/>
                  </a:cubicBezTo>
                  <a:cubicBezTo>
                    <a:pt x="209375" y="17357"/>
                    <a:pt x="209912" y="9471"/>
                    <a:pt x="205380" y="4277"/>
                  </a:cubicBezTo>
                  <a:cubicBezTo>
                    <a:pt x="200848" y="-918"/>
                    <a:pt x="192962" y="-1456"/>
                    <a:pt x="187767" y="3077"/>
                  </a:cubicBezTo>
                  <a:cubicBezTo>
                    <a:pt x="187507" y="3304"/>
                    <a:pt x="187256" y="3541"/>
                    <a:pt x="187016" y="3789"/>
                  </a:cubicBezTo>
                  <a:close/>
                </a:path>
              </a:pathLst>
            </a:custGeom>
            <a:solidFill>
              <a:schemeClr val="tx1">
                <a:lumMod val="65000"/>
                <a:lumOff val="35000"/>
              </a:schemeClr>
            </a:solidFill>
            <a:ln w="6152" cap="flat">
              <a:noFill/>
              <a:prstDash val="solid"/>
              <a:miter/>
            </a:ln>
          </p:spPr>
          <p:txBody>
            <a:bodyPr rtlCol="0" anchor="ctr"/>
            <a:lstStyle/>
            <a:p>
              <a:endParaRPr lang="zh-CN" altLang="en-US">
                <a:cs typeface="+mn-ea"/>
                <a:sym typeface="+mn-lt"/>
              </a:endParaRPr>
            </a:p>
          </p:txBody>
        </p:sp>
        <p:sp>
          <p:nvSpPr>
            <p:cNvPr id="7" name="任意多边形: 形状 6">
              <a:extLst>
                <a:ext uri="{FF2B5EF4-FFF2-40B4-BE49-F238E27FC236}">
                  <a16:creationId xmlns:a16="http://schemas.microsoft.com/office/drawing/2014/main" id="{D5214CE9-729D-4BE6-9259-1AF1FCA685BA}"/>
                </a:ext>
              </a:extLst>
            </p:cNvPr>
            <p:cNvSpPr/>
            <p:nvPr/>
          </p:nvSpPr>
          <p:spPr>
            <a:xfrm>
              <a:off x="1326407" y="2037872"/>
              <a:ext cx="99865" cy="99864"/>
            </a:xfrm>
            <a:custGeom>
              <a:avLst/>
              <a:gdLst>
                <a:gd name="connsiteX0" fmla="*/ 99865 w 99865"/>
                <a:gd name="connsiteY0" fmla="*/ 49932 h 99864"/>
                <a:gd name="connsiteX1" fmla="*/ 49933 w 99865"/>
                <a:gd name="connsiteY1" fmla="*/ 99865 h 99864"/>
                <a:gd name="connsiteX2" fmla="*/ 0 w 99865"/>
                <a:gd name="connsiteY2" fmla="*/ 49932 h 99864"/>
                <a:gd name="connsiteX3" fmla="*/ 49933 w 99865"/>
                <a:gd name="connsiteY3" fmla="*/ 0 h 99864"/>
                <a:gd name="connsiteX4" fmla="*/ 99865 w 99865"/>
                <a:gd name="connsiteY4" fmla="*/ 49932 h 99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65" h="99864">
                  <a:moveTo>
                    <a:pt x="99865" y="49932"/>
                  </a:moveTo>
                  <a:cubicBezTo>
                    <a:pt x="99865" y="77509"/>
                    <a:pt x="77509" y="99865"/>
                    <a:pt x="49933" y="99865"/>
                  </a:cubicBezTo>
                  <a:cubicBezTo>
                    <a:pt x="22356" y="99865"/>
                    <a:pt x="0" y="77509"/>
                    <a:pt x="0" y="49932"/>
                  </a:cubicBezTo>
                  <a:cubicBezTo>
                    <a:pt x="0" y="22355"/>
                    <a:pt x="22356" y="0"/>
                    <a:pt x="49933" y="0"/>
                  </a:cubicBezTo>
                  <a:cubicBezTo>
                    <a:pt x="77509" y="0"/>
                    <a:pt x="99865" y="22355"/>
                    <a:pt x="99865" y="49932"/>
                  </a:cubicBezTo>
                  <a:close/>
                </a:path>
              </a:pathLst>
            </a:custGeom>
            <a:solidFill>
              <a:schemeClr val="tx1">
                <a:lumMod val="65000"/>
                <a:lumOff val="35000"/>
              </a:schemeClr>
            </a:solidFill>
            <a:ln w="6152" cap="flat">
              <a:noFill/>
              <a:prstDash val="solid"/>
              <a:miter/>
            </a:ln>
          </p:spPr>
          <p:txBody>
            <a:bodyPr rtlCol="0" anchor="ctr"/>
            <a:lstStyle/>
            <a:p>
              <a:endParaRPr lang="zh-CN" altLang="en-US">
                <a:cs typeface="+mn-ea"/>
                <a:sym typeface="+mn-lt"/>
              </a:endParaRPr>
            </a:p>
          </p:txBody>
        </p:sp>
        <p:sp>
          <p:nvSpPr>
            <p:cNvPr id="8" name="任意多边形: 形状 7">
              <a:extLst>
                <a:ext uri="{FF2B5EF4-FFF2-40B4-BE49-F238E27FC236}">
                  <a16:creationId xmlns:a16="http://schemas.microsoft.com/office/drawing/2014/main" id="{2653FADE-AEF2-48D4-9BF3-1B59A127FA48}"/>
                </a:ext>
              </a:extLst>
            </p:cNvPr>
            <p:cNvSpPr/>
            <p:nvPr/>
          </p:nvSpPr>
          <p:spPr>
            <a:xfrm>
              <a:off x="1629122" y="1995180"/>
              <a:ext cx="99865" cy="99864"/>
            </a:xfrm>
            <a:custGeom>
              <a:avLst/>
              <a:gdLst>
                <a:gd name="connsiteX0" fmla="*/ 99865 w 99865"/>
                <a:gd name="connsiteY0" fmla="*/ 49932 h 99864"/>
                <a:gd name="connsiteX1" fmla="*/ 49933 w 99865"/>
                <a:gd name="connsiteY1" fmla="*/ 99865 h 99864"/>
                <a:gd name="connsiteX2" fmla="*/ 0 w 99865"/>
                <a:gd name="connsiteY2" fmla="*/ 49932 h 99864"/>
                <a:gd name="connsiteX3" fmla="*/ 49933 w 99865"/>
                <a:gd name="connsiteY3" fmla="*/ 0 h 99864"/>
                <a:gd name="connsiteX4" fmla="*/ 99865 w 99865"/>
                <a:gd name="connsiteY4" fmla="*/ 49932 h 99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65" h="99864">
                  <a:moveTo>
                    <a:pt x="99865" y="49932"/>
                  </a:moveTo>
                  <a:cubicBezTo>
                    <a:pt x="99865" y="77509"/>
                    <a:pt x="77509" y="99865"/>
                    <a:pt x="49933" y="99865"/>
                  </a:cubicBezTo>
                  <a:cubicBezTo>
                    <a:pt x="22356" y="99865"/>
                    <a:pt x="0" y="77509"/>
                    <a:pt x="0" y="49932"/>
                  </a:cubicBezTo>
                  <a:cubicBezTo>
                    <a:pt x="0" y="22355"/>
                    <a:pt x="22356" y="0"/>
                    <a:pt x="49933" y="0"/>
                  </a:cubicBezTo>
                  <a:cubicBezTo>
                    <a:pt x="77509" y="0"/>
                    <a:pt x="99865" y="22355"/>
                    <a:pt x="99865" y="49932"/>
                  </a:cubicBezTo>
                  <a:close/>
                </a:path>
              </a:pathLst>
            </a:custGeom>
            <a:solidFill>
              <a:schemeClr val="tx1">
                <a:lumMod val="65000"/>
                <a:lumOff val="35000"/>
              </a:schemeClr>
            </a:solidFill>
            <a:ln w="6152" cap="flat">
              <a:noFill/>
              <a:prstDash val="solid"/>
              <a:miter/>
            </a:ln>
          </p:spPr>
          <p:txBody>
            <a:bodyPr rtlCol="0" anchor="ctr"/>
            <a:lstStyle/>
            <a:p>
              <a:endParaRPr lang="zh-CN" altLang="en-US">
                <a:cs typeface="+mn-ea"/>
                <a:sym typeface="+mn-lt"/>
              </a:endParaRPr>
            </a:p>
          </p:txBody>
        </p:sp>
        <p:sp>
          <p:nvSpPr>
            <p:cNvPr id="9" name="任意多边形: 形状 8">
              <a:extLst>
                <a:ext uri="{FF2B5EF4-FFF2-40B4-BE49-F238E27FC236}">
                  <a16:creationId xmlns:a16="http://schemas.microsoft.com/office/drawing/2014/main" id="{22462D4E-F8BF-4DE2-A142-768F7BF9820F}"/>
                </a:ext>
              </a:extLst>
            </p:cNvPr>
            <p:cNvSpPr/>
            <p:nvPr/>
          </p:nvSpPr>
          <p:spPr>
            <a:xfrm>
              <a:off x="1443436" y="1756815"/>
              <a:ext cx="99865" cy="99864"/>
            </a:xfrm>
            <a:custGeom>
              <a:avLst/>
              <a:gdLst>
                <a:gd name="connsiteX0" fmla="*/ 99865 w 99865"/>
                <a:gd name="connsiteY0" fmla="*/ 49932 h 99864"/>
                <a:gd name="connsiteX1" fmla="*/ 49933 w 99865"/>
                <a:gd name="connsiteY1" fmla="*/ 99865 h 99864"/>
                <a:gd name="connsiteX2" fmla="*/ 0 w 99865"/>
                <a:gd name="connsiteY2" fmla="*/ 49932 h 99864"/>
                <a:gd name="connsiteX3" fmla="*/ 49933 w 99865"/>
                <a:gd name="connsiteY3" fmla="*/ 0 h 99864"/>
                <a:gd name="connsiteX4" fmla="*/ 99865 w 99865"/>
                <a:gd name="connsiteY4" fmla="*/ 49932 h 99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65" h="99864">
                  <a:moveTo>
                    <a:pt x="99865" y="49932"/>
                  </a:moveTo>
                  <a:cubicBezTo>
                    <a:pt x="99865" y="77509"/>
                    <a:pt x="77509" y="99865"/>
                    <a:pt x="49933" y="99865"/>
                  </a:cubicBezTo>
                  <a:cubicBezTo>
                    <a:pt x="22356" y="99865"/>
                    <a:pt x="0" y="77509"/>
                    <a:pt x="0" y="49932"/>
                  </a:cubicBezTo>
                  <a:cubicBezTo>
                    <a:pt x="0" y="22355"/>
                    <a:pt x="22356" y="0"/>
                    <a:pt x="49933" y="0"/>
                  </a:cubicBezTo>
                  <a:cubicBezTo>
                    <a:pt x="77509" y="0"/>
                    <a:pt x="99865" y="22355"/>
                    <a:pt x="99865" y="49932"/>
                  </a:cubicBezTo>
                  <a:close/>
                </a:path>
              </a:pathLst>
            </a:custGeom>
            <a:solidFill>
              <a:schemeClr val="tx1">
                <a:lumMod val="65000"/>
                <a:lumOff val="35000"/>
              </a:schemeClr>
            </a:solidFill>
            <a:ln w="6152" cap="flat">
              <a:noFill/>
              <a:prstDash val="solid"/>
              <a:miter/>
            </a:ln>
          </p:spPr>
          <p:txBody>
            <a:bodyPr rtlCol="0" anchor="ctr"/>
            <a:lstStyle/>
            <a:p>
              <a:endParaRPr lang="zh-CN" altLang="en-US">
                <a:cs typeface="+mn-ea"/>
                <a:sym typeface="+mn-lt"/>
              </a:endParaRPr>
            </a:p>
          </p:txBody>
        </p:sp>
      </p:grpSp>
      <p:grpSp>
        <p:nvGrpSpPr>
          <p:cNvPr id="215" name="组合 214">
            <a:extLst>
              <a:ext uri="{FF2B5EF4-FFF2-40B4-BE49-F238E27FC236}">
                <a16:creationId xmlns:a16="http://schemas.microsoft.com/office/drawing/2014/main" id="{0FB847A0-573F-46B8-84D6-DBFA45DF1E68}"/>
              </a:ext>
            </a:extLst>
          </p:cNvPr>
          <p:cNvGrpSpPr/>
          <p:nvPr/>
        </p:nvGrpSpPr>
        <p:grpSpPr>
          <a:xfrm>
            <a:off x="2556497" y="1791382"/>
            <a:ext cx="495735" cy="372207"/>
            <a:chOff x="2556497" y="1791382"/>
            <a:chExt cx="495735" cy="372207"/>
          </a:xfrm>
        </p:grpSpPr>
        <p:sp>
          <p:nvSpPr>
            <p:cNvPr id="11" name="任意多边形: 形状 10">
              <a:extLst>
                <a:ext uri="{FF2B5EF4-FFF2-40B4-BE49-F238E27FC236}">
                  <a16:creationId xmlns:a16="http://schemas.microsoft.com/office/drawing/2014/main" id="{1FD5E481-738D-460E-A504-16080079F5A3}"/>
                </a:ext>
              </a:extLst>
            </p:cNvPr>
            <p:cNvSpPr/>
            <p:nvPr/>
          </p:nvSpPr>
          <p:spPr>
            <a:xfrm>
              <a:off x="2556497" y="1972492"/>
              <a:ext cx="495720" cy="191097"/>
            </a:xfrm>
            <a:custGeom>
              <a:avLst/>
              <a:gdLst>
                <a:gd name="connsiteX0" fmla="*/ 16900 w 495720"/>
                <a:gd name="connsiteY0" fmla="*/ 78445 h 191097"/>
                <a:gd name="connsiteX1" fmla="*/ 438050 w 495720"/>
                <a:gd name="connsiteY1" fmla="*/ 78445 h 191097"/>
                <a:gd name="connsiteX2" fmla="*/ 388025 w 495720"/>
                <a:gd name="connsiteY2" fmla="*/ 28421 h 191097"/>
                <a:gd name="connsiteX3" fmla="*/ 388869 w 495720"/>
                <a:gd name="connsiteY3" fmla="*/ 4536 h 191097"/>
                <a:gd name="connsiteX4" fmla="*/ 411911 w 495720"/>
                <a:gd name="connsiteY4" fmla="*/ 4536 h 191097"/>
                <a:gd name="connsiteX5" fmla="*/ 490778 w 495720"/>
                <a:gd name="connsiteY5" fmla="*/ 83403 h 191097"/>
                <a:gd name="connsiteX6" fmla="*/ 490778 w 495720"/>
                <a:gd name="connsiteY6" fmla="*/ 107288 h 191097"/>
                <a:gd name="connsiteX7" fmla="*/ 411911 w 495720"/>
                <a:gd name="connsiteY7" fmla="*/ 186155 h 191097"/>
                <a:gd name="connsiteX8" fmla="*/ 388025 w 495720"/>
                <a:gd name="connsiteY8" fmla="*/ 186155 h 191097"/>
                <a:gd name="connsiteX9" fmla="*/ 388025 w 495720"/>
                <a:gd name="connsiteY9" fmla="*/ 162269 h 191097"/>
                <a:gd name="connsiteX10" fmla="*/ 438050 w 495720"/>
                <a:gd name="connsiteY10" fmla="*/ 112245 h 191097"/>
                <a:gd name="connsiteX11" fmla="*/ 16900 w 495720"/>
                <a:gd name="connsiteY11" fmla="*/ 112245 h 191097"/>
                <a:gd name="connsiteX12" fmla="*/ 0 w 495720"/>
                <a:gd name="connsiteY12" fmla="*/ 95345 h 191097"/>
                <a:gd name="connsiteX13" fmla="*/ 16900 w 495720"/>
                <a:gd name="connsiteY13" fmla="*/ 78445 h 19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5720" h="191097">
                  <a:moveTo>
                    <a:pt x="16900" y="78445"/>
                  </a:moveTo>
                  <a:lnTo>
                    <a:pt x="438050" y="78445"/>
                  </a:lnTo>
                  <a:lnTo>
                    <a:pt x="388025" y="28421"/>
                  </a:lnTo>
                  <a:cubicBezTo>
                    <a:pt x="381663" y="21593"/>
                    <a:pt x="382040" y="10899"/>
                    <a:pt x="388869" y="4536"/>
                  </a:cubicBezTo>
                  <a:cubicBezTo>
                    <a:pt x="395359" y="-1512"/>
                    <a:pt x="405421" y="-1512"/>
                    <a:pt x="411911" y="4536"/>
                  </a:cubicBezTo>
                  <a:lnTo>
                    <a:pt x="490778" y="83403"/>
                  </a:lnTo>
                  <a:cubicBezTo>
                    <a:pt x="497368" y="90001"/>
                    <a:pt x="497368" y="100690"/>
                    <a:pt x="490778" y="107288"/>
                  </a:cubicBezTo>
                  <a:lnTo>
                    <a:pt x="411911" y="186155"/>
                  </a:lnTo>
                  <a:cubicBezTo>
                    <a:pt x="405313" y="192745"/>
                    <a:pt x="394624" y="192745"/>
                    <a:pt x="388025" y="186155"/>
                  </a:cubicBezTo>
                  <a:cubicBezTo>
                    <a:pt x="381436" y="179556"/>
                    <a:pt x="381436" y="168868"/>
                    <a:pt x="388025" y="162269"/>
                  </a:cubicBezTo>
                  <a:lnTo>
                    <a:pt x="438050" y="112245"/>
                  </a:lnTo>
                  <a:lnTo>
                    <a:pt x="16900" y="112245"/>
                  </a:lnTo>
                  <a:cubicBezTo>
                    <a:pt x="7566" y="112245"/>
                    <a:pt x="0" y="104679"/>
                    <a:pt x="0" y="95345"/>
                  </a:cubicBezTo>
                  <a:cubicBezTo>
                    <a:pt x="0" y="86011"/>
                    <a:pt x="7566" y="78445"/>
                    <a:pt x="16900" y="78445"/>
                  </a:cubicBezTo>
                  <a:close/>
                </a:path>
              </a:pathLst>
            </a:custGeom>
            <a:solidFill>
              <a:schemeClr val="tx1">
                <a:lumMod val="65000"/>
                <a:lumOff val="35000"/>
              </a:schemeClr>
            </a:solidFill>
            <a:ln w="5556" cap="flat">
              <a:noFill/>
              <a:prstDash val="solid"/>
              <a:miter/>
            </a:ln>
          </p:spPr>
          <p:txBody>
            <a:bodyPr rtlCol="0" anchor="ctr"/>
            <a:lstStyle/>
            <a:p>
              <a:endParaRPr lang="zh-CN" altLang="en-US">
                <a:cs typeface="+mn-ea"/>
                <a:sym typeface="+mn-lt"/>
              </a:endParaRPr>
            </a:p>
          </p:txBody>
        </p:sp>
        <p:sp>
          <p:nvSpPr>
            <p:cNvPr id="12" name="任意多边形: 形状 11">
              <a:extLst>
                <a:ext uri="{FF2B5EF4-FFF2-40B4-BE49-F238E27FC236}">
                  <a16:creationId xmlns:a16="http://schemas.microsoft.com/office/drawing/2014/main" id="{76826565-B1B3-4EF5-B4B1-8A2F2771F605}"/>
                </a:ext>
              </a:extLst>
            </p:cNvPr>
            <p:cNvSpPr/>
            <p:nvPr/>
          </p:nvSpPr>
          <p:spPr>
            <a:xfrm>
              <a:off x="2556512" y="1791382"/>
              <a:ext cx="495720" cy="191940"/>
            </a:xfrm>
            <a:custGeom>
              <a:avLst/>
              <a:gdLst>
                <a:gd name="connsiteX0" fmla="*/ 478820 w 495720"/>
                <a:gd name="connsiteY0" fmla="*/ 79288 h 191940"/>
                <a:gd name="connsiteX1" fmla="*/ 57671 w 495720"/>
                <a:gd name="connsiteY1" fmla="*/ 79288 h 191940"/>
                <a:gd name="connsiteX2" fmla="*/ 107695 w 495720"/>
                <a:gd name="connsiteY2" fmla="*/ 29264 h 191940"/>
                <a:gd name="connsiteX3" fmla="*/ 108538 w 495720"/>
                <a:gd name="connsiteY3" fmla="*/ 5379 h 191940"/>
                <a:gd name="connsiteX4" fmla="*/ 84653 w 495720"/>
                <a:gd name="connsiteY4" fmla="*/ 4536 h 191940"/>
                <a:gd name="connsiteX5" fmla="*/ 83809 w 495720"/>
                <a:gd name="connsiteY5" fmla="*/ 5379 h 191940"/>
                <a:gd name="connsiteX6" fmla="*/ 4942 w 495720"/>
                <a:gd name="connsiteY6" fmla="*/ 84246 h 191940"/>
                <a:gd name="connsiteX7" fmla="*/ 4942 w 495720"/>
                <a:gd name="connsiteY7" fmla="*/ 108131 h 191940"/>
                <a:gd name="connsiteX8" fmla="*/ 83809 w 495720"/>
                <a:gd name="connsiteY8" fmla="*/ 186998 h 191940"/>
                <a:gd name="connsiteX9" fmla="*/ 107695 w 495720"/>
                <a:gd name="connsiteY9" fmla="*/ 186998 h 191940"/>
                <a:gd name="connsiteX10" fmla="*/ 107695 w 495720"/>
                <a:gd name="connsiteY10" fmla="*/ 163112 h 191940"/>
                <a:gd name="connsiteX11" fmla="*/ 57671 w 495720"/>
                <a:gd name="connsiteY11" fmla="*/ 113088 h 191940"/>
                <a:gd name="connsiteX12" fmla="*/ 478820 w 495720"/>
                <a:gd name="connsiteY12" fmla="*/ 113088 h 191940"/>
                <a:gd name="connsiteX13" fmla="*/ 495720 w 495720"/>
                <a:gd name="connsiteY13" fmla="*/ 96188 h 191940"/>
                <a:gd name="connsiteX14" fmla="*/ 478820 w 495720"/>
                <a:gd name="connsiteY14" fmla="*/ 79288 h 19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5720" h="191940">
                  <a:moveTo>
                    <a:pt x="478820" y="79288"/>
                  </a:moveTo>
                  <a:lnTo>
                    <a:pt x="57671" y="79288"/>
                  </a:lnTo>
                  <a:lnTo>
                    <a:pt x="107695" y="29264"/>
                  </a:lnTo>
                  <a:cubicBezTo>
                    <a:pt x="114524" y="22902"/>
                    <a:pt x="114901" y="12208"/>
                    <a:pt x="108538" y="5379"/>
                  </a:cubicBezTo>
                  <a:cubicBezTo>
                    <a:pt x="102175" y="-1450"/>
                    <a:pt x="91481" y="-1827"/>
                    <a:pt x="84653" y="4536"/>
                  </a:cubicBezTo>
                  <a:cubicBezTo>
                    <a:pt x="84361" y="4807"/>
                    <a:pt x="84080" y="5088"/>
                    <a:pt x="83809" y="5379"/>
                  </a:cubicBezTo>
                  <a:lnTo>
                    <a:pt x="4942" y="84246"/>
                  </a:lnTo>
                  <a:cubicBezTo>
                    <a:pt x="-1647" y="90844"/>
                    <a:pt x="-1647" y="101533"/>
                    <a:pt x="4942" y="108131"/>
                  </a:cubicBezTo>
                  <a:lnTo>
                    <a:pt x="83809" y="186998"/>
                  </a:lnTo>
                  <a:cubicBezTo>
                    <a:pt x="90408" y="193588"/>
                    <a:pt x="101097" y="193588"/>
                    <a:pt x="107695" y="186998"/>
                  </a:cubicBezTo>
                  <a:cubicBezTo>
                    <a:pt x="114285" y="180399"/>
                    <a:pt x="114285" y="169711"/>
                    <a:pt x="107695" y="163112"/>
                  </a:cubicBezTo>
                  <a:lnTo>
                    <a:pt x="57671" y="113088"/>
                  </a:lnTo>
                  <a:lnTo>
                    <a:pt x="478820" y="113088"/>
                  </a:lnTo>
                  <a:cubicBezTo>
                    <a:pt x="488154" y="113088"/>
                    <a:pt x="495720" y="105522"/>
                    <a:pt x="495720" y="96188"/>
                  </a:cubicBezTo>
                  <a:cubicBezTo>
                    <a:pt x="495720" y="86855"/>
                    <a:pt x="488154" y="79288"/>
                    <a:pt x="478820" y="79288"/>
                  </a:cubicBezTo>
                  <a:close/>
                </a:path>
              </a:pathLst>
            </a:custGeom>
            <a:solidFill>
              <a:schemeClr val="tx1">
                <a:lumMod val="65000"/>
                <a:lumOff val="35000"/>
              </a:schemeClr>
            </a:solidFill>
            <a:ln w="5556" cap="flat">
              <a:noFill/>
              <a:prstDash val="solid"/>
              <a:miter/>
            </a:ln>
          </p:spPr>
          <p:txBody>
            <a:bodyPr rtlCol="0" anchor="ctr"/>
            <a:lstStyle/>
            <a:p>
              <a:endParaRPr lang="zh-CN" altLang="en-US">
                <a:cs typeface="+mn-ea"/>
                <a:sym typeface="+mn-lt"/>
              </a:endParaRPr>
            </a:p>
          </p:txBody>
        </p:sp>
      </p:grpSp>
      <p:sp>
        <p:nvSpPr>
          <p:cNvPr id="13" name="图形 58" descr="元">
            <a:extLst>
              <a:ext uri="{FF2B5EF4-FFF2-40B4-BE49-F238E27FC236}">
                <a16:creationId xmlns:a16="http://schemas.microsoft.com/office/drawing/2014/main" id="{224600E7-FA7E-4892-BCE9-42954C4EEC93}"/>
              </a:ext>
            </a:extLst>
          </p:cNvPr>
          <p:cNvSpPr/>
          <p:nvPr/>
        </p:nvSpPr>
        <p:spPr>
          <a:xfrm>
            <a:off x="3971681" y="1738005"/>
            <a:ext cx="321889" cy="476298"/>
          </a:xfrm>
          <a:custGeom>
            <a:avLst/>
            <a:gdLst>
              <a:gd name="connsiteX0" fmla="*/ 177845 w 321889"/>
              <a:gd name="connsiteY0" fmla="*/ 255697 h 476298"/>
              <a:gd name="connsiteX1" fmla="*/ 321890 w 321889"/>
              <a:gd name="connsiteY1" fmla="*/ 17463 h 476298"/>
              <a:gd name="connsiteX2" fmla="*/ 292934 w 321889"/>
              <a:gd name="connsiteY2" fmla="*/ 0 h 476298"/>
              <a:gd name="connsiteX3" fmla="*/ 160945 w 321889"/>
              <a:gd name="connsiteY3" fmla="*/ 218292 h 476298"/>
              <a:gd name="connsiteX4" fmla="*/ 28955 w 321889"/>
              <a:gd name="connsiteY4" fmla="*/ 0 h 476298"/>
              <a:gd name="connsiteX5" fmla="*/ 0 w 321889"/>
              <a:gd name="connsiteY5" fmla="*/ 17463 h 476298"/>
              <a:gd name="connsiteX6" fmla="*/ 144045 w 321889"/>
              <a:gd name="connsiteY6" fmla="*/ 255697 h 476298"/>
              <a:gd name="connsiteX7" fmla="*/ 144045 w 321889"/>
              <a:gd name="connsiteY7" fmla="*/ 256598 h 476298"/>
              <a:gd name="connsiteX8" fmla="*/ 53911 w 321889"/>
              <a:gd name="connsiteY8" fmla="*/ 256598 h 476298"/>
              <a:gd name="connsiteX9" fmla="*/ 53911 w 321889"/>
              <a:gd name="connsiteY9" fmla="*/ 290398 h 476298"/>
              <a:gd name="connsiteX10" fmla="*/ 144045 w 321889"/>
              <a:gd name="connsiteY10" fmla="*/ 290398 h 476298"/>
              <a:gd name="connsiteX11" fmla="*/ 144045 w 321889"/>
              <a:gd name="connsiteY11" fmla="*/ 324198 h 476298"/>
              <a:gd name="connsiteX12" fmla="*/ 53911 w 321889"/>
              <a:gd name="connsiteY12" fmla="*/ 324198 h 476298"/>
              <a:gd name="connsiteX13" fmla="*/ 53911 w 321889"/>
              <a:gd name="connsiteY13" fmla="*/ 357998 h 476298"/>
              <a:gd name="connsiteX14" fmla="*/ 144045 w 321889"/>
              <a:gd name="connsiteY14" fmla="*/ 357998 h 476298"/>
              <a:gd name="connsiteX15" fmla="*/ 144045 w 321889"/>
              <a:gd name="connsiteY15" fmla="*/ 476298 h 476298"/>
              <a:gd name="connsiteX16" fmla="*/ 177845 w 321889"/>
              <a:gd name="connsiteY16" fmla="*/ 476298 h 476298"/>
              <a:gd name="connsiteX17" fmla="*/ 177845 w 321889"/>
              <a:gd name="connsiteY17" fmla="*/ 357998 h 476298"/>
              <a:gd name="connsiteX18" fmla="*/ 267979 w 321889"/>
              <a:gd name="connsiteY18" fmla="*/ 357998 h 476298"/>
              <a:gd name="connsiteX19" fmla="*/ 267979 w 321889"/>
              <a:gd name="connsiteY19" fmla="*/ 324198 h 476298"/>
              <a:gd name="connsiteX20" fmla="*/ 177845 w 321889"/>
              <a:gd name="connsiteY20" fmla="*/ 324198 h 476298"/>
              <a:gd name="connsiteX21" fmla="*/ 177845 w 321889"/>
              <a:gd name="connsiteY21" fmla="*/ 290398 h 476298"/>
              <a:gd name="connsiteX22" fmla="*/ 267979 w 321889"/>
              <a:gd name="connsiteY22" fmla="*/ 290398 h 476298"/>
              <a:gd name="connsiteX23" fmla="*/ 267979 w 321889"/>
              <a:gd name="connsiteY23" fmla="*/ 256598 h 476298"/>
              <a:gd name="connsiteX24" fmla="*/ 177845 w 321889"/>
              <a:gd name="connsiteY24" fmla="*/ 256598 h 476298"/>
              <a:gd name="connsiteX25" fmla="*/ 177845 w 321889"/>
              <a:gd name="connsiteY25" fmla="*/ 255697 h 476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1889" h="476298">
                <a:moveTo>
                  <a:pt x="177845" y="255697"/>
                </a:moveTo>
                <a:lnTo>
                  <a:pt x="321890" y="17463"/>
                </a:lnTo>
                <a:lnTo>
                  <a:pt x="292934" y="0"/>
                </a:lnTo>
                <a:lnTo>
                  <a:pt x="160945" y="218292"/>
                </a:lnTo>
                <a:lnTo>
                  <a:pt x="28955" y="0"/>
                </a:lnTo>
                <a:lnTo>
                  <a:pt x="0" y="17463"/>
                </a:lnTo>
                <a:lnTo>
                  <a:pt x="144045" y="255697"/>
                </a:lnTo>
                <a:lnTo>
                  <a:pt x="144045" y="256598"/>
                </a:lnTo>
                <a:lnTo>
                  <a:pt x="53911" y="256598"/>
                </a:lnTo>
                <a:lnTo>
                  <a:pt x="53911" y="290398"/>
                </a:lnTo>
                <a:lnTo>
                  <a:pt x="144045" y="290398"/>
                </a:lnTo>
                <a:lnTo>
                  <a:pt x="144045" y="324198"/>
                </a:lnTo>
                <a:lnTo>
                  <a:pt x="53911" y="324198"/>
                </a:lnTo>
                <a:lnTo>
                  <a:pt x="53911" y="357998"/>
                </a:lnTo>
                <a:lnTo>
                  <a:pt x="144045" y="357998"/>
                </a:lnTo>
                <a:lnTo>
                  <a:pt x="144045" y="476298"/>
                </a:lnTo>
                <a:lnTo>
                  <a:pt x="177845" y="476298"/>
                </a:lnTo>
                <a:lnTo>
                  <a:pt x="177845" y="357998"/>
                </a:lnTo>
                <a:lnTo>
                  <a:pt x="267979" y="357998"/>
                </a:lnTo>
                <a:lnTo>
                  <a:pt x="267979" y="324198"/>
                </a:lnTo>
                <a:lnTo>
                  <a:pt x="177845" y="324198"/>
                </a:lnTo>
                <a:lnTo>
                  <a:pt x="177845" y="290398"/>
                </a:lnTo>
                <a:lnTo>
                  <a:pt x="267979" y="290398"/>
                </a:lnTo>
                <a:lnTo>
                  <a:pt x="267979" y="256598"/>
                </a:lnTo>
                <a:lnTo>
                  <a:pt x="177845" y="256598"/>
                </a:lnTo>
                <a:lnTo>
                  <a:pt x="177845" y="255697"/>
                </a:lnTo>
                <a:close/>
              </a:path>
            </a:pathLst>
          </a:custGeom>
          <a:solidFill>
            <a:schemeClr val="tx1">
              <a:lumMod val="65000"/>
              <a:lumOff val="35000"/>
            </a:schemeClr>
          </a:solidFill>
          <a:ln w="5556" cap="flat">
            <a:noFill/>
            <a:prstDash val="solid"/>
            <a:miter/>
          </a:ln>
        </p:spPr>
        <p:txBody>
          <a:bodyPr rtlCol="0" anchor="ctr"/>
          <a:lstStyle/>
          <a:p>
            <a:endParaRPr lang="zh-CN" altLang="en-US">
              <a:cs typeface="+mn-ea"/>
              <a:sym typeface="+mn-lt"/>
            </a:endParaRPr>
          </a:p>
        </p:txBody>
      </p:sp>
      <p:sp>
        <p:nvSpPr>
          <p:cNvPr id="14" name="图形 59" descr="标记">
            <a:extLst>
              <a:ext uri="{FF2B5EF4-FFF2-40B4-BE49-F238E27FC236}">
                <a16:creationId xmlns:a16="http://schemas.microsoft.com/office/drawing/2014/main" id="{74D6E7A6-C4CD-4FA5-B9C7-30746D03B817}"/>
              </a:ext>
            </a:extLst>
          </p:cNvPr>
          <p:cNvSpPr/>
          <p:nvPr/>
        </p:nvSpPr>
        <p:spPr>
          <a:xfrm>
            <a:off x="5213082" y="1746383"/>
            <a:ext cx="439591" cy="464517"/>
          </a:xfrm>
          <a:custGeom>
            <a:avLst/>
            <a:gdLst>
              <a:gd name="connsiteX0" fmla="*/ 125039 w 439591"/>
              <a:gd name="connsiteY0" fmla="*/ 175054 h 464517"/>
              <a:gd name="connsiteX1" fmla="*/ 100031 w 439591"/>
              <a:gd name="connsiteY1" fmla="*/ 150046 h 464517"/>
              <a:gd name="connsiteX2" fmla="*/ 111910 w 439591"/>
              <a:gd name="connsiteY2" fmla="*/ 128789 h 464517"/>
              <a:gd name="connsiteX3" fmla="*/ 112535 w 439591"/>
              <a:gd name="connsiteY3" fmla="*/ 143794 h 464517"/>
              <a:gd name="connsiteX4" fmla="*/ 125039 w 439591"/>
              <a:gd name="connsiteY4" fmla="*/ 156298 h 464517"/>
              <a:gd name="connsiteX5" fmla="*/ 137543 w 439591"/>
              <a:gd name="connsiteY5" fmla="*/ 143794 h 464517"/>
              <a:gd name="connsiteX6" fmla="*/ 136917 w 439591"/>
              <a:gd name="connsiteY6" fmla="*/ 128164 h 464517"/>
              <a:gd name="connsiteX7" fmla="*/ 150047 w 439591"/>
              <a:gd name="connsiteY7" fmla="*/ 150046 h 464517"/>
              <a:gd name="connsiteX8" fmla="*/ 125039 w 439591"/>
              <a:gd name="connsiteY8" fmla="*/ 175054 h 464517"/>
              <a:gd name="connsiteX9" fmla="*/ 432634 w 439591"/>
              <a:gd name="connsiteY9" fmla="*/ 282587 h 464517"/>
              <a:gd name="connsiteX10" fmla="*/ 257580 w 439591"/>
              <a:gd name="connsiteY10" fmla="*/ 107533 h 464517"/>
              <a:gd name="connsiteX11" fmla="*/ 240074 w 439591"/>
              <a:gd name="connsiteY11" fmla="*/ 100031 h 464517"/>
              <a:gd name="connsiteX12" fmla="*/ 132541 w 439591"/>
              <a:gd name="connsiteY12" fmla="*/ 100031 h 464517"/>
              <a:gd name="connsiteX13" fmla="*/ 90028 w 439591"/>
              <a:gd name="connsiteY13" fmla="*/ 62519 h 464517"/>
              <a:gd name="connsiteX14" fmla="*/ 68146 w 439591"/>
              <a:gd name="connsiteY14" fmla="*/ 58768 h 464517"/>
              <a:gd name="connsiteX15" fmla="*/ 25008 w 439591"/>
              <a:gd name="connsiteY15" fmla="*/ 12504 h 464517"/>
              <a:gd name="connsiteX16" fmla="*/ 12504 w 439591"/>
              <a:gd name="connsiteY16" fmla="*/ 0 h 464517"/>
              <a:gd name="connsiteX17" fmla="*/ 0 w 439591"/>
              <a:gd name="connsiteY17" fmla="*/ 12504 h 464517"/>
              <a:gd name="connsiteX18" fmla="*/ 64395 w 439591"/>
              <a:gd name="connsiteY18" fmla="*/ 83776 h 464517"/>
              <a:gd name="connsiteX19" fmla="*/ 85652 w 439591"/>
              <a:gd name="connsiteY19" fmla="*/ 87527 h 464517"/>
              <a:gd name="connsiteX20" fmla="*/ 107533 w 439591"/>
              <a:gd name="connsiteY20" fmla="*/ 103782 h 464517"/>
              <a:gd name="connsiteX21" fmla="*/ 75648 w 439591"/>
              <a:gd name="connsiteY21" fmla="*/ 150671 h 464517"/>
              <a:gd name="connsiteX22" fmla="*/ 75648 w 439591"/>
              <a:gd name="connsiteY22" fmla="*/ 265081 h 464517"/>
              <a:gd name="connsiteX23" fmla="*/ 83151 w 439591"/>
              <a:gd name="connsiteY23" fmla="*/ 282587 h 464517"/>
              <a:gd name="connsiteX24" fmla="*/ 258205 w 439591"/>
              <a:gd name="connsiteY24" fmla="*/ 457640 h 464517"/>
              <a:gd name="connsiteX25" fmla="*/ 275085 w 439591"/>
              <a:gd name="connsiteY25" fmla="*/ 464517 h 464517"/>
              <a:gd name="connsiteX26" fmla="*/ 292591 w 439591"/>
              <a:gd name="connsiteY26" fmla="*/ 457015 h 464517"/>
              <a:gd name="connsiteX27" fmla="*/ 432009 w 439591"/>
              <a:gd name="connsiteY27" fmla="*/ 317597 h 464517"/>
              <a:gd name="connsiteX28" fmla="*/ 432634 w 439591"/>
              <a:gd name="connsiteY28" fmla="*/ 282587 h 464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9591" h="464517">
                <a:moveTo>
                  <a:pt x="125039" y="175054"/>
                </a:moveTo>
                <a:cubicBezTo>
                  <a:pt x="111284" y="175054"/>
                  <a:pt x="100031" y="163800"/>
                  <a:pt x="100031" y="150046"/>
                </a:cubicBezTo>
                <a:cubicBezTo>
                  <a:pt x="100031" y="141293"/>
                  <a:pt x="105033" y="133166"/>
                  <a:pt x="111910" y="128789"/>
                </a:cubicBezTo>
                <a:cubicBezTo>
                  <a:pt x="111910" y="133166"/>
                  <a:pt x="112535" y="138167"/>
                  <a:pt x="112535" y="143794"/>
                </a:cubicBezTo>
                <a:cubicBezTo>
                  <a:pt x="112535" y="150671"/>
                  <a:pt x="118162" y="156298"/>
                  <a:pt x="125039" y="156298"/>
                </a:cubicBezTo>
                <a:cubicBezTo>
                  <a:pt x="131916" y="156298"/>
                  <a:pt x="137543" y="150671"/>
                  <a:pt x="137543" y="143794"/>
                </a:cubicBezTo>
                <a:cubicBezTo>
                  <a:pt x="137543" y="138167"/>
                  <a:pt x="137543" y="133166"/>
                  <a:pt x="136917" y="128164"/>
                </a:cubicBezTo>
                <a:cubicBezTo>
                  <a:pt x="144420" y="132541"/>
                  <a:pt x="150047" y="140668"/>
                  <a:pt x="150047" y="150046"/>
                </a:cubicBezTo>
                <a:cubicBezTo>
                  <a:pt x="150047" y="163800"/>
                  <a:pt x="138793" y="175054"/>
                  <a:pt x="125039" y="175054"/>
                </a:cubicBezTo>
                <a:close/>
                <a:moveTo>
                  <a:pt x="432634" y="282587"/>
                </a:moveTo>
                <a:lnTo>
                  <a:pt x="257580" y="107533"/>
                </a:lnTo>
                <a:cubicBezTo>
                  <a:pt x="252578" y="102531"/>
                  <a:pt x="246326" y="100031"/>
                  <a:pt x="240074" y="100031"/>
                </a:cubicBezTo>
                <a:lnTo>
                  <a:pt x="132541" y="100031"/>
                </a:lnTo>
                <a:cubicBezTo>
                  <a:pt x="125664" y="78149"/>
                  <a:pt x="112535" y="66896"/>
                  <a:pt x="90028" y="62519"/>
                </a:cubicBezTo>
                <a:cubicBezTo>
                  <a:pt x="81900" y="61269"/>
                  <a:pt x="75023" y="60018"/>
                  <a:pt x="68146" y="58768"/>
                </a:cubicBezTo>
                <a:cubicBezTo>
                  <a:pt x="32510" y="53766"/>
                  <a:pt x="25008" y="52516"/>
                  <a:pt x="25008" y="12504"/>
                </a:cubicBezTo>
                <a:cubicBezTo>
                  <a:pt x="25008" y="5627"/>
                  <a:pt x="19381" y="0"/>
                  <a:pt x="12504" y="0"/>
                </a:cubicBezTo>
                <a:cubicBezTo>
                  <a:pt x="5627" y="0"/>
                  <a:pt x="0" y="5627"/>
                  <a:pt x="0" y="12504"/>
                </a:cubicBezTo>
                <a:cubicBezTo>
                  <a:pt x="0" y="71272"/>
                  <a:pt x="23132" y="77524"/>
                  <a:pt x="64395" y="83776"/>
                </a:cubicBezTo>
                <a:cubicBezTo>
                  <a:pt x="70647" y="85026"/>
                  <a:pt x="77524" y="85651"/>
                  <a:pt x="85652" y="87527"/>
                </a:cubicBezTo>
                <a:cubicBezTo>
                  <a:pt x="93779" y="89402"/>
                  <a:pt x="102532" y="90653"/>
                  <a:pt x="107533" y="103782"/>
                </a:cubicBezTo>
                <a:cubicBezTo>
                  <a:pt x="88778" y="111284"/>
                  <a:pt x="75648" y="129415"/>
                  <a:pt x="75648" y="150671"/>
                </a:cubicBezTo>
                <a:lnTo>
                  <a:pt x="75648" y="265081"/>
                </a:lnTo>
                <a:cubicBezTo>
                  <a:pt x="75648" y="271958"/>
                  <a:pt x="78149" y="278210"/>
                  <a:pt x="83151" y="282587"/>
                </a:cubicBezTo>
                <a:lnTo>
                  <a:pt x="258205" y="457640"/>
                </a:lnTo>
                <a:cubicBezTo>
                  <a:pt x="262581" y="462642"/>
                  <a:pt x="268833" y="464517"/>
                  <a:pt x="275085" y="464517"/>
                </a:cubicBezTo>
                <a:cubicBezTo>
                  <a:pt x="281337" y="464517"/>
                  <a:pt x="287589" y="462017"/>
                  <a:pt x="292591" y="457015"/>
                </a:cubicBezTo>
                <a:lnTo>
                  <a:pt x="432009" y="317597"/>
                </a:lnTo>
                <a:cubicBezTo>
                  <a:pt x="442012" y="308220"/>
                  <a:pt x="442012" y="291965"/>
                  <a:pt x="432634" y="282587"/>
                </a:cubicBezTo>
                <a:close/>
              </a:path>
            </a:pathLst>
          </a:custGeom>
          <a:solidFill>
            <a:schemeClr val="tx1">
              <a:lumMod val="65000"/>
              <a:lumOff val="35000"/>
            </a:schemeClr>
          </a:solidFill>
          <a:ln w="6251" cap="flat">
            <a:noFill/>
            <a:prstDash val="solid"/>
            <a:miter/>
          </a:ln>
        </p:spPr>
        <p:txBody>
          <a:bodyPr rtlCol="0" anchor="ctr"/>
          <a:lstStyle/>
          <a:p>
            <a:endParaRPr lang="zh-CN" altLang="en-US">
              <a:cs typeface="+mn-ea"/>
              <a:sym typeface="+mn-lt"/>
            </a:endParaRPr>
          </a:p>
        </p:txBody>
      </p:sp>
      <p:grpSp>
        <p:nvGrpSpPr>
          <p:cNvPr id="216" name="组合 215">
            <a:extLst>
              <a:ext uri="{FF2B5EF4-FFF2-40B4-BE49-F238E27FC236}">
                <a16:creationId xmlns:a16="http://schemas.microsoft.com/office/drawing/2014/main" id="{90E8477B-CA01-4BBA-9B47-81C4C6EF9AE2}"/>
              </a:ext>
            </a:extLst>
          </p:cNvPr>
          <p:cNvGrpSpPr/>
          <p:nvPr/>
        </p:nvGrpSpPr>
        <p:grpSpPr>
          <a:xfrm>
            <a:off x="6534343" y="1741104"/>
            <a:ext cx="467568" cy="473200"/>
            <a:chOff x="6534343" y="1741104"/>
            <a:chExt cx="467568" cy="473200"/>
          </a:xfrm>
        </p:grpSpPr>
        <p:sp>
          <p:nvSpPr>
            <p:cNvPr id="16" name="任意多边形: 形状 15">
              <a:extLst>
                <a:ext uri="{FF2B5EF4-FFF2-40B4-BE49-F238E27FC236}">
                  <a16:creationId xmlns:a16="http://schemas.microsoft.com/office/drawing/2014/main" id="{5B6AAD62-F982-4342-9BFC-91AEC2AFD007}"/>
                </a:ext>
              </a:extLst>
            </p:cNvPr>
            <p:cNvSpPr/>
            <p:nvPr/>
          </p:nvSpPr>
          <p:spPr>
            <a:xfrm>
              <a:off x="6607576" y="2067837"/>
              <a:ext cx="146467" cy="33800"/>
            </a:xfrm>
            <a:custGeom>
              <a:avLst/>
              <a:gdLst>
                <a:gd name="connsiteX0" fmla="*/ 129567 w 146467"/>
                <a:gd name="connsiteY0" fmla="*/ 0 h 33800"/>
                <a:gd name="connsiteX1" fmla="*/ 16900 w 146467"/>
                <a:gd name="connsiteY1" fmla="*/ 0 h 33800"/>
                <a:gd name="connsiteX2" fmla="*/ 0 w 146467"/>
                <a:gd name="connsiteY2" fmla="*/ 16900 h 33800"/>
                <a:gd name="connsiteX3" fmla="*/ 16900 w 146467"/>
                <a:gd name="connsiteY3" fmla="*/ 33800 h 33800"/>
                <a:gd name="connsiteX4" fmla="*/ 129567 w 146467"/>
                <a:gd name="connsiteY4" fmla="*/ 33800 h 33800"/>
                <a:gd name="connsiteX5" fmla="*/ 146467 w 146467"/>
                <a:gd name="connsiteY5" fmla="*/ 16900 h 33800"/>
                <a:gd name="connsiteX6" fmla="*/ 129567 w 146467"/>
                <a:gd name="connsiteY6" fmla="*/ 0 h 3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467" h="33800">
                  <a:moveTo>
                    <a:pt x="129567" y="0"/>
                  </a:moveTo>
                  <a:lnTo>
                    <a:pt x="16900" y="0"/>
                  </a:lnTo>
                  <a:cubicBezTo>
                    <a:pt x="7566" y="0"/>
                    <a:pt x="0" y="7566"/>
                    <a:pt x="0" y="16900"/>
                  </a:cubicBezTo>
                  <a:cubicBezTo>
                    <a:pt x="0" y="26234"/>
                    <a:pt x="7566" y="33800"/>
                    <a:pt x="16900" y="33800"/>
                  </a:cubicBezTo>
                  <a:lnTo>
                    <a:pt x="129567" y="33800"/>
                  </a:lnTo>
                  <a:cubicBezTo>
                    <a:pt x="138901" y="33800"/>
                    <a:pt x="146467" y="26234"/>
                    <a:pt x="146467" y="16900"/>
                  </a:cubicBezTo>
                  <a:cubicBezTo>
                    <a:pt x="146467" y="7566"/>
                    <a:pt x="138901" y="0"/>
                    <a:pt x="129567" y="0"/>
                  </a:cubicBezTo>
                  <a:close/>
                </a:path>
              </a:pathLst>
            </a:custGeom>
            <a:solidFill>
              <a:schemeClr val="tx1">
                <a:lumMod val="65000"/>
                <a:lumOff val="35000"/>
              </a:schemeClr>
            </a:solidFill>
            <a:ln w="5556" cap="flat">
              <a:noFill/>
              <a:prstDash val="solid"/>
              <a:miter/>
            </a:ln>
          </p:spPr>
          <p:txBody>
            <a:bodyPr rtlCol="0" anchor="ctr"/>
            <a:lstStyle/>
            <a:p>
              <a:endParaRPr lang="zh-CN" altLang="en-US">
                <a:cs typeface="+mn-ea"/>
                <a:sym typeface="+mn-lt"/>
              </a:endParaRPr>
            </a:p>
          </p:txBody>
        </p:sp>
        <p:sp>
          <p:nvSpPr>
            <p:cNvPr id="17" name="任意多边形: 形状 16">
              <a:extLst>
                <a:ext uri="{FF2B5EF4-FFF2-40B4-BE49-F238E27FC236}">
                  <a16:creationId xmlns:a16="http://schemas.microsoft.com/office/drawing/2014/main" id="{72F3228A-993C-4F6F-A74F-B1A6382677EC}"/>
                </a:ext>
              </a:extLst>
            </p:cNvPr>
            <p:cNvSpPr/>
            <p:nvPr/>
          </p:nvSpPr>
          <p:spPr>
            <a:xfrm>
              <a:off x="6607576" y="2124170"/>
              <a:ext cx="146467" cy="33800"/>
            </a:xfrm>
            <a:custGeom>
              <a:avLst/>
              <a:gdLst>
                <a:gd name="connsiteX0" fmla="*/ 129567 w 146467"/>
                <a:gd name="connsiteY0" fmla="*/ 0 h 33800"/>
                <a:gd name="connsiteX1" fmla="*/ 16900 w 146467"/>
                <a:gd name="connsiteY1" fmla="*/ 0 h 33800"/>
                <a:gd name="connsiteX2" fmla="*/ 0 w 146467"/>
                <a:gd name="connsiteY2" fmla="*/ 16900 h 33800"/>
                <a:gd name="connsiteX3" fmla="*/ 16900 w 146467"/>
                <a:gd name="connsiteY3" fmla="*/ 33800 h 33800"/>
                <a:gd name="connsiteX4" fmla="*/ 129567 w 146467"/>
                <a:gd name="connsiteY4" fmla="*/ 33800 h 33800"/>
                <a:gd name="connsiteX5" fmla="*/ 146467 w 146467"/>
                <a:gd name="connsiteY5" fmla="*/ 16900 h 33800"/>
                <a:gd name="connsiteX6" fmla="*/ 129567 w 146467"/>
                <a:gd name="connsiteY6" fmla="*/ 0 h 3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467" h="33800">
                  <a:moveTo>
                    <a:pt x="129567" y="0"/>
                  </a:moveTo>
                  <a:lnTo>
                    <a:pt x="16900" y="0"/>
                  </a:lnTo>
                  <a:cubicBezTo>
                    <a:pt x="7566" y="0"/>
                    <a:pt x="0" y="7566"/>
                    <a:pt x="0" y="16900"/>
                  </a:cubicBezTo>
                  <a:cubicBezTo>
                    <a:pt x="0" y="26234"/>
                    <a:pt x="7566" y="33800"/>
                    <a:pt x="16900" y="33800"/>
                  </a:cubicBezTo>
                  <a:lnTo>
                    <a:pt x="129567" y="33800"/>
                  </a:lnTo>
                  <a:cubicBezTo>
                    <a:pt x="138901" y="33800"/>
                    <a:pt x="146467" y="26234"/>
                    <a:pt x="146467" y="16900"/>
                  </a:cubicBezTo>
                  <a:cubicBezTo>
                    <a:pt x="146467" y="7566"/>
                    <a:pt x="138901" y="0"/>
                    <a:pt x="129567" y="0"/>
                  </a:cubicBezTo>
                  <a:close/>
                </a:path>
              </a:pathLst>
            </a:custGeom>
            <a:solidFill>
              <a:schemeClr val="tx1">
                <a:lumMod val="65000"/>
                <a:lumOff val="35000"/>
              </a:schemeClr>
            </a:solidFill>
            <a:ln w="5556" cap="flat">
              <a:noFill/>
              <a:prstDash val="solid"/>
              <a:miter/>
            </a:ln>
          </p:spPr>
          <p:txBody>
            <a:bodyPr rtlCol="0" anchor="ctr"/>
            <a:lstStyle/>
            <a:p>
              <a:endParaRPr lang="zh-CN" altLang="en-US">
                <a:cs typeface="+mn-ea"/>
                <a:sym typeface="+mn-lt"/>
              </a:endParaRPr>
            </a:p>
          </p:txBody>
        </p:sp>
        <p:sp>
          <p:nvSpPr>
            <p:cNvPr id="18" name="任意多边形: 形状 17">
              <a:extLst>
                <a:ext uri="{FF2B5EF4-FFF2-40B4-BE49-F238E27FC236}">
                  <a16:creationId xmlns:a16="http://schemas.microsoft.com/office/drawing/2014/main" id="{4758E97D-9220-4710-9B2B-21221FFA284F}"/>
                </a:ext>
              </a:extLst>
            </p:cNvPr>
            <p:cNvSpPr/>
            <p:nvPr/>
          </p:nvSpPr>
          <p:spPr>
            <a:xfrm>
              <a:off x="6644193" y="2180504"/>
              <a:ext cx="73233" cy="33800"/>
            </a:xfrm>
            <a:custGeom>
              <a:avLst/>
              <a:gdLst>
                <a:gd name="connsiteX0" fmla="*/ 36617 w 73233"/>
                <a:gd name="connsiteY0" fmla="*/ 33800 h 33800"/>
                <a:gd name="connsiteX1" fmla="*/ 73234 w 73233"/>
                <a:gd name="connsiteY1" fmla="*/ 0 h 33800"/>
                <a:gd name="connsiteX2" fmla="*/ 0 w 73233"/>
                <a:gd name="connsiteY2" fmla="*/ 0 h 33800"/>
                <a:gd name="connsiteX3" fmla="*/ 36617 w 73233"/>
                <a:gd name="connsiteY3" fmla="*/ 33800 h 33800"/>
              </a:gdLst>
              <a:ahLst/>
              <a:cxnLst>
                <a:cxn ang="0">
                  <a:pos x="connsiteX0" y="connsiteY0"/>
                </a:cxn>
                <a:cxn ang="0">
                  <a:pos x="connsiteX1" y="connsiteY1"/>
                </a:cxn>
                <a:cxn ang="0">
                  <a:pos x="connsiteX2" y="connsiteY2"/>
                </a:cxn>
                <a:cxn ang="0">
                  <a:pos x="connsiteX3" y="connsiteY3"/>
                </a:cxn>
              </a:cxnLst>
              <a:rect l="l" t="t" r="r" b="b"/>
              <a:pathLst>
                <a:path w="73233" h="33800">
                  <a:moveTo>
                    <a:pt x="36617" y="33800"/>
                  </a:moveTo>
                  <a:cubicBezTo>
                    <a:pt x="55778" y="33829"/>
                    <a:pt x="71732" y="19103"/>
                    <a:pt x="73234" y="0"/>
                  </a:cubicBezTo>
                  <a:lnTo>
                    <a:pt x="0" y="0"/>
                  </a:lnTo>
                  <a:cubicBezTo>
                    <a:pt x="1554" y="19077"/>
                    <a:pt x="17476" y="33775"/>
                    <a:pt x="36617" y="33800"/>
                  </a:cubicBezTo>
                  <a:close/>
                </a:path>
              </a:pathLst>
            </a:custGeom>
            <a:solidFill>
              <a:schemeClr val="tx1">
                <a:lumMod val="65000"/>
                <a:lumOff val="35000"/>
              </a:schemeClr>
            </a:solidFill>
            <a:ln w="5556" cap="flat">
              <a:noFill/>
              <a:prstDash val="solid"/>
              <a:miter/>
            </a:ln>
          </p:spPr>
          <p:txBody>
            <a:bodyPr rtlCol="0" anchor="ctr"/>
            <a:lstStyle/>
            <a:p>
              <a:endParaRPr lang="zh-CN" altLang="en-US">
                <a:cs typeface="+mn-ea"/>
                <a:sym typeface="+mn-lt"/>
              </a:endParaRPr>
            </a:p>
          </p:txBody>
        </p:sp>
        <p:sp>
          <p:nvSpPr>
            <p:cNvPr id="19" name="任意多边形: 形状 18">
              <a:extLst>
                <a:ext uri="{FF2B5EF4-FFF2-40B4-BE49-F238E27FC236}">
                  <a16:creationId xmlns:a16="http://schemas.microsoft.com/office/drawing/2014/main" id="{19C1E4D3-99D3-4266-944A-247F86753523}"/>
                </a:ext>
              </a:extLst>
            </p:cNvPr>
            <p:cNvSpPr/>
            <p:nvPr/>
          </p:nvSpPr>
          <p:spPr>
            <a:xfrm>
              <a:off x="6534343" y="1741104"/>
              <a:ext cx="467568" cy="304200"/>
            </a:xfrm>
            <a:custGeom>
              <a:avLst/>
              <a:gdLst>
                <a:gd name="connsiteX0" fmla="*/ 341212 w 467568"/>
                <a:gd name="connsiteY0" fmla="*/ 158184 h 304200"/>
                <a:gd name="connsiteX1" fmla="*/ 240432 w 467568"/>
                <a:gd name="connsiteY1" fmla="*/ 208884 h 304200"/>
                <a:gd name="connsiteX2" fmla="*/ 240432 w 467568"/>
                <a:gd name="connsiteY2" fmla="*/ 208884 h 304200"/>
                <a:gd name="connsiteX3" fmla="*/ 232038 w 467568"/>
                <a:gd name="connsiteY3" fmla="*/ 219700 h 304200"/>
                <a:gd name="connsiteX4" fmla="*/ 199083 w 467568"/>
                <a:gd name="connsiteY4" fmla="*/ 270400 h 304200"/>
                <a:gd name="connsiteX5" fmla="*/ 93852 w 467568"/>
                <a:gd name="connsiteY5" fmla="*/ 270400 h 304200"/>
                <a:gd name="connsiteX6" fmla="*/ 60897 w 467568"/>
                <a:gd name="connsiteY6" fmla="*/ 219700 h 304200"/>
                <a:gd name="connsiteX7" fmla="*/ 41856 w 467568"/>
                <a:gd name="connsiteY7" fmla="*/ 188717 h 304200"/>
                <a:gd name="connsiteX8" fmla="*/ 33800 w 467568"/>
                <a:gd name="connsiteY8" fmla="*/ 149283 h 304200"/>
                <a:gd name="connsiteX9" fmla="*/ 33800 w 467568"/>
                <a:gd name="connsiteY9" fmla="*/ 145058 h 304200"/>
                <a:gd name="connsiteX10" fmla="*/ 146467 w 467568"/>
                <a:gd name="connsiteY10" fmla="*/ 33800 h 304200"/>
                <a:gd name="connsiteX11" fmla="*/ 146467 w 467568"/>
                <a:gd name="connsiteY11" fmla="*/ 33800 h 304200"/>
                <a:gd name="connsiteX12" fmla="*/ 259134 w 467568"/>
                <a:gd name="connsiteY12" fmla="*/ 145058 h 304200"/>
                <a:gd name="connsiteX13" fmla="*/ 259134 w 467568"/>
                <a:gd name="connsiteY13" fmla="*/ 145058 h 304200"/>
                <a:gd name="connsiteX14" fmla="*/ 259134 w 467568"/>
                <a:gd name="connsiteY14" fmla="*/ 146072 h 304200"/>
                <a:gd name="connsiteX15" fmla="*/ 276034 w 467568"/>
                <a:gd name="connsiteY15" fmla="*/ 162972 h 304200"/>
                <a:gd name="connsiteX16" fmla="*/ 292934 w 467568"/>
                <a:gd name="connsiteY16" fmla="*/ 146072 h 304200"/>
                <a:gd name="connsiteX17" fmla="*/ 292934 w 467568"/>
                <a:gd name="connsiteY17" fmla="*/ 146072 h 304200"/>
                <a:gd name="connsiteX18" fmla="*/ 292934 w 467568"/>
                <a:gd name="connsiteY18" fmla="*/ 146072 h 304200"/>
                <a:gd name="connsiteX19" fmla="*/ 146467 w 467568"/>
                <a:gd name="connsiteY19" fmla="*/ 0 h 304200"/>
                <a:gd name="connsiteX20" fmla="*/ 146467 w 467568"/>
                <a:gd name="connsiteY20" fmla="*/ 0 h 304200"/>
                <a:gd name="connsiteX21" fmla="*/ 0 w 467568"/>
                <a:gd name="connsiteY21" fmla="*/ 144777 h 304200"/>
                <a:gd name="connsiteX22" fmla="*/ 0 w 467568"/>
                <a:gd name="connsiteY22" fmla="*/ 149847 h 304200"/>
                <a:gd name="connsiteX23" fmla="*/ 10196 w 467568"/>
                <a:gd name="connsiteY23" fmla="*/ 200547 h 304200"/>
                <a:gd name="connsiteX24" fmla="*/ 35659 w 467568"/>
                <a:gd name="connsiteY24" fmla="*/ 242233 h 304200"/>
                <a:gd name="connsiteX25" fmla="*/ 69966 w 467568"/>
                <a:gd name="connsiteY25" fmla="*/ 297947 h 304200"/>
                <a:gd name="connsiteX26" fmla="*/ 80050 w 467568"/>
                <a:gd name="connsiteY26" fmla="*/ 304200 h 304200"/>
                <a:gd name="connsiteX27" fmla="*/ 212884 w 467568"/>
                <a:gd name="connsiteY27" fmla="*/ 304200 h 304200"/>
                <a:gd name="connsiteX28" fmla="*/ 222968 w 467568"/>
                <a:gd name="connsiteY28" fmla="*/ 297947 h 304200"/>
                <a:gd name="connsiteX29" fmla="*/ 257275 w 467568"/>
                <a:gd name="connsiteY29" fmla="*/ 242233 h 304200"/>
                <a:gd name="connsiteX30" fmla="*/ 270739 w 467568"/>
                <a:gd name="connsiteY30" fmla="*/ 224094 h 304200"/>
                <a:gd name="connsiteX31" fmla="*/ 341607 w 467568"/>
                <a:gd name="connsiteY31" fmla="*/ 259809 h 304200"/>
                <a:gd name="connsiteX32" fmla="*/ 467568 w 467568"/>
                <a:gd name="connsiteY32" fmla="*/ 259809 h 304200"/>
                <a:gd name="connsiteX33" fmla="*/ 467568 w 467568"/>
                <a:gd name="connsiteY33" fmla="*/ 157733 h 304200"/>
                <a:gd name="connsiteX34" fmla="*/ 347184 w 467568"/>
                <a:gd name="connsiteY34" fmla="*/ 237501 h 304200"/>
                <a:gd name="connsiteX35" fmla="*/ 302117 w 467568"/>
                <a:gd name="connsiteY35" fmla="*/ 214968 h 304200"/>
                <a:gd name="connsiteX36" fmla="*/ 302117 w 467568"/>
                <a:gd name="connsiteY36" fmla="*/ 202800 h 304200"/>
                <a:gd name="connsiteX37" fmla="*/ 347184 w 467568"/>
                <a:gd name="connsiteY37" fmla="*/ 180267 h 304200"/>
                <a:gd name="connsiteX38" fmla="*/ 375350 w 467568"/>
                <a:gd name="connsiteY38" fmla="*/ 209391 h 304200"/>
                <a:gd name="connsiteX39" fmla="*/ 347184 w 467568"/>
                <a:gd name="connsiteY39" fmla="*/ 237501 h 304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7568" h="304200">
                  <a:moveTo>
                    <a:pt x="341212" y="158184"/>
                  </a:moveTo>
                  <a:lnTo>
                    <a:pt x="240432" y="208884"/>
                  </a:lnTo>
                  <a:lnTo>
                    <a:pt x="240432" y="208884"/>
                  </a:lnTo>
                  <a:cubicBezTo>
                    <a:pt x="237877" y="212671"/>
                    <a:pt x="235073" y="216285"/>
                    <a:pt x="232038" y="219700"/>
                  </a:cubicBezTo>
                  <a:cubicBezTo>
                    <a:pt x="219131" y="235271"/>
                    <a:pt x="208072" y="252284"/>
                    <a:pt x="199083" y="270400"/>
                  </a:cubicBezTo>
                  <a:lnTo>
                    <a:pt x="93852" y="270400"/>
                  </a:lnTo>
                  <a:cubicBezTo>
                    <a:pt x="84883" y="252272"/>
                    <a:pt x="73822" y="235256"/>
                    <a:pt x="60897" y="219700"/>
                  </a:cubicBezTo>
                  <a:cubicBezTo>
                    <a:pt x="52768" y="210579"/>
                    <a:pt x="46321" y="200089"/>
                    <a:pt x="41856" y="188717"/>
                  </a:cubicBezTo>
                  <a:cubicBezTo>
                    <a:pt x="37018" y="176105"/>
                    <a:pt x="34296" y="162781"/>
                    <a:pt x="33800" y="149283"/>
                  </a:cubicBezTo>
                  <a:lnTo>
                    <a:pt x="33800" y="145058"/>
                  </a:lnTo>
                  <a:cubicBezTo>
                    <a:pt x="34931" y="83538"/>
                    <a:pt x="84938" y="34157"/>
                    <a:pt x="146467" y="33800"/>
                  </a:cubicBezTo>
                  <a:lnTo>
                    <a:pt x="146467" y="33800"/>
                  </a:lnTo>
                  <a:cubicBezTo>
                    <a:pt x="207997" y="34157"/>
                    <a:pt x="258004" y="83538"/>
                    <a:pt x="259134" y="145058"/>
                  </a:cubicBezTo>
                  <a:lnTo>
                    <a:pt x="259134" y="145058"/>
                  </a:lnTo>
                  <a:cubicBezTo>
                    <a:pt x="259134" y="145396"/>
                    <a:pt x="259134" y="145734"/>
                    <a:pt x="259134" y="146072"/>
                  </a:cubicBezTo>
                  <a:cubicBezTo>
                    <a:pt x="259134" y="155406"/>
                    <a:pt x="266700" y="162972"/>
                    <a:pt x="276034" y="162972"/>
                  </a:cubicBezTo>
                  <a:cubicBezTo>
                    <a:pt x="285368" y="162972"/>
                    <a:pt x="292934" y="155406"/>
                    <a:pt x="292934" y="146072"/>
                  </a:cubicBezTo>
                  <a:lnTo>
                    <a:pt x="292934" y="146072"/>
                  </a:lnTo>
                  <a:lnTo>
                    <a:pt x="292934" y="146072"/>
                  </a:lnTo>
                  <a:cubicBezTo>
                    <a:pt x="291515" y="65841"/>
                    <a:pt x="226702" y="1203"/>
                    <a:pt x="146467" y="0"/>
                  </a:cubicBezTo>
                  <a:lnTo>
                    <a:pt x="146467" y="0"/>
                  </a:lnTo>
                  <a:cubicBezTo>
                    <a:pt x="66467" y="566"/>
                    <a:pt x="1495" y="64789"/>
                    <a:pt x="0" y="144777"/>
                  </a:cubicBezTo>
                  <a:lnTo>
                    <a:pt x="0" y="149847"/>
                  </a:lnTo>
                  <a:cubicBezTo>
                    <a:pt x="559" y="167196"/>
                    <a:pt x="4005" y="184330"/>
                    <a:pt x="10196" y="200547"/>
                  </a:cubicBezTo>
                  <a:cubicBezTo>
                    <a:pt x="16134" y="215847"/>
                    <a:pt x="24757" y="229965"/>
                    <a:pt x="35659" y="242233"/>
                  </a:cubicBezTo>
                  <a:cubicBezTo>
                    <a:pt x="49067" y="256880"/>
                    <a:pt x="63826" y="285328"/>
                    <a:pt x="69966" y="297947"/>
                  </a:cubicBezTo>
                  <a:cubicBezTo>
                    <a:pt x="71869" y="301776"/>
                    <a:pt x="75775" y="304198"/>
                    <a:pt x="80050" y="304200"/>
                  </a:cubicBezTo>
                  <a:lnTo>
                    <a:pt x="212884" y="304200"/>
                  </a:lnTo>
                  <a:cubicBezTo>
                    <a:pt x="217160" y="304198"/>
                    <a:pt x="221066" y="301776"/>
                    <a:pt x="222968" y="297947"/>
                  </a:cubicBezTo>
                  <a:cubicBezTo>
                    <a:pt x="229165" y="285328"/>
                    <a:pt x="243868" y="256880"/>
                    <a:pt x="257275" y="242233"/>
                  </a:cubicBezTo>
                  <a:cubicBezTo>
                    <a:pt x="262275" y="236584"/>
                    <a:pt x="266780" y="230515"/>
                    <a:pt x="270739" y="224094"/>
                  </a:cubicBezTo>
                  <a:lnTo>
                    <a:pt x="341607" y="259809"/>
                  </a:lnTo>
                  <a:lnTo>
                    <a:pt x="467568" y="259809"/>
                  </a:lnTo>
                  <a:lnTo>
                    <a:pt x="467568" y="157733"/>
                  </a:lnTo>
                  <a:close/>
                  <a:moveTo>
                    <a:pt x="347184" y="237501"/>
                  </a:moveTo>
                  <a:lnTo>
                    <a:pt x="302117" y="214968"/>
                  </a:lnTo>
                  <a:lnTo>
                    <a:pt x="302117" y="202800"/>
                  </a:lnTo>
                  <a:lnTo>
                    <a:pt x="347184" y="180267"/>
                  </a:lnTo>
                  <a:cubicBezTo>
                    <a:pt x="362893" y="180783"/>
                    <a:pt x="375359" y="193673"/>
                    <a:pt x="375350" y="209391"/>
                  </a:cubicBezTo>
                  <a:cubicBezTo>
                    <a:pt x="375319" y="224925"/>
                    <a:pt x="362718" y="237501"/>
                    <a:pt x="347184" y="237501"/>
                  </a:cubicBezTo>
                  <a:close/>
                </a:path>
              </a:pathLst>
            </a:custGeom>
            <a:solidFill>
              <a:schemeClr val="tx1">
                <a:lumMod val="65000"/>
                <a:lumOff val="35000"/>
              </a:schemeClr>
            </a:solidFill>
            <a:ln w="5556" cap="flat">
              <a:noFill/>
              <a:prstDash val="solid"/>
              <a:miter/>
            </a:ln>
          </p:spPr>
          <p:txBody>
            <a:bodyPr rtlCol="0" anchor="ctr"/>
            <a:lstStyle/>
            <a:p>
              <a:endParaRPr lang="zh-CN" altLang="en-US">
                <a:cs typeface="+mn-ea"/>
                <a:sym typeface="+mn-lt"/>
              </a:endParaRPr>
            </a:p>
          </p:txBody>
        </p:sp>
      </p:grpSp>
      <p:grpSp>
        <p:nvGrpSpPr>
          <p:cNvPr id="232" name="组合 231">
            <a:extLst>
              <a:ext uri="{FF2B5EF4-FFF2-40B4-BE49-F238E27FC236}">
                <a16:creationId xmlns:a16="http://schemas.microsoft.com/office/drawing/2014/main" id="{C31D55C5-7027-4D4D-BFEA-10642A7F075C}"/>
              </a:ext>
            </a:extLst>
          </p:cNvPr>
          <p:cNvGrpSpPr/>
          <p:nvPr/>
        </p:nvGrpSpPr>
        <p:grpSpPr>
          <a:xfrm>
            <a:off x="1325045" y="2775936"/>
            <a:ext cx="382764" cy="388344"/>
            <a:chOff x="1325045" y="2775936"/>
            <a:chExt cx="382764" cy="388344"/>
          </a:xfrm>
        </p:grpSpPr>
        <p:sp>
          <p:nvSpPr>
            <p:cNvPr id="21" name="任意多边形: 形状 20">
              <a:extLst>
                <a:ext uri="{FF2B5EF4-FFF2-40B4-BE49-F238E27FC236}">
                  <a16:creationId xmlns:a16="http://schemas.microsoft.com/office/drawing/2014/main" id="{348617EF-7B5E-4ED1-B1E8-BC6853BAE962}"/>
                </a:ext>
              </a:extLst>
            </p:cNvPr>
            <p:cNvSpPr/>
            <p:nvPr/>
          </p:nvSpPr>
          <p:spPr>
            <a:xfrm>
              <a:off x="1385973" y="2775936"/>
              <a:ext cx="305194" cy="332871"/>
            </a:xfrm>
            <a:custGeom>
              <a:avLst/>
              <a:gdLst>
                <a:gd name="connsiteX0" fmla="*/ 305194 w 305194"/>
                <a:gd name="connsiteY0" fmla="*/ 38863 h 332871"/>
                <a:gd name="connsiteX1" fmla="*/ 266395 w 305194"/>
                <a:gd name="connsiteY1" fmla="*/ 0 h 332871"/>
                <a:gd name="connsiteX2" fmla="*/ 227532 w 305194"/>
                <a:gd name="connsiteY2" fmla="*/ 38799 h 332871"/>
                <a:gd name="connsiteX3" fmla="*/ 245172 w 305194"/>
                <a:gd name="connsiteY3" fmla="*/ 71371 h 332871"/>
                <a:gd name="connsiteX4" fmla="*/ 216437 w 305194"/>
                <a:gd name="connsiteY4" fmla="*/ 155357 h 332871"/>
                <a:gd name="connsiteX5" fmla="*/ 216437 w 305194"/>
                <a:gd name="connsiteY5" fmla="*/ 155357 h 332871"/>
                <a:gd name="connsiteX6" fmla="*/ 194248 w 305194"/>
                <a:gd name="connsiteY6" fmla="*/ 162291 h 332871"/>
                <a:gd name="connsiteX7" fmla="*/ 136334 w 305194"/>
                <a:gd name="connsiteY7" fmla="*/ 118856 h 332871"/>
                <a:gd name="connsiteX8" fmla="*/ 113353 w 305194"/>
                <a:gd name="connsiteY8" fmla="*/ 68980 h 332871"/>
                <a:gd name="connsiteX9" fmla="*/ 63477 w 305194"/>
                <a:gd name="connsiteY9" fmla="*/ 91961 h 332871"/>
                <a:gd name="connsiteX10" fmla="*/ 78198 w 305194"/>
                <a:gd name="connsiteY10" fmla="*/ 137606 h 332871"/>
                <a:gd name="connsiteX11" fmla="*/ 41198 w 305194"/>
                <a:gd name="connsiteY11" fmla="*/ 255209 h 332871"/>
                <a:gd name="connsiteX12" fmla="*/ 38923 w 305194"/>
                <a:gd name="connsiteY12" fmla="*/ 255209 h 332871"/>
                <a:gd name="connsiteX13" fmla="*/ 0 w 305194"/>
                <a:gd name="connsiteY13" fmla="*/ 293947 h 332871"/>
                <a:gd name="connsiteX14" fmla="*/ 38739 w 305194"/>
                <a:gd name="connsiteY14" fmla="*/ 332871 h 332871"/>
                <a:gd name="connsiteX15" fmla="*/ 77662 w 305194"/>
                <a:gd name="connsiteY15" fmla="*/ 294132 h 332871"/>
                <a:gd name="connsiteX16" fmla="*/ 62056 w 305194"/>
                <a:gd name="connsiteY16" fmla="*/ 262919 h 332871"/>
                <a:gd name="connsiteX17" fmla="*/ 99389 w 305194"/>
                <a:gd name="connsiteY17" fmla="*/ 144262 h 332871"/>
                <a:gd name="connsiteX18" fmla="*/ 99944 w 305194"/>
                <a:gd name="connsiteY18" fmla="*/ 144262 h 332871"/>
                <a:gd name="connsiteX19" fmla="*/ 123021 w 305194"/>
                <a:gd name="connsiteY19" fmla="*/ 136607 h 332871"/>
                <a:gd name="connsiteX20" fmla="*/ 180435 w 305194"/>
                <a:gd name="connsiteY20" fmla="*/ 179599 h 332871"/>
                <a:gd name="connsiteX21" fmla="*/ 177606 w 305194"/>
                <a:gd name="connsiteY21" fmla="*/ 194188 h 332871"/>
                <a:gd name="connsiteX22" fmla="*/ 216422 w 305194"/>
                <a:gd name="connsiteY22" fmla="*/ 233034 h 332871"/>
                <a:gd name="connsiteX23" fmla="*/ 255269 w 305194"/>
                <a:gd name="connsiteY23" fmla="*/ 194219 h 332871"/>
                <a:gd name="connsiteX24" fmla="*/ 237739 w 305194"/>
                <a:gd name="connsiteY24" fmla="*/ 161736 h 332871"/>
                <a:gd name="connsiteX25" fmla="*/ 266363 w 305194"/>
                <a:gd name="connsiteY25" fmla="*/ 77695 h 332871"/>
                <a:gd name="connsiteX26" fmla="*/ 305194 w 305194"/>
                <a:gd name="connsiteY26" fmla="*/ 38863 h 33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5194" h="332871">
                  <a:moveTo>
                    <a:pt x="305194" y="38863"/>
                  </a:moveTo>
                  <a:cubicBezTo>
                    <a:pt x="305212" y="17417"/>
                    <a:pt x="287841" y="18"/>
                    <a:pt x="266395" y="0"/>
                  </a:cubicBezTo>
                  <a:cubicBezTo>
                    <a:pt x="244949" y="-18"/>
                    <a:pt x="227550" y="17353"/>
                    <a:pt x="227532" y="38799"/>
                  </a:cubicBezTo>
                  <a:cubicBezTo>
                    <a:pt x="227521" y="51942"/>
                    <a:pt x="234159" y="64199"/>
                    <a:pt x="245172" y="71371"/>
                  </a:cubicBezTo>
                  <a:lnTo>
                    <a:pt x="216437" y="155357"/>
                  </a:lnTo>
                  <a:lnTo>
                    <a:pt x="216437" y="155357"/>
                  </a:lnTo>
                  <a:cubicBezTo>
                    <a:pt x="208506" y="155348"/>
                    <a:pt x="200763" y="157768"/>
                    <a:pt x="194248" y="162291"/>
                  </a:cubicBezTo>
                  <a:lnTo>
                    <a:pt x="136334" y="118856"/>
                  </a:lnTo>
                  <a:cubicBezTo>
                    <a:pt x="143761" y="98737"/>
                    <a:pt x="133472" y="76406"/>
                    <a:pt x="113353" y="68980"/>
                  </a:cubicBezTo>
                  <a:cubicBezTo>
                    <a:pt x="93234" y="61554"/>
                    <a:pt x="70904" y="71842"/>
                    <a:pt x="63477" y="91961"/>
                  </a:cubicBezTo>
                  <a:cubicBezTo>
                    <a:pt x="57279" y="108751"/>
                    <a:pt x="63359" y="127601"/>
                    <a:pt x="78198" y="137606"/>
                  </a:cubicBezTo>
                  <a:lnTo>
                    <a:pt x="41198" y="255209"/>
                  </a:lnTo>
                  <a:lnTo>
                    <a:pt x="38923" y="255209"/>
                  </a:lnTo>
                  <a:cubicBezTo>
                    <a:pt x="17477" y="255158"/>
                    <a:pt x="51" y="272501"/>
                    <a:pt x="0" y="293947"/>
                  </a:cubicBezTo>
                  <a:cubicBezTo>
                    <a:pt x="-51" y="315393"/>
                    <a:pt x="17293" y="332820"/>
                    <a:pt x="38739" y="332871"/>
                  </a:cubicBezTo>
                  <a:cubicBezTo>
                    <a:pt x="60185" y="332922"/>
                    <a:pt x="77611" y="315578"/>
                    <a:pt x="77662" y="294132"/>
                  </a:cubicBezTo>
                  <a:cubicBezTo>
                    <a:pt x="77691" y="281845"/>
                    <a:pt x="71903" y="270268"/>
                    <a:pt x="62056" y="262919"/>
                  </a:cubicBezTo>
                  <a:lnTo>
                    <a:pt x="99389" y="144262"/>
                  </a:lnTo>
                  <a:lnTo>
                    <a:pt x="99944" y="144262"/>
                  </a:lnTo>
                  <a:cubicBezTo>
                    <a:pt x="108257" y="144247"/>
                    <a:pt x="116346" y="141564"/>
                    <a:pt x="123021" y="136607"/>
                  </a:cubicBezTo>
                  <a:lnTo>
                    <a:pt x="180435" y="179599"/>
                  </a:lnTo>
                  <a:cubicBezTo>
                    <a:pt x="178588" y="184242"/>
                    <a:pt x="177628" y="189191"/>
                    <a:pt x="177606" y="194188"/>
                  </a:cubicBezTo>
                  <a:cubicBezTo>
                    <a:pt x="177598" y="215634"/>
                    <a:pt x="194977" y="233026"/>
                    <a:pt x="216422" y="233034"/>
                  </a:cubicBezTo>
                  <a:cubicBezTo>
                    <a:pt x="237868" y="233043"/>
                    <a:pt x="255260" y="215664"/>
                    <a:pt x="255269" y="194219"/>
                  </a:cubicBezTo>
                  <a:cubicBezTo>
                    <a:pt x="255274" y="181129"/>
                    <a:pt x="248683" y="168917"/>
                    <a:pt x="237739" y="161736"/>
                  </a:cubicBezTo>
                  <a:lnTo>
                    <a:pt x="266363" y="77695"/>
                  </a:lnTo>
                  <a:cubicBezTo>
                    <a:pt x="287809" y="77695"/>
                    <a:pt x="305194" y="60309"/>
                    <a:pt x="305194" y="38863"/>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2" name="任意多边形: 形状 21">
              <a:extLst>
                <a:ext uri="{FF2B5EF4-FFF2-40B4-BE49-F238E27FC236}">
                  <a16:creationId xmlns:a16="http://schemas.microsoft.com/office/drawing/2014/main" id="{523005EF-DA91-4F30-B16A-9DAAA28798F4}"/>
                </a:ext>
              </a:extLst>
            </p:cNvPr>
            <p:cNvSpPr/>
            <p:nvPr/>
          </p:nvSpPr>
          <p:spPr>
            <a:xfrm>
              <a:off x="1325045" y="2775969"/>
              <a:ext cx="382764" cy="388311"/>
            </a:xfrm>
            <a:custGeom>
              <a:avLst/>
              <a:gdLst>
                <a:gd name="connsiteX0" fmla="*/ 33284 w 382764"/>
                <a:gd name="connsiteY0" fmla="*/ 0 h 388311"/>
                <a:gd name="connsiteX1" fmla="*/ 0 w 382764"/>
                <a:gd name="connsiteY1" fmla="*/ 0 h 388311"/>
                <a:gd name="connsiteX2" fmla="*/ 0 w 382764"/>
                <a:gd name="connsiteY2" fmla="*/ 388312 h 388311"/>
                <a:gd name="connsiteX3" fmla="*/ 382765 w 382764"/>
                <a:gd name="connsiteY3" fmla="*/ 388312 h 388311"/>
                <a:gd name="connsiteX4" fmla="*/ 382765 w 382764"/>
                <a:gd name="connsiteY4" fmla="*/ 355028 h 388311"/>
                <a:gd name="connsiteX5" fmla="*/ 33284 w 382764"/>
                <a:gd name="connsiteY5" fmla="*/ 355028 h 388311"/>
                <a:gd name="connsiteX6" fmla="*/ 33284 w 382764"/>
                <a:gd name="connsiteY6" fmla="*/ 0 h 38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764" h="388311">
                  <a:moveTo>
                    <a:pt x="33284" y="0"/>
                  </a:moveTo>
                  <a:lnTo>
                    <a:pt x="0" y="0"/>
                  </a:lnTo>
                  <a:lnTo>
                    <a:pt x="0" y="388312"/>
                  </a:lnTo>
                  <a:lnTo>
                    <a:pt x="382765" y="388312"/>
                  </a:lnTo>
                  <a:lnTo>
                    <a:pt x="382765" y="355028"/>
                  </a:lnTo>
                  <a:lnTo>
                    <a:pt x="33284" y="355028"/>
                  </a:lnTo>
                  <a:lnTo>
                    <a:pt x="33284" y="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sp>
        <p:nvSpPr>
          <p:cNvPr id="23" name="图形 62" descr="放大镜">
            <a:extLst>
              <a:ext uri="{FF2B5EF4-FFF2-40B4-BE49-F238E27FC236}">
                <a16:creationId xmlns:a16="http://schemas.microsoft.com/office/drawing/2014/main" id="{2A6B460C-83D3-43F2-AE03-77B084FFEAC4}"/>
              </a:ext>
            </a:extLst>
          </p:cNvPr>
          <p:cNvSpPr/>
          <p:nvPr/>
        </p:nvSpPr>
        <p:spPr>
          <a:xfrm>
            <a:off x="1295089" y="4695553"/>
            <a:ext cx="437891" cy="438237"/>
          </a:xfrm>
          <a:custGeom>
            <a:avLst/>
            <a:gdLst>
              <a:gd name="connsiteX0" fmla="*/ 426588 w 437891"/>
              <a:gd name="connsiteY0" fmla="*/ 371670 h 438237"/>
              <a:gd name="connsiteX1" fmla="*/ 357247 w 437891"/>
              <a:gd name="connsiteY1" fmla="*/ 302329 h 438237"/>
              <a:gd name="connsiteX2" fmla="*/ 322854 w 437891"/>
              <a:gd name="connsiteY2" fmla="*/ 291789 h 438237"/>
              <a:gd name="connsiteX3" fmla="*/ 298445 w 437891"/>
              <a:gd name="connsiteY3" fmla="*/ 267380 h 438237"/>
              <a:gd name="connsiteX4" fmla="*/ 332839 w 437891"/>
              <a:gd name="connsiteY4" fmla="*/ 166419 h 438237"/>
              <a:gd name="connsiteX5" fmla="*/ 166419 w 437891"/>
              <a:gd name="connsiteY5" fmla="*/ 0 h 438237"/>
              <a:gd name="connsiteX6" fmla="*/ 0 w 437891"/>
              <a:gd name="connsiteY6" fmla="*/ 166419 h 438237"/>
              <a:gd name="connsiteX7" fmla="*/ 166419 w 437891"/>
              <a:gd name="connsiteY7" fmla="*/ 332839 h 438237"/>
              <a:gd name="connsiteX8" fmla="*/ 267380 w 437891"/>
              <a:gd name="connsiteY8" fmla="*/ 298445 h 438237"/>
              <a:gd name="connsiteX9" fmla="*/ 291789 w 437891"/>
              <a:gd name="connsiteY9" fmla="*/ 322854 h 438237"/>
              <a:gd name="connsiteX10" fmla="*/ 302329 w 437891"/>
              <a:gd name="connsiteY10" fmla="*/ 357247 h 438237"/>
              <a:gd name="connsiteX11" fmla="*/ 371670 w 437891"/>
              <a:gd name="connsiteY11" fmla="*/ 426588 h 438237"/>
              <a:gd name="connsiteX12" fmla="*/ 399407 w 437891"/>
              <a:gd name="connsiteY12" fmla="*/ 438238 h 438237"/>
              <a:gd name="connsiteX13" fmla="*/ 427143 w 437891"/>
              <a:gd name="connsiteY13" fmla="*/ 426588 h 438237"/>
              <a:gd name="connsiteX14" fmla="*/ 426588 w 437891"/>
              <a:gd name="connsiteY14" fmla="*/ 371670 h 438237"/>
              <a:gd name="connsiteX15" fmla="*/ 165865 w 437891"/>
              <a:gd name="connsiteY15" fmla="*/ 299000 h 438237"/>
              <a:gd name="connsiteX16" fmla="*/ 32729 w 437891"/>
              <a:gd name="connsiteY16" fmla="*/ 165865 h 438237"/>
              <a:gd name="connsiteX17" fmla="*/ 165865 w 437891"/>
              <a:gd name="connsiteY17" fmla="*/ 32729 h 438237"/>
              <a:gd name="connsiteX18" fmla="*/ 299000 w 437891"/>
              <a:gd name="connsiteY18" fmla="*/ 165865 h 438237"/>
              <a:gd name="connsiteX19" fmla="*/ 165865 w 437891"/>
              <a:gd name="connsiteY19" fmla="*/ 299000 h 438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7891" h="438237">
                <a:moveTo>
                  <a:pt x="426588" y="371670"/>
                </a:moveTo>
                <a:lnTo>
                  <a:pt x="357247" y="302329"/>
                </a:lnTo>
                <a:cubicBezTo>
                  <a:pt x="347817" y="292898"/>
                  <a:pt x="335058" y="289570"/>
                  <a:pt x="322854" y="291789"/>
                </a:cubicBezTo>
                <a:lnTo>
                  <a:pt x="298445" y="267380"/>
                </a:lnTo>
                <a:cubicBezTo>
                  <a:pt x="320080" y="239644"/>
                  <a:pt x="332839" y="204141"/>
                  <a:pt x="332839" y="166419"/>
                </a:cubicBezTo>
                <a:cubicBezTo>
                  <a:pt x="332839" y="74889"/>
                  <a:pt x="257950" y="0"/>
                  <a:pt x="166419" y="0"/>
                </a:cubicBezTo>
                <a:cubicBezTo>
                  <a:pt x="74889" y="0"/>
                  <a:pt x="0" y="74889"/>
                  <a:pt x="0" y="166419"/>
                </a:cubicBezTo>
                <a:cubicBezTo>
                  <a:pt x="0" y="257950"/>
                  <a:pt x="74889" y="332839"/>
                  <a:pt x="166419" y="332839"/>
                </a:cubicBezTo>
                <a:cubicBezTo>
                  <a:pt x="204141" y="332839"/>
                  <a:pt x="239089" y="320080"/>
                  <a:pt x="267380" y="298445"/>
                </a:cubicBezTo>
                <a:lnTo>
                  <a:pt x="291789" y="322854"/>
                </a:lnTo>
                <a:cubicBezTo>
                  <a:pt x="289570" y="335058"/>
                  <a:pt x="292898" y="347817"/>
                  <a:pt x="302329" y="357247"/>
                </a:cubicBezTo>
                <a:lnTo>
                  <a:pt x="371670" y="426588"/>
                </a:lnTo>
                <a:cubicBezTo>
                  <a:pt x="379436" y="434355"/>
                  <a:pt x="389421" y="438238"/>
                  <a:pt x="399407" y="438238"/>
                </a:cubicBezTo>
                <a:cubicBezTo>
                  <a:pt x="409392" y="438238"/>
                  <a:pt x="419377" y="434355"/>
                  <a:pt x="427143" y="426588"/>
                </a:cubicBezTo>
                <a:cubicBezTo>
                  <a:pt x="441566" y="411056"/>
                  <a:pt x="441566" y="386648"/>
                  <a:pt x="426588" y="371670"/>
                </a:cubicBezTo>
                <a:close/>
                <a:moveTo>
                  <a:pt x="165865" y="299000"/>
                </a:moveTo>
                <a:cubicBezTo>
                  <a:pt x="92640" y="299000"/>
                  <a:pt x="32729" y="239089"/>
                  <a:pt x="32729" y="165865"/>
                </a:cubicBezTo>
                <a:cubicBezTo>
                  <a:pt x="32729" y="92640"/>
                  <a:pt x="92640" y="32729"/>
                  <a:pt x="165865" y="32729"/>
                </a:cubicBezTo>
                <a:cubicBezTo>
                  <a:pt x="239089" y="32729"/>
                  <a:pt x="299000" y="92640"/>
                  <a:pt x="299000" y="165865"/>
                </a:cubicBezTo>
                <a:cubicBezTo>
                  <a:pt x="299000" y="239089"/>
                  <a:pt x="239089" y="299000"/>
                  <a:pt x="165865" y="29900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nvGrpSpPr>
          <p:cNvPr id="231" name="组合 230">
            <a:extLst>
              <a:ext uri="{FF2B5EF4-FFF2-40B4-BE49-F238E27FC236}">
                <a16:creationId xmlns:a16="http://schemas.microsoft.com/office/drawing/2014/main" id="{19D2D47F-DACB-4DF8-8123-94575E04277B}"/>
              </a:ext>
            </a:extLst>
          </p:cNvPr>
          <p:cNvGrpSpPr/>
          <p:nvPr/>
        </p:nvGrpSpPr>
        <p:grpSpPr>
          <a:xfrm>
            <a:off x="1325214" y="3698456"/>
            <a:ext cx="377547" cy="432387"/>
            <a:chOff x="1325214" y="3698456"/>
            <a:chExt cx="377547" cy="432387"/>
          </a:xfrm>
        </p:grpSpPr>
        <p:sp>
          <p:nvSpPr>
            <p:cNvPr id="25" name="任意多边形: 形状 24">
              <a:extLst>
                <a:ext uri="{FF2B5EF4-FFF2-40B4-BE49-F238E27FC236}">
                  <a16:creationId xmlns:a16="http://schemas.microsoft.com/office/drawing/2014/main" id="{7148A5A7-5A56-4DD5-ABED-5CE4BD8961F2}"/>
                </a:ext>
              </a:extLst>
            </p:cNvPr>
            <p:cNvSpPr/>
            <p:nvPr/>
          </p:nvSpPr>
          <p:spPr>
            <a:xfrm>
              <a:off x="1502559" y="3820497"/>
              <a:ext cx="22189" cy="22189"/>
            </a:xfrm>
            <a:custGeom>
              <a:avLst/>
              <a:gdLst>
                <a:gd name="connsiteX0" fmla="*/ 22189 w 22189"/>
                <a:gd name="connsiteY0" fmla="*/ 11095 h 22189"/>
                <a:gd name="connsiteX1" fmla="*/ 11095 w 22189"/>
                <a:gd name="connsiteY1" fmla="*/ 22189 h 22189"/>
                <a:gd name="connsiteX2" fmla="*/ 0 w 22189"/>
                <a:gd name="connsiteY2" fmla="*/ 11095 h 22189"/>
                <a:gd name="connsiteX3" fmla="*/ 11095 w 22189"/>
                <a:gd name="connsiteY3" fmla="*/ 0 h 22189"/>
                <a:gd name="connsiteX4" fmla="*/ 22189 w 22189"/>
                <a:gd name="connsiteY4" fmla="*/ 11095 h 22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9" h="22189">
                  <a:moveTo>
                    <a:pt x="22189" y="11095"/>
                  </a:moveTo>
                  <a:cubicBezTo>
                    <a:pt x="22189" y="17222"/>
                    <a:pt x="17222" y="22189"/>
                    <a:pt x="11095" y="22189"/>
                  </a:cubicBezTo>
                  <a:cubicBezTo>
                    <a:pt x="4967" y="22189"/>
                    <a:pt x="0" y="17222"/>
                    <a:pt x="0" y="11095"/>
                  </a:cubicBezTo>
                  <a:cubicBezTo>
                    <a:pt x="0" y="4967"/>
                    <a:pt x="4967" y="0"/>
                    <a:pt x="11095" y="0"/>
                  </a:cubicBezTo>
                  <a:cubicBezTo>
                    <a:pt x="17222" y="0"/>
                    <a:pt x="22189" y="4967"/>
                    <a:pt x="22189" y="1109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6" name="任意多边形: 形状 25">
              <a:extLst>
                <a:ext uri="{FF2B5EF4-FFF2-40B4-BE49-F238E27FC236}">
                  <a16:creationId xmlns:a16="http://schemas.microsoft.com/office/drawing/2014/main" id="{16ECEC19-813D-4DEF-BA5C-715D6B07A4FE}"/>
                </a:ext>
              </a:extLst>
            </p:cNvPr>
            <p:cNvSpPr/>
            <p:nvPr/>
          </p:nvSpPr>
          <p:spPr>
            <a:xfrm>
              <a:off x="1502559" y="4042390"/>
              <a:ext cx="22189" cy="22189"/>
            </a:xfrm>
            <a:custGeom>
              <a:avLst/>
              <a:gdLst>
                <a:gd name="connsiteX0" fmla="*/ 22189 w 22189"/>
                <a:gd name="connsiteY0" fmla="*/ 11095 h 22189"/>
                <a:gd name="connsiteX1" fmla="*/ 11095 w 22189"/>
                <a:gd name="connsiteY1" fmla="*/ 22189 h 22189"/>
                <a:gd name="connsiteX2" fmla="*/ 0 w 22189"/>
                <a:gd name="connsiteY2" fmla="*/ 11095 h 22189"/>
                <a:gd name="connsiteX3" fmla="*/ 11095 w 22189"/>
                <a:gd name="connsiteY3" fmla="*/ 0 h 22189"/>
                <a:gd name="connsiteX4" fmla="*/ 22189 w 22189"/>
                <a:gd name="connsiteY4" fmla="*/ 11095 h 22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9" h="22189">
                  <a:moveTo>
                    <a:pt x="22189" y="11095"/>
                  </a:moveTo>
                  <a:cubicBezTo>
                    <a:pt x="22189" y="17222"/>
                    <a:pt x="17222" y="22189"/>
                    <a:pt x="11095" y="22189"/>
                  </a:cubicBezTo>
                  <a:cubicBezTo>
                    <a:pt x="4967" y="22189"/>
                    <a:pt x="0" y="17222"/>
                    <a:pt x="0" y="11095"/>
                  </a:cubicBezTo>
                  <a:cubicBezTo>
                    <a:pt x="0" y="4967"/>
                    <a:pt x="4967" y="0"/>
                    <a:pt x="11095" y="0"/>
                  </a:cubicBezTo>
                  <a:cubicBezTo>
                    <a:pt x="17222" y="0"/>
                    <a:pt x="22189" y="4967"/>
                    <a:pt x="22189" y="1109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7" name="任意多边形: 形状 26">
              <a:extLst>
                <a:ext uri="{FF2B5EF4-FFF2-40B4-BE49-F238E27FC236}">
                  <a16:creationId xmlns:a16="http://schemas.microsoft.com/office/drawing/2014/main" id="{940941D9-FC85-450C-9332-6E0EA886226A}"/>
                </a:ext>
              </a:extLst>
            </p:cNvPr>
            <p:cNvSpPr/>
            <p:nvPr/>
          </p:nvSpPr>
          <p:spPr>
            <a:xfrm>
              <a:off x="1613505" y="3925896"/>
              <a:ext cx="22189" cy="22189"/>
            </a:xfrm>
            <a:custGeom>
              <a:avLst/>
              <a:gdLst>
                <a:gd name="connsiteX0" fmla="*/ 22189 w 22189"/>
                <a:gd name="connsiteY0" fmla="*/ 11095 h 22189"/>
                <a:gd name="connsiteX1" fmla="*/ 11095 w 22189"/>
                <a:gd name="connsiteY1" fmla="*/ 22189 h 22189"/>
                <a:gd name="connsiteX2" fmla="*/ 0 w 22189"/>
                <a:gd name="connsiteY2" fmla="*/ 11095 h 22189"/>
                <a:gd name="connsiteX3" fmla="*/ 11095 w 22189"/>
                <a:gd name="connsiteY3" fmla="*/ 0 h 22189"/>
                <a:gd name="connsiteX4" fmla="*/ 22189 w 22189"/>
                <a:gd name="connsiteY4" fmla="*/ 11095 h 22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9" h="22189">
                  <a:moveTo>
                    <a:pt x="22189" y="11095"/>
                  </a:moveTo>
                  <a:cubicBezTo>
                    <a:pt x="22189" y="17222"/>
                    <a:pt x="17222" y="22189"/>
                    <a:pt x="11095" y="22189"/>
                  </a:cubicBezTo>
                  <a:cubicBezTo>
                    <a:pt x="4967" y="22189"/>
                    <a:pt x="0" y="17222"/>
                    <a:pt x="0" y="11095"/>
                  </a:cubicBezTo>
                  <a:cubicBezTo>
                    <a:pt x="0" y="4967"/>
                    <a:pt x="4967" y="0"/>
                    <a:pt x="11095" y="0"/>
                  </a:cubicBezTo>
                  <a:cubicBezTo>
                    <a:pt x="17222" y="0"/>
                    <a:pt x="22189" y="4967"/>
                    <a:pt x="22189" y="1109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8" name="任意多边形: 形状 27">
              <a:extLst>
                <a:ext uri="{FF2B5EF4-FFF2-40B4-BE49-F238E27FC236}">
                  <a16:creationId xmlns:a16="http://schemas.microsoft.com/office/drawing/2014/main" id="{86473E3C-E63D-488A-8224-BD6914CDD1A0}"/>
                </a:ext>
              </a:extLst>
            </p:cNvPr>
            <p:cNvSpPr/>
            <p:nvPr/>
          </p:nvSpPr>
          <p:spPr>
            <a:xfrm>
              <a:off x="1391613" y="3925896"/>
              <a:ext cx="22189" cy="22189"/>
            </a:xfrm>
            <a:custGeom>
              <a:avLst/>
              <a:gdLst>
                <a:gd name="connsiteX0" fmla="*/ 22189 w 22189"/>
                <a:gd name="connsiteY0" fmla="*/ 11095 h 22189"/>
                <a:gd name="connsiteX1" fmla="*/ 11095 w 22189"/>
                <a:gd name="connsiteY1" fmla="*/ 22189 h 22189"/>
                <a:gd name="connsiteX2" fmla="*/ 0 w 22189"/>
                <a:gd name="connsiteY2" fmla="*/ 11095 h 22189"/>
                <a:gd name="connsiteX3" fmla="*/ 11095 w 22189"/>
                <a:gd name="connsiteY3" fmla="*/ 0 h 22189"/>
                <a:gd name="connsiteX4" fmla="*/ 22189 w 22189"/>
                <a:gd name="connsiteY4" fmla="*/ 11095 h 22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9" h="22189">
                  <a:moveTo>
                    <a:pt x="22189" y="11095"/>
                  </a:moveTo>
                  <a:cubicBezTo>
                    <a:pt x="22189" y="17222"/>
                    <a:pt x="17222" y="22189"/>
                    <a:pt x="11095" y="22189"/>
                  </a:cubicBezTo>
                  <a:cubicBezTo>
                    <a:pt x="4967" y="22189"/>
                    <a:pt x="0" y="17222"/>
                    <a:pt x="0" y="11095"/>
                  </a:cubicBezTo>
                  <a:cubicBezTo>
                    <a:pt x="0" y="4967"/>
                    <a:pt x="4967" y="0"/>
                    <a:pt x="11095" y="0"/>
                  </a:cubicBezTo>
                  <a:cubicBezTo>
                    <a:pt x="17222" y="0"/>
                    <a:pt x="22189" y="4967"/>
                    <a:pt x="22189" y="1109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9" name="任意多边形: 形状 28">
              <a:extLst>
                <a:ext uri="{FF2B5EF4-FFF2-40B4-BE49-F238E27FC236}">
                  <a16:creationId xmlns:a16="http://schemas.microsoft.com/office/drawing/2014/main" id="{C0B86039-476C-47AB-84BC-3A04327AEB61}"/>
                </a:ext>
              </a:extLst>
            </p:cNvPr>
            <p:cNvSpPr/>
            <p:nvPr/>
          </p:nvSpPr>
          <p:spPr>
            <a:xfrm>
              <a:off x="1502559" y="3859328"/>
              <a:ext cx="73779" cy="140347"/>
            </a:xfrm>
            <a:custGeom>
              <a:avLst/>
              <a:gdLst>
                <a:gd name="connsiteX0" fmla="*/ 22189 w 73779"/>
                <a:gd name="connsiteY0" fmla="*/ 0 h 140347"/>
                <a:gd name="connsiteX1" fmla="*/ 0 w 73779"/>
                <a:gd name="connsiteY1" fmla="*/ 0 h 140347"/>
                <a:gd name="connsiteX2" fmla="*/ 0 w 73779"/>
                <a:gd name="connsiteY2" fmla="*/ 77662 h 140347"/>
                <a:gd name="connsiteX3" fmla="*/ 3328 w 73779"/>
                <a:gd name="connsiteY3" fmla="*/ 85429 h 140347"/>
                <a:gd name="connsiteX4" fmla="*/ 58247 w 73779"/>
                <a:gd name="connsiteY4" fmla="*/ 140347 h 140347"/>
                <a:gd name="connsiteX5" fmla="*/ 73779 w 73779"/>
                <a:gd name="connsiteY5" fmla="*/ 124815 h 140347"/>
                <a:gd name="connsiteX6" fmla="*/ 22189 w 73779"/>
                <a:gd name="connsiteY6" fmla="*/ 73225 h 140347"/>
                <a:gd name="connsiteX7" fmla="*/ 22189 w 73779"/>
                <a:gd name="connsiteY7" fmla="*/ 0 h 14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779" h="140347">
                  <a:moveTo>
                    <a:pt x="22189" y="0"/>
                  </a:moveTo>
                  <a:lnTo>
                    <a:pt x="0" y="0"/>
                  </a:lnTo>
                  <a:lnTo>
                    <a:pt x="0" y="77662"/>
                  </a:lnTo>
                  <a:cubicBezTo>
                    <a:pt x="0" y="80436"/>
                    <a:pt x="1109" y="83210"/>
                    <a:pt x="3328" y="85429"/>
                  </a:cubicBezTo>
                  <a:lnTo>
                    <a:pt x="58247" y="140347"/>
                  </a:lnTo>
                  <a:lnTo>
                    <a:pt x="73779" y="124815"/>
                  </a:lnTo>
                  <a:lnTo>
                    <a:pt x="22189" y="73225"/>
                  </a:lnTo>
                  <a:lnTo>
                    <a:pt x="22189" y="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30" name="任意多边形: 形状 29">
              <a:extLst>
                <a:ext uri="{FF2B5EF4-FFF2-40B4-BE49-F238E27FC236}">
                  <a16:creationId xmlns:a16="http://schemas.microsoft.com/office/drawing/2014/main" id="{6260CCD7-934C-4BB2-A66E-D445B7667D42}"/>
                </a:ext>
              </a:extLst>
            </p:cNvPr>
            <p:cNvSpPr/>
            <p:nvPr/>
          </p:nvSpPr>
          <p:spPr>
            <a:xfrm>
              <a:off x="1325214" y="3698456"/>
              <a:ext cx="377547" cy="432387"/>
            </a:xfrm>
            <a:custGeom>
              <a:avLst/>
              <a:gdLst>
                <a:gd name="connsiteX0" fmla="*/ 188439 w 377547"/>
                <a:gd name="connsiteY0" fmla="*/ 399407 h 432387"/>
                <a:gd name="connsiteX1" fmla="*/ 33114 w 377547"/>
                <a:gd name="connsiteY1" fmla="*/ 244082 h 432387"/>
                <a:gd name="connsiteX2" fmla="*/ 188439 w 377547"/>
                <a:gd name="connsiteY2" fmla="*/ 88757 h 432387"/>
                <a:gd name="connsiteX3" fmla="*/ 343764 w 377547"/>
                <a:gd name="connsiteY3" fmla="*/ 244082 h 432387"/>
                <a:gd name="connsiteX4" fmla="*/ 188439 w 377547"/>
                <a:gd name="connsiteY4" fmla="*/ 399407 h 432387"/>
                <a:gd name="connsiteX5" fmla="*/ 188439 w 377547"/>
                <a:gd name="connsiteY5" fmla="*/ 399407 h 432387"/>
                <a:gd name="connsiteX6" fmla="*/ 319910 w 377547"/>
                <a:gd name="connsiteY6" fmla="*/ 108727 h 432387"/>
                <a:gd name="connsiteX7" fmla="*/ 336552 w 377547"/>
                <a:gd name="connsiteY7" fmla="*/ 92085 h 432387"/>
                <a:gd name="connsiteX8" fmla="*/ 335998 w 377547"/>
                <a:gd name="connsiteY8" fmla="*/ 68787 h 432387"/>
                <a:gd name="connsiteX9" fmla="*/ 312699 w 377547"/>
                <a:gd name="connsiteY9" fmla="*/ 68232 h 432387"/>
                <a:gd name="connsiteX10" fmla="*/ 293838 w 377547"/>
                <a:gd name="connsiteY10" fmla="*/ 87648 h 432387"/>
                <a:gd name="connsiteX11" fmla="*/ 205081 w 377547"/>
                <a:gd name="connsiteY11" fmla="*/ 56583 h 432387"/>
                <a:gd name="connsiteX12" fmla="*/ 205081 w 377547"/>
                <a:gd name="connsiteY12" fmla="*/ 33284 h 432387"/>
                <a:gd name="connsiteX13" fmla="*/ 255007 w 377547"/>
                <a:gd name="connsiteY13" fmla="*/ 33284 h 432387"/>
                <a:gd name="connsiteX14" fmla="*/ 255007 w 377547"/>
                <a:gd name="connsiteY14" fmla="*/ 0 h 432387"/>
                <a:gd name="connsiteX15" fmla="*/ 121871 w 377547"/>
                <a:gd name="connsiteY15" fmla="*/ 0 h 432387"/>
                <a:gd name="connsiteX16" fmla="*/ 121871 w 377547"/>
                <a:gd name="connsiteY16" fmla="*/ 33284 h 432387"/>
                <a:gd name="connsiteX17" fmla="*/ 171797 w 377547"/>
                <a:gd name="connsiteY17" fmla="*/ 33284 h 432387"/>
                <a:gd name="connsiteX18" fmla="*/ 171797 w 377547"/>
                <a:gd name="connsiteY18" fmla="*/ 56028 h 432387"/>
                <a:gd name="connsiteX19" fmla="*/ 1495 w 377547"/>
                <a:gd name="connsiteY19" fmla="*/ 220228 h 432387"/>
                <a:gd name="connsiteX20" fmla="*/ 125754 w 377547"/>
                <a:gd name="connsiteY20" fmla="*/ 421596 h 432387"/>
                <a:gd name="connsiteX21" fmla="*/ 349311 w 377547"/>
                <a:gd name="connsiteY21" fmla="*/ 343379 h 432387"/>
                <a:gd name="connsiteX22" fmla="*/ 319910 w 377547"/>
                <a:gd name="connsiteY22" fmla="*/ 108727 h 432387"/>
                <a:gd name="connsiteX23" fmla="*/ 319910 w 377547"/>
                <a:gd name="connsiteY23" fmla="*/ 108727 h 4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7547" h="432387">
                  <a:moveTo>
                    <a:pt x="188439" y="399407"/>
                  </a:moveTo>
                  <a:cubicBezTo>
                    <a:pt x="102456" y="399407"/>
                    <a:pt x="33114" y="330065"/>
                    <a:pt x="33114" y="244082"/>
                  </a:cubicBezTo>
                  <a:cubicBezTo>
                    <a:pt x="33114" y="158098"/>
                    <a:pt x="102456" y="88757"/>
                    <a:pt x="188439" y="88757"/>
                  </a:cubicBezTo>
                  <a:cubicBezTo>
                    <a:pt x="274422" y="88757"/>
                    <a:pt x="343764" y="158098"/>
                    <a:pt x="343764" y="244082"/>
                  </a:cubicBezTo>
                  <a:cubicBezTo>
                    <a:pt x="343764" y="330065"/>
                    <a:pt x="274422" y="399407"/>
                    <a:pt x="188439" y="399407"/>
                  </a:cubicBezTo>
                  <a:lnTo>
                    <a:pt x="188439" y="399407"/>
                  </a:lnTo>
                  <a:close/>
                  <a:moveTo>
                    <a:pt x="319910" y="108727"/>
                  </a:moveTo>
                  <a:lnTo>
                    <a:pt x="336552" y="92085"/>
                  </a:lnTo>
                  <a:cubicBezTo>
                    <a:pt x="342654" y="85429"/>
                    <a:pt x="342654" y="75443"/>
                    <a:pt x="335998" y="68787"/>
                  </a:cubicBezTo>
                  <a:cubicBezTo>
                    <a:pt x="329896" y="62685"/>
                    <a:pt x="319356" y="62130"/>
                    <a:pt x="312699" y="68232"/>
                  </a:cubicBezTo>
                  <a:lnTo>
                    <a:pt x="293838" y="87648"/>
                  </a:lnTo>
                  <a:cubicBezTo>
                    <a:pt x="267211" y="69896"/>
                    <a:pt x="236701" y="58802"/>
                    <a:pt x="205081" y="56583"/>
                  </a:cubicBezTo>
                  <a:lnTo>
                    <a:pt x="205081" y="33284"/>
                  </a:lnTo>
                  <a:lnTo>
                    <a:pt x="255007" y="33284"/>
                  </a:lnTo>
                  <a:lnTo>
                    <a:pt x="255007" y="0"/>
                  </a:lnTo>
                  <a:lnTo>
                    <a:pt x="121871" y="0"/>
                  </a:lnTo>
                  <a:lnTo>
                    <a:pt x="121871" y="33284"/>
                  </a:lnTo>
                  <a:lnTo>
                    <a:pt x="171797" y="33284"/>
                  </a:lnTo>
                  <a:lnTo>
                    <a:pt x="171797" y="56028"/>
                  </a:lnTo>
                  <a:cubicBezTo>
                    <a:pt x="83595" y="63794"/>
                    <a:pt x="12589" y="132026"/>
                    <a:pt x="1495" y="220228"/>
                  </a:cubicBezTo>
                  <a:cubicBezTo>
                    <a:pt x="-9600" y="308431"/>
                    <a:pt x="41990" y="392195"/>
                    <a:pt x="125754" y="421596"/>
                  </a:cubicBezTo>
                  <a:cubicBezTo>
                    <a:pt x="209519" y="450997"/>
                    <a:pt x="302159" y="418822"/>
                    <a:pt x="349311" y="343379"/>
                  </a:cubicBezTo>
                  <a:cubicBezTo>
                    <a:pt x="396463" y="267935"/>
                    <a:pt x="383150" y="170303"/>
                    <a:pt x="319910" y="108727"/>
                  </a:cubicBezTo>
                  <a:lnTo>
                    <a:pt x="319910" y="108727"/>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sp>
        <p:nvSpPr>
          <p:cNvPr id="31" name="图形 64" descr="曲别针">
            <a:extLst>
              <a:ext uri="{FF2B5EF4-FFF2-40B4-BE49-F238E27FC236}">
                <a16:creationId xmlns:a16="http://schemas.microsoft.com/office/drawing/2014/main" id="{90CE15FC-A29F-450E-A8AA-2C72DEF1534A}"/>
              </a:ext>
            </a:extLst>
          </p:cNvPr>
          <p:cNvSpPr/>
          <p:nvPr/>
        </p:nvSpPr>
        <p:spPr>
          <a:xfrm>
            <a:off x="2698966" y="3681814"/>
            <a:ext cx="210797" cy="465974"/>
          </a:xfrm>
          <a:custGeom>
            <a:avLst/>
            <a:gdLst>
              <a:gd name="connsiteX0" fmla="*/ 105399 w 210797"/>
              <a:gd name="connsiteY0" fmla="*/ 465974 h 465974"/>
              <a:gd name="connsiteX1" fmla="*/ 0 w 210797"/>
              <a:gd name="connsiteY1" fmla="*/ 360575 h 465974"/>
              <a:gd name="connsiteX2" fmla="*/ 0 w 210797"/>
              <a:gd name="connsiteY2" fmla="*/ 77662 h 465974"/>
              <a:gd name="connsiteX3" fmla="*/ 77662 w 210797"/>
              <a:gd name="connsiteY3" fmla="*/ 0 h 465974"/>
              <a:gd name="connsiteX4" fmla="*/ 155325 w 210797"/>
              <a:gd name="connsiteY4" fmla="*/ 77662 h 465974"/>
              <a:gd name="connsiteX5" fmla="*/ 155325 w 210797"/>
              <a:gd name="connsiteY5" fmla="*/ 338386 h 465974"/>
              <a:gd name="connsiteX6" fmla="*/ 105399 w 210797"/>
              <a:gd name="connsiteY6" fmla="*/ 388312 h 465974"/>
              <a:gd name="connsiteX7" fmla="*/ 55473 w 210797"/>
              <a:gd name="connsiteY7" fmla="*/ 338386 h 465974"/>
              <a:gd name="connsiteX8" fmla="*/ 55473 w 210797"/>
              <a:gd name="connsiteY8" fmla="*/ 205251 h 465974"/>
              <a:gd name="connsiteX9" fmla="*/ 88757 w 210797"/>
              <a:gd name="connsiteY9" fmla="*/ 205251 h 465974"/>
              <a:gd name="connsiteX10" fmla="*/ 88757 w 210797"/>
              <a:gd name="connsiteY10" fmla="*/ 338386 h 465974"/>
              <a:gd name="connsiteX11" fmla="*/ 105399 w 210797"/>
              <a:gd name="connsiteY11" fmla="*/ 355028 h 465974"/>
              <a:gd name="connsiteX12" fmla="*/ 122041 w 210797"/>
              <a:gd name="connsiteY12" fmla="*/ 338386 h 465974"/>
              <a:gd name="connsiteX13" fmla="*/ 122041 w 210797"/>
              <a:gd name="connsiteY13" fmla="*/ 77662 h 465974"/>
              <a:gd name="connsiteX14" fmla="*/ 77662 w 210797"/>
              <a:gd name="connsiteY14" fmla="*/ 33284 h 465974"/>
              <a:gd name="connsiteX15" fmla="*/ 33284 w 210797"/>
              <a:gd name="connsiteY15" fmla="*/ 77662 h 465974"/>
              <a:gd name="connsiteX16" fmla="*/ 33284 w 210797"/>
              <a:gd name="connsiteY16" fmla="*/ 360575 h 465974"/>
              <a:gd name="connsiteX17" fmla="*/ 105399 w 210797"/>
              <a:gd name="connsiteY17" fmla="*/ 432690 h 465974"/>
              <a:gd name="connsiteX18" fmla="*/ 177514 w 210797"/>
              <a:gd name="connsiteY18" fmla="*/ 360575 h 465974"/>
              <a:gd name="connsiteX19" fmla="*/ 177514 w 210797"/>
              <a:gd name="connsiteY19" fmla="*/ 244082 h 465974"/>
              <a:gd name="connsiteX20" fmla="*/ 210798 w 210797"/>
              <a:gd name="connsiteY20" fmla="*/ 244082 h 465974"/>
              <a:gd name="connsiteX21" fmla="*/ 210798 w 210797"/>
              <a:gd name="connsiteY21" fmla="*/ 360575 h 465974"/>
              <a:gd name="connsiteX22" fmla="*/ 105399 w 210797"/>
              <a:gd name="connsiteY22" fmla="*/ 465974 h 46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797" h="465974">
                <a:moveTo>
                  <a:pt x="105399" y="465974"/>
                </a:moveTo>
                <a:cubicBezTo>
                  <a:pt x="47152" y="465974"/>
                  <a:pt x="0" y="418822"/>
                  <a:pt x="0" y="360575"/>
                </a:cubicBezTo>
                <a:lnTo>
                  <a:pt x="0" y="77662"/>
                </a:lnTo>
                <a:cubicBezTo>
                  <a:pt x="0" y="34948"/>
                  <a:pt x="34948" y="0"/>
                  <a:pt x="77662" y="0"/>
                </a:cubicBezTo>
                <a:cubicBezTo>
                  <a:pt x="120377" y="0"/>
                  <a:pt x="155325" y="34948"/>
                  <a:pt x="155325" y="77662"/>
                </a:cubicBezTo>
                <a:lnTo>
                  <a:pt x="155325" y="338386"/>
                </a:lnTo>
                <a:cubicBezTo>
                  <a:pt x="155325" y="366123"/>
                  <a:pt x="133136" y="388312"/>
                  <a:pt x="105399" y="388312"/>
                </a:cubicBezTo>
                <a:cubicBezTo>
                  <a:pt x="77662" y="388312"/>
                  <a:pt x="55473" y="366123"/>
                  <a:pt x="55473" y="338386"/>
                </a:cubicBezTo>
                <a:lnTo>
                  <a:pt x="55473" y="205251"/>
                </a:lnTo>
                <a:lnTo>
                  <a:pt x="88757" y="205251"/>
                </a:lnTo>
                <a:lnTo>
                  <a:pt x="88757" y="338386"/>
                </a:lnTo>
                <a:cubicBezTo>
                  <a:pt x="88757" y="347816"/>
                  <a:pt x="95969" y="355028"/>
                  <a:pt x="105399" y="355028"/>
                </a:cubicBezTo>
                <a:cubicBezTo>
                  <a:pt x="114829" y="355028"/>
                  <a:pt x="122041" y="347816"/>
                  <a:pt x="122041" y="338386"/>
                </a:cubicBezTo>
                <a:lnTo>
                  <a:pt x="122041" y="77662"/>
                </a:lnTo>
                <a:cubicBezTo>
                  <a:pt x="122041" y="53254"/>
                  <a:pt x="102071" y="33284"/>
                  <a:pt x="77662" y="33284"/>
                </a:cubicBezTo>
                <a:cubicBezTo>
                  <a:pt x="53254" y="33284"/>
                  <a:pt x="33284" y="53254"/>
                  <a:pt x="33284" y="77662"/>
                </a:cubicBezTo>
                <a:lnTo>
                  <a:pt x="33284" y="360575"/>
                </a:lnTo>
                <a:cubicBezTo>
                  <a:pt x="33284" y="400516"/>
                  <a:pt x="65458" y="432690"/>
                  <a:pt x="105399" y="432690"/>
                </a:cubicBezTo>
                <a:cubicBezTo>
                  <a:pt x="145340" y="432690"/>
                  <a:pt x="177514" y="400516"/>
                  <a:pt x="177514" y="360575"/>
                </a:cubicBezTo>
                <a:lnTo>
                  <a:pt x="177514" y="244082"/>
                </a:lnTo>
                <a:lnTo>
                  <a:pt x="210798" y="244082"/>
                </a:lnTo>
                <a:lnTo>
                  <a:pt x="210798" y="360575"/>
                </a:lnTo>
                <a:cubicBezTo>
                  <a:pt x="210798" y="418822"/>
                  <a:pt x="163646" y="465974"/>
                  <a:pt x="105399" y="465974"/>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32" name="图形 65" descr="发送">
            <a:extLst>
              <a:ext uri="{FF2B5EF4-FFF2-40B4-BE49-F238E27FC236}">
                <a16:creationId xmlns:a16="http://schemas.microsoft.com/office/drawing/2014/main" id="{9584C8AF-FAF1-40B1-A687-4419D44765E5}"/>
              </a:ext>
            </a:extLst>
          </p:cNvPr>
          <p:cNvSpPr/>
          <p:nvPr/>
        </p:nvSpPr>
        <p:spPr>
          <a:xfrm>
            <a:off x="2582472" y="2764937"/>
            <a:ext cx="444424" cy="410862"/>
          </a:xfrm>
          <a:custGeom>
            <a:avLst/>
            <a:gdLst>
              <a:gd name="connsiteX0" fmla="*/ 368342 w 444424"/>
              <a:gd name="connsiteY0" fmla="*/ 345534 h 410862"/>
              <a:gd name="connsiteX1" fmla="*/ 268490 w 444424"/>
              <a:gd name="connsiteY1" fmla="*/ 311141 h 410862"/>
              <a:gd name="connsiteX2" fmla="*/ 267935 w 444424"/>
              <a:gd name="connsiteY2" fmla="*/ 311141 h 410862"/>
              <a:gd name="connsiteX3" fmla="*/ 227995 w 444424"/>
              <a:gd name="connsiteY3" fmla="*/ 297272 h 410862"/>
              <a:gd name="connsiteX4" fmla="*/ 414939 w 444424"/>
              <a:gd name="connsiteY4" fmla="*/ 50417 h 410862"/>
              <a:gd name="connsiteX5" fmla="*/ 368342 w 444424"/>
              <a:gd name="connsiteY5" fmla="*/ 345534 h 410862"/>
              <a:gd name="connsiteX6" fmla="*/ 243527 w 444424"/>
              <a:gd name="connsiteY6" fmla="*/ 326673 h 410862"/>
              <a:gd name="connsiteX7" fmla="*/ 206915 w 444424"/>
              <a:gd name="connsiteY7" fmla="*/ 363285 h 410862"/>
              <a:gd name="connsiteX8" fmla="*/ 216900 w 444424"/>
              <a:gd name="connsiteY8" fmla="*/ 317797 h 410862"/>
              <a:gd name="connsiteX9" fmla="*/ 243527 w 444424"/>
              <a:gd name="connsiteY9" fmla="*/ 326673 h 410862"/>
              <a:gd name="connsiteX10" fmla="*/ 243527 w 444424"/>
              <a:gd name="connsiteY10" fmla="*/ 326673 h 410862"/>
              <a:gd name="connsiteX11" fmla="*/ 199149 w 444424"/>
              <a:gd name="connsiteY11" fmla="*/ 298382 h 410862"/>
              <a:gd name="connsiteX12" fmla="*/ 196930 w 444424"/>
              <a:gd name="connsiteY12" fmla="*/ 302820 h 410862"/>
              <a:gd name="connsiteX13" fmla="*/ 195265 w 444424"/>
              <a:gd name="connsiteY13" fmla="*/ 310031 h 410862"/>
              <a:gd name="connsiteX14" fmla="*/ 184171 w 444424"/>
              <a:gd name="connsiteY14" fmla="*/ 360512 h 410862"/>
              <a:gd name="connsiteX15" fmla="*/ 157544 w 444424"/>
              <a:gd name="connsiteY15" fmla="*/ 282849 h 410862"/>
              <a:gd name="connsiteX16" fmla="*/ 365013 w 444424"/>
              <a:gd name="connsiteY16" fmla="*/ 83146 h 410862"/>
              <a:gd name="connsiteX17" fmla="*/ 205805 w 444424"/>
              <a:gd name="connsiteY17" fmla="*/ 290061 h 410862"/>
              <a:gd name="connsiteX18" fmla="*/ 199149 w 444424"/>
              <a:gd name="connsiteY18" fmla="*/ 298382 h 410862"/>
              <a:gd name="connsiteX19" fmla="*/ 38831 w 444424"/>
              <a:gd name="connsiteY19" fmla="*/ 232924 h 410862"/>
              <a:gd name="connsiteX20" fmla="*/ 363904 w 444424"/>
              <a:gd name="connsiteY20" fmla="*/ 59847 h 410862"/>
              <a:gd name="connsiteX21" fmla="*/ 141456 w 444424"/>
              <a:gd name="connsiteY21" fmla="*/ 267872 h 410862"/>
              <a:gd name="connsiteX22" fmla="*/ 38831 w 444424"/>
              <a:gd name="connsiteY22" fmla="*/ 232924 h 410862"/>
              <a:gd name="connsiteX23" fmla="*/ 439347 w 444424"/>
              <a:gd name="connsiteY23" fmla="*/ 2155 h 410862"/>
              <a:gd name="connsiteX24" fmla="*/ 427143 w 444424"/>
              <a:gd name="connsiteY24" fmla="*/ 1601 h 410862"/>
              <a:gd name="connsiteX25" fmla="*/ 6102 w 444424"/>
              <a:gd name="connsiteY25" fmla="*/ 225157 h 410862"/>
              <a:gd name="connsiteX26" fmla="*/ 0 w 444424"/>
              <a:gd name="connsiteY26" fmla="*/ 235697 h 410862"/>
              <a:gd name="connsiteX27" fmla="*/ 7212 w 444424"/>
              <a:gd name="connsiteY27" fmla="*/ 245128 h 410862"/>
              <a:gd name="connsiteX28" fmla="*/ 122596 w 444424"/>
              <a:gd name="connsiteY28" fmla="*/ 284514 h 410862"/>
              <a:gd name="connsiteX29" fmla="*/ 137019 w 444424"/>
              <a:gd name="connsiteY29" fmla="*/ 289506 h 410862"/>
              <a:gd name="connsiteX30" fmla="*/ 140347 w 444424"/>
              <a:gd name="connsiteY30" fmla="*/ 298937 h 410862"/>
              <a:gd name="connsiteX31" fmla="*/ 174740 w 444424"/>
              <a:gd name="connsiteY31" fmla="*/ 402117 h 410862"/>
              <a:gd name="connsiteX32" fmla="*/ 174740 w 444424"/>
              <a:gd name="connsiteY32" fmla="*/ 402671 h 410862"/>
              <a:gd name="connsiteX33" fmla="*/ 174740 w 444424"/>
              <a:gd name="connsiteY33" fmla="*/ 403226 h 410862"/>
              <a:gd name="connsiteX34" fmla="*/ 183061 w 444424"/>
              <a:gd name="connsiteY34" fmla="*/ 410438 h 410862"/>
              <a:gd name="connsiteX35" fmla="*/ 193601 w 444424"/>
              <a:gd name="connsiteY35" fmla="*/ 407664 h 410862"/>
              <a:gd name="connsiteX36" fmla="*/ 194156 w 444424"/>
              <a:gd name="connsiteY36" fmla="*/ 407109 h 410862"/>
              <a:gd name="connsiteX37" fmla="*/ 197484 w 444424"/>
              <a:gd name="connsiteY37" fmla="*/ 403781 h 410862"/>
              <a:gd name="connsiteX38" fmla="*/ 267380 w 444424"/>
              <a:gd name="connsiteY38" fmla="*/ 334994 h 410862"/>
              <a:gd name="connsiteX39" fmla="*/ 373889 w 444424"/>
              <a:gd name="connsiteY39" fmla="*/ 371606 h 410862"/>
              <a:gd name="connsiteX40" fmla="*/ 383319 w 444424"/>
              <a:gd name="connsiteY40" fmla="*/ 370497 h 410862"/>
              <a:gd name="connsiteX41" fmla="*/ 388867 w 444424"/>
              <a:gd name="connsiteY41" fmla="*/ 362731 h 410862"/>
              <a:gd name="connsiteX42" fmla="*/ 444340 w 444424"/>
              <a:gd name="connsiteY42" fmla="*/ 13250 h 410862"/>
              <a:gd name="connsiteX43" fmla="*/ 439347 w 444424"/>
              <a:gd name="connsiteY43" fmla="*/ 2155 h 4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44424" h="410862">
                <a:moveTo>
                  <a:pt x="368342" y="345534"/>
                </a:moveTo>
                <a:lnTo>
                  <a:pt x="268490" y="311141"/>
                </a:lnTo>
                <a:lnTo>
                  <a:pt x="267935" y="311141"/>
                </a:lnTo>
                <a:lnTo>
                  <a:pt x="227995" y="297272"/>
                </a:lnTo>
                <a:lnTo>
                  <a:pt x="414939" y="50417"/>
                </a:lnTo>
                <a:lnTo>
                  <a:pt x="368342" y="345534"/>
                </a:lnTo>
                <a:close/>
                <a:moveTo>
                  <a:pt x="243527" y="326673"/>
                </a:moveTo>
                <a:lnTo>
                  <a:pt x="206915" y="363285"/>
                </a:lnTo>
                <a:lnTo>
                  <a:pt x="216900" y="317797"/>
                </a:lnTo>
                <a:lnTo>
                  <a:pt x="243527" y="326673"/>
                </a:lnTo>
                <a:lnTo>
                  <a:pt x="243527" y="326673"/>
                </a:lnTo>
                <a:close/>
                <a:moveTo>
                  <a:pt x="199149" y="298382"/>
                </a:moveTo>
                <a:cubicBezTo>
                  <a:pt x="198039" y="299491"/>
                  <a:pt x="197484" y="301156"/>
                  <a:pt x="196930" y="302820"/>
                </a:cubicBezTo>
                <a:lnTo>
                  <a:pt x="195265" y="310031"/>
                </a:lnTo>
                <a:lnTo>
                  <a:pt x="184171" y="360512"/>
                </a:lnTo>
                <a:lnTo>
                  <a:pt x="157544" y="282849"/>
                </a:lnTo>
                <a:lnTo>
                  <a:pt x="365013" y="83146"/>
                </a:lnTo>
                <a:lnTo>
                  <a:pt x="205805" y="290061"/>
                </a:lnTo>
                <a:lnTo>
                  <a:pt x="199149" y="298382"/>
                </a:lnTo>
                <a:close/>
                <a:moveTo>
                  <a:pt x="38831" y="232924"/>
                </a:moveTo>
                <a:lnTo>
                  <a:pt x="363904" y="59847"/>
                </a:lnTo>
                <a:lnTo>
                  <a:pt x="141456" y="267872"/>
                </a:lnTo>
                <a:lnTo>
                  <a:pt x="38831" y="232924"/>
                </a:lnTo>
                <a:close/>
                <a:moveTo>
                  <a:pt x="439347" y="2155"/>
                </a:moveTo>
                <a:cubicBezTo>
                  <a:pt x="436019" y="-618"/>
                  <a:pt x="431026" y="-618"/>
                  <a:pt x="427143" y="1601"/>
                </a:cubicBezTo>
                <a:lnTo>
                  <a:pt x="6102" y="225157"/>
                </a:lnTo>
                <a:cubicBezTo>
                  <a:pt x="2219" y="227376"/>
                  <a:pt x="0" y="231259"/>
                  <a:pt x="0" y="235697"/>
                </a:cubicBezTo>
                <a:cubicBezTo>
                  <a:pt x="0" y="240135"/>
                  <a:pt x="3328" y="244018"/>
                  <a:pt x="7212" y="245128"/>
                </a:cubicBezTo>
                <a:lnTo>
                  <a:pt x="122596" y="284514"/>
                </a:lnTo>
                <a:lnTo>
                  <a:pt x="137019" y="289506"/>
                </a:lnTo>
                <a:lnTo>
                  <a:pt x="140347" y="298937"/>
                </a:lnTo>
                <a:lnTo>
                  <a:pt x="174740" y="402117"/>
                </a:lnTo>
                <a:lnTo>
                  <a:pt x="174740" y="402671"/>
                </a:lnTo>
                <a:lnTo>
                  <a:pt x="174740" y="403226"/>
                </a:lnTo>
                <a:cubicBezTo>
                  <a:pt x="175850" y="406554"/>
                  <a:pt x="179178" y="409328"/>
                  <a:pt x="183061" y="410438"/>
                </a:cubicBezTo>
                <a:cubicBezTo>
                  <a:pt x="186944" y="411547"/>
                  <a:pt x="190828" y="410438"/>
                  <a:pt x="193601" y="407664"/>
                </a:cubicBezTo>
                <a:lnTo>
                  <a:pt x="194156" y="407109"/>
                </a:lnTo>
                <a:lnTo>
                  <a:pt x="197484" y="403781"/>
                </a:lnTo>
                <a:lnTo>
                  <a:pt x="267380" y="334994"/>
                </a:lnTo>
                <a:lnTo>
                  <a:pt x="373889" y="371606"/>
                </a:lnTo>
                <a:cubicBezTo>
                  <a:pt x="377217" y="372716"/>
                  <a:pt x="380546" y="372161"/>
                  <a:pt x="383319" y="370497"/>
                </a:cubicBezTo>
                <a:cubicBezTo>
                  <a:pt x="386093" y="368833"/>
                  <a:pt x="388312" y="366059"/>
                  <a:pt x="388867" y="362731"/>
                </a:cubicBezTo>
                <a:lnTo>
                  <a:pt x="444340" y="13250"/>
                </a:lnTo>
                <a:cubicBezTo>
                  <a:pt x="444894" y="8257"/>
                  <a:pt x="442676" y="4374"/>
                  <a:pt x="439347" y="215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nvGrpSpPr>
          <p:cNvPr id="233" name="组合 232">
            <a:extLst>
              <a:ext uri="{FF2B5EF4-FFF2-40B4-BE49-F238E27FC236}">
                <a16:creationId xmlns:a16="http://schemas.microsoft.com/office/drawing/2014/main" id="{FE4008B1-B96C-483E-BB9E-C1044C0127C2}"/>
              </a:ext>
            </a:extLst>
          </p:cNvPr>
          <p:cNvGrpSpPr/>
          <p:nvPr/>
        </p:nvGrpSpPr>
        <p:grpSpPr>
          <a:xfrm>
            <a:off x="3910733" y="2789784"/>
            <a:ext cx="443785" cy="360628"/>
            <a:chOff x="3910733" y="2789784"/>
            <a:chExt cx="443785" cy="360628"/>
          </a:xfrm>
        </p:grpSpPr>
        <p:sp>
          <p:nvSpPr>
            <p:cNvPr id="34" name="任意多边形: 形状 33">
              <a:extLst>
                <a:ext uri="{FF2B5EF4-FFF2-40B4-BE49-F238E27FC236}">
                  <a16:creationId xmlns:a16="http://schemas.microsoft.com/office/drawing/2014/main" id="{F1AC4E9E-92EC-4AB0-AA40-7399CA68E8D9}"/>
                </a:ext>
              </a:extLst>
            </p:cNvPr>
            <p:cNvSpPr/>
            <p:nvPr/>
          </p:nvSpPr>
          <p:spPr>
            <a:xfrm>
              <a:off x="4185293" y="2789784"/>
              <a:ext cx="116525" cy="177567"/>
            </a:xfrm>
            <a:custGeom>
              <a:avLst/>
              <a:gdLst>
                <a:gd name="connsiteX0" fmla="*/ 58279 w 116525"/>
                <a:gd name="connsiteY0" fmla="*/ 81599 h 177567"/>
                <a:gd name="connsiteX1" fmla="*/ 34426 w 116525"/>
                <a:gd name="connsiteY1" fmla="*/ 56636 h 177567"/>
                <a:gd name="connsiteX2" fmla="*/ 58834 w 116525"/>
                <a:gd name="connsiteY2" fmla="*/ 32227 h 177567"/>
                <a:gd name="connsiteX3" fmla="*/ 83242 w 116525"/>
                <a:gd name="connsiteY3" fmla="*/ 56636 h 177567"/>
                <a:gd name="connsiteX4" fmla="*/ 76031 w 116525"/>
                <a:gd name="connsiteY4" fmla="*/ 73832 h 177567"/>
                <a:gd name="connsiteX5" fmla="*/ 58279 w 116525"/>
                <a:gd name="connsiteY5" fmla="*/ 81599 h 177567"/>
                <a:gd name="connsiteX6" fmla="*/ 34426 w 116525"/>
                <a:gd name="connsiteY6" fmla="*/ 4491 h 177567"/>
                <a:gd name="connsiteX7" fmla="*/ 6689 w 116525"/>
                <a:gd name="connsiteY7" fmla="*/ 29454 h 177567"/>
                <a:gd name="connsiteX8" fmla="*/ 3916 w 116525"/>
                <a:gd name="connsiteY8" fmla="*/ 77161 h 177567"/>
                <a:gd name="connsiteX9" fmla="*/ 30543 w 116525"/>
                <a:gd name="connsiteY9" fmla="*/ 134853 h 177567"/>
                <a:gd name="connsiteX10" fmla="*/ 48294 w 116525"/>
                <a:gd name="connsiteY10" fmla="*/ 171465 h 177567"/>
                <a:gd name="connsiteX11" fmla="*/ 58279 w 116525"/>
                <a:gd name="connsiteY11" fmla="*/ 177567 h 177567"/>
                <a:gd name="connsiteX12" fmla="*/ 68264 w 116525"/>
                <a:gd name="connsiteY12" fmla="*/ 171465 h 177567"/>
                <a:gd name="connsiteX13" fmla="*/ 86016 w 116525"/>
                <a:gd name="connsiteY13" fmla="*/ 134853 h 177567"/>
                <a:gd name="connsiteX14" fmla="*/ 112643 w 116525"/>
                <a:gd name="connsiteY14" fmla="*/ 77715 h 177567"/>
                <a:gd name="connsiteX15" fmla="*/ 116526 w 116525"/>
                <a:gd name="connsiteY15" fmla="*/ 56636 h 177567"/>
                <a:gd name="connsiteX16" fmla="*/ 34426 w 116525"/>
                <a:gd name="connsiteY16" fmla="*/ 4491 h 177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6525" h="177567">
                  <a:moveTo>
                    <a:pt x="58279" y="81599"/>
                  </a:moveTo>
                  <a:cubicBezTo>
                    <a:pt x="44966" y="81599"/>
                    <a:pt x="33871" y="70504"/>
                    <a:pt x="34426" y="56636"/>
                  </a:cubicBezTo>
                  <a:cubicBezTo>
                    <a:pt x="34426" y="43322"/>
                    <a:pt x="45520" y="32227"/>
                    <a:pt x="58834" y="32227"/>
                  </a:cubicBezTo>
                  <a:cubicBezTo>
                    <a:pt x="72147" y="32227"/>
                    <a:pt x="83242" y="43322"/>
                    <a:pt x="83242" y="56636"/>
                  </a:cubicBezTo>
                  <a:cubicBezTo>
                    <a:pt x="83242" y="63292"/>
                    <a:pt x="80468" y="69394"/>
                    <a:pt x="76031" y="73832"/>
                  </a:cubicBezTo>
                  <a:cubicBezTo>
                    <a:pt x="71038" y="78825"/>
                    <a:pt x="64936" y="81599"/>
                    <a:pt x="58279" y="81599"/>
                  </a:cubicBezTo>
                  <a:close/>
                  <a:moveTo>
                    <a:pt x="34426" y="4491"/>
                  </a:moveTo>
                  <a:cubicBezTo>
                    <a:pt x="22222" y="8929"/>
                    <a:pt x="12791" y="18359"/>
                    <a:pt x="6689" y="29454"/>
                  </a:cubicBezTo>
                  <a:cubicBezTo>
                    <a:pt x="-1077" y="44432"/>
                    <a:pt x="-2187" y="61628"/>
                    <a:pt x="3916" y="77161"/>
                  </a:cubicBezTo>
                  <a:lnTo>
                    <a:pt x="30543" y="134853"/>
                  </a:lnTo>
                  <a:lnTo>
                    <a:pt x="48294" y="171465"/>
                  </a:lnTo>
                  <a:cubicBezTo>
                    <a:pt x="49958" y="175348"/>
                    <a:pt x="53841" y="177567"/>
                    <a:pt x="58279" y="177567"/>
                  </a:cubicBezTo>
                  <a:cubicBezTo>
                    <a:pt x="62717" y="177567"/>
                    <a:pt x="66600" y="175348"/>
                    <a:pt x="68264" y="171465"/>
                  </a:cubicBezTo>
                  <a:lnTo>
                    <a:pt x="86016" y="134853"/>
                  </a:lnTo>
                  <a:lnTo>
                    <a:pt x="112643" y="77715"/>
                  </a:lnTo>
                  <a:cubicBezTo>
                    <a:pt x="115417" y="71059"/>
                    <a:pt x="116526" y="63847"/>
                    <a:pt x="116526" y="56636"/>
                  </a:cubicBezTo>
                  <a:cubicBezTo>
                    <a:pt x="116526" y="17804"/>
                    <a:pt x="76585" y="-11596"/>
                    <a:pt x="34426" y="4491"/>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35" name="任意多边形: 形状 34">
              <a:extLst>
                <a:ext uri="{FF2B5EF4-FFF2-40B4-BE49-F238E27FC236}">
                  <a16:creationId xmlns:a16="http://schemas.microsoft.com/office/drawing/2014/main" id="{7CC9A842-47AF-42EA-864F-913D9989FB35}"/>
                </a:ext>
              </a:extLst>
            </p:cNvPr>
            <p:cNvSpPr/>
            <p:nvPr/>
          </p:nvSpPr>
          <p:spPr>
            <a:xfrm>
              <a:off x="3910733" y="2839763"/>
              <a:ext cx="443785" cy="310649"/>
            </a:xfrm>
            <a:custGeom>
              <a:avLst/>
              <a:gdLst>
                <a:gd name="connsiteX0" fmla="*/ 210798 w 443785"/>
                <a:gd name="connsiteY0" fmla="*/ 267935 h 310649"/>
                <a:gd name="connsiteX1" fmla="*/ 122041 w 443785"/>
                <a:gd name="connsiteY1" fmla="*/ 223557 h 310649"/>
                <a:gd name="connsiteX2" fmla="*/ 122041 w 443785"/>
                <a:gd name="connsiteY2" fmla="*/ 42714 h 310649"/>
                <a:gd name="connsiteX3" fmla="*/ 210798 w 443785"/>
                <a:gd name="connsiteY3" fmla="*/ 87093 h 310649"/>
                <a:gd name="connsiteX4" fmla="*/ 210798 w 443785"/>
                <a:gd name="connsiteY4" fmla="*/ 267935 h 310649"/>
                <a:gd name="connsiteX5" fmla="*/ 99852 w 443785"/>
                <a:gd name="connsiteY5" fmla="*/ 223557 h 310649"/>
                <a:gd name="connsiteX6" fmla="*/ 33284 w 443785"/>
                <a:gd name="connsiteY6" fmla="*/ 256841 h 310649"/>
                <a:gd name="connsiteX7" fmla="*/ 33284 w 443785"/>
                <a:gd name="connsiteY7" fmla="*/ 75998 h 310649"/>
                <a:gd name="connsiteX8" fmla="*/ 99852 w 443785"/>
                <a:gd name="connsiteY8" fmla="*/ 42714 h 310649"/>
                <a:gd name="connsiteX9" fmla="*/ 99852 w 443785"/>
                <a:gd name="connsiteY9" fmla="*/ 223557 h 310649"/>
                <a:gd name="connsiteX10" fmla="*/ 407173 w 443785"/>
                <a:gd name="connsiteY10" fmla="*/ 37167 h 310649"/>
                <a:gd name="connsiteX11" fmla="*/ 407173 w 443785"/>
                <a:gd name="connsiteY11" fmla="*/ 37167 h 310649"/>
                <a:gd name="connsiteX12" fmla="*/ 393304 w 443785"/>
                <a:gd name="connsiteY12" fmla="*/ 67122 h 310649"/>
                <a:gd name="connsiteX13" fmla="*/ 410501 w 443785"/>
                <a:gd name="connsiteY13" fmla="*/ 75998 h 310649"/>
                <a:gd name="connsiteX14" fmla="*/ 410501 w 443785"/>
                <a:gd name="connsiteY14" fmla="*/ 256841 h 310649"/>
                <a:gd name="connsiteX15" fmla="*/ 343933 w 443785"/>
                <a:gd name="connsiteY15" fmla="*/ 223557 h 310649"/>
                <a:gd name="connsiteX16" fmla="*/ 343933 w 443785"/>
                <a:gd name="connsiteY16" fmla="*/ 149777 h 310649"/>
                <a:gd name="connsiteX17" fmla="*/ 321744 w 443785"/>
                <a:gd name="connsiteY17" fmla="*/ 149777 h 310649"/>
                <a:gd name="connsiteX18" fmla="*/ 321744 w 443785"/>
                <a:gd name="connsiteY18" fmla="*/ 223557 h 310649"/>
                <a:gd name="connsiteX19" fmla="*/ 232987 w 443785"/>
                <a:gd name="connsiteY19" fmla="*/ 267935 h 310649"/>
                <a:gd name="connsiteX20" fmla="*/ 232987 w 443785"/>
                <a:gd name="connsiteY20" fmla="*/ 87093 h 310649"/>
                <a:gd name="connsiteX21" fmla="*/ 272373 w 443785"/>
                <a:gd name="connsiteY21" fmla="*/ 67122 h 310649"/>
                <a:gd name="connsiteX22" fmla="*/ 258505 w 443785"/>
                <a:gd name="connsiteY22" fmla="*/ 37167 h 310649"/>
                <a:gd name="connsiteX23" fmla="*/ 221893 w 443785"/>
                <a:gd name="connsiteY23" fmla="*/ 55473 h 310649"/>
                <a:gd name="connsiteX24" fmla="*/ 110946 w 443785"/>
                <a:gd name="connsiteY24" fmla="*/ 0 h 310649"/>
                <a:gd name="connsiteX25" fmla="*/ 0 w 443785"/>
                <a:gd name="connsiteY25" fmla="*/ 55473 h 310649"/>
                <a:gd name="connsiteX26" fmla="*/ 0 w 443785"/>
                <a:gd name="connsiteY26" fmla="*/ 310650 h 310649"/>
                <a:gd name="connsiteX27" fmla="*/ 110946 w 443785"/>
                <a:gd name="connsiteY27" fmla="*/ 255176 h 310649"/>
                <a:gd name="connsiteX28" fmla="*/ 221893 w 443785"/>
                <a:gd name="connsiteY28" fmla="*/ 310650 h 310649"/>
                <a:gd name="connsiteX29" fmla="*/ 332839 w 443785"/>
                <a:gd name="connsiteY29" fmla="*/ 255176 h 310649"/>
                <a:gd name="connsiteX30" fmla="*/ 443785 w 443785"/>
                <a:gd name="connsiteY30" fmla="*/ 310650 h 310649"/>
                <a:gd name="connsiteX31" fmla="*/ 443785 w 443785"/>
                <a:gd name="connsiteY31" fmla="*/ 55473 h 310649"/>
                <a:gd name="connsiteX32" fmla="*/ 407173 w 443785"/>
                <a:gd name="connsiteY32" fmla="*/ 37167 h 31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43785" h="310649">
                  <a:moveTo>
                    <a:pt x="210798" y="267935"/>
                  </a:moveTo>
                  <a:lnTo>
                    <a:pt x="122041" y="223557"/>
                  </a:lnTo>
                  <a:lnTo>
                    <a:pt x="122041" y="42714"/>
                  </a:lnTo>
                  <a:lnTo>
                    <a:pt x="210798" y="87093"/>
                  </a:lnTo>
                  <a:lnTo>
                    <a:pt x="210798" y="267935"/>
                  </a:lnTo>
                  <a:close/>
                  <a:moveTo>
                    <a:pt x="99852" y="223557"/>
                  </a:moveTo>
                  <a:lnTo>
                    <a:pt x="33284" y="256841"/>
                  </a:lnTo>
                  <a:lnTo>
                    <a:pt x="33284" y="75998"/>
                  </a:lnTo>
                  <a:lnTo>
                    <a:pt x="99852" y="42714"/>
                  </a:lnTo>
                  <a:lnTo>
                    <a:pt x="99852" y="223557"/>
                  </a:lnTo>
                  <a:close/>
                  <a:moveTo>
                    <a:pt x="407173" y="37167"/>
                  </a:moveTo>
                  <a:lnTo>
                    <a:pt x="407173" y="37167"/>
                  </a:lnTo>
                  <a:lnTo>
                    <a:pt x="393304" y="67122"/>
                  </a:lnTo>
                  <a:lnTo>
                    <a:pt x="410501" y="75998"/>
                  </a:lnTo>
                  <a:lnTo>
                    <a:pt x="410501" y="256841"/>
                  </a:lnTo>
                  <a:lnTo>
                    <a:pt x="343933" y="223557"/>
                  </a:lnTo>
                  <a:lnTo>
                    <a:pt x="343933" y="149777"/>
                  </a:lnTo>
                  <a:lnTo>
                    <a:pt x="321744" y="149777"/>
                  </a:lnTo>
                  <a:lnTo>
                    <a:pt x="321744" y="223557"/>
                  </a:lnTo>
                  <a:lnTo>
                    <a:pt x="232987" y="267935"/>
                  </a:lnTo>
                  <a:lnTo>
                    <a:pt x="232987" y="87093"/>
                  </a:lnTo>
                  <a:lnTo>
                    <a:pt x="272373" y="67122"/>
                  </a:lnTo>
                  <a:lnTo>
                    <a:pt x="258505" y="37167"/>
                  </a:lnTo>
                  <a:lnTo>
                    <a:pt x="221893" y="55473"/>
                  </a:lnTo>
                  <a:lnTo>
                    <a:pt x="110946" y="0"/>
                  </a:lnTo>
                  <a:lnTo>
                    <a:pt x="0" y="55473"/>
                  </a:lnTo>
                  <a:lnTo>
                    <a:pt x="0" y="310650"/>
                  </a:lnTo>
                  <a:lnTo>
                    <a:pt x="110946" y="255176"/>
                  </a:lnTo>
                  <a:lnTo>
                    <a:pt x="221893" y="310650"/>
                  </a:lnTo>
                  <a:lnTo>
                    <a:pt x="332839" y="255176"/>
                  </a:lnTo>
                  <a:lnTo>
                    <a:pt x="443785" y="310650"/>
                  </a:lnTo>
                  <a:lnTo>
                    <a:pt x="443785" y="55473"/>
                  </a:lnTo>
                  <a:lnTo>
                    <a:pt x="407173" y="37167"/>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35" name="组合 234">
            <a:extLst>
              <a:ext uri="{FF2B5EF4-FFF2-40B4-BE49-F238E27FC236}">
                <a16:creationId xmlns:a16="http://schemas.microsoft.com/office/drawing/2014/main" id="{55B13602-8CF8-46D0-8989-4A56AF27B682}"/>
              </a:ext>
            </a:extLst>
          </p:cNvPr>
          <p:cNvGrpSpPr/>
          <p:nvPr/>
        </p:nvGrpSpPr>
        <p:grpSpPr>
          <a:xfrm>
            <a:off x="5210007" y="3692909"/>
            <a:ext cx="445310" cy="443784"/>
            <a:chOff x="5210007" y="3692909"/>
            <a:chExt cx="445310" cy="443784"/>
          </a:xfrm>
        </p:grpSpPr>
        <p:sp>
          <p:nvSpPr>
            <p:cNvPr id="37" name="任意多边形: 形状 36">
              <a:extLst>
                <a:ext uri="{FF2B5EF4-FFF2-40B4-BE49-F238E27FC236}">
                  <a16:creationId xmlns:a16="http://schemas.microsoft.com/office/drawing/2014/main" id="{30F314B1-607B-4899-B103-4E83DA9D2645}"/>
                </a:ext>
              </a:extLst>
            </p:cNvPr>
            <p:cNvSpPr/>
            <p:nvPr/>
          </p:nvSpPr>
          <p:spPr>
            <a:xfrm>
              <a:off x="5210007" y="4070126"/>
              <a:ext cx="221892" cy="66567"/>
            </a:xfrm>
            <a:custGeom>
              <a:avLst/>
              <a:gdLst>
                <a:gd name="connsiteX0" fmla="*/ 199703 w 221892"/>
                <a:gd name="connsiteY0" fmla="*/ 22189 h 66567"/>
                <a:gd name="connsiteX1" fmla="*/ 188609 w 221892"/>
                <a:gd name="connsiteY1" fmla="*/ 22189 h 66567"/>
                <a:gd name="connsiteX2" fmla="*/ 188609 w 221892"/>
                <a:gd name="connsiteY2" fmla="*/ 0 h 66567"/>
                <a:gd name="connsiteX3" fmla="*/ 33284 w 221892"/>
                <a:gd name="connsiteY3" fmla="*/ 0 h 66567"/>
                <a:gd name="connsiteX4" fmla="*/ 33284 w 221892"/>
                <a:gd name="connsiteY4" fmla="*/ 22189 h 66567"/>
                <a:gd name="connsiteX5" fmla="*/ 22189 w 221892"/>
                <a:gd name="connsiteY5" fmla="*/ 22189 h 66567"/>
                <a:gd name="connsiteX6" fmla="*/ 0 w 221892"/>
                <a:gd name="connsiteY6" fmla="*/ 44379 h 66567"/>
                <a:gd name="connsiteX7" fmla="*/ 22189 w 221892"/>
                <a:gd name="connsiteY7" fmla="*/ 66568 h 66567"/>
                <a:gd name="connsiteX8" fmla="*/ 199703 w 221892"/>
                <a:gd name="connsiteY8" fmla="*/ 66568 h 66567"/>
                <a:gd name="connsiteX9" fmla="*/ 221893 w 221892"/>
                <a:gd name="connsiteY9" fmla="*/ 44379 h 66567"/>
                <a:gd name="connsiteX10" fmla="*/ 199703 w 221892"/>
                <a:gd name="connsiteY10" fmla="*/ 22189 h 66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892" h="66567">
                  <a:moveTo>
                    <a:pt x="199703" y="22189"/>
                  </a:moveTo>
                  <a:lnTo>
                    <a:pt x="188609" y="22189"/>
                  </a:lnTo>
                  <a:lnTo>
                    <a:pt x="188609" y="0"/>
                  </a:lnTo>
                  <a:lnTo>
                    <a:pt x="33284" y="0"/>
                  </a:lnTo>
                  <a:lnTo>
                    <a:pt x="33284" y="22189"/>
                  </a:lnTo>
                  <a:lnTo>
                    <a:pt x="22189" y="22189"/>
                  </a:lnTo>
                  <a:cubicBezTo>
                    <a:pt x="9985" y="22189"/>
                    <a:pt x="0" y="32174"/>
                    <a:pt x="0" y="44379"/>
                  </a:cubicBezTo>
                  <a:cubicBezTo>
                    <a:pt x="0" y="56583"/>
                    <a:pt x="9985" y="66568"/>
                    <a:pt x="22189" y="66568"/>
                  </a:cubicBezTo>
                  <a:lnTo>
                    <a:pt x="199703" y="66568"/>
                  </a:lnTo>
                  <a:cubicBezTo>
                    <a:pt x="211907" y="66568"/>
                    <a:pt x="221893" y="56583"/>
                    <a:pt x="221893" y="44379"/>
                  </a:cubicBezTo>
                  <a:cubicBezTo>
                    <a:pt x="221893" y="32174"/>
                    <a:pt x="211907" y="22189"/>
                    <a:pt x="199703" y="22189"/>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38" name="任意多边形: 形状 37">
              <a:extLst>
                <a:ext uri="{FF2B5EF4-FFF2-40B4-BE49-F238E27FC236}">
                  <a16:creationId xmlns:a16="http://schemas.microsoft.com/office/drawing/2014/main" id="{3205AA3B-A942-4371-8069-532F6CF46FBD}"/>
                </a:ext>
              </a:extLst>
            </p:cNvPr>
            <p:cNvSpPr/>
            <p:nvPr/>
          </p:nvSpPr>
          <p:spPr>
            <a:xfrm>
              <a:off x="5276575" y="3865985"/>
              <a:ext cx="137573" cy="137573"/>
            </a:xfrm>
            <a:custGeom>
              <a:avLst/>
              <a:gdLst>
                <a:gd name="connsiteX0" fmla="*/ 132581 w 137573"/>
                <a:gd name="connsiteY0" fmla="*/ 115939 h 137573"/>
                <a:gd name="connsiteX1" fmla="*/ 132581 w 137573"/>
                <a:gd name="connsiteY1" fmla="*/ 92640 h 137573"/>
                <a:gd name="connsiteX2" fmla="*/ 44933 w 137573"/>
                <a:gd name="connsiteY2" fmla="*/ 4993 h 137573"/>
                <a:gd name="connsiteX3" fmla="*/ 21635 w 137573"/>
                <a:gd name="connsiteY3" fmla="*/ 4993 h 137573"/>
                <a:gd name="connsiteX4" fmla="*/ 0 w 137573"/>
                <a:gd name="connsiteY4" fmla="*/ 26627 h 137573"/>
                <a:gd name="connsiteX5" fmla="*/ 110946 w 137573"/>
                <a:gd name="connsiteY5" fmla="*/ 137573 h 137573"/>
                <a:gd name="connsiteX6" fmla="*/ 132581 w 137573"/>
                <a:gd name="connsiteY6" fmla="*/ 115939 h 13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573" h="137573">
                  <a:moveTo>
                    <a:pt x="132581" y="115939"/>
                  </a:moveTo>
                  <a:cubicBezTo>
                    <a:pt x="139238" y="109282"/>
                    <a:pt x="139238" y="98742"/>
                    <a:pt x="132581" y="92640"/>
                  </a:cubicBezTo>
                  <a:lnTo>
                    <a:pt x="44933" y="4993"/>
                  </a:lnTo>
                  <a:cubicBezTo>
                    <a:pt x="38276" y="-1664"/>
                    <a:pt x="27737" y="-1664"/>
                    <a:pt x="21635" y="4993"/>
                  </a:cubicBezTo>
                  <a:lnTo>
                    <a:pt x="0" y="26627"/>
                  </a:lnTo>
                  <a:lnTo>
                    <a:pt x="110946" y="137573"/>
                  </a:lnTo>
                  <a:lnTo>
                    <a:pt x="132581" y="115939"/>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39" name="任意多边形: 形状 38">
              <a:extLst>
                <a:ext uri="{FF2B5EF4-FFF2-40B4-BE49-F238E27FC236}">
                  <a16:creationId xmlns:a16="http://schemas.microsoft.com/office/drawing/2014/main" id="{24CAE170-E5FC-4401-96D3-B45E8ED4F5E7}"/>
                </a:ext>
              </a:extLst>
            </p:cNvPr>
            <p:cNvSpPr/>
            <p:nvPr/>
          </p:nvSpPr>
          <p:spPr>
            <a:xfrm>
              <a:off x="5449651" y="3692909"/>
              <a:ext cx="137573" cy="137573"/>
            </a:xfrm>
            <a:custGeom>
              <a:avLst/>
              <a:gdLst>
                <a:gd name="connsiteX0" fmla="*/ 92640 w 137573"/>
                <a:gd name="connsiteY0" fmla="*/ 132581 h 137573"/>
                <a:gd name="connsiteX1" fmla="*/ 115939 w 137573"/>
                <a:gd name="connsiteY1" fmla="*/ 132581 h 137573"/>
                <a:gd name="connsiteX2" fmla="*/ 137573 w 137573"/>
                <a:gd name="connsiteY2" fmla="*/ 110946 h 137573"/>
                <a:gd name="connsiteX3" fmla="*/ 26627 w 137573"/>
                <a:gd name="connsiteY3" fmla="*/ 0 h 137573"/>
                <a:gd name="connsiteX4" fmla="*/ 4993 w 137573"/>
                <a:gd name="connsiteY4" fmla="*/ 21635 h 137573"/>
                <a:gd name="connsiteX5" fmla="*/ 4993 w 137573"/>
                <a:gd name="connsiteY5" fmla="*/ 44933 h 137573"/>
                <a:gd name="connsiteX6" fmla="*/ 92640 w 137573"/>
                <a:gd name="connsiteY6" fmla="*/ 132581 h 13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573" h="137573">
                  <a:moveTo>
                    <a:pt x="92640" y="132581"/>
                  </a:moveTo>
                  <a:cubicBezTo>
                    <a:pt x="99297" y="139238"/>
                    <a:pt x="109837" y="139238"/>
                    <a:pt x="115939" y="132581"/>
                  </a:cubicBezTo>
                  <a:lnTo>
                    <a:pt x="137573" y="110946"/>
                  </a:lnTo>
                  <a:lnTo>
                    <a:pt x="26627" y="0"/>
                  </a:lnTo>
                  <a:lnTo>
                    <a:pt x="4993" y="21635"/>
                  </a:lnTo>
                  <a:cubicBezTo>
                    <a:pt x="-1664" y="28291"/>
                    <a:pt x="-1664" y="38831"/>
                    <a:pt x="4993" y="44933"/>
                  </a:cubicBezTo>
                  <a:lnTo>
                    <a:pt x="92640" y="132581"/>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40" name="任意多边形: 形状 39">
              <a:extLst>
                <a:ext uri="{FF2B5EF4-FFF2-40B4-BE49-F238E27FC236}">
                  <a16:creationId xmlns:a16="http://schemas.microsoft.com/office/drawing/2014/main" id="{F3B43A49-5084-4622-AFD7-DE302FE36EAE}"/>
                </a:ext>
              </a:extLst>
            </p:cNvPr>
            <p:cNvSpPr/>
            <p:nvPr/>
          </p:nvSpPr>
          <p:spPr>
            <a:xfrm>
              <a:off x="5332048" y="3748382"/>
              <a:ext cx="323269" cy="312174"/>
            </a:xfrm>
            <a:custGeom>
              <a:avLst/>
              <a:gdLst>
                <a:gd name="connsiteX0" fmla="*/ 316197 w 323269"/>
                <a:gd name="connsiteY0" fmla="*/ 271818 h 312174"/>
                <a:gd name="connsiteX1" fmla="*/ 166419 w 323269"/>
                <a:gd name="connsiteY1" fmla="*/ 122041 h 312174"/>
                <a:gd name="connsiteX2" fmla="*/ 199703 w 323269"/>
                <a:gd name="connsiteY2" fmla="*/ 88757 h 312174"/>
                <a:gd name="connsiteX3" fmla="*/ 110946 w 323269"/>
                <a:gd name="connsiteY3" fmla="*/ 0 h 312174"/>
                <a:gd name="connsiteX4" fmla="*/ 0 w 323269"/>
                <a:gd name="connsiteY4" fmla="*/ 110946 h 312174"/>
                <a:gd name="connsiteX5" fmla="*/ 88757 w 323269"/>
                <a:gd name="connsiteY5" fmla="*/ 199703 h 312174"/>
                <a:gd name="connsiteX6" fmla="*/ 133136 w 323269"/>
                <a:gd name="connsiteY6" fmla="*/ 155325 h 312174"/>
                <a:gd name="connsiteX7" fmla="*/ 282913 w 323269"/>
                <a:gd name="connsiteY7" fmla="*/ 305102 h 312174"/>
                <a:gd name="connsiteX8" fmla="*/ 316197 w 323269"/>
                <a:gd name="connsiteY8" fmla="*/ 305102 h 312174"/>
                <a:gd name="connsiteX9" fmla="*/ 316197 w 323269"/>
                <a:gd name="connsiteY9" fmla="*/ 271818 h 31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269" h="312174">
                  <a:moveTo>
                    <a:pt x="316197" y="271818"/>
                  </a:moveTo>
                  <a:lnTo>
                    <a:pt x="166419" y="122041"/>
                  </a:lnTo>
                  <a:lnTo>
                    <a:pt x="199703" y="88757"/>
                  </a:lnTo>
                  <a:lnTo>
                    <a:pt x="110946" y="0"/>
                  </a:lnTo>
                  <a:lnTo>
                    <a:pt x="0" y="110946"/>
                  </a:lnTo>
                  <a:lnTo>
                    <a:pt x="88757" y="199703"/>
                  </a:lnTo>
                  <a:lnTo>
                    <a:pt x="133136" y="155325"/>
                  </a:lnTo>
                  <a:lnTo>
                    <a:pt x="282913" y="305102"/>
                  </a:lnTo>
                  <a:cubicBezTo>
                    <a:pt x="292343" y="314533"/>
                    <a:pt x="306766" y="314533"/>
                    <a:pt x="316197" y="305102"/>
                  </a:cubicBezTo>
                  <a:cubicBezTo>
                    <a:pt x="325627" y="295672"/>
                    <a:pt x="325627" y="281249"/>
                    <a:pt x="316197" y="271818"/>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22" name="组合 221">
            <a:extLst>
              <a:ext uri="{FF2B5EF4-FFF2-40B4-BE49-F238E27FC236}">
                <a16:creationId xmlns:a16="http://schemas.microsoft.com/office/drawing/2014/main" id="{21522C4B-704B-4EAD-90BD-4965DAD1B425}"/>
              </a:ext>
            </a:extLst>
          </p:cNvPr>
          <p:cNvGrpSpPr/>
          <p:nvPr/>
        </p:nvGrpSpPr>
        <p:grpSpPr>
          <a:xfrm>
            <a:off x="9169929" y="4780982"/>
            <a:ext cx="488163" cy="273633"/>
            <a:chOff x="9169929" y="4780982"/>
            <a:chExt cx="488163" cy="273633"/>
          </a:xfrm>
        </p:grpSpPr>
        <p:sp>
          <p:nvSpPr>
            <p:cNvPr id="42" name="任意多边形: 形状 41">
              <a:extLst>
                <a:ext uri="{FF2B5EF4-FFF2-40B4-BE49-F238E27FC236}">
                  <a16:creationId xmlns:a16="http://schemas.microsoft.com/office/drawing/2014/main" id="{4AD30FD2-E8BA-476E-AE96-EE8A3582E829}"/>
                </a:ext>
              </a:extLst>
            </p:cNvPr>
            <p:cNvSpPr/>
            <p:nvPr/>
          </p:nvSpPr>
          <p:spPr>
            <a:xfrm>
              <a:off x="9169929" y="4780982"/>
              <a:ext cx="389976" cy="266271"/>
            </a:xfrm>
            <a:custGeom>
              <a:avLst/>
              <a:gdLst>
                <a:gd name="connsiteX0" fmla="*/ 232987 w 389976"/>
                <a:gd name="connsiteY0" fmla="*/ 33839 h 266271"/>
                <a:gd name="connsiteX1" fmla="*/ 232987 w 389976"/>
                <a:gd name="connsiteY1" fmla="*/ 56028 h 266271"/>
                <a:gd name="connsiteX2" fmla="*/ 244082 w 389976"/>
                <a:gd name="connsiteY2" fmla="*/ 55473 h 266271"/>
                <a:gd name="connsiteX3" fmla="*/ 255176 w 389976"/>
                <a:gd name="connsiteY3" fmla="*/ 56028 h 266271"/>
                <a:gd name="connsiteX4" fmla="*/ 255176 w 389976"/>
                <a:gd name="connsiteY4" fmla="*/ 33839 h 266271"/>
                <a:gd name="connsiteX5" fmla="*/ 316197 w 389976"/>
                <a:gd name="connsiteY5" fmla="*/ 46597 h 266271"/>
                <a:gd name="connsiteX6" fmla="*/ 307876 w 389976"/>
                <a:gd name="connsiteY6" fmla="*/ 66568 h 266271"/>
                <a:gd name="connsiteX7" fmla="*/ 328401 w 389976"/>
                <a:gd name="connsiteY7" fmla="*/ 75443 h 266271"/>
                <a:gd name="connsiteX8" fmla="*/ 336722 w 389976"/>
                <a:gd name="connsiteY8" fmla="*/ 54918 h 266271"/>
                <a:gd name="connsiteX9" fmla="*/ 366123 w 389976"/>
                <a:gd name="connsiteY9" fmla="*/ 72670 h 266271"/>
                <a:gd name="connsiteX10" fmla="*/ 389976 w 389976"/>
                <a:gd name="connsiteY10" fmla="*/ 48816 h 266271"/>
                <a:gd name="connsiteX11" fmla="*/ 244082 w 389976"/>
                <a:gd name="connsiteY11" fmla="*/ 0 h 266271"/>
                <a:gd name="connsiteX12" fmla="*/ 0 w 389976"/>
                <a:gd name="connsiteY12" fmla="*/ 244082 h 266271"/>
                <a:gd name="connsiteX13" fmla="*/ 0 w 389976"/>
                <a:gd name="connsiteY13" fmla="*/ 266271 h 266271"/>
                <a:gd name="connsiteX14" fmla="*/ 33284 w 389976"/>
                <a:gd name="connsiteY14" fmla="*/ 266271 h 266271"/>
                <a:gd name="connsiteX15" fmla="*/ 33284 w 389976"/>
                <a:gd name="connsiteY15" fmla="*/ 244082 h 266271"/>
                <a:gd name="connsiteX16" fmla="*/ 43824 w 389976"/>
                <a:gd name="connsiteY16" fmla="*/ 178623 h 266271"/>
                <a:gd name="connsiteX17" fmla="*/ 64349 w 389976"/>
                <a:gd name="connsiteY17" fmla="*/ 186944 h 266271"/>
                <a:gd name="connsiteX18" fmla="*/ 72115 w 389976"/>
                <a:gd name="connsiteY18" fmla="*/ 166419 h 266271"/>
                <a:gd name="connsiteX19" fmla="*/ 51590 w 389976"/>
                <a:gd name="connsiteY19" fmla="*/ 158098 h 266271"/>
                <a:gd name="connsiteX20" fmla="*/ 84874 w 389976"/>
                <a:gd name="connsiteY20" fmla="*/ 106508 h 266271"/>
                <a:gd name="connsiteX21" fmla="*/ 100406 w 389976"/>
                <a:gd name="connsiteY21" fmla="*/ 122041 h 266271"/>
                <a:gd name="connsiteX22" fmla="*/ 115939 w 389976"/>
                <a:gd name="connsiteY22" fmla="*/ 105954 h 266271"/>
                <a:gd name="connsiteX23" fmla="*/ 100406 w 389976"/>
                <a:gd name="connsiteY23" fmla="*/ 90421 h 266271"/>
                <a:gd name="connsiteX24" fmla="*/ 151442 w 389976"/>
                <a:gd name="connsiteY24" fmla="*/ 54918 h 266271"/>
                <a:gd name="connsiteX25" fmla="*/ 159763 w 389976"/>
                <a:gd name="connsiteY25" fmla="*/ 75443 h 266271"/>
                <a:gd name="connsiteX26" fmla="*/ 180288 w 389976"/>
                <a:gd name="connsiteY26" fmla="*/ 66568 h 266271"/>
                <a:gd name="connsiteX27" fmla="*/ 171967 w 389976"/>
                <a:gd name="connsiteY27" fmla="*/ 46043 h 266271"/>
                <a:gd name="connsiteX28" fmla="*/ 232987 w 389976"/>
                <a:gd name="connsiteY28" fmla="*/ 33839 h 266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89976" h="266271">
                  <a:moveTo>
                    <a:pt x="232987" y="33839"/>
                  </a:moveTo>
                  <a:lnTo>
                    <a:pt x="232987" y="56028"/>
                  </a:lnTo>
                  <a:cubicBezTo>
                    <a:pt x="236870" y="56028"/>
                    <a:pt x="240199" y="55473"/>
                    <a:pt x="244082" y="55473"/>
                  </a:cubicBezTo>
                  <a:cubicBezTo>
                    <a:pt x="247965" y="55473"/>
                    <a:pt x="251293" y="55473"/>
                    <a:pt x="255176" y="56028"/>
                  </a:cubicBezTo>
                  <a:lnTo>
                    <a:pt x="255176" y="33839"/>
                  </a:lnTo>
                  <a:cubicBezTo>
                    <a:pt x="276811" y="34948"/>
                    <a:pt x="297336" y="39386"/>
                    <a:pt x="316197" y="46597"/>
                  </a:cubicBezTo>
                  <a:lnTo>
                    <a:pt x="307876" y="66568"/>
                  </a:lnTo>
                  <a:cubicBezTo>
                    <a:pt x="315087" y="69341"/>
                    <a:pt x="321744" y="72115"/>
                    <a:pt x="328401" y="75443"/>
                  </a:cubicBezTo>
                  <a:lnTo>
                    <a:pt x="336722" y="54918"/>
                  </a:lnTo>
                  <a:cubicBezTo>
                    <a:pt x="347262" y="59911"/>
                    <a:pt x="356692" y="66013"/>
                    <a:pt x="366123" y="72670"/>
                  </a:cubicBezTo>
                  <a:lnTo>
                    <a:pt x="389976" y="48816"/>
                  </a:lnTo>
                  <a:cubicBezTo>
                    <a:pt x="349481" y="18306"/>
                    <a:pt x="299000" y="0"/>
                    <a:pt x="244082" y="0"/>
                  </a:cubicBezTo>
                  <a:cubicBezTo>
                    <a:pt x="109282" y="0"/>
                    <a:pt x="0" y="109282"/>
                    <a:pt x="0" y="244082"/>
                  </a:cubicBezTo>
                  <a:lnTo>
                    <a:pt x="0" y="266271"/>
                  </a:lnTo>
                  <a:lnTo>
                    <a:pt x="33284" y="266271"/>
                  </a:lnTo>
                  <a:lnTo>
                    <a:pt x="33284" y="244082"/>
                  </a:lnTo>
                  <a:cubicBezTo>
                    <a:pt x="33284" y="221338"/>
                    <a:pt x="37167" y="199149"/>
                    <a:pt x="43824" y="178623"/>
                  </a:cubicBezTo>
                  <a:lnTo>
                    <a:pt x="64349" y="186944"/>
                  </a:lnTo>
                  <a:cubicBezTo>
                    <a:pt x="66568" y="179733"/>
                    <a:pt x="69341" y="173076"/>
                    <a:pt x="72115" y="166419"/>
                  </a:cubicBezTo>
                  <a:lnTo>
                    <a:pt x="51590" y="158098"/>
                  </a:lnTo>
                  <a:cubicBezTo>
                    <a:pt x="59911" y="139238"/>
                    <a:pt x="71560" y="121486"/>
                    <a:pt x="84874" y="106508"/>
                  </a:cubicBezTo>
                  <a:lnTo>
                    <a:pt x="100406" y="122041"/>
                  </a:lnTo>
                  <a:cubicBezTo>
                    <a:pt x="105399" y="116494"/>
                    <a:pt x="110392" y="110946"/>
                    <a:pt x="115939" y="105954"/>
                  </a:cubicBezTo>
                  <a:lnTo>
                    <a:pt x="100406" y="90421"/>
                  </a:lnTo>
                  <a:cubicBezTo>
                    <a:pt x="115384" y="76553"/>
                    <a:pt x="132581" y="64349"/>
                    <a:pt x="151442" y="54918"/>
                  </a:cubicBezTo>
                  <a:lnTo>
                    <a:pt x="159763" y="75443"/>
                  </a:lnTo>
                  <a:cubicBezTo>
                    <a:pt x="166419" y="72115"/>
                    <a:pt x="173076" y="69341"/>
                    <a:pt x="180288" y="66568"/>
                  </a:cubicBezTo>
                  <a:lnTo>
                    <a:pt x="171967" y="46043"/>
                  </a:lnTo>
                  <a:cubicBezTo>
                    <a:pt x="190828" y="38831"/>
                    <a:pt x="211353" y="34948"/>
                    <a:pt x="232987" y="33839"/>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43" name="任意多边形: 形状 42">
              <a:extLst>
                <a:ext uri="{FF2B5EF4-FFF2-40B4-BE49-F238E27FC236}">
                  <a16:creationId xmlns:a16="http://schemas.microsoft.com/office/drawing/2014/main" id="{EAAE28B4-2642-428C-A46E-483563AC50FF}"/>
                </a:ext>
              </a:extLst>
            </p:cNvPr>
            <p:cNvSpPr/>
            <p:nvPr/>
          </p:nvSpPr>
          <p:spPr>
            <a:xfrm>
              <a:off x="9585977" y="4885271"/>
              <a:ext cx="72115" cy="161981"/>
            </a:xfrm>
            <a:custGeom>
              <a:avLst/>
              <a:gdLst>
                <a:gd name="connsiteX0" fmla="*/ 28291 w 72115"/>
                <a:gd name="connsiteY0" fmla="*/ 0 h 161981"/>
                <a:gd name="connsiteX1" fmla="*/ 4438 w 72115"/>
                <a:gd name="connsiteY1" fmla="*/ 23853 h 161981"/>
                <a:gd name="connsiteX2" fmla="*/ 20525 w 72115"/>
                <a:gd name="connsiteY2" fmla="*/ 53254 h 161981"/>
                <a:gd name="connsiteX3" fmla="*/ 0 w 72115"/>
                <a:gd name="connsiteY3" fmla="*/ 62130 h 161981"/>
                <a:gd name="connsiteX4" fmla="*/ 7766 w 72115"/>
                <a:gd name="connsiteY4" fmla="*/ 82655 h 161981"/>
                <a:gd name="connsiteX5" fmla="*/ 28291 w 72115"/>
                <a:gd name="connsiteY5" fmla="*/ 74334 h 161981"/>
                <a:gd name="connsiteX6" fmla="*/ 38831 w 72115"/>
                <a:gd name="connsiteY6" fmla="*/ 139792 h 161981"/>
                <a:gd name="connsiteX7" fmla="*/ 38831 w 72115"/>
                <a:gd name="connsiteY7" fmla="*/ 161982 h 161981"/>
                <a:gd name="connsiteX8" fmla="*/ 72115 w 72115"/>
                <a:gd name="connsiteY8" fmla="*/ 161982 h 161981"/>
                <a:gd name="connsiteX9" fmla="*/ 72115 w 72115"/>
                <a:gd name="connsiteY9" fmla="*/ 139792 h 161981"/>
                <a:gd name="connsiteX10" fmla="*/ 28291 w 72115"/>
                <a:gd name="connsiteY10" fmla="*/ 0 h 16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115" h="161981">
                  <a:moveTo>
                    <a:pt x="28291" y="0"/>
                  </a:moveTo>
                  <a:lnTo>
                    <a:pt x="4438" y="23853"/>
                  </a:lnTo>
                  <a:cubicBezTo>
                    <a:pt x="10540" y="33284"/>
                    <a:pt x="16087" y="43269"/>
                    <a:pt x="20525" y="53254"/>
                  </a:cubicBezTo>
                  <a:lnTo>
                    <a:pt x="0" y="62130"/>
                  </a:lnTo>
                  <a:cubicBezTo>
                    <a:pt x="2774" y="68787"/>
                    <a:pt x="5547" y="75998"/>
                    <a:pt x="7766" y="82655"/>
                  </a:cubicBezTo>
                  <a:lnTo>
                    <a:pt x="28291" y="74334"/>
                  </a:lnTo>
                  <a:cubicBezTo>
                    <a:pt x="34948" y="94859"/>
                    <a:pt x="38831" y="117048"/>
                    <a:pt x="38831" y="139792"/>
                  </a:cubicBezTo>
                  <a:lnTo>
                    <a:pt x="38831" y="161982"/>
                  </a:lnTo>
                  <a:lnTo>
                    <a:pt x="72115" y="161982"/>
                  </a:lnTo>
                  <a:lnTo>
                    <a:pt x="72115" y="139792"/>
                  </a:lnTo>
                  <a:cubicBezTo>
                    <a:pt x="72115" y="87648"/>
                    <a:pt x="56028" y="39941"/>
                    <a:pt x="28291" y="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44" name="任意多边形: 形状 43">
              <a:extLst>
                <a:ext uri="{FF2B5EF4-FFF2-40B4-BE49-F238E27FC236}">
                  <a16:creationId xmlns:a16="http://schemas.microsoft.com/office/drawing/2014/main" id="{D45F1198-C9A0-43D5-820F-DAA48BF99E3D}"/>
                </a:ext>
              </a:extLst>
            </p:cNvPr>
            <p:cNvSpPr/>
            <p:nvPr/>
          </p:nvSpPr>
          <p:spPr>
            <a:xfrm>
              <a:off x="9390560" y="4842002"/>
              <a:ext cx="212058" cy="212613"/>
            </a:xfrm>
            <a:custGeom>
              <a:avLst/>
              <a:gdLst>
                <a:gd name="connsiteX0" fmla="*/ 7918 w 212058"/>
                <a:gd name="connsiteY0" fmla="*/ 173076 h 212613"/>
                <a:gd name="connsiteX1" fmla="*/ 5144 w 212058"/>
                <a:gd name="connsiteY1" fmla="*/ 175850 h 212613"/>
                <a:gd name="connsiteX2" fmla="*/ 7918 w 212058"/>
                <a:gd name="connsiteY2" fmla="*/ 207470 h 212613"/>
                <a:gd name="connsiteX3" fmla="*/ 39537 w 212058"/>
                <a:gd name="connsiteY3" fmla="*/ 204696 h 212613"/>
                <a:gd name="connsiteX4" fmla="*/ 212059 w 212058"/>
                <a:gd name="connsiteY4" fmla="*/ 0 h 212613"/>
                <a:gd name="connsiteX5" fmla="*/ 7918 w 212058"/>
                <a:gd name="connsiteY5" fmla="*/ 173076 h 21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2058" h="212613">
                  <a:moveTo>
                    <a:pt x="7918" y="173076"/>
                  </a:moveTo>
                  <a:cubicBezTo>
                    <a:pt x="6808" y="173631"/>
                    <a:pt x="6253" y="174740"/>
                    <a:pt x="5144" y="175850"/>
                  </a:cubicBezTo>
                  <a:cubicBezTo>
                    <a:pt x="-2622" y="185280"/>
                    <a:pt x="-1513" y="199149"/>
                    <a:pt x="7918" y="207470"/>
                  </a:cubicBezTo>
                  <a:cubicBezTo>
                    <a:pt x="17348" y="215236"/>
                    <a:pt x="31216" y="214126"/>
                    <a:pt x="39537" y="204696"/>
                  </a:cubicBezTo>
                  <a:lnTo>
                    <a:pt x="212059" y="0"/>
                  </a:lnTo>
                  <a:lnTo>
                    <a:pt x="7918" y="173076"/>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34" name="组合 233">
            <a:extLst>
              <a:ext uri="{FF2B5EF4-FFF2-40B4-BE49-F238E27FC236}">
                <a16:creationId xmlns:a16="http://schemas.microsoft.com/office/drawing/2014/main" id="{E4632AC3-11FA-4806-B018-142CC2ED6EFB}"/>
              </a:ext>
            </a:extLst>
          </p:cNvPr>
          <p:cNvGrpSpPr/>
          <p:nvPr/>
        </p:nvGrpSpPr>
        <p:grpSpPr>
          <a:xfrm>
            <a:off x="3988395" y="3681814"/>
            <a:ext cx="288460" cy="465974"/>
            <a:chOff x="3988395" y="3681814"/>
            <a:chExt cx="288460" cy="465974"/>
          </a:xfrm>
        </p:grpSpPr>
        <p:sp>
          <p:nvSpPr>
            <p:cNvPr id="46" name="任意多边形: 形状 45">
              <a:extLst>
                <a:ext uri="{FF2B5EF4-FFF2-40B4-BE49-F238E27FC236}">
                  <a16:creationId xmlns:a16="http://schemas.microsoft.com/office/drawing/2014/main" id="{82F2C2BA-4DF3-4D8B-B25C-5483DC77AF0A}"/>
                </a:ext>
              </a:extLst>
            </p:cNvPr>
            <p:cNvSpPr/>
            <p:nvPr/>
          </p:nvSpPr>
          <p:spPr>
            <a:xfrm>
              <a:off x="4060510" y="4003559"/>
              <a:ext cx="144230" cy="33283"/>
            </a:xfrm>
            <a:custGeom>
              <a:avLst/>
              <a:gdLst>
                <a:gd name="connsiteX0" fmla="*/ 16642 w 144230"/>
                <a:gd name="connsiteY0" fmla="*/ 0 h 33283"/>
                <a:gd name="connsiteX1" fmla="*/ 127588 w 144230"/>
                <a:gd name="connsiteY1" fmla="*/ 0 h 33283"/>
                <a:gd name="connsiteX2" fmla="*/ 144230 w 144230"/>
                <a:gd name="connsiteY2" fmla="*/ 16642 h 33283"/>
                <a:gd name="connsiteX3" fmla="*/ 127588 w 144230"/>
                <a:gd name="connsiteY3" fmla="*/ 33284 h 33283"/>
                <a:gd name="connsiteX4" fmla="*/ 16642 w 144230"/>
                <a:gd name="connsiteY4" fmla="*/ 33284 h 33283"/>
                <a:gd name="connsiteX5" fmla="*/ 0 w 144230"/>
                <a:gd name="connsiteY5" fmla="*/ 16642 h 33283"/>
                <a:gd name="connsiteX6" fmla="*/ 16642 w 144230"/>
                <a:gd name="connsiteY6" fmla="*/ 0 h 3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230" h="33283">
                  <a:moveTo>
                    <a:pt x="16642" y="0"/>
                  </a:moveTo>
                  <a:lnTo>
                    <a:pt x="127588" y="0"/>
                  </a:lnTo>
                  <a:cubicBezTo>
                    <a:pt x="137019" y="0"/>
                    <a:pt x="144230" y="7212"/>
                    <a:pt x="144230" y="16642"/>
                  </a:cubicBezTo>
                  <a:cubicBezTo>
                    <a:pt x="144230" y="26072"/>
                    <a:pt x="137019" y="33284"/>
                    <a:pt x="127588" y="33284"/>
                  </a:cubicBezTo>
                  <a:lnTo>
                    <a:pt x="16642" y="33284"/>
                  </a:lnTo>
                  <a:cubicBezTo>
                    <a:pt x="7212" y="33284"/>
                    <a:pt x="0" y="26072"/>
                    <a:pt x="0" y="16642"/>
                  </a:cubicBezTo>
                  <a:cubicBezTo>
                    <a:pt x="0" y="7212"/>
                    <a:pt x="7212" y="0"/>
                    <a:pt x="16642" y="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47" name="任意多边形: 形状 46">
              <a:extLst>
                <a:ext uri="{FF2B5EF4-FFF2-40B4-BE49-F238E27FC236}">
                  <a16:creationId xmlns:a16="http://schemas.microsoft.com/office/drawing/2014/main" id="{9517A184-7E97-4700-A9B3-D6CC1F90FF4A}"/>
                </a:ext>
              </a:extLst>
            </p:cNvPr>
            <p:cNvSpPr/>
            <p:nvPr/>
          </p:nvSpPr>
          <p:spPr>
            <a:xfrm>
              <a:off x="4060510" y="4059032"/>
              <a:ext cx="144230" cy="33283"/>
            </a:xfrm>
            <a:custGeom>
              <a:avLst/>
              <a:gdLst>
                <a:gd name="connsiteX0" fmla="*/ 16642 w 144230"/>
                <a:gd name="connsiteY0" fmla="*/ 0 h 33283"/>
                <a:gd name="connsiteX1" fmla="*/ 127588 w 144230"/>
                <a:gd name="connsiteY1" fmla="*/ 0 h 33283"/>
                <a:gd name="connsiteX2" fmla="*/ 144230 w 144230"/>
                <a:gd name="connsiteY2" fmla="*/ 16642 h 33283"/>
                <a:gd name="connsiteX3" fmla="*/ 127588 w 144230"/>
                <a:gd name="connsiteY3" fmla="*/ 33284 h 33283"/>
                <a:gd name="connsiteX4" fmla="*/ 16642 w 144230"/>
                <a:gd name="connsiteY4" fmla="*/ 33284 h 33283"/>
                <a:gd name="connsiteX5" fmla="*/ 0 w 144230"/>
                <a:gd name="connsiteY5" fmla="*/ 16642 h 33283"/>
                <a:gd name="connsiteX6" fmla="*/ 16642 w 144230"/>
                <a:gd name="connsiteY6" fmla="*/ 0 h 3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230" h="33283">
                  <a:moveTo>
                    <a:pt x="16642" y="0"/>
                  </a:moveTo>
                  <a:lnTo>
                    <a:pt x="127588" y="0"/>
                  </a:lnTo>
                  <a:cubicBezTo>
                    <a:pt x="137019" y="0"/>
                    <a:pt x="144230" y="7212"/>
                    <a:pt x="144230" y="16642"/>
                  </a:cubicBezTo>
                  <a:cubicBezTo>
                    <a:pt x="144230" y="26072"/>
                    <a:pt x="137019" y="33284"/>
                    <a:pt x="127588" y="33284"/>
                  </a:cubicBezTo>
                  <a:lnTo>
                    <a:pt x="16642" y="33284"/>
                  </a:lnTo>
                  <a:cubicBezTo>
                    <a:pt x="7212" y="33284"/>
                    <a:pt x="0" y="26072"/>
                    <a:pt x="0" y="16642"/>
                  </a:cubicBezTo>
                  <a:cubicBezTo>
                    <a:pt x="0" y="7212"/>
                    <a:pt x="7212" y="0"/>
                    <a:pt x="16642" y="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48" name="任意多边形: 形状 47">
              <a:extLst>
                <a:ext uri="{FF2B5EF4-FFF2-40B4-BE49-F238E27FC236}">
                  <a16:creationId xmlns:a16="http://schemas.microsoft.com/office/drawing/2014/main" id="{D51091FE-EB8B-44D8-A214-D5011EE8CD68}"/>
                </a:ext>
              </a:extLst>
            </p:cNvPr>
            <p:cNvSpPr/>
            <p:nvPr/>
          </p:nvSpPr>
          <p:spPr>
            <a:xfrm>
              <a:off x="4096568" y="4114505"/>
              <a:ext cx="72115" cy="33283"/>
            </a:xfrm>
            <a:custGeom>
              <a:avLst/>
              <a:gdLst>
                <a:gd name="connsiteX0" fmla="*/ 0 w 72115"/>
                <a:gd name="connsiteY0" fmla="*/ 0 h 33283"/>
                <a:gd name="connsiteX1" fmla="*/ 36058 w 72115"/>
                <a:gd name="connsiteY1" fmla="*/ 33284 h 33283"/>
                <a:gd name="connsiteX2" fmla="*/ 72115 w 72115"/>
                <a:gd name="connsiteY2" fmla="*/ 0 h 33283"/>
                <a:gd name="connsiteX3" fmla="*/ 0 w 72115"/>
                <a:gd name="connsiteY3" fmla="*/ 0 h 33283"/>
              </a:gdLst>
              <a:ahLst/>
              <a:cxnLst>
                <a:cxn ang="0">
                  <a:pos x="connsiteX0" y="connsiteY0"/>
                </a:cxn>
                <a:cxn ang="0">
                  <a:pos x="connsiteX1" y="connsiteY1"/>
                </a:cxn>
                <a:cxn ang="0">
                  <a:pos x="connsiteX2" y="connsiteY2"/>
                </a:cxn>
                <a:cxn ang="0">
                  <a:pos x="connsiteX3" y="connsiteY3"/>
                </a:cxn>
              </a:cxnLst>
              <a:rect l="l" t="t" r="r" b="b"/>
              <a:pathLst>
                <a:path w="72115" h="33283">
                  <a:moveTo>
                    <a:pt x="0" y="0"/>
                  </a:moveTo>
                  <a:cubicBezTo>
                    <a:pt x="1664" y="18861"/>
                    <a:pt x="17197" y="33284"/>
                    <a:pt x="36058" y="33284"/>
                  </a:cubicBezTo>
                  <a:cubicBezTo>
                    <a:pt x="54918" y="33284"/>
                    <a:pt x="70451" y="18861"/>
                    <a:pt x="72115" y="0"/>
                  </a:cubicBezTo>
                  <a:lnTo>
                    <a:pt x="0" y="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49" name="任意多边形: 形状 48">
              <a:extLst>
                <a:ext uri="{FF2B5EF4-FFF2-40B4-BE49-F238E27FC236}">
                  <a16:creationId xmlns:a16="http://schemas.microsoft.com/office/drawing/2014/main" id="{58DC2C6B-634A-4E5B-B0CC-5B843F4C6D5A}"/>
                </a:ext>
              </a:extLst>
            </p:cNvPr>
            <p:cNvSpPr/>
            <p:nvPr/>
          </p:nvSpPr>
          <p:spPr>
            <a:xfrm>
              <a:off x="3988395" y="3681814"/>
              <a:ext cx="288460" cy="299554"/>
            </a:xfrm>
            <a:custGeom>
              <a:avLst/>
              <a:gdLst>
                <a:gd name="connsiteX0" fmla="*/ 144230 w 288460"/>
                <a:gd name="connsiteY0" fmla="*/ 0 h 299554"/>
                <a:gd name="connsiteX1" fmla="*/ 144230 w 288460"/>
                <a:gd name="connsiteY1" fmla="*/ 0 h 299554"/>
                <a:gd name="connsiteX2" fmla="*/ 144230 w 288460"/>
                <a:gd name="connsiteY2" fmla="*/ 0 h 299554"/>
                <a:gd name="connsiteX3" fmla="*/ 0 w 288460"/>
                <a:gd name="connsiteY3" fmla="*/ 142566 h 299554"/>
                <a:gd name="connsiteX4" fmla="*/ 0 w 288460"/>
                <a:gd name="connsiteY4" fmla="*/ 147559 h 299554"/>
                <a:gd name="connsiteX5" fmla="*/ 9985 w 288460"/>
                <a:gd name="connsiteY5" fmla="*/ 197484 h 299554"/>
                <a:gd name="connsiteX6" fmla="*/ 34948 w 288460"/>
                <a:gd name="connsiteY6" fmla="*/ 238534 h 299554"/>
                <a:gd name="connsiteX7" fmla="*/ 68787 w 288460"/>
                <a:gd name="connsiteY7" fmla="*/ 293453 h 299554"/>
                <a:gd name="connsiteX8" fmla="*/ 78772 w 288460"/>
                <a:gd name="connsiteY8" fmla="*/ 299555 h 299554"/>
                <a:gd name="connsiteX9" fmla="*/ 209688 w 288460"/>
                <a:gd name="connsiteY9" fmla="*/ 299555 h 299554"/>
                <a:gd name="connsiteX10" fmla="*/ 219674 w 288460"/>
                <a:gd name="connsiteY10" fmla="*/ 293453 h 299554"/>
                <a:gd name="connsiteX11" fmla="*/ 253512 w 288460"/>
                <a:gd name="connsiteY11" fmla="*/ 238534 h 299554"/>
                <a:gd name="connsiteX12" fmla="*/ 278475 w 288460"/>
                <a:gd name="connsiteY12" fmla="*/ 197484 h 299554"/>
                <a:gd name="connsiteX13" fmla="*/ 288460 w 288460"/>
                <a:gd name="connsiteY13" fmla="*/ 147559 h 299554"/>
                <a:gd name="connsiteX14" fmla="*/ 288460 w 288460"/>
                <a:gd name="connsiteY14" fmla="*/ 142566 h 299554"/>
                <a:gd name="connsiteX15" fmla="*/ 144230 w 288460"/>
                <a:gd name="connsiteY15" fmla="*/ 0 h 299554"/>
                <a:gd name="connsiteX16" fmla="*/ 255176 w 288460"/>
                <a:gd name="connsiteY16" fmla="*/ 147004 h 299554"/>
                <a:gd name="connsiteX17" fmla="*/ 247410 w 288460"/>
                <a:gd name="connsiteY17" fmla="*/ 185835 h 299554"/>
                <a:gd name="connsiteX18" fmla="*/ 228549 w 288460"/>
                <a:gd name="connsiteY18" fmla="*/ 216345 h 299554"/>
                <a:gd name="connsiteX19" fmla="*/ 196375 w 288460"/>
                <a:gd name="connsiteY19" fmla="*/ 266271 h 299554"/>
                <a:gd name="connsiteX20" fmla="*/ 144230 w 288460"/>
                <a:gd name="connsiteY20" fmla="*/ 266271 h 299554"/>
                <a:gd name="connsiteX21" fmla="*/ 92640 w 288460"/>
                <a:gd name="connsiteY21" fmla="*/ 266271 h 299554"/>
                <a:gd name="connsiteX22" fmla="*/ 60466 w 288460"/>
                <a:gd name="connsiteY22" fmla="*/ 216345 h 299554"/>
                <a:gd name="connsiteX23" fmla="*/ 41605 w 288460"/>
                <a:gd name="connsiteY23" fmla="*/ 185835 h 299554"/>
                <a:gd name="connsiteX24" fmla="*/ 33839 w 288460"/>
                <a:gd name="connsiteY24" fmla="*/ 147004 h 299554"/>
                <a:gd name="connsiteX25" fmla="*/ 33839 w 288460"/>
                <a:gd name="connsiteY25" fmla="*/ 142566 h 299554"/>
                <a:gd name="connsiteX26" fmla="*/ 144785 w 288460"/>
                <a:gd name="connsiteY26" fmla="*/ 32729 h 299554"/>
                <a:gd name="connsiteX27" fmla="*/ 144785 w 288460"/>
                <a:gd name="connsiteY27" fmla="*/ 32729 h 299554"/>
                <a:gd name="connsiteX28" fmla="*/ 144785 w 288460"/>
                <a:gd name="connsiteY28" fmla="*/ 32729 h 299554"/>
                <a:gd name="connsiteX29" fmla="*/ 144785 w 288460"/>
                <a:gd name="connsiteY29" fmla="*/ 32729 h 299554"/>
                <a:gd name="connsiteX30" fmla="*/ 144785 w 288460"/>
                <a:gd name="connsiteY30" fmla="*/ 32729 h 299554"/>
                <a:gd name="connsiteX31" fmla="*/ 144785 w 288460"/>
                <a:gd name="connsiteY31" fmla="*/ 32729 h 299554"/>
                <a:gd name="connsiteX32" fmla="*/ 144785 w 288460"/>
                <a:gd name="connsiteY32" fmla="*/ 32729 h 299554"/>
                <a:gd name="connsiteX33" fmla="*/ 255731 w 288460"/>
                <a:gd name="connsiteY33" fmla="*/ 142566 h 299554"/>
                <a:gd name="connsiteX34" fmla="*/ 255731 w 288460"/>
                <a:gd name="connsiteY34" fmla="*/ 147004 h 299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8460" h="299554">
                  <a:moveTo>
                    <a:pt x="144230" y="0"/>
                  </a:moveTo>
                  <a:cubicBezTo>
                    <a:pt x="144230" y="0"/>
                    <a:pt x="144230" y="0"/>
                    <a:pt x="144230" y="0"/>
                  </a:cubicBezTo>
                  <a:cubicBezTo>
                    <a:pt x="144230" y="0"/>
                    <a:pt x="144230" y="0"/>
                    <a:pt x="144230" y="0"/>
                  </a:cubicBezTo>
                  <a:cubicBezTo>
                    <a:pt x="65458" y="555"/>
                    <a:pt x="1664" y="63794"/>
                    <a:pt x="0" y="142566"/>
                  </a:cubicBezTo>
                  <a:lnTo>
                    <a:pt x="0" y="147559"/>
                  </a:lnTo>
                  <a:cubicBezTo>
                    <a:pt x="555" y="164755"/>
                    <a:pt x="3883" y="181397"/>
                    <a:pt x="9985" y="197484"/>
                  </a:cubicBezTo>
                  <a:cubicBezTo>
                    <a:pt x="16087" y="212462"/>
                    <a:pt x="24408" y="226330"/>
                    <a:pt x="34948" y="238534"/>
                  </a:cubicBezTo>
                  <a:cubicBezTo>
                    <a:pt x="48262" y="252957"/>
                    <a:pt x="62685" y="281249"/>
                    <a:pt x="68787" y="293453"/>
                  </a:cubicBezTo>
                  <a:cubicBezTo>
                    <a:pt x="70451" y="297336"/>
                    <a:pt x="74334" y="299555"/>
                    <a:pt x="78772" y="299555"/>
                  </a:cubicBezTo>
                  <a:lnTo>
                    <a:pt x="209688" y="299555"/>
                  </a:lnTo>
                  <a:cubicBezTo>
                    <a:pt x="214126" y="299555"/>
                    <a:pt x="218009" y="297336"/>
                    <a:pt x="219674" y="293453"/>
                  </a:cubicBezTo>
                  <a:cubicBezTo>
                    <a:pt x="225776" y="281249"/>
                    <a:pt x="240199" y="252957"/>
                    <a:pt x="253512" y="238534"/>
                  </a:cubicBezTo>
                  <a:cubicBezTo>
                    <a:pt x="264052" y="226330"/>
                    <a:pt x="272928" y="212462"/>
                    <a:pt x="278475" y="197484"/>
                  </a:cubicBezTo>
                  <a:cubicBezTo>
                    <a:pt x="284577" y="181397"/>
                    <a:pt x="287906" y="164755"/>
                    <a:pt x="288460" y="147559"/>
                  </a:cubicBezTo>
                  <a:lnTo>
                    <a:pt x="288460" y="142566"/>
                  </a:lnTo>
                  <a:cubicBezTo>
                    <a:pt x="286796" y="63794"/>
                    <a:pt x="223002" y="555"/>
                    <a:pt x="144230" y="0"/>
                  </a:cubicBezTo>
                  <a:close/>
                  <a:moveTo>
                    <a:pt x="255176" y="147004"/>
                  </a:moveTo>
                  <a:cubicBezTo>
                    <a:pt x="254622" y="160317"/>
                    <a:pt x="251848" y="173631"/>
                    <a:pt x="247410" y="185835"/>
                  </a:cubicBezTo>
                  <a:cubicBezTo>
                    <a:pt x="242972" y="196930"/>
                    <a:pt x="236870" y="207470"/>
                    <a:pt x="228549" y="216345"/>
                  </a:cubicBezTo>
                  <a:cubicBezTo>
                    <a:pt x="215790" y="231878"/>
                    <a:pt x="204696" y="248520"/>
                    <a:pt x="196375" y="266271"/>
                  </a:cubicBezTo>
                  <a:lnTo>
                    <a:pt x="144230" y="266271"/>
                  </a:lnTo>
                  <a:lnTo>
                    <a:pt x="92640" y="266271"/>
                  </a:lnTo>
                  <a:cubicBezTo>
                    <a:pt x="83764" y="248520"/>
                    <a:pt x="72670" y="231878"/>
                    <a:pt x="60466" y="216345"/>
                  </a:cubicBezTo>
                  <a:cubicBezTo>
                    <a:pt x="52699" y="207470"/>
                    <a:pt x="46043" y="196930"/>
                    <a:pt x="41605" y="185835"/>
                  </a:cubicBezTo>
                  <a:cubicBezTo>
                    <a:pt x="36612" y="173631"/>
                    <a:pt x="34393" y="160317"/>
                    <a:pt x="33839" y="147004"/>
                  </a:cubicBezTo>
                  <a:lnTo>
                    <a:pt x="33839" y="142566"/>
                  </a:lnTo>
                  <a:cubicBezTo>
                    <a:pt x="34948" y="82100"/>
                    <a:pt x="84319" y="33284"/>
                    <a:pt x="144785" y="32729"/>
                  </a:cubicBezTo>
                  <a:lnTo>
                    <a:pt x="144785" y="32729"/>
                  </a:lnTo>
                  <a:lnTo>
                    <a:pt x="144785" y="32729"/>
                  </a:lnTo>
                  <a:cubicBezTo>
                    <a:pt x="144785" y="32729"/>
                    <a:pt x="144785" y="32729"/>
                    <a:pt x="144785" y="32729"/>
                  </a:cubicBezTo>
                  <a:cubicBezTo>
                    <a:pt x="144785" y="32729"/>
                    <a:pt x="144785" y="32729"/>
                    <a:pt x="144785" y="32729"/>
                  </a:cubicBezTo>
                  <a:lnTo>
                    <a:pt x="144785" y="32729"/>
                  </a:lnTo>
                  <a:lnTo>
                    <a:pt x="144785" y="32729"/>
                  </a:lnTo>
                  <a:cubicBezTo>
                    <a:pt x="205251" y="33284"/>
                    <a:pt x="254622" y="81546"/>
                    <a:pt x="255731" y="142566"/>
                  </a:cubicBezTo>
                  <a:lnTo>
                    <a:pt x="255731" y="147004"/>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36" name="组合 235">
            <a:extLst>
              <a:ext uri="{FF2B5EF4-FFF2-40B4-BE49-F238E27FC236}">
                <a16:creationId xmlns:a16="http://schemas.microsoft.com/office/drawing/2014/main" id="{74FBFC3F-BCBE-41CB-9792-DBF814BBA212}"/>
              </a:ext>
            </a:extLst>
          </p:cNvPr>
          <p:cNvGrpSpPr/>
          <p:nvPr/>
        </p:nvGrpSpPr>
        <p:grpSpPr>
          <a:xfrm>
            <a:off x="5187818" y="2761262"/>
            <a:ext cx="488163" cy="419660"/>
            <a:chOff x="5187818" y="2761262"/>
            <a:chExt cx="488163" cy="419660"/>
          </a:xfrm>
        </p:grpSpPr>
        <p:sp>
          <p:nvSpPr>
            <p:cNvPr id="51" name="任意多边形: 形状 50">
              <a:extLst>
                <a:ext uri="{FF2B5EF4-FFF2-40B4-BE49-F238E27FC236}">
                  <a16:creationId xmlns:a16="http://schemas.microsoft.com/office/drawing/2014/main" id="{99CF7F13-1C4A-4330-87C4-3F47A4C8812A}"/>
                </a:ext>
              </a:extLst>
            </p:cNvPr>
            <p:cNvSpPr/>
            <p:nvPr/>
          </p:nvSpPr>
          <p:spPr>
            <a:xfrm>
              <a:off x="5305587" y="2936841"/>
              <a:ext cx="252624" cy="127588"/>
            </a:xfrm>
            <a:custGeom>
              <a:avLst/>
              <a:gdLst>
                <a:gd name="connsiteX0" fmla="*/ 241530 w 252624"/>
                <a:gd name="connsiteY0" fmla="*/ 77662 h 127588"/>
                <a:gd name="connsiteX1" fmla="*/ 252625 w 252624"/>
                <a:gd name="connsiteY1" fmla="*/ 66568 h 127588"/>
                <a:gd name="connsiteX2" fmla="*/ 241530 w 252624"/>
                <a:gd name="connsiteY2" fmla="*/ 55473 h 127588"/>
                <a:gd name="connsiteX3" fmla="*/ 226164 w 252624"/>
                <a:gd name="connsiteY3" fmla="*/ 55473 h 127588"/>
                <a:gd name="connsiteX4" fmla="*/ 226164 w 252624"/>
                <a:gd name="connsiteY4" fmla="*/ 44379 h 127588"/>
                <a:gd name="connsiteX5" fmla="*/ 241530 w 252624"/>
                <a:gd name="connsiteY5" fmla="*/ 44379 h 127588"/>
                <a:gd name="connsiteX6" fmla="*/ 252625 w 252624"/>
                <a:gd name="connsiteY6" fmla="*/ 33284 h 127588"/>
                <a:gd name="connsiteX7" fmla="*/ 241530 w 252624"/>
                <a:gd name="connsiteY7" fmla="*/ 22189 h 127588"/>
                <a:gd name="connsiteX8" fmla="*/ 226164 w 252624"/>
                <a:gd name="connsiteY8" fmla="*/ 22189 h 127588"/>
                <a:gd name="connsiteX9" fmla="*/ 226164 w 252624"/>
                <a:gd name="connsiteY9" fmla="*/ 0 h 127588"/>
                <a:gd name="connsiteX10" fmla="*/ 203975 w 252624"/>
                <a:gd name="connsiteY10" fmla="*/ 0 h 127588"/>
                <a:gd name="connsiteX11" fmla="*/ 203975 w 252624"/>
                <a:gd name="connsiteY11" fmla="*/ 22189 h 127588"/>
                <a:gd name="connsiteX12" fmla="*/ 48650 w 252624"/>
                <a:gd name="connsiteY12" fmla="*/ 22189 h 127588"/>
                <a:gd name="connsiteX13" fmla="*/ 48650 w 252624"/>
                <a:gd name="connsiteY13" fmla="*/ 0 h 127588"/>
                <a:gd name="connsiteX14" fmla="*/ 26461 w 252624"/>
                <a:gd name="connsiteY14" fmla="*/ 0 h 127588"/>
                <a:gd name="connsiteX15" fmla="*/ 26461 w 252624"/>
                <a:gd name="connsiteY15" fmla="*/ 22189 h 127588"/>
                <a:gd name="connsiteX16" fmla="*/ 11095 w 252624"/>
                <a:gd name="connsiteY16" fmla="*/ 22189 h 127588"/>
                <a:gd name="connsiteX17" fmla="*/ 0 w 252624"/>
                <a:gd name="connsiteY17" fmla="*/ 33284 h 127588"/>
                <a:gd name="connsiteX18" fmla="*/ 11095 w 252624"/>
                <a:gd name="connsiteY18" fmla="*/ 44379 h 127588"/>
                <a:gd name="connsiteX19" fmla="*/ 26461 w 252624"/>
                <a:gd name="connsiteY19" fmla="*/ 44379 h 127588"/>
                <a:gd name="connsiteX20" fmla="*/ 26461 w 252624"/>
                <a:gd name="connsiteY20" fmla="*/ 55473 h 127588"/>
                <a:gd name="connsiteX21" fmla="*/ 11095 w 252624"/>
                <a:gd name="connsiteY21" fmla="*/ 55473 h 127588"/>
                <a:gd name="connsiteX22" fmla="*/ 0 w 252624"/>
                <a:gd name="connsiteY22" fmla="*/ 66568 h 127588"/>
                <a:gd name="connsiteX23" fmla="*/ 11095 w 252624"/>
                <a:gd name="connsiteY23" fmla="*/ 77662 h 127588"/>
                <a:gd name="connsiteX24" fmla="*/ 26461 w 252624"/>
                <a:gd name="connsiteY24" fmla="*/ 77662 h 127588"/>
                <a:gd name="connsiteX25" fmla="*/ 26461 w 252624"/>
                <a:gd name="connsiteY25" fmla="*/ 88757 h 127588"/>
                <a:gd name="connsiteX26" fmla="*/ 11095 w 252624"/>
                <a:gd name="connsiteY26" fmla="*/ 88757 h 127588"/>
                <a:gd name="connsiteX27" fmla="*/ 0 w 252624"/>
                <a:gd name="connsiteY27" fmla="*/ 99852 h 127588"/>
                <a:gd name="connsiteX28" fmla="*/ 11095 w 252624"/>
                <a:gd name="connsiteY28" fmla="*/ 110946 h 127588"/>
                <a:gd name="connsiteX29" fmla="*/ 26461 w 252624"/>
                <a:gd name="connsiteY29" fmla="*/ 110946 h 127588"/>
                <a:gd name="connsiteX30" fmla="*/ 26461 w 252624"/>
                <a:gd name="connsiteY30" fmla="*/ 127588 h 127588"/>
                <a:gd name="connsiteX31" fmla="*/ 48650 w 252624"/>
                <a:gd name="connsiteY31" fmla="*/ 127588 h 127588"/>
                <a:gd name="connsiteX32" fmla="*/ 48650 w 252624"/>
                <a:gd name="connsiteY32" fmla="*/ 110946 h 127588"/>
                <a:gd name="connsiteX33" fmla="*/ 203975 w 252624"/>
                <a:gd name="connsiteY33" fmla="*/ 110946 h 127588"/>
                <a:gd name="connsiteX34" fmla="*/ 203975 w 252624"/>
                <a:gd name="connsiteY34" fmla="*/ 127588 h 127588"/>
                <a:gd name="connsiteX35" fmla="*/ 226164 w 252624"/>
                <a:gd name="connsiteY35" fmla="*/ 127588 h 127588"/>
                <a:gd name="connsiteX36" fmla="*/ 226164 w 252624"/>
                <a:gd name="connsiteY36" fmla="*/ 110946 h 127588"/>
                <a:gd name="connsiteX37" fmla="*/ 241530 w 252624"/>
                <a:gd name="connsiteY37" fmla="*/ 110946 h 127588"/>
                <a:gd name="connsiteX38" fmla="*/ 252625 w 252624"/>
                <a:gd name="connsiteY38" fmla="*/ 99852 h 127588"/>
                <a:gd name="connsiteX39" fmla="*/ 241530 w 252624"/>
                <a:gd name="connsiteY39" fmla="*/ 88757 h 127588"/>
                <a:gd name="connsiteX40" fmla="*/ 226164 w 252624"/>
                <a:gd name="connsiteY40" fmla="*/ 88757 h 127588"/>
                <a:gd name="connsiteX41" fmla="*/ 226164 w 252624"/>
                <a:gd name="connsiteY41" fmla="*/ 77662 h 127588"/>
                <a:gd name="connsiteX42" fmla="*/ 48650 w 252624"/>
                <a:gd name="connsiteY42" fmla="*/ 44379 h 127588"/>
                <a:gd name="connsiteX43" fmla="*/ 203975 w 252624"/>
                <a:gd name="connsiteY43" fmla="*/ 44379 h 127588"/>
                <a:gd name="connsiteX44" fmla="*/ 203975 w 252624"/>
                <a:gd name="connsiteY44" fmla="*/ 55473 h 127588"/>
                <a:gd name="connsiteX45" fmla="*/ 48650 w 252624"/>
                <a:gd name="connsiteY45" fmla="*/ 55473 h 127588"/>
                <a:gd name="connsiteX46" fmla="*/ 203975 w 252624"/>
                <a:gd name="connsiteY46" fmla="*/ 88757 h 127588"/>
                <a:gd name="connsiteX47" fmla="*/ 48650 w 252624"/>
                <a:gd name="connsiteY47" fmla="*/ 88757 h 127588"/>
                <a:gd name="connsiteX48" fmla="*/ 48650 w 252624"/>
                <a:gd name="connsiteY48" fmla="*/ 77662 h 127588"/>
                <a:gd name="connsiteX49" fmla="*/ 203975 w 252624"/>
                <a:gd name="connsiteY49" fmla="*/ 77662 h 12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2624" h="127588">
                  <a:moveTo>
                    <a:pt x="241530" y="77662"/>
                  </a:moveTo>
                  <a:cubicBezTo>
                    <a:pt x="247658" y="77662"/>
                    <a:pt x="252625" y="72695"/>
                    <a:pt x="252625" y="66568"/>
                  </a:cubicBezTo>
                  <a:cubicBezTo>
                    <a:pt x="252625" y="60440"/>
                    <a:pt x="247658" y="55473"/>
                    <a:pt x="241530" y="55473"/>
                  </a:cubicBezTo>
                  <a:lnTo>
                    <a:pt x="226164" y="55473"/>
                  </a:lnTo>
                  <a:lnTo>
                    <a:pt x="226164" y="44379"/>
                  </a:lnTo>
                  <a:lnTo>
                    <a:pt x="241530" y="44379"/>
                  </a:lnTo>
                  <a:cubicBezTo>
                    <a:pt x="247658" y="44379"/>
                    <a:pt x="252625" y="39411"/>
                    <a:pt x="252625" y="33284"/>
                  </a:cubicBezTo>
                  <a:cubicBezTo>
                    <a:pt x="252625" y="27156"/>
                    <a:pt x="247658" y="22189"/>
                    <a:pt x="241530" y="22189"/>
                  </a:cubicBezTo>
                  <a:lnTo>
                    <a:pt x="226164" y="22189"/>
                  </a:lnTo>
                  <a:lnTo>
                    <a:pt x="226164" y="0"/>
                  </a:lnTo>
                  <a:lnTo>
                    <a:pt x="203975" y="0"/>
                  </a:lnTo>
                  <a:lnTo>
                    <a:pt x="203975" y="22189"/>
                  </a:lnTo>
                  <a:lnTo>
                    <a:pt x="48650" y="22189"/>
                  </a:lnTo>
                  <a:lnTo>
                    <a:pt x="48650" y="0"/>
                  </a:lnTo>
                  <a:lnTo>
                    <a:pt x="26461" y="0"/>
                  </a:lnTo>
                  <a:lnTo>
                    <a:pt x="26461" y="22189"/>
                  </a:lnTo>
                  <a:lnTo>
                    <a:pt x="11095" y="22189"/>
                  </a:lnTo>
                  <a:cubicBezTo>
                    <a:pt x="4967" y="22189"/>
                    <a:pt x="0" y="27156"/>
                    <a:pt x="0" y="33284"/>
                  </a:cubicBezTo>
                  <a:cubicBezTo>
                    <a:pt x="0" y="39411"/>
                    <a:pt x="4967" y="44379"/>
                    <a:pt x="11095" y="44379"/>
                  </a:cubicBezTo>
                  <a:lnTo>
                    <a:pt x="26461" y="44379"/>
                  </a:lnTo>
                  <a:lnTo>
                    <a:pt x="26461" y="55473"/>
                  </a:lnTo>
                  <a:lnTo>
                    <a:pt x="11095" y="55473"/>
                  </a:lnTo>
                  <a:cubicBezTo>
                    <a:pt x="4967" y="55473"/>
                    <a:pt x="0" y="60440"/>
                    <a:pt x="0" y="66568"/>
                  </a:cubicBezTo>
                  <a:cubicBezTo>
                    <a:pt x="0" y="72695"/>
                    <a:pt x="4967" y="77662"/>
                    <a:pt x="11095" y="77662"/>
                  </a:cubicBezTo>
                  <a:lnTo>
                    <a:pt x="26461" y="77662"/>
                  </a:lnTo>
                  <a:lnTo>
                    <a:pt x="26461" y="88757"/>
                  </a:lnTo>
                  <a:lnTo>
                    <a:pt x="11095" y="88757"/>
                  </a:lnTo>
                  <a:cubicBezTo>
                    <a:pt x="4967" y="88757"/>
                    <a:pt x="0" y="93724"/>
                    <a:pt x="0" y="99852"/>
                  </a:cubicBezTo>
                  <a:cubicBezTo>
                    <a:pt x="0" y="105979"/>
                    <a:pt x="4967" y="110946"/>
                    <a:pt x="11095" y="110946"/>
                  </a:cubicBezTo>
                  <a:lnTo>
                    <a:pt x="26461" y="110946"/>
                  </a:lnTo>
                  <a:lnTo>
                    <a:pt x="26461" y="127588"/>
                  </a:lnTo>
                  <a:lnTo>
                    <a:pt x="48650" y="127588"/>
                  </a:lnTo>
                  <a:lnTo>
                    <a:pt x="48650" y="110946"/>
                  </a:lnTo>
                  <a:lnTo>
                    <a:pt x="203975" y="110946"/>
                  </a:lnTo>
                  <a:lnTo>
                    <a:pt x="203975" y="127588"/>
                  </a:lnTo>
                  <a:lnTo>
                    <a:pt x="226164" y="127588"/>
                  </a:lnTo>
                  <a:lnTo>
                    <a:pt x="226164" y="110946"/>
                  </a:lnTo>
                  <a:lnTo>
                    <a:pt x="241530" y="110946"/>
                  </a:lnTo>
                  <a:cubicBezTo>
                    <a:pt x="247658" y="110946"/>
                    <a:pt x="252625" y="105979"/>
                    <a:pt x="252625" y="99852"/>
                  </a:cubicBezTo>
                  <a:cubicBezTo>
                    <a:pt x="252625" y="93724"/>
                    <a:pt x="247658" y="88757"/>
                    <a:pt x="241530" y="88757"/>
                  </a:cubicBezTo>
                  <a:lnTo>
                    <a:pt x="226164" y="88757"/>
                  </a:lnTo>
                  <a:lnTo>
                    <a:pt x="226164" y="77662"/>
                  </a:lnTo>
                  <a:close/>
                  <a:moveTo>
                    <a:pt x="48650" y="44379"/>
                  </a:moveTo>
                  <a:lnTo>
                    <a:pt x="203975" y="44379"/>
                  </a:lnTo>
                  <a:lnTo>
                    <a:pt x="203975" y="55473"/>
                  </a:lnTo>
                  <a:lnTo>
                    <a:pt x="48650" y="55473"/>
                  </a:lnTo>
                  <a:close/>
                  <a:moveTo>
                    <a:pt x="203975" y="88757"/>
                  </a:moveTo>
                  <a:lnTo>
                    <a:pt x="48650" y="88757"/>
                  </a:lnTo>
                  <a:lnTo>
                    <a:pt x="48650" y="77662"/>
                  </a:lnTo>
                  <a:lnTo>
                    <a:pt x="203975" y="77662"/>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52" name="任意多边形: 形状 51">
              <a:extLst>
                <a:ext uri="{FF2B5EF4-FFF2-40B4-BE49-F238E27FC236}">
                  <a16:creationId xmlns:a16="http://schemas.microsoft.com/office/drawing/2014/main" id="{63F439BB-2F9A-4DC4-BDE6-B9B550F7C5B6}"/>
                </a:ext>
              </a:extLst>
            </p:cNvPr>
            <p:cNvSpPr/>
            <p:nvPr/>
          </p:nvSpPr>
          <p:spPr>
            <a:xfrm>
              <a:off x="5187818" y="2761262"/>
              <a:ext cx="488163" cy="419660"/>
            </a:xfrm>
            <a:custGeom>
              <a:avLst/>
              <a:gdLst>
                <a:gd name="connsiteX0" fmla="*/ 427143 w 488163"/>
                <a:gd name="connsiteY0" fmla="*/ 397471 h 419660"/>
                <a:gd name="connsiteX1" fmla="*/ 427143 w 488163"/>
                <a:gd name="connsiteY1" fmla="*/ 109565 h 419660"/>
                <a:gd name="connsiteX2" fmla="*/ 433689 w 488163"/>
                <a:gd name="connsiteY2" fmla="*/ 109565 h 419660"/>
                <a:gd name="connsiteX3" fmla="*/ 435131 w 488163"/>
                <a:gd name="connsiteY3" fmla="*/ 109565 h 419660"/>
                <a:gd name="connsiteX4" fmla="*/ 437350 w 488163"/>
                <a:gd name="connsiteY4" fmla="*/ 108900 h 419660"/>
                <a:gd name="connsiteX5" fmla="*/ 438571 w 488163"/>
                <a:gd name="connsiteY5" fmla="*/ 108290 h 419660"/>
                <a:gd name="connsiteX6" fmla="*/ 441954 w 488163"/>
                <a:gd name="connsiteY6" fmla="*/ 104240 h 419660"/>
                <a:gd name="connsiteX7" fmla="*/ 442398 w 488163"/>
                <a:gd name="connsiteY7" fmla="*/ 103020 h 419660"/>
                <a:gd name="connsiteX8" fmla="*/ 442398 w 488163"/>
                <a:gd name="connsiteY8" fmla="*/ 102576 h 419660"/>
                <a:gd name="connsiteX9" fmla="*/ 457376 w 488163"/>
                <a:gd name="connsiteY9" fmla="*/ 31015 h 419660"/>
                <a:gd name="connsiteX10" fmla="*/ 457376 w 488163"/>
                <a:gd name="connsiteY10" fmla="*/ 31015 h 419660"/>
                <a:gd name="connsiteX11" fmla="*/ 457376 w 488163"/>
                <a:gd name="connsiteY11" fmla="*/ 29351 h 419660"/>
                <a:gd name="connsiteX12" fmla="*/ 440734 w 488163"/>
                <a:gd name="connsiteY12" fmla="*/ 12987 h 419660"/>
                <a:gd name="connsiteX13" fmla="*/ 427143 w 488163"/>
                <a:gd name="connsiteY13" fmla="*/ 10102 h 419660"/>
                <a:gd name="connsiteX14" fmla="*/ 416048 w 488163"/>
                <a:gd name="connsiteY14" fmla="*/ 6 h 419660"/>
                <a:gd name="connsiteX15" fmla="*/ 404954 w 488163"/>
                <a:gd name="connsiteY15" fmla="*/ 10047 h 419660"/>
                <a:gd name="connsiteX16" fmla="*/ 404954 w 488163"/>
                <a:gd name="connsiteY16" fmla="*/ 10047 h 419660"/>
                <a:gd name="connsiteX17" fmla="*/ 374499 w 488163"/>
                <a:gd name="connsiteY17" fmla="*/ 28963 h 419660"/>
                <a:gd name="connsiteX18" fmla="*/ 374499 w 488163"/>
                <a:gd name="connsiteY18" fmla="*/ 29906 h 419660"/>
                <a:gd name="connsiteX19" fmla="*/ 374499 w 488163"/>
                <a:gd name="connsiteY19" fmla="*/ 30794 h 419660"/>
                <a:gd name="connsiteX20" fmla="*/ 374499 w 488163"/>
                <a:gd name="connsiteY20" fmla="*/ 31459 h 419660"/>
                <a:gd name="connsiteX21" fmla="*/ 389144 w 488163"/>
                <a:gd name="connsiteY21" fmla="*/ 101855 h 419660"/>
                <a:gd name="connsiteX22" fmla="*/ 389144 w 488163"/>
                <a:gd name="connsiteY22" fmla="*/ 102853 h 419660"/>
                <a:gd name="connsiteX23" fmla="*/ 389144 w 488163"/>
                <a:gd name="connsiteY23" fmla="*/ 102853 h 419660"/>
                <a:gd name="connsiteX24" fmla="*/ 389643 w 488163"/>
                <a:gd name="connsiteY24" fmla="*/ 104240 h 419660"/>
                <a:gd name="connsiteX25" fmla="*/ 389643 w 488163"/>
                <a:gd name="connsiteY25" fmla="*/ 104739 h 419660"/>
                <a:gd name="connsiteX26" fmla="*/ 390309 w 488163"/>
                <a:gd name="connsiteY26" fmla="*/ 105793 h 419660"/>
                <a:gd name="connsiteX27" fmla="*/ 390642 w 488163"/>
                <a:gd name="connsiteY27" fmla="*/ 106182 h 419660"/>
                <a:gd name="connsiteX28" fmla="*/ 391474 w 488163"/>
                <a:gd name="connsiteY28" fmla="*/ 107014 h 419660"/>
                <a:gd name="connsiteX29" fmla="*/ 391973 w 488163"/>
                <a:gd name="connsiteY29" fmla="*/ 107513 h 419660"/>
                <a:gd name="connsiteX30" fmla="*/ 393249 w 488163"/>
                <a:gd name="connsiteY30" fmla="*/ 108345 h 419660"/>
                <a:gd name="connsiteX31" fmla="*/ 394636 w 488163"/>
                <a:gd name="connsiteY31" fmla="*/ 108955 h 419660"/>
                <a:gd name="connsiteX32" fmla="*/ 396078 w 488163"/>
                <a:gd name="connsiteY32" fmla="*/ 109288 h 419660"/>
                <a:gd name="connsiteX33" fmla="*/ 397520 w 488163"/>
                <a:gd name="connsiteY33" fmla="*/ 109288 h 419660"/>
                <a:gd name="connsiteX34" fmla="*/ 404954 w 488163"/>
                <a:gd name="connsiteY34" fmla="*/ 109288 h 419660"/>
                <a:gd name="connsiteX35" fmla="*/ 404954 w 488163"/>
                <a:gd name="connsiteY35" fmla="*/ 397471 h 419660"/>
                <a:gd name="connsiteX36" fmla="*/ 355028 w 488163"/>
                <a:gd name="connsiteY36" fmla="*/ 397471 h 419660"/>
                <a:gd name="connsiteX37" fmla="*/ 355028 w 488163"/>
                <a:gd name="connsiteY37" fmla="*/ 347545 h 419660"/>
                <a:gd name="connsiteX38" fmla="*/ 379547 w 488163"/>
                <a:gd name="connsiteY38" fmla="*/ 347545 h 419660"/>
                <a:gd name="connsiteX39" fmla="*/ 388312 w 488163"/>
                <a:gd name="connsiteY39" fmla="*/ 338780 h 419660"/>
                <a:gd name="connsiteX40" fmla="*/ 388312 w 488163"/>
                <a:gd name="connsiteY40" fmla="*/ 323026 h 419660"/>
                <a:gd name="connsiteX41" fmla="*/ 379547 w 488163"/>
                <a:gd name="connsiteY41" fmla="*/ 314261 h 419660"/>
                <a:gd name="connsiteX42" fmla="*/ 108616 w 488163"/>
                <a:gd name="connsiteY42" fmla="*/ 314261 h 419660"/>
                <a:gd name="connsiteX43" fmla="*/ 99852 w 488163"/>
                <a:gd name="connsiteY43" fmla="*/ 323026 h 419660"/>
                <a:gd name="connsiteX44" fmla="*/ 99852 w 488163"/>
                <a:gd name="connsiteY44" fmla="*/ 338780 h 419660"/>
                <a:gd name="connsiteX45" fmla="*/ 108616 w 488163"/>
                <a:gd name="connsiteY45" fmla="*/ 347545 h 419660"/>
                <a:gd name="connsiteX46" fmla="*/ 133136 w 488163"/>
                <a:gd name="connsiteY46" fmla="*/ 347545 h 419660"/>
                <a:gd name="connsiteX47" fmla="*/ 133136 w 488163"/>
                <a:gd name="connsiteY47" fmla="*/ 397471 h 419660"/>
                <a:gd name="connsiteX48" fmla="*/ 66568 w 488163"/>
                <a:gd name="connsiteY48" fmla="*/ 397471 h 419660"/>
                <a:gd name="connsiteX49" fmla="*/ 66568 w 488163"/>
                <a:gd name="connsiteY49" fmla="*/ 389538 h 419660"/>
                <a:gd name="connsiteX50" fmla="*/ 75943 w 488163"/>
                <a:gd name="connsiteY50" fmla="*/ 389538 h 419660"/>
                <a:gd name="connsiteX51" fmla="*/ 83875 w 488163"/>
                <a:gd name="connsiteY51" fmla="*/ 382992 h 419660"/>
                <a:gd name="connsiteX52" fmla="*/ 83875 w 488163"/>
                <a:gd name="connsiteY52" fmla="*/ 382992 h 419660"/>
                <a:gd name="connsiteX53" fmla="*/ 93861 w 488163"/>
                <a:gd name="connsiteY53" fmla="*/ 364187 h 419660"/>
                <a:gd name="connsiteX54" fmla="*/ 93934 w 488163"/>
                <a:gd name="connsiteY54" fmla="*/ 361756 h 419660"/>
                <a:gd name="connsiteX55" fmla="*/ 92141 w 488163"/>
                <a:gd name="connsiteY55" fmla="*/ 361303 h 419660"/>
                <a:gd name="connsiteX56" fmla="*/ 66568 w 488163"/>
                <a:gd name="connsiteY56" fmla="*/ 375282 h 419660"/>
                <a:gd name="connsiteX57" fmla="*/ 66568 w 488163"/>
                <a:gd name="connsiteY57" fmla="*/ 360138 h 419660"/>
                <a:gd name="connsiteX58" fmla="*/ 77662 w 488163"/>
                <a:gd name="connsiteY58" fmla="*/ 323803 h 419660"/>
                <a:gd name="connsiteX59" fmla="*/ 75320 w 488163"/>
                <a:gd name="connsiteY59" fmla="*/ 323150 h 419660"/>
                <a:gd name="connsiteX60" fmla="*/ 74667 w 488163"/>
                <a:gd name="connsiteY60" fmla="*/ 323803 h 419660"/>
                <a:gd name="connsiteX61" fmla="*/ 68731 w 488163"/>
                <a:gd name="connsiteY61" fmla="*/ 333899 h 419660"/>
                <a:gd name="connsiteX62" fmla="*/ 62796 w 488163"/>
                <a:gd name="connsiteY62" fmla="*/ 323803 h 419660"/>
                <a:gd name="connsiteX63" fmla="*/ 61242 w 488163"/>
                <a:gd name="connsiteY63" fmla="*/ 322915 h 419660"/>
                <a:gd name="connsiteX64" fmla="*/ 59745 w 488163"/>
                <a:gd name="connsiteY64" fmla="*/ 323803 h 419660"/>
                <a:gd name="connsiteX65" fmla="*/ 53809 w 488163"/>
                <a:gd name="connsiteY65" fmla="*/ 333899 h 419660"/>
                <a:gd name="connsiteX66" fmla="*/ 47873 w 488163"/>
                <a:gd name="connsiteY66" fmla="*/ 323803 h 419660"/>
                <a:gd name="connsiteX67" fmla="*/ 45440 w 488163"/>
                <a:gd name="connsiteY67" fmla="*/ 323185 h 419660"/>
                <a:gd name="connsiteX68" fmla="*/ 44822 w 488163"/>
                <a:gd name="connsiteY68" fmla="*/ 323803 h 419660"/>
                <a:gd name="connsiteX69" fmla="*/ 55917 w 488163"/>
                <a:gd name="connsiteY69" fmla="*/ 360138 h 419660"/>
                <a:gd name="connsiteX70" fmla="*/ 55917 w 488163"/>
                <a:gd name="connsiteY70" fmla="*/ 375282 h 419660"/>
                <a:gd name="connsiteX71" fmla="*/ 30455 w 488163"/>
                <a:gd name="connsiteY71" fmla="*/ 361358 h 419660"/>
                <a:gd name="connsiteX72" fmla="*/ 27958 w 488163"/>
                <a:gd name="connsiteY72" fmla="*/ 361691 h 419660"/>
                <a:gd name="connsiteX73" fmla="*/ 28291 w 488163"/>
                <a:gd name="connsiteY73" fmla="*/ 364187 h 419660"/>
                <a:gd name="connsiteX74" fmla="*/ 38276 w 488163"/>
                <a:gd name="connsiteY74" fmla="*/ 382882 h 419660"/>
                <a:gd name="connsiteX75" fmla="*/ 38276 w 488163"/>
                <a:gd name="connsiteY75" fmla="*/ 382882 h 419660"/>
                <a:gd name="connsiteX76" fmla="*/ 46209 w 488163"/>
                <a:gd name="connsiteY76" fmla="*/ 389427 h 419660"/>
                <a:gd name="connsiteX77" fmla="*/ 55473 w 488163"/>
                <a:gd name="connsiteY77" fmla="*/ 389427 h 419660"/>
                <a:gd name="connsiteX78" fmla="*/ 55473 w 488163"/>
                <a:gd name="connsiteY78" fmla="*/ 397471 h 419660"/>
                <a:gd name="connsiteX79" fmla="*/ 0 w 488163"/>
                <a:gd name="connsiteY79" fmla="*/ 397471 h 419660"/>
                <a:gd name="connsiteX80" fmla="*/ 0 w 488163"/>
                <a:gd name="connsiteY80" fmla="*/ 419660 h 419660"/>
                <a:gd name="connsiteX81" fmla="*/ 488164 w 488163"/>
                <a:gd name="connsiteY81" fmla="*/ 419660 h 419660"/>
                <a:gd name="connsiteX82" fmla="*/ 488164 w 488163"/>
                <a:gd name="connsiteY82" fmla="*/ 397471 h 419660"/>
                <a:gd name="connsiteX83" fmla="*/ 332839 w 488163"/>
                <a:gd name="connsiteY83" fmla="*/ 397471 h 419660"/>
                <a:gd name="connsiteX84" fmla="*/ 155325 w 488163"/>
                <a:gd name="connsiteY84" fmla="*/ 397471 h 419660"/>
                <a:gd name="connsiteX85" fmla="*/ 155325 w 488163"/>
                <a:gd name="connsiteY85" fmla="*/ 347545 h 419660"/>
                <a:gd name="connsiteX86" fmla="*/ 332839 w 488163"/>
                <a:gd name="connsiteY86" fmla="*/ 347545 h 419660"/>
                <a:gd name="connsiteX87" fmla="*/ 409114 w 488163"/>
                <a:gd name="connsiteY87" fmla="*/ 87376 h 419660"/>
                <a:gd name="connsiteX88" fmla="*/ 398020 w 488163"/>
                <a:gd name="connsiteY88" fmla="*/ 33734 h 419660"/>
                <a:gd name="connsiteX89" fmla="*/ 406119 w 488163"/>
                <a:gd name="connsiteY89" fmla="*/ 32236 h 419660"/>
                <a:gd name="connsiteX90" fmla="*/ 425368 w 488163"/>
                <a:gd name="connsiteY90" fmla="*/ 32236 h 419660"/>
                <a:gd name="connsiteX91" fmla="*/ 434355 w 488163"/>
                <a:gd name="connsiteY91" fmla="*/ 33789 h 419660"/>
                <a:gd name="connsiteX92" fmla="*/ 423260 w 488163"/>
                <a:gd name="connsiteY92" fmla="*/ 87376 h 41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88163" h="419660">
                  <a:moveTo>
                    <a:pt x="427143" y="397471"/>
                  </a:moveTo>
                  <a:lnTo>
                    <a:pt x="427143" y="109565"/>
                  </a:lnTo>
                  <a:lnTo>
                    <a:pt x="433689" y="109565"/>
                  </a:lnTo>
                  <a:cubicBezTo>
                    <a:pt x="434168" y="109623"/>
                    <a:pt x="434652" y="109623"/>
                    <a:pt x="435131" y="109565"/>
                  </a:cubicBezTo>
                  <a:cubicBezTo>
                    <a:pt x="435900" y="109454"/>
                    <a:pt x="436647" y="109230"/>
                    <a:pt x="437350" y="108900"/>
                  </a:cubicBezTo>
                  <a:cubicBezTo>
                    <a:pt x="437778" y="108741"/>
                    <a:pt x="438187" y="108537"/>
                    <a:pt x="438571" y="108290"/>
                  </a:cubicBezTo>
                  <a:cubicBezTo>
                    <a:pt x="440110" y="107346"/>
                    <a:pt x="441299" y="105923"/>
                    <a:pt x="441954" y="104240"/>
                  </a:cubicBezTo>
                  <a:cubicBezTo>
                    <a:pt x="442175" y="103863"/>
                    <a:pt x="442326" y="103450"/>
                    <a:pt x="442398" y="103020"/>
                  </a:cubicBezTo>
                  <a:lnTo>
                    <a:pt x="442398" y="102576"/>
                  </a:lnTo>
                  <a:lnTo>
                    <a:pt x="457376" y="31015"/>
                  </a:lnTo>
                  <a:lnTo>
                    <a:pt x="457376" y="31015"/>
                  </a:lnTo>
                  <a:cubicBezTo>
                    <a:pt x="457436" y="30462"/>
                    <a:pt x="457436" y="29904"/>
                    <a:pt x="457376" y="29351"/>
                  </a:cubicBezTo>
                  <a:cubicBezTo>
                    <a:pt x="457376" y="25024"/>
                    <a:pt x="455212" y="17258"/>
                    <a:pt x="440734" y="12987"/>
                  </a:cubicBezTo>
                  <a:cubicBezTo>
                    <a:pt x="436306" y="11593"/>
                    <a:pt x="431755" y="10627"/>
                    <a:pt x="427143" y="10102"/>
                  </a:cubicBezTo>
                  <a:cubicBezTo>
                    <a:pt x="426625" y="4368"/>
                    <a:pt x="421806" y="-17"/>
                    <a:pt x="416048" y="6"/>
                  </a:cubicBezTo>
                  <a:cubicBezTo>
                    <a:pt x="410248" y="-186"/>
                    <a:pt x="405339" y="4256"/>
                    <a:pt x="404954" y="10047"/>
                  </a:cubicBezTo>
                  <a:lnTo>
                    <a:pt x="404954" y="10047"/>
                  </a:lnTo>
                  <a:cubicBezTo>
                    <a:pt x="385705" y="11877"/>
                    <a:pt x="374499" y="18645"/>
                    <a:pt x="374499" y="28963"/>
                  </a:cubicBezTo>
                  <a:cubicBezTo>
                    <a:pt x="374499" y="29296"/>
                    <a:pt x="374499" y="29629"/>
                    <a:pt x="374499" y="29906"/>
                  </a:cubicBezTo>
                  <a:cubicBezTo>
                    <a:pt x="374472" y="30201"/>
                    <a:pt x="374472" y="30498"/>
                    <a:pt x="374499" y="30794"/>
                  </a:cubicBezTo>
                  <a:cubicBezTo>
                    <a:pt x="374454" y="31013"/>
                    <a:pt x="374454" y="31240"/>
                    <a:pt x="374499" y="31459"/>
                  </a:cubicBezTo>
                  <a:lnTo>
                    <a:pt x="389144" y="101855"/>
                  </a:lnTo>
                  <a:lnTo>
                    <a:pt x="389144" y="102853"/>
                  </a:lnTo>
                  <a:lnTo>
                    <a:pt x="389144" y="102853"/>
                  </a:lnTo>
                  <a:cubicBezTo>
                    <a:pt x="389268" y="103330"/>
                    <a:pt x="389435" y="103794"/>
                    <a:pt x="389643" y="104240"/>
                  </a:cubicBezTo>
                  <a:cubicBezTo>
                    <a:pt x="389634" y="104406"/>
                    <a:pt x="389634" y="104573"/>
                    <a:pt x="389643" y="104739"/>
                  </a:cubicBezTo>
                  <a:lnTo>
                    <a:pt x="390309" y="105793"/>
                  </a:lnTo>
                  <a:lnTo>
                    <a:pt x="390642" y="106182"/>
                  </a:lnTo>
                  <a:cubicBezTo>
                    <a:pt x="390876" y="106499"/>
                    <a:pt x="391157" y="106780"/>
                    <a:pt x="391474" y="107014"/>
                  </a:cubicBezTo>
                  <a:cubicBezTo>
                    <a:pt x="391474" y="107014"/>
                    <a:pt x="391807" y="107347"/>
                    <a:pt x="391973" y="107513"/>
                  </a:cubicBezTo>
                  <a:lnTo>
                    <a:pt x="393249" y="108345"/>
                  </a:lnTo>
                  <a:cubicBezTo>
                    <a:pt x="393684" y="108604"/>
                    <a:pt x="394150" y="108809"/>
                    <a:pt x="394636" y="108955"/>
                  </a:cubicBezTo>
                  <a:cubicBezTo>
                    <a:pt x="395103" y="109118"/>
                    <a:pt x="395587" y="109230"/>
                    <a:pt x="396078" y="109288"/>
                  </a:cubicBezTo>
                  <a:cubicBezTo>
                    <a:pt x="396557" y="109342"/>
                    <a:pt x="397041" y="109342"/>
                    <a:pt x="397520" y="109288"/>
                  </a:cubicBezTo>
                  <a:lnTo>
                    <a:pt x="404954" y="109288"/>
                  </a:lnTo>
                  <a:lnTo>
                    <a:pt x="404954" y="397471"/>
                  </a:lnTo>
                  <a:lnTo>
                    <a:pt x="355028" y="397471"/>
                  </a:lnTo>
                  <a:lnTo>
                    <a:pt x="355028" y="347545"/>
                  </a:lnTo>
                  <a:lnTo>
                    <a:pt x="379547" y="347545"/>
                  </a:lnTo>
                  <a:cubicBezTo>
                    <a:pt x="384388" y="347545"/>
                    <a:pt x="388312" y="343621"/>
                    <a:pt x="388312" y="338780"/>
                  </a:cubicBezTo>
                  <a:lnTo>
                    <a:pt x="388312" y="323026"/>
                  </a:lnTo>
                  <a:cubicBezTo>
                    <a:pt x="388312" y="318185"/>
                    <a:pt x="384388" y="314261"/>
                    <a:pt x="379547" y="314261"/>
                  </a:cubicBezTo>
                  <a:lnTo>
                    <a:pt x="108616" y="314261"/>
                  </a:lnTo>
                  <a:cubicBezTo>
                    <a:pt x="103776" y="314261"/>
                    <a:pt x="99852" y="318185"/>
                    <a:pt x="99852" y="323026"/>
                  </a:cubicBezTo>
                  <a:lnTo>
                    <a:pt x="99852" y="338780"/>
                  </a:lnTo>
                  <a:cubicBezTo>
                    <a:pt x="99852" y="343621"/>
                    <a:pt x="103776" y="347545"/>
                    <a:pt x="108616" y="347545"/>
                  </a:cubicBezTo>
                  <a:lnTo>
                    <a:pt x="133136" y="347545"/>
                  </a:lnTo>
                  <a:lnTo>
                    <a:pt x="133136" y="397471"/>
                  </a:lnTo>
                  <a:lnTo>
                    <a:pt x="66568" y="397471"/>
                  </a:lnTo>
                  <a:lnTo>
                    <a:pt x="66568" y="389538"/>
                  </a:lnTo>
                  <a:lnTo>
                    <a:pt x="75943" y="389538"/>
                  </a:lnTo>
                  <a:cubicBezTo>
                    <a:pt x="79811" y="389531"/>
                    <a:pt x="83134" y="386789"/>
                    <a:pt x="83875" y="382992"/>
                  </a:cubicBezTo>
                  <a:lnTo>
                    <a:pt x="83875" y="382992"/>
                  </a:lnTo>
                  <a:cubicBezTo>
                    <a:pt x="85433" y="375933"/>
                    <a:pt x="88885" y="369432"/>
                    <a:pt x="93861" y="364187"/>
                  </a:cubicBezTo>
                  <a:cubicBezTo>
                    <a:pt x="94552" y="363536"/>
                    <a:pt x="94585" y="362448"/>
                    <a:pt x="93934" y="361756"/>
                  </a:cubicBezTo>
                  <a:cubicBezTo>
                    <a:pt x="93476" y="361269"/>
                    <a:pt x="92776" y="361092"/>
                    <a:pt x="92141" y="361303"/>
                  </a:cubicBezTo>
                  <a:cubicBezTo>
                    <a:pt x="82487" y="363505"/>
                    <a:pt x="73633" y="368344"/>
                    <a:pt x="66568" y="375282"/>
                  </a:cubicBezTo>
                  <a:lnTo>
                    <a:pt x="66568" y="360138"/>
                  </a:lnTo>
                  <a:cubicBezTo>
                    <a:pt x="91309" y="355977"/>
                    <a:pt x="77662" y="323803"/>
                    <a:pt x="77662" y="323803"/>
                  </a:cubicBezTo>
                  <a:cubicBezTo>
                    <a:pt x="77196" y="322976"/>
                    <a:pt x="76147" y="322683"/>
                    <a:pt x="75320" y="323150"/>
                  </a:cubicBezTo>
                  <a:cubicBezTo>
                    <a:pt x="75047" y="323304"/>
                    <a:pt x="74821" y="323530"/>
                    <a:pt x="74667" y="323803"/>
                  </a:cubicBezTo>
                  <a:lnTo>
                    <a:pt x="68731" y="333899"/>
                  </a:lnTo>
                  <a:lnTo>
                    <a:pt x="62796" y="323803"/>
                  </a:lnTo>
                  <a:cubicBezTo>
                    <a:pt x="62484" y="323240"/>
                    <a:pt x="61885" y="322897"/>
                    <a:pt x="61242" y="322915"/>
                  </a:cubicBezTo>
                  <a:cubicBezTo>
                    <a:pt x="60619" y="322918"/>
                    <a:pt x="60046" y="323257"/>
                    <a:pt x="59745" y="323803"/>
                  </a:cubicBezTo>
                  <a:lnTo>
                    <a:pt x="53809" y="333899"/>
                  </a:lnTo>
                  <a:lnTo>
                    <a:pt x="47873" y="323803"/>
                  </a:lnTo>
                  <a:cubicBezTo>
                    <a:pt x="47372" y="322960"/>
                    <a:pt x="46282" y="322684"/>
                    <a:pt x="45440" y="323185"/>
                  </a:cubicBezTo>
                  <a:cubicBezTo>
                    <a:pt x="45186" y="323336"/>
                    <a:pt x="44974" y="323549"/>
                    <a:pt x="44822" y="323803"/>
                  </a:cubicBezTo>
                  <a:cubicBezTo>
                    <a:pt x="44822" y="323803"/>
                    <a:pt x="31009" y="355977"/>
                    <a:pt x="55917" y="360138"/>
                  </a:cubicBezTo>
                  <a:lnTo>
                    <a:pt x="55917" y="375282"/>
                  </a:lnTo>
                  <a:cubicBezTo>
                    <a:pt x="48875" y="368382"/>
                    <a:pt x="40063" y="363564"/>
                    <a:pt x="30455" y="361358"/>
                  </a:cubicBezTo>
                  <a:cubicBezTo>
                    <a:pt x="29674" y="360761"/>
                    <a:pt x="28556" y="360910"/>
                    <a:pt x="27958" y="361691"/>
                  </a:cubicBezTo>
                  <a:cubicBezTo>
                    <a:pt x="27361" y="362472"/>
                    <a:pt x="27510" y="363590"/>
                    <a:pt x="28291" y="364187"/>
                  </a:cubicBezTo>
                  <a:cubicBezTo>
                    <a:pt x="33268" y="369388"/>
                    <a:pt x="36722" y="375854"/>
                    <a:pt x="38276" y="382882"/>
                  </a:cubicBezTo>
                  <a:lnTo>
                    <a:pt x="38276" y="382882"/>
                  </a:lnTo>
                  <a:cubicBezTo>
                    <a:pt x="39018" y="386678"/>
                    <a:pt x="42341" y="389420"/>
                    <a:pt x="46209" y="389427"/>
                  </a:cubicBezTo>
                  <a:lnTo>
                    <a:pt x="55473" y="389427"/>
                  </a:lnTo>
                  <a:lnTo>
                    <a:pt x="55473" y="397471"/>
                  </a:lnTo>
                  <a:lnTo>
                    <a:pt x="0" y="397471"/>
                  </a:lnTo>
                  <a:lnTo>
                    <a:pt x="0" y="419660"/>
                  </a:lnTo>
                  <a:lnTo>
                    <a:pt x="488164" y="419660"/>
                  </a:lnTo>
                  <a:lnTo>
                    <a:pt x="488164" y="397471"/>
                  </a:lnTo>
                  <a:close/>
                  <a:moveTo>
                    <a:pt x="332839" y="397471"/>
                  </a:moveTo>
                  <a:lnTo>
                    <a:pt x="155325" y="397471"/>
                  </a:lnTo>
                  <a:lnTo>
                    <a:pt x="155325" y="347545"/>
                  </a:lnTo>
                  <a:lnTo>
                    <a:pt x="332839" y="347545"/>
                  </a:lnTo>
                  <a:close/>
                  <a:moveTo>
                    <a:pt x="409114" y="87376"/>
                  </a:moveTo>
                  <a:lnTo>
                    <a:pt x="398020" y="33734"/>
                  </a:lnTo>
                  <a:cubicBezTo>
                    <a:pt x="400670" y="32996"/>
                    <a:pt x="403380" y="32494"/>
                    <a:pt x="406119" y="32236"/>
                  </a:cubicBezTo>
                  <a:lnTo>
                    <a:pt x="425368" y="32236"/>
                  </a:lnTo>
                  <a:cubicBezTo>
                    <a:pt x="428399" y="32520"/>
                    <a:pt x="431404" y="33040"/>
                    <a:pt x="434355" y="33789"/>
                  </a:cubicBezTo>
                  <a:lnTo>
                    <a:pt x="423260" y="87376"/>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30" name="组合 229">
            <a:extLst>
              <a:ext uri="{FF2B5EF4-FFF2-40B4-BE49-F238E27FC236}">
                <a16:creationId xmlns:a16="http://schemas.microsoft.com/office/drawing/2014/main" id="{301F8FED-3D77-4BAC-B518-ACEEE61AE6CD}"/>
              </a:ext>
            </a:extLst>
          </p:cNvPr>
          <p:cNvGrpSpPr/>
          <p:nvPr/>
        </p:nvGrpSpPr>
        <p:grpSpPr>
          <a:xfrm>
            <a:off x="2603996" y="4708479"/>
            <a:ext cx="400737" cy="411610"/>
            <a:chOff x="2603996" y="4708479"/>
            <a:chExt cx="400737" cy="411610"/>
          </a:xfrm>
        </p:grpSpPr>
        <p:sp>
          <p:nvSpPr>
            <p:cNvPr id="54" name="任意多边形: 形状 53">
              <a:extLst>
                <a:ext uri="{FF2B5EF4-FFF2-40B4-BE49-F238E27FC236}">
                  <a16:creationId xmlns:a16="http://schemas.microsoft.com/office/drawing/2014/main" id="{8F052DC4-7929-4FAE-906C-8D697DF140BF}"/>
                </a:ext>
              </a:extLst>
            </p:cNvPr>
            <p:cNvSpPr/>
            <p:nvPr/>
          </p:nvSpPr>
          <p:spPr>
            <a:xfrm>
              <a:off x="2656159" y="4725840"/>
              <a:ext cx="246947" cy="145710"/>
            </a:xfrm>
            <a:custGeom>
              <a:avLst/>
              <a:gdLst>
                <a:gd name="connsiteX0" fmla="*/ 203 w 246947"/>
                <a:gd name="connsiteY0" fmla="*/ 126480 h 145710"/>
                <a:gd name="connsiteX1" fmla="*/ 171473 w 246947"/>
                <a:gd name="connsiteY1" fmla="*/ 1848 h 145710"/>
                <a:gd name="connsiteX2" fmla="*/ 246948 w 246947"/>
                <a:gd name="connsiteY2" fmla="*/ 37224 h 145710"/>
                <a:gd name="connsiteX3" fmla="*/ 223316 w 246947"/>
                <a:gd name="connsiteY3" fmla="*/ 60689 h 145710"/>
                <a:gd name="connsiteX4" fmla="*/ 59156 w 246947"/>
                <a:gd name="connsiteY4" fmla="*/ 74580 h 145710"/>
                <a:gd name="connsiteX5" fmla="*/ 33099 w 246947"/>
                <a:gd name="connsiteY5" fmla="*/ 131639 h 145710"/>
                <a:gd name="connsiteX6" fmla="*/ 14072 w 246947"/>
                <a:gd name="connsiteY6" fmla="*/ 145507 h 145710"/>
                <a:gd name="connsiteX7" fmla="*/ 203 w 246947"/>
                <a:gd name="connsiteY7" fmla="*/ 126480 h 14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947" h="145710">
                  <a:moveTo>
                    <a:pt x="203" y="126480"/>
                  </a:moveTo>
                  <a:cubicBezTo>
                    <a:pt x="13082" y="44769"/>
                    <a:pt x="89762" y="-11030"/>
                    <a:pt x="171473" y="1848"/>
                  </a:cubicBezTo>
                  <a:cubicBezTo>
                    <a:pt x="199472" y="6261"/>
                    <a:pt x="225644" y="18528"/>
                    <a:pt x="246948" y="37224"/>
                  </a:cubicBezTo>
                  <a:lnTo>
                    <a:pt x="223316" y="60689"/>
                  </a:lnTo>
                  <a:cubicBezTo>
                    <a:pt x="174149" y="19193"/>
                    <a:pt x="100652" y="25413"/>
                    <a:pt x="59156" y="74580"/>
                  </a:cubicBezTo>
                  <a:cubicBezTo>
                    <a:pt x="45417" y="90859"/>
                    <a:pt x="36404" y="110595"/>
                    <a:pt x="33099" y="131639"/>
                  </a:cubicBezTo>
                  <a:cubicBezTo>
                    <a:pt x="31674" y="140723"/>
                    <a:pt x="23155" y="146932"/>
                    <a:pt x="14072" y="145507"/>
                  </a:cubicBezTo>
                  <a:cubicBezTo>
                    <a:pt x="4988" y="144083"/>
                    <a:pt x="-1221" y="135564"/>
                    <a:pt x="203" y="12648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55" name="任意多边形: 形状 54">
              <a:extLst>
                <a:ext uri="{FF2B5EF4-FFF2-40B4-BE49-F238E27FC236}">
                  <a16:creationId xmlns:a16="http://schemas.microsoft.com/office/drawing/2014/main" id="{A77E0685-3FDA-46EA-966E-E708739A0CA1}"/>
                </a:ext>
              </a:extLst>
            </p:cNvPr>
            <p:cNvSpPr/>
            <p:nvPr/>
          </p:nvSpPr>
          <p:spPr>
            <a:xfrm>
              <a:off x="2724571" y="4782191"/>
              <a:ext cx="139316" cy="77328"/>
            </a:xfrm>
            <a:custGeom>
              <a:avLst/>
              <a:gdLst>
                <a:gd name="connsiteX0" fmla="*/ 10120 w 139316"/>
                <a:gd name="connsiteY0" fmla="*/ 76010 h 77328"/>
                <a:gd name="connsiteX1" fmla="*/ 31921 w 139316"/>
                <a:gd name="connsiteY1" fmla="*/ 67190 h 77328"/>
                <a:gd name="connsiteX2" fmla="*/ 104598 w 139316"/>
                <a:gd name="connsiteY2" fmla="*/ 37650 h 77328"/>
                <a:gd name="connsiteX3" fmla="*/ 115574 w 139316"/>
                <a:gd name="connsiteY3" fmla="*/ 43835 h 77328"/>
                <a:gd name="connsiteX4" fmla="*/ 139317 w 139316"/>
                <a:gd name="connsiteY4" fmla="*/ 20093 h 77328"/>
                <a:gd name="connsiteX5" fmla="*/ 14412 w 139316"/>
                <a:gd name="connsiteY5" fmla="*/ 32522 h 77328"/>
                <a:gd name="connsiteX6" fmla="*/ 1299 w 139316"/>
                <a:gd name="connsiteY6" fmla="*/ 54264 h 77328"/>
                <a:gd name="connsiteX7" fmla="*/ 10120 w 139316"/>
                <a:gd name="connsiteY7" fmla="*/ 76010 h 7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16" h="77328">
                  <a:moveTo>
                    <a:pt x="10120" y="76010"/>
                  </a:moveTo>
                  <a:cubicBezTo>
                    <a:pt x="18575" y="79587"/>
                    <a:pt x="28331" y="75640"/>
                    <a:pt x="31921" y="67190"/>
                  </a:cubicBezTo>
                  <a:cubicBezTo>
                    <a:pt x="43833" y="38963"/>
                    <a:pt x="76371" y="25738"/>
                    <a:pt x="104598" y="37650"/>
                  </a:cubicBezTo>
                  <a:cubicBezTo>
                    <a:pt x="108480" y="39288"/>
                    <a:pt x="112162" y="41363"/>
                    <a:pt x="115574" y="43835"/>
                  </a:cubicBezTo>
                  <a:lnTo>
                    <a:pt x="139317" y="20093"/>
                  </a:lnTo>
                  <a:cubicBezTo>
                    <a:pt x="101393" y="-10967"/>
                    <a:pt x="45472" y="-5401"/>
                    <a:pt x="14412" y="32522"/>
                  </a:cubicBezTo>
                  <a:cubicBezTo>
                    <a:pt x="9022" y="39104"/>
                    <a:pt x="4606" y="46426"/>
                    <a:pt x="1299" y="54264"/>
                  </a:cubicBezTo>
                  <a:cubicBezTo>
                    <a:pt x="-2241" y="62705"/>
                    <a:pt x="1700" y="72420"/>
                    <a:pt x="10120" y="7601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56" name="任意多边形: 形状 55">
              <a:extLst>
                <a:ext uri="{FF2B5EF4-FFF2-40B4-BE49-F238E27FC236}">
                  <a16:creationId xmlns:a16="http://schemas.microsoft.com/office/drawing/2014/main" id="{8139FD09-E7A5-4544-9BB1-DE7BCEC16D20}"/>
                </a:ext>
              </a:extLst>
            </p:cNvPr>
            <p:cNvSpPr/>
            <p:nvPr/>
          </p:nvSpPr>
          <p:spPr>
            <a:xfrm>
              <a:off x="2603996" y="4708479"/>
              <a:ext cx="400737" cy="411610"/>
            </a:xfrm>
            <a:custGeom>
              <a:avLst/>
              <a:gdLst>
                <a:gd name="connsiteX0" fmla="*/ 400738 w 400737"/>
                <a:gd name="connsiteY0" fmla="*/ 23521 h 411610"/>
                <a:gd name="connsiteX1" fmla="*/ 377217 w 400737"/>
                <a:gd name="connsiteY1" fmla="*/ 0 h 411610"/>
                <a:gd name="connsiteX2" fmla="*/ 0 w 400737"/>
                <a:gd name="connsiteY2" fmla="*/ 377217 h 411610"/>
                <a:gd name="connsiteX3" fmla="*/ 23521 w 400737"/>
                <a:gd name="connsiteY3" fmla="*/ 400738 h 411610"/>
                <a:gd name="connsiteX4" fmla="*/ 259060 w 400737"/>
                <a:gd name="connsiteY4" fmla="*/ 165199 h 411610"/>
                <a:gd name="connsiteX5" fmla="*/ 241086 w 400737"/>
                <a:gd name="connsiteY5" fmla="*/ 203586 h 411610"/>
                <a:gd name="connsiteX6" fmla="*/ 242293 w 400737"/>
                <a:gd name="connsiteY6" fmla="*/ 227091 h 411610"/>
                <a:gd name="connsiteX7" fmla="*/ 263275 w 400737"/>
                <a:gd name="connsiteY7" fmla="*/ 228161 h 411610"/>
                <a:gd name="connsiteX8" fmla="*/ 292288 w 400737"/>
                <a:gd name="connsiteY8" fmla="*/ 162536 h 411610"/>
                <a:gd name="connsiteX9" fmla="*/ 288072 w 400737"/>
                <a:gd name="connsiteY9" fmla="*/ 135965 h 411610"/>
                <a:gd name="connsiteX10" fmla="*/ 305768 w 400737"/>
                <a:gd name="connsiteY10" fmla="*/ 118324 h 411610"/>
                <a:gd name="connsiteX11" fmla="*/ 316863 w 400737"/>
                <a:gd name="connsiteY11" fmla="*/ 167085 h 411610"/>
                <a:gd name="connsiteX12" fmla="*/ 267824 w 400737"/>
                <a:gd name="connsiteY12" fmla="*/ 255842 h 411610"/>
                <a:gd name="connsiteX13" fmla="*/ 251959 w 400737"/>
                <a:gd name="connsiteY13" fmla="*/ 276478 h 411610"/>
                <a:gd name="connsiteX14" fmla="*/ 249296 w 400737"/>
                <a:gd name="connsiteY14" fmla="*/ 300442 h 411610"/>
                <a:gd name="connsiteX15" fmla="*/ 182728 w 400737"/>
                <a:gd name="connsiteY15" fmla="*/ 378105 h 411610"/>
                <a:gd name="connsiteX16" fmla="*/ 137130 w 400737"/>
                <a:gd name="connsiteY16" fmla="*/ 363848 h 411610"/>
                <a:gd name="connsiteX17" fmla="*/ 113942 w 400737"/>
                <a:gd name="connsiteY17" fmla="*/ 368397 h 411610"/>
                <a:gd name="connsiteX18" fmla="*/ 118491 w 400737"/>
                <a:gd name="connsiteY18" fmla="*/ 391585 h 411610"/>
                <a:gd name="connsiteX19" fmla="*/ 179511 w 400737"/>
                <a:gd name="connsiteY19" fmla="*/ 411611 h 411610"/>
                <a:gd name="connsiteX20" fmla="*/ 184393 w 400737"/>
                <a:gd name="connsiteY20" fmla="*/ 411611 h 411610"/>
                <a:gd name="connsiteX21" fmla="*/ 282358 w 400737"/>
                <a:gd name="connsiteY21" fmla="*/ 300110 h 411610"/>
                <a:gd name="connsiteX22" fmla="*/ 282358 w 400737"/>
                <a:gd name="connsiteY22" fmla="*/ 290402 h 411610"/>
                <a:gd name="connsiteX23" fmla="*/ 292732 w 400737"/>
                <a:gd name="connsiteY23" fmla="*/ 278031 h 411610"/>
                <a:gd name="connsiteX24" fmla="*/ 350146 w 400737"/>
                <a:gd name="connsiteY24" fmla="*/ 167085 h 411610"/>
                <a:gd name="connsiteX25" fmla="*/ 330731 w 400737"/>
                <a:gd name="connsiteY25" fmla="*/ 93528 h 411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00737" h="411610">
                  <a:moveTo>
                    <a:pt x="400738" y="23521"/>
                  </a:moveTo>
                  <a:lnTo>
                    <a:pt x="377217" y="0"/>
                  </a:lnTo>
                  <a:lnTo>
                    <a:pt x="0" y="377217"/>
                  </a:lnTo>
                  <a:lnTo>
                    <a:pt x="23521" y="400738"/>
                  </a:lnTo>
                  <a:lnTo>
                    <a:pt x="259060" y="165199"/>
                  </a:lnTo>
                  <a:cubicBezTo>
                    <a:pt x="258386" y="179869"/>
                    <a:pt x="251922" y="193674"/>
                    <a:pt x="241086" y="203586"/>
                  </a:cubicBezTo>
                  <a:cubicBezTo>
                    <a:pt x="234929" y="210410"/>
                    <a:pt x="235469" y="220933"/>
                    <a:pt x="242293" y="227091"/>
                  </a:cubicBezTo>
                  <a:cubicBezTo>
                    <a:pt x="248150" y="232375"/>
                    <a:pt x="256912" y="232822"/>
                    <a:pt x="263275" y="228161"/>
                  </a:cubicBezTo>
                  <a:cubicBezTo>
                    <a:pt x="281751" y="211344"/>
                    <a:pt x="292284" y="187520"/>
                    <a:pt x="292288" y="162536"/>
                  </a:cubicBezTo>
                  <a:cubicBezTo>
                    <a:pt x="292258" y="153515"/>
                    <a:pt x="290836" y="144552"/>
                    <a:pt x="288072" y="135965"/>
                  </a:cubicBezTo>
                  <a:lnTo>
                    <a:pt x="305768" y="118324"/>
                  </a:lnTo>
                  <a:cubicBezTo>
                    <a:pt x="313005" y="133565"/>
                    <a:pt x="316793" y="150213"/>
                    <a:pt x="316863" y="167085"/>
                  </a:cubicBezTo>
                  <a:cubicBezTo>
                    <a:pt x="316863" y="199592"/>
                    <a:pt x="286186" y="234707"/>
                    <a:pt x="267824" y="255842"/>
                  </a:cubicBezTo>
                  <a:cubicBezTo>
                    <a:pt x="261736" y="262067"/>
                    <a:pt x="256410" y="268994"/>
                    <a:pt x="251959" y="276478"/>
                  </a:cubicBezTo>
                  <a:cubicBezTo>
                    <a:pt x="248908" y="282802"/>
                    <a:pt x="249074" y="290180"/>
                    <a:pt x="249296" y="300442"/>
                  </a:cubicBezTo>
                  <a:cubicBezTo>
                    <a:pt x="250073" y="339274"/>
                    <a:pt x="245635" y="374721"/>
                    <a:pt x="182728" y="378105"/>
                  </a:cubicBezTo>
                  <a:cubicBezTo>
                    <a:pt x="166386" y="378414"/>
                    <a:pt x="150385" y="373411"/>
                    <a:pt x="137130" y="363848"/>
                  </a:cubicBezTo>
                  <a:cubicBezTo>
                    <a:pt x="129470" y="358701"/>
                    <a:pt x="119089" y="360738"/>
                    <a:pt x="113942" y="368397"/>
                  </a:cubicBezTo>
                  <a:cubicBezTo>
                    <a:pt x="108795" y="376056"/>
                    <a:pt x="110831" y="386438"/>
                    <a:pt x="118491" y="391585"/>
                  </a:cubicBezTo>
                  <a:cubicBezTo>
                    <a:pt x="136366" y="404221"/>
                    <a:pt x="157624" y="411197"/>
                    <a:pt x="179511" y="411611"/>
                  </a:cubicBezTo>
                  <a:lnTo>
                    <a:pt x="184393" y="411611"/>
                  </a:lnTo>
                  <a:cubicBezTo>
                    <a:pt x="284577" y="406063"/>
                    <a:pt x="282968" y="329178"/>
                    <a:pt x="282358" y="300110"/>
                  </a:cubicBezTo>
                  <a:cubicBezTo>
                    <a:pt x="282358" y="296892"/>
                    <a:pt x="282358" y="292676"/>
                    <a:pt x="282358" y="290402"/>
                  </a:cubicBezTo>
                  <a:cubicBezTo>
                    <a:pt x="284300" y="287739"/>
                    <a:pt x="288960" y="282414"/>
                    <a:pt x="292732" y="278031"/>
                  </a:cubicBezTo>
                  <a:cubicBezTo>
                    <a:pt x="314311" y="253068"/>
                    <a:pt x="350146" y="212074"/>
                    <a:pt x="350146" y="167085"/>
                  </a:cubicBezTo>
                  <a:cubicBezTo>
                    <a:pt x="350184" y="141294"/>
                    <a:pt x="343492" y="115940"/>
                    <a:pt x="330731" y="93528"/>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29" name="组合 228">
            <a:extLst>
              <a:ext uri="{FF2B5EF4-FFF2-40B4-BE49-F238E27FC236}">
                <a16:creationId xmlns:a16="http://schemas.microsoft.com/office/drawing/2014/main" id="{86A277DC-6CAF-493D-8301-84D49A9EB00C}"/>
              </a:ext>
            </a:extLst>
          </p:cNvPr>
          <p:cNvGrpSpPr/>
          <p:nvPr/>
        </p:nvGrpSpPr>
        <p:grpSpPr>
          <a:xfrm>
            <a:off x="3952465" y="4731056"/>
            <a:ext cx="368769" cy="363476"/>
            <a:chOff x="3952465" y="4731056"/>
            <a:chExt cx="368769" cy="363476"/>
          </a:xfrm>
        </p:grpSpPr>
        <p:sp>
          <p:nvSpPr>
            <p:cNvPr id="90" name="任意多边形: 形状 89">
              <a:extLst>
                <a:ext uri="{FF2B5EF4-FFF2-40B4-BE49-F238E27FC236}">
                  <a16:creationId xmlns:a16="http://schemas.microsoft.com/office/drawing/2014/main" id="{2097FD70-9A8B-40D0-AE1F-E51AAB118308}"/>
                </a:ext>
              </a:extLst>
            </p:cNvPr>
            <p:cNvSpPr/>
            <p:nvPr/>
          </p:nvSpPr>
          <p:spPr>
            <a:xfrm>
              <a:off x="3989671" y="4789469"/>
              <a:ext cx="86593" cy="86482"/>
            </a:xfrm>
            <a:custGeom>
              <a:avLst/>
              <a:gdLst>
                <a:gd name="connsiteX0" fmla="*/ 81934 w 86593"/>
                <a:gd name="connsiteY0" fmla="*/ 80713 h 86482"/>
                <a:gd name="connsiteX1" fmla="*/ 86594 w 86593"/>
                <a:gd name="connsiteY1" fmla="*/ 69175 h 86482"/>
                <a:gd name="connsiteX2" fmla="*/ 81767 w 86593"/>
                <a:gd name="connsiteY2" fmla="*/ 57526 h 86482"/>
                <a:gd name="connsiteX3" fmla="*/ 29179 w 86593"/>
                <a:gd name="connsiteY3" fmla="*/ 4882 h 86482"/>
                <a:gd name="connsiteX4" fmla="*/ 17474 w 86593"/>
                <a:gd name="connsiteY4" fmla="*/ 0 h 86482"/>
                <a:gd name="connsiteX5" fmla="*/ 5825 w 86593"/>
                <a:gd name="connsiteY5" fmla="*/ 4882 h 86482"/>
                <a:gd name="connsiteX6" fmla="*/ 0 w 86593"/>
                <a:gd name="connsiteY6" fmla="*/ 10762 h 86482"/>
                <a:gd name="connsiteX7" fmla="*/ 75887 w 86593"/>
                <a:gd name="connsiteY7" fmla="*/ 86483 h 86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593" h="86482">
                  <a:moveTo>
                    <a:pt x="81934" y="80713"/>
                  </a:moveTo>
                  <a:cubicBezTo>
                    <a:pt x="84920" y="77615"/>
                    <a:pt x="86591" y="73479"/>
                    <a:pt x="86594" y="69175"/>
                  </a:cubicBezTo>
                  <a:cubicBezTo>
                    <a:pt x="86612" y="64802"/>
                    <a:pt x="84873" y="60604"/>
                    <a:pt x="81767" y="57526"/>
                  </a:cubicBezTo>
                  <a:lnTo>
                    <a:pt x="29179" y="4882"/>
                  </a:lnTo>
                  <a:cubicBezTo>
                    <a:pt x="26075" y="1773"/>
                    <a:pt x="21867" y="18"/>
                    <a:pt x="17474" y="0"/>
                  </a:cubicBezTo>
                  <a:cubicBezTo>
                    <a:pt x="13101" y="33"/>
                    <a:pt x="8916" y="1787"/>
                    <a:pt x="5825" y="4882"/>
                  </a:cubicBezTo>
                  <a:lnTo>
                    <a:pt x="0" y="10762"/>
                  </a:lnTo>
                  <a:lnTo>
                    <a:pt x="75887" y="86483"/>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91" name="任意多边形: 形状 90">
              <a:extLst>
                <a:ext uri="{FF2B5EF4-FFF2-40B4-BE49-F238E27FC236}">
                  <a16:creationId xmlns:a16="http://schemas.microsoft.com/office/drawing/2014/main" id="{0D12A76C-DA23-4C53-B710-F32335B71519}"/>
                </a:ext>
              </a:extLst>
            </p:cNvPr>
            <p:cNvSpPr/>
            <p:nvPr/>
          </p:nvSpPr>
          <p:spPr>
            <a:xfrm>
              <a:off x="3952465" y="4811825"/>
              <a:ext cx="282730" cy="282707"/>
            </a:xfrm>
            <a:custGeom>
              <a:avLst/>
              <a:gdLst>
                <a:gd name="connsiteX0" fmla="*/ 195416 w 282730"/>
                <a:gd name="connsiteY0" fmla="*/ 193046 h 282707"/>
                <a:gd name="connsiteX1" fmla="*/ 183806 w 282730"/>
                <a:gd name="connsiteY1" fmla="*/ 193141 h 282707"/>
                <a:gd name="connsiteX2" fmla="*/ 183711 w 282730"/>
                <a:gd name="connsiteY2" fmla="*/ 193046 h 282707"/>
                <a:gd name="connsiteX3" fmla="*/ 89407 w 282730"/>
                <a:gd name="connsiteY3" fmla="*/ 98742 h 282707"/>
                <a:gd name="connsiteX4" fmla="*/ 89407 w 282730"/>
                <a:gd name="connsiteY4" fmla="*/ 86982 h 282707"/>
                <a:gd name="connsiteX5" fmla="*/ 101167 w 282730"/>
                <a:gd name="connsiteY5" fmla="*/ 75554 h 282707"/>
                <a:gd name="connsiteX6" fmla="*/ 25557 w 282730"/>
                <a:gd name="connsiteY6" fmla="*/ 0 h 282707"/>
                <a:gd name="connsiteX7" fmla="*/ 12799 w 282730"/>
                <a:gd name="connsiteY7" fmla="*/ 12592 h 282707"/>
                <a:gd name="connsiteX8" fmla="*/ 95 w 282730"/>
                <a:gd name="connsiteY8" fmla="*/ 39885 h 282707"/>
                <a:gd name="connsiteX9" fmla="*/ 8971 w 282730"/>
                <a:gd name="connsiteY9" fmla="*/ 89423 h 282707"/>
                <a:gd name="connsiteX10" fmla="*/ 31881 w 282730"/>
                <a:gd name="connsiteY10" fmla="*/ 129308 h 282707"/>
                <a:gd name="connsiteX11" fmla="*/ 148375 w 282730"/>
                <a:gd name="connsiteY11" fmla="*/ 249574 h 282707"/>
                <a:gd name="connsiteX12" fmla="*/ 172450 w 282730"/>
                <a:gd name="connsiteY12" fmla="*/ 264829 h 282707"/>
                <a:gd name="connsiteX13" fmla="*/ 233471 w 282730"/>
                <a:gd name="connsiteY13" fmla="*/ 282580 h 282707"/>
                <a:gd name="connsiteX14" fmla="*/ 272302 w 282730"/>
                <a:gd name="connsiteY14" fmla="*/ 267325 h 282707"/>
                <a:gd name="connsiteX15" fmla="*/ 282731 w 282730"/>
                <a:gd name="connsiteY15" fmla="*/ 256896 h 282707"/>
                <a:gd name="connsiteX16" fmla="*/ 206844 w 282730"/>
                <a:gd name="connsiteY16" fmla="*/ 181286 h 282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2730" h="282707">
                  <a:moveTo>
                    <a:pt x="195416" y="193046"/>
                  </a:moveTo>
                  <a:cubicBezTo>
                    <a:pt x="192236" y="196279"/>
                    <a:pt x="187038" y="196321"/>
                    <a:pt x="183806" y="193141"/>
                  </a:cubicBezTo>
                  <a:cubicBezTo>
                    <a:pt x="183774" y="193110"/>
                    <a:pt x="183742" y="193078"/>
                    <a:pt x="183711" y="193046"/>
                  </a:cubicBezTo>
                  <a:lnTo>
                    <a:pt x="89407" y="98742"/>
                  </a:lnTo>
                  <a:cubicBezTo>
                    <a:pt x="86162" y="95494"/>
                    <a:pt x="86162" y="90230"/>
                    <a:pt x="89407" y="86982"/>
                  </a:cubicBezTo>
                  <a:lnTo>
                    <a:pt x="101167" y="75554"/>
                  </a:lnTo>
                  <a:lnTo>
                    <a:pt x="25557" y="0"/>
                  </a:lnTo>
                  <a:cubicBezTo>
                    <a:pt x="20676" y="4882"/>
                    <a:pt x="15905" y="9652"/>
                    <a:pt x="12799" y="12592"/>
                  </a:cubicBezTo>
                  <a:cubicBezTo>
                    <a:pt x="5190" y="19702"/>
                    <a:pt x="637" y="29486"/>
                    <a:pt x="95" y="39885"/>
                  </a:cubicBezTo>
                  <a:cubicBezTo>
                    <a:pt x="-591" y="56847"/>
                    <a:pt x="2438" y="73754"/>
                    <a:pt x="8971" y="89423"/>
                  </a:cubicBezTo>
                  <a:cubicBezTo>
                    <a:pt x="15231" y="103463"/>
                    <a:pt x="22907" y="116827"/>
                    <a:pt x="31881" y="129308"/>
                  </a:cubicBezTo>
                  <a:cubicBezTo>
                    <a:pt x="63092" y="176134"/>
                    <a:pt x="102567" y="216887"/>
                    <a:pt x="148375" y="249574"/>
                  </a:cubicBezTo>
                  <a:cubicBezTo>
                    <a:pt x="156023" y="255231"/>
                    <a:pt x="164069" y="260329"/>
                    <a:pt x="172450" y="264829"/>
                  </a:cubicBezTo>
                  <a:cubicBezTo>
                    <a:pt x="191392" y="274784"/>
                    <a:pt x="212145" y="280821"/>
                    <a:pt x="233471" y="282580"/>
                  </a:cubicBezTo>
                  <a:cubicBezTo>
                    <a:pt x="248057" y="283641"/>
                    <a:pt x="262338" y="278031"/>
                    <a:pt x="272302" y="267325"/>
                  </a:cubicBezTo>
                  <a:lnTo>
                    <a:pt x="282731" y="256896"/>
                  </a:lnTo>
                  <a:lnTo>
                    <a:pt x="206844" y="181286"/>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92" name="任意多边形: 形状 91">
              <a:extLst>
                <a:ext uri="{FF2B5EF4-FFF2-40B4-BE49-F238E27FC236}">
                  <a16:creationId xmlns:a16="http://schemas.microsoft.com/office/drawing/2014/main" id="{BFC75002-166B-4835-9919-BFBBD7765AD4}"/>
                </a:ext>
              </a:extLst>
            </p:cNvPr>
            <p:cNvSpPr/>
            <p:nvPr/>
          </p:nvSpPr>
          <p:spPr>
            <a:xfrm>
              <a:off x="4171068" y="4970326"/>
              <a:ext cx="86357" cy="86801"/>
            </a:xfrm>
            <a:custGeom>
              <a:avLst/>
              <a:gdLst>
                <a:gd name="connsiteX0" fmla="*/ 81545 w 86357"/>
                <a:gd name="connsiteY0" fmla="*/ 57567 h 86801"/>
                <a:gd name="connsiteX1" fmla="*/ 28957 w 86357"/>
                <a:gd name="connsiteY1" fmla="*/ 4812 h 86801"/>
                <a:gd name="connsiteX2" fmla="*/ 5547 w 86357"/>
                <a:gd name="connsiteY2" fmla="*/ 4812 h 86801"/>
                <a:gd name="connsiteX3" fmla="*/ 0 w 86357"/>
                <a:gd name="connsiteY3" fmla="*/ 10803 h 86801"/>
                <a:gd name="connsiteX4" fmla="*/ 75665 w 86357"/>
                <a:gd name="connsiteY4" fmla="*/ 86801 h 86801"/>
                <a:gd name="connsiteX5" fmla="*/ 81545 w 86357"/>
                <a:gd name="connsiteY5" fmla="*/ 81254 h 86801"/>
                <a:gd name="connsiteX6" fmla="*/ 81545 w 86357"/>
                <a:gd name="connsiteY6" fmla="*/ 57844 h 86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357" h="86801">
                  <a:moveTo>
                    <a:pt x="81545" y="57567"/>
                  </a:moveTo>
                  <a:lnTo>
                    <a:pt x="28957" y="4812"/>
                  </a:lnTo>
                  <a:cubicBezTo>
                    <a:pt x="22473" y="-1604"/>
                    <a:pt x="12032" y="-1604"/>
                    <a:pt x="5547" y="4812"/>
                  </a:cubicBezTo>
                  <a:lnTo>
                    <a:pt x="0" y="10803"/>
                  </a:lnTo>
                  <a:lnTo>
                    <a:pt x="75665" y="86801"/>
                  </a:lnTo>
                  <a:lnTo>
                    <a:pt x="81545" y="81254"/>
                  </a:lnTo>
                  <a:cubicBezTo>
                    <a:pt x="87962" y="74770"/>
                    <a:pt x="87962" y="64329"/>
                    <a:pt x="81545" y="57844"/>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93" name="任意多边形: 形状 92">
              <a:extLst>
                <a:ext uri="{FF2B5EF4-FFF2-40B4-BE49-F238E27FC236}">
                  <a16:creationId xmlns:a16="http://schemas.microsoft.com/office/drawing/2014/main" id="{4B7D76FF-219D-48AD-95D7-DD0B16C4E6E9}"/>
                </a:ext>
              </a:extLst>
            </p:cNvPr>
            <p:cNvSpPr/>
            <p:nvPr/>
          </p:nvSpPr>
          <p:spPr>
            <a:xfrm>
              <a:off x="4132626" y="4836899"/>
              <a:ext cx="78438" cy="88313"/>
            </a:xfrm>
            <a:custGeom>
              <a:avLst/>
              <a:gdLst>
                <a:gd name="connsiteX0" fmla="*/ 78439 w 78438"/>
                <a:gd name="connsiteY0" fmla="*/ 88313 h 88313"/>
                <a:gd name="connsiteX1" fmla="*/ 56250 w 78438"/>
                <a:gd name="connsiteY1" fmla="*/ 88313 h 88313"/>
                <a:gd name="connsiteX2" fmla="*/ 0 w 78438"/>
                <a:gd name="connsiteY2" fmla="*/ 22633 h 88313"/>
                <a:gd name="connsiteX3" fmla="*/ 0 w 78438"/>
                <a:gd name="connsiteY3" fmla="*/ 0 h 88313"/>
                <a:gd name="connsiteX4" fmla="*/ 78439 w 78438"/>
                <a:gd name="connsiteY4" fmla="*/ 88313 h 883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38" h="88313">
                  <a:moveTo>
                    <a:pt x="78439" y="88313"/>
                  </a:moveTo>
                  <a:lnTo>
                    <a:pt x="56250" y="88313"/>
                  </a:lnTo>
                  <a:cubicBezTo>
                    <a:pt x="53844" y="56489"/>
                    <a:pt x="31075" y="29903"/>
                    <a:pt x="0" y="22633"/>
                  </a:cubicBezTo>
                  <a:lnTo>
                    <a:pt x="0" y="0"/>
                  </a:lnTo>
                  <a:cubicBezTo>
                    <a:pt x="43415" y="7770"/>
                    <a:pt x="75847" y="44284"/>
                    <a:pt x="78439" y="88313"/>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94" name="任意多边形: 形状 93">
              <a:extLst>
                <a:ext uri="{FF2B5EF4-FFF2-40B4-BE49-F238E27FC236}">
                  <a16:creationId xmlns:a16="http://schemas.microsoft.com/office/drawing/2014/main" id="{C5C2C98D-1827-4BAB-9F86-36DA585E5CCF}"/>
                </a:ext>
              </a:extLst>
            </p:cNvPr>
            <p:cNvSpPr/>
            <p:nvPr/>
          </p:nvSpPr>
          <p:spPr>
            <a:xfrm>
              <a:off x="4132626" y="4782646"/>
              <a:ext cx="131471" cy="142565"/>
            </a:xfrm>
            <a:custGeom>
              <a:avLst/>
              <a:gdLst>
                <a:gd name="connsiteX0" fmla="*/ 131471 w 131471"/>
                <a:gd name="connsiteY0" fmla="*/ 131471 h 142565"/>
                <a:gd name="connsiteX1" fmla="*/ 130972 w 131471"/>
                <a:gd name="connsiteY1" fmla="*/ 142566 h 142565"/>
                <a:gd name="connsiteX2" fmla="*/ 108783 w 131471"/>
                <a:gd name="connsiteY2" fmla="*/ 142566 h 142565"/>
                <a:gd name="connsiteX3" fmla="*/ 109338 w 131471"/>
                <a:gd name="connsiteY3" fmla="*/ 131471 h 142565"/>
                <a:gd name="connsiteX4" fmla="*/ 0 w 131471"/>
                <a:gd name="connsiteY4" fmla="*/ 22189 h 142565"/>
                <a:gd name="connsiteX5" fmla="*/ 0 w 131471"/>
                <a:gd name="connsiteY5" fmla="*/ 0 h 142565"/>
                <a:gd name="connsiteX6" fmla="*/ 131471 w 131471"/>
                <a:gd name="connsiteY6" fmla="*/ 131471 h 1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1471" h="142565">
                  <a:moveTo>
                    <a:pt x="131471" y="131471"/>
                  </a:moveTo>
                  <a:cubicBezTo>
                    <a:pt x="131471" y="135188"/>
                    <a:pt x="131471" y="138905"/>
                    <a:pt x="130972" y="142566"/>
                  </a:cubicBezTo>
                  <a:lnTo>
                    <a:pt x="108783" y="142566"/>
                  </a:lnTo>
                  <a:cubicBezTo>
                    <a:pt x="109164" y="138880"/>
                    <a:pt x="109349" y="135177"/>
                    <a:pt x="109338" y="131471"/>
                  </a:cubicBezTo>
                  <a:cubicBezTo>
                    <a:pt x="109246" y="71133"/>
                    <a:pt x="60339" y="22250"/>
                    <a:pt x="0" y="22189"/>
                  </a:cubicBezTo>
                  <a:lnTo>
                    <a:pt x="0" y="0"/>
                  </a:lnTo>
                  <a:cubicBezTo>
                    <a:pt x="72584" y="61"/>
                    <a:pt x="131410" y="58887"/>
                    <a:pt x="131471" y="131471"/>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95" name="任意多边形: 形状 94">
              <a:extLst>
                <a:ext uri="{FF2B5EF4-FFF2-40B4-BE49-F238E27FC236}">
                  <a16:creationId xmlns:a16="http://schemas.microsoft.com/office/drawing/2014/main" id="{574086B6-8548-4201-8DAB-02EC3475751F}"/>
                </a:ext>
              </a:extLst>
            </p:cNvPr>
            <p:cNvSpPr/>
            <p:nvPr/>
          </p:nvSpPr>
          <p:spPr>
            <a:xfrm>
              <a:off x="4132626" y="4731056"/>
              <a:ext cx="188608" cy="194155"/>
            </a:xfrm>
            <a:custGeom>
              <a:avLst/>
              <a:gdLst>
                <a:gd name="connsiteX0" fmla="*/ 188609 w 188608"/>
                <a:gd name="connsiteY0" fmla="*/ 183061 h 194155"/>
                <a:gd name="connsiteX1" fmla="*/ 188220 w 188608"/>
                <a:gd name="connsiteY1" fmla="*/ 194156 h 194155"/>
                <a:gd name="connsiteX2" fmla="*/ 166031 w 188608"/>
                <a:gd name="connsiteY2" fmla="*/ 194156 h 194155"/>
                <a:gd name="connsiteX3" fmla="*/ 166475 w 188608"/>
                <a:gd name="connsiteY3" fmla="*/ 183061 h 194155"/>
                <a:gd name="connsiteX4" fmla="*/ 5603 w 188608"/>
                <a:gd name="connsiteY4" fmla="*/ 22189 h 194155"/>
                <a:gd name="connsiteX5" fmla="*/ 5547 w 188608"/>
                <a:gd name="connsiteY5" fmla="*/ 22189 h 194155"/>
                <a:gd name="connsiteX6" fmla="*/ 0 w 188608"/>
                <a:gd name="connsiteY6" fmla="*/ 22189 h 194155"/>
                <a:gd name="connsiteX7" fmla="*/ 0 w 188608"/>
                <a:gd name="connsiteY7" fmla="*/ 0 h 194155"/>
                <a:gd name="connsiteX8" fmla="*/ 5547 w 188608"/>
                <a:gd name="connsiteY8" fmla="*/ 0 h 194155"/>
                <a:gd name="connsiteX9" fmla="*/ 188609 w 188608"/>
                <a:gd name="connsiteY9" fmla="*/ 183061 h 19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8608" h="194155">
                  <a:moveTo>
                    <a:pt x="188609" y="183061"/>
                  </a:moveTo>
                  <a:cubicBezTo>
                    <a:pt x="188609" y="186778"/>
                    <a:pt x="188609" y="190495"/>
                    <a:pt x="188220" y="194156"/>
                  </a:cubicBezTo>
                  <a:lnTo>
                    <a:pt x="166031" y="194156"/>
                  </a:lnTo>
                  <a:cubicBezTo>
                    <a:pt x="166031" y="190495"/>
                    <a:pt x="166475" y="186778"/>
                    <a:pt x="166475" y="183061"/>
                  </a:cubicBezTo>
                  <a:cubicBezTo>
                    <a:pt x="166475" y="94214"/>
                    <a:pt x="94450" y="22189"/>
                    <a:pt x="5603" y="22189"/>
                  </a:cubicBezTo>
                  <a:cubicBezTo>
                    <a:pt x="5584" y="22189"/>
                    <a:pt x="5566" y="22189"/>
                    <a:pt x="5547" y="22189"/>
                  </a:cubicBezTo>
                  <a:cubicBezTo>
                    <a:pt x="3661" y="22189"/>
                    <a:pt x="1831" y="22189"/>
                    <a:pt x="0" y="22189"/>
                  </a:cubicBezTo>
                  <a:lnTo>
                    <a:pt x="0" y="0"/>
                  </a:lnTo>
                  <a:lnTo>
                    <a:pt x="5547" y="0"/>
                  </a:lnTo>
                  <a:cubicBezTo>
                    <a:pt x="106649" y="0"/>
                    <a:pt x="188609" y="81959"/>
                    <a:pt x="188609" y="183061"/>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27" name="组合 226">
            <a:extLst>
              <a:ext uri="{FF2B5EF4-FFF2-40B4-BE49-F238E27FC236}">
                <a16:creationId xmlns:a16="http://schemas.microsoft.com/office/drawing/2014/main" id="{001E7217-D44B-45EF-A069-6EDF428A73FF}"/>
              </a:ext>
            </a:extLst>
          </p:cNvPr>
          <p:cNvGrpSpPr/>
          <p:nvPr/>
        </p:nvGrpSpPr>
        <p:grpSpPr>
          <a:xfrm>
            <a:off x="5226370" y="4713749"/>
            <a:ext cx="411112" cy="400737"/>
            <a:chOff x="5226370" y="4713749"/>
            <a:chExt cx="411112" cy="400737"/>
          </a:xfrm>
        </p:grpSpPr>
        <p:sp>
          <p:nvSpPr>
            <p:cNvPr id="97" name="任意多边形: 形状 96">
              <a:extLst>
                <a:ext uri="{FF2B5EF4-FFF2-40B4-BE49-F238E27FC236}">
                  <a16:creationId xmlns:a16="http://schemas.microsoft.com/office/drawing/2014/main" id="{42943F11-E8BB-4689-83E2-A3B94F7516AB}"/>
                </a:ext>
              </a:extLst>
            </p:cNvPr>
            <p:cNvSpPr/>
            <p:nvPr/>
          </p:nvSpPr>
          <p:spPr>
            <a:xfrm>
              <a:off x="5384414" y="4855852"/>
              <a:ext cx="61575" cy="61594"/>
            </a:xfrm>
            <a:custGeom>
              <a:avLst/>
              <a:gdLst>
                <a:gd name="connsiteX0" fmla="*/ 61575 w 61575"/>
                <a:gd name="connsiteY0" fmla="*/ 2294 h 61594"/>
                <a:gd name="connsiteX1" fmla="*/ 2281 w 61575"/>
                <a:gd name="connsiteY1" fmla="*/ 32631 h 61594"/>
                <a:gd name="connsiteX2" fmla="*/ 0 w 61575"/>
                <a:gd name="connsiteY2" fmla="*/ 47171 h 61594"/>
                <a:gd name="connsiteX3" fmla="*/ 2275 w 61575"/>
                <a:gd name="connsiteY3" fmla="*/ 61594 h 61594"/>
              </a:gdLst>
              <a:ahLst/>
              <a:cxnLst>
                <a:cxn ang="0">
                  <a:pos x="connsiteX0" y="connsiteY0"/>
                </a:cxn>
                <a:cxn ang="0">
                  <a:pos x="connsiteX1" y="connsiteY1"/>
                </a:cxn>
                <a:cxn ang="0">
                  <a:pos x="connsiteX2" y="connsiteY2"/>
                </a:cxn>
                <a:cxn ang="0">
                  <a:pos x="connsiteX3" y="connsiteY3"/>
                </a:cxn>
              </a:cxnLst>
              <a:rect l="l" t="t" r="r" b="b"/>
              <a:pathLst>
                <a:path w="61575" h="61594">
                  <a:moveTo>
                    <a:pt x="61575" y="2294"/>
                  </a:moveTo>
                  <a:cubicBezTo>
                    <a:pt x="36824" y="-5703"/>
                    <a:pt x="10277" y="7880"/>
                    <a:pt x="2281" y="32631"/>
                  </a:cubicBezTo>
                  <a:cubicBezTo>
                    <a:pt x="764" y="37328"/>
                    <a:pt x="-6" y="42235"/>
                    <a:pt x="0" y="47171"/>
                  </a:cubicBezTo>
                  <a:cubicBezTo>
                    <a:pt x="-15" y="52070"/>
                    <a:pt x="752" y="56938"/>
                    <a:pt x="2275" y="61594"/>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98" name="任意多边形: 形状 97">
              <a:extLst>
                <a:ext uri="{FF2B5EF4-FFF2-40B4-BE49-F238E27FC236}">
                  <a16:creationId xmlns:a16="http://schemas.microsoft.com/office/drawing/2014/main" id="{78BD55D2-2247-4508-9F5B-2A48FA291B5F}"/>
                </a:ext>
              </a:extLst>
            </p:cNvPr>
            <p:cNvSpPr/>
            <p:nvPr/>
          </p:nvSpPr>
          <p:spPr>
            <a:xfrm>
              <a:off x="5226370" y="4779817"/>
              <a:ext cx="280806" cy="210409"/>
            </a:xfrm>
            <a:custGeom>
              <a:avLst/>
              <a:gdLst>
                <a:gd name="connsiteX0" fmla="*/ 87538 w 280806"/>
                <a:gd name="connsiteY0" fmla="*/ 210410 h 210409"/>
                <a:gd name="connsiteX1" fmla="*/ 111891 w 280806"/>
                <a:gd name="connsiteY1" fmla="*/ 186057 h 210409"/>
                <a:gd name="connsiteX2" fmla="*/ 36114 w 280806"/>
                <a:gd name="connsiteY2" fmla="*/ 128753 h 210409"/>
                <a:gd name="connsiteX3" fmla="*/ 74946 w 280806"/>
                <a:gd name="connsiteY3" fmla="*/ 91142 h 210409"/>
                <a:gd name="connsiteX4" fmla="*/ 129531 w 280806"/>
                <a:gd name="connsiteY4" fmla="*/ 53975 h 210409"/>
                <a:gd name="connsiteX5" fmla="*/ 119102 w 280806"/>
                <a:gd name="connsiteY5" fmla="*/ 178679 h 210409"/>
                <a:gd name="connsiteX6" fmla="*/ 133969 w 280806"/>
                <a:gd name="connsiteY6" fmla="*/ 163812 h 210409"/>
                <a:gd name="connsiteX7" fmla="*/ 164667 w 280806"/>
                <a:gd name="connsiteY7" fmla="*/ 51918 h 210409"/>
                <a:gd name="connsiteX8" fmla="*/ 245969 w 280806"/>
                <a:gd name="connsiteY8" fmla="*/ 51978 h 210409"/>
                <a:gd name="connsiteX9" fmla="*/ 280806 w 280806"/>
                <a:gd name="connsiteY9" fmla="*/ 17141 h 210409"/>
                <a:gd name="connsiteX10" fmla="*/ 205197 w 280806"/>
                <a:gd name="connsiteY10" fmla="*/ 0 h 210409"/>
                <a:gd name="connsiteX11" fmla="*/ 5493 w 280806"/>
                <a:gd name="connsiteY11" fmla="*/ 114552 h 210409"/>
                <a:gd name="connsiteX12" fmla="*/ 6270 w 280806"/>
                <a:gd name="connsiteY12" fmla="*/ 145395 h 210409"/>
                <a:gd name="connsiteX13" fmla="*/ 87538 w 280806"/>
                <a:gd name="connsiteY13" fmla="*/ 210410 h 21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06" h="210409">
                  <a:moveTo>
                    <a:pt x="87538" y="210410"/>
                  </a:moveTo>
                  <a:lnTo>
                    <a:pt x="111891" y="186057"/>
                  </a:lnTo>
                  <a:cubicBezTo>
                    <a:pt x="84187" y="170423"/>
                    <a:pt x="58703" y="151151"/>
                    <a:pt x="36114" y="128753"/>
                  </a:cubicBezTo>
                  <a:cubicBezTo>
                    <a:pt x="48223" y="115382"/>
                    <a:pt x="61195" y="102818"/>
                    <a:pt x="74946" y="91142"/>
                  </a:cubicBezTo>
                  <a:cubicBezTo>
                    <a:pt x="91703" y="76763"/>
                    <a:pt x="110011" y="64297"/>
                    <a:pt x="129531" y="53975"/>
                  </a:cubicBezTo>
                  <a:cubicBezTo>
                    <a:pt x="98012" y="88296"/>
                    <a:pt x="93722" y="139600"/>
                    <a:pt x="119102" y="178679"/>
                  </a:cubicBezTo>
                  <a:lnTo>
                    <a:pt x="133969" y="163812"/>
                  </a:lnTo>
                  <a:cubicBezTo>
                    <a:pt x="111547" y="124436"/>
                    <a:pt x="125291" y="74340"/>
                    <a:pt x="164667" y="51918"/>
                  </a:cubicBezTo>
                  <a:cubicBezTo>
                    <a:pt x="189873" y="37565"/>
                    <a:pt x="220784" y="37587"/>
                    <a:pt x="245969" y="51978"/>
                  </a:cubicBezTo>
                  <a:lnTo>
                    <a:pt x="280806" y="17141"/>
                  </a:lnTo>
                  <a:cubicBezTo>
                    <a:pt x="257073" y="6221"/>
                    <a:pt x="231319" y="382"/>
                    <a:pt x="205197" y="0"/>
                  </a:cubicBezTo>
                  <a:cubicBezTo>
                    <a:pt x="113388" y="0"/>
                    <a:pt x="35116" y="79770"/>
                    <a:pt x="5493" y="114552"/>
                  </a:cubicBezTo>
                  <a:cubicBezTo>
                    <a:pt x="-2118" y="123539"/>
                    <a:pt x="-1784" y="136803"/>
                    <a:pt x="6270" y="145395"/>
                  </a:cubicBezTo>
                  <a:cubicBezTo>
                    <a:pt x="30433" y="170490"/>
                    <a:pt x="57751" y="192344"/>
                    <a:pt x="87538" y="21041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99" name="任意多边形: 形状 98">
              <a:extLst>
                <a:ext uri="{FF2B5EF4-FFF2-40B4-BE49-F238E27FC236}">
                  <a16:creationId xmlns:a16="http://schemas.microsoft.com/office/drawing/2014/main" id="{5AE8B92F-D443-44BF-BDC9-8E89FE5B0545}"/>
                </a:ext>
              </a:extLst>
            </p:cNvPr>
            <p:cNvSpPr/>
            <p:nvPr/>
          </p:nvSpPr>
          <p:spPr>
            <a:xfrm>
              <a:off x="5236745" y="4713749"/>
              <a:ext cx="400737" cy="400737"/>
            </a:xfrm>
            <a:custGeom>
              <a:avLst/>
              <a:gdLst>
                <a:gd name="connsiteX0" fmla="*/ 315587 w 400737"/>
                <a:gd name="connsiteY0" fmla="*/ 108672 h 400737"/>
                <a:gd name="connsiteX1" fmla="*/ 400738 w 400737"/>
                <a:gd name="connsiteY1" fmla="*/ 23521 h 400737"/>
                <a:gd name="connsiteX2" fmla="*/ 377217 w 400737"/>
                <a:gd name="connsiteY2" fmla="*/ 0 h 400737"/>
                <a:gd name="connsiteX3" fmla="*/ 0 w 400737"/>
                <a:gd name="connsiteY3" fmla="*/ 377217 h 400737"/>
                <a:gd name="connsiteX4" fmla="*/ 23521 w 400737"/>
                <a:gd name="connsiteY4" fmla="*/ 400738 h 400737"/>
                <a:gd name="connsiteX5" fmla="*/ 124870 w 400737"/>
                <a:gd name="connsiteY5" fmla="*/ 299388 h 400737"/>
                <a:gd name="connsiteX6" fmla="*/ 194822 w 400737"/>
                <a:gd name="connsiteY6" fmla="*/ 312425 h 400737"/>
                <a:gd name="connsiteX7" fmla="*/ 393748 w 400737"/>
                <a:gd name="connsiteY7" fmla="*/ 211464 h 400737"/>
                <a:gd name="connsiteX8" fmla="*/ 394858 w 400737"/>
                <a:gd name="connsiteY8" fmla="*/ 180620 h 400737"/>
                <a:gd name="connsiteX9" fmla="*/ 315587 w 400737"/>
                <a:gd name="connsiteY9" fmla="*/ 108672 h 400737"/>
                <a:gd name="connsiteX10" fmla="*/ 194822 w 400737"/>
                <a:gd name="connsiteY10" fmla="*/ 271375 h 400737"/>
                <a:gd name="connsiteX11" fmla="*/ 160484 w 400737"/>
                <a:gd name="connsiteY11" fmla="*/ 263775 h 400737"/>
                <a:gd name="connsiteX12" fmla="*/ 188220 w 400737"/>
                <a:gd name="connsiteY12" fmla="*/ 236038 h 400737"/>
                <a:gd name="connsiteX13" fmla="*/ 194711 w 400737"/>
                <a:gd name="connsiteY13" fmla="*/ 236537 h 400737"/>
                <a:gd name="connsiteX14" fmla="*/ 241863 w 400737"/>
                <a:gd name="connsiteY14" fmla="*/ 189385 h 400737"/>
                <a:gd name="connsiteX15" fmla="*/ 241364 w 400737"/>
                <a:gd name="connsiteY15" fmla="*/ 182895 h 400737"/>
                <a:gd name="connsiteX16" fmla="*/ 269100 w 400737"/>
                <a:gd name="connsiteY16" fmla="*/ 155158 h 400737"/>
                <a:gd name="connsiteX17" fmla="*/ 229229 w 400737"/>
                <a:gd name="connsiteY17" fmla="*/ 264038 h 400737"/>
                <a:gd name="connsiteX18" fmla="*/ 194600 w 400737"/>
                <a:gd name="connsiteY18" fmla="*/ 271652 h 400737"/>
                <a:gd name="connsiteX19" fmla="*/ 266049 w 400737"/>
                <a:gd name="connsiteY19" fmla="*/ 263054 h 400737"/>
                <a:gd name="connsiteX20" fmla="*/ 284466 w 400737"/>
                <a:gd name="connsiteY20" fmla="*/ 139792 h 400737"/>
                <a:gd name="connsiteX21" fmla="*/ 291678 w 400737"/>
                <a:gd name="connsiteY21" fmla="*/ 132581 h 400737"/>
                <a:gd name="connsiteX22" fmla="*/ 363793 w 400737"/>
                <a:gd name="connsiteY22" fmla="*/ 195099 h 400737"/>
                <a:gd name="connsiteX23" fmla="*/ 266049 w 400737"/>
                <a:gd name="connsiteY23" fmla="*/ 263054 h 40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0737" h="400737">
                  <a:moveTo>
                    <a:pt x="315587" y="108672"/>
                  </a:moveTo>
                  <a:lnTo>
                    <a:pt x="400738" y="23521"/>
                  </a:lnTo>
                  <a:lnTo>
                    <a:pt x="377217" y="0"/>
                  </a:lnTo>
                  <a:lnTo>
                    <a:pt x="0" y="377217"/>
                  </a:lnTo>
                  <a:lnTo>
                    <a:pt x="23521" y="400738"/>
                  </a:lnTo>
                  <a:lnTo>
                    <a:pt x="124870" y="299388"/>
                  </a:lnTo>
                  <a:cubicBezTo>
                    <a:pt x="147244" y="307795"/>
                    <a:pt x="170921" y="312208"/>
                    <a:pt x="194822" y="312425"/>
                  </a:cubicBezTo>
                  <a:cubicBezTo>
                    <a:pt x="285742" y="312425"/>
                    <a:pt x="363349" y="242917"/>
                    <a:pt x="393748" y="211464"/>
                  </a:cubicBezTo>
                  <a:cubicBezTo>
                    <a:pt x="401875" y="202947"/>
                    <a:pt x="402352" y="189699"/>
                    <a:pt x="394858" y="180620"/>
                  </a:cubicBezTo>
                  <a:cubicBezTo>
                    <a:pt x="371594" y="153371"/>
                    <a:pt x="344956" y="129194"/>
                    <a:pt x="315587" y="108672"/>
                  </a:cubicBezTo>
                  <a:close/>
                  <a:moveTo>
                    <a:pt x="194822" y="271375"/>
                  </a:moveTo>
                  <a:cubicBezTo>
                    <a:pt x="182956" y="271398"/>
                    <a:pt x="171231" y="268803"/>
                    <a:pt x="160484" y="263775"/>
                  </a:cubicBezTo>
                  <a:lnTo>
                    <a:pt x="188220" y="236038"/>
                  </a:lnTo>
                  <a:cubicBezTo>
                    <a:pt x="190370" y="236347"/>
                    <a:pt x="192539" y="236514"/>
                    <a:pt x="194711" y="236537"/>
                  </a:cubicBezTo>
                  <a:cubicBezTo>
                    <a:pt x="220739" y="236507"/>
                    <a:pt x="241832" y="215414"/>
                    <a:pt x="241863" y="189385"/>
                  </a:cubicBezTo>
                  <a:cubicBezTo>
                    <a:pt x="241837" y="187213"/>
                    <a:pt x="241670" y="185046"/>
                    <a:pt x="241364" y="182895"/>
                  </a:cubicBezTo>
                  <a:lnTo>
                    <a:pt x="269100" y="155158"/>
                  </a:lnTo>
                  <a:cubicBezTo>
                    <a:pt x="288156" y="196235"/>
                    <a:pt x="270306" y="244982"/>
                    <a:pt x="229229" y="264038"/>
                  </a:cubicBezTo>
                  <a:cubicBezTo>
                    <a:pt x="218379" y="269071"/>
                    <a:pt x="206560" y="271670"/>
                    <a:pt x="194600" y="271652"/>
                  </a:cubicBezTo>
                  <a:close/>
                  <a:moveTo>
                    <a:pt x="266049" y="263054"/>
                  </a:moveTo>
                  <a:cubicBezTo>
                    <a:pt x="299489" y="230927"/>
                    <a:pt x="307055" y="180290"/>
                    <a:pt x="284466" y="139792"/>
                  </a:cubicBezTo>
                  <a:lnTo>
                    <a:pt x="291678" y="132581"/>
                  </a:lnTo>
                  <a:cubicBezTo>
                    <a:pt x="318269" y="150279"/>
                    <a:pt x="342502" y="171287"/>
                    <a:pt x="363793" y="195099"/>
                  </a:cubicBezTo>
                  <a:cubicBezTo>
                    <a:pt x="343323" y="214958"/>
                    <a:pt x="308264" y="244747"/>
                    <a:pt x="266049" y="263054"/>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25" name="组合 224">
            <a:extLst>
              <a:ext uri="{FF2B5EF4-FFF2-40B4-BE49-F238E27FC236}">
                <a16:creationId xmlns:a16="http://schemas.microsoft.com/office/drawing/2014/main" id="{51B75FAE-9A5A-4FD0-B6E7-36B9120C902B}"/>
              </a:ext>
            </a:extLst>
          </p:cNvPr>
          <p:cNvGrpSpPr/>
          <p:nvPr/>
        </p:nvGrpSpPr>
        <p:grpSpPr>
          <a:xfrm>
            <a:off x="6498867" y="2814800"/>
            <a:ext cx="510352" cy="310648"/>
            <a:chOff x="6498867" y="2814800"/>
            <a:chExt cx="510352" cy="310648"/>
          </a:xfrm>
        </p:grpSpPr>
        <p:sp>
          <p:nvSpPr>
            <p:cNvPr id="101" name="任意多边形: 形状 100">
              <a:extLst>
                <a:ext uri="{FF2B5EF4-FFF2-40B4-BE49-F238E27FC236}">
                  <a16:creationId xmlns:a16="http://schemas.microsoft.com/office/drawing/2014/main" id="{B91B3C7D-61CC-46FB-A86E-164A996BE621}"/>
                </a:ext>
              </a:extLst>
            </p:cNvPr>
            <p:cNvSpPr/>
            <p:nvPr/>
          </p:nvSpPr>
          <p:spPr>
            <a:xfrm>
              <a:off x="6565435" y="2814800"/>
              <a:ext cx="377217" cy="255176"/>
            </a:xfrm>
            <a:custGeom>
              <a:avLst/>
              <a:gdLst>
                <a:gd name="connsiteX0" fmla="*/ 343933 w 377217"/>
                <a:gd name="connsiteY0" fmla="*/ 221893 h 255176"/>
                <a:gd name="connsiteX1" fmla="*/ 33284 w 377217"/>
                <a:gd name="connsiteY1" fmla="*/ 221893 h 255176"/>
                <a:gd name="connsiteX2" fmla="*/ 33284 w 377217"/>
                <a:gd name="connsiteY2" fmla="*/ 33284 h 255176"/>
                <a:gd name="connsiteX3" fmla="*/ 343933 w 377217"/>
                <a:gd name="connsiteY3" fmla="*/ 33284 h 255176"/>
                <a:gd name="connsiteX4" fmla="*/ 343933 w 377217"/>
                <a:gd name="connsiteY4" fmla="*/ 221893 h 255176"/>
                <a:gd name="connsiteX5" fmla="*/ 377217 w 377217"/>
                <a:gd name="connsiteY5" fmla="*/ 22189 h 255176"/>
                <a:gd name="connsiteX6" fmla="*/ 355028 w 377217"/>
                <a:gd name="connsiteY6" fmla="*/ 0 h 255176"/>
                <a:gd name="connsiteX7" fmla="*/ 22189 w 377217"/>
                <a:gd name="connsiteY7" fmla="*/ 0 h 255176"/>
                <a:gd name="connsiteX8" fmla="*/ 0 w 377217"/>
                <a:gd name="connsiteY8" fmla="*/ 22189 h 255176"/>
                <a:gd name="connsiteX9" fmla="*/ 0 w 377217"/>
                <a:gd name="connsiteY9" fmla="*/ 255176 h 255176"/>
                <a:gd name="connsiteX10" fmla="*/ 377217 w 377217"/>
                <a:gd name="connsiteY10" fmla="*/ 255176 h 255176"/>
                <a:gd name="connsiteX11" fmla="*/ 377217 w 377217"/>
                <a:gd name="connsiteY11" fmla="*/ 22189 h 25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7217" h="255176">
                  <a:moveTo>
                    <a:pt x="343933" y="221893"/>
                  </a:moveTo>
                  <a:lnTo>
                    <a:pt x="33284" y="221893"/>
                  </a:lnTo>
                  <a:lnTo>
                    <a:pt x="33284" y="33284"/>
                  </a:lnTo>
                  <a:lnTo>
                    <a:pt x="343933" y="33284"/>
                  </a:lnTo>
                  <a:lnTo>
                    <a:pt x="343933" y="221893"/>
                  </a:lnTo>
                  <a:close/>
                  <a:moveTo>
                    <a:pt x="377217" y="22189"/>
                  </a:moveTo>
                  <a:cubicBezTo>
                    <a:pt x="377217" y="9985"/>
                    <a:pt x="367232" y="0"/>
                    <a:pt x="355028" y="0"/>
                  </a:cubicBezTo>
                  <a:lnTo>
                    <a:pt x="22189" y="0"/>
                  </a:lnTo>
                  <a:cubicBezTo>
                    <a:pt x="9985" y="0"/>
                    <a:pt x="0" y="9985"/>
                    <a:pt x="0" y="22189"/>
                  </a:cubicBezTo>
                  <a:lnTo>
                    <a:pt x="0" y="255176"/>
                  </a:lnTo>
                  <a:lnTo>
                    <a:pt x="377217" y="255176"/>
                  </a:lnTo>
                  <a:lnTo>
                    <a:pt x="377217" y="22189"/>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02" name="任意多边形: 形状 101">
              <a:extLst>
                <a:ext uri="{FF2B5EF4-FFF2-40B4-BE49-F238E27FC236}">
                  <a16:creationId xmlns:a16="http://schemas.microsoft.com/office/drawing/2014/main" id="{2CCB1B83-3D16-45E8-81D1-FA87801EF73E}"/>
                </a:ext>
              </a:extLst>
            </p:cNvPr>
            <p:cNvSpPr/>
            <p:nvPr/>
          </p:nvSpPr>
          <p:spPr>
            <a:xfrm>
              <a:off x="6498867" y="3092165"/>
              <a:ext cx="510352" cy="33283"/>
            </a:xfrm>
            <a:custGeom>
              <a:avLst/>
              <a:gdLst>
                <a:gd name="connsiteX0" fmla="*/ 288460 w 510352"/>
                <a:gd name="connsiteY0" fmla="*/ 0 h 33283"/>
                <a:gd name="connsiteX1" fmla="*/ 288460 w 510352"/>
                <a:gd name="connsiteY1" fmla="*/ 5547 h 33283"/>
                <a:gd name="connsiteX2" fmla="*/ 282913 w 510352"/>
                <a:gd name="connsiteY2" fmla="*/ 11095 h 33283"/>
                <a:gd name="connsiteX3" fmla="*/ 227440 w 510352"/>
                <a:gd name="connsiteY3" fmla="*/ 11095 h 33283"/>
                <a:gd name="connsiteX4" fmla="*/ 221893 w 510352"/>
                <a:gd name="connsiteY4" fmla="*/ 5547 h 33283"/>
                <a:gd name="connsiteX5" fmla="*/ 221893 w 510352"/>
                <a:gd name="connsiteY5" fmla="*/ 0 h 33283"/>
                <a:gd name="connsiteX6" fmla="*/ 0 w 510352"/>
                <a:gd name="connsiteY6" fmla="*/ 0 h 33283"/>
                <a:gd name="connsiteX7" fmla="*/ 0 w 510352"/>
                <a:gd name="connsiteY7" fmla="*/ 11095 h 33283"/>
                <a:gd name="connsiteX8" fmla="*/ 22189 w 510352"/>
                <a:gd name="connsiteY8" fmla="*/ 33284 h 33283"/>
                <a:gd name="connsiteX9" fmla="*/ 488164 w 510352"/>
                <a:gd name="connsiteY9" fmla="*/ 33284 h 33283"/>
                <a:gd name="connsiteX10" fmla="*/ 510353 w 510352"/>
                <a:gd name="connsiteY10" fmla="*/ 11095 h 33283"/>
                <a:gd name="connsiteX11" fmla="*/ 510353 w 510352"/>
                <a:gd name="connsiteY11" fmla="*/ 0 h 33283"/>
                <a:gd name="connsiteX12" fmla="*/ 288460 w 510352"/>
                <a:gd name="connsiteY12" fmla="*/ 0 h 3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0352" h="33283">
                  <a:moveTo>
                    <a:pt x="288460" y="0"/>
                  </a:moveTo>
                  <a:lnTo>
                    <a:pt x="288460" y="5547"/>
                  </a:lnTo>
                  <a:cubicBezTo>
                    <a:pt x="288460" y="8876"/>
                    <a:pt x="286241" y="11095"/>
                    <a:pt x="282913" y="11095"/>
                  </a:cubicBezTo>
                  <a:lnTo>
                    <a:pt x="227440" y="11095"/>
                  </a:lnTo>
                  <a:cubicBezTo>
                    <a:pt x="224111" y="11095"/>
                    <a:pt x="221893" y="8876"/>
                    <a:pt x="221893" y="5547"/>
                  </a:cubicBezTo>
                  <a:lnTo>
                    <a:pt x="221893" y="0"/>
                  </a:lnTo>
                  <a:lnTo>
                    <a:pt x="0" y="0"/>
                  </a:lnTo>
                  <a:lnTo>
                    <a:pt x="0" y="11095"/>
                  </a:lnTo>
                  <a:cubicBezTo>
                    <a:pt x="0" y="23299"/>
                    <a:pt x="9985" y="33284"/>
                    <a:pt x="22189" y="33284"/>
                  </a:cubicBezTo>
                  <a:lnTo>
                    <a:pt x="488164" y="33284"/>
                  </a:lnTo>
                  <a:cubicBezTo>
                    <a:pt x="500368" y="33284"/>
                    <a:pt x="510353" y="23299"/>
                    <a:pt x="510353" y="11095"/>
                  </a:cubicBezTo>
                  <a:lnTo>
                    <a:pt x="510353" y="0"/>
                  </a:lnTo>
                  <a:lnTo>
                    <a:pt x="288460" y="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26" name="组合 225">
            <a:extLst>
              <a:ext uri="{FF2B5EF4-FFF2-40B4-BE49-F238E27FC236}">
                <a16:creationId xmlns:a16="http://schemas.microsoft.com/office/drawing/2014/main" id="{6F4BB0A6-9E28-498C-87B9-CB93A6DFE62D}"/>
              </a:ext>
            </a:extLst>
          </p:cNvPr>
          <p:cNvGrpSpPr/>
          <p:nvPr/>
        </p:nvGrpSpPr>
        <p:grpSpPr>
          <a:xfrm>
            <a:off x="6498867" y="3759477"/>
            <a:ext cx="510352" cy="310648"/>
            <a:chOff x="6498867" y="3759477"/>
            <a:chExt cx="510352" cy="310648"/>
          </a:xfrm>
        </p:grpSpPr>
        <p:sp>
          <p:nvSpPr>
            <p:cNvPr id="104" name="任意多边形: 形状 103">
              <a:extLst>
                <a:ext uri="{FF2B5EF4-FFF2-40B4-BE49-F238E27FC236}">
                  <a16:creationId xmlns:a16="http://schemas.microsoft.com/office/drawing/2014/main" id="{65CFB7EB-9704-4005-8947-39ABF8FF116A}"/>
                </a:ext>
              </a:extLst>
            </p:cNvPr>
            <p:cNvSpPr/>
            <p:nvPr/>
          </p:nvSpPr>
          <p:spPr>
            <a:xfrm>
              <a:off x="6565435" y="3759477"/>
              <a:ext cx="377217" cy="255176"/>
            </a:xfrm>
            <a:custGeom>
              <a:avLst/>
              <a:gdLst>
                <a:gd name="connsiteX0" fmla="*/ 343933 w 377217"/>
                <a:gd name="connsiteY0" fmla="*/ 221893 h 255176"/>
                <a:gd name="connsiteX1" fmla="*/ 33284 w 377217"/>
                <a:gd name="connsiteY1" fmla="*/ 221893 h 255176"/>
                <a:gd name="connsiteX2" fmla="*/ 33284 w 377217"/>
                <a:gd name="connsiteY2" fmla="*/ 33284 h 255176"/>
                <a:gd name="connsiteX3" fmla="*/ 343933 w 377217"/>
                <a:gd name="connsiteY3" fmla="*/ 33284 h 255176"/>
                <a:gd name="connsiteX4" fmla="*/ 377217 w 377217"/>
                <a:gd name="connsiteY4" fmla="*/ 22189 h 255176"/>
                <a:gd name="connsiteX5" fmla="*/ 355028 w 377217"/>
                <a:gd name="connsiteY5" fmla="*/ 0 h 255176"/>
                <a:gd name="connsiteX6" fmla="*/ 22189 w 377217"/>
                <a:gd name="connsiteY6" fmla="*/ 0 h 255176"/>
                <a:gd name="connsiteX7" fmla="*/ 0 w 377217"/>
                <a:gd name="connsiteY7" fmla="*/ 22189 h 255176"/>
                <a:gd name="connsiteX8" fmla="*/ 0 w 377217"/>
                <a:gd name="connsiteY8" fmla="*/ 255176 h 255176"/>
                <a:gd name="connsiteX9" fmla="*/ 377217 w 377217"/>
                <a:gd name="connsiteY9" fmla="*/ 255176 h 25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217" h="255176">
                  <a:moveTo>
                    <a:pt x="343933" y="221893"/>
                  </a:moveTo>
                  <a:lnTo>
                    <a:pt x="33284" y="221893"/>
                  </a:lnTo>
                  <a:lnTo>
                    <a:pt x="33284" y="33284"/>
                  </a:lnTo>
                  <a:lnTo>
                    <a:pt x="343933" y="33284"/>
                  </a:lnTo>
                  <a:close/>
                  <a:moveTo>
                    <a:pt x="377217" y="22189"/>
                  </a:moveTo>
                  <a:cubicBezTo>
                    <a:pt x="377217" y="9935"/>
                    <a:pt x="367283" y="0"/>
                    <a:pt x="355028" y="0"/>
                  </a:cubicBezTo>
                  <a:lnTo>
                    <a:pt x="22189" y="0"/>
                  </a:lnTo>
                  <a:cubicBezTo>
                    <a:pt x="9935" y="0"/>
                    <a:pt x="0" y="9935"/>
                    <a:pt x="0" y="22189"/>
                  </a:cubicBezTo>
                  <a:lnTo>
                    <a:pt x="0" y="255176"/>
                  </a:lnTo>
                  <a:lnTo>
                    <a:pt x="377217" y="255176"/>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06" name="任意多边形: 形状 105">
              <a:extLst>
                <a:ext uri="{FF2B5EF4-FFF2-40B4-BE49-F238E27FC236}">
                  <a16:creationId xmlns:a16="http://schemas.microsoft.com/office/drawing/2014/main" id="{16FCE382-8934-4646-9BA8-9161F52C3F54}"/>
                </a:ext>
              </a:extLst>
            </p:cNvPr>
            <p:cNvSpPr/>
            <p:nvPr/>
          </p:nvSpPr>
          <p:spPr>
            <a:xfrm>
              <a:off x="6498867" y="4036842"/>
              <a:ext cx="510352" cy="33283"/>
            </a:xfrm>
            <a:custGeom>
              <a:avLst/>
              <a:gdLst>
                <a:gd name="connsiteX0" fmla="*/ 288460 w 510352"/>
                <a:gd name="connsiteY0" fmla="*/ 0 h 33283"/>
                <a:gd name="connsiteX1" fmla="*/ 288460 w 510352"/>
                <a:gd name="connsiteY1" fmla="*/ 5547 h 33283"/>
                <a:gd name="connsiteX2" fmla="*/ 283601 w 510352"/>
                <a:gd name="connsiteY2" fmla="*/ 11095 h 33283"/>
                <a:gd name="connsiteX3" fmla="*/ 282913 w 510352"/>
                <a:gd name="connsiteY3" fmla="*/ 11095 h 33283"/>
                <a:gd name="connsiteX4" fmla="*/ 227440 w 510352"/>
                <a:gd name="connsiteY4" fmla="*/ 11095 h 33283"/>
                <a:gd name="connsiteX5" fmla="*/ 221893 w 510352"/>
                <a:gd name="connsiteY5" fmla="*/ 6236 h 33283"/>
                <a:gd name="connsiteX6" fmla="*/ 221893 w 510352"/>
                <a:gd name="connsiteY6" fmla="*/ 5547 h 33283"/>
                <a:gd name="connsiteX7" fmla="*/ 221893 w 510352"/>
                <a:gd name="connsiteY7" fmla="*/ 0 h 33283"/>
                <a:gd name="connsiteX8" fmla="*/ 0 w 510352"/>
                <a:gd name="connsiteY8" fmla="*/ 0 h 33283"/>
                <a:gd name="connsiteX9" fmla="*/ 0 w 510352"/>
                <a:gd name="connsiteY9" fmla="*/ 11095 h 33283"/>
                <a:gd name="connsiteX10" fmla="*/ 22189 w 510352"/>
                <a:gd name="connsiteY10" fmla="*/ 33284 h 33283"/>
                <a:gd name="connsiteX11" fmla="*/ 488164 w 510352"/>
                <a:gd name="connsiteY11" fmla="*/ 33284 h 33283"/>
                <a:gd name="connsiteX12" fmla="*/ 510353 w 510352"/>
                <a:gd name="connsiteY12" fmla="*/ 11095 h 33283"/>
                <a:gd name="connsiteX13" fmla="*/ 510353 w 510352"/>
                <a:gd name="connsiteY13" fmla="*/ 0 h 3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0352" h="33283">
                  <a:moveTo>
                    <a:pt x="288460" y="0"/>
                  </a:moveTo>
                  <a:lnTo>
                    <a:pt x="288460" y="5547"/>
                  </a:lnTo>
                  <a:cubicBezTo>
                    <a:pt x="288651" y="8421"/>
                    <a:pt x="286475" y="10904"/>
                    <a:pt x="283601" y="11095"/>
                  </a:cubicBezTo>
                  <a:cubicBezTo>
                    <a:pt x="283372" y="11110"/>
                    <a:pt x="283142" y="11110"/>
                    <a:pt x="282913" y="11095"/>
                  </a:cubicBezTo>
                  <a:lnTo>
                    <a:pt x="227440" y="11095"/>
                  </a:lnTo>
                  <a:cubicBezTo>
                    <a:pt x="224566" y="11285"/>
                    <a:pt x="222083" y="9109"/>
                    <a:pt x="221893" y="6236"/>
                  </a:cubicBezTo>
                  <a:cubicBezTo>
                    <a:pt x="221878" y="6007"/>
                    <a:pt x="221878" y="5776"/>
                    <a:pt x="221893" y="5547"/>
                  </a:cubicBezTo>
                  <a:lnTo>
                    <a:pt x="221893" y="0"/>
                  </a:lnTo>
                  <a:lnTo>
                    <a:pt x="0" y="0"/>
                  </a:lnTo>
                  <a:lnTo>
                    <a:pt x="0" y="11095"/>
                  </a:lnTo>
                  <a:cubicBezTo>
                    <a:pt x="0" y="23349"/>
                    <a:pt x="9934" y="33284"/>
                    <a:pt x="22189" y="33284"/>
                  </a:cubicBezTo>
                  <a:lnTo>
                    <a:pt x="488164" y="33284"/>
                  </a:lnTo>
                  <a:cubicBezTo>
                    <a:pt x="500418" y="33284"/>
                    <a:pt x="510353" y="23349"/>
                    <a:pt x="510353" y="11095"/>
                  </a:cubicBezTo>
                  <a:lnTo>
                    <a:pt x="510353" y="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08" name="任意多边形: 形状 107">
              <a:extLst>
                <a:ext uri="{FF2B5EF4-FFF2-40B4-BE49-F238E27FC236}">
                  <a16:creationId xmlns:a16="http://schemas.microsoft.com/office/drawing/2014/main" id="{157A15C0-3B78-44CD-857E-C850516A0010}"/>
                </a:ext>
              </a:extLst>
            </p:cNvPr>
            <p:cNvSpPr/>
            <p:nvPr/>
          </p:nvSpPr>
          <p:spPr>
            <a:xfrm>
              <a:off x="6676381" y="3809403"/>
              <a:ext cx="155324" cy="155324"/>
            </a:xfrm>
            <a:custGeom>
              <a:avLst/>
              <a:gdLst>
                <a:gd name="connsiteX0" fmla="*/ 77662 w 155324"/>
                <a:gd name="connsiteY0" fmla="*/ 0 h 155324"/>
                <a:gd name="connsiteX1" fmla="*/ 0 w 155324"/>
                <a:gd name="connsiteY1" fmla="*/ 77662 h 155324"/>
                <a:gd name="connsiteX2" fmla="*/ 77662 w 155324"/>
                <a:gd name="connsiteY2" fmla="*/ 155325 h 155324"/>
                <a:gd name="connsiteX3" fmla="*/ 155325 w 155324"/>
                <a:gd name="connsiteY3" fmla="*/ 77662 h 155324"/>
                <a:gd name="connsiteX4" fmla="*/ 77662 w 155324"/>
                <a:gd name="connsiteY4" fmla="*/ 0 h 155324"/>
                <a:gd name="connsiteX5" fmla="*/ 83210 w 155324"/>
                <a:gd name="connsiteY5" fmla="*/ 83210 h 155324"/>
                <a:gd name="connsiteX6" fmla="*/ 108672 w 155324"/>
                <a:gd name="connsiteY6" fmla="*/ 83210 h 155324"/>
                <a:gd name="connsiteX7" fmla="*/ 83210 w 155324"/>
                <a:gd name="connsiteY7" fmla="*/ 133746 h 155324"/>
                <a:gd name="connsiteX8" fmla="*/ 83210 w 155324"/>
                <a:gd name="connsiteY8" fmla="*/ 72115 h 155324"/>
                <a:gd name="connsiteX9" fmla="*/ 83210 w 155324"/>
                <a:gd name="connsiteY9" fmla="*/ 21524 h 155324"/>
                <a:gd name="connsiteX10" fmla="*/ 108672 w 155324"/>
                <a:gd name="connsiteY10" fmla="*/ 72115 h 155324"/>
                <a:gd name="connsiteX11" fmla="*/ 72115 w 155324"/>
                <a:gd name="connsiteY11" fmla="*/ 72115 h 155324"/>
                <a:gd name="connsiteX12" fmla="*/ 47485 w 155324"/>
                <a:gd name="connsiteY12" fmla="*/ 72115 h 155324"/>
                <a:gd name="connsiteX13" fmla="*/ 72115 w 155324"/>
                <a:gd name="connsiteY13" fmla="*/ 22189 h 155324"/>
                <a:gd name="connsiteX14" fmla="*/ 72115 w 155324"/>
                <a:gd name="connsiteY14" fmla="*/ 83210 h 155324"/>
                <a:gd name="connsiteX15" fmla="*/ 72115 w 155324"/>
                <a:gd name="connsiteY15" fmla="*/ 133136 h 155324"/>
                <a:gd name="connsiteX16" fmla="*/ 47485 w 155324"/>
                <a:gd name="connsiteY16" fmla="*/ 83210 h 155324"/>
                <a:gd name="connsiteX17" fmla="*/ 36335 w 155324"/>
                <a:gd name="connsiteY17" fmla="*/ 72115 h 155324"/>
                <a:gd name="connsiteX18" fmla="*/ 12592 w 155324"/>
                <a:gd name="connsiteY18" fmla="*/ 72115 h 155324"/>
                <a:gd name="connsiteX19" fmla="*/ 65125 w 155324"/>
                <a:gd name="connsiteY19" fmla="*/ 13591 h 155324"/>
                <a:gd name="connsiteX20" fmla="*/ 36335 w 155324"/>
                <a:gd name="connsiteY20" fmla="*/ 72115 h 155324"/>
                <a:gd name="connsiteX21" fmla="*/ 36335 w 155324"/>
                <a:gd name="connsiteY21" fmla="*/ 83210 h 155324"/>
                <a:gd name="connsiteX22" fmla="*/ 65236 w 155324"/>
                <a:gd name="connsiteY22" fmla="*/ 141789 h 155324"/>
                <a:gd name="connsiteX23" fmla="*/ 12592 w 155324"/>
                <a:gd name="connsiteY23" fmla="*/ 83210 h 155324"/>
                <a:gd name="connsiteX24" fmla="*/ 119822 w 155324"/>
                <a:gd name="connsiteY24" fmla="*/ 83210 h 155324"/>
                <a:gd name="connsiteX25" fmla="*/ 142732 w 155324"/>
                <a:gd name="connsiteY25" fmla="*/ 83210 h 155324"/>
                <a:gd name="connsiteX26" fmla="*/ 91087 w 155324"/>
                <a:gd name="connsiteY26" fmla="*/ 141567 h 155324"/>
                <a:gd name="connsiteX27" fmla="*/ 119822 w 155324"/>
                <a:gd name="connsiteY27" fmla="*/ 83210 h 155324"/>
                <a:gd name="connsiteX28" fmla="*/ 119822 w 155324"/>
                <a:gd name="connsiteY28" fmla="*/ 72115 h 155324"/>
                <a:gd name="connsiteX29" fmla="*/ 91253 w 155324"/>
                <a:gd name="connsiteY29" fmla="*/ 13813 h 155324"/>
                <a:gd name="connsiteX30" fmla="*/ 142732 w 155324"/>
                <a:gd name="connsiteY30" fmla="*/ 72115 h 1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5324" h="155324">
                  <a:moveTo>
                    <a:pt x="77662" y="0"/>
                  </a:moveTo>
                  <a:cubicBezTo>
                    <a:pt x="34771" y="0"/>
                    <a:pt x="0" y="34771"/>
                    <a:pt x="0" y="77662"/>
                  </a:cubicBezTo>
                  <a:cubicBezTo>
                    <a:pt x="0" y="120554"/>
                    <a:pt x="34771" y="155325"/>
                    <a:pt x="77662" y="155325"/>
                  </a:cubicBezTo>
                  <a:cubicBezTo>
                    <a:pt x="120554" y="155325"/>
                    <a:pt x="155325" y="120554"/>
                    <a:pt x="155325" y="77662"/>
                  </a:cubicBezTo>
                  <a:cubicBezTo>
                    <a:pt x="155325" y="34771"/>
                    <a:pt x="120554" y="0"/>
                    <a:pt x="77662" y="0"/>
                  </a:cubicBezTo>
                  <a:close/>
                  <a:moveTo>
                    <a:pt x="83210" y="83210"/>
                  </a:moveTo>
                  <a:lnTo>
                    <a:pt x="108672" y="83210"/>
                  </a:lnTo>
                  <a:cubicBezTo>
                    <a:pt x="105772" y="102333"/>
                    <a:pt x="96853" y="120036"/>
                    <a:pt x="83210" y="133746"/>
                  </a:cubicBezTo>
                  <a:close/>
                  <a:moveTo>
                    <a:pt x="83210" y="72115"/>
                  </a:moveTo>
                  <a:lnTo>
                    <a:pt x="83210" y="21524"/>
                  </a:lnTo>
                  <a:cubicBezTo>
                    <a:pt x="96867" y="35247"/>
                    <a:pt x="105787" y="52970"/>
                    <a:pt x="108672" y="72115"/>
                  </a:cubicBezTo>
                  <a:close/>
                  <a:moveTo>
                    <a:pt x="72115" y="72115"/>
                  </a:moveTo>
                  <a:lnTo>
                    <a:pt x="47485" y="72115"/>
                  </a:lnTo>
                  <a:cubicBezTo>
                    <a:pt x="50244" y="53298"/>
                    <a:pt x="58862" y="35829"/>
                    <a:pt x="72115" y="22189"/>
                  </a:cubicBezTo>
                  <a:close/>
                  <a:moveTo>
                    <a:pt x="72115" y="83210"/>
                  </a:moveTo>
                  <a:lnTo>
                    <a:pt x="72115" y="133136"/>
                  </a:lnTo>
                  <a:cubicBezTo>
                    <a:pt x="58887" y="119478"/>
                    <a:pt x="50273" y="102018"/>
                    <a:pt x="47485" y="83210"/>
                  </a:cubicBezTo>
                  <a:close/>
                  <a:moveTo>
                    <a:pt x="36335" y="72115"/>
                  </a:moveTo>
                  <a:lnTo>
                    <a:pt x="12592" y="72115"/>
                  </a:lnTo>
                  <a:cubicBezTo>
                    <a:pt x="15055" y="43058"/>
                    <a:pt x="36502" y="19165"/>
                    <a:pt x="65125" y="13591"/>
                  </a:cubicBezTo>
                  <a:cubicBezTo>
                    <a:pt x="49311" y="29371"/>
                    <a:pt x="39185" y="49956"/>
                    <a:pt x="36335" y="72115"/>
                  </a:cubicBezTo>
                  <a:close/>
                  <a:moveTo>
                    <a:pt x="36335" y="83210"/>
                  </a:moveTo>
                  <a:cubicBezTo>
                    <a:pt x="39187" y="105407"/>
                    <a:pt x="49357" y="126020"/>
                    <a:pt x="65236" y="141789"/>
                  </a:cubicBezTo>
                  <a:cubicBezTo>
                    <a:pt x="36571" y="136219"/>
                    <a:pt x="15080" y="112305"/>
                    <a:pt x="12592" y="83210"/>
                  </a:cubicBezTo>
                  <a:close/>
                  <a:moveTo>
                    <a:pt x="119822" y="83210"/>
                  </a:moveTo>
                  <a:lnTo>
                    <a:pt x="142732" y="83210"/>
                  </a:lnTo>
                  <a:cubicBezTo>
                    <a:pt x="140303" y="111937"/>
                    <a:pt x="119306" y="135663"/>
                    <a:pt x="91087" y="141567"/>
                  </a:cubicBezTo>
                  <a:cubicBezTo>
                    <a:pt x="106893" y="125855"/>
                    <a:pt x="117005" y="105318"/>
                    <a:pt x="119822" y="83210"/>
                  </a:cubicBezTo>
                  <a:close/>
                  <a:moveTo>
                    <a:pt x="119822" y="72115"/>
                  </a:moveTo>
                  <a:cubicBezTo>
                    <a:pt x="116982" y="50065"/>
                    <a:pt x="106939" y="29569"/>
                    <a:pt x="91253" y="13813"/>
                  </a:cubicBezTo>
                  <a:cubicBezTo>
                    <a:pt x="119389" y="19775"/>
                    <a:pt x="140300" y="43458"/>
                    <a:pt x="142732" y="7211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24" name="组合 223">
            <a:extLst>
              <a:ext uri="{FF2B5EF4-FFF2-40B4-BE49-F238E27FC236}">
                <a16:creationId xmlns:a16="http://schemas.microsoft.com/office/drawing/2014/main" id="{DE5F969E-C8FC-443A-A92C-465FE4C9674F}"/>
              </a:ext>
            </a:extLst>
          </p:cNvPr>
          <p:cNvGrpSpPr/>
          <p:nvPr/>
        </p:nvGrpSpPr>
        <p:grpSpPr>
          <a:xfrm>
            <a:off x="7839754" y="2738802"/>
            <a:ext cx="455433" cy="458762"/>
            <a:chOff x="7839754" y="2738802"/>
            <a:chExt cx="455433" cy="458762"/>
          </a:xfrm>
        </p:grpSpPr>
        <p:sp>
          <p:nvSpPr>
            <p:cNvPr id="112" name="任意多边形: 形状 111">
              <a:extLst>
                <a:ext uri="{FF2B5EF4-FFF2-40B4-BE49-F238E27FC236}">
                  <a16:creationId xmlns:a16="http://schemas.microsoft.com/office/drawing/2014/main" id="{2E8CFCC8-6660-40CA-A565-3301FA6D093E}"/>
                </a:ext>
              </a:extLst>
            </p:cNvPr>
            <p:cNvSpPr/>
            <p:nvPr/>
          </p:nvSpPr>
          <p:spPr>
            <a:xfrm>
              <a:off x="8006173" y="2738802"/>
              <a:ext cx="289014" cy="186944"/>
            </a:xfrm>
            <a:custGeom>
              <a:avLst/>
              <a:gdLst>
                <a:gd name="connsiteX0" fmla="*/ 246301 w 289014"/>
                <a:gd name="connsiteY0" fmla="*/ 72670 h 186944"/>
                <a:gd name="connsiteX1" fmla="*/ 191382 w 289014"/>
                <a:gd name="connsiteY1" fmla="*/ 26627 h 186944"/>
                <a:gd name="connsiteX2" fmla="*/ 182507 w 289014"/>
                <a:gd name="connsiteY2" fmla="*/ 27182 h 186944"/>
                <a:gd name="connsiteX3" fmla="*/ 125369 w 289014"/>
                <a:gd name="connsiteY3" fmla="*/ 0 h 186944"/>
                <a:gd name="connsiteX4" fmla="*/ 54364 w 289014"/>
                <a:gd name="connsiteY4" fmla="*/ 53809 h 186944"/>
                <a:gd name="connsiteX5" fmla="*/ 0 w 289014"/>
                <a:gd name="connsiteY5" fmla="*/ 119822 h 186944"/>
                <a:gd name="connsiteX6" fmla="*/ 66568 w 289014"/>
                <a:gd name="connsiteY6" fmla="*/ 186944 h 186944"/>
                <a:gd name="connsiteX7" fmla="*/ 66568 w 289014"/>
                <a:gd name="connsiteY7" fmla="*/ 186944 h 186944"/>
                <a:gd name="connsiteX8" fmla="*/ 232987 w 289014"/>
                <a:gd name="connsiteY8" fmla="*/ 186944 h 186944"/>
                <a:gd name="connsiteX9" fmla="*/ 289015 w 289014"/>
                <a:gd name="connsiteY9" fmla="*/ 128698 h 186944"/>
                <a:gd name="connsiteX10" fmla="*/ 246301 w 289014"/>
                <a:gd name="connsiteY10" fmla="*/ 72670 h 186944"/>
                <a:gd name="connsiteX11" fmla="*/ 229659 w 289014"/>
                <a:gd name="connsiteY11" fmla="*/ 153661 h 186944"/>
                <a:gd name="connsiteX12" fmla="*/ 65458 w 289014"/>
                <a:gd name="connsiteY12" fmla="*/ 153661 h 186944"/>
                <a:gd name="connsiteX13" fmla="*/ 36058 w 289014"/>
                <a:gd name="connsiteY13" fmla="*/ 134245 h 186944"/>
                <a:gd name="connsiteX14" fmla="*/ 39941 w 289014"/>
                <a:gd name="connsiteY14" fmla="*/ 98742 h 186944"/>
                <a:gd name="connsiteX15" fmla="*/ 67122 w 289014"/>
                <a:gd name="connsiteY15" fmla="*/ 84874 h 186944"/>
                <a:gd name="connsiteX16" fmla="*/ 72670 w 289014"/>
                <a:gd name="connsiteY16" fmla="*/ 85429 h 186944"/>
                <a:gd name="connsiteX17" fmla="*/ 82655 w 289014"/>
                <a:gd name="connsiteY17" fmla="*/ 87093 h 186944"/>
                <a:gd name="connsiteX18" fmla="*/ 82655 w 289014"/>
                <a:gd name="connsiteY18" fmla="*/ 75998 h 186944"/>
                <a:gd name="connsiteX19" fmla="*/ 115384 w 289014"/>
                <a:gd name="connsiteY19" fmla="*/ 34393 h 186944"/>
                <a:gd name="connsiteX20" fmla="*/ 125369 w 289014"/>
                <a:gd name="connsiteY20" fmla="*/ 33284 h 186944"/>
                <a:gd name="connsiteX21" fmla="*/ 125369 w 289014"/>
                <a:gd name="connsiteY21" fmla="*/ 33284 h 186944"/>
                <a:gd name="connsiteX22" fmla="*/ 125369 w 289014"/>
                <a:gd name="connsiteY22" fmla="*/ 33284 h 186944"/>
                <a:gd name="connsiteX23" fmla="*/ 125369 w 289014"/>
                <a:gd name="connsiteY23" fmla="*/ 33284 h 186944"/>
                <a:gd name="connsiteX24" fmla="*/ 163091 w 289014"/>
                <a:gd name="connsiteY24" fmla="*/ 56583 h 186944"/>
                <a:gd name="connsiteX25" fmla="*/ 166419 w 289014"/>
                <a:gd name="connsiteY25" fmla="*/ 63239 h 186944"/>
                <a:gd name="connsiteX26" fmla="*/ 173631 w 289014"/>
                <a:gd name="connsiteY26" fmla="*/ 60466 h 186944"/>
                <a:gd name="connsiteX27" fmla="*/ 184726 w 289014"/>
                <a:gd name="connsiteY27" fmla="*/ 58802 h 186944"/>
                <a:gd name="connsiteX28" fmla="*/ 204696 w 289014"/>
                <a:gd name="connsiteY28" fmla="*/ 64904 h 186944"/>
                <a:gd name="connsiteX29" fmla="*/ 219119 w 289014"/>
                <a:gd name="connsiteY29" fmla="*/ 93195 h 186944"/>
                <a:gd name="connsiteX30" fmla="*/ 219119 w 289014"/>
                <a:gd name="connsiteY30" fmla="*/ 102071 h 186944"/>
                <a:gd name="connsiteX31" fmla="*/ 230213 w 289014"/>
                <a:gd name="connsiteY31" fmla="*/ 102071 h 186944"/>
                <a:gd name="connsiteX32" fmla="*/ 256286 w 289014"/>
                <a:gd name="connsiteY32" fmla="*/ 128143 h 186944"/>
                <a:gd name="connsiteX33" fmla="*/ 229659 w 289014"/>
                <a:gd name="connsiteY33" fmla="*/ 153661 h 18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89014" h="186944">
                  <a:moveTo>
                    <a:pt x="246301" y="72670"/>
                  </a:moveTo>
                  <a:cubicBezTo>
                    <a:pt x="241863" y="46597"/>
                    <a:pt x="218564" y="26627"/>
                    <a:pt x="191382" y="26627"/>
                  </a:cubicBezTo>
                  <a:cubicBezTo>
                    <a:pt x="188609" y="26627"/>
                    <a:pt x="185280" y="27182"/>
                    <a:pt x="182507" y="27182"/>
                  </a:cubicBezTo>
                  <a:cubicBezTo>
                    <a:pt x="169193" y="10540"/>
                    <a:pt x="148668" y="0"/>
                    <a:pt x="125369" y="0"/>
                  </a:cubicBezTo>
                  <a:cubicBezTo>
                    <a:pt x="91531" y="0"/>
                    <a:pt x="63239" y="22744"/>
                    <a:pt x="54364" y="53809"/>
                  </a:cubicBezTo>
                  <a:cubicBezTo>
                    <a:pt x="23299" y="59911"/>
                    <a:pt x="0" y="87093"/>
                    <a:pt x="0" y="119822"/>
                  </a:cubicBezTo>
                  <a:cubicBezTo>
                    <a:pt x="0" y="156989"/>
                    <a:pt x="29955" y="186944"/>
                    <a:pt x="66568" y="186944"/>
                  </a:cubicBezTo>
                  <a:lnTo>
                    <a:pt x="66568" y="186944"/>
                  </a:lnTo>
                  <a:cubicBezTo>
                    <a:pt x="66568" y="186944"/>
                    <a:pt x="230768" y="186944"/>
                    <a:pt x="232987" y="186944"/>
                  </a:cubicBezTo>
                  <a:cubicBezTo>
                    <a:pt x="265162" y="186944"/>
                    <a:pt x="289015" y="160872"/>
                    <a:pt x="289015" y="128698"/>
                  </a:cubicBezTo>
                  <a:cubicBezTo>
                    <a:pt x="289015" y="102071"/>
                    <a:pt x="270709" y="79881"/>
                    <a:pt x="246301" y="72670"/>
                  </a:cubicBezTo>
                  <a:close/>
                  <a:moveTo>
                    <a:pt x="229659" y="153661"/>
                  </a:moveTo>
                  <a:lnTo>
                    <a:pt x="65458" y="153661"/>
                  </a:lnTo>
                  <a:cubicBezTo>
                    <a:pt x="52699" y="152551"/>
                    <a:pt x="41605" y="145340"/>
                    <a:pt x="36058" y="134245"/>
                  </a:cubicBezTo>
                  <a:cubicBezTo>
                    <a:pt x="31065" y="122596"/>
                    <a:pt x="32174" y="109282"/>
                    <a:pt x="39941" y="98742"/>
                  </a:cubicBezTo>
                  <a:cubicBezTo>
                    <a:pt x="46597" y="89866"/>
                    <a:pt x="56583" y="84874"/>
                    <a:pt x="67122" y="84874"/>
                  </a:cubicBezTo>
                  <a:cubicBezTo>
                    <a:pt x="68787" y="84874"/>
                    <a:pt x="71006" y="84874"/>
                    <a:pt x="72670" y="85429"/>
                  </a:cubicBezTo>
                  <a:lnTo>
                    <a:pt x="82655" y="87093"/>
                  </a:lnTo>
                  <a:lnTo>
                    <a:pt x="82655" y="75998"/>
                  </a:lnTo>
                  <a:cubicBezTo>
                    <a:pt x="82655" y="56028"/>
                    <a:pt x="95969" y="38831"/>
                    <a:pt x="115384" y="34393"/>
                  </a:cubicBezTo>
                  <a:cubicBezTo>
                    <a:pt x="118712" y="33839"/>
                    <a:pt x="122041" y="33284"/>
                    <a:pt x="125369" y="33284"/>
                  </a:cubicBezTo>
                  <a:cubicBezTo>
                    <a:pt x="125369" y="33284"/>
                    <a:pt x="125369" y="33284"/>
                    <a:pt x="125369" y="33284"/>
                  </a:cubicBezTo>
                  <a:lnTo>
                    <a:pt x="125369" y="33284"/>
                  </a:lnTo>
                  <a:cubicBezTo>
                    <a:pt x="125369" y="33284"/>
                    <a:pt x="125369" y="33284"/>
                    <a:pt x="125369" y="33284"/>
                  </a:cubicBezTo>
                  <a:cubicBezTo>
                    <a:pt x="141456" y="33284"/>
                    <a:pt x="155879" y="42160"/>
                    <a:pt x="163091" y="56583"/>
                  </a:cubicBezTo>
                  <a:lnTo>
                    <a:pt x="166419" y="63239"/>
                  </a:lnTo>
                  <a:lnTo>
                    <a:pt x="173631" y="60466"/>
                  </a:lnTo>
                  <a:cubicBezTo>
                    <a:pt x="176959" y="59356"/>
                    <a:pt x="180842" y="58802"/>
                    <a:pt x="184726" y="58802"/>
                  </a:cubicBezTo>
                  <a:cubicBezTo>
                    <a:pt x="191937" y="58802"/>
                    <a:pt x="198594" y="61020"/>
                    <a:pt x="204696" y="64904"/>
                  </a:cubicBezTo>
                  <a:cubicBezTo>
                    <a:pt x="213572" y="71560"/>
                    <a:pt x="219119" y="82100"/>
                    <a:pt x="219119" y="93195"/>
                  </a:cubicBezTo>
                  <a:lnTo>
                    <a:pt x="219119" y="102071"/>
                  </a:lnTo>
                  <a:lnTo>
                    <a:pt x="230213" y="102071"/>
                  </a:lnTo>
                  <a:cubicBezTo>
                    <a:pt x="244636" y="102071"/>
                    <a:pt x="256286" y="113720"/>
                    <a:pt x="256286" y="128143"/>
                  </a:cubicBezTo>
                  <a:cubicBezTo>
                    <a:pt x="255731" y="142011"/>
                    <a:pt x="244082" y="153661"/>
                    <a:pt x="229659" y="153661"/>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14" name="任意多边形: 形状 113">
              <a:extLst>
                <a:ext uri="{FF2B5EF4-FFF2-40B4-BE49-F238E27FC236}">
                  <a16:creationId xmlns:a16="http://schemas.microsoft.com/office/drawing/2014/main" id="{05EDD1AC-4EFD-44B7-8E93-6CEAC6AF008F}"/>
                </a:ext>
              </a:extLst>
            </p:cNvPr>
            <p:cNvSpPr/>
            <p:nvPr/>
          </p:nvSpPr>
          <p:spPr>
            <a:xfrm>
              <a:off x="7839754" y="2947935"/>
              <a:ext cx="266271" cy="249629"/>
            </a:xfrm>
            <a:custGeom>
              <a:avLst/>
              <a:gdLst>
                <a:gd name="connsiteX0" fmla="*/ 248520 w 266271"/>
                <a:gd name="connsiteY0" fmla="*/ 0 h 249629"/>
                <a:gd name="connsiteX1" fmla="*/ 17751 w 266271"/>
                <a:gd name="connsiteY1" fmla="*/ 0 h 249629"/>
                <a:gd name="connsiteX2" fmla="*/ 0 w 266271"/>
                <a:gd name="connsiteY2" fmla="*/ 17751 h 249629"/>
                <a:gd name="connsiteX3" fmla="*/ 0 w 266271"/>
                <a:gd name="connsiteY3" fmla="*/ 176405 h 249629"/>
                <a:gd name="connsiteX4" fmla="*/ 17751 w 266271"/>
                <a:gd name="connsiteY4" fmla="*/ 194156 h 249629"/>
                <a:gd name="connsiteX5" fmla="*/ 17751 w 266271"/>
                <a:gd name="connsiteY5" fmla="*/ 194156 h 249629"/>
                <a:gd name="connsiteX6" fmla="*/ 105399 w 266271"/>
                <a:gd name="connsiteY6" fmla="*/ 194156 h 249629"/>
                <a:gd name="connsiteX7" fmla="*/ 105399 w 266271"/>
                <a:gd name="connsiteY7" fmla="*/ 216345 h 249629"/>
                <a:gd name="connsiteX8" fmla="*/ 66568 w 266271"/>
                <a:gd name="connsiteY8" fmla="*/ 216345 h 249629"/>
                <a:gd name="connsiteX9" fmla="*/ 66568 w 266271"/>
                <a:gd name="connsiteY9" fmla="*/ 249629 h 249629"/>
                <a:gd name="connsiteX10" fmla="*/ 199703 w 266271"/>
                <a:gd name="connsiteY10" fmla="*/ 249629 h 249629"/>
                <a:gd name="connsiteX11" fmla="*/ 199703 w 266271"/>
                <a:gd name="connsiteY11" fmla="*/ 216345 h 249629"/>
                <a:gd name="connsiteX12" fmla="*/ 160872 w 266271"/>
                <a:gd name="connsiteY12" fmla="*/ 216345 h 249629"/>
                <a:gd name="connsiteX13" fmla="*/ 160872 w 266271"/>
                <a:gd name="connsiteY13" fmla="*/ 194156 h 249629"/>
                <a:gd name="connsiteX14" fmla="*/ 248520 w 266271"/>
                <a:gd name="connsiteY14" fmla="*/ 194156 h 249629"/>
                <a:gd name="connsiteX15" fmla="*/ 266271 w 266271"/>
                <a:gd name="connsiteY15" fmla="*/ 176405 h 249629"/>
                <a:gd name="connsiteX16" fmla="*/ 266271 w 266271"/>
                <a:gd name="connsiteY16" fmla="*/ 176405 h 249629"/>
                <a:gd name="connsiteX17" fmla="*/ 266271 w 266271"/>
                <a:gd name="connsiteY17" fmla="*/ 17751 h 249629"/>
                <a:gd name="connsiteX18" fmla="*/ 248520 w 266271"/>
                <a:gd name="connsiteY18" fmla="*/ 0 h 249629"/>
                <a:gd name="connsiteX19" fmla="*/ 232987 w 266271"/>
                <a:gd name="connsiteY19" fmla="*/ 160872 h 249629"/>
                <a:gd name="connsiteX20" fmla="*/ 33284 w 266271"/>
                <a:gd name="connsiteY20" fmla="*/ 160872 h 249629"/>
                <a:gd name="connsiteX21" fmla="*/ 33284 w 266271"/>
                <a:gd name="connsiteY21" fmla="*/ 33284 h 249629"/>
                <a:gd name="connsiteX22" fmla="*/ 232987 w 266271"/>
                <a:gd name="connsiteY22" fmla="*/ 33284 h 249629"/>
                <a:gd name="connsiteX23" fmla="*/ 232987 w 266271"/>
                <a:gd name="connsiteY23" fmla="*/ 160872 h 24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6271" h="249629">
                  <a:moveTo>
                    <a:pt x="248520" y="0"/>
                  </a:moveTo>
                  <a:lnTo>
                    <a:pt x="17751" y="0"/>
                  </a:lnTo>
                  <a:cubicBezTo>
                    <a:pt x="7766" y="0"/>
                    <a:pt x="0" y="7766"/>
                    <a:pt x="0" y="17751"/>
                  </a:cubicBezTo>
                  <a:lnTo>
                    <a:pt x="0" y="176405"/>
                  </a:lnTo>
                  <a:cubicBezTo>
                    <a:pt x="0" y="186390"/>
                    <a:pt x="7766" y="194156"/>
                    <a:pt x="17751" y="194156"/>
                  </a:cubicBezTo>
                  <a:cubicBezTo>
                    <a:pt x="17751" y="194156"/>
                    <a:pt x="17751" y="194156"/>
                    <a:pt x="17751" y="194156"/>
                  </a:cubicBezTo>
                  <a:lnTo>
                    <a:pt x="105399" y="194156"/>
                  </a:lnTo>
                  <a:lnTo>
                    <a:pt x="105399" y="216345"/>
                  </a:lnTo>
                  <a:lnTo>
                    <a:pt x="66568" y="216345"/>
                  </a:lnTo>
                  <a:lnTo>
                    <a:pt x="66568" y="249629"/>
                  </a:lnTo>
                  <a:lnTo>
                    <a:pt x="199703" y="249629"/>
                  </a:lnTo>
                  <a:lnTo>
                    <a:pt x="199703" y="216345"/>
                  </a:lnTo>
                  <a:lnTo>
                    <a:pt x="160872" y="216345"/>
                  </a:lnTo>
                  <a:lnTo>
                    <a:pt x="160872" y="194156"/>
                  </a:lnTo>
                  <a:lnTo>
                    <a:pt x="248520" y="194156"/>
                  </a:lnTo>
                  <a:cubicBezTo>
                    <a:pt x="258505" y="194156"/>
                    <a:pt x="266271" y="186390"/>
                    <a:pt x="266271" y="176405"/>
                  </a:cubicBezTo>
                  <a:lnTo>
                    <a:pt x="266271" y="176405"/>
                  </a:lnTo>
                  <a:lnTo>
                    <a:pt x="266271" y="17751"/>
                  </a:lnTo>
                  <a:cubicBezTo>
                    <a:pt x="266271" y="7766"/>
                    <a:pt x="258505" y="0"/>
                    <a:pt x="248520" y="0"/>
                  </a:cubicBezTo>
                  <a:close/>
                  <a:moveTo>
                    <a:pt x="232987" y="160872"/>
                  </a:moveTo>
                  <a:lnTo>
                    <a:pt x="33284" y="160872"/>
                  </a:lnTo>
                  <a:lnTo>
                    <a:pt x="33284" y="33284"/>
                  </a:lnTo>
                  <a:lnTo>
                    <a:pt x="232987" y="33284"/>
                  </a:lnTo>
                  <a:lnTo>
                    <a:pt x="232987" y="160872"/>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16" name="任意多边形: 形状 115">
              <a:extLst>
                <a:ext uri="{FF2B5EF4-FFF2-40B4-BE49-F238E27FC236}">
                  <a16:creationId xmlns:a16="http://schemas.microsoft.com/office/drawing/2014/main" id="{5D26C4AE-41F4-44B2-A003-9749ACD0D63C}"/>
                </a:ext>
              </a:extLst>
            </p:cNvPr>
            <p:cNvSpPr/>
            <p:nvPr/>
          </p:nvSpPr>
          <p:spPr>
            <a:xfrm>
              <a:off x="8132097" y="2947935"/>
              <a:ext cx="97766" cy="123150"/>
            </a:xfrm>
            <a:custGeom>
              <a:avLst/>
              <a:gdLst>
                <a:gd name="connsiteX0" fmla="*/ 56028 w 97766"/>
                <a:gd name="connsiteY0" fmla="*/ 0 h 123150"/>
                <a:gd name="connsiteX1" fmla="*/ 64349 w 97766"/>
                <a:gd name="connsiteY1" fmla="*/ 25518 h 123150"/>
                <a:gd name="connsiteX2" fmla="*/ 40495 w 97766"/>
                <a:gd name="connsiteY2" fmla="*/ 64904 h 123150"/>
                <a:gd name="connsiteX3" fmla="*/ 40495 w 97766"/>
                <a:gd name="connsiteY3" fmla="*/ 42160 h 123150"/>
                <a:gd name="connsiteX4" fmla="*/ 0 w 97766"/>
                <a:gd name="connsiteY4" fmla="*/ 83210 h 123150"/>
                <a:gd name="connsiteX5" fmla="*/ 40495 w 97766"/>
                <a:gd name="connsiteY5" fmla="*/ 123150 h 123150"/>
                <a:gd name="connsiteX6" fmla="*/ 40495 w 97766"/>
                <a:gd name="connsiteY6" fmla="*/ 100406 h 123150"/>
                <a:gd name="connsiteX7" fmla="*/ 94859 w 97766"/>
                <a:gd name="connsiteY7" fmla="*/ 4993 h 123150"/>
                <a:gd name="connsiteX8" fmla="*/ 93195 w 97766"/>
                <a:gd name="connsiteY8" fmla="*/ 0 h 123150"/>
                <a:gd name="connsiteX9" fmla="*/ 56028 w 97766"/>
                <a:gd name="connsiteY9" fmla="*/ 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66" h="123150">
                  <a:moveTo>
                    <a:pt x="56028" y="0"/>
                  </a:moveTo>
                  <a:cubicBezTo>
                    <a:pt x="61575" y="7212"/>
                    <a:pt x="64349" y="16642"/>
                    <a:pt x="64349" y="25518"/>
                  </a:cubicBezTo>
                  <a:cubicBezTo>
                    <a:pt x="64349" y="42160"/>
                    <a:pt x="54918" y="57137"/>
                    <a:pt x="40495" y="64904"/>
                  </a:cubicBezTo>
                  <a:lnTo>
                    <a:pt x="40495" y="42160"/>
                  </a:lnTo>
                  <a:lnTo>
                    <a:pt x="0" y="83210"/>
                  </a:lnTo>
                  <a:lnTo>
                    <a:pt x="40495" y="123150"/>
                  </a:lnTo>
                  <a:lnTo>
                    <a:pt x="40495" y="100406"/>
                  </a:lnTo>
                  <a:cubicBezTo>
                    <a:pt x="82100" y="89312"/>
                    <a:pt x="106508" y="46597"/>
                    <a:pt x="94859" y="4993"/>
                  </a:cubicBezTo>
                  <a:cubicBezTo>
                    <a:pt x="94304" y="3328"/>
                    <a:pt x="93750" y="1664"/>
                    <a:pt x="93195" y="0"/>
                  </a:cubicBezTo>
                  <a:lnTo>
                    <a:pt x="56028" y="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18" name="任意多边形: 形状 117">
              <a:extLst>
                <a:ext uri="{FF2B5EF4-FFF2-40B4-BE49-F238E27FC236}">
                  <a16:creationId xmlns:a16="http://schemas.microsoft.com/office/drawing/2014/main" id="{1BC566E9-8C67-47F2-AD41-24851E43D983}"/>
                </a:ext>
              </a:extLst>
            </p:cNvPr>
            <p:cNvSpPr/>
            <p:nvPr/>
          </p:nvSpPr>
          <p:spPr>
            <a:xfrm>
              <a:off x="7886217" y="2802596"/>
              <a:ext cx="97766" cy="123150"/>
            </a:xfrm>
            <a:custGeom>
              <a:avLst/>
              <a:gdLst>
                <a:gd name="connsiteX0" fmla="*/ 41739 w 97766"/>
                <a:gd name="connsiteY0" fmla="*/ 123150 h 123150"/>
                <a:gd name="connsiteX1" fmla="*/ 33418 w 97766"/>
                <a:gd name="connsiteY1" fmla="*/ 97633 h 123150"/>
                <a:gd name="connsiteX2" fmla="*/ 57271 w 97766"/>
                <a:gd name="connsiteY2" fmla="*/ 58247 h 123150"/>
                <a:gd name="connsiteX3" fmla="*/ 57271 w 97766"/>
                <a:gd name="connsiteY3" fmla="*/ 80991 h 123150"/>
                <a:gd name="connsiteX4" fmla="*/ 97767 w 97766"/>
                <a:gd name="connsiteY4" fmla="*/ 39941 h 123150"/>
                <a:gd name="connsiteX5" fmla="*/ 57271 w 97766"/>
                <a:gd name="connsiteY5" fmla="*/ 0 h 123150"/>
                <a:gd name="connsiteX6" fmla="*/ 57271 w 97766"/>
                <a:gd name="connsiteY6" fmla="*/ 22744 h 123150"/>
                <a:gd name="connsiteX7" fmla="*/ 2908 w 97766"/>
                <a:gd name="connsiteY7" fmla="*/ 118158 h 123150"/>
                <a:gd name="connsiteX8" fmla="*/ 4572 w 97766"/>
                <a:gd name="connsiteY8" fmla="*/ 123150 h 123150"/>
                <a:gd name="connsiteX9" fmla="*/ 41739 w 97766"/>
                <a:gd name="connsiteY9" fmla="*/ 123150 h 12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766" h="123150">
                  <a:moveTo>
                    <a:pt x="41739" y="123150"/>
                  </a:moveTo>
                  <a:cubicBezTo>
                    <a:pt x="37301" y="117603"/>
                    <a:pt x="33418" y="106508"/>
                    <a:pt x="33418" y="97633"/>
                  </a:cubicBezTo>
                  <a:cubicBezTo>
                    <a:pt x="33418" y="80991"/>
                    <a:pt x="42848" y="66013"/>
                    <a:pt x="57271" y="58247"/>
                  </a:cubicBezTo>
                  <a:lnTo>
                    <a:pt x="57271" y="80991"/>
                  </a:lnTo>
                  <a:lnTo>
                    <a:pt x="97767" y="39941"/>
                  </a:lnTo>
                  <a:lnTo>
                    <a:pt x="57271" y="0"/>
                  </a:lnTo>
                  <a:lnTo>
                    <a:pt x="57271" y="22744"/>
                  </a:lnTo>
                  <a:cubicBezTo>
                    <a:pt x="15667" y="33839"/>
                    <a:pt x="-8742" y="76553"/>
                    <a:pt x="2908" y="118158"/>
                  </a:cubicBezTo>
                  <a:cubicBezTo>
                    <a:pt x="3462" y="119822"/>
                    <a:pt x="4017" y="121486"/>
                    <a:pt x="4572" y="123150"/>
                  </a:cubicBezTo>
                  <a:lnTo>
                    <a:pt x="41739" y="12315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28" name="组合 227">
            <a:extLst>
              <a:ext uri="{FF2B5EF4-FFF2-40B4-BE49-F238E27FC236}">
                <a16:creationId xmlns:a16="http://schemas.microsoft.com/office/drawing/2014/main" id="{CA84FD1B-643B-4433-94F1-3B1922959334}"/>
              </a:ext>
            </a:extLst>
          </p:cNvPr>
          <p:cNvGrpSpPr/>
          <p:nvPr/>
        </p:nvGrpSpPr>
        <p:grpSpPr>
          <a:xfrm>
            <a:off x="6554340" y="4742151"/>
            <a:ext cx="399406" cy="343378"/>
            <a:chOff x="6554340" y="4742151"/>
            <a:chExt cx="399406" cy="343378"/>
          </a:xfrm>
        </p:grpSpPr>
        <p:sp>
          <p:nvSpPr>
            <p:cNvPr id="122" name="任意多边形: 形状 121">
              <a:extLst>
                <a:ext uri="{FF2B5EF4-FFF2-40B4-BE49-F238E27FC236}">
                  <a16:creationId xmlns:a16="http://schemas.microsoft.com/office/drawing/2014/main" id="{AD1A080C-B069-4648-B5B7-4F716CB3FB11}"/>
                </a:ext>
              </a:extLst>
            </p:cNvPr>
            <p:cNvSpPr/>
            <p:nvPr/>
          </p:nvSpPr>
          <p:spPr>
            <a:xfrm>
              <a:off x="6656411" y="4742151"/>
              <a:ext cx="193046" cy="108727"/>
            </a:xfrm>
            <a:custGeom>
              <a:avLst/>
              <a:gdLst>
                <a:gd name="connsiteX0" fmla="*/ 97633 w 193046"/>
                <a:gd name="connsiteY0" fmla="*/ 26627 h 108727"/>
                <a:gd name="connsiteX1" fmla="*/ 177514 w 193046"/>
                <a:gd name="connsiteY1" fmla="*/ 107063 h 108727"/>
                <a:gd name="connsiteX2" fmla="*/ 193046 w 193046"/>
                <a:gd name="connsiteY2" fmla="*/ 91531 h 108727"/>
                <a:gd name="connsiteX3" fmla="*/ 97633 w 193046"/>
                <a:gd name="connsiteY3" fmla="*/ 0 h 108727"/>
                <a:gd name="connsiteX4" fmla="*/ 0 w 193046"/>
                <a:gd name="connsiteY4" fmla="*/ 93195 h 108727"/>
                <a:gd name="connsiteX5" fmla="*/ 15532 w 193046"/>
                <a:gd name="connsiteY5" fmla="*/ 108727 h 10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6" h="108727">
                  <a:moveTo>
                    <a:pt x="97633" y="26627"/>
                  </a:moveTo>
                  <a:lnTo>
                    <a:pt x="177514" y="107063"/>
                  </a:lnTo>
                  <a:lnTo>
                    <a:pt x="193046" y="91531"/>
                  </a:lnTo>
                  <a:lnTo>
                    <a:pt x="97633" y="0"/>
                  </a:lnTo>
                  <a:lnTo>
                    <a:pt x="0" y="93195"/>
                  </a:lnTo>
                  <a:lnTo>
                    <a:pt x="15532" y="108727"/>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24" name="任意多边形: 形状 123">
              <a:extLst>
                <a:ext uri="{FF2B5EF4-FFF2-40B4-BE49-F238E27FC236}">
                  <a16:creationId xmlns:a16="http://schemas.microsoft.com/office/drawing/2014/main" id="{D8A50710-683F-420D-ADE1-D5806182BC0C}"/>
                </a:ext>
              </a:extLst>
            </p:cNvPr>
            <p:cNvSpPr/>
            <p:nvPr/>
          </p:nvSpPr>
          <p:spPr>
            <a:xfrm>
              <a:off x="6554340" y="4797069"/>
              <a:ext cx="399406" cy="288460"/>
            </a:xfrm>
            <a:custGeom>
              <a:avLst/>
              <a:gdLst>
                <a:gd name="connsiteX0" fmla="*/ 377217 w 399406"/>
                <a:gd name="connsiteY0" fmla="*/ 171967 h 288460"/>
                <a:gd name="connsiteX1" fmla="*/ 332839 w 399406"/>
                <a:gd name="connsiteY1" fmla="*/ 171967 h 288460"/>
                <a:gd name="connsiteX2" fmla="*/ 332839 w 399406"/>
                <a:gd name="connsiteY2" fmla="*/ 127588 h 288460"/>
                <a:gd name="connsiteX3" fmla="*/ 377217 w 399406"/>
                <a:gd name="connsiteY3" fmla="*/ 127588 h 288460"/>
                <a:gd name="connsiteX4" fmla="*/ 377217 w 399406"/>
                <a:gd name="connsiteY4" fmla="*/ 171967 h 288460"/>
                <a:gd name="connsiteX5" fmla="*/ 377217 w 399406"/>
                <a:gd name="connsiteY5" fmla="*/ 238534 h 288460"/>
                <a:gd name="connsiteX6" fmla="*/ 332839 w 399406"/>
                <a:gd name="connsiteY6" fmla="*/ 238534 h 288460"/>
                <a:gd name="connsiteX7" fmla="*/ 332839 w 399406"/>
                <a:gd name="connsiteY7" fmla="*/ 194156 h 288460"/>
                <a:gd name="connsiteX8" fmla="*/ 377217 w 399406"/>
                <a:gd name="connsiteY8" fmla="*/ 194156 h 288460"/>
                <a:gd name="connsiteX9" fmla="*/ 377217 w 399406"/>
                <a:gd name="connsiteY9" fmla="*/ 238534 h 288460"/>
                <a:gd name="connsiteX10" fmla="*/ 310650 w 399406"/>
                <a:gd name="connsiteY10" fmla="*/ 171967 h 288460"/>
                <a:gd name="connsiteX11" fmla="*/ 266271 w 399406"/>
                <a:gd name="connsiteY11" fmla="*/ 171967 h 288460"/>
                <a:gd name="connsiteX12" fmla="*/ 266271 w 399406"/>
                <a:gd name="connsiteY12" fmla="*/ 127588 h 288460"/>
                <a:gd name="connsiteX13" fmla="*/ 310650 w 399406"/>
                <a:gd name="connsiteY13" fmla="*/ 127588 h 288460"/>
                <a:gd name="connsiteX14" fmla="*/ 310650 w 399406"/>
                <a:gd name="connsiteY14" fmla="*/ 171967 h 288460"/>
                <a:gd name="connsiteX15" fmla="*/ 310650 w 399406"/>
                <a:gd name="connsiteY15" fmla="*/ 238534 h 288460"/>
                <a:gd name="connsiteX16" fmla="*/ 266271 w 399406"/>
                <a:gd name="connsiteY16" fmla="*/ 238534 h 288460"/>
                <a:gd name="connsiteX17" fmla="*/ 266271 w 399406"/>
                <a:gd name="connsiteY17" fmla="*/ 194156 h 288460"/>
                <a:gd name="connsiteX18" fmla="*/ 310650 w 399406"/>
                <a:gd name="connsiteY18" fmla="*/ 194156 h 288460"/>
                <a:gd name="connsiteX19" fmla="*/ 310650 w 399406"/>
                <a:gd name="connsiteY19" fmla="*/ 238534 h 288460"/>
                <a:gd name="connsiteX20" fmla="*/ 238534 w 399406"/>
                <a:gd name="connsiteY20" fmla="*/ 171967 h 288460"/>
                <a:gd name="connsiteX21" fmla="*/ 160872 w 399406"/>
                <a:gd name="connsiteY21" fmla="*/ 171967 h 288460"/>
                <a:gd name="connsiteX22" fmla="*/ 160872 w 399406"/>
                <a:gd name="connsiteY22" fmla="*/ 149777 h 288460"/>
                <a:gd name="connsiteX23" fmla="*/ 238534 w 399406"/>
                <a:gd name="connsiteY23" fmla="*/ 149777 h 288460"/>
                <a:gd name="connsiteX24" fmla="*/ 238534 w 399406"/>
                <a:gd name="connsiteY24" fmla="*/ 171967 h 288460"/>
                <a:gd name="connsiteX25" fmla="*/ 199703 w 399406"/>
                <a:gd name="connsiteY25" fmla="*/ 66568 h 288460"/>
                <a:gd name="connsiteX26" fmla="*/ 216345 w 399406"/>
                <a:gd name="connsiteY26" fmla="*/ 83210 h 288460"/>
                <a:gd name="connsiteX27" fmla="*/ 199703 w 399406"/>
                <a:gd name="connsiteY27" fmla="*/ 99852 h 288460"/>
                <a:gd name="connsiteX28" fmla="*/ 183061 w 399406"/>
                <a:gd name="connsiteY28" fmla="*/ 83210 h 288460"/>
                <a:gd name="connsiteX29" fmla="*/ 199703 w 399406"/>
                <a:gd name="connsiteY29" fmla="*/ 66568 h 288460"/>
                <a:gd name="connsiteX30" fmla="*/ 133136 w 399406"/>
                <a:gd name="connsiteY30" fmla="*/ 171967 h 288460"/>
                <a:gd name="connsiteX31" fmla="*/ 88757 w 399406"/>
                <a:gd name="connsiteY31" fmla="*/ 171967 h 288460"/>
                <a:gd name="connsiteX32" fmla="*/ 88757 w 399406"/>
                <a:gd name="connsiteY32" fmla="*/ 127588 h 288460"/>
                <a:gd name="connsiteX33" fmla="*/ 133136 w 399406"/>
                <a:gd name="connsiteY33" fmla="*/ 127588 h 288460"/>
                <a:gd name="connsiteX34" fmla="*/ 133136 w 399406"/>
                <a:gd name="connsiteY34" fmla="*/ 171967 h 288460"/>
                <a:gd name="connsiteX35" fmla="*/ 133136 w 399406"/>
                <a:gd name="connsiteY35" fmla="*/ 238534 h 288460"/>
                <a:gd name="connsiteX36" fmla="*/ 88757 w 399406"/>
                <a:gd name="connsiteY36" fmla="*/ 238534 h 288460"/>
                <a:gd name="connsiteX37" fmla="*/ 88757 w 399406"/>
                <a:gd name="connsiteY37" fmla="*/ 194156 h 288460"/>
                <a:gd name="connsiteX38" fmla="*/ 133136 w 399406"/>
                <a:gd name="connsiteY38" fmla="*/ 194156 h 288460"/>
                <a:gd name="connsiteX39" fmla="*/ 133136 w 399406"/>
                <a:gd name="connsiteY39" fmla="*/ 238534 h 288460"/>
                <a:gd name="connsiteX40" fmla="*/ 66568 w 399406"/>
                <a:gd name="connsiteY40" fmla="*/ 171967 h 288460"/>
                <a:gd name="connsiteX41" fmla="*/ 22189 w 399406"/>
                <a:gd name="connsiteY41" fmla="*/ 171967 h 288460"/>
                <a:gd name="connsiteX42" fmla="*/ 22189 w 399406"/>
                <a:gd name="connsiteY42" fmla="*/ 127588 h 288460"/>
                <a:gd name="connsiteX43" fmla="*/ 66568 w 399406"/>
                <a:gd name="connsiteY43" fmla="*/ 127588 h 288460"/>
                <a:gd name="connsiteX44" fmla="*/ 66568 w 399406"/>
                <a:gd name="connsiteY44" fmla="*/ 171967 h 288460"/>
                <a:gd name="connsiteX45" fmla="*/ 66568 w 399406"/>
                <a:gd name="connsiteY45" fmla="*/ 238534 h 288460"/>
                <a:gd name="connsiteX46" fmla="*/ 22189 w 399406"/>
                <a:gd name="connsiteY46" fmla="*/ 238534 h 288460"/>
                <a:gd name="connsiteX47" fmla="*/ 22189 w 399406"/>
                <a:gd name="connsiteY47" fmla="*/ 194156 h 288460"/>
                <a:gd name="connsiteX48" fmla="*/ 66568 w 399406"/>
                <a:gd name="connsiteY48" fmla="*/ 194156 h 288460"/>
                <a:gd name="connsiteX49" fmla="*/ 66568 w 399406"/>
                <a:gd name="connsiteY49" fmla="*/ 238534 h 288460"/>
                <a:gd name="connsiteX50" fmla="*/ 266271 w 399406"/>
                <a:gd name="connsiteY50" fmla="*/ 99852 h 288460"/>
                <a:gd name="connsiteX51" fmla="*/ 266271 w 399406"/>
                <a:gd name="connsiteY51" fmla="*/ 66568 h 288460"/>
                <a:gd name="connsiteX52" fmla="*/ 199703 w 399406"/>
                <a:gd name="connsiteY52" fmla="*/ 0 h 288460"/>
                <a:gd name="connsiteX53" fmla="*/ 133136 w 399406"/>
                <a:gd name="connsiteY53" fmla="*/ 66568 h 288460"/>
                <a:gd name="connsiteX54" fmla="*/ 133136 w 399406"/>
                <a:gd name="connsiteY54" fmla="*/ 99852 h 288460"/>
                <a:gd name="connsiteX55" fmla="*/ 0 w 399406"/>
                <a:gd name="connsiteY55" fmla="*/ 99852 h 288460"/>
                <a:gd name="connsiteX56" fmla="*/ 0 w 399406"/>
                <a:gd name="connsiteY56" fmla="*/ 288460 h 288460"/>
                <a:gd name="connsiteX57" fmla="*/ 160872 w 399406"/>
                <a:gd name="connsiteY57" fmla="*/ 288460 h 288460"/>
                <a:gd name="connsiteX58" fmla="*/ 160872 w 399406"/>
                <a:gd name="connsiteY58" fmla="*/ 227440 h 288460"/>
                <a:gd name="connsiteX59" fmla="*/ 199703 w 399406"/>
                <a:gd name="connsiteY59" fmla="*/ 194156 h 288460"/>
                <a:gd name="connsiteX60" fmla="*/ 238534 w 399406"/>
                <a:gd name="connsiteY60" fmla="*/ 227440 h 288460"/>
                <a:gd name="connsiteX61" fmla="*/ 238534 w 399406"/>
                <a:gd name="connsiteY61" fmla="*/ 288460 h 288460"/>
                <a:gd name="connsiteX62" fmla="*/ 399407 w 399406"/>
                <a:gd name="connsiteY62" fmla="*/ 288460 h 288460"/>
                <a:gd name="connsiteX63" fmla="*/ 399407 w 399406"/>
                <a:gd name="connsiteY63" fmla="*/ 99852 h 288460"/>
                <a:gd name="connsiteX64" fmla="*/ 266271 w 399406"/>
                <a:gd name="connsiteY64" fmla="*/ 99852 h 28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406" h="288460">
                  <a:moveTo>
                    <a:pt x="377217" y="171967"/>
                  </a:moveTo>
                  <a:lnTo>
                    <a:pt x="332839" y="171967"/>
                  </a:lnTo>
                  <a:lnTo>
                    <a:pt x="332839" y="127588"/>
                  </a:lnTo>
                  <a:lnTo>
                    <a:pt x="377217" y="127588"/>
                  </a:lnTo>
                  <a:lnTo>
                    <a:pt x="377217" y="171967"/>
                  </a:lnTo>
                  <a:close/>
                  <a:moveTo>
                    <a:pt x="377217" y="238534"/>
                  </a:moveTo>
                  <a:lnTo>
                    <a:pt x="332839" y="238534"/>
                  </a:lnTo>
                  <a:lnTo>
                    <a:pt x="332839" y="194156"/>
                  </a:lnTo>
                  <a:lnTo>
                    <a:pt x="377217" y="194156"/>
                  </a:lnTo>
                  <a:lnTo>
                    <a:pt x="377217" y="238534"/>
                  </a:lnTo>
                  <a:close/>
                  <a:moveTo>
                    <a:pt x="310650" y="171967"/>
                  </a:moveTo>
                  <a:lnTo>
                    <a:pt x="266271" y="171967"/>
                  </a:lnTo>
                  <a:lnTo>
                    <a:pt x="266271" y="127588"/>
                  </a:lnTo>
                  <a:lnTo>
                    <a:pt x="310650" y="127588"/>
                  </a:lnTo>
                  <a:lnTo>
                    <a:pt x="310650" y="171967"/>
                  </a:lnTo>
                  <a:close/>
                  <a:moveTo>
                    <a:pt x="310650" y="238534"/>
                  </a:moveTo>
                  <a:lnTo>
                    <a:pt x="266271" y="238534"/>
                  </a:lnTo>
                  <a:lnTo>
                    <a:pt x="266271" y="194156"/>
                  </a:lnTo>
                  <a:lnTo>
                    <a:pt x="310650" y="194156"/>
                  </a:lnTo>
                  <a:lnTo>
                    <a:pt x="310650" y="238534"/>
                  </a:lnTo>
                  <a:close/>
                  <a:moveTo>
                    <a:pt x="238534" y="171967"/>
                  </a:moveTo>
                  <a:lnTo>
                    <a:pt x="160872" y="171967"/>
                  </a:lnTo>
                  <a:lnTo>
                    <a:pt x="160872" y="149777"/>
                  </a:lnTo>
                  <a:lnTo>
                    <a:pt x="238534" y="149777"/>
                  </a:lnTo>
                  <a:lnTo>
                    <a:pt x="238534" y="171967"/>
                  </a:lnTo>
                  <a:close/>
                  <a:moveTo>
                    <a:pt x="199703" y="66568"/>
                  </a:moveTo>
                  <a:cubicBezTo>
                    <a:pt x="209134" y="66568"/>
                    <a:pt x="216345" y="73779"/>
                    <a:pt x="216345" y="83210"/>
                  </a:cubicBezTo>
                  <a:cubicBezTo>
                    <a:pt x="216345" y="92640"/>
                    <a:pt x="209134" y="99852"/>
                    <a:pt x="199703" y="99852"/>
                  </a:cubicBezTo>
                  <a:cubicBezTo>
                    <a:pt x="190273" y="99852"/>
                    <a:pt x="183061" y="92640"/>
                    <a:pt x="183061" y="83210"/>
                  </a:cubicBezTo>
                  <a:cubicBezTo>
                    <a:pt x="183061" y="73779"/>
                    <a:pt x="190273" y="66568"/>
                    <a:pt x="199703" y="66568"/>
                  </a:cubicBezTo>
                  <a:close/>
                  <a:moveTo>
                    <a:pt x="133136" y="171967"/>
                  </a:moveTo>
                  <a:lnTo>
                    <a:pt x="88757" y="171967"/>
                  </a:lnTo>
                  <a:lnTo>
                    <a:pt x="88757" y="127588"/>
                  </a:lnTo>
                  <a:lnTo>
                    <a:pt x="133136" y="127588"/>
                  </a:lnTo>
                  <a:lnTo>
                    <a:pt x="133136" y="171967"/>
                  </a:lnTo>
                  <a:close/>
                  <a:moveTo>
                    <a:pt x="133136" y="238534"/>
                  </a:moveTo>
                  <a:lnTo>
                    <a:pt x="88757" y="238534"/>
                  </a:lnTo>
                  <a:lnTo>
                    <a:pt x="88757" y="194156"/>
                  </a:lnTo>
                  <a:lnTo>
                    <a:pt x="133136" y="194156"/>
                  </a:lnTo>
                  <a:lnTo>
                    <a:pt x="133136" y="238534"/>
                  </a:lnTo>
                  <a:close/>
                  <a:moveTo>
                    <a:pt x="66568" y="171967"/>
                  </a:moveTo>
                  <a:lnTo>
                    <a:pt x="22189" y="171967"/>
                  </a:lnTo>
                  <a:lnTo>
                    <a:pt x="22189" y="127588"/>
                  </a:lnTo>
                  <a:lnTo>
                    <a:pt x="66568" y="127588"/>
                  </a:lnTo>
                  <a:lnTo>
                    <a:pt x="66568" y="171967"/>
                  </a:lnTo>
                  <a:close/>
                  <a:moveTo>
                    <a:pt x="66568" y="238534"/>
                  </a:moveTo>
                  <a:lnTo>
                    <a:pt x="22189" y="238534"/>
                  </a:lnTo>
                  <a:lnTo>
                    <a:pt x="22189" y="194156"/>
                  </a:lnTo>
                  <a:lnTo>
                    <a:pt x="66568" y="194156"/>
                  </a:lnTo>
                  <a:lnTo>
                    <a:pt x="66568" y="238534"/>
                  </a:lnTo>
                  <a:close/>
                  <a:moveTo>
                    <a:pt x="266271" y="99852"/>
                  </a:moveTo>
                  <a:lnTo>
                    <a:pt x="266271" y="66568"/>
                  </a:lnTo>
                  <a:lnTo>
                    <a:pt x="199703" y="0"/>
                  </a:lnTo>
                  <a:lnTo>
                    <a:pt x="133136" y="66568"/>
                  </a:lnTo>
                  <a:lnTo>
                    <a:pt x="133136" y="99852"/>
                  </a:lnTo>
                  <a:lnTo>
                    <a:pt x="0" y="99852"/>
                  </a:lnTo>
                  <a:lnTo>
                    <a:pt x="0" y="288460"/>
                  </a:lnTo>
                  <a:lnTo>
                    <a:pt x="160872" y="288460"/>
                  </a:lnTo>
                  <a:lnTo>
                    <a:pt x="160872" y="227440"/>
                  </a:lnTo>
                  <a:cubicBezTo>
                    <a:pt x="160872" y="211907"/>
                    <a:pt x="171967" y="194156"/>
                    <a:pt x="199703" y="194156"/>
                  </a:cubicBezTo>
                  <a:cubicBezTo>
                    <a:pt x="227440" y="194156"/>
                    <a:pt x="238534" y="211907"/>
                    <a:pt x="238534" y="227440"/>
                  </a:cubicBezTo>
                  <a:lnTo>
                    <a:pt x="238534" y="288460"/>
                  </a:lnTo>
                  <a:lnTo>
                    <a:pt x="399407" y="288460"/>
                  </a:lnTo>
                  <a:lnTo>
                    <a:pt x="399407" y="99852"/>
                  </a:lnTo>
                  <a:lnTo>
                    <a:pt x="266271" y="99852"/>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sp>
        <p:nvSpPr>
          <p:cNvPr id="126" name="图形 78" descr="线箭头左旋">
            <a:extLst>
              <a:ext uri="{FF2B5EF4-FFF2-40B4-BE49-F238E27FC236}">
                <a16:creationId xmlns:a16="http://schemas.microsoft.com/office/drawing/2014/main" id="{50681AB3-016B-43C1-9DC4-280D81ACCAC7}"/>
              </a:ext>
            </a:extLst>
          </p:cNvPr>
          <p:cNvSpPr/>
          <p:nvPr/>
        </p:nvSpPr>
        <p:spPr>
          <a:xfrm>
            <a:off x="7820467" y="3732295"/>
            <a:ext cx="493829" cy="364825"/>
          </a:xfrm>
          <a:custGeom>
            <a:avLst/>
            <a:gdLst>
              <a:gd name="connsiteX0" fmla="*/ 285557 w 493829"/>
              <a:gd name="connsiteY0" fmla="*/ 0 h 364825"/>
              <a:gd name="connsiteX1" fmla="*/ 77533 w 493829"/>
              <a:gd name="connsiteY1" fmla="*/ 198594 h 364825"/>
              <a:gd name="connsiteX2" fmla="*/ 28162 w 493829"/>
              <a:gd name="connsiteY2" fmla="*/ 149223 h 364825"/>
              <a:gd name="connsiteX3" fmla="*/ 4863 w 493829"/>
              <a:gd name="connsiteY3" fmla="*/ 149777 h 364825"/>
              <a:gd name="connsiteX4" fmla="*/ 4309 w 493829"/>
              <a:gd name="connsiteY4" fmla="*/ 173076 h 364825"/>
              <a:gd name="connsiteX5" fmla="*/ 82526 w 493829"/>
              <a:gd name="connsiteY5" fmla="*/ 251293 h 364825"/>
              <a:gd name="connsiteX6" fmla="*/ 88073 w 493829"/>
              <a:gd name="connsiteY6" fmla="*/ 254622 h 364825"/>
              <a:gd name="connsiteX7" fmla="*/ 90292 w 493829"/>
              <a:gd name="connsiteY7" fmla="*/ 255176 h 364825"/>
              <a:gd name="connsiteX8" fmla="*/ 91401 w 493829"/>
              <a:gd name="connsiteY8" fmla="*/ 255731 h 364825"/>
              <a:gd name="connsiteX9" fmla="*/ 93066 w 493829"/>
              <a:gd name="connsiteY9" fmla="*/ 255731 h 364825"/>
              <a:gd name="connsiteX10" fmla="*/ 94730 w 493829"/>
              <a:gd name="connsiteY10" fmla="*/ 255731 h 364825"/>
              <a:gd name="connsiteX11" fmla="*/ 95839 w 493829"/>
              <a:gd name="connsiteY11" fmla="*/ 255731 h 364825"/>
              <a:gd name="connsiteX12" fmla="*/ 106379 w 493829"/>
              <a:gd name="connsiteY12" fmla="*/ 250739 h 364825"/>
              <a:gd name="connsiteX13" fmla="*/ 184596 w 493829"/>
              <a:gd name="connsiteY13" fmla="*/ 172521 h 364825"/>
              <a:gd name="connsiteX14" fmla="*/ 184596 w 493829"/>
              <a:gd name="connsiteY14" fmla="*/ 149223 h 364825"/>
              <a:gd name="connsiteX15" fmla="*/ 161298 w 493829"/>
              <a:gd name="connsiteY15" fmla="*/ 149223 h 364825"/>
              <a:gd name="connsiteX16" fmla="*/ 110817 w 493829"/>
              <a:gd name="connsiteY16" fmla="*/ 199703 h 364825"/>
              <a:gd name="connsiteX17" fmla="*/ 247836 w 493829"/>
              <a:gd name="connsiteY17" fmla="*/ 37722 h 364825"/>
              <a:gd name="connsiteX18" fmla="*/ 440327 w 493829"/>
              <a:gd name="connsiteY18" fmla="*/ 127033 h 364825"/>
              <a:gd name="connsiteX19" fmla="*/ 404825 w 493829"/>
              <a:gd name="connsiteY19" fmla="*/ 336167 h 364825"/>
              <a:gd name="connsiteX20" fmla="*/ 404270 w 493829"/>
              <a:gd name="connsiteY20" fmla="*/ 359466 h 364825"/>
              <a:gd name="connsiteX21" fmla="*/ 427569 w 493829"/>
              <a:gd name="connsiteY21" fmla="*/ 360575 h 364825"/>
              <a:gd name="connsiteX22" fmla="*/ 479159 w 493829"/>
              <a:gd name="connsiteY22" fmla="*/ 132026 h 364825"/>
              <a:gd name="connsiteX23" fmla="*/ 285557 w 493829"/>
              <a:gd name="connsiteY23" fmla="*/ 0 h 36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29" h="364825">
                <a:moveTo>
                  <a:pt x="285557" y="0"/>
                </a:moveTo>
                <a:cubicBezTo>
                  <a:pt x="174611" y="0"/>
                  <a:pt x="83080" y="87648"/>
                  <a:pt x="77533" y="198594"/>
                </a:cubicBezTo>
                <a:lnTo>
                  <a:pt x="28162" y="149223"/>
                </a:lnTo>
                <a:cubicBezTo>
                  <a:pt x="21505" y="143121"/>
                  <a:pt x="11520" y="143121"/>
                  <a:pt x="4863" y="149777"/>
                </a:cubicBezTo>
                <a:cubicBezTo>
                  <a:pt x="-1239" y="155879"/>
                  <a:pt x="-1793" y="166419"/>
                  <a:pt x="4309" y="173076"/>
                </a:cubicBezTo>
                <a:lnTo>
                  <a:pt x="82526" y="251293"/>
                </a:lnTo>
                <a:cubicBezTo>
                  <a:pt x="84190" y="252957"/>
                  <a:pt x="85854" y="254067"/>
                  <a:pt x="88073" y="254622"/>
                </a:cubicBezTo>
                <a:cubicBezTo>
                  <a:pt x="88628" y="254622"/>
                  <a:pt x="89182" y="255176"/>
                  <a:pt x="90292" y="255176"/>
                </a:cubicBezTo>
                <a:lnTo>
                  <a:pt x="91401" y="255731"/>
                </a:lnTo>
                <a:lnTo>
                  <a:pt x="93066" y="255731"/>
                </a:lnTo>
                <a:lnTo>
                  <a:pt x="94730" y="255731"/>
                </a:lnTo>
                <a:lnTo>
                  <a:pt x="95839" y="255731"/>
                </a:lnTo>
                <a:cubicBezTo>
                  <a:pt x="99722" y="255731"/>
                  <a:pt x="103606" y="253512"/>
                  <a:pt x="106379" y="250739"/>
                </a:cubicBezTo>
                <a:lnTo>
                  <a:pt x="184596" y="172521"/>
                </a:lnTo>
                <a:cubicBezTo>
                  <a:pt x="191253" y="165865"/>
                  <a:pt x="191253" y="155325"/>
                  <a:pt x="184596" y="149223"/>
                </a:cubicBezTo>
                <a:cubicBezTo>
                  <a:pt x="177939" y="142566"/>
                  <a:pt x="167400" y="142566"/>
                  <a:pt x="161298" y="149223"/>
                </a:cubicBezTo>
                <a:lnTo>
                  <a:pt x="110817" y="199703"/>
                </a:lnTo>
                <a:cubicBezTo>
                  <a:pt x="114700" y="120931"/>
                  <a:pt x="170728" y="54918"/>
                  <a:pt x="247836" y="37722"/>
                </a:cubicBezTo>
                <a:cubicBezTo>
                  <a:pt x="324943" y="20525"/>
                  <a:pt x="403715" y="57137"/>
                  <a:pt x="440327" y="127033"/>
                </a:cubicBezTo>
                <a:cubicBezTo>
                  <a:pt x="476940" y="196930"/>
                  <a:pt x="462517" y="282358"/>
                  <a:pt x="404825" y="336167"/>
                </a:cubicBezTo>
                <a:cubicBezTo>
                  <a:pt x="398168" y="342269"/>
                  <a:pt x="397613" y="352809"/>
                  <a:pt x="404270" y="359466"/>
                </a:cubicBezTo>
                <a:cubicBezTo>
                  <a:pt x="410372" y="366123"/>
                  <a:pt x="420912" y="366677"/>
                  <a:pt x="427569" y="360575"/>
                </a:cubicBezTo>
                <a:cubicBezTo>
                  <a:pt x="490253" y="302329"/>
                  <a:pt x="510778" y="211907"/>
                  <a:pt x="479159" y="132026"/>
                </a:cubicBezTo>
                <a:cubicBezTo>
                  <a:pt x="448094" y="52145"/>
                  <a:pt x="370986" y="0"/>
                  <a:pt x="285557" y="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28" name="图形 79" descr="线箭头轻微弯曲">
            <a:extLst>
              <a:ext uri="{FF2B5EF4-FFF2-40B4-BE49-F238E27FC236}">
                <a16:creationId xmlns:a16="http://schemas.microsoft.com/office/drawing/2014/main" id="{EA48FEE7-FCFA-450D-941C-BA57C28C3985}"/>
              </a:ext>
            </a:extLst>
          </p:cNvPr>
          <p:cNvSpPr/>
          <p:nvPr/>
        </p:nvSpPr>
        <p:spPr>
          <a:xfrm>
            <a:off x="7845452" y="4822067"/>
            <a:ext cx="465268" cy="185752"/>
          </a:xfrm>
          <a:custGeom>
            <a:avLst/>
            <a:gdLst>
              <a:gd name="connsiteX0" fmla="*/ 460276 w 465268"/>
              <a:gd name="connsiteY0" fmla="*/ 80401 h 185752"/>
              <a:gd name="connsiteX1" fmla="*/ 382613 w 465268"/>
              <a:gd name="connsiteY1" fmla="*/ 2738 h 185752"/>
              <a:gd name="connsiteX2" fmla="*/ 361533 w 465268"/>
              <a:gd name="connsiteY2" fmla="*/ 4957 h 185752"/>
              <a:gd name="connsiteX3" fmla="*/ 359315 w 465268"/>
              <a:gd name="connsiteY3" fmla="*/ 26037 h 185752"/>
              <a:gd name="connsiteX4" fmla="*/ 408686 w 465268"/>
              <a:gd name="connsiteY4" fmla="*/ 75408 h 185752"/>
              <a:gd name="connsiteX5" fmla="*/ 349329 w 465268"/>
              <a:gd name="connsiteY5" fmla="*/ 75408 h 185752"/>
              <a:gd name="connsiteX6" fmla="*/ 299404 w 465268"/>
              <a:gd name="connsiteY6" fmla="*/ 75963 h 185752"/>
              <a:gd name="connsiteX7" fmla="*/ 32023 w 465268"/>
              <a:gd name="connsiteY7" fmla="*/ 24373 h 185752"/>
              <a:gd name="connsiteX8" fmla="*/ 9834 w 465268"/>
              <a:gd name="connsiteY8" fmla="*/ 16052 h 185752"/>
              <a:gd name="connsiteX9" fmla="*/ 1513 w 465268"/>
              <a:gd name="connsiteY9" fmla="*/ 38241 h 185752"/>
              <a:gd name="connsiteX10" fmla="*/ 239493 w 465268"/>
              <a:gd name="connsiteY10" fmla="*/ 110356 h 185752"/>
              <a:gd name="connsiteX11" fmla="*/ 299958 w 465268"/>
              <a:gd name="connsiteY11" fmla="*/ 109801 h 185752"/>
              <a:gd name="connsiteX12" fmla="*/ 349329 w 465268"/>
              <a:gd name="connsiteY12" fmla="*/ 109247 h 185752"/>
              <a:gd name="connsiteX13" fmla="*/ 409240 w 465268"/>
              <a:gd name="connsiteY13" fmla="*/ 109247 h 185752"/>
              <a:gd name="connsiteX14" fmla="*/ 359869 w 465268"/>
              <a:gd name="connsiteY14" fmla="*/ 158618 h 185752"/>
              <a:gd name="connsiteX15" fmla="*/ 360979 w 465268"/>
              <a:gd name="connsiteY15" fmla="*/ 180807 h 185752"/>
              <a:gd name="connsiteX16" fmla="*/ 383168 w 465268"/>
              <a:gd name="connsiteY16" fmla="*/ 181917 h 185752"/>
              <a:gd name="connsiteX17" fmla="*/ 460830 w 465268"/>
              <a:gd name="connsiteY17" fmla="*/ 104254 h 185752"/>
              <a:gd name="connsiteX18" fmla="*/ 464159 w 465268"/>
              <a:gd name="connsiteY18" fmla="*/ 98707 h 185752"/>
              <a:gd name="connsiteX19" fmla="*/ 464713 w 465268"/>
              <a:gd name="connsiteY19" fmla="*/ 97043 h 185752"/>
              <a:gd name="connsiteX20" fmla="*/ 465268 w 465268"/>
              <a:gd name="connsiteY20" fmla="*/ 95933 h 185752"/>
              <a:gd name="connsiteX21" fmla="*/ 465268 w 465268"/>
              <a:gd name="connsiteY21" fmla="*/ 94269 h 185752"/>
              <a:gd name="connsiteX22" fmla="*/ 465268 w 465268"/>
              <a:gd name="connsiteY22" fmla="*/ 92605 h 185752"/>
              <a:gd name="connsiteX23" fmla="*/ 465268 w 465268"/>
              <a:gd name="connsiteY23" fmla="*/ 91495 h 185752"/>
              <a:gd name="connsiteX24" fmla="*/ 460276 w 465268"/>
              <a:gd name="connsiteY24" fmla="*/ 80401 h 185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5268" h="185752">
                <a:moveTo>
                  <a:pt x="460276" y="80401"/>
                </a:moveTo>
                <a:lnTo>
                  <a:pt x="382613" y="2738"/>
                </a:lnTo>
                <a:cubicBezTo>
                  <a:pt x="375956" y="-1699"/>
                  <a:pt x="367081" y="-590"/>
                  <a:pt x="361533" y="4957"/>
                </a:cubicBezTo>
                <a:cubicBezTo>
                  <a:pt x="355986" y="10505"/>
                  <a:pt x="354877" y="19380"/>
                  <a:pt x="359315" y="26037"/>
                </a:cubicBezTo>
                <a:lnTo>
                  <a:pt x="408686" y="75408"/>
                </a:lnTo>
                <a:lnTo>
                  <a:pt x="349329" y="75408"/>
                </a:lnTo>
                <a:cubicBezTo>
                  <a:pt x="333797" y="75408"/>
                  <a:pt x="317155" y="75963"/>
                  <a:pt x="299404" y="75963"/>
                </a:cubicBezTo>
                <a:cubicBezTo>
                  <a:pt x="202880" y="77627"/>
                  <a:pt x="56431" y="79846"/>
                  <a:pt x="32023" y="24373"/>
                </a:cubicBezTo>
                <a:cubicBezTo>
                  <a:pt x="28140" y="16052"/>
                  <a:pt x="18710" y="12169"/>
                  <a:pt x="9834" y="16052"/>
                </a:cubicBezTo>
                <a:cubicBezTo>
                  <a:pt x="1513" y="19935"/>
                  <a:pt x="-2370" y="29365"/>
                  <a:pt x="1513" y="38241"/>
                </a:cubicBezTo>
                <a:cubicBezTo>
                  <a:pt x="29804" y="101481"/>
                  <a:pt x="136313" y="110356"/>
                  <a:pt x="239493" y="110356"/>
                </a:cubicBezTo>
                <a:cubicBezTo>
                  <a:pt x="260018" y="110356"/>
                  <a:pt x="280543" y="109801"/>
                  <a:pt x="299958" y="109801"/>
                </a:cubicBezTo>
                <a:cubicBezTo>
                  <a:pt x="317710" y="109247"/>
                  <a:pt x="334352" y="109247"/>
                  <a:pt x="349329" y="109247"/>
                </a:cubicBezTo>
                <a:lnTo>
                  <a:pt x="409240" y="109247"/>
                </a:lnTo>
                <a:lnTo>
                  <a:pt x="359869" y="158618"/>
                </a:lnTo>
                <a:cubicBezTo>
                  <a:pt x="354877" y="165275"/>
                  <a:pt x="355431" y="174705"/>
                  <a:pt x="360979" y="180807"/>
                </a:cubicBezTo>
                <a:cubicBezTo>
                  <a:pt x="366526" y="186909"/>
                  <a:pt x="376511" y="187464"/>
                  <a:pt x="383168" y="181917"/>
                </a:cubicBezTo>
                <a:lnTo>
                  <a:pt x="460830" y="104254"/>
                </a:lnTo>
                <a:cubicBezTo>
                  <a:pt x="462495" y="102590"/>
                  <a:pt x="463604" y="100926"/>
                  <a:pt x="464159" y="98707"/>
                </a:cubicBezTo>
                <a:cubicBezTo>
                  <a:pt x="464159" y="98152"/>
                  <a:pt x="464713" y="97597"/>
                  <a:pt x="464713" y="97043"/>
                </a:cubicBezTo>
                <a:cubicBezTo>
                  <a:pt x="464713" y="96488"/>
                  <a:pt x="464713" y="96488"/>
                  <a:pt x="465268" y="95933"/>
                </a:cubicBezTo>
                <a:cubicBezTo>
                  <a:pt x="465268" y="95378"/>
                  <a:pt x="465268" y="94824"/>
                  <a:pt x="465268" y="94269"/>
                </a:cubicBezTo>
                <a:cubicBezTo>
                  <a:pt x="465268" y="93714"/>
                  <a:pt x="465268" y="93160"/>
                  <a:pt x="465268" y="92605"/>
                </a:cubicBezTo>
                <a:cubicBezTo>
                  <a:pt x="465268" y="92050"/>
                  <a:pt x="465268" y="92050"/>
                  <a:pt x="465268" y="91495"/>
                </a:cubicBezTo>
                <a:cubicBezTo>
                  <a:pt x="464713" y="87057"/>
                  <a:pt x="463049" y="83174"/>
                  <a:pt x="460276" y="80401"/>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nvGrpSpPr>
          <p:cNvPr id="221" name="组合 220">
            <a:extLst>
              <a:ext uri="{FF2B5EF4-FFF2-40B4-BE49-F238E27FC236}">
                <a16:creationId xmlns:a16="http://schemas.microsoft.com/office/drawing/2014/main" id="{4D6B905E-22B6-4B8D-B53D-F6DAD17D8C4B}"/>
              </a:ext>
            </a:extLst>
          </p:cNvPr>
          <p:cNvGrpSpPr/>
          <p:nvPr/>
        </p:nvGrpSpPr>
        <p:grpSpPr>
          <a:xfrm>
            <a:off x="10467588" y="4736604"/>
            <a:ext cx="488163" cy="360574"/>
            <a:chOff x="10467588" y="4736604"/>
            <a:chExt cx="488163" cy="360574"/>
          </a:xfrm>
        </p:grpSpPr>
        <p:sp>
          <p:nvSpPr>
            <p:cNvPr id="132" name="任意多边形: 形状 131">
              <a:extLst>
                <a:ext uri="{FF2B5EF4-FFF2-40B4-BE49-F238E27FC236}">
                  <a16:creationId xmlns:a16="http://schemas.microsoft.com/office/drawing/2014/main" id="{8B9A3B2C-4153-418C-9A2D-51EA803C4CB8}"/>
                </a:ext>
              </a:extLst>
            </p:cNvPr>
            <p:cNvSpPr/>
            <p:nvPr/>
          </p:nvSpPr>
          <p:spPr>
            <a:xfrm>
              <a:off x="10467588" y="4769887"/>
              <a:ext cx="488163" cy="327291"/>
            </a:xfrm>
            <a:custGeom>
              <a:avLst/>
              <a:gdLst>
                <a:gd name="connsiteX0" fmla="*/ 454880 w 488163"/>
                <a:gd name="connsiteY0" fmla="*/ 0 h 327291"/>
                <a:gd name="connsiteX1" fmla="*/ 454880 w 488163"/>
                <a:gd name="connsiteY1" fmla="*/ 271818 h 327291"/>
                <a:gd name="connsiteX2" fmla="*/ 33284 w 488163"/>
                <a:gd name="connsiteY2" fmla="*/ 271818 h 327291"/>
                <a:gd name="connsiteX3" fmla="*/ 33284 w 488163"/>
                <a:gd name="connsiteY3" fmla="*/ 0 h 327291"/>
                <a:gd name="connsiteX4" fmla="*/ 0 w 488163"/>
                <a:gd name="connsiteY4" fmla="*/ 0 h 327291"/>
                <a:gd name="connsiteX5" fmla="*/ 0 w 488163"/>
                <a:gd name="connsiteY5" fmla="*/ 310650 h 327291"/>
                <a:gd name="connsiteX6" fmla="*/ 194156 w 488163"/>
                <a:gd name="connsiteY6" fmla="*/ 310650 h 327291"/>
                <a:gd name="connsiteX7" fmla="*/ 210798 w 488163"/>
                <a:gd name="connsiteY7" fmla="*/ 327291 h 327291"/>
                <a:gd name="connsiteX8" fmla="*/ 277366 w 488163"/>
                <a:gd name="connsiteY8" fmla="*/ 327291 h 327291"/>
                <a:gd name="connsiteX9" fmla="*/ 294008 w 488163"/>
                <a:gd name="connsiteY9" fmla="*/ 310650 h 327291"/>
                <a:gd name="connsiteX10" fmla="*/ 488164 w 488163"/>
                <a:gd name="connsiteY10" fmla="*/ 310650 h 327291"/>
                <a:gd name="connsiteX11" fmla="*/ 488164 w 488163"/>
                <a:gd name="connsiteY11" fmla="*/ 0 h 327291"/>
                <a:gd name="connsiteX12" fmla="*/ 454880 w 488163"/>
                <a:gd name="connsiteY12" fmla="*/ 0 h 32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8163" h="327291">
                  <a:moveTo>
                    <a:pt x="454880" y="0"/>
                  </a:moveTo>
                  <a:lnTo>
                    <a:pt x="454880" y="271818"/>
                  </a:lnTo>
                  <a:lnTo>
                    <a:pt x="33284" y="271818"/>
                  </a:lnTo>
                  <a:lnTo>
                    <a:pt x="33284" y="0"/>
                  </a:lnTo>
                  <a:lnTo>
                    <a:pt x="0" y="0"/>
                  </a:lnTo>
                  <a:lnTo>
                    <a:pt x="0" y="310650"/>
                  </a:lnTo>
                  <a:lnTo>
                    <a:pt x="194156" y="310650"/>
                  </a:lnTo>
                  <a:cubicBezTo>
                    <a:pt x="194156" y="320080"/>
                    <a:pt x="201367" y="327291"/>
                    <a:pt x="210798" y="327291"/>
                  </a:cubicBezTo>
                  <a:lnTo>
                    <a:pt x="277366" y="327291"/>
                  </a:lnTo>
                  <a:cubicBezTo>
                    <a:pt x="286796" y="327291"/>
                    <a:pt x="294008" y="320080"/>
                    <a:pt x="294008" y="310650"/>
                  </a:cubicBezTo>
                  <a:lnTo>
                    <a:pt x="488164" y="310650"/>
                  </a:lnTo>
                  <a:lnTo>
                    <a:pt x="488164" y="0"/>
                  </a:lnTo>
                  <a:lnTo>
                    <a:pt x="454880" y="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34" name="任意多边形: 形状 133">
              <a:extLst>
                <a:ext uri="{FF2B5EF4-FFF2-40B4-BE49-F238E27FC236}">
                  <a16:creationId xmlns:a16="http://schemas.microsoft.com/office/drawing/2014/main" id="{7FA9391B-5D72-4CD6-9ABB-C3D2DDD3172C}"/>
                </a:ext>
              </a:extLst>
            </p:cNvPr>
            <p:cNvSpPr/>
            <p:nvPr/>
          </p:nvSpPr>
          <p:spPr>
            <a:xfrm>
              <a:off x="10523061" y="4736604"/>
              <a:ext cx="377217" cy="282912"/>
            </a:xfrm>
            <a:custGeom>
              <a:avLst/>
              <a:gdLst>
                <a:gd name="connsiteX0" fmla="*/ 377217 w 377217"/>
                <a:gd name="connsiteY0" fmla="*/ 0 h 282912"/>
                <a:gd name="connsiteX1" fmla="*/ 0 w 377217"/>
                <a:gd name="connsiteY1" fmla="*/ 0 h 282912"/>
                <a:gd name="connsiteX2" fmla="*/ 0 w 377217"/>
                <a:gd name="connsiteY2" fmla="*/ 282913 h 282912"/>
                <a:gd name="connsiteX3" fmla="*/ 377217 w 377217"/>
                <a:gd name="connsiteY3" fmla="*/ 282913 h 282912"/>
                <a:gd name="connsiteX4" fmla="*/ 377217 w 377217"/>
                <a:gd name="connsiteY4" fmla="*/ 0 h 282912"/>
                <a:gd name="connsiteX5" fmla="*/ 33284 w 377217"/>
                <a:gd name="connsiteY5" fmla="*/ 33284 h 282912"/>
                <a:gd name="connsiteX6" fmla="*/ 177514 w 377217"/>
                <a:gd name="connsiteY6" fmla="*/ 33284 h 282912"/>
                <a:gd name="connsiteX7" fmla="*/ 177514 w 377217"/>
                <a:gd name="connsiteY7" fmla="*/ 249629 h 282912"/>
                <a:gd name="connsiteX8" fmla="*/ 33284 w 377217"/>
                <a:gd name="connsiteY8" fmla="*/ 249629 h 282912"/>
                <a:gd name="connsiteX9" fmla="*/ 33284 w 377217"/>
                <a:gd name="connsiteY9" fmla="*/ 33284 h 282912"/>
                <a:gd name="connsiteX10" fmla="*/ 343933 w 377217"/>
                <a:gd name="connsiteY10" fmla="*/ 249629 h 282912"/>
                <a:gd name="connsiteX11" fmla="*/ 199703 w 377217"/>
                <a:gd name="connsiteY11" fmla="*/ 249629 h 282912"/>
                <a:gd name="connsiteX12" fmla="*/ 199703 w 377217"/>
                <a:gd name="connsiteY12" fmla="*/ 33284 h 282912"/>
                <a:gd name="connsiteX13" fmla="*/ 343933 w 377217"/>
                <a:gd name="connsiteY13" fmla="*/ 33284 h 282912"/>
                <a:gd name="connsiteX14" fmla="*/ 343933 w 377217"/>
                <a:gd name="connsiteY14" fmla="*/ 249629 h 28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7217" h="282912">
                  <a:moveTo>
                    <a:pt x="377217" y="0"/>
                  </a:moveTo>
                  <a:lnTo>
                    <a:pt x="0" y="0"/>
                  </a:lnTo>
                  <a:lnTo>
                    <a:pt x="0" y="282913"/>
                  </a:lnTo>
                  <a:lnTo>
                    <a:pt x="377217" y="282913"/>
                  </a:lnTo>
                  <a:lnTo>
                    <a:pt x="377217" y="0"/>
                  </a:lnTo>
                  <a:close/>
                  <a:moveTo>
                    <a:pt x="33284" y="33284"/>
                  </a:moveTo>
                  <a:lnTo>
                    <a:pt x="177514" y="33284"/>
                  </a:lnTo>
                  <a:lnTo>
                    <a:pt x="177514" y="249629"/>
                  </a:lnTo>
                  <a:lnTo>
                    <a:pt x="33284" y="249629"/>
                  </a:lnTo>
                  <a:lnTo>
                    <a:pt x="33284" y="33284"/>
                  </a:lnTo>
                  <a:close/>
                  <a:moveTo>
                    <a:pt x="343933" y="249629"/>
                  </a:moveTo>
                  <a:lnTo>
                    <a:pt x="199703" y="249629"/>
                  </a:lnTo>
                  <a:lnTo>
                    <a:pt x="199703" y="33284"/>
                  </a:lnTo>
                  <a:lnTo>
                    <a:pt x="343933" y="33284"/>
                  </a:lnTo>
                  <a:lnTo>
                    <a:pt x="343933" y="249629"/>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36" name="任意多边形: 形状 135">
              <a:extLst>
                <a:ext uri="{FF2B5EF4-FFF2-40B4-BE49-F238E27FC236}">
                  <a16:creationId xmlns:a16="http://schemas.microsoft.com/office/drawing/2014/main" id="{DD1387CA-547D-4B8D-B04E-DF9B163A0899}"/>
                </a:ext>
              </a:extLst>
            </p:cNvPr>
            <p:cNvSpPr/>
            <p:nvPr/>
          </p:nvSpPr>
          <p:spPr>
            <a:xfrm>
              <a:off x="10756048" y="4825361"/>
              <a:ext cx="77662" cy="16641"/>
            </a:xfrm>
            <a:custGeom>
              <a:avLst/>
              <a:gdLst>
                <a:gd name="connsiteX0" fmla="*/ 0 w 77662"/>
                <a:gd name="connsiteY0" fmla="*/ 0 h 16641"/>
                <a:gd name="connsiteX1" fmla="*/ 77662 w 77662"/>
                <a:gd name="connsiteY1" fmla="*/ 0 h 16641"/>
                <a:gd name="connsiteX2" fmla="*/ 77662 w 77662"/>
                <a:gd name="connsiteY2" fmla="*/ 16642 h 16641"/>
                <a:gd name="connsiteX3" fmla="*/ 0 w 77662"/>
                <a:gd name="connsiteY3" fmla="*/ 16642 h 16641"/>
              </a:gdLst>
              <a:ahLst/>
              <a:cxnLst>
                <a:cxn ang="0">
                  <a:pos x="connsiteX0" y="connsiteY0"/>
                </a:cxn>
                <a:cxn ang="0">
                  <a:pos x="connsiteX1" y="connsiteY1"/>
                </a:cxn>
                <a:cxn ang="0">
                  <a:pos x="connsiteX2" y="connsiteY2"/>
                </a:cxn>
                <a:cxn ang="0">
                  <a:pos x="connsiteX3" y="connsiteY3"/>
                </a:cxn>
              </a:cxnLst>
              <a:rect l="l" t="t" r="r" b="b"/>
              <a:pathLst>
                <a:path w="77662" h="16641">
                  <a:moveTo>
                    <a:pt x="0" y="0"/>
                  </a:moveTo>
                  <a:lnTo>
                    <a:pt x="77662" y="0"/>
                  </a:lnTo>
                  <a:lnTo>
                    <a:pt x="77662" y="16642"/>
                  </a:lnTo>
                  <a:lnTo>
                    <a:pt x="0" y="16642"/>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38" name="任意多边形: 形状 137">
              <a:extLst>
                <a:ext uri="{FF2B5EF4-FFF2-40B4-BE49-F238E27FC236}">
                  <a16:creationId xmlns:a16="http://schemas.microsoft.com/office/drawing/2014/main" id="{AFF1A68A-0798-4AD5-A791-8BB8EBC6FC6D}"/>
                </a:ext>
              </a:extLst>
            </p:cNvPr>
            <p:cNvSpPr/>
            <p:nvPr/>
          </p:nvSpPr>
          <p:spPr>
            <a:xfrm>
              <a:off x="10756048" y="4858644"/>
              <a:ext cx="77662" cy="16641"/>
            </a:xfrm>
            <a:custGeom>
              <a:avLst/>
              <a:gdLst>
                <a:gd name="connsiteX0" fmla="*/ 0 w 77662"/>
                <a:gd name="connsiteY0" fmla="*/ 0 h 16641"/>
                <a:gd name="connsiteX1" fmla="*/ 77662 w 77662"/>
                <a:gd name="connsiteY1" fmla="*/ 0 h 16641"/>
                <a:gd name="connsiteX2" fmla="*/ 77662 w 77662"/>
                <a:gd name="connsiteY2" fmla="*/ 16642 h 16641"/>
                <a:gd name="connsiteX3" fmla="*/ 0 w 77662"/>
                <a:gd name="connsiteY3" fmla="*/ 16642 h 16641"/>
              </a:gdLst>
              <a:ahLst/>
              <a:cxnLst>
                <a:cxn ang="0">
                  <a:pos x="connsiteX0" y="connsiteY0"/>
                </a:cxn>
                <a:cxn ang="0">
                  <a:pos x="connsiteX1" y="connsiteY1"/>
                </a:cxn>
                <a:cxn ang="0">
                  <a:pos x="connsiteX2" y="connsiteY2"/>
                </a:cxn>
                <a:cxn ang="0">
                  <a:pos x="connsiteX3" y="connsiteY3"/>
                </a:cxn>
              </a:cxnLst>
              <a:rect l="l" t="t" r="r" b="b"/>
              <a:pathLst>
                <a:path w="77662" h="16641">
                  <a:moveTo>
                    <a:pt x="0" y="0"/>
                  </a:moveTo>
                  <a:lnTo>
                    <a:pt x="77662" y="0"/>
                  </a:lnTo>
                  <a:lnTo>
                    <a:pt x="77662" y="16642"/>
                  </a:lnTo>
                  <a:lnTo>
                    <a:pt x="0" y="16642"/>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40" name="任意多边形: 形状 139">
              <a:extLst>
                <a:ext uri="{FF2B5EF4-FFF2-40B4-BE49-F238E27FC236}">
                  <a16:creationId xmlns:a16="http://schemas.microsoft.com/office/drawing/2014/main" id="{FC31814A-A814-4A4F-8B8F-8AE8A3982CB2}"/>
                </a:ext>
              </a:extLst>
            </p:cNvPr>
            <p:cNvSpPr/>
            <p:nvPr/>
          </p:nvSpPr>
          <p:spPr>
            <a:xfrm>
              <a:off x="10756048" y="4891928"/>
              <a:ext cx="53808" cy="16641"/>
            </a:xfrm>
            <a:custGeom>
              <a:avLst/>
              <a:gdLst>
                <a:gd name="connsiteX0" fmla="*/ 0 w 53808"/>
                <a:gd name="connsiteY0" fmla="*/ 0 h 16641"/>
                <a:gd name="connsiteX1" fmla="*/ 53809 w 53808"/>
                <a:gd name="connsiteY1" fmla="*/ 0 h 16641"/>
                <a:gd name="connsiteX2" fmla="*/ 53809 w 53808"/>
                <a:gd name="connsiteY2" fmla="*/ 16642 h 16641"/>
                <a:gd name="connsiteX3" fmla="*/ 0 w 53808"/>
                <a:gd name="connsiteY3" fmla="*/ 16642 h 16641"/>
              </a:gdLst>
              <a:ahLst/>
              <a:cxnLst>
                <a:cxn ang="0">
                  <a:pos x="connsiteX0" y="connsiteY0"/>
                </a:cxn>
                <a:cxn ang="0">
                  <a:pos x="connsiteX1" y="connsiteY1"/>
                </a:cxn>
                <a:cxn ang="0">
                  <a:pos x="connsiteX2" y="connsiteY2"/>
                </a:cxn>
                <a:cxn ang="0">
                  <a:pos x="connsiteX3" y="connsiteY3"/>
                </a:cxn>
              </a:cxnLst>
              <a:rect l="l" t="t" r="r" b="b"/>
              <a:pathLst>
                <a:path w="53808" h="16641">
                  <a:moveTo>
                    <a:pt x="0" y="0"/>
                  </a:moveTo>
                  <a:lnTo>
                    <a:pt x="53809" y="0"/>
                  </a:lnTo>
                  <a:lnTo>
                    <a:pt x="53809" y="16642"/>
                  </a:lnTo>
                  <a:lnTo>
                    <a:pt x="0" y="16642"/>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sp>
        <p:nvSpPr>
          <p:cNvPr id="142" name="图形 81" descr="标尺">
            <a:extLst>
              <a:ext uri="{FF2B5EF4-FFF2-40B4-BE49-F238E27FC236}">
                <a16:creationId xmlns:a16="http://schemas.microsoft.com/office/drawing/2014/main" id="{2A51CE62-C148-41E8-A659-6EF1E2FC1F49}"/>
              </a:ext>
            </a:extLst>
          </p:cNvPr>
          <p:cNvSpPr/>
          <p:nvPr/>
        </p:nvSpPr>
        <p:spPr>
          <a:xfrm>
            <a:off x="9130738" y="3665727"/>
            <a:ext cx="497593" cy="498148"/>
          </a:xfrm>
          <a:custGeom>
            <a:avLst/>
            <a:gdLst>
              <a:gd name="connsiteX0" fmla="*/ 384429 w 497593"/>
              <a:gd name="connsiteY0" fmla="*/ 0 h 498148"/>
              <a:gd name="connsiteX1" fmla="*/ 0 w 497593"/>
              <a:gd name="connsiteY1" fmla="*/ 384429 h 498148"/>
              <a:gd name="connsiteX2" fmla="*/ 113720 w 497593"/>
              <a:gd name="connsiteY2" fmla="*/ 498149 h 498148"/>
              <a:gd name="connsiteX3" fmla="*/ 497594 w 497593"/>
              <a:gd name="connsiteY3" fmla="*/ 114275 h 498148"/>
              <a:gd name="connsiteX4" fmla="*/ 384429 w 497593"/>
              <a:gd name="connsiteY4" fmla="*/ 0 h 498148"/>
              <a:gd name="connsiteX5" fmla="*/ 392195 w 497593"/>
              <a:gd name="connsiteY5" fmla="*/ 172521 h 498148"/>
              <a:gd name="connsiteX6" fmla="*/ 348926 w 497593"/>
              <a:gd name="connsiteY6" fmla="*/ 215790 h 498148"/>
              <a:gd name="connsiteX7" fmla="*/ 314533 w 497593"/>
              <a:gd name="connsiteY7" fmla="*/ 181397 h 498148"/>
              <a:gd name="connsiteX8" fmla="*/ 299000 w 497593"/>
              <a:gd name="connsiteY8" fmla="*/ 196930 h 498148"/>
              <a:gd name="connsiteX9" fmla="*/ 333394 w 497593"/>
              <a:gd name="connsiteY9" fmla="*/ 231323 h 498148"/>
              <a:gd name="connsiteX10" fmla="*/ 290124 w 497593"/>
              <a:gd name="connsiteY10" fmla="*/ 274592 h 498148"/>
              <a:gd name="connsiteX11" fmla="*/ 255731 w 497593"/>
              <a:gd name="connsiteY11" fmla="*/ 240199 h 498148"/>
              <a:gd name="connsiteX12" fmla="*/ 240199 w 497593"/>
              <a:gd name="connsiteY12" fmla="*/ 255731 h 498148"/>
              <a:gd name="connsiteX13" fmla="*/ 274592 w 497593"/>
              <a:gd name="connsiteY13" fmla="*/ 290124 h 498148"/>
              <a:gd name="connsiteX14" fmla="*/ 231323 w 497593"/>
              <a:gd name="connsiteY14" fmla="*/ 333394 h 498148"/>
              <a:gd name="connsiteX15" fmla="*/ 196930 w 497593"/>
              <a:gd name="connsiteY15" fmla="*/ 299000 h 498148"/>
              <a:gd name="connsiteX16" fmla="*/ 181397 w 497593"/>
              <a:gd name="connsiteY16" fmla="*/ 314533 h 498148"/>
              <a:gd name="connsiteX17" fmla="*/ 215790 w 497593"/>
              <a:gd name="connsiteY17" fmla="*/ 348926 h 498148"/>
              <a:gd name="connsiteX18" fmla="*/ 172521 w 497593"/>
              <a:gd name="connsiteY18" fmla="*/ 392195 h 498148"/>
              <a:gd name="connsiteX19" fmla="*/ 138128 w 497593"/>
              <a:gd name="connsiteY19" fmla="*/ 357802 h 498148"/>
              <a:gd name="connsiteX20" fmla="*/ 122596 w 497593"/>
              <a:gd name="connsiteY20" fmla="*/ 373334 h 498148"/>
              <a:gd name="connsiteX21" fmla="*/ 156989 w 497593"/>
              <a:gd name="connsiteY21" fmla="*/ 407727 h 498148"/>
              <a:gd name="connsiteX22" fmla="*/ 114275 w 497593"/>
              <a:gd name="connsiteY22" fmla="*/ 450442 h 498148"/>
              <a:gd name="connsiteX23" fmla="*/ 47707 w 497593"/>
              <a:gd name="connsiteY23" fmla="*/ 383874 h 498148"/>
              <a:gd name="connsiteX24" fmla="*/ 384429 w 497593"/>
              <a:gd name="connsiteY24" fmla="*/ 47152 h 498148"/>
              <a:gd name="connsiteX25" fmla="*/ 450997 w 497593"/>
              <a:gd name="connsiteY25" fmla="*/ 113720 h 498148"/>
              <a:gd name="connsiteX26" fmla="*/ 408282 w 497593"/>
              <a:gd name="connsiteY26" fmla="*/ 156434 h 498148"/>
              <a:gd name="connsiteX27" fmla="*/ 373889 w 497593"/>
              <a:gd name="connsiteY27" fmla="*/ 122041 h 498148"/>
              <a:gd name="connsiteX28" fmla="*/ 357802 w 497593"/>
              <a:gd name="connsiteY28" fmla="*/ 138128 h 498148"/>
              <a:gd name="connsiteX29" fmla="*/ 392195 w 497593"/>
              <a:gd name="connsiteY29" fmla="*/ 172521 h 49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97593" h="498148">
                <a:moveTo>
                  <a:pt x="384429" y="0"/>
                </a:moveTo>
                <a:lnTo>
                  <a:pt x="0" y="384429"/>
                </a:lnTo>
                <a:lnTo>
                  <a:pt x="113720" y="498149"/>
                </a:lnTo>
                <a:lnTo>
                  <a:pt x="497594" y="114275"/>
                </a:lnTo>
                <a:lnTo>
                  <a:pt x="384429" y="0"/>
                </a:lnTo>
                <a:close/>
                <a:moveTo>
                  <a:pt x="392195" y="172521"/>
                </a:moveTo>
                <a:lnTo>
                  <a:pt x="348926" y="215790"/>
                </a:lnTo>
                <a:lnTo>
                  <a:pt x="314533" y="181397"/>
                </a:lnTo>
                <a:lnTo>
                  <a:pt x="299000" y="196930"/>
                </a:lnTo>
                <a:lnTo>
                  <a:pt x="333394" y="231323"/>
                </a:lnTo>
                <a:lnTo>
                  <a:pt x="290124" y="274592"/>
                </a:lnTo>
                <a:lnTo>
                  <a:pt x="255731" y="240199"/>
                </a:lnTo>
                <a:lnTo>
                  <a:pt x="240199" y="255731"/>
                </a:lnTo>
                <a:lnTo>
                  <a:pt x="274592" y="290124"/>
                </a:lnTo>
                <a:lnTo>
                  <a:pt x="231323" y="333394"/>
                </a:lnTo>
                <a:lnTo>
                  <a:pt x="196930" y="299000"/>
                </a:lnTo>
                <a:lnTo>
                  <a:pt x="181397" y="314533"/>
                </a:lnTo>
                <a:lnTo>
                  <a:pt x="215790" y="348926"/>
                </a:lnTo>
                <a:lnTo>
                  <a:pt x="172521" y="392195"/>
                </a:lnTo>
                <a:lnTo>
                  <a:pt x="138128" y="357802"/>
                </a:lnTo>
                <a:lnTo>
                  <a:pt x="122596" y="373334"/>
                </a:lnTo>
                <a:lnTo>
                  <a:pt x="156989" y="407727"/>
                </a:lnTo>
                <a:lnTo>
                  <a:pt x="114275" y="450442"/>
                </a:lnTo>
                <a:lnTo>
                  <a:pt x="47707" y="383874"/>
                </a:lnTo>
                <a:lnTo>
                  <a:pt x="384429" y="47152"/>
                </a:lnTo>
                <a:lnTo>
                  <a:pt x="450997" y="113720"/>
                </a:lnTo>
                <a:lnTo>
                  <a:pt x="408282" y="156434"/>
                </a:lnTo>
                <a:lnTo>
                  <a:pt x="373889" y="122041"/>
                </a:lnTo>
                <a:lnTo>
                  <a:pt x="357802" y="138128"/>
                </a:lnTo>
                <a:lnTo>
                  <a:pt x="392195" y="172521"/>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nvGrpSpPr>
          <p:cNvPr id="223" name="组合 222">
            <a:extLst>
              <a:ext uri="{FF2B5EF4-FFF2-40B4-BE49-F238E27FC236}">
                <a16:creationId xmlns:a16="http://schemas.microsoft.com/office/drawing/2014/main" id="{DDBF2BA1-AC9A-4982-BCA2-86B2B5A9F8B1}"/>
              </a:ext>
            </a:extLst>
          </p:cNvPr>
          <p:cNvGrpSpPr/>
          <p:nvPr/>
        </p:nvGrpSpPr>
        <p:grpSpPr>
          <a:xfrm>
            <a:off x="9169015" y="2759327"/>
            <a:ext cx="421595" cy="421595"/>
            <a:chOff x="9169015" y="2759327"/>
            <a:chExt cx="421595" cy="421595"/>
          </a:xfrm>
        </p:grpSpPr>
        <p:sp>
          <p:nvSpPr>
            <p:cNvPr id="146" name="任意多边形: 形状 145">
              <a:extLst>
                <a:ext uri="{FF2B5EF4-FFF2-40B4-BE49-F238E27FC236}">
                  <a16:creationId xmlns:a16="http://schemas.microsoft.com/office/drawing/2014/main" id="{471B3E77-AC96-4CFA-97EA-6B7F04F361C0}"/>
                </a:ext>
              </a:extLst>
            </p:cNvPr>
            <p:cNvSpPr/>
            <p:nvPr/>
          </p:nvSpPr>
          <p:spPr>
            <a:xfrm>
              <a:off x="9169015" y="2759327"/>
              <a:ext cx="421595" cy="421595"/>
            </a:xfrm>
            <a:custGeom>
              <a:avLst/>
              <a:gdLst>
                <a:gd name="connsiteX0" fmla="*/ 210798 w 421595"/>
                <a:gd name="connsiteY0" fmla="*/ 388312 h 421595"/>
                <a:gd name="connsiteX1" fmla="*/ 33284 w 421595"/>
                <a:gd name="connsiteY1" fmla="*/ 210798 h 421595"/>
                <a:gd name="connsiteX2" fmla="*/ 210798 w 421595"/>
                <a:gd name="connsiteY2" fmla="*/ 33284 h 421595"/>
                <a:gd name="connsiteX3" fmla="*/ 388312 w 421595"/>
                <a:gd name="connsiteY3" fmla="*/ 210798 h 421595"/>
                <a:gd name="connsiteX4" fmla="*/ 210798 w 421595"/>
                <a:gd name="connsiteY4" fmla="*/ 388312 h 421595"/>
                <a:gd name="connsiteX5" fmla="*/ 210798 w 421595"/>
                <a:gd name="connsiteY5" fmla="*/ 0 h 421595"/>
                <a:gd name="connsiteX6" fmla="*/ 0 w 421595"/>
                <a:gd name="connsiteY6" fmla="*/ 210798 h 421595"/>
                <a:gd name="connsiteX7" fmla="*/ 210798 w 421595"/>
                <a:gd name="connsiteY7" fmla="*/ 421596 h 421595"/>
                <a:gd name="connsiteX8" fmla="*/ 421596 w 421595"/>
                <a:gd name="connsiteY8" fmla="*/ 210798 h 421595"/>
                <a:gd name="connsiteX9" fmla="*/ 210798 w 421595"/>
                <a:gd name="connsiteY9" fmla="*/ 0 h 4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1595" h="421595">
                  <a:moveTo>
                    <a:pt x="210798" y="388312"/>
                  </a:moveTo>
                  <a:cubicBezTo>
                    <a:pt x="113165" y="388312"/>
                    <a:pt x="33284" y="308431"/>
                    <a:pt x="33284" y="210798"/>
                  </a:cubicBezTo>
                  <a:cubicBezTo>
                    <a:pt x="33284" y="113165"/>
                    <a:pt x="113165" y="33284"/>
                    <a:pt x="210798" y="33284"/>
                  </a:cubicBezTo>
                  <a:cubicBezTo>
                    <a:pt x="308431" y="33284"/>
                    <a:pt x="388312" y="113165"/>
                    <a:pt x="388312" y="210798"/>
                  </a:cubicBezTo>
                  <a:cubicBezTo>
                    <a:pt x="388312" y="308431"/>
                    <a:pt x="308431" y="388312"/>
                    <a:pt x="210798" y="388312"/>
                  </a:cubicBezTo>
                  <a:close/>
                  <a:moveTo>
                    <a:pt x="210798" y="0"/>
                  </a:moveTo>
                  <a:cubicBezTo>
                    <a:pt x="94304" y="0"/>
                    <a:pt x="0" y="94304"/>
                    <a:pt x="0" y="210798"/>
                  </a:cubicBezTo>
                  <a:cubicBezTo>
                    <a:pt x="0" y="327291"/>
                    <a:pt x="94304" y="421596"/>
                    <a:pt x="210798" y="421596"/>
                  </a:cubicBezTo>
                  <a:cubicBezTo>
                    <a:pt x="327291" y="421596"/>
                    <a:pt x="421596" y="327291"/>
                    <a:pt x="421596" y="210798"/>
                  </a:cubicBezTo>
                  <a:cubicBezTo>
                    <a:pt x="421596" y="94304"/>
                    <a:pt x="327291" y="0"/>
                    <a:pt x="210798" y="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48" name="任意多边形: 形状 147">
              <a:extLst>
                <a:ext uri="{FF2B5EF4-FFF2-40B4-BE49-F238E27FC236}">
                  <a16:creationId xmlns:a16="http://schemas.microsoft.com/office/drawing/2014/main" id="{9922A5AB-C6DF-47AE-A743-5EDE0AD9B81A}"/>
                </a:ext>
              </a:extLst>
            </p:cNvPr>
            <p:cNvSpPr/>
            <p:nvPr/>
          </p:nvSpPr>
          <p:spPr>
            <a:xfrm>
              <a:off x="9368718" y="2859178"/>
              <a:ext cx="97077" cy="196929"/>
            </a:xfrm>
            <a:custGeom>
              <a:avLst/>
              <a:gdLst>
                <a:gd name="connsiteX0" fmla="*/ 22189 w 97077"/>
                <a:gd name="connsiteY0" fmla="*/ 0 h 196929"/>
                <a:gd name="connsiteX1" fmla="*/ 0 w 97077"/>
                <a:gd name="connsiteY1" fmla="*/ 0 h 196929"/>
                <a:gd name="connsiteX2" fmla="*/ 0 w 97077"/>
                <a:gd name="connsiteY2" fmla="*/ 110946 h 196929"/>
                <a:gd name="connsiteX3" fmla="*/ 3328 w 97077"/>
                <a:gd name="connsiteY3" fmla="*/ 118712 h 196929"/>
                <a:gd name="connsiteX4" fmla="*/ 81546 w 97077"/>
                <a:gd name="connsiteY4" fmla="*/ 196930 h 196929"/>
                <a:gd name="connsiteX5" fmla="*/ 97078 w 97077"/>
                <a:gd name="connsiteY5" fmla="*/ 181397 h 196929"/>
                <a:gd name="connsiteX6" fmla="*/ 22189 w 97077"/>
                <a:gd name="connsiteY6" fmla="*/ 106508 h 196929"/>
                <a:gd name="connsiteX7" fmla="*/ 22189 w 97077"/>
                <a:gd name="connsiteY7" fmla="*/ 0 h 196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077" h="196929">
                  <a:moveTo>
                    <a:pt x="22189" y="0"/>
                  </a:moveTo>
                  <a:lnTo>
                    <a:pt x="0" y="0"/>
                  </a:lnTo>
                  <a:lnTo>
                    <a:pt x="0" y="110946"/>
                  </a:lnTo>
                  <a:cubicBezTo>
                    <a:pt x="0" y="114275"/>
                    <a:pt x="1109" y="117048"/>
                    <a:pt x="3328" y="118712"/>
                  </a:cubicBezTo>
                  <a:lnTo>
                    <a:pt x="81546" y="196930"/>
                  </a:lnTo>
                  <a:lnTo>
                    <a:pt x="97078" y="181397"/>
                  </a:lnTo>
                  <a:lnTo>
                    <a:pt x="22189" y="106508"/>
                  </a:lnTo>
                  <a:lnTo>
                    <a:pt x="22189" y="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50" name="任意多边形: 形状 149">
              <a:extLst>
                <a:ext uri="{FF2B5EF4-FFF2-40B4-BE49-F238E27FC236}">
                  <a16:creationId xmlns:a16="http://schemas.microsoft.com/office/drawing/2014/main" id="{DE625549-FB2E-4F9B-93AB-F56148D36384}"/>
                </a:ext>
              </a:extLst>
            </p:cNvPr>
            <p:cNvSpPr/>
            <p:nvPr/>
          </p:nvSpPr>
          <p:spPr>
            <a:xfrm>
              <a:off x="9368718" y="2814800"/>
              <a:ext cx="22189" cy="22189"/>
            </a:xfrm>
            <a:custGeom>
              <a:avLst/>
              <a:gdLst>
                <a:gd name="connsiteX0" fmla="*/ 22189 w 22189"/>
                <a:gd name="connsiteY0" fmla="*/ 11095 h 22189"/>
                <a:gd name="connsiteX1" fmla="*/ 11095 w 22189"/>
                <a:gd name="connsiteY1" fmla="*/ 22189 h 22189"/>
                <a:gd name="connsiteX2" fmla="*/ 0 w 22189"/>
                <a:gd name="connsiteY2" fmla="*/ 11095 h 22189"/>
                <a:gd name="connsiteX3" fmla="*/ 11095 w 22189"/>
                <a:gd name="connsiteY3" fmla="*/ 0 h 22189"/>
                <a:gd name="connsiteX4" fmla="*/ 22189 w 22189"/>
                <a:gd name="connsiteY4" fmla="*/ 11095 h 22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9" h="22189">
                  <a:moveTo>
                    <a:pt x="22189" y="11095"/>
                  </a:moveTo>
                  <a:cubicBezTo>
                    <a:pt x="22189" y="17222"/>
                    <a:pt x="17222" y="22189"/>
                    <a:pt x="11095" y="22189"/>
                  </a:cubicBezTo>
                  <a:cubicBezTo>
                    <a:pt x="4967" y="22189"/>
                    <a:pt x="0" y="17222"/>
                    <a:pt x="0" y="11095"/>
                  </a:cubicBezTo>
                  <a:cubicBezTo>
                    <a:pt x="0" y="4967"/>
                    <a:pt x="4967" y="0"/>
                    <a:pt x="11095" y="0"/>
                  </a:cubicBezTo>
                  <a:cubicBezTo>
                    <a:pt x="17222" y="0"/>
                    <a:pt x="22189" y="4967"/>
                    <a:pt x="22189" y="1109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52" name="任意多边形: 形状 151">
              <a:extLst>
                <a:ext uri="{FF2B5EF4-FFF2-40B4-BE49-F238E27FC236}">
                  <a16:creationId xmlns:a16="http://schemas.microsoft.com/office/drawing/2014/main" id="{E451076C-3E95-4F2E-9078-2E9687A3DD20}"/>
                </a:ext>
              </a:extLst>
            </p:cNvPr>
            <p:cNvSpPr/>
            <p:nvPr/>
          </p:nvSpPr>
          <p:spPr>
            <a:xfrm>
              <a:off x="9368718" y="3103260"/>
              <a:ext cx="22189" cy="22189"/>
            </a:xfrm>
            <a:custGeom>
              <a:avLst/>
              <a:gdLst>
                <a:gd name="connsiteX0" fmla="*/ 22189 w 22189"/>
                <a:gd name="connsiteY0" fmla="*/ 11095 h 22189"/>
                <a:gd name="connsiteX1" fmla="*/ 11095 w 22189"/>
                <a:gd name="connsiteY1" fmla="*/ 22189 h 22189"/>
                <a:gd name="connsiteX2" fmla="*/ 0 w 22189"/>
                <a:gd name="connsiteY2" fmla="*/ 11095 h 22189"/>
                <a:gd name="connsiteX3" fmla="*/ 11095 w 22189"/>
                <a:gd name="connsiteY3" fmla="*/ 0 h 22189"/>
                <a:gd name="connsiteX4" fmla="*/ 22189 w 22189"/>
                <a:gd name="connsiteY4" fmla="*/ 11095 h 22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9" h="22189">
                  <a:moveTo>
                    <a:pt x="22189" y="11095"/>
                  </a:moveTo>
                  <a:cubicBezTo>
                    <a:pt x="22189" y="17222"/>
                    <a:pt x="17222" y="22189"/>
                    <a:pt x="11095" y="22189"/>
                  </a:cubicBezTo>
                  <a:cubicBezTo>
                    <a:pt x="4967" y="22189"/>
                    <a:pt x="0" y="17222"/>
                    <a:pt x="0" y="11095"/>
                  </a:cubicBezTo>
                  <a:cubicBezTo>
                    <a:pt x="0" y="4967"/>
                    <a:pt x="4967" y="0"/>
                    <a:pt x="11095" y="0"/>
                  </a:cubicBezTo>
                  <a:cubicBezTo>
                    <a:pt x="17222" y="0"/>
                    <a:pt x="22189" y="4967"/>
                    <a:pt x="22189" y="1109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54" name="任意多边形: 形状 153">
              <a:extLst>
                <a:ext uri="{FF2B5EF4-FFF2-40B4-BE49-F238E27FC236}">
                  <a16:creationId xmlns:a16="http://schemas.microsoft.com/office/drawing/2014/main" id="{E25A94D5-14FB-49F2-9342-713D01BD8DE7}"/>
                </a:ext>
              </a:extLst>
            </p:cNvPr>
            <p:cNvSpPr/>
            <p:nvPr/>
          </p:nvSpPr>
          <p:spPr>
            <a:xfrm>
              <a:off x="9224488" y="2959030"/>
              <a:ext cx="22189" cy="22189"/>
            </a:xfrm>
            <a:custGeom>
              <a:avLst/>
              <a:gdLst>
                <a:gd name="connsiteX0" fmla="*/ 22189 w 22189"/>
                <a:gd name="connsiteY0" fmla="*/ 11095 h 22189"/>
                <a:gd name="connsiteX1" fmla="*/ 11095 w 22189"/>
                <a:gd name="connsiteY1" fmla="*/ 22189 h 22189"/>
                <a:gd name="connsiteX2" fmla="*/ 0 w 22189"/>
                <a:gd name="connsiteY2" fmla="*/ 11095 h 22189"/>
                <a:gd name="connsiteX3" fmla="*/ 11095 w 22189"/>
                <a:gd name="connsiteY3" fmla="*/ 0 h 22189"/>
                <a:gd name="connsiteX4" fmla="*/ 22189 w 22189"/>
                <a:gd name="connsiteY4" fmla="*/ 11095 h 22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9" h="22189">
                  <a:moveTo>
                    <a:pt x="22189" y="11095"/>
                  </a:moveTo>
                  <a:cubicBezTo>
                    <a:pt x="22189" y="17222"/>
                    <a:pt x="17222" y="22189"/>
                    <a:pt x="11095" y="22189"/>
                  </a:cubicBezTo>
                  <a:cubicBezTo>
                    <a:pt x="4967" y="22189"/>
                    <a:pt x="0" y="17222"/>
                    <a:pt x="0" y="11095"/>
                  </a:cubicBezTo>
                  <a:cubicBezTo>
                    <a:pt x="0" y="4967"/>
                    <a:pt x="4967" y="0"/>
                    <a:pt x="11095" y="0"/>
                  </a:cubicBezTo>
                  <a:cubicBezTo>
                    <a:pt x="17222" y="0"/>
                    <a:pt x="22189" y="4967"/>
                    <a:pt x="22189" y="1109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56" name="任意多边形: 形状 155">
              <a:extLst>
                <a:ext uri="{FF2B5EF4-FFF2-40B4-BE49-F238E27FC236}">
                  <a16:creationId xmlns:a16="http://schemas.microsoft.com/office/drawing/2014/main" id="{849C0C17-7BBE-4C8C-A28F-FF3C719ABA85}"/>
                </a:ext>
              </a:extLst>
            </p:cNvPr>
            <p:cNvSpPr/>
            <p:nvPr/>
          </p:nvSpPr>
          <p:spPr>
            <a:xfrm>
              <a:off x="9512948" y="2959030"/>
              <a:ext cx="22189" cy="22189"/>
            </a:xfrm>
            <a:custGeom>
              <a:avLst/>
              <a:gdLst>
                <a:gd name="connsiteX0" fmla="*/ 22189 w 22189"/>
                <a:gd name="connsiteY0" fmla="*/ 11095 h 22189"/>
                <a:gd name="connsiteX1" fmla="*/ 11095 w 22189"/>
                <a:gd name="connsiteY1" fmla="*/ 22189 h 22189"/>
                <a:gd name="connsiteX2" fmla="*/ 0 w 22189"/>
                <a:gd name="connsiteY2" fmla="*/ 11095 h 22189"/>
                <a:gd name="connsiteX3" fmla="*/ 11095 w 22189"/>
                <a:gd name="connsiteY3" fmla="*/ 0 h 22189"/>
                <a:gd name="connsiteX4" fmla="*/ 22189 w 22189"/>
                <a:gd name="connsiteY4" fmla="*/ 11095 h 22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89" h="22189">
                  <a:moveTo>
                    <a:pt x="22189" y="11095"/>
                  </a:moveTo>
                  <a:cubicBezTo>
                    <a:pt x="22189" y="17222"/>
                    <a:pt x="17222" y="22189"/>
                    <a:pt x="11095" y="22189"/>
                  </a:cubicBezTo>
                  <a:cubicBezTo>
                    <a:pt x="4967" y="22189"/>
                    <a:pt x="0" y="17222"/>
                    <a:pt x="0" y="11095"/>
                  </a:cubicBezTo>
                  <a:cubicBezTo>
                    <a:pt x="0" y="4967"/>
                    <a:pt x="4967" y="0"/>
                    <a:pt x="11095" y="0"/>
                  </a:cubicBezTo>
                  <a:cubicBezTo>
                    <a:pt x="17222" y="0"/>
                    <a:pt x="22189" y="4967"/>
                    <a:pt x="22189" y="1109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20" name="组合 219">
            <a:extLst>
              <a:ext uri="{FF2B5EF4-FFF2-40B4-BE49-F238E27FC236}">
                <a16:creationId xmlns:a16="http://schemas.microsoft.com/office/drawing/2014/main" id="{0D2FA18F-B2A9-4CDC-A4F3-C121CC802BC4}"/>
              </a:ext>
            </a:extLst>
          </p:cNvPr>
          <p:cNvGrpSpPr/>
          <p:nvPr/>
        </p:nvGrpSpPr>
        <p:grpSpPr>
          <a:xfrm>
            <a:off x="10512902" y="3692909"/>
            <a:ext cx="397594" cy="443785"/>
            <a:chOff x="10512902" y="3692909"/>
            <a:chExt cx="397594" cy="443785"/>
          </a:xfrm>
        </p:grpSpPr>
        <p:sp>
          <p:nvSpPr>
            <p:cNvPr id="160" name="任意多边形: 形状 159">
              <a:extLst>
                <a:ext uri="{FF2B5EF4-FFF2-40B4-BE49-F238E27FC236}">
                  <a16:creationId xmlns:a16="http://schemas.microsoft.com/office/drawing/2014/main" id="{1D516F42-570D-4254-ABB0-22D105425EFE}"/>
                </a:ext>
              </a:extLst>
            </p:cNvPr>
            <p:cNvSpPr/>
            <p:nvPr/>
          </p:nvSpPr>
          <p:spPr>
            <a:xfrm>
              <a:off x="10676721" y="3881518"/>
              <a:ext cx="66567" cy="66567"/>
            </a:xfrm>
            <a:custGeom>
              <a:avLst/>
              <a:gdLst>
                <a:gd name="connsiteX0" fmla="*/ 66568 w 66567"/>
                <a:gd name="connsiteY0" fmla="*/ 33284 h 66567"/>
                <a:gd name="connsiteX1" fmla="*/ 33284 w 66567"/>
                <a:gd name="connsiteY1" fmla="*/ 66568 h 66567"/>
                <a:gd name="connsiteX2" fmla="*/ 0 w 66567"/>
                <a:gd name="connsiteY2" fmla="*/ 33284 h 66567"/>
                <a:gd name="connsiteX3" fmla="*/ 33284 w 66567"/>
                <a:gd name="connsiteY3" fmla="*/ 0 h 66567"/>
                <a:gd name="connsiteX4" fmla="*/ 66568 w 66567"/>
                <a:gd name="connsiteY4" fmla="*/ 33284 h 665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67" h="66567">
                  <a:moveTo>
                    <a:pt x="66568" y="33284"/>
                  </a:moveTo>
                  <a:cubicBezTo>
                    <a:pt x="66568" y="51666"/>
                    <a:pt x="51666" y="66568"/>
                    <a:pt x="33284" y="66568"/>
                  </a:cubicBezTo>
                  <a:cubicBezTo>
                    <a:pt x="14902" y="66568"/>
                    <a:pt x="0" y="51666"/>
                    <a:pt x="0" y="33284"/>
                  </a:cubicBezTo>
                  <a:cubicBezTo>
                    <a:pt x="0" y="14902"/>
                    <a:pt x="14902" y="0"/>
                    <a:pt x="33284" y="0"/>
                  </a:cubicBezTo>
                  <a:cubicBezTo>
                    <a:pt x="51666" y="0"/>
                    <a:pt x="66568" y="14902"/>
                    <a:pt x="66568" y="33284"/>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62" name="任意多边形: 形状 161">
              <a:extLst>
                <a:ext uri="{FF2B5EF4-FFF2-40B4-BE49-F238E27FC236}">
                  <a16:creationId xmlns:a16="http://schemas.microsoft.com/office/drawing/2014/main" id="{AB661E32-6B58-40B9-BB26-2D1313AD3CE7}"/>
                </a:ext>
              </a:extLst>
            </p:cNvPr>
            <p:cNvSpPr/>
            <p:nvPr/>
          </p:nvSpPr>
          <p:spPr>
            <a:xfrm>
              <a:off x="10512902" y="3692909"/>
              <a:ext cx="397594" cy="443785"/>
            </a:xfrm>
            <a:custGeom>
              <a:avLst/>
              <a:gdLst>
                <a:gd name="connsiteX0" fmla="*/ 392369 w 397594"/>
                <a:gd name="connsiteY0" fmla="*/ 110946 h 443785"/>
                <a:gd name="connsiteX1" fmla="*/ 333012 w 397594"/>
                <a:gd name="connsiteY1" fmla="*/ 87093 h 443785"/>
                <a:gd name="connsiteX2" fmla="*/ 270328 w 397594"/>
                <a:gd name="connsiteY2" fmla="*/ 96523 h 443785"/>
                <a:gd name="connsiteX3" fmla="*/ 197103 w 397594"/>
                <a:gd name="connsiteY3" fmla="*/ 0 h 443785"/>
                <a:gd name="connsiteX4" fmla="*/ 124433 w 397594"/>
                <a:gd name="connsiteY4" fmla="*/ 95414 h 443785"/>
                <a:gd name="connsiteX5" fmla="*/ 64522 w 397594"/>
                <a:gd name="connsiteY5" fmla="*/ 86538 h 443785"/>
                <a:gd name="connsiteX6" fmla="*/ 5166 w 397594"/>
                <a:gd name="connsiteY6" fmla="*/ 110392 h 443785"/>
                <a:gd name="connsiteX7" fmla="*/ 52873 w 397594"/>
                <a:gd name="connsiteY7" fmla="*/ 223002 h 443785"/>
                <a:gd name="connsiteX8" fmla="*/ 7940 w 397594"/>
                <a:gd name="connsiteY8" fmla="*/ 332284 h 443785"/>
                <a:gd name="connsiteX9" fmla="*/ 67296 w 397594"/>
                <a:gd name="connsiteY9" fmla="*/ 356137 h 443785"/>
                <a:gd name="connsiteX10" fmla="*/ 124433 w 397594"/>
                <a:gd name="connsiteY10" fmla="*/ 348371 h 443785"/>
                <a:gd name="connsiteX11" fmla="*/ 197103 w 397594"/>
                <a:gd name="connsiteY11" fmla="*/ 443785 h 443785"/>
                <a:gd name="connsiteX12" fmla="*/ 269773 w 397594"/>
                <a:gd name="connsiteY12" fmla="*/ 348371 h 443785"/>
                <a:gd name="connsiteX13" fmla="*/ 329684 w 397594"/>
                <a:gd name="connsiteY13" fmla="*/ 357247 h 443785"/>
                <a:gd name="connsiteX14" fmla="*/ 389040 w 397594"/>
                <a:gd name="connsiteY14" fmla="*/ 333393 h 443785"/>
                <a:gd name="connsiteX15" fmla="*/ 344107 w 397594"/>
                <a:gd name="connsiteY15" fmla="*/ 224111 h 443785"/>
                <a:gd name="connsiteX16" fmla="*/ 392369 w 397594"/>
                <a:gd name="connsiteY16" fmla="*/ 110946 h 443785"/>
                <a:gd name="connsiteX17" fmla="*/ 333012 w 397594"/>
                <a:gd name="connsiteY17" fmla="*/ 109282 h 443785"/>
                <a:gd name="connsiteX18" fmla="*/ 372953 w 397594"/>
                <a:gd name="connsiteY18" fmla="*/ 122041 h 443785"/>
                <a:gd name="connsiteX19" fmla="*/ 328574 w 397594"/>
                <a:gd name="connsiteY19" fmla="*/ 208024 h 443785"/>
                <a:gd name="connsiteX20" fmla="*/ 283641 w 397594"/>
                <a:gd name="connsiteY20" fmla="*/ 171967 h 443785"/>
                <a:gd name="connsiteX21" fmla="*/ 275320 w 397594"/>
                <a:gd name="connsiteY21" fmla="*/ 117603 h 443785"/>
                <a:gd name="connsiteX22" fmla="*/ 333012 w 397594"/>
                <a:gd name="connsiteY22" fmla="*/ 109282 h 443785"/>
                <a:gd name="connsiteX23" fmla="*/ 233715 w 397594"/>
                <a:gd name="connsiteY23" fmla="*/ 279585 h 443785"/>
                <a:gd name="connsiteX24" fmla="*/ 198767 w 397594"/>
                <a:gd name="connsiteY24" fmla="*/ 297891 h 443785"/>
                <a:gd name="connsiteX25" fmla="*/ 163819 w 397594"/>
                <a:gd name="connsiteY25" fmla="*/ 279585 h 443785"/>
                <a:gd name="connsiteX26" fmla="*/ 131645 w 397594"/>
                <a:gd name="connsiteY26" fmla="*/ 259614 h 443785"/>
                <a:gd name="connsiteX27" fmla="*/ 130535 w 397594"/>
                <a:gd name="connsiteY27" fmla="*/ 221893 h 443785"/>
                <a:gd name="connsiteX28" fmla="*/ 131645 w 397594"/>
                <a:gd name="connsiteY28" fmla="*/ 186390 h 443785"/>
                <a:gd name="connsiteX29" fmla="*/ 167148 w 397594"/>
                <a:gd name="connsiteY29" fmla="*/ 164200 h 443785"/>
                <a:gd name="connsiteX30" fmla="*/ 198767 w 397594"/>
                <a:gd name="connsiteY30" fmla="*/ 147559 h 443785"/>
                <a:gd name="connsiteX31" fmla="*/ 230387 w 397594"/>
                <a:gd name="connsiteY31" fmla="*/ 164200 h 443785"/>
                <a:gd name="connsiteX32" fmla="*/ 262561 w 397594"/>
                <a:gd name="connsiteY32" fmla="*/ 184171 h 443785"/>
                <a:gd name="connsiteX33" fmla="*/ 263671 w 397594"/>
                <a:gd name="connsiteY33" fmla="*/ 221893 h 443785"/>
                <a:gd name="connsiteX34" fmla="*/ 262007 w 397594"/>
                <a:gd name="connsiteY34" fmla="*/ 261833 h 443785"/>
                <a:gd name="connsiteX35" fmla="*/ 233715 w 397594"/>
                <a:gd name="connsiteY35" fmla="*/ 279585 h 443785"/>
                <a:gd name="connsiteX36" fmla="*/ 259233 w 397594"/>
                <a:gd name="connsiteY36" fmla="*/ 290124 h 443785"/>
                <a:gd name="connsiteX37" fmla="*/ 254240 w 397594"/>
                <a:gd name="connsiteY37" fmla="*/ 320635 h 443785"/>
                <a:gd name="connsiteX38" fmla="*/ 224840 w 397594"/>
                <a:gd name="connsiteY38" fmla="*/ 309540 h 443785"/>
                <a:gd name="connsiteX39" fmla="*/ 244810 w 397594"/>
                <a:gd name="connsiteY39" fmla="*/ 298445 h 443785"/>
                <a:gd name="connsiteX40" fmla="*/ 259233 w 397594"/>
                <a:gd name="connsiteY40" fmla="*/ 290124 h 443785"/>
                <a:gd name="connsiteX41" fmla="*/ 172695 w 397594"/>
                <a:gd name="connsiteY41" fmla="*/ 309540 h 443785"/>
                <a:gd name="connsiteX42" fmla="*/ 140521 w 397594"/>
                <a:gd name="connsiteY42" fmla="*/ 321189 h 443785"/>
                <a:gd name="connsiteX43" fmla="*/ 134973 w 397594"/>
                <a:gd name="connsiteY43" fmla="*/ 287906 h 443785"/>
                <a:gd name="connsiteX44" fmla="*/ 153279 w 397594"/>
                <a:gd name="connsiteY44" fmla="*/ 299000 h 443785"/>
                <a:gd name="connsiteX45" fmla="*/ 172695 w 397594"/>
                <a:gd name="connsiteY45" fmla="*/ 309540 h 443785"/>
                <a:gd name="connsiteX46" fmla="*/ 108901 w 397594"/>
                <a:gd name="connsiteY46" fmla="*/ 242972 h 443785"/>
                <a:gd name="connsiteX47" fmla="*/ 85047 w 397594"/>
                <a:gd name="connsiteY47" fmla="*/ 223002 h 443785"/>
                <a:gd name="connsiteX48" fmla="*/ 108901 w 397594"/>
                <a:gd name="connsiteY48" fmla="*/ 203032 h 443785"/>
                <a:gd name="connsiteX49" fmla="*/ 108346 w 397594"/>
                <a:gd name="connsiteY49" fmla="*/ 221893 h 443785"/>
                <a:gd name="connsiteX50" fmla="*/ 108901 w 397594"/>
                <a:gd name="connsiteY50" fmla="*/ 242972 h 443785"/>
                <a:gd name="connsiteX51" fmla="*/ 134419 w 397594"/>
                <a:gd name="connsiteY51" fmla="*/ 158098 h 443785"/>
                <a:gd name="connsiteX52" fmla="*/ 139966 w 397594"/>
                <a:gd name="connsiteY52" fmla="*/ 123150 h 443785"/>
                <a:gd name="connsiteX53" fmla="*/ 172695 w 397594"/>
                <a:gd name="connsiteY53" fmla="*/ 135354 h 443785"/>
                <a:gd name="connsiteX54" fmla="*/ 155498 w 397594"/>
                <a:gd name="connsiteY54" fmla="*/ 144785 h 443785"/>
                <a:gd name="connsiteX55" fmla="*/ 134419 w 397594"/>
                <a:gd name="connsiteY55" fmla="*/ 158098 h 443785"/>
                <a:gd name="connsiteX56" fmla="*/ 224285 w 397594"/>
                <a:gd name="connsiteY56" fmla="*/ 135354 h 443785"/>
                <a:gd name="connsiteX57" fmla="*/ 254240 w 397594"/>
                <a:gd name="connsiteY57" fmla="*/ 124260 h 443785"/>
                <a:gd name="connsiteX58" fmla="*/ 259788 w 397594"/>
                <a:gd name="connsiteY58" fmla="*/ 155879 h 443785"/>
                <a:gd name="connsiteX59" fmla="*/ 241482 w 397594"/>
                <a:gd name="connsiteY59" fmla="*/ 144785 h 443785"/>
                <a:gd name="connsiteX60" fmla="*/ 224285 w 397594"/>
                <a:gd name="connsiteY60" fmla="*/ 135354 h 443785"/>
                <a:gd name="connsiteX61" fmla="*/ 285305 w 397594"/>
                <a:gd name="connsiteY61" fmla="*/ 200813 h 443785"/>
                <a:gd name="connsiteX62" fmla="*/ 312487 w 397594"/>
                <a:gd name="connsiteY62" fmla="*/ 223557 h 443785"/>
                <a:gd name="connsiteX63" fmla="*/ 285305 w 397594"/>
                <a:gd name="connsiteY63" fmla="*/ 245746 h 443785"/>
                <a:gd name="connsiteX64" fmla="*/ 285860 w 397594"/>
                <a:gd name="connsiteY64" fmla="*/ 222447 h 443785"/>
                <a:gd name="connsiteX65" fmla="*/ 285305 w 397594"/>
                <a:gd name="connsiteY65" fmla="*/ 200813 h 443785"/>
                <a:gd name="connsiteX66" fmla="*/ 197103 w 397594"/>
                <a:gd name="connsiteY66" fmla="*/ 22189 h 443785"/>
                <a:gd name="connsiteX67" fmla="*/ 249248 w 397594"/>
                <a:gd name="connsiteY67" fmla="*/ 102625 h 443785"/>
                <a:gd name="connsiteX68" fmla="*/ 198767 w 397594"/>
                <a:gd name="connsiteY68" fmla="*/ 122596 h 443785"/>
                <a:gd name="connsiteX69" fmla="*/ 145513 w 397594"/>
                <a:gd name="connsiteY69" fmla="*/ 101516 h 443785"/>
                <a:gd name="connsiteX70" fmla="*/ 197103 w 397594"/>
                <a:gd name="connsiteY70" fmla="*/ 22189 h 443785"/>
                <a:gd name="connsiteX71" fmla="*/ 24027 w 397594"/>
                <a:gd name="connsiteY71" fmla="*/ 122041 h 443785"/>
                <a:gd name="connsiteX72" fmla="*/ 63968 w 397594"/>
                <a:gd name="connsiteY72" fmla="*/ 109282 h 443785"/>
                <a:gd name="connsiteX73" fmla="*/ 118331 w 397594"/>
                <a:gd name="connsiteY73" fmla="*/ 117048 h 443785"/>
                <a:gd name="connsiteX74" fmla="*/ 110010 w 397594"/>
                <a:gd name="connsiteY74" fmla="*/ 174186 h 443785"/>
                <a:gd name="connsiteX75" fmla="*/ 68406 w 397594"/>
                <a:gd name="connsiteY75" fmla="*/ 208024 h 443785"/>
                <a:gd name="connsiteX76" fmla="*/ 24027 w 397594"/>
                <a:gd name="connsiteY76" fmla="*/ 122041 h 443785"/>
                <a:gd name="connsiteX77" fmla="*/ 67296 w 397594"/>
                <a:gd name="connsiteY77" fmla="*/ 334503 h 443785"/>
                <a:gd name="connsiteX78" fmla="*/ 27355 w 397594"/>
                <a:gd name="connsiteY78" fmla="*/ 321744 h 443785"/>
                <a:gd name="connsiteX79" fmla="*/ 68960 w 397594"/>
                <a:gd name="connsiteY79" fmla="*/ 238534 h 443785"/>
                <a:gd name="connsiteX80" fmla="*/ 110565 w 397594"/>
                <a:gd name="connsiteY80" fmla="*/ 271818 h 443785"/>
                <a:gd name="connsiteX81" fmla="*/ 118886 w 397594"/>
                <a:gd name="connsiteY81" fmla="*/ 327291 h 443785"/>
                <a:gd name="connsiteX82" fmla="*/ 67296 w 397594"/>
                <a:gd name="connsiteY82" fmla="*/ 334503 h 443785"/>
                <a:gd name="connsiteX83" fmla="*/ 197103 w 397594"/>
                <a:gd name="connsiteY83" fmla="*/ 421596 h 443785"/>
                <a:gd name="connsiteX84" fmla="*/ 145513 w 397594"/>
                <a:gd name="connsiteY84" fmla="*/ 342824 h 443785"/>
                <a:gd name="connsiteX85" fmla="*/ 198767 w 397594"/>
                <a:gd name="connsiteY85" fmla="*/ 322299 h 443785"/>
                <a:gd name="connsiteX86" fmla="*/ 248693 w 397594"/>
                <a:gd name="connsiteY86" fmla="*/ 341714 h 443785"/>
                <a:gd name="connsiteX87" fmla="*/ 197103 w 397594"/>
                <a:gd name="connsiteY87" fmla="*/ 421596 h 443785"/>
                <a:gd name="connsiteX88" fmla="*/ 370179 w 397594"/>
                <a:gd name="connsiteY88" fmla="*/ 321744 h 443785"/>
                <a:gd name="connsiteX89" fmla="*/ 330239 w 397594"/>
                <a:gd name="connsiteY89" fmla="*/ 334503 h 443785"/>
                <a:gd name="connsiteX90" fmla="*/ 275875 w 397594"/>
                <a:gd name="connsiteY90" fmla="*/ 326737 h 443785"/>
                <a:gd name="connsiteX91" fmla="*/ 283641 w 397594"/>
                <a:gd name="connsiteY91" fmla="*/ 274037 h 443785"/>
                <a:gd name="connsiteX92" fmla="*/ 328574 w 397594"/>
                <a:gd name="connsiteY92" fmla="*/ 238534 h 443785"/>
                <a:gd name="connsiteX93" fmla="*/ 370179 w 397594"/>
                <a:gd name="connsiteY93" fmla="*/ 321744 h 44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397594" h="443785">
                  <a:moveTo>
                    <a:pt x="392369" y="110946"/>
                  </a:moveTo>
                  <a:cubicBezTo>
                    <a:pt x="382938" y="94859"/>
                    <a:pt x="361858" y="87093"/>
                    <a:pt x="333012" y="87093"/>
                  </a:cubicBezTo>
                  <a:cubicBezTo>
                    <a:pt x="314706" y="87093"/>
                    <a:pt x="293626" y="90421"/>
                    <a:pt x="270328" y="96523"/>
                  </a:cubicBezTo>
                  <a:cubicBezTo>
                    <a:pt x="254240" y="38276"/>
                    <a:pt x="227613" y="0"/>
                    <a:pt x="197103" y="0"/>
                  </a:cubicBezTo>
                  <a:cubicBezTo>
                    <a:pt x="167148" y="0"/>
                    <a:pt x="139966" y="37722"/>
                    <a:pt x="124433" y="95414"/>
                  </a:cubicBezTo>
                  <a:cubicBezTo>
                    <a:pt x="102244" y="89866"/>
                    <a:pt x="82274" y="86538"/>
                    <a:pt x="64522" y="86538"/>
                  </a:cubicBezTo>
                  <a:cubicBezTo>
                    <a:pt x="35676" y="86538"/>
                    <a:pt x="14597" y="94304"/>
                    <a:pt x="5166" y="110392"/>
                  </a:cubicBezTo>
                  <a:cubicBezTo>
                    <a:pt x="-10366" y="137019"/>
                    <a:pt x="10159" y="179733"/>
                    <a:pt x="52873" y="223002"/>
                  </a:cubicBezTo>
                  <a:cubicBezTo>
                    <a:pt x="11823" y="265162"/>
                    <a:pt x="-7038" y="306212"/>
                    <a:pt x="7940" y="332284"/>
                  </a:cubicBezTo>
                  <a:cubicBezTo>
                    <a:pt x="17370" y="348371"/>
                    <a:pt x="38450" y="356137"/>
                    <a:pt x="67296" y="356137"/>
                  </a:cubicBezTo>
                  <a:cubicBezTo>
                    <a:pt x="83938" y="356137"/>
                    <a:pt x="103354" y="353364"/>
                    <a:pt x="124433" y="348371"/>
                  </a:cubicBezTo>
                  <a:cubicBezTo>
                    <a:pt x="140521" y="406063"/>
                    <a:pt x="167148" y="443785"/>
                    <a:pt x="197103" y="443785"/>
                  </a:cubicBezTo>
                  <a:cubicBezTo>
                    <a:pt x="227059" y="443785"/>
                    <a:pt x="254240" y="406063"/>
                    <a:pt x="269773" y="348371"/>
                  </a:cubicBezTo>
                  <a:cubicBezTo>
                    <a:pt x="291962" y="353919"/>
                    <a:pt x="311933" y="357247"/>
                    <a:pt x="329684" y="357247"/>
                  </a:cubicBezTo>
                  <a:cubicBezTo>
                    <a:pt x="358530" y="357247"/>
                    <a:pt x="379610" y="349481"/>
                    <a:pt x="389040" y="333393"/>
                  </a:cubicBezTo>
                  <a:cubicBezTo>
                    <a:pt x="404018" y="307321"/>
                    <a:pt x="385157" y="266271"/>
                    <a:pt x="344107" y="224111"/>
                  </a:cubicBezTo>
                  <a:cubicBezTo>
                    <a:pt x="387931" y="180288"/>
                    <a:pt x="407901" y="137573"/>
                    <a:pt x="392369" y="110946"/>
                  </a:cubicBezTo>
                  <a:close/>
                  <a:moveTo>
                    <a:pt x="333012" y="109282"/>
                  </a:moveTo>
                  <a:cubicBezTo>
                    <a:pt x="353537" y="109282"/>
                    <a:pt x="368515" y="114275"/>
                    <a:pt x="372953" y="122041"/>
                  </a:cubicBezTo>
                  <a:cubicBezTo>
                    <a:pt x="381274" y="136464"/>
                    <a:pt x="366296" y="170303"/>
                    <a:pt x="328574" y="208024"/>
                  </a:cubicBezTo>
                  <a:cubicBezTo>
                    <a:pt x="315261" y="195820"/>
                    <a:pt x="300283" y="183616"/>
                    <a:pt x="283641" y="171967"/>
                  </a:cubicBezTo>
                  <a:cubicBezTo>
                    <a:pt x="281977" y="153106"/>
                    <a:pt x="279203" y="134800"/>
                    <a:pt x="275320" y="117603"/>
                  </a:cubicBezTo>
                  <a:cubicBezTo>
                    <a:pt x="296400" y="112056"/>
                    <a:pt x="316370" y="109282"/>
                    <a:pt x="333012" y="109282"/>
                  </a:cubicBezTo>
                  <a:close/>
                  <a:moveTo>
                    <a:pt x="233715" y="279585"/>
                  </a:moveTo>
                  <a:cubicBezTo>
                    <a:pt x="222066" y="286241"/>
                    <a:pt x="210417" y="292343"/>
                    <a:pt x="198767" y="297891"/>
                  </a:cubicBezTo>
                  <a:cubicBezTo>
                    <a:pt x="187118" y="292343"/>
                    <a:pt x="175469" y="286241"/>
                    <a:pt x="163819" y="279585"/>
                  </a:cubicBezTo>
                  <a:cubicBezTo>
                    <a:pt x="152725" y="272928"/>
                    <a:pt x="141630" y="266271"/>
                    <a:pt x="131645" y="259614"/>
                  </a:cubicBezTo>
                  <a:cubicBezTo>
                    <a:pt x="130535" y="247410"/>
                    <a:pt x="130535" y="235206"/>
                    <a:pt x="130535" y="221893"/>
                  </a:cubicBezTo>
                  <a:cubicBezTo>
                    <a:pt x="130535" y="209688"/>
                    <a:pt x="131090" y="198039"/>
                    <a:pt x="131645" y="186390"/>
                  </a:cubicBezTo>
                  <a:cubicBezTo>
                    <a:pt x="142740" y="178623"/>
                    <a:pt x="154389" y="171412"/>
                    <a:pt x="167148" y="164200"/>
                  </a:cubicBezTo>
                  <a:cubicBezTo>
                    <a:pt x="177688" y="158098"/>
                    <a:pt x="188227" y="152551"/>
                    <a:pt x="198767" y="147559"/>
                  </a:cubicBezTo>
                  <a:cubicBezTo>
                    <a:pt x="209307" y="152551"/>
                    <a:pt x="219847" y="158098"/>
                    <a:pt x="230387" y="164200"/>
                  </a:cubicBezTo>
                  <a:cubicBezTo>
                    <a:pt x="241482" y="170857"/>
                    <a:pt x="252576" y="177514"/>
                    <a:pt x="262561" y="184171"/>
                  </a:cubicBezTo>
                  <a:cubicBezTo>
                    <a:pt x="263671" y="196375"/>
                    <a:pt x="263671" y="208579"/>
                    <a:pt x="263671" y="221893"/>
                  </a:cubicBezTo>
                  <a:cubicBezTo>
                    <a:pt x="263671" y="235761"/>
                    <a:pt x="263116" y="249074"/>
                    <a:pt x="262007" y="261833"/>
                  </a:cubicBezTo>
                  <a:cubicBezTo>
                    <a:pt x="253131" y="267935"/>
                    <a:pt x="243701" y="273483"/>
                    <a:pt x="233715" y="279585"/>
                  </a:cubicBezTo>
                  <a:close/>
                  <a:moveTo>
                    <a:pt x="259233" y="290124"/>
                  </a:moveTo>
                  <a:cubicBezTo>
                    <a:pt x="257569" y="300664"/>
                    <a:pt x="255905" y="311204"/>
                    <a:pt x="254240" y="320635"/>
                  </a:cubicBezTo>
                  <a:cubicBezTo>
                    <a:pt x="244810" y="317306"/>
                    <a:pt x="234825" y="313978"/>
                    <a:pt x="224840" y="309540"/>
                  </a:cubicBezTo>
                  <a:cubicBezTo>
                    <a:pt x="231497" y="306212"/>
                    <a:pt x="238153" y="302329"/>
                    <a:pt x="244810" y="298445"/>
                  </a:cubicBezTo>
                  <a:cubicBezTo>
                    <a:pt x="249803" y="295672"/>
                    <a:pt x="254795" y="292898"/>
                    <a:pt x="259233" y="290124"/>
                  </a:cubicBezTo>
                  <a:close/>
                  <a:moveTo>
                    <a:pt x="172695" y="309540"/>
                  </a:moveTo>
                  <a:cubicBezTo>
                    <a:pt x="161600" y="313978"/>
                    <a:pt x="151060" y="317861"/>
                    <a:pt x="140521" y="321189"/>
                  </a:cubicBezTo>
                  <a:cubicBezTo>
                    <a:pt x="138302" y="310650"/>
                    <a:pt x="136637" y="299555"/>
                    <a:pt x="134973" y="287906"/>
                  </a:cubicBezTo>
                  <a:cubicBezTo>
                    <a:pt x="141075" y="291789"/>
                    <a:pt x="146623" y="295117"/>
                    <a:pt x="153279" y="299000"/>
                  </a:cubicBezTo>
                  <a:cubicBezTo>
                    <a:pt x="159381" y="302329"/>
                    <a:pt x="166038" y="306212"/>
                    <a:pt x="172695" y="309540"/>
                  </a:cubicBezTo>
                  <a:close/>
                  <a:moveTo>
                    <a:pt x="108901" y="242972"/>
                  </a:moveTo>
                  <a:cubicBezTo>
                    <a:pt x="100025" y="236316"/>
                    <a:pt x="92259" y="229659"/>
                    <a:pt x="85047" y="223002"/>
                  </a:cubicBezTo>
                  <a:cubicBezTo>
                    <a:pt x="92259" y="216345"/>
                    <a:pt x="100580" y="209688"/>
                    <a:pt x="108901" y="203032"/>
                  </a:cubicBezTo>
                  <a:cubicBezTo>
                    <a:pt x="108901" y="209134"/>
                    <a:pt x="108346" y="215236"/>
                    <a:pt x="108346" y="221893"/>
                  </a:cubicBezTo>
                  <a:cubicBezTo>
                    <a:pt x="108346" y="229104"/>
                    <a:pt x="108346" y="236316"/>
                    <a:pt x="108901" y="242972"/>
                  </a:cubicBezTo>
                  <a:close/>
                  <a:moveTo>
                    <a:pt x="134419" y="158098"/>
                  </a:moveTo>
                  <a:cubicBezTo>
                    <a:pt x="136083" y="145894"/>
                    <a:pt x="137747" y="134245"/>
                    <a:pt x="139966" y="123150"/>
                  </a:cubicBezTo>
                  <a:cubicBezTo>
                    <a:pt x="150506" y="126479"/>
                    <a:pt x="161600" y="130917"/>
                    <a:pt x="172695" y="135354"/>
                  </a:cubicBezTo>
                  <a:cubicBezTo>
                    <a:pt x="167148" y="138128"/>
                    <a:pt x="161046" y="141456"/>
                    <a:pt x="155498" y="144785"/>
                  </a:cubicBezTo>
                  <a:cubicBezTo>
                    <a:pt x="148842" y="149223"/>
                    <a:pt x="141630" y="153661"/>
                    <a:pt x="134419" y="158098"/>
                  </a:cubicBezTo>
                  <a:close/>
                  <a:moveTo>
                    <a:pt x="224285" y="135354"/>
                  </a:moveTo>
                  <a:cubicBezTo>
                    <a:pt x="234270" y="130917"/>
                    <a:pt x="244255" y="127588"/>
                    <a:pt x="254240" y="124260"/>
                  </a:cubicBezTo>
                  <a:cubicBezTo>
                    <a:pt x="256459" y="134245"/>
                    <a:pt x="258124" y="144785"/>
                    <a:pt x="259788" y="155879"/>
                  </a:cubicBezTo>
                  <a:cubicBezTo>
                    <a:pt x="253686" y="151996"/>
                    <a:pt x="248138" y="148668"/>
                    <a:pt x="241482" y="144785"/>
                  </a:cubicBezTo>
                  <a:cubicBezTo>
                    <a:pt x="235934" y="142011"/>
                    <a:pt x="230387" y="138683"/>
                    <a:pt x="224285" y="135354"/>
                  </a:cubicBezTo>
                  <a:close/>
                  <a:moveTo>
                    <a:pt x="285305" y="200813"/>
                  </a:moveTo>
                  <a:cubicBezTo>
                    <a:pt x="295291" y="208579"/>
                    <a:pt x="304166" y="215790"/>
                    <a:pt x="312487" y="223557"/>
                  </a:cubicBezTo>
                  <a:cubicBezTo>
                    <a:pt x="304166" y="230768"/>
                    <a:pt x="295291" y="238534"/>
                    <a:pt x="285305" y="245746"/>
                  </a:cubicBezTo>
                  <a:cubicBezTo>
                    <a:pt x="285860" y="237980"/>
                    <a:pt x="285860" y="230213"/>
                    <a:pt x="285860" y="222447"/>
                  </a:cubicBezTo>
                  <a:cubicBezTo>
                    <a:pt x="285860" y="214681"/>
                    <a:pt x="285860" y="207470"/>
                    <a:pt x="285305" y="200813"/>
                  </a:cubicBezTo>
                  <a:close/>
                  <a:moveTo>
                    <a:pt x="197103" y="22189"/>
                  </a:moveTo>
                  <a:cubicBezTo>
                    <a:pt x="213745" y="22189"/>
                    <a:pt x="235380" y="51590"/>
                    <a:pt x="249248" y="102625"/>
                  </a:cubicBezTo>
                  <a:cubicBezTo>
                    <a:pt x="233161" y="108173"/>
                    <a:pt x="215964" y="114829"/>
                    <a:pt x="198767" y="122596"/>
                  </a:cubicBezTo>
                  <a:cubicBezTo>
                    <a:pt x="180461" y="114275"/>
                    <a:pt x="162710" y="107063"/>
                    <a:pt x="145513" y="101516"/>
                  </a:cubicBezTo>
                  <a:cubicBezTo>
                    <a:pt x="159381" y="51035"/>
                    <a:pt x="180461" y="22189"/>
                    <a:pt x="197103" y="22189"/>
                  </a:cubicBezTo>
                  <a:close/>
                  <a:moveTo>
                    <a:pt x="24027" y="122041"/>
                  </a:moveTo>
                  <a:cubicBezTo>
                    <a:pt x="29020" y="113720"/>
                    <a:pt x="43443" y="109282"/>
                    <a:pt x="63968" y="109282"/>
                  </a:cubicBezTo>
                  <a:cubicBezTo>
                    <a:pt x="80055" y="109282"/>
                    <a:pt x="98361" y="112056"/>
                    <a:pt x="118331" y="117048"/>
                  </a:cubicBezTo>
                  <a:cubicBezTo>
                    <a:pt x="114448" y="134800"/>
                    <a:pt x="111675" y="154215"/>
                    <a:pt x="110010" y="174186"/>
                  </a:cubicBezTo>
                  <a:cubicBezTo>
                    <a:pt x="94478" y="185280"/>
                    <a:pt x="80610" y="196375"/>
                    <a:pt x="68406" y="208024"/>
                  </a:cubicBezTo>
                  <a:cubicBezTo>
                    <a:pt x="31239" y="170303"/>
                    <a:pt x="15706" y="136464"/>
                    <a:pt x="24027" y="122041"/>
                  </a:cubicBezTo>
                  <a:close/>
                  <a:moveTo>
                    <a:pt x="67296" y="334503"/>
                  </a:moveTo>
                  <a:cubicBezTo>
                    <a:pt x="46771" y="334503"/>
                    <a:pt x="31793" y="329510"/>
                    <a:pt x="27355" y="321744"/>
                  </a:cubicBezTo>
                  <a:cubicBezTo>
                    <a:pt x="19034" y="307321"/>
                    <a:pt x="33457" y="275147"/>
                    <a:pt x="68960" y="238534"/>
                  </a:cubicBezTo>
                  <a:cubicBezTo>
                    <a:pt x="81719" y="249629"/>
                    <a:pt x="95587" y="260724"/>
                    <a:pt x="110565" y="271818"/>
                  </a:cubicBezTo>
                  <a:cubicBezTo>
                    <a:pt x="112229" y="291234"/>
                    <a:pt x="115003" y="310095"/>
                    <a:pt x="118886" y="327291"/>
                  </a:cubicBezTo>
                  <a:cubicBezTo>
                    <a:pt x="100580" y="332284"/>
                    <a:pt x="82829" y="334503"/>
                    <a:pt x="67296" y="334503"/>
                  </a:cubicBezTo>
                  <a:close/>
                  <a:moveTo>
                    <a:pt x="197103" y="421596"/>
                  </a:moveTo>
                  <a:cubicBezTo>
                    <a:pt x="180461" y="421596"/>
                    <a:pt x="159381" y="392750"/>
                    <a:pt x="145513" y="342824"/>
                  </a:cubicBezTo>
                  <a:cubicBezTo>
                    <a:pt x="162710" y="337277"/>
                    <a:pt x="180461" y="330620"/>
                    <a:pt x="198767" y="322299"/>
                  </a:cubicBezTo>
                  <a:cubicBezTo>
                    <a:pt x="215964" y="330065"/>
                    <a:pt x="232606" y="336722"/>
                    <a:pt x="248693" y="341714"/>
                  </a:cubicBezTo>
                  <a:cubicBezTo>
                    <a:pt x="234825" y="392750"/>
                    <a:pt x="213745" y="421596"/>
                    <a:pt x="197103" y="421596"/>
                  </a:cubicBezTo>
                  <a:close/>
                  <a:moveTo>
                    <a:pt x="370179" y="321744"/>
                  </a:moveTo>
                  <a:cubicBezTo>
                    <a:pt x="365187" y="330065"/>
                    <a:pt x="350764" y="334503"/>
                    <a:pt x="330239" y="334503"/>
                  </a:cubicBezTo>
                  <a:cubicBezTo>
                    <a:pt x="314151" y="334503"/>
                    <a:pt x="295291" y="331729"/>
                    <a:pt x="275875" y="326737"/>
                  </a:cubicBezTo>
                  <a:cubicBezTo>
                    <a:pt x="279203" y="310095"/>
                    <a:pt x="281977" y="292898"/>
                    <a:pt x="283641" y="274037"/>
                  </a:cubicBezTo>
                  <a:cubicBezTo>
                    <a:pt x="300283" y="262388"/>
                    <a:pt x="315261" y="250739"/>
                    <a:pt x="328574" y="238534"/>
                  </a:cubicBezTo>
                  <a:cubicBezTo>
                    <a:pt x="364077" y="275147"/>
                    <a:pt x="378500" y="307321"/>
                    <a:pt x="370179" y="321744"/>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sp>
        <p:nvSpPr>
          <p:cNvPr id="164" name="图形 84" descr="文凭卷筒">
            <a:extLst>
              <a:ext uri="{FF2B5EF4-FFF2-40B4-BE49-F238E27FC236}">
                <a16:creationId xmlns:a16="http://schemas.microsoft.com/office/drawing/2014/main" id="{B8DBD106-6EC7-4B91-B27A-073FFDF6F12C}"/>
              </a:ext>
            </a:extLst>
          </p:cNvPr>
          <p:cNvSpPr/>
          <p:nvPr/>
        </p:nvSpPr>
        <p:spPr>
          <a:xfrm>
            <a:off x="10481456" y="2825672"/>
            <a:ext cx="462313" cy="288682"/>
          </a:xfrm>
          <a:custGeom>
            <a:avLst/>
            <a:gdLst>
              <a:gd name="connsiteX0" fmla="*/ 462313 w 462313"/>
              <a:gd name="connsiteY0" fmla="*/ 112611 h 288682"/>
              <a:gd name="connsiteX1" fmla="*/ 393859 w 462313"/>
              <a:gd name="connsiteY1" fmla="*/ 16865 h 288682"/>
              <a:gd name="connsiteX2" fmla="*/ 294008 w 462313"/>
              <a:gd name="connsiteY2" fmla="*/ 16865 h 288682"/>
              <a:gd name="connsiteX3" fmla="*/ 282025 w 462313"/>
              <a:gd name="connsiteY3" fmla="*/ 6103 h 288682"/>
              <a:gd name="connsiteX4" fmla="*/ 265383 w 462313"/>
              <a:gd name="connsiteY4" fmla="*/ 6103 h 288682"/>
              <a:gd name="connsiteX5" fmla="*/ 249851 w 462313"/>
              <a:gd name="connsiteY5" fmla="*/ 1 h 288682"/>
              <a:gd name="connsiteX6" fmla="*/ 232765 w 462313"/>
              <a:gd name="connsiteY6" fmla="*/ 7323 h 288682"/>
              <a:gd name="connsiteX7" fmla="*/ 214126 w 462313"/>
              <a:gd name="connsiteY7" fmla="*/ 7323 h 288682"/>
              <a:gd name="connsiteX8" fmla="*/ 203642 w 462313"/>
              <a:gd name="connsiteY8" fmla="*/ 16865 h 288682"/>
              <a:gd name="connsiteX9" fmla="*/ 56305 w 462313"/>
              <a:gd name="connsiteY9" fmla="*/ 17198 h 288682"/>
              <a:gd name="connsiteX10" fmla="*/ 0 w 462313"/>
              <a:gd name="connsiteY10" fmla="*/ 111169 h 288682"/>
              <a:gd name="connsiteX11" fmla="*/ 61020 w 462313"/>
              <a:gd name="connsiteY11" fmla="*/ 205473 h 288682"/>
              <a:gd name="connsiteX12" fmla="*/ 191382 w 462313"/>
              <a:gd name="connsiteY12" fmla="*/ 205473 h 288682"/>
              <a:gd name="connsiteX13" fmla="*/ 191382 w 462313"/>
              <a:gd name="connsiteY13" fmla="*/ 288683 h 288682"/>
              <a:gd name="connsiteX14" fmla="*/ 246855 w 462313"/>
              <a:gd name="connsiteY14" fmla="*/ 245691 h 288682"/>
              <a:gd name="connsiteX15" fmla="*/ 302329 w 462313"/>
              <a:gd name="connsiteY15" fmla="*/ 288683 h 288682"/>
              <a:gd name="connsiteX16" fmla="*/ 302329 w 462313"/>
              <a:gd name="connsiteY16" fmla="*/ 205473 h 288682"/>
              <a:gd name="connsiteX17" fmla="*/ 432690 w 462313"/>
              <a:gd name="connsiteY17" fmla="*/ 205473 h 288682"/>
              <a:gd name="connsiteX18" fmla="*/ 443785 w 462313"/>
              <a:gd name="connsiteY18" fmla="*/ 194379 h 288682"/>
              <a:gd name="connsiteX19" fmla="*/ 432690 w 462313"/>
              <a:gd name="connsiteY19" fmla="*/ 183284 h 288682"/>
              <a:gd name="connsiteX20" fmla="*/ 402180 w 462313"/>
              <a:gd name="connsiteY20" fmla="*/ 155548 h 288682"/>
              <a:gd name="connsiteX21" fmla="*/ 435464 w 462313"/>
              <a:gd name="connsiteY21" fmla="*/ 155548 h 288682"/>
              <a:gd name="connsiteX22" fmla="*/ 462313 w 462313"/>
              <a:gd name="connsiteY22" fmla="*/ 112611 h 288682"/>
              <a:gd name="connsiteX23" fmla="*/ 248742 w 462313"/>
              <a:gd name="connsiteY23" fmla="*/ 40052 h 288682"/>
              <a:gd name="connsiteX24" fmla="*/ 297446 w 462313"/>
              <a:gd name="connsiteY24" fmla="*/ 88758 h 288682"/>
              <a:gd name="connsiteX25" fmla="*/ 248740 w 462313"/>
              <a:gd name="connsiteY25" fmla="*/ 137463 h 288682"/>
              <a:gd name="connsiteX26" fmla="*/ 200036 w 462313"/>
              <a:gd name="connsiteY26" fmla="*/ 88980 h 288682"/>
              <a:gd name="connsiteX27" fmla="*/ 248519 w 462313"/>
              <a:gd name="connsiteY27" fmla="*/ 40053 h 288682"/>
              <a:gd name="connsiteX28" fmla="*/ 248742 w 462313"/>
              <a:gd name="connsiteY28" fmla="*/ 40052 h 288682"/>
              <a:gd name="connsiteX29" fmla="*/ 180621 w 462313"/>
              <a:gd name="connsiteY29" fmla="*/ 39054 h 288682"/>
              <a:gd name="connsiteX30" fmla="*/ 180621 w 462313"/>
              <a:gd name="connsiteY30" fmla="*/ 43270 h 288682"/>
              <a:gd name="connsiteX31" fmla="*/ 167529 w 462313"/>
              <a:gd name="connsiteY31" fmla="*/ 73170 h 288682"/>
              <a:gd name="connsiteX32" fmla="*/ 161205 w 462313"/>
              <a:gd name="connsiteY32" fmla="*/ 88980 h 288682"/>
              <a:gd name="connsiteX33" fmla="*/ 168527 w 462313"/>
              <a:gd name="connsiteY33" fmla="*/ 105622 h 288682"/>
              <a:gd name="connsiteX34" fmla="*/ 168527 w 462313"/>
              <a:gd name="connsiteY34" fmla="*/ 124205 h 288682"/>
              <a:gd name="connsiteX35" fmla="*/ 175517 w 462313"/>
              <a:gd name="connsiteY35" fmla="*/ 133358 h 288682"/>
              <a:gd name="connsiteX36" fmla="*/ 113276 w 462313"/>
              <a:gd name="connsiteY36" fmla="*/ 133358 h 288682"/>
              <a:gd name="connsiteX37" fmla="*/ 119267 w 462313"/>
              <a:gd name="connsiteY37" fmla="*/ 105622 h 288682"/>
              <a:gd name="connsiteX38" fmla="*/ 101128 w 462313"/>
              <a:gd name="connsiteY38" fmla="*/ 39054 h 288682"/>
              <a:gd name="connsiteX39" fmla="*/ 61020 w 462313"/>
              <a:gd name="connsiteY39" fmla="*/ 183284 h 288682"/>
              <a:gd name="connsiteX40" fmla="*/ 22189 w 462313"/>
              <a:gd name="connsiteY40" fmla="*/ 111169 h 288682"/>
              <a:gd name="connsiteX41" fmla="*/ 61020 w 462313"/>
              <a:gd name="connsiteY41" fmla="*/ 39054 h 288682"/>
              <a:gd name="connsiteX42" fmla="*/ 97078 w 462313"/>
              <a:gd name="connsiteY42" fmla="*/ 105622 h 288682"/>
              <a:gd name="connsiteX43" fmla="*/ 80436 w 462313"/>
              <a:gd name="connsiteY43" fmla="*/ 133358 h 288682"/>
              <a:gd name="connsiteX44" fmla="*/ 63794 w 462313"/>
              <a:gd name="connsiteY44" fmla="*/ 102848 h 288682"/>
              <a:gd name="connsiteX45" fmla="*/ 64959 w 462313"/>
              <a:gd name="connsiteY45" fmla="*/ 91753 h 288682"/>
              <a:gd name="connsiteX46" fmla="*/ 56527 w 462313"/>
              <a:gd name="connsiteY46" fmla="*/ 78495 h 288682"/>
              <a:gd name="connsiteX47" fmla="*/ 43269 w 462313"/>
              <a:gd name="connsiteY47" fmla="*/ 86927 h 288682"/>
              <a:gd name="connsiteX48" fmla="*/ 41605 w 462313"/>
              <a:gd name="connsiteY48" fmla="*/ 102848 h 288682"/>
              <a:gd name="connsiteX49" fmla="*/ 80436 w 462313"/>
              <a:gd name="connsiteY49" fmla="*/ 155548 h 288682"/>
              <a:gd name="connsiteX50" fmla="*/ 191382 w 462313"/>
              <a:gd name="connsiteY50" fmla="*/ 155548 h 288682"/>
              <a:gd name="connsiteX51" fmla="*/ 191382 w 462313"/>
              <a:gd name="connsiteY51" fmla="*/ 183284 h 288682"/>
              <a:gd name="connsiteX52" fmla="*/ 246855 w 462313"/>
              <a:gd name="connsiteY52" fmla="*/ 217622 h 288682"/>
              <a:gd name="connsiteX53" fmla="*/ 213572 w 462313"/>
              <a:gd name="connsiteY53" fmla="*/ 243417 h 288682"/>
              <a:gd name="connsiteX54" fmla="*/ 213572 w 462313"/>
              <a:gd name="connsiteY54" fmla="*/ 169360 h 288682"/>
              <a:gd name="connsiteX55" fmla="*/ 217621 w 462313"/>
              <a:gd name="connsiteY55" fmla="*/ 171413 h 288682"/>
              <a:gd name="connsiteX56" fmla="*/ 234263 w 462313"/>
              <a:gd name="connsiteY56" fmla="*/ 171413 h 288682"/>
              <a:gd name="connsiteX57" fmla="*/ 249962 w 462313"/>
              <a:gd name="connsiteY57" fmla="*/ 177737 h 288682"/>
              <a:gd name="connsiteX58" fmla="*/ 267048 w 462313"/>
              <a:gd name="connsiteY58" fmla="*/ 170414 h 288682"/>
              <a:gd name="connsiteX59" fmla="*/ 280139 w 462313"/>
              <a:gd name="connsiteY59" fmla="*/ 171968 h 288682"/>
              <a:gd name="connsiteX60" fmla="*/ 280139 w 462313"/>
              <a:gd name="connsiteY60" fmla="*/ 243417 h 288682"/>
              <a:gd name="connsiteX61" fmla="*/ 302329 w 462313"/>
              <a:gd name="connsiteY61" fmla="*/ 183284 h 288682"/>
              <a:gd name="connsiteX62" fmla="*/ 302329 w 462313"/>
              <a:gd name="connsiteY62" fmla="*/ 157489 h 288682"/>
              <a:gd name="connsiteX63" fmla="*/ 307210 w 462313"/>
              <a:gd name="connsiteY63" fmla="*/ 155548 h 288682"/>
              <a:gd name="connsiteX64" fmla="*/ 379991 w 462313"/>
              <a:gd name="connsiteY64" fmla="*/ 155548 h 288682"/>
              <a:gd name="connsiteX65" fmla="*/ 388922 w 462313"/>
              <a:gd name="connsiteY65" fmla="*/ 183284 h 288682"/>
              <a:gd name="connsiteX66" fmla="*/ 321189 w 462313"/>
              <a:gd name="connsiteY66" fmla="*/ 133358 h 288682"/>
              <a:gd name="connsiteX67" fmla="*/ 332617 w 462313"/>
              <a:gd name="connsiteY67" fmla="*/ 121099 h 288682"/>
              <a:gd name="connsiteX68" fmla="*/ 332617 w 462313"/>
              <a:gd name="connsiteY68" fmla="*/ 104457 h 288682"/>
              <a:gd name="connsiteX69" fmla="*/ 338719 w 462313"/>
              <a:gd name="connsiteY69" fmla="*/ 88924 h 288682"/>
              <a:gd name="connsiteX70" fmla="*/ 331396 w 462313"/>
              <a:gd name="connsiteY70" fmla="*/ 71839 h 288682"/>
              <a:gd name="connsiteX71" fmla="*/ 331396 w 462313"/>
              <a:gd name="connsiteY71" fmla="*/ 53200 h 288682"/>
              <a:gd name="connsiteX72" fmla="*/ 319470 w 462313"/>
              <a:gd name="connsiteY72" fmla="*/ 41328 h 288682"/>
              <a:gd name="connsiteX73" fmla="*/ 318970 w 462313"/>
              <a:gd name="connsiteY73" fmla="*/ 39054 h 288682"/>
              <a:gd name="connsiteX74" fmla="*/ 393859 w 462313"/>
              <a:gd name="connsiteY74" fmla="*/ 39054 h 288682"/>
              <a:gd name="connsiteX75" fmla="*/ 436407 w 462313"/>
              <a:gd name="connsiteY75" fmla="*/ 85762 h 288682"/>
              <a:gd name="connsiteX76" fmla="*/ 435464 w 462313"/>
              <a:gd name="connsiteY76" fmla="*/ 133358 h 28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462313" h="288682">
                <a:moveTo>
                  <a:pt x="462313" y="112611"/>
                </a:moveTo>
                <a:cubicBezTo>
                  <a:pt x="462313" y="73780"/>
                  <a:pt x="440568" y="16865"/>
                  <a:pt x="393859" y="16865"/>
                </a:cubicBezTo>
                <a:lnTo>
                  <a:pt x="294008" y="16865"/>
                </a:lnTo>
                <a:cubicBezTo>
                  <a:pt x="291529" y="11883"/>
                  <a:pt x="287244" y="8034"/>
                  <a:pt x="282025" y="6103"/>
                </a:cubicBezTo>
                <a:cubicBezTo>
                  <a:pt x="276688" y="3944"/>
                  <a:pt x="270721" y="3944"/>
                  <a:pt x="265383" y="6103"/>
                </a:cubicBezTo>
                <a:cubicBezTo>
                  <a:pt x="261126" y="2239"/>
                  <a:pt x="255600" y="68"/>
                  <a:pt x="249851" y="1"/>
                </a:cubicBezTo>
                <a:cubicBezTo>
                  <a:pt x="243382" y="-55"/>
                  <a:pt x="237186" y="2601"/>
                  <a:pt x="232765" y="7323"/>
                </a:cubicBezTo>
                <a:cubicBezTo>
                  <a:pt x="226826" y="4716"/>
                  <a:pt x="220066" y="4716"/>
                  <a:pt x="214126" y="7323"/>
                </a:cubicBezTo>
                <a:cubicBezTo>
                  <a:pt x="209706" y="9309"/>
                  <a:pt x="206034" y="12651"/>
                  <a:pt x="203642" y="16865"/>
                </a:cubicBezTo>
                <a:cubicBezTo>
                  <a:pt x="203642" y="16865"/>
                  <a:pt x="56749" y="16865"/>
                  <a:pt x="56305" y="17198"/>
                </a:cubicBezTo>
                <a:cubicBezTo>
                  <a:pt x="24408" y="20803"/>
                  <a:pt x="0" y="60744"/>
                  <a:pt x="0" y="111169"/>
                </a:cubicBezTo>
                <a:cubicBezTo>
                  <a:pt x="0" y="164035"/>
                  <a:pt x="26794" y="205473"/>
                  <a:pt x="61020" y="205473"/>
                </a:cubicBezTo>
                <a:lnTo>
                  <a:pt x="191382" y="205473"/>
                </a:lnTo>
                <a:lnTo>
                  <a:pt x="191382" y="288683"/>
                </a:lnTo>
                <a:lnTo>
                  <a:pt x="246855" y="245691"/>
                </a:lnTo>
                <a:lnTo>
                  <a:pt x="302329" y="288683"/>
                </a:lnTo>
                <a:lnTo>
                  <a:pt x="302329" y="205473"/>
                </a:lnTo>
                <a:lnTo>
                  <a:pt x="432690" y="205473"/>
                </a:lnTo>
                <a:cubicBezTo>
                  <a:pt x="438818" y="205473"/>
                  <a:pt x="443785" y="200506"/>
                  <a:pt x="443785" y="194379"/>
                </a:cubicBezTo>
                <a:cubicBezTo>
                  <a:pt x="443785" y="188251"/>
                  <a:pt x="438818" y="183284"/>
                  <a:pt x="432690" y="183284"/>
                </a:cubicBezTo>
                <a:cubicBezTo>
                  <a:pt x="416622" y="184006"/>
                  <a:pt x="402988" y="171612"/>
                  <a:pt x="402180" y="155548"/>
                </a:cubicBezTo>
                <a:lnTo>
                  <a:pt x="435464" y="155548"/>
                </a:lnTo>
                <a:cubicBezTo>
                  <a:pt x="448445" y="155548"/>
                  <a:pt x="462313" y="144453"/>
                  <a:pt x="462313" y="112611"/>
                </a:cubicBezTo>
                <a:close/>
                <a:moveTo>
                  <a:pt x="248742" y="40052"/>
                </a:moveTo>
                <a:cubicBezTo>
                  <a:pt x="275641" y="40052"/>
                  <a:pt x="297447" y="61859"/>
                  <a:pt x="297446" y="88758"/>
                </a:cubicBezTo>
                <a:cubicBezTo>
                  <a:pt x="297446" y="115658"/>
                  <a:pt x="275640" y="137464"/>
                  <a:pt x="248740" y="137463"/>
                </a:cubicBezTo>
                <a:cubicBezTo>
                  <a:pt x="221928" y="137463"/>
                  <a:pt x="200158" y="115792"/>
                  <a:pt x="200036" y="88980"/>
                </a:cubicBezTo>
                <a:cubicBezTo>
                  <a:pt x="199913" y="62081"/>
                  <a:pt x="221620" y="40176"/>
                  <a:pt x="248519" y="40053"/>
                </a:cubicBezTo>
                <a:cubicBezTo>
                  <a:pt x="248593" y="40052"/>
                  <a:pt x="248667" y="40052"/>
                  <a:pt x="248742" y="40052"/>
                </a:cubicBezTo>
                <a:close/>
                <a:moveTo>
                  <a:pt x="180621" y="39054"/>
                </a:moveTo>
                <a:cubicBezTo>
                  <a:pt x="180510" y="40457"/>
                  <a:pt x="180510" y="41867"/>
                  <a:pt x="180621" y="43270"/>
                </a:cubicBezTo>
                <a:cubicBezTo>
                  <a:pt x="168770" y="47934"/>
                  <a:pt x="162918" y="61299"/>
                  <a:pt x="167529" y="73170"/>
                </a:cubicBezTo>
                <a:cubicBezTo>
                  <a:pt x="163534" y="77474"/>
                  <a:pt x="161280" y="83108"/>
                  <a:pt x="161205" y="88980"/>
                </a:cubicBezTo>
                <a:cubicBezTo>
                  <a:pt x="161272" y="95294"/>
                  <a:pt x="163918" y="101306"/>
                  <a:pt x="168527" y="105622"/>
                </a:cubicBezTo>
                <a:cubicBezTo>
                  <a:pt x="165923" y="111542"/>
                  <a:pt x="165923" y="118285"/>
                  <a:pt x="168527" y="124205"/>
                </a:cubicBezTo>
                <a:cubicBezTo>
                  <a:pt x="170055" y="127793"/>
                  <a:pt x="172458" y="130940"/>
                  <a:pt x="175517" y="133358"/>
                </a:cubicBezTo>
                <a:lnTo>
                  <a:pt x="113276" y="133358"/>
                </a:lnTo>
                <a:cubicBezTo>
                  <a:pt x="117161" y="124623"/>
                  <a:pt x="119200" y="115181"/>
                  <a:pt x="119267" y="105622"/>
                </a:cubicBezTo>
                <a:cubicBezTo>
                  <a:pt x="119267" y="77885"/>
                  <a:pt x="112500" y="54808"/>
                  <a:pt x="101128" y="39054"/>
                </a:cubicBezTo>
                <a:close/>
                <a:moveTo>
                  <a:pt x="61020" y="183284"/>
                </a:moveTo>
                <a:cubicBezTo>
                  <a:pt x="42271" y="183284"/>
                  <a:pt x="22189" y="154327"/>
                  <a:pt x="22189" y="111169"/>
                </a:cubicBezTo>
                <a:cubicBezTo>
                  <a:pt x="22189" y="68011"/>
                  <a:pt x="42271" y="39054"/>
                  <a:pt x="61020" y="39054"/>
                </a:cubicBezTo>
                <a:cubicBezTo>
                  <a:pt x="81934" y="39054"/>
                  <a:pt x="97078" y="66791"/>
                  <a:pt x="97078" y="105622"/>
                </a:cubicBezTo>
                <a:cubicBezTo>
                  <a:pt x="97078" y="105622"/>
                  <a:pt x="96690" y="133358"/>
                  <a:pt x="80436" y="133358"/>
                </a:cubicBezTo>
                <a:cubicBezTo>
                  <a:pt x="72559" y="133358"/>
                  <a:pt x="63794" y="120322"/>
                  <a:pt x="63794" y="102848"/>
                </a:cubicBezTo>
                <a:cubicBezTo>
                  <a:pt x="63767" y="99118"/>
                  <a:pt x="64157" y="95396"/>
                  <a:pt x="64959" y="91753"/>
                </a:cubicBezTo>
                <a:cubicBezTo>
                  <a:pt x="66291" y="85764"/>
                  <a:pt x="62517" y="79828"/>
                  <a:pt x="56527" y="78495"/>
                </a:cubicBezTo>
                <a:cubicBezTo>
                  <a:pt x="50538" y="77163"/>
                  <a:pt x="44602" y="80938"/>
                  <a:pt x="43269" y="86927"/>
                </a:cubicBezTo>
                <a:cubicBezTo>
                  <a:pt x="42133" y="92157"/>
                  <a:pt x="41575" y="97496"/>
                  <a:pt x="41605" y="102848"/>
                </a:cubicBezTo>
                <a:cubicBezTo>
                  <a:pt x="41605" y="132415"/>
                  <a:pt x="58691" y="155548"/>
                  <a:pt x="80436" y="155548"/>
                </a:cubicBezTo>
                <a:lnTo>
                  <a:pt x="191382" y="155548"/>
                </a:lnTo>
                <a:lnTo>
                  <a:pt x="191382" y="183284"/>
                </a:lnTo>
                <a:close/>
                <a:moveTo>
                  <a:pt x="246855" y="217622"/>
                </a:moveTo>
                <a:lnTo>
                  <a:pt x="213572" y="243417"/>
                </a:lnTo>
                <a:lnTo>
                  <a:pt x="213572" y="169360"/>
                </a:lnTo>
                <a:cubicBezTo>
                  <a:pt x="214857" y="170165"/>
                  <a:pt x="216212" y="170852"/>
                  <a:pt x="217621" y="171413"/>
                </a:cubicBezTo>
                <a:cubicBezTo>
                  <a:pt x="222973" y="173494"/>
                  <a:pt x="228911" y="173494"/>
                  <a:pt x="234263" y="171413"/>
                </a:cubicBezTo>
                <a:cubicBezTo>
                  <a:pt x="238539" y="175382"/>
                  <a:pt x="244129" y="177634"/>
                  <a:pt x="249962" y="177737"/>
                </a:cubicBezTo>
                <a:cubicBezTo>
                  <a:pt x="256425" y="177765"/>
                  <a:pt x="262611" y="175114"/>
                  <a:pt x="267048" y="170414"/>
                </a:cubicBezTo>
                <a:cubicBezTo>
                  <a:pt x="271179" y="172152"/>
                  <a:pt x="275716" y="172690"/>
                  <a:pt x="280139" y="171968"/>
                </a:cubicBezTo>
                <a:lnTo>
                  <a:pt x="280139" y="243417"/>
                </a:lnTo>
                <a:close/>
                <a:moveTo>
                  <a:pt x="302329" y="183284"/>
                </a:moveTo>
                <a:lnTo>
                  <a:pt x="302329" y="157489"/>
                </a:lnTo>
                <a:cubicBezTo>
                  <a:pt x="304017" y="157006"/>
                  <a:pt x="305652" y="156356"/>
                  <a:pt x="307210" y="155548"/>
                </a:cubicBezTo>
                <a:lnTo>
                  <a:pt x="379991" y="155548"/>
                </a:lnTo>
                <a:cubicBezTo>
                  <a:pt x="379991" y="165500"/>
                  <a:pt x="383115" y="175201"/>
                  <a:pt x="388922" y="183284"/>
                </a:cubicBezTo>
                <a:close/>
                <a:moveTo>
                  <a:pt x="321189" y="133358"/>
                </a:moveTo>
                <a:cubicBezTo>
                  <a:pt x="326455" y="130922"/>
                  <a:pt x="330557" y="126522"/>
                  <a:pt x="332617" y="121099"/>
                </a:cubicBezTo>
                <a:cubicBezTo>
                  <a:pt x="334682" y="115743"/>
                  <a:pt x="334682" y="109812"/>
                  <a:pt x="332617" y="104457"/>
                </a:cubicBezTo>
                <a:cubicBezTo>
                  <a:pt x="336536" y="100234"/>
                  <a:pt x="338716" y="94686"/>
                  <a:pt x="338719" y="88924"/>
                </a:cubicBezTo>
                <a:cubicBezTo>
                  <a:pt x="338747" y="82461"/>
                  <a:pt x="336096" y="76275"/>
                  <a:pt x="331396" y="71839"/>
                </a:cubicBezTo>
                <a:cubicBezTo>
                  <a:pt x="333977" y="65893"/>
                  <a:pt x="333977" y="59145"/>
                  <a:pt x="331396" y="53200"/>
                </a:cubicBezTo>
                <a:cubicBezTo>
                  <a:pt x="329109" y="47847"/>
                  <a:pt x="324833" y="43591"/>
                  <a:pt x="319470" y="41328"/>
                </a:cubicBezTo>
                <a:cubicBezTo>
                  <a:pt x="319368" y="40557"/>
                  <a:pt x="319201" y="39797"/>
                  <a:pt x="318970" y="39054"/>
                </a:cubicBezTo>
                <a:lnTo>
                  <a:pt x="393859" y="39054"/>
                </a:lnTo>
                <a:cubicBezTo>
                  <a:pt x="416048" y="39054"/>
                  <a:pt x="430361" y="63185"/>
                  <a:pt x="436407" y="85762"/>
                </a:cubicBezTo>
                <a:cubicBezTo>
                  <a:pt x="443452" y="112278"/>
                  <a:pt x="438792" y="131417"/>
                  <a:pt x="435464" y="133358"/>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nvGrpSpPr>
          <p:cNvPr id="219" name="组合 218">
            <a:extLst>
              <a:ext uri="{FF2B5EF4-FFF2-40B4-BE49-F238E27FC236}">
                <a16:creationId xmlns:a16="http://schemas.microsoft.com/office/drawing/2014/main" id="{EA8A37B0-DDA3-4526-A212-F8176ADCEFA4}"/>
              </a:ext>
            </a:extLst>
          </p:cNvPr>
          <p:cNvGrpSpPr/>
          <p:nvPr/>
        </p:nvGrpSpPr>
        <p:grpSpPr>
          <a:xfrm>
            <a:off x="10473967" y="1766906"/>
            <a:ext cx="470689" cy="427142"/>
            <a:chOff x="10473967" y="1766906"/>
            <a:chExt cx="470689" cy="427142"/>
          </a:xfrm>
        </p:grpSpPr>
        <p:sp>
          <p:nvSpPr>
            <p:cNvPr id="168" name="任意多边形: 形状 167">
              <a:extLst>
                <a:ext uri="{FF2B5EF4-FFF2-40B4-BE49-F238E27FC236}">
                  <a16:creationId xmlns:a16="http://schemas.microsoft.com/office/drawing/2014/main" id="{7AD81736-FA43-4861-AD09-51A781A39D58}"/>
                </a:ext>
              </a:extLst>
            </p:cNvPr>
            <p:cNvSpPr/>
            <p:nvPr/>
          </p:nvSpPr>
          <p:spPr>
            <a:xfrm>
              <a:off x="10648042" y="2064242"/>
              <a:ext cx="50369" cy="50369"/>
            </a:xfrm>
            <a:custGeom>
              <a:avLst/>
              <a:gdLst>
                <a:gd name="connsiteX0" fmla="*/ 50370 w 50369"/>
                <a:gd name="connsiteY0" fmla="*/ 25185 h 50369"/>
                <a:gd name="connsiteX1" fmla="*/ 25185 w 50369"/>
                <a:gd name="connsiteY1" fmla="*/ 50370 h 50369"/>
                <a:gd name="connsiteX2" fmla="*/ 0 w 50369"/>
                <a:gd name="connsiteY2" fmla="*/ 25185 h 50369"/>
                <a:gd name="connsiteX3" fmla="*/ 25185 w 50369"/>
                <a:gd name="connsiteY3" fmla="*/ 0 h 50369"/>
                <a:gd name="connsiteX4" fmla="*/ 50370 w 50369"/>
                <a:gd name="connsiteY4" fmla="*/ 25185 h 5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69" h="50369">
                  <a:moveTo>
                    <a:pt x="50370" y="25185"/>
                  </a:moveTo>
                  <a:cubicBezTo>
                    <a:pt x="50370" y="39094"/>
                    <a:pt x="39094" y="50370"/>
                    <a:pt x="25185" y="50370"/>
                  </a:cubicBezTo>
                  <a:cubicBezTo>
                    <a:pt x="11276" y="50370"/>
                    <a:pt x="0" y="39094"/>
                    <a:pt x="0" y="25185"/>
                  </a:cubicBezTo>
                  <a:cubicBezTo>
                    <a:pt x="0" y="11276"/>
                    <a:pt x="11276" y="0"/>
                    <a:pt x="25185" y="0"/>
                  </a:cubicBezTo>
                  <a:cubicBezTo>
                    <a:pt x="39094" y="0"/>
                    <a:pt x="50370" y="11276"/>
                    <a:pt x="50370" y="2518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70" name="任意多边形: 形状 169">
              <a:extLst>
                <a:ext uri="{FF2B5EF4-FFF2-40B4-BE49-F238E27FC236}">
                  <a16:creationId xmlns:a16="http://schemas.microsoft.com/office/drawing/2014/main" id="{13FBC27A-E50F-49D9-BBBE-F5B4E5159FDB}"/>
                </a:ext>
              </a:extLst>
            </p:cNvPr>
            <p:cNvSpPr/>
            <p:nvPr/>
          </p:nvSpPr>
          <p:spPr>
            <a:xfrm>
              <a:off x="10622913" y="2121545"/>
              <a:ext cx="99851" cy="50314"/>
            </a:xfrm>
            <a:custGeom>
              <a:avLst/>
              <a:gdLst>
                <a:gd name="connsiteX0" fmla="*/ 99852 w 99851"/>
                <a:gd name="connsiteY0" fmla="*/ 50314 h 50314"/>
                <a:gd name="connsiteX1" fmla="*/ 99852 w 99851"/>
                <a:gd name="connsiteY1" fmla="*/ 25129 h 50314"/>
                <a:gd name="connsiteX2" fmla="*/ 94859 w 99851"/>
                <a:gd name="connsiteY2" fmla="*/ 15089 h 50314"/>
                <a:gd name="connsiteX3" fmla="*/ 70506 w 99851"/>
                <a:gd name="connsiteY3" fmla="*/ 3106 h 50314"/>
                <a:gd name="connsiteX4" fmla="*/ 49926 w 99851"/>
                <a:gd name="connsiteY4" fmla="*/ 0 h 50314"/>
                <a:gd name="connsiteX5" fmla="*/ 29345 w 99851"/>
                <a:gd name="connsiteY5" fmla="*/ 3106 h 50314"/>
                <a:gd name="connsiteX6" fmla="*/ 4993 w 99851"/>
                <a:gd name="connsiteY6" fmla="*/ 15089 h 50314"/>
                <a:gd name="connsiteX7" fmla="*/ 0 w 99851"/>
                <a:gd name="connsiteY7" fmla="*/ 25129 h 50314"/>
                <a:gd name="connsiteX8" fmla="*/ 0 w 99851"/>
                <a:gd name="connsiteY8" fmla="*/ 50314 h 5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851" h="50314">
                  <a:moveTo>
                    <a:pt x="99852" y="50314"/>
                  </a:moveTo>
                  <a:lnTo>
                    <a:pt x="99852" y="25129"/>
                  </a:lnTo>
                  <a:cubicBezTo>
                    <a:pt x="99770" y="21205"/>
                    <a:pt x="97939" y="17522"/>
                    <a:pt x="94859" y="15089"/>
                  </a:cubicBezTo>
                  <a:cubicBezTo>
                    <a:pt x="87622" y="9510"/>
                    <a:pt x="79342" y="5436"/>
                    <a:pt x="70506" y="3106"/>
                  </a:cubicBezTo>
                  <a:cubicBezTo>
                    <a:pt x="63837" y="1060"/>
                    <a:pt x="56902" y="12"/>
                    <a:pt x="49926" y="0"/>
                  </a:cubicBezTo>
                  <a:cubicBezTo>
                    <a:pt x="42957" y="108"/>
                    <a:pt x="36035" y="1152"/>
                    <a:pt x="29345" y="3106"/>
                  </a:cubicBezTo>
                  <a:cubicBezTo>
                    <a:pt x="20608" y="5693"/>
                    <a:pt x="12373" y="9745"/>
                    <a:pt x="4993" y="15089"/>
                  </a:cubicBezTo>
                  <a:cubicBezTo>
                    <a:pt x="1913" y="17522"/>
                    <a:pt x="82" y="21205"/>
                    <a:pt x="0" y="25129"/>
                  </a:cubicBezTo>
                  <a:lnTo>
                    <a:pt x="0" y="50314"/>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72" name="任意多边形: 形状 171">
              <a:extLst>
                <a:ext uri="{FF2B5EF4-FFF2-40B4-BE49-F238E27FC236}">
                  <a16:creationId xmlns:a16="http://schemas.microsoft.com/office/drawing/2014/main" id="{22FBD1F2-0A9A-41CB-9591-55D62B5AAD86}"/>
                </a:ext>
              </a:extLst>
            </p:cNvPr>
            <p:cNvSpPr/>
            <p:nvPr/>
          </p:nvSpPr>
          <p:spPr>
            <a:xfrm>
              <a:off x="10758211" y="2064242"/>
              <a:ext cx="50369" cy="50369"/>
            </a:xfrm>
            <a:custGeom>
              <a:avLst/>
              <a:gdLst>
                <a:gd name="connsiteX0" fmla="*/ 50370 w 50369"/>
                <a:gd name="connsiteY0" fmla="*/ 25185 h 50369"/>
                <a:gd name="connsiteX1" fmla="*/ 25185 w 50369"/>
                <a:gd name="connsiteY1" fmla="*/ 50370 h 50369"/>
                <a:gd name="connsiteX2" fmla="*/ 0 w 50369"/>
                <a:gd name="connsiteY2" fmla="*/ 25185 h 50369"/>
                <a:gd name="connsiteX3" fmla="*/ 25185 w 50369"/>
                <a:gd name="connsiteY3" fmla="*/ 0 h 50369"/>
                <a:gd name="connsiteX4" fmla="*/ 50370 w 50369"/>
                <a:gd name="connsiteY4" fmla="*/ 25185 h 5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69" h="50369">
                  <a:moveTo>
                    <a:pt x="50370" y="25185"/>
                  </a:moveTo>
                  <a:cubicBezTo>
                    <a:pt x="50370" y="39094"/>
                    <a:pt x="39094" y="50370"/>
                    <a:pt x="25185" y="50370"/>
                  </a:cubicBezTo>
                  <a:cubicBezTo>
                    <a:pt x="11276" y="50370"/>
                    <a:pt x="0" y="39094"/>
                    <a:pt x="0" y="25185"/>
                  </a:cubicBezTo>
                  <a:cubicBezTo>
                    <a:pt x="0" y="11276"/>
                    <a:pt x="11276" y="0"/>
                    <a:pt x="25185" y="0"/>
                  </a:cubicBezTo>
                  <a:cubicBezTo>
                    <a:pt x="39094" y="0"/>
                    <a:pt x="50370" y="11276"/>
                    <a:pt x="50370" y="2518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74" name="任意多边形: 形状 173">
              <a:extLst>
                <a:ext uri="{FF2B5EF4-FFF2-40B4-BE49-F238E27FC236}">
                  <a16:creationId xmlns:a16="http://schemas.microsoft.com/office/drawing/2014/main" id="{5E8E1C5B-2B37-4712-9C64-230F27BF7633}"/>
                </a:ext>
              </a:extLst>
            </p:cNvPr>
            <p:cNvSpPr/>
            <p:nvPr/>
          </p:nvSpPr>
          <p:spPr>
            <a:xfrm>
              <a:off x="10733859" y="2121545"/>
              <a:ext cx="99851" cy="50314"/>
            </a:xfrm>
            <a:custGeom>
              <a:avLst/>
              <a:gdLst>
                <a:gd name="connsiteX0" fmla="*/ 99852 w 99851"/>
                <a:gd name="connsiteY0" fmla="*/ 50314 h 50314"/>
                <a:gd name="connsiteX1" fmla="*/ 99852 w 99851"/>
                <a:gd name="connsiteY1" fmla="*/ 25129 h 50314"/>
                <a:gd name="connsiteX2" fmla="*/ 94859 w 99851"/>
                <a:gd name="connsiteY2" fmla="*/ 15089 h 50314"/>
                <a:gd name="connsiteX3" fmla="*/ 70506 w 99851"/>
                <a:gd name="connsiteY3" fmla="*/ 3106 h 50314"/>
                <a:gd name="connsiteX4" fmla="*/ 49926 w 99851"/>
                <a:gd name="connsiteY4" fmla="*/ 0 h 50314"/>
                <a:gd name="connsiteX5" fmla="*/ 29345 w 99851"/>
                <a:gd name="connsiteY5" fmla="*/ 3106 h 50314"/>
                <a:gd name="connsiteX6" fmla="*/ 4993 w 99851"/>
                <a:gd name="connsiteY6" fmla="*/ 15089 h 50314"/>
                <a:gd name="connsiteX7" fmla="*/ 0 w 99851"/>
                <a:gd name="connsiteY7" fmla="*/ 25129 h 50314"/>
                <a:gd name="connsiteX8" fmla="*/ 0 w 99851"/>
                <a:gd name="connsiteY8" fmla="*/ 50314 h 5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851" h="50314">
                  <a:moveTo>
                    <a:pt x="99852" y="50314"/>
                  </a:moveTo>
                  <a:lnTo>
                    <a:pt x="99852" y="25129"/>
                  </a:lnTo>
                  <a:cubicBezTo>
                    <a:pt x="99770" y="21205"/>
                    <a:pt x="97939" y="17522"/>
                    <a:pt x="94859" y="15089"/>
                  </a:cubicBezTo>
                  <a:cubicBezTo>
                    <a:pt x="87622" y="9510"/>
                    <a:pt x="79342" y="5436"/>
                    <a:pt x="70506" y="3106"/>
                  </a:cubicBezTo>
                  <a:cubicBezTo>
                    <a:pt x="63837" y="1060"/>
                    <a:pt x="56902" y="12"/>
                    <a:pt x="49926" y="0"/>
                  </a:cubicBezTo>
                  <a:cubicBezTo>
                    <a:pt x="42957" y="108"/>
                    <a:pt x="36035" y="1152"/>
                    <a:pt x="29345" y="3106"/>
                  </a:cubicBezTo>
                  <a:cubicBezTo>
                    <a:pt x="20608" y="5693"/>
                    <a:pt x="12373" y="9745"/>
                    <a:pt x="4993" y="15089"/>
                  </a:cubicBezTo>
                  <a:cubicBezTo>
                    <a:pt x="1913" y="17522"/>
                    <a:pt x="82" y="21205"/>
                    <a:pt x="0" y="25129"/>
                  </a:cubicBezTo>
                  <a:lnTo>
                    <a:pt x="0" y="50314"/>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76" name="任意多边形: 形状 175">
              <a:extLst>
                <a:ext uri="{FF2B5EF4-FFF2-40B4-BE49-F238E27FC236}">
                  <a16:creationId xmlns:a16="http://schemas.microsoft.com/office/drawing/2014/main" id="{B025938C-74BE-4BA2-BD4D-9E4A7A305673}"/>
                </a:ext>
              </a:extLst>
            </p:cNvPr>
            <p:cNvSpPr/>
            <p:nvPr/>
          </p:nvSpPr>
          <p:spPr>
            <a:xfrm>
              <a:off x="10869158" y="2064242"/>
              <a:ext cx="50369" cy="50369"/>
            </a:xfrm>
            <a:custGeom>
              <a:avLst/>
              <a:gdLst>
                <a:gd name="connsiteX0" fmla="*/ 50370 w 50369"/>
                <a:gd name="connsiteY0" fmla="*/ 25185 h 50369"/>
                <a:gd name="connsiteX1" fmla="*/ 25185 w 50369"/>
                <a:gd name="connsiteY1" fmla="*/ 50370 h 50369"/>
                <a:gd name="connsiteX2" fmla="*/ 0 w 50369"/>
                <a:gd name="connsiteY2" fmla="*/ 25185 h 50369"/>
                <a:gd name="connsiteX3" fmla="*/ 25185 w 50369"/>
                <a:gd name="connsiteY3" fmla="*/ 0 h 50369"/>
                <a:gd name="connsiteX4" fmla="*/ 50370 w 50369"/>
                <a:gd name="connsiteY4" fmla="*/ 25185 h 50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369" h="50369">
                  <a:moveTo>
                    <a:pt x="50370" y="25185"/>
                  </a:moveTo>
                  <a:cubicBezTo>
                    <a:pt x="50370" y="39094"/>
                    <a:pt x="39094" y="50370"/>
                    <a:pt x="25185" y="50370"/>
                  </a:cubicBezTo>
                  <a:cubicBezTo>
                    <a:pt x="11276" y="50370"/>
                    <a:pt x="0" y="39094"/>
                    <a:pt x="0" y="25185"/>
                  </a:cubicBezTo>
                  <a:cubicBezTo>
                    <a:pt x="0" y="11276"/>
                    <a:pt x="11276" y="0"/>
                    <a:pt x="25185" y="0"/>
                  </a:cubicBezTo>
                  <a:cubicBezTo>
                    <a:pt x="39094" y="0"/>
                    <a:pt x="50370" y="11276"/>
                    <a:pt x="50370" y="25185"/>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78" name="任意多边形: 形状 177">
              <a:extLst>
                <a:ext uri="{FF2B5EF4-FFF2-40B4-BE49-F238E27FC236}">
                  <a16:creationId xmlns:a16="http://schemas.microsoft.com/office/drawing/2014/main" id="{4061D9F4-929A-4012-B4CD-0204D42118A6}"/>
                </a:ext>
              </a:extLst>
            </p:cNvPr>
            <p:cNvSpPr/>
            <p:nvPr/>
          </p:nvSpPr>
          <p:spPr>
            <a:xfrm>
              <a:off x="10844805" y="2121545"/>
              <a:ext cx="99851" cy="50314"/>
            </a:xfrm>
            <a:custGeom>
              <a:avLst/>
              <a:gdLst>
                <a:gd name="connsiteX0" fmla="*/ 99852 w 99851"/>
                <a:gd name="connsiteY0" fmla="*/ 50314 h 50314"/>
                <a:gd name="connsiteX1" fmla="*/ 99852 w 99851"/>
                <a:gd name="connsiteY1" fmla="*/ 25129 h 50314"/>
                <a:gd name="connsiteX2" fmla="*/ 94859 w 99851"/>
                <a:gd name="connsiteY2" fmla="*/ 15089 h 50314"/>
                <a:gd name="connsiteX3" fmla="*/ 70506 w 99851"/>
                <a:gd name="connsiteY3" fmla="*/ 3106 h 50314"/>
                <a:gd name="connsiteX4" fmla="*/ 49926 w 99851"/>
                <a:gd name="connsiteY4" fmla="*/ 0 h 50314"/>
                <a:gd name="connsiteX5" fmla="*/ 29345 w 99851"/>
                <a:gd name="connsiteY5" fmla="*/ 3106 h 50314"/>
                <a:gd name="connsiteX6" fmla="*/ 4993 w 99851"/>
                <a:gd name="connsiteY6" fmla="*/ 15089 h 50314"/>
                <a:gd name="connsiteX7" fmla="*/ 0 w 99851"/>
                <a:gd name="connsiteY7" fmla="*/ 25129 h 50314"/>
                <a:gd name="connsiteX8" fmla="*/ 0 w 99851"/>
                <a:gd name="connsiteY8" fmla="*/ 50314 h 5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851" h="50314">
                  <a:moveTo>
                    <a:pt x="99852" y="50314"/>
                  </a:moveTo>
                  <a:lnTo>
                    <a:pt x="99852" y="25129"/>
                  </a:lnTo>
                  <a:cubicBezTo>
                    <a:pt x="99770" y="21205"/>
                    <a:pt x="97939" y="17522"/>
                    <a:pt x="94859" y="15089"/>
                  </a:cubicBezTo>
                  <a:cubicBezTo>
                    <a:pt x="87622" y="9510"/>
                    <a:pt x="79342" y="5436"/>
                    <a:pt x="70506" y="3106"/>
                  </a:cubicBezTo>
                  <a:cubicBezTo>
                    <a:pt x="63837" y="1060"/>
                    <a:pt x="56902" y="12"/>
                    <a:pt x="49926" y="0"/>
                  </a:cubicBezTo>
                  <a:cubicBezTo>
                    <a:pt x="42957" y="108"/>
                    <a:pt x="36035" y="1152"/>
                    <a:pt x="29345" y="3106"/>
                  </a:cubicBezTo>
                  <a:cubicBezTo>
                    <a:pt x="20608" y="5693"/>
                    <a:pt x="12373" y="9745"/>
                    <a:pt x="4993" y="15089"/>
                  </a:cubicBezTo>
                  <a:cubicBezTo>
                    <a:pt x="1913" y="17522"/>
                    <a:pt x="82" y="21205"/>
                    <a:pt x="0" y="25129"/>
                  </a:cubicBezTo>
                  <a:lnTo>
                    <a:pt x="0" y="50314"/>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80" name="任意多边形: 形状 179">
              <a:extLst>
                <a:ext uri="{FF2B5EF4-FFF2-40B4-BE49-F238E27FC236}">
                  <a16:creationId xmlns:a16="http://schemas.microsoft.com/office/drawing/2014/main" id="{13634A99-ADD3-41DD-A621-7F4F446F9E91}"/>
                </a:ext>
              </a:extLst>
            </p:cNvPr>
            <p:cNvSpPr/>
            <p:nvPr/>
          </p:nvSpPr>
          <p:spPr>
            <a:xfrm>
              <a:off x="10531604" y="1823599"/>
              <a:ext cx="65902" cy="65902"/>
            </a:xfrm>
            <a:custGeom>
              <a:avLst/>
              <a:gdLst>
                <a:gd name="connsiteX0" fmla="*/ 65902 w 65902"/>
                <a:gd name="connsiteY0" fmla="*/ 32951 h 65902"/>
                <a:gd name="connsiteX1" fmla="*/ 32951 w 65902"/>
                <a:gd name="connsiteY1" fmla="*/ 65902 h 65902"/>
                <a:gd name="connsiteX2" fmla="*/ 0 w 65902"/>
                <a:gd name="connsiteY2" fmla="*/ 32951 h 65902"/>
                <a:gd name="connsiteX3" fmla="*/ 32951 w 65902"/>
                <a:gd name="connsiteY3" fmla="*/ 0 h 65902"/>
                <a:gd name="connsiteX4" fmla="*/ 65902 w 65902"/>
                <a:gd name="connsiteY4" fmla="*/ 32951 h 659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02" h="65902">
                  <a:moveTo>
                    <a:pt x="65902" y="32951"/>
                  </a:moveTo>
                  <a:cubicBezTo>
                    <a:pt x="65902" y="51149"/>
                    <a:pt x="51149" y="65902"/>
                    <a:pt x="32951" y="65902"/>
                  </a:cubicBezTo>
                  <a:cubicBezTo>
                    <a:pt x="14753" y="65902"/>
                    <a:pt x="0" y="51149"/>
                    <a:pt x="0" y="32951"/>
                  </a:cubicBezTo>
                  <a:cubicBezTo>
                    <a:pt x="0" y="14753"/>
                    <a:pt x="14753" y="0"/>
                    <a:pt x="32951" y="0"/>
                  </a:cubicBezTo>
                  <a:cubicBezTo>
                    <a:pt x="51149" y="0"/>
                    <a:pt x="65902" y="14753"/>
                    <a:pt x="65902" y="32951"/>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82" name="任意多边形: 形状 181">
              <a:extLst>
                <a:ext uri="{FF2B5EF4-FFF2-40B4-BE49-F238E27FC236}">
                  <a16:creationId xmlns:a16="http://schemas.microsoft.com/office/drawing/2014/main" id="{BED8D191-789B-4C07-AC02-E7CB6D5B7569}"/>
                </a:ext>
              </a:extLst>
            </p:cNvPr>
            <p:cNvSpPr/>
            <p:nvPr/>
          </p:nvSpPr>
          <p:spPr>
            <a:xfrm>
              <a:off x="10473967" y="1841436"/>
              <a:ext cx="287320" cy="352612"/>
            </a:xfrm>
            <a:custGeom>
              <a:avLst/>
              <a:gdLst>
                <a:gd name="connsiteX0" fmla="*/ 284910 w 287320"/>
                <a:gd name="connsiteY0" fmla="*/ 2411 h 352612"/>
                <a:gd name="connsiteX1" fmla="*/ 273150 w 287320"/>
                <a:gd name="connsiteY1" fmla="*/ 2411 h 352612"/>
                <a:gd name="connsiteX2" fmla="*/ 201478 w 287320"/>
                <a:gd name="connsiteY2" fmla="*/ 74082 h 352612"/>
                <a:gd name="connsiteX3" fmla="*/ 185336 w 287320"/>
                <a:gd name="connsiteY3" fmla="*/ 78187 h 352612"/>
                <a:gd name="connsiteX4" fmla="*/ 163479 w 287320"/>
                <a:gd name="connsiteY4" fmla="*/ 113191 h 352612"/>
                <a:gd name="connsiteX5" fmla="*/ 157266 w 287320"/>
                <a:gd name="connsiteY5" fmla="*/ 86730 h 352612"/>
                <a:gd name="connsiteX6" fmla="*/ 152329 w 287320"/>
                <a:gd name="connsiteY6" fmla="*/ 77633 h 352612"/>
                <a:gd name="connsiteX7" fmla="*/ 117714 w 287320"/>
                <a:gd name="connsiteY7" fmla="*/ 59548 h 352612"/>
                <a:gd name="connsiteX8" fmla="*/ 90588 w 287320"/>
                <a:gd name="connsiteY8" fmla="*/ 56275 h 352612"/>
                <a:gd name="connsiteX9" fmla="*/ 63406 w 287320"/>
                <a:gd name="connsiteY9" fmla="*/ 60380 h 352612"/>
                <a:gd name="connsiteX10" fmla="*/ 28846 w 287320"/>
                <a:gd name="connsiteY10" fmla="*/ 78465 h 352612"/>
                <a:gd name="connsiteX11" fmla="*/ 23909 w 287320"/>
                <a:gd name="connsiteY11" fmla="*/ 87562 h 352612"/>
                <a:gd name="connsiteX12" fmla="*/ 0 w 287320"/>
                <a:gd name="connsiteY12" fmla="*/ 189633 h 352612"/>
                <a:gd name="connsiteX13" fmla="*/ 16642 w 287320"/>
                <a:gd name="connsiteY13" fmla="*/ 206275 h 352612"/>
                <a:gd name="connsiteX14" fmla="*/ 32285 w 287320"/>
                <a:gd name="connsiteY14" fmla="*/ 193960 h 352612"/>
                <a:gd name="connsiteX15" fmla="*/ 49593 w 287320"/>
                <a:gd name="connsiteY15" fmla="*/ 122344 h 352612"/>
                <a:gd name="connsiteX16" fmla="*/ 49593 w 287320"/>
                <a:gd name="connsiteY16" fmla="*/ 352613 h 352612"/>
                <a:gd name="connsiteX17" fmla="*/ 82378 w 287320"/>
                <a:gd name="connsiteY17" fmla="*/ 352613 h 352612"/>
                <a:gd name="connsiteX18" fmla="*/ 82378 w 287320"/>
                <a:gd name="connsiteY18" fmla="*/ 204444 h 352612"/>
                <a:gd name="connsiteX19" fmla="*/ 99020 w 287320"/>
                <a:gd name="connsiteY19" fmla="*/ 204444 h 352612"/>
                <a:gd name="connsiteX20" fmla="*/ 99020 w 287320"/>
                <a:gd name="connsiteY20" fmla="*/ 352613 h 352612"/>
                <a:gd name="connsiteX21" fmla="*/ 131749 w 287320"/>
                <a:gd name="connsiteY21" fmla="*/ 352613 h 352612"/>
                <a:gd name="connsiteX22" fmla="*/ 131749 w 287320"/>
                <a:gd name="connsiteY22" fmla="*/ 121290 h 352612"/>
                <a:gd name="connsiteX23" fmla="*/ 137851 w 287320"/>
                <a:gd name="connsiteY23" fmla="*/ 147362 h 352612"/>
                <a:gd name="connsiteX24" fmla="*/ 141124 w 287320"/>
                <a:gd name="connsiteY24" fmla="*/ 151523 h 352612"/>
                <a:gd name="connsiteX25" fmla="*/ 163313 w 287320"/>
                <a:gd name="connsiteY25" fmla="*/ 159344 h 352612"/>
                <a:gd name="connsiteX26" fmla="*/ 176626 w 287320"/>
                <a:gd name="connsiteY26" fmla="*/ 153298 h 352612"/>
                <a:gd name="connsiteX27" fmla="*/ 210465 w 287320"/>
                <a:gd name="connsiteY27" fmla="*/ 97825 h 352612"/>
                <a:gd name="connsiteX28" fmla="*/ 212739 w 287320"/>
                <a:gd name="connsiteY28" fmla="*/ 86342 h 352612"/>
                <a:gd name="connsiteX29" fmla="*/ 284855 w 287320"/>
                <a:gd name="connsiteY29" fmla="*/ 14227 h 352612"/>
                <a:gd name="connsiteX30" fmla="*/ 284910 w 287320"/>
                <a:gd name="connsiteY30" fmla="*/ 2411 h 352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87320" h="352612">
                  <a:moveTo>
                    <a:pt x="284910" y="2411"/>
                  </a:moveTo>
                  <a:cubicBezTo>
                    <a:pt x="281649" y="-804"/>
                    <a:pt x="276411" y="-804"/>
                    <a:pt x="273150" y="2411"/>
                  </a:cubicBezTo>
                  <a:lnTo>
                    <a:pt x="201478" y="74082"/>
                  </a:lnTo>
                  <a:cubicBezTo>
                    <a:pt x="195751" y="72466"/>
                    <a:pt x="189595" y="74031"/>
                    <a:pt x="185336" y="78187"/>
                  </a:cubicBezTo>
                  <a:cubicBezTo>
                    <a:pt x="184171" y="79352"/>
                    <a:pt x="163479" y="113191"/>
                    <a:pt x="163479" y="113191"/>
                  </a:cubicBezTo>
                  <a:lnTo>
                    <a:pt x="157266" y="86730"/>
                  </a:lnTo>
                  <a:cubicBezTo>
                    <a:pt x="156444" y="83319"/>
                    <a:pt x="154742" y="80182"/>
                    <a:pt x="152329" y="77633"/>
                  </a:cubicBezTo>
                  <a:cubicBezTo>
                    <a:pt x="142105" y="69368"/>
                    <a:pt x="130338" y="63220"/>
                    <a:pt x="117714" y="59548"/>
                  </a:cubicBezTo>
                  <a:cubicBezTo>
                    <a:pt x="108789" y="57639"/>
                    <a:pt x="99710" y="56544"/>
                    <a:pt x="90588" y="56275"/>
                  </a:cubicBezTo>
                  <a:cubicBezTo>
                    <a:pt x="81384" y="56417"/>
                    <a:pt x="72241" y="57798"/>
                    <a:pt x="63406" y="60380"/>
                  </a:cubicBezTo>
                  <a:cubicBezTo>
                    <a:pt x="50667" y="63720"/>
                    <a:pt x="38852" y="69903"/>
                    <a:pt x="28846" y="78465"/>
                  </a:cubicBezTo>
                  <a:cubicBezTo>
                    <a:pt x="26412" y="80998"/>
                    <a:pt x="24706" y="84141"/>
                    <a:pt x="23909" y="87562"/>
                  </a:cubicBezTo>
                  <a:cubicBezTo>
                    <a:pt x="23909" y="87562"/>
                    <a:pt x="0" y="187969"/>
                    <a:pt x="0" y="189633"/>
                  </a:cubicBezTo>
                  <a:cubicBezTo>
                    <a:pt x="0" y="198824"/>
                    <a:pt x="7451" y="206275"/>
                    <a:pt x="16642" y="206275"/>
                  </a:cubicBezTo>
                  <a:cubicBezTo>
                    <a:pt x="24008" y="206086"/>
                    <a:pt x="30372" y="201075"/>
                    <a:pt x="32285" y="193960"/>
                  </a:cubicBezTo>
                  <a:lnTo>
                    <a:pt x="49593" y="122344"/>
                  </a:lnTo>
                  <a:lnTo>
                    <a:pt x="49593" y="352613"/>
                  </a:lnTo>
                  <a:lnTo>
                    <a:pt x="82378" y="352613"/>
                  </a:lnTo>
                  <a:lnTo>
                    <a:pt x="82378" y="204444"/>
                  </a:lnTo>
                  <a:lnTo>
                    <a:pt x="99020" y="204444"/>
                  </a:lnTo>
                  <a:lnTo>
                    <a:pt x="99020" y="352613"/>
                  </a:lnTo>
                  <a:lnTo>
                    <a:pt x="131749" y="352613"/>
                  </a:lnTo>
                  <a:lnTo>
                    <a:pt x="131749" y="121290"/>
                  </a:lnTo>
                  <a:lnTo>
                    <a:pt x="137851" y="147362"/>
                  </a:lnTo>
                  <a:cubicBezTo>
                    <a:pt x="138274" y="149165"/>
                    <a:pt x="139472" y="150687"/>
                    <a:pt x="141124" y="151523"/>
                  </a:cubicBezTo>
                  <a:cubicBezTo>
                    <a:pt x="147502" y="156419"/>
                    <a:pt x="155274" y="159158"/>
                    <a:pt x="163313" y="159344"/>
                  </a:cubicBezTo>
                  <a:cubicBezTo>
                    <a:pt x="168547" y="160077"/>
                    <a:pt x="173734" y="157721"/>
                    <a:pt x="176626" y="153298"/>
                  </a:cubicBezTo>
                  <a:lnTo>
                    <a:pt x="210465" y="97825"/>
                  </a:lnTo>
                  <a:cubicBezTo>
                    <a:pt x="212628" y="94414"/>
                    <a:pt x="213440" y="90319"/>
                    <a:pt x="212739" y="86342"/>
                  </a:cubicBezTo>
                  <a:lnTo>
                    <a:pt x="284855" y="14227"/>
                  </a:lnTo>
                  <a:cubicBezTo>
                    <a:pt x="288121" y="10974"/>
                    <a:pt x="288146" y="5694"/>
                    <a:pt x="284910" y="2411"/>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84" name="任意多边形: 形状 183">
              <a:extLst>
                <a:ext uri="{FF2B5EF4-FFF2-40B4-BE49-F238E27FC236}">
                  <a16:creationId xmlns:a16="http://schemas.microsoft.com/office/drawing/2014/main" id="{448550C0-028D-468E-94E6-757C3F16B03B}"/>
                </a:ext>
              </a:extLst>
            </p:cNvPr>
            <p:cNvSpPr/>
            <p:nvPr/>
          </p:nvSpPr>
          <p:spPr>
            <a:xfrm>
              <a:off x="10578534" y="1766906"/>
              <a:ext cx="316196" cy="227439"/>
            </a:xfrm>
            <a:custGeom>
              <a:avLst/>
              <a:gdLst>
                <a:gd name="connsiteX0" fmla="*/ 294008 w 316196"/>
                <a:gd name="connsiteY0" fmla="*/ 0 h 227439"/>
                <a:gd name="connsiteX1" fmla="*/ 22189 w 316196"/>
                <a:gd name="connsiteY1" fmla="*/ 0 h 227439"/>
                <a:gd name="connsiteX2" fmla="*/ 0 w 316196"/>
                <a:gd name="connsiteY2" fmla="*/ 22189 h 227439"/>
                <a:gd name="connsiteX3" fmla="*/ 0 w 316196"/>
                <a:gd name="connsiteY3" fmla="*/ 42160 h 227439"/>
                <a:gd name="connsiteX4" fmla="*/ 22189 w 316196"/>
                <a:gd name="connsiteY4" fmla="*/ 55473 h 227439"/>
                <a:gd name="connsiteX5" fmla="*/ 22189 w 316196"/>
                <a:gd name="connsiteY5" fmla="*/ 22189 h 227439"/>
                <a:gd name="connsiteX6" fmla="*/ 294008 w 316196"/>
                <a:gd name="connsiteY6" fmla="*/ 22189 h 227439"/>
                <a:gd name="connsiteX7" fmla="*/ 294008 w 316196"/>
                <a:gd name="connsiteY7" fmla="*/ 205251 h 227439"/>
                <a:gd name="connsiteX8" fmla="*/ 104678 w 316196"/>
                <a:gd name="connsiteY8" fmla="*/ 205251 h 227439"/>
                <a:gd name="connsiteX9" fmla="*/ 91142 w 316196"/>
                <a:gd name="connsiteY9" fmla="*/ 227440 h 227439"/>
                <a:gd name="connsiteX10" fmla="*/ 294008 w 316196"/>
                <a:gd name="connsiteY10" fmla="*/ 227440 h 227439"/>
                <a:gd name="connsiteX11" fmla="*/ 316197 w 316196"/>
                <a:gd name="connsiteY11" fmla="*/ 205251 h 227439"/>
                <a:gd name="connsiteX12" fmla="*/ 316197 w 316196"/>
                <a:gd name="connsiteY12" fmla="*/ 22189 h 227439"/>
                <a:gd name="connsiteX13" fmla="*/ 294008 w 316196"/>
                <a:gd name="connsiteY13" fmla="*/ 0 h 22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196" h="227439">
                  <a:moveTo>
                    <a:pt x="294008" y="0"/>
                  </a:moveTo>
                  <a:lnTo>
                    <a:pt x="22189" y="0"/>
                  </a:lnTo>
                  <a:cubicBezTo>
                    <a:pt x="9935" y="0"/>
                    <a:pt x="0" y="9935"/>
                    <a:pt x="0" y="22189"/>
                  </a:cubicBezTo>
                  <a:lnTo>
                    <a:pt x="0" y="42160"/>
                  </a:lnTo>
                  <a:cubicBezTo>
                    <a:pt x="8482" y="44468"/>
                    <a:pt x="16160" y="49076"/>
                    <a:pt x="22189" y="55473"/>
                  </a:cubicBezTo>
                  <a:lnTo>
                    <a:pt x="22189" y="22189"/>
                  </a:lnTo>
                  <a:lnTo>
                    <a:pt x="294008" y="22189"/>
                  </a:lnTo>
                  <a:lnTo>
                    <a:pt x="294008" y="205251"/>
                  </a:lnTo>
                  <a:lnTo>
                    <a:pt x="104678" y="205251"/>
                  </a:lnTo>
                  <a:lnTo>
                    <a:pt x="91142" y="227440"/>
                  </a:lnTo>
                  <a:lnTo>
                    <a:pt x="294008" y="227440"/>
                  </a:lnTo>
                  <a:cubicBezTo>
                    <a:pt x="306262" y="227440"/>
                    <a:pt x="316197" y="217505"/>
                    <a:pt x="316197" y="205251"/>
                  </a:cubicBezTo>
                  <a:lnTo>
                    <a:pt x="316197" y="22189"/>
                  </a:lnTo>
                  <a:cubicBezTo>
                    <a:pt x="316197" y="9935"/>
                    <a:pt x="306262" y="0"/>
                    <a:pt x="294008" y="0"/>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18" name="组合 217">
            <a:extLst>
              <a:ext uri="{FF2B5EF4-FFF2-40B4-BE49-F238E27FC236}">
                <a16:creationId xmlns:a16="http://schemas.microsoft.com/office/drawing/2014/main" id="{4EFE278A-EA24-4F77-8C00-A9E028F61D08}"/>
              </a:ext>
            </a:extLst>
          </p:cNvPr>
          <p:cNvGrpSpPr/>
          <p:nvPr/>
        </p:nvGrpSpPr>
        <p:grpSpPr>
          <a:xfrm>
            <a:off x="9141278" y="1822379"/>
            <a:ext cx="477068" cy="310649"/>
            <a:chOff x="9141278" y="1822379"/>
            <a:chExt cx="477068" cy="310649"/>
          </a:xfrm>
        </p:grpSpPr>
        <p:sp>
          <p:nvSpPr>
            <p:cNvPr id="188" name="任意多边形: 形状 187">
              <a:extLst>
                <a:ext uri="{FF2B5EF4-FFF2-40B4-BE49-F238E27FC236}">
                  <a16:creationId xmlns:a16="http://schemas.microsoft.com/office/drawing/2014/main" id="{8CA1F2DE-5A38-48A9-88C6-933EEE2582E3}"/>
                </a:ext>
              </a:extLst>
            </p:cNvPr>
            <p:cNvSpPr/>
            <p:nvPr/>
          </p:nvSpPr>
          <p:spPr>
            <a:xfrm>
              <a:off x="9585063" y="1951631"/>
              <a:ext cx="33283" cy="51590"/>
            </a:xfrm>
            <a:custGeom>
              <a:avLst/>
              <a:gdLst>
                <a:gd name="connsiteX0" fmla="*/ 0 w 33283"/>
                <a:gd name="connsiteY0" fmla="*/ 0 h 51590"/>
                <a:gd name="connsiteX1" fmla="*/ 33284 w 33283"/>
                <a:gd name="connsiteY1" fmla="*/ 0 h 51590"/>
                <a:gd name="connsiteX2" fmla="*/ 33284 w 33283"/>
                <a:gd name="connsiteY2" fmla="*/ 51590 h 51590"/>
                <a:gd name="connsiteX3" fmla="*/ 0 w 33283"/>
                <a:gd name="connsiteY3" fmla="*/ 51590 h 51590"/>
              </a:gdLst>
              <a:ahLst/>
              <a:cxnLst>
                <a:cxn ang="0">
                  <a:pos x="connsiteX0" y="connsiteY0"/>
                </a:cxn>
                <a:cxn ang="0">
                  <a:pos x="connsiteX1" y="connsiteY1"/>
                </a:cxn>
                <a:cxn ang="0">
                  <a:pos x="connsiteX2" y="connsiteY2"/>
                </a:cxn>
                <a:cxn ang="0">
                  <a:pos x="connsiteX3" y="connsiteY3"/>
                </a:cxn>
              </a:cxnLst>
              <a:rect l="l" t="t" r="r" b="b"/>
              <a:pathLst>
                <a:path w="33283" h="51590">
                  <a:moveTo>
                    <a:pt x="0" y="0"/>
                  </a:moveTo>
                  <a:lnTo>
                    <a:pt x="33284" y="0"/>
                  </a:lnTo>
                  <a:lnTo>
                    <a:pt x="33284" y="51590"/>
                  </a:lnTo>
                  <a:lnTo>
                    <a:pt x="0" y="5159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90" name="任意多边形: 形状 189">
              <a:extLst>
                <a:ext uri="{FF2B5EF4-FFF2-40B4-BE49-F238E27FC236}">
                  <a16:creationId xmlns:a16="http://schemas.microsoft.com/office/drawing/2014/main" id="{909E3CCB-CD8C-4C4C-A22A-F056CFA49E5A}"/>
                </a:ext>
              </a:extLst>
            </p:cNvPr>
            <p:cNvSpPr/>
            <p:nvPr/>
          </p:nvSpPr>
          <p:spPr>
            <a:xfrm>
              <a:off x="9474117" y="1951631"/>
              <a:ext cx="33283" cy="51590"/>
            </a:xfrm>
            <a:custGeom>
              <a:avLst/>
              <a:gdLst>
                <a:gd name="connsiteX0" fmla="*/ 0 w 33283"/>
                <a:gd name="connsiteY0" fmla="*/ 0 h 51590"/>
                <a:gd name="connsiteX1" fmla="*/ 33284 w 33283"/>
                <a:gd name="connsiteY1" fmla="*/ 0 h 51590"/>
                <a:gd name="connsiteX2" fmla="*/ 33284 w 33283"/>
                <a:gd name="connsiteY2" fmla="*/ 51590 h 51590"/>
                <a:gd name="connsiteX3" fmla="*/ 0 w 33283"/>
                <a:gd name="connsiteY3" fmla="*/ 51590 h 51590"/>
              </a:gdLst>
              <a:ahLst/>
              <a:cxnLst>
                <a:cxn ang="0">
                  <a:pos x="connsiteX0" y="connsiteY0"/>
                </a:cxn>
                <a:cxn ang="0">
                  <a:pos x="connsiteX1" y="connsiteY1"/>
                </a:cxn>
                <a:cxn ang="0">
                  <a:pos x="connsiteX2" y="connsiteY2"/>
                </a:cxn>
                <a:cxn ang="0">
                  <a:pos x="connsiteX3" y="connsiteY3"/>
                </a:cxn>
              </a:cxnLst>
              <a:rect l="l" t="t" r="r" b="b"/>
              <a:pathLst>
                <a:path w="33283" h="51590">
                  <a:moveTo>
                    <a:pt x="0" y="0"/>
                  </a:moveTo>
                  <a:lnTo>
                    <a:pt x="33284" y="0"/>
                  </a:lnTo>
                  <a:lnTo>
                    <a:pt x="33284" y="51590"/>
                  </a:lnTo>
                  <a:lnTo>
                    <a:pt x="0" y="5159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92" name="任意多边形: 形状 191">
              <a:extLst>
                <a:ext uri="{FF2B5EF4-FFF2-40B4-BE49-F238E27FC236}">
                  <a16:creationId xmlns:a16="http://schemas.microsoft.com/office/drawing/2014/main" id="{F52DEC7D-5253-462A-BFEC-0B83A0295E6E}"/>
                </a:ext>
              </a:extLst>
            </p:cNvPr>
            <p:cNvSpPr/>
            <p:nvPr/>
          </p:nvSpPr>
          <p:spPr>
            <a:xfrm>
              <a:off x="9141278" y="1951631"/>
              <a:ext cx="33283" cy="51590"/>
            </a:xfrm>
            <a:custGeom>
              <a:avLst/>
              <a:gdLst>
                <a:gd name="connsiteX0" fmla="*/ 0 w 33283"/>
                <a:gd name="connsiteY0" fmla="*/ 0 h 51590"/>
                <a:gd name="connsiteX1" fmla="*/ 33284 w 33283"/>
                <a:gd name="connsiteY1" fmla="*/ 0 h 51590"/>
                <a:gd name="connsiteX2" fmla="*/ 33284 w 33283"/>
                <a:gd name="connsiteY2" fmla="*/ 51590 h 51590"/>
                <a:gd name="connsiteX3" fmla="*/ 0 w 33283"/>
                <a:gd name="connsiteY3" fmla="*/ 51590 h 51590"/>
              </a:gdLst>
              <a:ahLst/>
              <a:cxnLst>
                <a:cxn ang="0">
                  <a:pos x="connsiteX0" y="connsiteY0"/>
                </a:cxn>
                <a:cxn ang="0">
                  <a:pos x="connsiteX1" y="connsiteY1"/>
                </a:cxn>
                <a:cxn ang="0">
                  <a:pos x="connsiteX2" y="connsiteY2"/>
                </a:cxn>
                <a:cxn ang="0">
                  <a:pos x="connsiteX3" y="connsiteY3"/>
                </a:cxn>
              </a:cxnLst>
              <a:rect l="l" t="t" r="r" b="b"/>
              <a:pathLst>
                <a:path w="33283" h="51590">
                  <a:moveTo>
                    <a:pt x="0" y="0"/>
                  </a:moveTo>
                  <a:lnTo>
                    <a:pt x="33284" y="0"/>
                  </a:lnTo>
                  <a:lnTo>
                    <a:pt x="33284" y="51590"/>
                  </a:lnTo>
                  <a:lnTo>
                    <a:pt x="0" y="5159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94" name="任意多边形: 形状 193">
              <a:extLst>
                <a:ext uri="{FF2B5EF4-FFF2-40B4-BE49-F238E27FC236}">
                  <a16:creationId xmlns:a16="http://schemas.microsoft.com/office/drawing/2014/main" id="{6EC6FAA1-BCE3-4CB1-A0B7-E8445D1EC59C}"/>
                </a:ext>
              </a:extLst>
            </p:cNvPr>
            <p:cNvSpPr/>
            <p:nvPr/>
          </p:nvSpPr>
          <p:spPr>
            <a:xfrm>
              <a:off x="9529590" y="1926113"/>
              <a:ext cx="33283" cy="103734"/>
            </a:xfrm>
            <a:custGeom>
              <a:avLst/>
              <a:gdLst>
                <a:gd name="connsiteX0" fmla="*/ 0 w 33283"/>
                <a:gd name="connsiteY0" fmla="*/ 0 h 103734"/>
                <a:gd name="connsiteX1" fmla="*/ 33284 w 33283"/>
                <a:gd name="connsiteY1" fmla="*/ 0 h 103734"/>
                <a:gd name="connsiteX2" fmla="*/ 33284 w 33283"/>
                <a:gd name="connsiteY2" fmla="*/ 103735 h 103734"/>
                <a:gd name="connsiteX3" fmla="*/ 0 w 33283"/>
                <a:gd name="connsiteY3" fmla="*/ 103735 h 103734"/>
              </a:gdLst>
              <a:ahLst/>
              <a:cxnLst>
                <a:cxn ang="0">
                  <a:pos x="connsiteX0" y="connsiteY0"/>
                </a:cxn>
                <a:cxn ang="0">
                  <a:pos x="connsiteX1" y="connsiteY1"/>
                </a:cxn>
                <a:cxn ang="0">
                  <a:pos x="connsiteX2" y="connsiteY2"/>
                </a:cxn>
                <a:cxn ang="0">
                  <a:pos x="connsiteX3" y="connsiteY3"/>
                </a:cxn>
              </a:cxnLst>
              <a:rect l="l" t="t" r="r" b="b"/>
              <a:pathLst>
                <a:path w="33283" h="103734">
                  <a:moveTo>
                    <a:pt x="0" y="0"/>
                  </a:moveTo>
                  <a:lnTo>
                    <a:pt x="33284" y="0"/>
                  </a:lnTo>
                  <a:lnTo>
                    <a:pt x="33284" y="103735"/>
                  </a:lnTo>
                  <a:lnTo>
                    <a:pt x="0" y="103735"/>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96" name="任意多边形: 形状 195">
              <a:extLst>
                <a:ext uri="{FF2B5EF4-FFF2-40B4-BE49-F238E27FC236}">
                  <a16:creationId xmlns:a16="http://schemas.microsoft.com/office/drawing/2014/main" id="{EF2427C4-1E7A-4A1E-AF3C-248DDBB88DCB}"/>
                </a:ext>
              </a:extLst>
            </p:cNvPr>
            <p:cNvSpPr/>
            <p:nvPr/>
          </p:nvSpPr>
          <p:spPr>
            <a:xfrm>
              <a:off x="9418644" y="1926113"/>
              <a:ext cx="33283" cy="103734"/>
            </a:xfrm>
            <a:custGeom>
              <a:avLst/>
              <a:gdLst>
                <a:gd name="connsiteX0" fmla="*/ 0 w 33283"/>
                <a:gd name="connsiteY0" fmla="*/ 0 h 103734"/>
                <a:gd name="connsiteX1" fmla="*/ 33284 w 33283"/>
                <a:gd name="connsiteY1" fmla="*/ 0 h 103734"/>
                <a:gd name="connsiteX2" fmla="*/ 33284 w 33283"/>
                <a:gd name="connsiteY2" fmla="*/ 103735 h 103734"/>
                <a:gd name="connsiteX3" fmla="*/ 0 w 33283"/>
                <a:gd name="connsiteY3" fmla="*/ 103735 h 103734"/>
              </a:gdLst>
              <a:ahLst/>
              <a:cxnLst>
                <a:cxn ang="0">
                  <a:pos x="connsiteX0" y="connsiteY0"/>
                </a:cxn>
                <a:cxn ang="0">
                  <a:pos x="connsiteX1" y="connsiteY1"/>
                </a:cxn>
                <a:cxn ang="0">
                  <a:pos x="connsiteX2" y="connsiteY2"/>
                </a:cxn>
                <a:cxn ang="0">
                  <a:pos x="connsiteX3" y="connsiteY3"/>
                </a:cxn>
              </a:cxnLst>
              <a:rect l="l" t="t" r="r" b="b"/>
              <a:pathLst>
                <a:path w="33283" h="103734">
                  <a:moveTo>
                    <a:pt x="0" y="0"/>
                  </a:moveTo>
                  <a:lnTo>
                    <a:pt x="33284" y="0"/>
                  </a:lnTo>
                  <a:lnTo>
                    <a:pt x="33284" y="103735"/>
                  </a:lnTo>
                  <a:lnTo>
                    <a:pt x="0" y="103735"/>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198" name="任意多边形: 形状 197">
              <a:extLst>
                <a:ext uri="{FF2B5EF4-FFF2-40B4-BE49-F238E27FC236}">
                  <a16:creationId xmlns:a16="http://schemas.microsoft.com/office/drawing/2014/main" id="{C05FDF80-92C2-4864-8D14-969CD9CDCC21}"/>
                </a:ext>
              </a:extLst>
            </p:cNvPr>
            <p:cNvSpPr/>
            <p:nvPr/>
          </p:nvSpPr>
          <p:spPr>
            <a:xfrm>
              <a:off x="9196751" y="1926113"/>
              <a:ext cx="33283" cy="103734"/>
            </a:xfrm>
            <a:custGeom>
              <a:avLst/>
              <a:gdLst>
                <a:gd name="connsiteX0" fmla="*/ 0 w 33283"/>
                <a:gd name="connsiteY0" fmla="*/ 0 h 103734"/>
                <a:gd name="connsiteX1" fmla="*/ 33284 w 33283"/>
                <a:gd name="connsiteY1" fmla="*/ 0 h 103734"/>
                <a:gd name="connsiteX2" fmla="*/ 33284 w 33283"/>
                <a:gd name="connsiteY2" fmla="*/ 103735 h 103734"/>
                <a:gd name="connsiteX3" fmla="*/ 0 w 33283"/>
                <a:gd name="connsiteY3" fmla="*/ 103735 h 103734"/>
              </a:gdLst>
              <a:ahLst/>
              <a:cxnLst>
                <a:cxn ang="0">
                  <a:pos x="connsiteX0" y="connsiteY0"/>
                </a:cxn>
                <a:cxn ang="0">
                  <a:pos x="connsiteX1" y="connsiteY1"/>
                </a:cxn>
                <a:cxn ang="0">
                  <a:pos x="connsiteX2" y="connsiteY2"/>
                </a:cxn>
                <a:cxn ang="0">
                  <a:pos x="connsiteX3" y="connsiteY3"/>
                </a:cxn>
              </a:cxnLst>
              <a:rect l="l" t="t" r="r" b="b"/>
              <a:pathLst>
                <a:path w="33283" h="103734">
                  <a:moveTo>
                    <a:pt x="0" y="0"/>
                  </a:moveTo>
                  <a:lnTo>
                    <a:pt x="33284" y="0"/>
                  </a:lnTo>
                  <a:lnTo>
                    <a:pt x="33284" y="103735"/>
                  </a:lnTo>
                  <a:lnTo>
                    <a:pt x="0" y="103735"/>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00" name="任意多边形: 形状 199">
              <a:extLst>
                <a:ext uri="{FF2B5EF4-FFF2-40B4-BE49-F238E27FC236}">
                  <a16:creationId xmlns:a16="http://schemas.microsoft.com/office/drawing/2014/main" id="{F3577B8F-FB4B-4500-A66E-01C4149E240D}"/>
                </a:ext>
              </a:extLst>
            </p:cNvPr>
            <p:cNvSpPr/>
            <p:nvPr/>
          </p:nvSpPr>
          <p:spPr>
            <a:xfrm>
              <a:off x="9363171" y="1900041"/>
              <a:ext cx="33283" cy="155324"/>
            </a:xfrm>
            <a:custGeom>
              <a:avLst/>
              <a:gdLst>
                <a:gd name="connsiteX0" fmla="*/ 0 w 33283"/>
                <a:gd name="connsiteY0" fmla="*/ 0 h 155324"/>
                <a:gd name="connsiteX1" fmla="*/ 33284 w 33283"/>
                <a:gd name="connsiteY1" fmla="*/ 0 h 155324"/>
                <a:gd name="connsiteX2" fmla="*/ 33284 w 33283"/>
                <a:gd name="connsiteY2" fmla="*/ 155325 h 155324"/>
                <a:gd name="connsiteX3" fmla="*/ 0 w 33283"/>
                <a:gd name="connsiteY3" fmla="*/ 155325 h 155324"/>
              </a:gdLst>
              <a:ahLst/>
              <a:cxnLst>
                <a:cxn ang="0">
                  <a:pos x="connsiteX0" y="connsiteY0"/>
                </a:cxn>
                <a:cxn ang="0">
                  <a:pos x="connsiteX1" y="connsiteY1"/>
                </a:cxn>
                <a:cxn ang="0">
                  <a:pos x="connsiteX2" y="connsiteY2"/>
                </a:cxn>
                <a:cxn ang="0">
                  <a:pos x="connsiteX3" y="connsiteY3"/>
                </a:cxn>
              </a:cxnLst>
              <a:rect l="l" t="t" r="r" b="b"/>
              <a:pathLst>
                <a:path w="33283" h="155324">
                  <a:moveTo>
                    <a:pt x="0" y="0"/>
                  </a:moveTo>
                  <a:lnTo>
                    <a:pt x="33284" y="0"/>
                  </a:lnTo>
                  <a:lnTo>
                    <a:pt x="33284" y="155325"/>
                  </a:lnTo>
                  <a:lnTo>
                    <a:pt x="0" y="155325"/>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02" name="任意多边形: 形状 201">
              <a:extLst>
                <a:ext uri="{FF2B5EF4-FFF2-40B4-BE49-F238E27FC236}">
                  <a16:creationId xmlns:a16="http://schemas.microsoft.com/office/drawing/2014/main" id="{E20B7DEB-C52B-4272-982E-B20734E0ADDD}"/>
                </a:ext>
              </a:extLst>
            </p:cNvPr>
            <p:cNvSpPr/>
            <p:nvPr/>
          </p:nvSpPr>
          <p:spPr>
            <a:xfrm>
              <a:off x="9252224" y="1873969"/>
              <a:ext cx="33283" cy="206914"/>
            </a:xfrm>
            <a:custGeom>
              <a:avLst/>
              <a:gdLst>
                <a:gd name="connsiteX0" fmla="*/ 0 w 33283"/>
                <a:gd name="connsiteY0" fmla="*/ 0 h 206914"/>
                <a:gd name="connsiteX1" fmla="*/ 33284 w 33283"/>
                <a:gd name="connsiteY1" fmla="*/ 0 h 206914"/>
                <a:gd name="connsiteX2" fmla="*/ 33284 w 33283"/>
                <a:gd name="connsiteY2" fmla="*/ 206915 h 206914"/>
                <a:gd name="connsiteX3" fmla="*/ 0 w 33283"/>
                <a:gd name="connsiteY3" fmla="*/ 206915 h 206914"/>
              </a:gdLst>
              <a:ahLst/>
              <a:cxnLst>
                <a:cxn ang="0">
                  <a:pos x="connsiteX0" y="connsiteY0"/>
                </a:cxn>
                <a:cxn ang="0">
                  <a:pos x="connsiteX1" y="connsiteY1"/>
                </a:cxn>
                <a:cxn ang="0">
                  <a:pos x="connsiteX2" y="connsiteY2"/>
                </a:cxn>
                <a:cxn ang="0">
                  <a:pos x="connsiteX3" y="connsiteY3"/>
                </a:cxn>
              </a:cxnLst>
              <a:rect l="l" t="t" r="r" b="b"/>
              <a:pathLst>
                <a:path w="33283" h="206914">
                  <a:moveTo>
                    <a:pt x="0" y="0"/>
                  </a:moveTo>
                  <a:lnTo>
                    <a:pt x="33284" y="0"/>
                  </a:lnTo>
                  <a:lnTo>
                    <a:pt x="33284" y="206915"/>
                  </a:lnTo>
                  <a:lnTo>
                    <a:pt x="0" y="206915"/>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04" name="任意多边形: 形状 203">
              <a:extLst>
                <a:ext uri="{FF2B5EF4-FFF2-40B4-BE49-F238E27FC236}">
                  <a16:creationId xmlns:a16="http://schemas.microsoft.com/office/drawing/2014/main" id="{5B8E8331-94AB-4322-B8D1-29DF2D4EF7FA}"/>
                </a:ext>
              </a:extLst>
            </p:cNvPr>
            <p:cNvSpPr/>
            <p:nvPr/>
          </p:nvSpPr>
          <p:spPr>
            <a:xfrm>
              <a:off x="9307697" y="1822379"/>
              <a:ext cx="33283" cy="310649"/>
            </a:xfrm>
            <a:custGeom>
              <a:avLst/>
              <a:gdLst>
                <a:gd name="connsiteX0" fmla="*/ 0 w 33283"/>
                <a:gd name="connsiteY0" fmla="*/ 0 h 310649"/>
                <a:gd name="connsiteX1" fmla="*/ 33284 w 33283"/>
                <a:gd name="connsiteY1" fmla="*/ 0 h 310649"/>
                <a:gd name="connsiteX2" fmla="*/ 33284 w 33283"/>
                <a:gd name="connsiteY2" fmla="*/ 310650 h 310649"/>
                <a:gd name="connsiteX3" fmla="*/ 0 w 33283"/>
                <a:gd name="connsiteY3" fmla="*/ 310650 h 310649"/>
              </a:gdLst>
              <a:ahLst/>
              <a:cxnLst>
                <a:cxn ang="0">
                  <a:pos x="connsiteX0" y="connsiteY0"/>
                </a:cxn>
                <a:cxn ang="0">
                  <a:pos x="connsiteX1" y="connsiteY1"/>
                </a:cxn>
                <a:cxn ang="0">
                  <a:pos x="connsiteX2" y="connsiteY2"/>
                </a:cxn>
                <a:cxn ang="0">
                  <a:pos x="connsiteX3" y="connsiteY3"/>
                </a:cxn>
              </a:cxnLst>
              <a:rect l="l" t="t" r="r" b="b"/>
              <a:pathLst>
                <a:path w="33283" h="310649">
                  <a:moveTo>
                    <a:pt x="0" y="0"/>
                  </a:moveTo>
                  <a:lnTo>
                    <a:pt x="33284" y="0"/>
                  </a:lnTo>
                  <a:lnTo>
                    <a:pt x="33284" y="310650"/>
                  </a:lnTo>
                  <a:lnTo>
                    <a:pt x="0" y="310650"/>
                  </a:ln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grpSp>
        <p:nvGrpSpPr>
          <p:cNvPr id="217" name="组合 216">
            <a:extLst>
              <a:ext uri="{FF2B5EF4-FFF2-40B4-BE49-F238E27FC236}">
                <a16:creationId xmlns:a16="http://schemas.microsoft.com/office/drawing/2014/main" id="{EB40A987-8018-4E08-BD0C-0E1546005BA7}"/>
              </a:ext>
            </a:extLst>
          </p:cNvPr>
          <p:cNvGrpSpPr/>
          <p:nvPr/>
        </p:nvGrpSpPr>
        <p:grpSpPr>
          <a:xfrm>
            <a:off x="7812098" y="1822454"/>
            <a:ext cx="510272" cy="310574"/>
            <a:chOff x="7812098" y="1822454"/>
            <a:chExt cx="510272" cy="310574"/>
          </a:xfrm>
        </p:grpSpPr>
        <p:sp>
          <p:nvSpPr>
            <p:cNvPr id="208" name="任意多边形: 形状 207">
              <a:extLst>
                <a:ext uri="{FF2B5EF4-FFF2-40B4-BE49-F238E27FC236}">
                  <a16:creationId xmlns:a16="http://schemas.microsoft.com/office/drawing/2014/main" id="{52411F99-9955-439B-946C-463C26E6E57C}"/>
                </a:ext>
              </a:extLst>
            </p:cNvPr>
            <p:cNvSpPr/>
            <p:nvPr/>
          </p:nvSpPr>
          <p:spPr>
            <a:xfrm>
              <a:off x="8003621" y="1933284"/>
              <a:ext cx="149721" cy="87355"/>
            </a:xfrm>
            <a:custGeom>
              <a:avLst/>
              <a:gdLst>
                <a:gd name="connsiteX0" fmla="*/ 149722 w 149721"/>
                <a:gd name="connsiteY0" fmla="*/ 51409 h 87355"/>
                <a:gd name="connsiteX1" fmla="*/ 113775 w 149721"/>
                <a:gd name="connsiteY1" fmla="*/ 87356 h 87355"/>
                <a:gd name="connsiteX2" fmla="*/ 77773 w 149721"/>
                <a:gd name="connsiteY2" fmla="*/ 51409 h 87355"/>
                <a:gd name="connsiteX3" fmla="*/ 97855 w 149721"/>
                <a:gd name="connsiteY3" fmla="*/ 51409 h 87355"/>
                <a:gd name="connsiteX4" fmla="*/ 62574 w 149721"/>
                <a:gd name="connsiteY4" fmla="*/ 29830 h 87355"/>
                <a:gd name="connsiteX5" fmla="*/ 36557 w 149721"/>
                <a:gd name="connsiteY5" fmla="*/ 39760 h 87355"/>
                <a:gd name="connsiteX6" fmla="*/ 0 w 149721"/>
                <a:gd name="connsiteY6" fmla="*/ 39760 h 87355"/>
                <a:gd name="connsiteX7" fmla="*/ 92124 w 149721"/>
                <a:gd name="connsiteY7" fmla="*/ 6610 h 87355"/>
                <a:gd name="connsiteX8" fmla="*/ 129530 w 149721"/>
                <a:gd name="connsiteY8" fmla="*/ 51409 h 8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721" h="87355">
                  <a:moveTo>
                    <a:pt x="149722" y="51409"/>
                  </a:moveTo>
                  <a:lnTo>
                    <a:pt x="113775" y="87356"/>
                  </a:lnTo>
                  <a:lnTo>
                    <a:pt x="77773" y="51409"/>
                  </a:lnTo>
                  <a:lnTo>
                    <a:pt x="97855" y="51409"/>
                  </a:lnTo>
                  <a:cubicBezTo>
                    <a:pt x="91062" y="38178"/>
                    <a:pt x="77447" y="29850"/>
                    <a:pt x="62574" y="29830"/>
                  </a:cubicBezTo>
                  <a:cubicBezTo>
                    <a:pt x="52978" y="29841"/>
                    <a:pt x="43719" y="33374"/>
                    <a:pt x="36557" y="39760"/>
                  </a:cubicBezTo>
                  <a:lnTo>
                    <a:pt x="0" y="39760"/>
                  </a:lnTo>
                  <a:cubicBezTo>
                    <a:pt x="16285" y="5166"/>
                    <a:pt x="57531" y="-9675"/>
                    <a:pt x="92124" y="6610"/>
                  </a:cubicBezTo>
                  <a:cubicBezTo>
                    <a:pt x="110585" y="15301"/>
                    <a:pt x="124273" y="31693"/>
                    <a:pt x="129530" y="51409"/>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10" name="任意多边形: 形状 209">
              <a:extLst>
                <a:ext uri="{FF2B5EF4-FFF2-40B4-BE49-F238E27FC236}">
                  <a16:creationId xmlns:a16="http://schemas.microsoft.com/office/drawing/2014/main" id="{432576CA-11E4-4D7E-A665-EC6CA9A6DA9C}"/>
                </a:ext>
              </a:extLst>
            </p:cNvPr>
            <p:cNvSpPr/>
            <p:nvPr/>
          </p:nvSpPr>
          <p:spPr>
            <a:xfrm>
              <a:off x="7979269" y="1984693"/>
              <a:ext cx="149721" cy="87370"/>
            </a:xfrm>
            <a:custGeom>
              <a:avLst/>
              <a:gdLst>
                <a:gd name="connsiteX0" fmla="*/ 0 w 149721"/>
                <a:gd name="connsiteY0" fmla="*/ 35947 h 87370"/>
                <a:gd name="connsiteX1" fmla="*/ 36002 w 149721"/>
                <a:gd name="connsiteY1" fmla="*/ 0 h 87370"/>
                <a:gd name="connsiteX2" fmla="*/ 71949 w 149721"/>
                <a:gd name="connsiteY2" fmla="*/ 35947 h 87370"/>
                <a:gd name="connsiteX3" fmla="*/ 51701 w 149721"/>
                <a:gd name="connsiteY3" fmla="*/ 35947 h 87370"/>
                <a:gd name="connsiteX4" fmla="*/ 86926 w 149721"/>
                <a:gd name="connsiteY4" fmla="*/ 57526 h 87370"/>
                <a:gd name="connsiteX5" fmla="*/ 112999 w 149721"/>
                <a:gd name="connsiteY5" fmla="*/ 47596 h 87370"/>
                <a:gd name="connsiteX6" fmla="*/ 149722 w 149721"/>
                <a:gd name="connsiteY6" fmla="*/ 47596 h 87370"/>
                <a:gd name="connsiteX7" fmla="*/ 57425 w 149721"/>
                <a:gd name="connsiteY7" fmla="*/ 80727 h 87370"/>
                <a:gd name="connsiteX8" fmla="*/ 20026 w 149721"/>
                <a:gd name="connsiteY8" fmla="*/ 35947 h 8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721" h="87370">
                  <a:moveTo>
                    <a:pt x="0" y="35947"/>
                  </a:moveTo>
                  <a:lnTo>
                    <a:pt x="36002" y="0"/>
                  </a:lnTo>
                  <a:lnTo>
                    <a:pt x="71949" y="35947"/>
                  </a:lnTo>
                  <a:lnTo>
                    <a:pt x="51701" y="35947"/>
                  </a:lnTo>
                  <a:cubicBezTo>
                    <a:pt x="58475" y="49169"/>
                    <a:pt x="72070" y="57497"/>
                    <a:pt x="86926" y="57526"/>
                  </a:cubicBezTo>
                  <a:cubicBezTo>
                    <a:pt x="96540" y="57523"/>
                    <a:pt x="105819" y="53990"/>
                    <a:pt x="112999" y="47596"/>
                  </a:cubicBezTo>
                  <a:lnTo>
                    <a:pt x="149722" y="47596"/>
                  </a:lnTo>
                  <a:cubicBezTo>
                    <a:pt x="133383" y="82232"/>
                    <a:pt x="92060" y="97065"/>
                    <a:pt x="57425" y="80727"/>
                  </a:cubicBezTo>
                  <a:cubicBezTo>
                    <a:pt x="38980" y="72026"/>
                    <a:pt x="25300" y="55647"/>
                    <a:pt x="20026" y="35947"/>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sp>
          <p:nvSpPr>
            <p:cNvPr id="212" name="任意多边形: 形状 211">
              <a:extLst>
                <a:ext uri="{FF2B5EF4-FFF2-40B4-BE49-F238E27FC236}">
                  <a16:creationId xmlns:a16="http://schemas.microsoft.com/office/drawing/2014/main" id="{CB6FDB99-92EC-400E-B4EF-12943338EE0E}"/>
                </a:ext>
              </a:extLst>
            </p:cNvPr>
            <p:cNvSpPr/>
            <p:nvPr/>
          </p:nvSpPr>
          <p:spPr>
            <a:xfrm>
              <a:off x="7812098" y="1822454"/>
              <a:ext cx="510272" cy="310574"/>
            </a:xfrm>
            <a:custGeom>
              <a:avLst/>
              <a:gdLst>
                <a:gd name="connsiteX0" fmla="*/ 425564 w 510272"/>
                <a:gd name="connsiteY0" fmla="*/ 310574 h 310574"/>
                <a:gd name="connsiteX1" fmla="*/ 510247 w 510272"/>
                <a:gd name="connsiteY1" fmla="*/ 221786 h 310574"/>
                <a:gd name="connsiteX2" fmla="*/ 436104 w 510272"/>
                <a:gd name="connsiteY2" fmla="*/ 137997 h 310574"/>
                <a:gd name="connsiteX3" fmla="*/ 394610 w 510272"/>
                <a:gd name="connsiteY3" fmla="*/ 70320 h 310574"/>
                <a:gd name="connsiteX4" fmla="*/ 315450 w 510272"/>
                <a:gd name="connsiteY4" fmla="*/ 53678 h 310574"/>
                <a:gd name="connsiteX5" fmla="*/ 189304 w 510272"/>
                <a:gd name="connsiteY5" fmla="*/ 3253 h 310574"/>
                <a:gd name="connsiteX6" fmla="*/ 99771 w 510272"/>
                <a:gd name="connsiteY6" fmla="*/ 103105 h 310574"/>
                <a:gd name="connsiteX7" fmla="*/ 20111 w 510272"/>
                <a:gd name="connsiteY7" fmla="*/ 144432 h 310574"/>
                <a:gd name="connsiteX8" fmla="*/ 9460 w 510272"/>
                <a:gd name="connsiteY8" fmla="*/ 250719 h 310574"/>
                <a:gd name="connsiteX9" fmla="*/ 96775 w 510272"/>
                <a:gd name="connsiteY9" fmla="*/ 309964 h 310574"/>
                <a:gd name="connsiteX10" fmla="*/ 98273 w 510272"/>
                <a:gd name="connsiteY10" fmla="*/ 275515 h 310574"/>
                <a:gd name="connsiteX11" fmla="*/ 40193 w 510272"/>
                <a:gd name="connsiteY11" fmla="*/ 236074 h 310574"/>
                <a:gd name="connsiteX12" fmla="*/ 47238 w 510272"/>
                <a:gd name="connsiteY12" fmla="*/ 165235 h 310574"/>
                <a:gd name="connsiteX13" fmla="*/ 112474 w 510272"/>
                <a:gd name="connsiteY13" fmla="*/ 138607 h 310574"/>
                <a:gd name="connsiteX14" fmla="*/ 132167 w 510272"/>
                <a:gd name="connsiteY14" fmla="*/ 141880 h 310574"/>
                <a:gd name="connsiteX15" fmla="*/ 132167 w 510272"/>
                <a:gd name="connsiteY15" fmla="*/ 120135 h 310574"/>
                <a:gd name="connsiteX16" fmla="*/ 197126 w 510272"/>
                <a:gd name="connsiteY16" fmla="*/ 36925 h 310574"/>
                <a:gd name="connsiteX17" fmla="*/ 292318 w 510272"/>
                <a:gd name="connsiteY17" fmla="*/ 81304 h 310574"/>
                <a:gd name="connsiteX18" fmla="*/ 299030 w 510272"/>
                <a:gd name="connsiteY18" fmla="*/ 94673 h 310574"/>
                <a:gd name="connsiteX19" fmla="*/ 312954 w 510272"/>
                <a:gd name="connsiteY19" fmla="*/ 89736 h 310574"/>
                <a:gd name="connsiteX20" fmla="*/ 374917 w 510272"/>
                <a:gd name="connsiteY20" fmla="*/ 98389 h 310574"/>
                <a:gd name="connsiteX21" fmla="*/ 403486 w 510272"/>
                <a:gd name="connsiteY21" fmla="*/ 154584 h 310574"/>
                <a:gd name="connsiteX22" fmla="*/ 403486 w 510272"/>
                <a:gd name="connsiteY22" fmla="*/ 171891 h 310574"/>
                <a:gd name="connsiteX23" fmla="*/ 426119 w 510272"/>
                <a:gd name="connsiteY23" fmla="*/ 171891 h 310574"/>
                <a:gd name="connsiteX24" fmla="*/ 476217 w 510272"/>
                <a:gd name="connsiteY24" fmla="*/ 225898 h 310574"/>
                <a:gd name="connsiteX25" fmla="*/ 425564 w 510272"/>
                <a:gd name="connsiteY25" fmla="*/ 276014 h 31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10272" h="310574">
                  <a:moveTo>
                    <a:pt x="425564" y="310574"/>
                  </a:moveTo>
                  <a:cubicBezTo>
                    <a:pt x="473467" y="309440"/>
                    <a:pt x="511381" y="269688"/>
                    <a:pt x="510247" y="221786"/>
                  </a:cubicBezTo>
                  <a:cubicBezTo>
                    <a:pt x="509247" y="179523"/>
                    <a:pt x="477931" y="144133"/>
                    <a:pt x="436104" y="137997"/>
                  </a:cubicBezTo>
                  <a:cubicBezTo>
                    <a:pt x="431684" y="110869"/>
                    <a:pt x="416782" y="86564"/>
                    <a:pt x="394610" y="70320"/>
                  </a:cubicBezTo>
                  <a:cubicBezTo>
                    <a:pt x="371663" y="54058"/>
                    <a:pt x="343003" y="48033"/>
                    <a:pt x="315450" y="53678"/>
                  </a:cubicBezTo>
                  <a:cubicBezTo>
                    <a:pt x="288343" y="11827"/>
                    <a:pt x="237791" y="-8381"/>
                    <a:pt x="189304" y="3253"/>
                  </a:cubicBezTo>
                  <a:cubicBezTo>
                    <a:pt x="142047" y="15423"/>
                    <a:pt x="106735" y="54805"/>
                    <a:pt x="99771" y="103105"/>
                  </a:cubicBezTo>
                  <a:cubicBezTo>
                    <a:pt x="68289" y="103950"/>
                    <a:pt x="38931" y="119181"/>
                    <a:pt x="20111" y="144432"/>
                  </a:cubicBezTo>
                  <a:cubicBezTo>
                    <a:pt x="-2188" y="175408"/>
                    <a:pt x="-6249" y="215934"/>
                    <a:pt x="9460" y="250719"/>
                  </a:cubicBezTo>
                  <a:cubicBezTo>
                    <a:pt x="25474" y="285005"/>
                    <a:pt x="58997" y="307752"/>
                    <a:pt x="96775" y="309964"/>
                  </a:cubicBezTo>
                  <a:close/>
                  <a:moveTo>
                    <a:pt x="98273" y="275515"/>
                  </a:moveTo>
                  <a:cubicBezTo>
                    <a:pt x="73172" y="273934"/>
                    <a:pt x="50919" y="258823"/>
                    <a:pt x="40193" y="236074"/>
                  </a:cubicBezTo>
                  <a:cubicBezTo>
                    <a:pt x="29784" y="212887"/>
                    <a:pt x="32466" y="185918"/>
                    <a:pt x="47238" y="165235"/>
                  </a:cubicBezTo>
                  <a:cubicBezTo>
                    <a:pt x="62340" y="144918"/>
                    <a:pt x="87469" y="134662"/>
                    <a:pt x="112474" y="138607"/>
                  </a:cubicBezTo>
                  <a:lnTo>
                    <a:pt x="132167" y="141880"/>
                  </a:lnTo>
                  <a:lnTo>
                    <a:pt x="132167" y="120135"/>
                  </a:lnTo>
                  <a:cubicBezTo>
                    <a:pt x="132359" y="80847"/>
                    <a:pt x="159059" y="46646"/>
                    <a:pt x="197126" y="36925"/>
                  </a:cubicBezTo>
                  <a:cubicBezTo>
                    <a:pt x="235323" y="27716"/>
                    <a:pt x="274814" y="46127"/>
                    <a:pt x="292318" y="81304"/>
                  </a:cubicBezTo>
                  <a:lnTo>
                    <a:pt x="299030" y="94673"/>
                  </a:lnTo>
                  <a:lnTo>
                    <a:pt x="312954" y="89736"/>
                  </a:lnTo>
                  <a:cubicBezTo>
                    <a:pt x="333787" y="82375"/>
                    <a:pt x="356898" y="85603"/>
                    <a:pt x="374917" y="98389"/>
                  </a:cubicBezTo>
                  <a:cubicBezTo>
                    <a:pt x="392833" y="111513"/>
                    <a:pt x="403439" y="132376"/>
                    <a:pt x="403486" y="154584"/>
                  </a:cubicBezTo>
                  <a:lnTo>
                    <a:pt x="403486" y="171891"/>
                  </a:lnTo>
                  <a:lnTo>
                    <a:pt x="426119" y="171891"/>
                  </a:lnTo>
                  <a:cubicBezTo>
                    <a:pt x="454867" y="172971"/>
                    <a:pt x="477297" y="197150"/>
                    <a:pt x="476217" y="225898"/>
                  </a:cubicBezTo>
                  <a:cubicBezTo>
                    <a:pt x="475187" y="253345"/>
                    <a:pt x="453021" y="275277"/>
                    <a:pt x="425564" y="276014"/>
                  </a:cubicBezTo>
                  <a:close/>
                </a:path>
              </a:pathLst>
            </a:custGeom>
            <a:solidFill>
              <a:schemeClr val="tx1">
                <a:lumMod val="65000"/>
                <a:lumOff val="35000"/>
              </a:schemeClr>
            </a:solidFill>
            <a:ln w="5457" cap="flat">
              <a:noFill/>
              <a:prstDash val="solid"/>
              <a:miter/>
            </a:ln>
          </p:spPr>
          <p:txBody>
            <a:bodyPr rtlCol="0" anchor="ctr"/>
            <a:lstStyle/>
            <a:p>
              <a:endParaRPr lang="zh-CN" altLang="en-US">
                <a:cs typeface="+mn-ea"/>
                <a:sym typeface="+mn-lt"/>
              </a:endParaRPr>
            </a:p>
          </p:txBody>
        </p:sp>
      </p:grpSp>
    </p:spTree>
    <p:extLst>
      <p:ext uri="{BB962C8B-B14F-4D97-AF65-F5344CB8AC3E}">
        <p14:creationId xmlns:p14="http://schemas.microsoft.com/office/powerpoint/2010/main" val="394082926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90066495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51000">
              <a:schemeClr val="accent1">
                <a:lumMod val="20000"/>
                <a:lumOff val="80000"/>
              </a:schemeClr>
            </a:gs>
            <a:gs pos="69000">
              <a:schemeClr val="bg1"/>
            </a:gs>
            <a:gs pos="90000">
              <a:schemeClr val="bg1"/>
            </a:gs>
            <a:gs pos="100000">
              <a:schemeClr val="accent2">
                <a:lumMod val="20000"/>
                <a:lumOff val="80000"/>
              </a:schemeClr>
            </a:gs>
          </a:gsLst>
          <a:lin ang="4200000" scaled="0"/>
        </a:gradFill>
        <a:effectLst/>
      </p:bgPr>
    </p:bg>
    <p:spTree>
      <p:nvGrpSpPr>
        <p:cNvPr id="1" name=""/>
        <p:cNvGrpSpPr/>
        <p:nvPr/>
      </p:nvGrpSpPr>
      <p:grpSpPr>
        <a:xfrm>
          <a:off x="0" y="0"/>
          <a:ext cx="0" cy="0"/>
          <a:chOff x="0" y="0"/>
          <a:chExt cx="0" cy="0"/>
        </a:xfrm>
      </p:grpSpPr>
      <p:grpSp>
        <p:nvGrpSpPr>
          <p:cNvPr id="6" name="组合 5">
            <a:extLst>
              <a:ext uri="{FF2B5EF4-FFF2-40B4-BE49-F238E27FC236}">
                <a16:creationId xmlns:a16="http://schemas.microsoft.com/office/drawing/2014/main" id="{FA15B7C7-57A8-4143-84A5-E271B92E47EB}"/>
              </a:ext>
            </a:extLst>
          </p:cNvPr>
          <p:cNvGrpSpPr/>
          <p:nvPr/>
        </p:nvGrpSpPr>
        <p:grpSpPr>
          <a:xfrm>
            <a:off x="606097" y="1467285"/>
            <a:ext cx="3374081" cy="1209247"/>
            <a:chOff x="3227136" y="4142108"/>
            <a:chExt cx="3374081" cy="1209247"/>
          </a:xfrm>
        </p:grpSpPr>
        <p:sp>
          <p:nvSpPr>
            <p:cNvPr id="19" name="文本框 18">
              <a:extLst>
                <a:ext uri="{FF2B5EF4-FFF2-40B4-BE49-F238E27FC236}">
                  <a16:creationId xmlns:a16="http://schemas.microsoft.com/office/drawing/2014/main" id="{AA2345A0-6734-43EA-A6A6-DC1508689D2D}"/>
                </a:ext>
              </a:extLst>
            </p:cNvPr>
            <p:cNvSpPr txBox="1"/>
            <p:nvPr/>
          </p:nvSpPr>
          <p:spPr>
            <a:xfrm>
              <a:off x="3227137" y="5166689"/>
              <a:ext cx="3374080" cy="184666"/>
            </a:xfrm>
            <a:prstGeom prst="rect">
              <a:avLst/>
            </a:prstGeom>
            <a:noFill/>
          </p:spPr>
          <p:txBody>
            <a:bodyPr wrap="square" lIns="0" tIns="0" rIns="0" bIns="0">
              <a:spAutoFit/>
            </a:bodyPr>
            <a:lstStyle>
              <a:defPPr>
                <a:defRPr lang="zh-CN"/>
              </a:defPPr>
              <a:lvl1pPr algn="dist">
                <a:defRPr sz="1600">
                  <a:solidFill>
                    <a:schemeClr val="tx1">
                      <a:lumMod val="50000"/>
                      <a:lumOff val="50000"/>
                    </a:schemeClr>
                  </a:solidFill>
                  <a:ea typeface="+mj-ea"/>
                  <a:cs typeface="+mn-ea"/>
                </a:defRPr>
              </a:lvl1pPr>
            </a:lstStyle>
            <a:p>
              <a:r>
                <a:rPr lang="en-US" altLang="zh-CN" sz="1200" dirty="0">
                  <a:solidFill>
                    <a:schemeClr val="bg1"/>
                  </a:solidFill>
                  <a:ea typeface="+mn-ea"/>
                  <a:sym typeface="+mn-lt"/>
                </a:rPr>
                <a:t>PRODUCT INTRODUCTION</a:t>
              </a:r>
            </a:p>
          </p:txBody>
        </p:sp>
        <p:sp>
          <p:nvSpPr>
            <p:cNvPr id="55" name="文本框 54">
              <a:extLst>
                <a:ext uri="{FF2B5EF4-FFF2-40B4-BE49-F238E27FC236}">
                  <a16:creationId xmlns:a16="http://schemas.microsoft.com/office/drawing/2014/main" id="{6CA1B12A-E710-4988-9548-6DD494711A1E}"/>
                </a:ext>
              </a:extLst>
            </p:cNvPr>
            <p:cNvSpPr txBox="1"/>
            <p:nvPr/>
          </p:nvSpPr>
          <p:spPr>
            <a:xfrm>
              <a:off x="3227136" y="4142108"/>
              <a:ext cx="3374080" cy="1015663"/>
            </a:xfrm>
            <a:prstGeom prst="rect">
              <a:avLst/>
            </a:prstGeom>
            <a:noFill/>
          </p:spPr>
          <p:txBody>
            <a:bodyPr wrap="square" lIns="0" tIns="0" rIns="0" bIns="0">
              <a:spAutoFit/>
            </a:bodyPr>
            <a:lstStyle/>
            <a:p>
              <a:pPr algn="dist"/>
              <a:r>
                <a:rPr lang="zh-CN" altLang="en-US" sz="6600" b="1" dirty="0">
                  <a:solidFill>
                    <a:schemeClr val="bg1"/>
                  </a:solidFill>
                  <a:cs typeface="+mn-ea"/>
                  <a:sym typeface="+mn-lt"/>
                </a:rPr>
                <a:t>产品简介</a:t>
              </a:r>
            </a:p>
          </p:txBody>
        </p:sp>
      </p:grpSp>
      <p:grpSp>
        <p:nvGrpSpPr>
          <p:cNvPr id="12" name="组合 11">
            <a:extLst>
              <a:ext uri="{FF2B5EF4-FFF2-40B4-BE49-F238E27FC236}">
                <a16:creationId xmlns:a16="http://schemas.microsoft.com/office/drawing/2014/main" id="{6A6CF7C1-8048-4338-8979-30C909ABDBAE}"/>
              </a:ext>
            </a:extLst>
          </p:cNvPr>
          <p:cNvGrpSpPr/>
          <p:nvPr/>
        </p:nvGrpSpPr>
        <p:grpSpPr>
          <a:xfrm>
            <a:off x="5172235" y="-92835"/>
            <a:ext cx="8178489" cy="6610867"/>
            <a:chOff x="5832389" y="-92835"/>
            <a:chExt cx="8178489" cy="6610867"/>
          </a:xfrm>
          <a:blipFill dpi="0" rotWithShape="1">
            <a:blip r:embed="rId4">
              <a:extLst>
                <a:ext uri="{96DAC541-7B7A-43D3-8B79-37D633B846F1}">
                  <asvg:svgBlip xmlns:asvg="http://schemas.microsoft.com/office/drawing/2016/SVG/main" r:embed="rId5"/>
                </a:ext>
              </a:extLst>
            </a:blip>
            <a:srcRect/>
            <a:stretch>
              <a:fillRect l="-44000" t="-47000" r="-3000" b="-29000"/>
            </a:stretch>
          </a:blipFill>
        </p:grpSpPr>
        <p:sp>
          <p:nvSpPr>
            <p:cNvPr id="64" name="矩形 63">
              <a:extLst>
                <a:ext uri="{FF2B5EF4-FFF2-40B4-BE49-F238E27FC236}">
                  <a16:creationId xmlns:a16="http://schemas.microsoft.com/office/drawing/2014/main" id="{4ACD693F-0138-47BA-BAA3-777DFAE55930}"/>
                </a:ext>
              </a:extLst>
            </p:cNvPr>
            <p:cNvSpPr/>
            <p:nvPr/>
          </p:nvSpPr>
          <p:spPr>
            <a:xfrm>
              <a:off x="5832389" y="3027405"/>
              <a:ext cx="6806889" cy="253167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65" name="矩形 64">
              <a:extLst>
                <a:ext uri="{FF2B5EF4-FFF2-40B4-BE49-F238E27FC236}">
                  <a16:creationId xmlns:a16="http://schemas.microsoft.com/office/drawing/2014/main" id="{5B89297B-8DBF-4D0B-BE27-7294751150B2}"/>
                </a:ext>
              </a:extLst>
            </p:cNvPr>
            <p:cNvSpPr/>
            <p:nvPr/>
          </p:nvSpPr>
          <p:spPr>
            <a:xfrm>
              <a:off x="7203989" y="1467285"/>
              <a:ext cx="6806889" cy="136078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66" name="矩形 65">
              <a:extLst>
                <a:ext uri="{FF2B5EF4-FFF2-40B4-BE49-F238E27FC236}">
                  <a16:creationId xmlns:a16="http://schemas.microsoft.com/office/drawing/2014/main" id="{6C53B5AD-F701-44B1-9DD9-3AB3553CE949}"/>
                </a:ext>
              </a:extLst>
            </p:cNvPr>
            <p:cNvSpPr/>
            <p:nvPr/>
          </p:nvSpPr>
          <p:spPr>
            <a:xfrm>
              <a:off x="6543835" y="-92835"/>
              <a:ext cx="6806889" cy="136078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67" name="矩形 66">
              <a:extLst>
                <a:ext uri="{FF2B5EF4-FFF2-40B4-BE49-F238E27FC236}">
                  <a16:creationId xmlns:a16="http://schemas.microsoft.com/office/drawing/2014/main" id="{5084EDCC-A1C0-4160-8908-CB7927B698AB}"/>
                </a:ext>
              </a:extLst>
            </p:cNvPr>
            <p:cNvSpPr/>
            <p:nvPr/>
          </p:nvSpPr>
          <p:spPr>
            <a:xfrm>
              <a:off x="7203989" y="5825926"/>
              <a:ext cx="6806889" cy="692106"/>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grpSp>
      <p:sp>
        <p:nvSpPr>
          <p:cNvPr id="68" name="文本框 67">
            <a:extLst>
              <a:ext uri="{FF2B5EF4-FFF2-40B4-BE49-F238E27FC236}">
                <a16:creationId xmlns:a16="http://schemas.microsoft.com/office/drawing/2014/main" id="{18BB5DD5-DEE3-4D3F-B43B-9D672AFFB1C6}"/>
              </a:ext>
            </a:extLst>
          </p:cNvPr>
          <p:cNvSpPr txBox="1"/>
          <p:nvPr/>
        </p:nvSpPr>
        <p:spPr>
          <a:xfrm>
            <a:off x="606096" y="2932189"/>
            <a:ext cx="3447743" cy="709105"/>
          </a:xfrm>
          <a:prstGeom prst="rect">
            <a:avLst/>
          </a:prstGeom>
          <a:noFill/>
        </p:spPr>
        <p:txBody>
          <a:bodyPr wrap="square" lIns="0" rtlCol="0">
            <a:spAutoFit/>
          </a:bodyPr>
          <a:lstStyle/>
          <a:p>
            <a:pPr algn="just">
              <a:lnSpc>
                <a:spcPct val="130000"/>
              </a:lnSpc>
            </a:pPr>
            <a:r>
              <a:rPr lang="zh-CN" altLang="en-US" sz="1600" dirty="0">
                <a:solidFill>
                  <a:schemeClr val="bg1">
                    <a:lumMod val="95000"/>
                  </a:schemeClr>
                </a:solidFill>
                <a:cs typeface="+mn-ea"/>
                <a:sym typeface="+mn-lt"/>
              </a:rPr>
              <a:t>请填入您的内容，或复制内容后点击右键选择只保留文本来粘贴您的内容。</a:t>
            </a:r>
          </a:p>
        </p:txBody>
      </p:sp>
      <p:sp>
        <p:nvSpPr>
          <p:cNvPr id="23" name="文本框 22">
            <a:extLst>
              <a:ext uri="{FF2B5EF4-FFF2-40B4-BE49-F238E27FC236}">
                <a16:creationId xmlns:a16="http://schemas.microsoft.com/office/drawing/2014/main" id="{42881E93-28E8-476D-94C2-8383EEC73D25}"/>
              </a:ext>
            </a:extLst>
          </p:cNvPr>
          <p:cNvSpPr txBox="1"/>
          <p:nvPr/>
        </p:nvSpPr>
        <p:spPr>
          <a:xfrm>
            <a:off x="1824756" y="4283540"/>
            <a:ext cx="820738" cy="1769715"/>
          </a:xfrm>
          <a:prstGeom prst="rect">
            <a:avLst/>
          </a:prstGeom>
          <a:noFill/>
        </p:spPr>
        <p:txBody>
          <a:bodyPr wrap="none" lIns="0" tIns="0" rIns="0" bIns="0">
            <a:spAutoFit/>
          </a:bodyPr>
          <a:lstStyle/>
          <a:p>
            <a:r>
              <a:rPr lang="en-US" altLang="zh-CN" sz="11500" b="1" dirty="0">
                <a:ln w="12700">
                  <a:noFill/>
                </a:ln>
                <a:solidFill>
                  <a:schemeClr val="bg1"/>
                </a:solidFill>
                <a:cs typeface="+mn-ea"/>
                <a:sym typeface="+mn-lt"/>
              </a:rPr>
              <a:t>1</a:t>
            </a:r>
          </a:p>
        </p:txBody>
      </p:sp>
    </p:spTree>
    <p:custDataLst>
      <p:tags r:id="rId2"/>
    </p:custDataLst>
    <p:extLst>
      <p:ext uri="{BB962C8B-B14F-4D97-AF65-F5344CB8AC3E}">
        <p14:creationId xmlns:p14="http://schemas.microsoft.com/office/powerpoint/2010/main" val="304195199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Freeform 4">
            <a:extLst>
              <a:ext uri="{FF2B5EF4-FFF2-40B4-BE49-F238E27FC236}">
                <a16:creationId xmlns:a16="http://schemas.microsoft.com/office/drawing/2014/main" id="{D4DA60CE-3BF0-4C2A-BC41-3C0B9F66336C}"/>
              </a:ext>
            </a:extLst>
          </p:cNvPr>
          <p:cNvSpPr/>
          <p:nvPr/>
        </p:nvSpPr>
        <p:spPr>
          <a:xfrm flipV="1">
            <a:off x="2816352" y="0"/>
            <a:ext cx="9375648" cy="6858000"/>
          </a:xfrm>
          <a:custGeom>
            <a:avLst/>
            <a:gdLst>
              <a:gd name="connsiteX0" fmla="*/ 0 w 8653110"/>
              <a:gd name="connsiteY0" fmla="*/ 0 h 6858000"/>
              <a:gd name="connsiteX1" fmla="*/ 8653110 w 8653110"/>
              <a:gd name="connsiteY1" fmla="*/ 0 h 6858000"/>
              <a:gd name="connsiteX2" fmla="*/ 8653110 w 8653110"/>
              <a:gd name="connsiteY2" fmla="*/ 6858000 h 6858000"/>
              <a:gd name="connsiteX3" fmla="*/ 5607608 w 8653110"/>
              <a:gd name="connsiteY3" fmla="*/ 6858000 h 6858000"/>
              <a:gd name="connsiteX4" fmla="*/ 5597700 w 8653110"/>
              <a:gd name="connsiteY4" fmla="*/ 6809373 h 6858000"/>
              <a:gd name="connsiteX5" fmla="*/ 5223262 w 8653110"/>
              <a:gd name="connsiteY5" fmla="*/ 5751612 h 6858000"/>
              <a:gd name="connsiteX6" fmla="*/ 76361 w 8653110"/>
              <a:gd name="connsiteY6" fmla="*/ 11795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110" h="6858000">
                <a:moveTo>
                  <a:pt x="0" y="0"/>
                </a:moveTo>
                <a:lnTo>
                  <a:pt x="8653110" y="0"/>
                </a:lnTo>
                <a:lnTo>
                  <a:pt x="8653110" y="6858000"/>
                </a:lnTo>
                <a:lnTo>
                  <a:pt x="5607608" y="6858000"/>
                </a:lnTo>
                <a:lnTo>
                  <a:pt x="5597700" y="6809373"/>
                </a:lnTo>
                <a:cubicBezTo>
                  <a:pt x="5512641" y="6443950"/>
                  <a:pt x="5387097" y="6087931"/>
                  <a:pt x="5223262" y="5751612"/>
                </a:cubicBezTo>
                <a:cubicBezTo>
                  <a:pt x="4105198" y="3456415"/>
                  <a:pt x="1484332" y="2194293"/>
                  <a:pt x="76361" y="117956"/>
                </a:cubicBezTo>
                <a:close/>
              </a:path>
            </a:pathLst>
          </a:custGeom>
          <a:solidFill>
            <a:schemeClr val="accent1"/>
          </a:solidFill>
          <a:ln w="9517" cap="flat">
            <a:noFill/>
            <a:prstDash val="solid"/>
            <a:miter/>
          </a:ln>
          <a:effectLst>
            <a:outerShdw blurRad="254000" dist="38100" dir="2700000" algn="tl" rotWithShape="0">
              <a:schemeClr val="accent1">
                <a:lumMod val="50000"/>
                <a:alpha val="52000"/>
              </a:schemeClr>
            </a:outerShdw>
          </a:effectLst>
        </p:spPr>
        <p:txBody>
          <a:bodyPr wrap="square" rtlCol="0" anchor="ctr">
            <a:noAutofit/>
          </a:bodyPr>
          <a:lstStyle/>
          <a:p>
            <a:endParaRPr lang="en-US">
              <a:cs typeface="+mn-ea"/>
              <a:sym typeface="+mn-lt"/>
            </a:endParaRPr>
          </a:p>
        </p:txBody>
      </p:sp>
      <p:sp>
        <p:nvSpPr>
          <p:cNvPr id="39" name="椭圆 38">
            <a:extLst>
              <a:ext uri="{FF2B5EF4-FFF2-40B4-BE49-F238E27FC236}">
                <a16:creationId xmlns:a16="http://schemas.microsoft.com/office/drawing/2014/main" id="{E107DC11-870F-4269-99F0-A62FFD044CC5}"/>
              </a:ext>
            </a:extLst>
          </p:cNvPr>
          <p:cNvSpPr/>
          <p:nvPr/>
        </p:nvSpPr>
        <p:spPr>
          <a:xfrm>
            <a:off x="3172912" y="-275465"/>
            <a:ext cx="8403138" cy="8403138"/>
          </a:xfrm>
          <a:prstGeom prst="ellipse">
            <a:avLst/>
          </a:prstGeom>
          <a:gradFill>
            <a:gsLst>
              <a:gs pos="53000">
                <a:schemeClr val="accent3">
                  <a:lumMod val="20000"/>
                  <a:lumOff val="80000"/>
                  <a:alpha val="50000"/>
                </a:schemeClr>
              </a:gs>
              <a:gs pos="100000">
                <a:schemeClr val="accent4">
                  <a:lumMod val="20000"/>
                  <a:lumOff val="80000"/>
                  <a:alpha val="20000"/>
                </a:schemeClr>
              </a:gs>
              <a:gs pos="0">
                <a:schemeClr val="bg1">
                  <a:alpha val="20000"/>
                </a:schemeClr>
              </a:gs>
            </a:gsLst>
            <a:lin ang="5400000" scaled="1"/>
          </a:gradFill>
          <a:ln>
            <a:noFill/>
          </a:ln>
          <a:effectLst>
            <a:softEdge rad="1270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33" name="标题 32">
            <a:extLst>
              <a:ext uri="{FF2B5EF4-FFF2-40B4-BE49-F238E27FC236}">
                <a16:creationId xmlns:a16="http://schemas.microsoft.com/office/drawing/2014/main" id="{512F16AC-3AB5-40A2-B8DB-4ECC00A64487}"/>
              </a:ext>
            </a:extLst>
          </p:cNvPr>
          <p:cNvSpPr>
            <a:spLocks noGrp="1"/>
          </p:cNvSpPr>
          <p:nvPr>
            <p:ph type="title"/>
          </p:nvPr>
        </p:nvSpPr>
        <p:spPr/>
        <p:txBody>
          <a:bodyPr>
            <a:spAutoFit/>
          </a:bodyPr>
          <a:lstStyle/>
          <a:p>
            <a:r>
              <a:rPr lang="zh-CN" altLang="en-US" dirty="0">
                <a:solidFill>
                  <a:schemeClr val="bg1"/>
                </a:solidFill>
                <a:effectLst/>
                <a:latin typeface="+mn-lt"/>
                <a:ea typeface="+mn-ea"/>
                <a:cs typeface="+mn-ea"/>
                <a:sym typeface="+mn-lt"/>
              </a:rPr>
              <a:t>景区介绍</a:t>
            </a:r>
          </a:p>
        </p:txBody>
      </p:sp>
      <p:sp>
        <p:nvSpPr>
          <p:cNvPr id="12" name="文本框 11">
            <a:extLst>
              <a:ext uri="{FF2B5EF4-FFF2-40B4-BE49-F238E27FC236}">
                <a16:creationId xmlns:a16="http://schemas.microsoft.com/office/drawing/2014/main" id="{B9445578-C020-41CF-8F74-7696209F3EE9}"/>
              </a:ext>
            </a:extLst>
          </p:cNvPr>
          <p:cNvSpPr txBox="1"/>
          <p:nvPr/>
        </p:nvSpPr>
        <p:spPr>
          <a:xfrm>
            <a:off x="785775" y="1812364"/>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江河景区介绍</a:t>
            </a:r>
          </a:p>
        </p:txBody>
      </p:sp>
      <p:sp>
        <p:nvSpPr>
          <p:cNvPr id="13" name="文本框 12">
            <a:extLst>
              <a:ext uri="{FF2B5EF4-FFF2-40B4-BE49-F238E27FC236}">
                <a16:creationId xmlns:a16="http://schemas.microsoft.com/office/drawing/2014/main" id="{CD892CE9-1FE0-43EA-AA8E-43E63792ABEC}"/>
              </a:ext>
            </a:extLst>
          </p:cNvPr>
          <p:cNvSpPr txBox="1"/>
          <p:nvPr/>
        </p:nvSpPr>
        <p:spPr>
          <a:xfrm>
            <a:off x="785776" y="2322220"/>
            <a:ext cx="3908144" cy="709105"/>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sp>
        <p:nvSpPr>
          <p:cNvPr id="18" name="文本框 17">
            <a:extLst>
              <a:ext uri="{FF2B5EF4-FFF2-40B4-BE49-F238E27FC236}">
                <a16:creationId xmlns:a16="http://schemas.microsoft.com/office/drawing/2014/main" id="{18CE1BB0-6D97-4E7F-B821-CFFDED8127CA}"/>
              </a:ext>
            </a:extLst>
          </p:cNvPr>
          <p:cNvSpPr txBox="1"/>
          <p:nvPr/>
        </p:nvSpPr>
        <p:spPr>
          <a:xfrm>
            <a:off x="785775" y="3458284"/>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山川景区介绍</a:t>
            </a:r>
          </a:p>
        </p:txBody>
      </p:sp>
      <p:sp>
        <p:nvSpPr>
          <p:cNvPr id="19" name="文本框 18">
            <a:extLst>
              <a:ext uri="{FF2B5EF4-FFF2-40B4-BE49-F238E27FC236}">
                <a16:creationId xmlns:a16="http://schemas.microsoft.com/office/drawing/2014/main" id="{0EE34C6B-5EB0-4713-905D-093361E4519D}"/>
              </a:ext>
            </a:extLst>
          </p:cNvPr>
          <p:cNvSpPr txBox="1"/>
          <p:nvPr/>
        </p:nvSpPr>
        <p:spPr>
          <a:xfrm>
            <a:off x="785776" y="3968140"/>
            <a:ext cx="3908144" cy="709105"/>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21" name="Group 13">
            <a:extLst>
              <a:ext uri="{FF2B5EF4-FFF2-40B4-BE49-F238E27FC236}">
                <a16:creationId xmlns:a16="http://schemas.microsoft.com/office/drawing/2014/main" id="{3CA70FFE-80A0-489A-BD72-ABBCD2D474AB}"/>
              </a:ext>
            </a:extLst>
          </p:cNvPr>
          <p:cNvGrpSpPr/>
          <p:nvPr/>
        </p:nvGrpSpPr>
        <p:grpSpPr>
          <a:xfrm>
            <a:off x="803818" y="2248264"/>
            <a:ext cx="781511" cy="0"/>
            <a:chOff x="6420047" y="3191256"/>
            <a:chExt cx="587160" cy="0"/>
          </a:xfrm>
        </p:grpSpPr>
        <p:cxnSp>
          <p:nvCxnSpPr>
            <p:cNvPr id="22" name="Straight Connector 14">
              <a:extLst>
                <a:ext uri="{FF2B5EF4-FFF2-40B4-BE49-F238E27FC236}">
                  <a16:creationId xmlns:a16="http://schemas.microsoft.com/office/drawing/2014/main" id="{81F91FD2-A5B1-4BAE-8957-9BE9F146A899}"/>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raight Connector 15">
              <a:extLst>
                <a:ext uri="{FF2B5EF4-FFF2-40B4-BE49-F238E27FC236}">
                  <a16:creationId xmlns:a16="http://schemas.microsoft.com/office/drawing/2014/main" id="{9062FD11-F7F4-4118-AF28-4B9E14994D4F}"/>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16">
              <a:extLst>
                <a:ext uri="{FF2B5EF4-FFF2-40B4-BE49-F238E27FC236}">
                  <a16:creationId xmlns:a16="http://schemas.microsoft.com/office/drawing/2014/main" id="{8006B0F0-3109-4640-B6C6-C4515CE698A5}"/>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25" name="Group 13">
            <a:extLst>
              <a:ext uri="{FF2B5EF4-FFF2-40B4-BE49-F238E27FC236}">
                <a16:creationId xmlns:a16="http://schemas.microsoft.com/office/drawing/2014/main" id="{48AAD420-AD14-429D-9D79-ED7F77A01479}"/>
              </a:ext>
            </a:extLst>
          </p:cNvPr>
          <p:cNvGrpSpPr/>
          <p:nvPr/>
        </p:nvGrpSpPr>
        <p:grpSpPr>
          <a:xfrm>
            <a:off x="803818" y="3926104"/>
            <a:ext cx="781511" cy="0"/>
            <a:chOff x="6420047" y="3191256"/>
            <a:chExt cx="587160" cy="0"/>
          </a:xfrm>
        </p:grpSpPr>
        <p:cxnSp>
          <p:nvCxnSpPr>
            <p:cNvPr id="26" name="Straight Connector 14">
              <a:extLst>
                <a:ext uri="{FF2B5EF4-FFF2-40B4-BE49-F238E27FC236}">
                  <a16:creationId xmlns:a16="http://schemas.microsoft.com/office/drawing/2014/main" id="{88EEC8E3-B8A6-4418-B258-2513666CCCF0}"/>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7" name="Straight Connector 15">
              <a:extLst>
                <a:ext uri="{FF2B5EF4-FFF2-40B4-BE49-F238E27FC236}">
                  <a16:creationId xmlns:a16="http://schemas.microsoft.com/office/drawing/2014/main" id="{05E55DB8-DBDD-4252-B68B-BB660C06F7B0}"/>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8" name="Straight Connector 16">
              <a:extLst>
                <a:ext uri="{FF2B5EF4-FFF2-40B4-BE49-F238E27FC236}">
                  <a16:creationId xmlns:a16="http://schemas.microsoft.com/office/drawing/2014/main" id="{A908B9CE-AC6A-4B34-B36D-65126A0F3506}"/>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a16="http://schemas.microsoft.com/office/drawing/2014/main" id="{041B9A8C-232C-456C-AB55-0F2B51E8188E}"/>
              </a:ext>
            </a:extLst>
          </p:cNvPr>
          <p:cNvGrpSpPr/>
          <p:nvPr/>
        </p:nvGrpSpPr>
        <p:grpSpPr>
          <a:xfrm>
            <a:off x="653050" y="5932028"/>
            <a:ext cx="668125" cy="356112"/>
            <a:chOff x="-222837" y="317381"/>
            <a:chExt cx="1008678" cy="537627"/>
          </a:xfrm>
        </p:grpSpPr>
        <p:sp>
          <p:nvSpPr>
            <p:cNvPr id="82" name="矩形: 圆角 81">
              <a:extLst>
                <a:ext uri="{FF2B5EF4-FFF2-40B4-BE49-F238E27FC236}">
                  <a16:creationId xmlns:a16="http://schemas.microsoft.com/office/drawing/2014/main" id="{080222B4-926B-4897-8226-875AE0DD365C}"/>
                </a:ext>
              </a:extLst>
            </p:cNvPr>
            <p:cNvSpPr/>
            <p:nvPr/>
          </p:nvSpPr>
          <p:spPr>
            <a:xfrm flipH="1">
              <a:off x="-222837" y="548274"/>
              <a:ext cx="1008678" cy="144757"/>
            </a:xfrm>
            <a:prstGeom prst="roundRect">
              <a:avLst>
                <a:gd name="adj" fmla="val 50000"/>
              </a:avLst>
            </a:prstGeom>
            <a:gradFill>
              <a:gsLst>
                <a:gs pos="92000">
                  <a:schemeClr val="accent1">
                    <a:alpha val="0"/>
                  </a:schemeClr>
                </a:gs>
                <a:gs pos="2809">
                  <a:schemeClr val="accent1">
                    <a:lumMod val="60000"/>
                    <a:lumOff val="40000"/>
                  </a:schemeClr>
                </a:gs>
                <a:gs pos="2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3" name="矩形: 圆角 82">
              <a:extLst>
                <a:ext uri="{FF2B5EF4-FFF2-40B4-BE49-F238E27FC236}">
                  <a16:creationId xmlns:a16="http://schemas.microsoft.com/office/drawing/2014/main" id="{3F4C3499-3F97-436C-9ACD-ADD11571C81C}"/>
                </a:ext>
              </a:extLst>
            </p:cNvPr>
            <p:cNvSpPr/>
            <p:nvPr/>
          </p:nvSpPr>
          <p:spPr>
            <a:xfrm flipH="1">
              <a:off x="-48244" y="770111"/>
              <a:ext cx="615256" cy="84897"/>
            </a:xfrm>
            <a:prstGeom prst="roundRect">
              <a:avLst>
                <a:gd name="adj" fmla="val 50000"/>
              </a:avLst>
            </a:prstGeom>
            <a:gradFill>
              <a:gsLst>
                <a:gs pos="92000">
                  <a:schemeClr val="accent1">
                    <a:alpha val="0"/>
                  </a:schemeClr>
                </a:gs>
                <a:gs pos="1124">
                  <a:schemeClr val="accent1">
                    <a:lumMod val="60000"/>
                    <a:lumOff val="40000"/>
                  </a:schemeClr>
                </a:gs>
                <a:gs pos="20000">
                  <a:schemeClr val="accent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4" name="星形: 四角 83">
              <a:extLst>
                <a:ext uri="{FF2B5EF4-FFF2-40B4-BE49-F238E27FC236}">
                  <a16:creationId xmlns:a16="http://schemas.microsoft.com/office/drawing/2014/main" id="{B61FA53D-C43D-42F3-86BC-E20AD171DCFE}"/>
                </a:ext>
              </a:extLst>
            </p:cNvPr>
            <p:cNvSpPr/>
            <p:nvPr/>
          </p:nvSpPr>
          <p:spPr>
            <a:xfrm>
              <a:off x="0" y="377844"/>
              <a:ext cx="221837" cy="221837"/>
            </a:xfrm>
            <a:prstGeom prst="star4">
              <a:avLst/>
            </a:prstGeom>
            <a:gradFill>
              <a:gsLst>
                <a:gs pos="100000">
                  <a:schemeClr val="accent1"/>
                </a:gs>
                <a:gs pos="2809">
                  <a:schemeClr val="accent1">
                    <a:lumMod val="60000"/>
                    <a:lumOff val="40000"/>
                  </a:schemeClr>
                </a:gs>
                <a:gs pos="47000">
                  <a:schemeClr val="accent1"/>
                </a:gs>
              </a:gsLst>
              <a:lin ang="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5" name="星形: 四角 84">
              <a:extLst>
                <a:ext uri="{FF2B5EF4-FFF2-40B4-BE49-F238E27FC236}">
                  <a16:creationId xmlns:a16="http://schemas.microsoft.com/office/drawing/2014/main" id="{4CA510A9-1395-47C8-8398-78D6FF9A24DD}"/>
                </a:ext>
              </a:extLst>
            </p:cNvPr>
            <p:cNvSpPr/>
            <p:nvPr/>
          </p:nvSpPr>
          <p:spPr>
            <a:xfrm>
              <a:off x="567011" y="317381"/>
              <a:ext cx="128681" cy="128681"/>
            </a:xfrm>
            <a:prstGeom prst="star4">
              <a:avLst/>
            </a:prstGeom>
            <a:gradFill>
              <a:gsLst>
                <a:gs pos="100000">
                  <a:schemeClr val="accent1"/>
                </a:gs>
                <a:gs pos="2809">
                  <a:schemeClr val="accent1">
                    <a:lumMod val="60000"/>
                    <a:lumOff val="40000"/>
                  </a:schemeClr>
                </a:gs>
                <a:gs pos="47000">
                  <a:schemeClr val="accent1"/>
                </a:gs>
              </a:gsLst>
              <a:lin ang="0" scaled="0"/>
            </a:grad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grpSp>
      <p:sp>
        <p:nvSpPr>
          <p:cNvPr id="41" name="Freeform 4">
            <a:extLst>
              <a:ext uri="{FF2B5EF4-FFF2-40B4-BE49-F238E27FC236}">
                <a16:creationId xmlns:a16="http://schemas.microsoft.com/office/drawing/2014/main" id="{57B18755-A1AE-4DC5-9FA6-C49BA6B25140}"/>
              </a:ext>
            </a:extLst>
          </p:cNvPr>
          <p:cNvSpPr/>
          <p:nvPr/>
        </p:nvSpPr>
        <p:spPr>
          <a:xfrm flipV="1">
            <a:off x="2666423" y="-74418"/>
            <a:ext cx="9579124" cy="7006836"/>
          </a:xfrm>
          <a:custGeom>
            <a:avLst/>
            <a:gdLst>
              <a:gd name="connsiteX0" fmla="*/ 0 w 8653110"/>
              <a:gd name="connsiteY0" fmla="*/ 0 h 6858000"/>
              <a:gd name="connsiteX1" fmla="*/ 8653110 w 8653110"/>
              <a:gd name="connsiteY1" fmla="*/ 0 h 6858000"/>
              <a:gd name="connsiteX2" fmla="*/ 8653110 w 8653110"/>
              <a:gd name="connsiteY2" fmla="*/ 6858000 h 6858000"/>
              <a:gd name="connsiteX3" fmla="*/ 5607608 w 8653110"/>
              <a:gd name="connsiteY3" fmla="*/ 6858000 h 6858000"/>
              <a:gd name="connsiteX4" fmla="*/ 5597700 w 8653110"/>
              <a:gd name="connsiteY4" fmla="*/ 6809373 h 6858000"/>
              <a:gd name="connsiteX5" fmla="*/ 5223262 w 8653110"/>
              <a:gd name="connsiteY5" fmla="*/ 5751612 h 6858000"/>
              <a:gd name="connsiteX6" fmla="*/ 76361 w 8653110"/>
              <a:gd name="connsiteY6" fmla="*/ 117956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3110" h="6858000">
                <a:moveTo>
                  <a:pt x="0" y="0"/>
                </a:moveTo>
                <a:lnTo>
                  <a:pt x="8653110" y="0"/>
                </a:lnTo>
                <a:lnTo>
                  <a:pt x="8653110" y="6858000"/>
                </a:lnTo>
                <a:lnTo>
                  <a:pt x="5607608" y="6858000"/>
                </a:lnTo>
                <a:lnTo>
                  <a:pt x="5597700" y="6809373"/>
                </a:lnTo>
                <a:cubicBezTo>
                  <a:pt x="5512641" y="6443950"/>
                  <a:pt x="5387097" y="6087931"/>
                  <a:pt x="5223262" y="5751612"/>
                </a:cubicBezTo>
                <a:cubicBezTo>
                  <a:pt x="4105198" y="3456415"/>
                  <a:pt x="1484332" y="2194293"/>
                  <a:pt x="76361" y="117956"/>
                </a:cubicBezTo>
                <a:close/>
              </a:path>
            </a:pathLst>
          </a:custGeom>
          <a:noFill/>
          <a:ln w="12700" cap="flat">
            <a:solidFill>
              <a:schemeClr val="accent4"/>
            </a:solidFill>
            <a:prstDash val="lgDash"/>
            <a:miter/>
          </a:ln>
          <a:effectLst>
            <a:outerShdw blurRad="254000" dist="38100" dir="2700000" algn="tl" rotWithShape="0">
              <a:schemeClr val="accent1">
                <a:lumMod val="50000"/>
                <a:alpha val="52000"/>
              </a:schemeClr>
            </a:outerShdw>
          </a:effectLst>
        </p:spPr>
        <p:txBody>
          <a:bodyPr wrap="square" rtlCol="0" anchor="ctr">
            <a:noAutofit/>
          </a:bodyPr>
          <a:lstStyle/>
          <a:p>
            <a:endParaRPr lang="en-US">
              <a:cs typeface="+mn-ea"/>
              <a:sym typeface="+mn-lt"/>
            </a:endParaRPr>
          </a:p>
        </p:txBody>
      </p:sp>
      <p:sp>
        <p:nvSpPr>
          <p:cNvPr id="30" name="椭圆 29">
            <a:extLst>
              <a:ext uri="{FF2B5EF4-FFF2-40B4-BE49-F238E27FC236}">
                <a16:creationId xmlns:a16="http://schemas.microsoft.com/office/drawing/2014/main" id="{7356D977-1F85-46F6-9725-8BC0823A926A}"/>
              </a:ext>
            </a:extLst>
          </p:cNvPr>
          <p:cNvSpPr/>
          <p:nvPr/>
        </p:nvSpPr>
        <p:spPr>
          <a:xfrm>
            <a:off x="10023000" y="2650765"/>
            <a:ext cx="7218516" cy="7218516"/>
          </a:xfrm>
          <a:prstGeom prst="ellipse">
            <a:avLst/>
          </a:prstGeom>
          <a:gradFill>
            <a:gsLst>
              <a:gs pos="53000">
                <a:schemeClr val="accent3">
                  <a:lumMod val="20000"/>
                  <a:lumOff val="80000"/>
                  <a:alpha val="50000"/>
                </a:schemeClr>
              </a:gs>
              <a:gs pos="100000">
                <a:schemeClr val="accent4">
                  <a:lumMod val="20000"/>
                  <a:lumOff val="80000"/>
                  <a:alpha val="20000"/>
                </a:schemeClr>
              </a:gs>
              <a:gs pos="0">
                <a:schemeClr val="bg1">
                  <a:alpha val="20000"/>
                </a:schemeClr>
              </a:gs>
            </a:gsLst>
            <a:lin ang="5400000" scaled="1"/>
          </a:gradFill>
          <a:ln>
            <a:noFill/>
          </a:ln>
          <a:effectLst>
            <a:softEdge rad="1270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mn-ea"/>
              <a:sym typeface="+mn-lt"/>
            </a:endParaRPr>
          </a:p>
        </p:txBody>
      </p:sp>
      <p:sp>
        <p:nvSpPr>
          <p:cNvPr id="32" name="Freeform 9">
            <a:extLst>
              <a:ext uri="{FF2B5EF4-FFF2-40B4-BE49-F238E27FC236}">
                <a16:creationId xmlns:a16="http://schemas.microsoft.com/office/drawing/2014/main" id="{C5B6FB98-3214-4E2D-919B-0CA227DF6911}"/>
              </a:ext>
            </a:extLst>
          </p:cNvPr>
          <p:cNvSpPr/>
          <p:nvPr/>
        </p:nvSpPr>
        <p:spPr>
          <a:xfrm flipV="1">
            <a:off x="5139523" y="-4459"/>
            <a:ext cx="7052477" cy="6862459"/>
          </a:xfrm>
          <a:custGeom>
            <a:avLst/>
            <a:gdLst>
              <a:gd name="connsiteX0" fmla="*/ 7022911 w 7052477"/>
              <a:gd name="connsiteY0" fmla="*/ 6846628 h 6862459"/>
              <a:gd name="connsiteX1" fmla="*/ 7030810 w 7052477"/>
              <a:gd name="connsiteY1" fmla="*/ 6854543 h 6862459"/>
              <a:gd name="connsiteX2" fmla="*/ 7022911 w 7052477"/>
              <a:gd name="connsiteY2" fmla="*/ 6862459 h 6862459"/>
              <a:gd name="connsiteX3" fmla="*/ 7015012 w 7052477"/>
              <a:gd name="connsiteY3" fmla="*/ 6854543 h 6862459"/>
              <a:gd name="connsiteX4" fmla="*/ 7022911 w 7052477"/>
              <a:gd name="connsiteY4" fmla="*/ 6846628 h 6862459"/>
              <a:gd name="connsiteX5" fmla="*/ 6570646 w 7052477"/>
              <a:gd name="connsiteY5" fmla="*/ 6831928 h 6862459"/>
              <a:gd name="connsiteX6" fmla="*/ 6576288 w 7052477"/>
              <a:gd name="connsiteY6" fmla="*/ 6837582 h 6862459"/>
              <a:gd name="connsiteX7" fmla="*/ 6570646 w 7052477"/>
              <a:gd name="connsiteY7" fmla="*/ 6843236 h 6862459"/>
              <a:gd name="connsiteX8" fmla="*/ 6565004 w 7052477"/>
              <a:gd name="connsiteY8" fmla="*/ 6837582 h 6862459"/>
              <a:gd name="connsiteX9" fmla="*/ 6570646 w 7052477"/>
              <a:gd name="connsiteY9" fmla="*/ 6831928 h 6862459"/>
              <a:gd name="connsiteX10" fmla="*/ 6840787 w 7052477"/>
              <a:gd name="connsiteY10" fmla="*/ 6759332 h 6862459"/>
              <a:gd name="connsiteX11" fmla="*/ 6848009 w 7052477"/>
              <a:gd name="connsiteY11" fmla="*/ 6766569 h 6862459"/>
              <a:gd name="connsiteX12" fmla="*/ 6840787 w 7052477"/>
              <a:gd name="connsiteY12" fmla="*/ 6773806 h 6862459"/>
              <a:gd name="connsiteX13" fmla="*/ 6833565 w 7052477"/>
              <a:gd name="connsiteY13" fmla="*/ 6766569 h 6862459"/>
              <a:gd name="connsiteX14" fmla="*/ 6840787 w 7052477"/>
              <a:gd name="connsiteY14" fmla="*/ 6759332 h 6862459"/>
              <a:gd name="connsiteX15" fmla="*/ 6388071 w 7052477"/>
              <a:gd name="connsiteY15" fmla="*/ 6744406 h 6862459"/>
              <a:gd name="connsiteX16" fmla="*/ 6393036 w 7052477"/>
              <a:gd name="connsiteY16" fmla="*/ 6749381 h 6862459"/>
              <a:gd name="connsiteX17" fmla="*/ 6388071 w 7052477"/>
              <a:gd name="connsiteY17" fmla="*/ 6754357 h 6862459"/>
              <a:gd name="connsiteX18" fmla="*/ 6383106 w 7052477"/>
              <a:gd name="connsiteY18" fmla="*/ 6749381 h 6862459"/>
              <a:gd name="connsiteX19" fmla="*/ 6388071 w 7052477"/>
              <a:gd name="connsiteY19" fmla="*/ 6744406 h 6862459"/>
              <a:gd name="connsiteX20" fmla="*/ 6658662 w 7052477"/>
              <a:gd name="connsiteY20" fmla="*/ 6671583 h 6862459"/>
              <a:gd name="connsiteX21" fmla="*/ 6661124 w 7052477"/>
              <a:gd name="connsiteY21" fmla="*/ 6671583 h 6862459"/>
              <a:gd name="connsiteX22" fmla="*/ 6666550 w 7052477"/>
              <a:gd name="connsiteY22" fmla="*/ 6679488 h 6862459"/>
              <a:gd name="connsiteX23" fmla="*/ 6658662 w 7052477"/>
              <a:gd name="connsiteY23" fmla="*/ 6684926 h 6862459"/>
              <a:gd name="connsiteX24" fmla="*/ 6656199 w 7052477"/>
              <a:gd name="connsiteY24" fmla="*/ 6684926 h 6862459"/>
              <a:gd name="connsiteX25" fmla="*/ 6650773 w 7052477"/>
              <a:gd name="connsiteY25" fmla="*/ 6677021 h 6862459"/>
              <a:gd name="connsiteX26" fmla="*/ 6658662 w 7052477"/>
              <a:gd name="connsiteY26" fmla="*/ 6671583 h 6862459"/>
              <a:gd name="connsiteX27" fmla="*/ 6205269 w 7052477"/>
              <a:gd name="connsiteY27" fmla="*/ 6656657 h 6862459"/>
              <a:gd name="connsiteX28" fmla="*/ 6209783 w 7052477"/>
              <a:gd name="connsiteY28" fmla="*/ 6661180 h 6862459"/>
              <a:gd name="connsiteX29" fmla="*/ 6205269 w 7052477"/>
              <a:gd name="connsiteY29" fmla="*/ 6665704 h 6862459"/>
              <a:gd name="connsiteX30" fmla="*/ 6200755 w 7052477"/>
              <a:gd name="connsiteY30" fmla="*/ 6661180 h 6862459"/>
              <a:gd name="connsiteX31" fmla="*/ 6205269 w 7052477"/>
              <a:gd name="connsiteY31" fmla="*/ 6656657 h 6862459"/>
              <a:gd name="connsiteX32" fmla="*/ 5742848 w 7052477"/>
              <a:gd name="connsiteY32" fmla="*/ 6635173 h 6862459"/>
              <a:gd name="connsiteX33" fmla="*/ 5745781 w 7052477"/>
              <a:gd name="connsiteY33" fmla="*/ 6638112 h 6862459"/>
              <a:gd name="connsiteX34" fmla="*/ 5745772 w 7052477"/>
              <a:gd name="connsiteY34" fmla="*/ 6638347 h 6862459"/>
              <a:gd name="connsiteX35" fmla="*/ 5742847 w 7052477"/>
              <a:gd name="connsiteY35" fmla="*/ 6640826 h 6862459"/>
              <a:gd name="connsiteX36" fmla="*/ 5740139 w 7052477"/>
              <a:gd name="connsiteY36" fmla="*/ 6638112 h 6862459"/>
              <a:gd name="connsiteX37" fmla="*/ 5740130 w 7052477"/>
              <a:gd name="connsiteY37" fmla="*/ 6637877 h 6862459"/>
              <a:gd name="connsiteX38" fmla="*/ 5266248 w 7052477"/>
              <a:gd name="connsiteY38" fmla="*/ 6604907 h 6862459"/>
              <a:gd name="connsiteX39" fmla="*/ 5267790 w 7052477"/>
              <a:gd name="connsiteY39" fmla="*/ 6605321 h 6862459"/>
              <a:gd name="connsiteX40" fmla="*/ 5267790 w 7052477"/>
              <a:gd name="connsiteY40" fmla="*/ 6606451 h 6862459"/>
              <a:gd name="connsiteX41" fmla="*/ 5267377 w 7052477"/>
              <a:gd name="connsiteY41" fmla="*/ 6606865 h 6862459"/>
              <a:gd name="connsiteX42" fmla="*/ 5265835 w 7052477"/>
              <a:gd name="connsiteY42" fmla="*/ 6606451 h 6862459"/>
              <a:gd name="connsiteX43" fmla="*/ 5266248 w 7052477"/>
              <a:gd name="connsiteY43" fmla="*/ 6604907 h 6862459"/>
              <a:gd name="connsiteX44" fmla="*/ 6922712 w 7052477"/>
              <a:gd name="connsiteY44" fmla="*/ 6595593 h 6862459"/>
              <a:gd name="connsiteX45" fmla="*/ 6931510 w 7052477"/>
              <a:gd name="connsiteY45" fmla="*/ 6604416 h 6862459"/>
              <a:gd name="connsiteX46" fmla="*/ 6922483 w 7052477"/>
              <a:gd name="connsiteY46" fmla="*/ 6613462 h 6862459"/>
              <a:gd name="connsiteX47" fmla="*/ 6913456 w 7052477"/>
              <a:gd name="connsiteY47" fmla="*/ 6604416 h 6862459"/>
              <a:gd name="connsiteX48" fmla="*/ 6913459 w 7052477"/>
              <a:gd name="connsiteY48" fmla="*/ 6604187 h 6862459"/>
              <a:gd name="connsiteX49" fmla="*/ 6922483 w 7052477"/>
              <a:gd name="connsiteY49" fmla="*/ 6595596 h 6862459"/>
              <a:gd name="connsiteX50" fmla="*/ 6922712 w 7052477"/>
              <a:gd name="connsiteY50" fmla="*/ 6595593 h 6862459"/>
              <a:gd name="connsiteX51" fmla="*/ 6476086 w 7052477"/>
              <a:gd name="connsiteY51" fmla="*/ 6584740 h 6862459"/>
              <a:gd name="connsiteX52" fmla="*/ 6482179 w 7052477"/>
              <a:gd name="connsiteY52" fmla="*/ 6590846 h 6862459"/>
              <a:gd name="connsiteX53" fmla="*/ 6476086 w 7052477"/>
              <a:gd name="connsiteY53" fmla="*/ 6596952 h 6862459"/>
              <a:gd name="connsiteX54" fmla="*/ 6469993 w 7052477"/>
              <a:gd name="connsiteY54" fmla="*/ 6590846 h 6862459"/>
              <a:gd name="connsiteX55" fmla="*/ 6476086 w 7052477"/>
              <a:gd name="connsiteY55" fmla="*/ 6584740 h 6862459"/>
              <a:gd name="connsiteX56" fmla="*/ 6022918 w 7052477"/>
              <a:gd name="connsiteY56" fmla="*/ 6569135 h 6862459"/>
              <a:gd name="connsiteX57" fmla="*/ 6026755 w 7052477"/>
              <a:gd name="connsiteY57" fmla="*/ 6572980 h 6862459"/>
              <a:gd name="connsiteX58" fmla="*/ 6022918 w 7052477"/>
              <a:gd name="connsiteY58" fmla="*/ 6576825 h 6862459"/>
              <a:gd name="connsiteX59" fmla="*/ 6019081 w 7052477"/>
              <a:gd name="connsiteY59" fmla="*/ 6572980 h 6862459"/>
              <a:gd name="connsiteX60" fmla="*/ 6022918 w 7052477"/>
              <a:gd name="connsiteY60" fmla="*/ 6569135 h 6862459"/>
              <a:gd name="connsiteX61" fmla="*/ 5559143 w 7052477"/>
              <a:gd name="connsiteY61" fmla="*/ 6546971 h 6862459"/>
              <a:gd name="connsiteX62" fmla="*/ 5561400 w 7052477"/>
              <a:gd name="connsiteY62" fmla="*/ 6549233 h 6862459"/>
              <a:gd name="connsiteX63" fmla="*/ 5559143 w 7052477"/>
              <a:gd name="connsiteY63" fmla="*/ 6551268 h 6862459"/>
              <a:gd name="connsiteX64" fmla="*/ 5558905 w 7052477"/>
              <a:gd name="connsiteY64" fmla="*/ 6551281 h 6862459"/>
              <a:gd name="connsiteX65" fmla="*/ 5556886 w 7052477"/>
              <a:gd name="connsiteY65" fmla="*/ 6549233 h 6862459"/>
              <a:gd name="connsiteX66" fmla="*/ 5556886 w 7052477"/>
              <a:gd name="connsiteY66" fmla="*/ 6548752 h 6862459"/>
              <a:gd name="connsiteX67" fmla="*/ 5559143 w 7052477"/>
              <a:gd name="connsiteY67" fmla="*/ 6546971 h 6862459"/>
              <a:gd name="connsiteX68" fmla="*/ 5081828 w 7052477"/>
              <a:gd name="connsiteY68" fmla="*/ 6514858 h 6862459"/>
              <a:gd name="connsiteX69" fmla="*/ 5082957 w 7052477"/>
              <a:gd name="connsiteY69" fmla="*/ 6515989 h 6862459"/>
              <a:gd name="connsiteX70" fmla="*/ 5081828 w 7052477"/>
              <a:gd name="connsiteY70" fmla="*/ 6517119 h 6862459"/>
              <a:gd name="connsiteX71" fmla="*/ 5080700 w 7052477"/>
              <a:gd name="connsiteY71" fmla="*/ 6515989 h 6862459"/>
              <a:gd name="connsiteX72" fmla="*/ 5081828 w 7052477"/>
              <a:gd name="connsiteY72" fmla="*/ 6514858 h 6862459"/>
              <a:gd name="connsiteX73" fmla="*/ 6740584 w 7052477"/>
              <a:gd name="connsiteY73" fmla="*/ 6508300 h 6862459"/>
              <a:gd name="connsiteX74" fmla="*/ 6748934 w 7052477"/>
              <a:gd name="connsiteY74" fmla="*/ 6516668 h 6862459"/>
              <a:gd name="connsiteX75" fmla="*/ 6740584 w 7052477"/>
              <a:gd name="connsiteY75" fmla="*/ 6525035 h 6862459"/>
              <a:gd name="connsiteX76" fmla="*/ 6732234 w 7052477"/>
              <a:gd name="connsiteY76" fmla="*/ 6516668 h 6862459"/>
              <a:gd name="connsiteX77" fmla="*/ 6740584 w 7052477"/>
              <a:gd name="connsiteY77" fmla="*/ 6508300 h 6862459"/>
              <a:gd name="connsiteX78" fmla="*/ 6295541 w 7052477"/>
              <a:gd name="connsiteY78" fmla="*/ 6497444 h 6862459"/>
              <a:gd name="connsiteX79" fmla="*/ 6297787 w 7052477"/>
              <a:gd name="connsiteY79" fmla="*/ 6497444 h 6862459"/>
              <a:gd name="connsiteX80" fmla="*/ 6302193 w 7052477"/>
              <a:gd name="connsiteY80" fmla="*/ 6504110 h 6862459"/>
              <a:gd name="connsiteX81" fmla="*/ 6295541 w 7052477"/>
              <a:gd name="connsiteY81" fmla="*/ 6508525 h 6862459"/>
              <a:gd name="connsiteX82" fmla="*/ 6291135 w 7052477"/>
              <a:gd name="connsiteY82" fmla="*/ 6504110 h 6862459"/>
              <a:gd name="connsiteX83" fmla="*/ 6295541 w 7052477"/>
              <a:gd name="connsiteY83" fmla="*/ 6497444 h 6862459"/>
              <a:gd name="connsiteX84" fmla="*/ 5840117 w 7052477"/>
              <a:gd name="connsiteY84" fmla="*/ 6480935 h 6862459"/>
              <a:gd name="connsiteX85" fmla="*/ 5844179 w 7052477"/>
              <a:gd name="connsiteY85" fmla="*/ 6484780 h 6862459"/>
              <a:gd name="connsiteX86" fmla="*/ 5840117 w 7052477"/>
              <a:gd name="connsiteY86" fmla="*/ 6488851 h 6862459"/>
              <a:gd name="connsiteX87" fmla="*/ 5836280 w 7052477"/>
              <a:gd name="connsiteY87" fmla="*/ 6484780 h 6862459"/>
              <a:gd name="connsiteX88" fmla="*/ 5840117 w 7052477"/>
              <a:gd name="connsiteY88" fmla="*/ 6480935 h 6862459"/>
              <a:gd name="connsiteX89" fmla="*/ 4586683 w 7052477"/>
              <a:gd name="connsiteY89" fmla="*/ 6467592 h 6862459"/>
              <a:gd name="connsiteX90" fmla="*/ 4587135 w 7052477"/>
              <a:gd name="connsiteY90" fmla="*/ 6468044 h 6862459"/>
              <a:gd name="connsiteX91" fmla="*/ 4586683 w 7052477"/>
              <a:gd name="connsiteY91" fmla="*/ 6468496 h 6862459"/>
              <a:gd name="connsiteX92" fmla="*/ 4586232 w 7052477"/>
              <a:gd name="connsiteY92" fmla="*/ 6468044 h 6862459"/>
              <a:gd name="connsiteX93" fmla="*/ 4586683 w 7052477"/>
              <a:gd name="connsiteY93" fmla="*/ 6467592 h 6862459"/>
              <a:gd name="connsiteX94" fmla="*/ 5375213 w 7052477"/>
              <a:gd name="connsiteY94" fmla="*/ 6457866 h 6862459"/>
              <a:gd name="connsiteX95" fmla="*/ 5375451 w 7052477"/>
              <a:gd name="connsiteY95" fmla="*/ 6457879 h 6862459"/>
              <a:gd name="connsiteX96" fmla="*/ 5377244 w 7052477"/>
              <a:gd name="connsiteY96" fmla="*/ 6460128 h 6862459"/>
              <a:gd name="connsiteX97" fmla="*/ 5375213 w 7052477"/>
              <a:gd name="connsiteY97" fmla="*/ 6462390 h 6862459"/>
              <a:gd name="connsiteX98" fmla="*/ 5372956 w 7052477"/>
              <a:gd name="connsiteY98" fmla="*/ 6460128 h 6862459"/>
              <a:gd name="connsiteX99" fmla="*/ 5372956 w 7052477"/>
              <a:gd name="connsiteY99" fmla="*/ 6459647 h 6862459"/>
              <a:gd name="connsiteX100" fmla="*/ 5375213 w 7052477"/>
              <a:gd name="connsiteY100" fmla="*/ 6457866 h 6862459"/>
              <a:gd name="connsiteX101" fmla="*/ 6998087 w 7052477"/>
              <a:gd name="connsiteY101" fmla="*/ 6428693 h 6862459"/>
              <a:gd name="connsiteX102" fmla="*/ 7008694 w 7052477"/>
              <a:gd name="connsiteY102" fmla="*/ 6439322 h 6862459"/>
              <a:gd name="connsiteX103" fmla="*/ 6998087 w 7052477"/>
              <a:gd name="connsiteY103" fmla="*/ 6449952 h 6862459"/>
              <a:gd name="connsiteX104" fmla="*/ 6987480 w 7052477"/>
              <a:gd name="connsiteY104" fmla="*/ 6439322 h 6862459"/>
              <a:gd name="connsiteX105" fmla="*/ 6998087 w 7052477"/>
              <a:gd name="connsiteY105" fmla="*/ 6428693 h 6862459"/>
              <a:gd name="connsiteX106" fmla="*/ 4896318 w 7052477"/>
              <a:gd name="connsiteY106" fmla="*/ 6423943 h 6862459"/>
              <a:gd name="connsiteX107" fmla="*/ 4896318 w 7052477"/>
              <a:gd name="connsiteY107" fmla="*/ 6426204 h 6862459"/>
              <a:gd name="connsiteX108" fmla="*/ 4895190 w 7052477"/>
              <a:gd name="connsiteY108" fmla="*/ 6425074 h 6862459"/>
              <a:gd name="connsiteX109" fmla="*/ 4896318 w 7052477"/>
              <a:gd name="connsiteY109" fmla="*/ 6423943 h 6862459"/>
              <a:gd name="connsiteX110" fmla="*/ 6558459 w 7052477"/>
              <a:gd name="connsiteY110" fmla="*/ 6421004 h 6862459"/>
              <a:gd name="connsiteX111" fmla="*/ 6566358 w 7052477"/>
              <a:gd name="connsiteY111" fmla="*/ 6428920 h 6862459"/>
              <a:gd name="connsiteX112" fmla="*/ 6559903 w 7052477"/>
              <a:gd name="connsiteY112" fmla="*/ 6435389 h 6862459"/>
              <a:gd name="connsiteX113" fmla="*/ 6550786 w 7052477"/>
              <a:gd name="connsiteY113" fmla="*/ 6428920 h 6862459"/>
              <a:gd name="connsiteX114" fmla="*/ 6558459 w 7052477"/>
              <a:gd name="connsiteY114" fmla="*/ 6421004 h 6862459"/>
              <a:gd name="connsiteX115" fmla="*/ 6112288 w 7052477"/>
              <a:gd name="connsiteY115" fmla="*/ 6409470 h 6862459"/>
              <a:gd name="connsiteX116" fmla="*/ 6117930 w 7052477"/>
              <a:gd name="connsiteY116" fmla="*/ 6415124 h 6862459"/>
              <a:gd name="connsiteX117" fmla="*/ 6112288 w 7052477"/>
              <a:gd name="connsiteY117" fmla="*/ 6420778 h 6862459"/>
              <a:gd name="connsiteX118" fmla="*/ 6106646 w 7052477"/>
              <a:gd name="connsiteY118" fmla="*/ 6415124 h 6862459"/>
              <a:gd name="connsiteX119" fmla="*/ 6112288 w 7052477"/>
              <a:gd name="connsiteY119" fmla="*/ 6409470 h 6862459"/>
              <a:gd name="connsiteX120" fmla="*/ 5657541 w 7052477"/>
              <a:gd name="connsiteY120" fmla="*/ 6393186 h 6862459"/>
              <a:gd name="connsiteX121" fmla="*/ 5660926 w 7052477"/>
              <a:gd name="connsiteY121" fmla="*/ 6396578 h 6862459"/>
              <a:gd name="connsiteX122" fmla="*/ 5657541 w 7052477"/>
              <a:gd name="connsiteY122" fmla="*/ 6399970 h 6862459"/>
              <a:gd name="connsiteX123" fmla="*/ 5654156 w 7052477"/>
              <a:gd name="connsiteY123" fmla="*/ 6396578 h 6862459"/>
              <a:gd name="connsiteX124" fmla="*/ 5657541 w 7052477"/>
              <a:gd name="connsiteY124" fmla="*/ 6393186 h 6862459"/>
              <a:gd name="connsiteX125" fmla="*/ 5190832 w 7052477"/>
              <a:gd name="connsiteY125" fmla="*/ 6369214 h 6862459"/>
              <a:gd name="connsiteX126" fmla="*/ 5192637 w 7052477"/>
              <a:gd name="connsiteY126" fmla="*/ 6370797 h 6862459"/>
              <a:gd name="connsiteX127" fmla="*/ 5190832 w 7052477"/>
              <a:gd name="connsiteY127" fmla="*/ 6372606 h 6862459"/>
              <a:gd name="connsiteX128" fmla="*/ 5189252 w 7052477"/>
              <a:gd name="connsiteY128" fmla="*/ 6370797 h 6862459"/>
              <a:gd name="connsiteX129" fmla="*/ 5190832 w 7052477"/>
              <a:gd name="connsiteY129" fmla="*/ 6369214 h 6862459"/>
              <a:gd name="connsiteX130" fmla="*/ 6815962 w 7052477"/>
              <a:gd name="connsiteY130" fmla="*/ 6341397 h 6862459"/>
              <a:gd name="connsiteX131" fmla="*/ 6826118 w 7052477"/>
              <a:gd name="connsiteY131" fmla="*/ 6351574 h 6862459"/>
              <a:gd name="connsiteX132" fmla="*/ 6815962 w 7052477"/>
              <a:gd name="connsiteY132" fmla="*/ 6361752 h 6862459"/>
              <a:gd name="connsiteX133" fmla="*/ 6805806 w 7052477"/>
              <a:gd name="connsiteY133" fmla="*/ 6351574 h 6862459"/>
              <a:gd name="connsiteX134" fmla="*/ 6815962 w 7052477"/>
              <a:gd name="connsiteY134" fmla="*/ 6341397 h 6862459"/>
              <a:gd name="connsiteX135" fmla="*/ 6376561 w 7052477"/>
              <a:gd name="connsiteY135" fmla="*/ 6333707 h 6862459"/>
              <a:gd name="connsiteX136" fmla="*/ 6383783 w 7052477"/>
              <a:gd name="connsiteY136" fmla="*/ 6340944 h 6862459"/>
              <a:gd name="connsiteX137" fmla="*/ 6383783 w 7052477"/>
              <a:gd name="connsiteY137" fmla="*/ 6341390 h 6862459"/>
              <a:gd name="connsiteX138" fmla="*/ 6376116 w 7052477"/>
              <a:gd name="connsiteY138" fmla="*/ 6348627 h 6862459"/>
              <a:gd name="connsiteX139" fmla="*/ 6368894 w 7052477"/>
              <a:gd name="connsiteY139" fmla="*/ 6340945 h 6862459"/>
              <a:gd name="connsiteX140" fmla="*/ 6376561 w 7052477"/>
              <a:gd name="connsiteY140" fmla="*/ 6333707 h 6862459"/>
              <a:gd name="connsiteX141" fmla="*/ 5930163 w 7052477"/>
              <a:gd name="connsiteY141" fmla="*/ 6322173 h 6862459"/>
              <a:gd name="connsiteX142" fmla="*/ 5935128 w 7052477"/>
              <a:gd name="connsiteY142" fmla="*/ 6327148 h 6862459"/>
              <a:gd name="connsiteX143" fmla="*/ 5930163 w 7052477"/>
              <a:gd name="connsiteY143" fmla="*/ 6332124 h 6862459"/>
              <a:gd name="connsiteX144" fmla="*/ 5925198 w 7052477"/>
              <a:gd name="connsiteY144" fmla="*/ 6327148 h 6862459"/>
              <a:gd name="connsiteX145" fmla="*/ 5930163 w 7052477"/>
              <a:gd name="connsiteY145" fmla="*/ 6322173 h 6862459"/>
              <a:gd name="connsiteX146" fmla="*/ 5474749 w 7052477"/>
              <a:gd name="connsiteY146" fmla="*/ 6305428 h 6862459"/>
              <a:gd name="connsiteX147" fmla="*/ 5477448 w 7052477"/>
              <a:gd name="connsiteY147" fmla="*/ 6308151 h 6862459"/>
              <a:gd name="connsiteX148" fmla="*/ 5474514 w 7052477"/>
              <a:gd name="connsiteY148" fmla="*/ 6311092 h 6862459"/>
              <a:gd name="connsiteX149" fmla="*/ 5474279 w 7052477"/>
              <a:gd name="connsiteY149" fmla="*/ 6311082 h 6862459"/>
              <a:gd name="connsiteX150" fmla="*/ 5471806 w 7052477"/>
              <a:gd name="connsiteY150" fmla="*/ 6308151 h 6862459"/>
              <a:gd name="connsiteX151" fmla="*/ 5474514 w 7052477"/>
              <a:gd name="connsiteY151" fmla="*/ 6305438 h 6862459"/>
              <a:gd name="connsiteX152" fmla="*/ 5474749 w 7052477"/>
              <a:gd name="connsiteY152" fmla="*/ 6305428 h 6862459"/>
              <a:gd name="connsiteX153" fmla="*/ 5006451 w 7052477"/>
              <a:gd name="connsiteY153" fmla="*/ 6280335 h 6862459"/>
              <a:gd name="connsiteX154" fmla="*/ 5007580 w 7052477"/>
              <a:gd name="connsiteY154" fmla="*/ 6281466 h 6862459"/>
              <a:gd name="connsiteX155" fmla="*/ 5006451 w 7052477"/>
              <a:gd name="connsiteY155" fmla="*/ 6282596 h 6862459"/>
              <a:gd name="connsiteX156" fmla="*/ 5006451 w 7052477"/>
              <a:gd name="connsiteY156" fmla="*/ 6281466 h 6862459"/>
              <a:gd name="connsiteX157" fmla="*/ 6634063 w 7052477"/>
              <a:gd name="connsiteY157" fmla="*/ 6254101 h 6862459"/>
              <a:gd name="connsiteX158" fmla="*/ 6643542 w 7052477"/>
              <a:gd name="connsiteY158" fmla="*/ 6263600 h 6862459"/>
              <a:gd name="connsiteX159" fmla="*/ 6634063 w 7052477"/>
              <a:gd name="connsiteY159" fmla="*/ 6273099 h 6862459"/>
              <a:gd name="connsiteX160" fmla="*/ 6624584 w 7052477"/>
              <a:gd name="connsiteY160" fmla="*/ 6263600 h 6862459"/>
              <a:gd name="connsiteX161" fmla="*/ 6634063 w 7052477"/>
              <a:gd name="connsiteY161" fmla="*/ 6254101 h 6862459"/>
              <a:gd name="connsiteX162" fmla="*/ 6194662 w 7052477"/>
              <a:gd name="connsiteY162" fmla="*/ 6246412 h 6862459"/>
              <a:gd name="connsiteX163" fmla="*/ 6201432 w 7052477"/>
              <a:gd name="connsiteY163" fmla="*/ 6253196 h 6862459"/>
              <a:gd name="connsiteX164" fmla="*/ 6194662 w 7052477"/>
              <a:gd name="connsiteY164" fmla="*/ 6259981 h 6862459"/>
              <a:gd name="connsiteX165" fmla="*/ 6187892 w 7052477"/>
              <a:gd name="connsiteY165" fmla="*/ 6253196 h 6862459"/>
              <a:gd name="connsiteX166" fmla="*/ 6194662 w 7052477"/>
              <a:gd name="connsiteY166" fmla="*/ 6246412 h 6862459"/>
              <a:gd name="connsiteX167" fmla="*/ 4520785 w 7052477"/>
              <a:gd name="connsiteY167" fmla="*/ 6241210 h 6862459"/>
              <a:gd name="connsiteX168" fmla="*/ 4521237 w 7052477"/>
              <a:gd name="connsiteY168" fmla="*/ 6241662 h 6862459"/>
              <a:gd name="connsiteX169" fmla="*/ 4520785 w 7052477"/>
              <a:gd name="connsiteY169" fmla="*/ 6242114 h 6862459"/>
              <a:gd name="connsiteX170" fmla="*/ 4520334 w 7052477"/>
              <a:gd name="connsiteY170" fmla="*/ 6241662 h 6862459"/>
              <a:gd name="connsiteX171" fmla="*/ 4520785 w 7052477"/>
              <a:gd name="connsiteY171" fmla="*/ 6241210 h 6862459"/>
              <a:gd name="connsiteX172" fmla="*/ 5748270 w 7052477"/>
              <a:gd name="connsiteY172" fmla="*/ 6234872 h 6862459"/>
              <a:gd name="connsiteX173" fmla="*/ 5752552 w 7052477"/>
              <a:gd name="connsiteY173" fmla="*/ 6239175 h 6862459"/>
              <a:gd name="connsiteX174" fmla="*/ 5748039 w 7052477"/>
              <a:gd name="connsiteY174" fmla="*/ 6243699 h 6862459"/>
              <a:gd name="connsiteX175" fmla="*/ 5743525 w 7052477"/>
              <a:gd name="connsiteY175" fmla="*/ 6239175 h 6862459"/>
              <a:gd name="connsiteX176" fmla="*/ 5743531 w 7052477"/>
              <a:gd name="connsiteY176" fmla="*/ 6238943 h 6862459"/>
              <a:gd name="connsiteX177" fmla="*/ 5748039 w 7052477"/>
              <a:gd name="connsiteY177" fmla="*/ 6234878 h 6862459"/>
              <a:gd name="connsiteX178" fmla="*/ 5748038 w 7052477"/>
              <a:gd name="connsiteY178" fmla="*/ 6234878 h 6862459"/>
              <a:gd name="connsiteX179" fmla="*/ 5748270 w 7052477"/>
              <a:gd name="connsiteY179" fmla="*/ 6234872 h 6862459"/>
              <a:gd name="connsiteX180" fmla="*/ 5291486 w 7052477"/>
              <a:gd name="connsiteY180" fmla="*/ 6217011 h 6862459"/>
              <a:gd name="connsiteX181" fmla="*/ 5294420 w 7052477"/>
              <a:gd name="connsiteY181" fmla="*/ 6219725 h 6862459"/>
              <a:gd name="connsiteX182" fmla="*/ 5291486 w 7052477"/>
              <a:gd name="connsiteY182" fmla="*/ 6222665 h 6862459"/>
              <a:gd name="connsiteX183" fmla="*/ 5288778 w 7052477"/>
              <a:gd name="connsiteY183" fmla="*/ 6219725 h 6862459"/>
              <a:gd name="connsiteX184" fmla="*/ 5291486 w 7052477"/>
              <a:gd name="connsiteY184" fmla="*/ 6217011 h 6862459"/>
              <a:gd name="connsiteX185" fmla="*/ 4821392 w 7052477"/>
              <a:gd name="connsiteY185" fmla="*/ 6190551 h 6862459"/>
              <a:gd name="connsiteX186" fmla="*/ 4822520 w 7052477"/>
              <a:gd name="connsiteY186" fmla="*/ 6191682 h 6862459"/>
              <a:gd name="connsiteX187" fmla="*/ 4821392 w 7052477"/>
              <a:gd name="connsiteY187" fmla="*/ 6192812 h 6862459"/>
              <a:gd name="connsiteX188" fmla="*/ 6885022 w 7052477"/>
              <a:gd name="connsiteY188" fmla="*/ 6171778 h 6862459"/>
              <a:gd name="connsiteX189" fmla="*/ 6896755 w 7052477"/>
              <a:gd name="connsiteY189" fmla="*/ 6183542 h 6862459"/>
              <a:gd name="connsiteX190" fmla="*/ 6885245 w 7052477"/>
              <a:gd name="connsiteY190" fmla="*/ 6195297 h 6862459"/>
              <a:gd name="connsiteX191" fmla="*/ 6873286 w 7052477"/>
              <a:gd name="connsiteY191" fmla="*/ 6183765 h 6862459"/>
              <a:gd name="connsiteX192" fmla="*/ 6884794 w 7052477"/>
              <a:gd name="connsiteY192" fmla="*/ 6171780 h 6862459"/>
              <a:gd name="connsiteX193" fmla="*/ 6885022 w 7052477"/>
              <a:gd name="connsiteY193" fmla="*/ 6171778 h 6862459"/>
              <a:gd name="connsiteX194" fmla="*/ 6451713 w 7052477"/>
              <a:gd name="connsiteY194" fmla="*/ 6167483 h 6862459"/>
              <a:gd name="connsiteX195" fmla="*/ 6460063 w 7052477"/>
              <a:gd name="connsiteY195" fmla="*/ 6175850 h 6862459"/>
              <a:gd name="connsiteX196" fmla="*/ 6451713 w 7052477"/>
              <a:gd name="connsiteY196" fmla="*/ 6184218 h 6862459"/>
              <a:gd name="connsiteX197" fmla="*/ 6443362 w 7052477"/>
              <a:gd name="connsiteY197" fmla="*/ 6175850 h 6862459"/>
              <a:gd name="connsiteX198" fmla="*/ 6451713 w 7052477"/>
              <a:gd name="connsiteY198" fmla="*/ 6167483 h 6862459"/>
              <a:gd name="connsiteX199" fmla="*/ 6012763 w 7052477"/>
              <a:gd name="connsiteY199" fmla="*/ 6159342 h 6862459"/>
              <a:gd name="connsiteX200" fmla="*/ 6018856 w 7052477"/>
              <a:gd name="connsiteY200" fmla="*/ 6165448 h 6862459"/>
              <a:gd name="connsiteX201" fmla="*/ 6012763 w 7052477"/>
              <a:gd name="connsiteY201" fmla="*/ 6171554 h 6862459"/>
              <a:gd name="connsiteX202" fmla="*/ 6006670 w 7052477"/>
              <a:gd name="connsiteY202" fmla="*/ 6165448 h 6862459"/>
              <a:gd name="connsiteX203" fmla="*/ 6012763 w 7052477"/>
              <a:gd name="connsiteY203" fmla="*/ 6159342 h 6862459"/>
              <a:gd name="connsiteX204" fmla="*/ 5565915 w 7052477"/>
              <a:gd name="connsiteY204" fmla="*/ 6147582 h 6862459"/>
              <a:gd name="connsiteX205" fmla="*/ 5569751 w 7052477"/>
              <a:gd name="connsiteY205" fmla="*/ 6151427 h 6862459"/>
              <a:gd name="connsiteX206" fmla="*/ 5565915 w 7052477"/>
              <a:gd name="connsiteY206" fmla="*/ 6155272 h 6862459"/>
              <a:gd name="connsiteX207" fmla="*/ 5562078 w 7052477"/>
              <a:gd name="connsiteY207" fmla="*/ 6151427 h 6862459"/>
              <a:gd name="connsiteX208" fmla="*/ 5565915 w 7052477"/>
              <a:gd name="connsiteY208" fmla="*/ 6147582 h 6862459"/>
              <a:gd name="connsiteX209" fmla="*/ 5108458 w 7052477"/>
              <a:gd name="connsiteY209" fmla="*/ 6128811 h 6862459"/>
              <a:gd name="connsiteX210" fmla="*/ 5110715 w 7052477"/>
              <a:gd name="connsiteY210" fmla="*/ 6131073 h 6862459"/>
              <a:gd name="connsiteX211" fmla="*/ 5108458 w 7052477"/>
              <a:gd name="connsiteY211" fmla="*/ 6133334 h 6862459"/>
              <a:gd name="connsiteX212" fmla="*/ 5106201 w 7052477"/>
              <a:gd name="connsiteY212" fmla="*/ 6131073 h 6862459"/>
              <a:gd name="connsiteX213" fmla="*/ 5108458 w 7052477"/>
              <a:gd name="connsiteY213" fmla="*/ 6128811 h 6862459"/>
              <a:gd name="connsiteX214" fmla="*/ 4636107 w 7052477"/>
              <a:gd name="connsiteY214" fmla="*/ 6100541 h 6862459"/>
              <a:gd name="connsiteX215" fmla="*/ 4637236 w 7052477"/>
              <a:gd name="connsiteY215" fmla="*/ 6101672 h 6862459"/>
              <a:gd name="connsiteX216" fmla="*/ 4636107 w 7052477"/>
              <a:gd name="connsiteY216" fmla="*/ 6102802 h 6862459"/>
              <a:gd name="connsiteX217" fmla="*/ 4634979 w 7052477"/>
              <a:gd name="connsiteY217" fmla="*/ 6101672 h 6862459"/>
              <a:gd name="connsiteX218" fmla="*/ 4636107 w 7052477"/>
              <a:gd name="connsiteY218" fmla="*/ 6100541 h 6862459"/>
              <a:gd name="connsiteX219" fmla="*/ 6701768 w 7052477"/>
              <a:gd name="connsiteY219" fmla="*/ 6083579 h 6862459"/>
              <a:gd name="connsiteX220" fmla="*/ 6712826 w 7052477"/>
              <a:gd name="connsiteY220" fmla="*/ 6094887 h 6862459"/>
              <a:gd name="connsiteX221" fmla="*/ 6712824 w 7052477"/>
              <a:gd name="connsiteY221" fmla="*/ 6095111 h 6862459"/>
              <a:gd name="connsiteX222" fmla="*/ 6701316 w 7052477"/>
              <a:gd name="connsiteY222" fmla="*/ 6106190 h 6862459"/>
              <a:gd name="connsiteX223" fmla="*/ 6690260 w 7052477"/>
              <a:gd name="connsiteY223" fmla="*/ 6094659 h 6862459"/>
              <a:gd name="connsiteX224" fmla="*/ 6701768 w 7052477"/>
              <a:gd name="connsiteY224" fmla="*/ 6083579 h 6862459"/>
              <a:gd name="connsiteX225" fmla="*/ 6269588 w 7052477"/>
              <a:gd name="connsiteY225" fmla="*/ 6079961 h 6862459"/>
              <a:gd name="connsiteX226" fmla="*/ 6277487 w 7052477"/>
              <a:gd name="connsiteY226" fmla="*/ 6087877 h 6862459"/>
              <a:gd name="connsiteX227" fmla="*/ 6269588 w 7052477"/>
              <a:gd name="connsiteY227" fmla="*/ 6095792 h 6862459"/>
              <a:gd name="connsiteX228" fmla="*/ 6261689 w 7052477"/>
              <a:gd name="connsiteY228" fmla="*/ 6087877 h 6862459"/>
              <a:gd name="connsiteX229" fmla="*/ 6269588 w 7052477"/>
              <a:gd name="connsiteY229" fmla="*/ 6079961 h 6862459"/>
              <a:gd name="connsiteX230" fmla="*/ 5830864 w 7052477"/>
              <a:gd name="connsiteY230" fmla="*/ 6072046 h 6862459"/>
              <a:gd name="connsiteX231" fmla="*/ 5836280 w 7052477"/>
              <a:gd name="connsiteY231" fmla="*/ 6077700 h 6862459"/>
              <a:gd name="connsiteX232" fmla="*/ 5836280 w 7052477"/>
              <a:gd name="connsiteY232" fmla="*/ 6079950 h 6862459"/>
              <a:gd name="connsiteX233" fmla="*/ 5829628 w 7052477"/>
              <a:gd name="connsiteY233" fmla="*/ 6084366 h 6862459"/>
              <a:gd name="connsiteX234" fmla="*/ 5825222 w 7052477"/>
              <a:gd name="connsiteY234" fmla="*/ 6077700 h 6862459"/>
              <a:gd name="connsiteX235" fmla="*/ 5830864 w 7052477"/>
              <a:gd name="connsiteY235" fmla="*/ 6072046 h 6862459"/>
              <a:gd name="connsiteX236" fmla="*/ 5383563 w 7052477"/>
              <a:gd name="connsiteY236" fmla="*/ 6060964 h 6862459"/>
              <a:gd name="connsiteX237" fmla="*/ 5384032 w 7052477"/>
              <a:gd name="connsiteY237" fmla="*/ 6060964 h 6862459"/>
              <a:gd name="connsiteX238" fmla="*/ 5386949 w 7052477"/>
              <a:gd name="connsiteY238" fmla="*/ 6064356 h 6862459"/>
              <a:gd name="connsiteX239" fmla="*/ 5383563 w 7052477"/>
              <a:gd name="connsiteY239" fmla="*/ 6067748 h 6862459"/>
              <a:gd name="connsiteX240" fmla="*/ 5380404 w 7052477"/>
              <a:gd name="connsiteY240" fmla="*/ 6064356 h 6862459"/>
              <a:gd name="connsiteX241" fmla="*/ 5380396 w 7052477"/>
              <a:gd name="connsiteY241" fmla="*/ 6064122 h 6862459"/>
              <a:gd name="connsiteX242" fmla="*/ 5383563 w 7052477"/>
              <a:gd name="connsiteY242" fmla="*/ 6060964 h 6862459"/>
              <a:gd name="connsiteX243" fmla="*/ 4925205 w 7052477"/>
              <a:gd name="connsiteY243" fmla="*/ 6041062 h 6862459"/>
              <a:gd name="connsiteX244" fmla="*/ 4926785 w 7052477"/>
              <a:gd name="connsiteY244" fmla="*/ 6042645 h 6862459"/>
              <a:gd name="connsiteX245" fmla="*/ 4926801 w 7052477"/>
              <a:gd name="connsiteY245" fmla="*/ 6042888 h 6862459"/>
              <a:gd name="connsiteX246" fmla="*/ 4925205 w 7052477"/>
              <a:gd name="connsiteY246" fmla="*/ 6044454 h 6862459"/>
              <a:gd name="connsiteX247" fmla="*/ 4923400 w 7052477"/>
              <a:gd name="connsiteY247" fmla="*/ 6042645 h 6862459"/>
              <a:gd name="connsiteX248" fmla="*/ 4925205 w 7052477"/>
              <a:gd name="connsiteY248" fmla="*/ 6041062 h 6862459"/>
              <a:gd name="connsiteX249" fmla="*/ 4448831 w 7052477"/>
              <a:gd name="connsiteY249" fmla="*/ 6009666 h 6862459"/>
              <a:gd name="connsiteX250" fmla="*/ 4450373 w 7052477"/>
              <a:gd name="connsiteY250" fmla="*/ 6010080 h 6862459"/>
              <a:gd name="connsiteX251" fmla="*/ 4450373 w 7052477"/>
              <a:gd name="connsiteY251" fmla="*/ 6011210 h 6862459"/>
              <a:gd name="connsiteX252" fmla="*/ 4449960 w 7052477"/>
              <a:gd name="connsiteY252" fmla="*/ 6011624 h 6862459"/>
              <a:gd name="connsiteX253" fmla="*/ 4448418 w 7052477"/>
              <a:gd name="connsiteY253" fmla="*/ 6011210 h 6862459"/>
              <a:gd name="connsiteX254" fmla="*/ 4448831 w 7052477"/>
              <a:gd name="connsiteY254" fmla="*/ 6009666 h 6862459"/>
              <a:gd name="connsiteX255" fmla="*/ 6947308 w 7052477"/>
              <a:gd name="connsiteY255" fmla="*/ 5998998 h 6862459"/>
              <a:gd name="connsiteX256" fmla="*/ 6961300 w 7052477"/>
              <a:gd name="connsiteY256" fmla="*/ 6013021 h 6862459"/>
              <a:gd name="connsiteX257" fmla="*/ 6947308 w 7052477"/>
              <a:gd name="connsiteY257" fmla="*/ 6027042 h 6862459"/>
              <a:gd name="connsiteX258" fmla="*/ 6933316 w 7052477"/>
              <a:gd name="connsiteY258" fmla="*/ 6013021 h 6862459"/>
              <a:gd name="connsiteX259" fmla="*/ 6947308 w 7052477"/>
              <a:gd name="connsiteY259" fmla="*/ 5998998 h 6862459"/>
              <a:gd name="connsiteX260" fmla="*/ 6519642 w 7052477"/>
              <a:gd name="connsiteY260" fmla="*/ 5997188 h 6862459"/>
              <a:gd name="connsiteX261" fmla="*/ 6529798 w 7052477"/>
              <a:gd name="connsiteY261" fmla="*/ 6007365 h 6862459"/>
              <a:gd name="connsiteX262" fmla="*/ 6519642 w 7052477"/>
              <a:gd name="connsiteY262" fmla="*/ 6017543 h 6862459"/>
              <a:gd name="connsiteX263" fmla="*/ 6509486 w 7052477"/>
              <a:gd name="connsiteY263" fmla="*/ 6007365 h 6862459"/>
              <a:gd name="connsiteX264" fmla="*/ 6519642 w 7052477"/>
              <a:gd name="connsiteY264" fmla="*/ 5997188 h 6862459"/>
              <a:gd name="connsiteX265" fmla="*/ 6087463 w 7052477"/>
              <a:gd name="connsiteY265" fmla="*/ 5992665 h 6862459"/>
              <a:gd name="connsiteX266" fmla="*/ 6094685 w 7052477"/>
              <a:gd name="connsiteY266" fmla="*/ 5999902 h 6862459"/>
              <a:gd name="connsiteX267" fmla="*/ 6087463 w 7052477"/>
              <a:gd name="connsiteY267" fmla="*/ 6007139 h 6862459"/>
              <a:gd name="connsiteX268" fmla="*/ 6080241 w 7052477"/>
              <a:gd name="connsiteY268" fmla="*/ 5999902 h 6862459"/>
              <a:gd name="connsiteX269" fmla="*/ 6087463 w 7052477"/>
              <a:gd name="connsiteY269" fmla="*/ 5992665 h 6862459"/>
              <a:gd name="connsiteX270" fmla="*/ 5648739 w 7052477"/>
              <a:gd name="connsiteY270" fmla="*/ 5984750 h 6862459"/>
              <a:gd name="connsiteX271" fmla="*/ 5649181 w 7052477"/>
              <a:gd name="connsiteY271" fmla="*/ 5984750 h 6862459"/>
              <a:gd name="connsiteX272" fmla="*/ 5654146 w 7052477"/>
              <a:gd name="connsiteY272" fmla="*/ 5990168 h 6862459"/>
              <a:gd name="connsiteX273" fmla="*/ 5648739 w 7052477"/>
              <a:gd name="connsiteY273" fmla="*/ 5995144 h 6862459"/>
              <a:gd name="connsiteX274" fmla="*/ 5643774 w 7052477"/>
              <a:gd name="connsiteY274" fmla="*/ 5989725 h 6862459"/>
              <a:gd name="connsiteX275" fmla="*/ 5648739 w 7052477"/>
              <a:gd name="connsiteY275" fmla="*/ 5984750 h 6862459"/>
              <a:gd name="connsiteX276" fmla="*/ 5201439 w 7052477"/>
              <a:gd name="connsiteY276" fmla="*/ 5972085 h 6862459"/>
              <a:gd name="connsiteX277" fmla="*/ 5204824 w 7052477"/>
              <a:gd name="connsiteY277" fmla="*/ 5975477 h 6862459"/>
              <a:gd name="connsiteX278" fmla="*/ 5201439 w 7052477"/>
              <a:gd name="connsiteY278" fmla="*/ 5978870 h 6862459"/>
              <a:gd name="connsiteX279" fmla="*/ 5198054 w 7052477"/>
              <a:gd name="connsiteY279" fmla="*/ 5975477 h 6862459"/>
              <a:gd name="connsiteX280" fmla="*/ 5201439 w 7052477"/>
              <a:gd name="connsiteY280" fmla="*/ 5972085 h 6862459"/>
              <a:gd name="connsiteX281" fmla="*/ 4741726 w 7052477"/>
              <a:gd name="connsiteY281" fmla="*/ 5952410 h 6862459"/>
              <a:gd name="connsiteX282" fmla="*/ 4743306 w 7052477"/>
              <a:gd name="connsiteY282" fmla="*/ 5953993 h 6862459"/>
              <a:gd name="connsiteX283" fmla="*/ 4741726 w 7052477"/>
              <a:gd name="connsiteY283" fmla="*/ 5955802 h 6862459"/>
              <a:gd name="connsiteX284" fmla="*/ 4739921 w 7052477"/>
              <a:gd name="connsiteY284" fmla="*/ 5953993 h 6862459"/>
              <a:gd name="connsiteX285" fmla="*/ 4741726 w 7052477"/>
              <a:gd name="connsiteY285" fmla="*/ 5952410 h 6862459"/>
              <a:gd name="connsiteX286" fmla="*/ 4263734 w 7052477"/>
              <a:gd name="connsiteY286" fmla="*/ 5919843 h 6862459"/>
              <a:gd name="connsiteX287" fmla="*/ 4264186 w 7052477"/>
              <a:gd name="connsiteY287" fmla="*/ 5920295 h 6862459"/>
              <a:gd name="connsiteX288" fmla="*/ 4263734 w 7052477"/>
              <a:gd name="connsiteY288" fmla="*/ 5920747 h 6862459"/>
              <a:gd name="connsiteX289" fmla="*/ 4263283 w 7052477"/>
              <a:gd name="connsiteY289" fmla="*/ 5920295 h 6862459"/>
              <a:gd name="connsiteX290" fmla="*/ 4263734 w 7052477"/>
              <a:gd name="connsiteY290" fmla="*/ 5919843 h 6862459"/>
              <a:gd name="connsiteX291" fmla="*/ 6764054 w 7052477"/>
              <a:gd name="connsiteY291" fmla="*/ 5911702 h 6862459"/>
              <a:gd name="connsiteX292" fmla="*/ 6773086 w 7052477"/>
              <a:gd name="connsiteY292" fmla="*/ 5915542 h 6862459"/>
              <a:gd name="connsiteX293" fmla="*/ 6776918 w 7052477"/>
              <a:gd name="connsiteY293" fmla="*/ 5924593 h 6862459"/>
              <a:gd name="connsiteX294" fmla="*/ 6764054 w 7052477"/>
              <a:gd name="connsiteY294" fmla="*/ 5937484 h 6862459"/>
              <a:gd name="connsiteX295" fmla="*/ 6763599 w 7052477"/>
              <a:gd name="connsiteY295" fmla="*/ 5937484 h 6862459"/>
              <a:gd name="connsiteX296" fmla="*/ 6751191 w 7052477"/>
              <a:gd name="connsiteY296" fmla="*/ 5924593 h 6862459"/>
              <a:gd name="connsiteX297" fmla="*/ 6754959 w 7052477"/>
              <a:gd name="connsiteY297" fmla="*/ 5915477 h 6862459"/>
              <a:gd name="connsiteX298" fmla="*/ 6764054 w 7052477"/>
              <a:gd name="connsiteY298" fmla="*/ 5911701 h 6862459"/>
              <a:gd name="connsiteX299" fmla="*/ 6764055 w 7052477"/>
              <a:gd name="connsiteY299" fmla="*/ 5911701 h 6862459"/>
              <a:gd name="connsiteX300" fmla="*/ 6764054 w 7052477"/>
              <a:gd name="connsiteY300" fmla="*/ 5911702 h 6862459"/>
              <a:gd name="connsiteX301" fmla="*/ 6337066 w 7052477"/>
              <a:gd name="connsiteY301" fmla="*/ 5909666 h 6862459"/>
              <a:gd name="connsiteX302" fmla="*/ 6337295 w 7052477"/>
              <a:gd name="connsiteY302" fmla="*/ 5909668 h 6862459"/>
              <a:gd name="connsiteX303" fmla="*/ 6346545 w 7052477"/>
              <a:gd name="connsiteY303" fmla="*/ 5919390 h 6862459"/>
              <a:gd name="connsiteX304" fmla="*/ 6346542 w 7052477"/>
              <a:gd name="connsiteY304" fmla="*/ 5919614 h 6862459"/>
              <a:gd name="connsiteX305" fmla="*/ 6336615 w 7052477"/>
              <a:gd name="connsiteY305" fmla="*/ 5929110 h 6862459"/>
              <a:gd name="connsiteX306" fmla="*/ 6327139 w 7052477"/>
              <a:gd name="connsiteY306" fmla="*/ 5919162 h 6862459"/>
              <a:gd name="connsiteX307" fmla="*/ 6337066 w 7052477"/>
              <a:gd name="connsiteY307" fmla="*/ 5909666 h 6862459"/>
              <a:gd name="connsiteX308" fmla="*/ 5905339 w 7052477"/>
              <a:gd name="connsiteY308" fmla="*/ 5905369 h 6862459"/>
              <a:gd name="connsiteX309" fmla="*/ 5907801 w 7052477"/>
              <a:gd name="connsiteY309" fmla="*/ 5905369 h 6862459"/>
              <a:gd name="connsiteX310" fmla="*/ 5913227 w 7052477"/>
              <a:gd name="connsiteY310" fmla="*/ 5913274 h 6862459"/>
              <a:gd name="connsiteX311" fmla="*/ 5905339 w 7052477"/>
              <a:gd name="connsiteY311" fmla="*/ 5918712 h 6862459"/>
              <a:gd name="connsiteX312" fmla="*/ 5902876 w 7052477"/>
              <a:gd name="connsiteY312" fmla="*/ 5918712 h 6862459"/>
              <a:gd name="connsiteX313" fmla="*/ 5897450 w 7052477"/>
              <a:gd name="connsiteY313" fmla="*/ 5910807 h 6862459"/>
              <a:gd name="connsiteX314" fmla="*/ 5905339 w 7052477"/>
              <a:gd name="connsiteY314" fmla="*/ 5905369 h 6862459"/>
              <a:gd name="connsiteX315" fmla="*/ 5466841 w 7052477"/>
              <a:gd name="connsiteY315" fmla="*/ 5897454 h 6862459"/>
              <a:gd name="connsiteX316" fmla="*/ 5471354 w 7052477"/>
              <a:gd name="connsiteY316" fmla="*/ 5901977 h 6862459"/>
              <a:gd name="connsiteX317" fmla="*/ 5466841 w 7052477"/>
              <a:gd name="connsiteY317" fmla="*/ 5906501 h 6862459"/>
              <a:gd name="connsiteX318" fmla="*/ 5462327 w 7052477"/>
              <a:gd name="connsiteY318" fmla="*/ 5901977 h 6862459"/>
              <a:gd name="connsiteX319" fmla="*/ 5466841 w 7052477"/>
              <a:gd name="connsiteY319" fmla="*/ 5897454 h 6862459"/>
              <a:gd name="connsiteX320" fmla="*/ 5019089 w 7052477"/>
              <a:gd name="connsiteY320" fmla="*/ 5884564 h 6862459"/>
              <a:gd name="connsiteX321" fmla="*/ 5022022 w 7052477"/>
              <a:gd name="connsiteY321" fmla="*/ 5887503 h 6862459"/>
              <a:gd name="connsiteX322" fmla="*/ 5022013 w 7052477"/>
              <a:gd name="connsiteY322" fmla="*/ 5887738 h 6862459"/>
              <a:gd name="connsiteX323" fmla="*/ 5019088 w 7052477"/>
              <a:gd name="connsiteY323" fmla="*/ 5890217 h 6862459"/>
              <a:gd name="connsiteX324" fmla="*/ 5016380 w 7052477"/>
              <a:gd name="connsiteY324" fmla="*/ 5887503 h 6862459"/>
              <a:gd name="connsiteX325" fmla="*/ 5016371 w 7052477"/>
              <a:gd name="connsiteY325" fmla="*/ 5887268 h 6862459"/>
              <a:gd name="connsiteX326" fmla="*/ 4076418 w 7052477"/>
              <a:gd name="connsiteY326" fmla="*/ 5828250 h 6862459"/>
              <a:gd name="connsiteX327" fmla="*/ 4076870 w 7052477"/>
              <a:gd name="connsiteY327" fmla="*/ 5828703 h 6862459"/>
              <a:gd name="connsiteX328" fmla="*/ 4076418 w 7052477"/>
              <a:gd name="connsiteY328" fmla="*/ 5829155 h 6862459"/>
              <a:gd name="connsiteX329" fmla="*/ 4075967 w 7052477"/>
              <a:gd name="connsiteY329" fmla="*/ 5828703 h 6862459"/>
              <a:gd name="connsiteX330" fmla="*/ 4076418 w 7052477"/>
              <a:gd name="connsiteY330" fmla="*/ 5828250 h 6862459"/>
              <a:gd name="connsiteX331" fmla="*/ 7003053 w 7052477"/>
              <a:gd name="connsiteY331" fmla="*/ 5824404 h 6862459"/>
              <a:gd name="connsiteX332" fmla="*/ 7018624 w 7052477"/>
              <a:gd name="connsiteY332" fmla="*/ 5840011 h 6862459"/>
              <a:gd name="connsiteX333" fmla="*/ 7018625 w 7052477"/>
              <a:gd name="connsiteY333" fmla="*/ 5840235 h 6862459"/>
              <a:gd name="connsiteX334" fmla="*/ 7002829 w 7052477"/>
              <a:gd name="connsiteY334" fmla="*/ 5856069 h 6862459"/>
              <a:gd name="connsiteX335" fmla="*/ 6987030 w 7052477"/>
              <a:gd name="connsiteY335" fmla="*/ 5840239 h 6862459"/>
              <a:gd name="connsiteX336" fmla="*/ 7002826 w 7052477"/>
              <a:gd name="connsiteY336" fmla="*/ 5824405 h 6862459"/>
              <a:gd name="connsiteX337" fmla="*/ 7003053 w 7052477"/>
              <a:gd name="connsiteY337" fmla="*/ 5824404 h 6862459"/>
              <a:gd name="connsiteX338" fmla="*/ 6580577 w 7052477"/>
              <a:gd name="connsiteY338" fmla="*/ 5823727 h 6862459"/>
              <a:gd name="connsiteX339" fmla="*/ 6592989 w 7052477"/>
              <a:gd name="connsiteY339" fmla="*/ 5836166 h 6862459"/>
              <a:gd name="connsiteX340" fmla="*/ 6580577 w 7052477"/>
              <a:gd name="connsiteY340" fmla="*/ 5848605 h 6862459"/>
              <a:gd name="connsiteX341" fmla="*/ 6568164 w 7052477"/>
              <a:gd name="connsiteY341" fmla="*/ 5836166 h 6862459"/>
              <a:gd name="connsiteX342" fmla="*/ 6580577 w 7052477"/>
              <a:gd name="connsiteY342" fmla="*/ 5823727 h 6862459"/>
              <a:gd name="connsiteX343" fmla="*/ 6154266 w 7052477"/>
              <a:gd name="connsiteY343" fmla="*/ 5822144 h 6862459"/>
              <a:gd name="connsiteX344" fmla="*/ 6163293 w 7052477"/>
              <a:gd name="connsiteY344" fmla="*/ 5831190 h 6862459"/>
              <a:gd name="connsiteX345" fmla="*/ 6154266 w 7052477"/>
              <a:gd name="connsiteY345" fmla="*/ 5840236 h 6862459"/>
              <a:gd name="connsiteX346" fmla="*/ 6145239 w 7052477"/>
              <a:gd name="connsiteY346" fmla="*/ 5831190 h 6862459"/>
              <a:gd name="connsiteX347" fmla="*/ 6154266 w 7052477"/>
              <a:gd name="connsiteY347" fmla="*/ 5822144 h 6862459"/>
              <a:gd name="connsiteX348" fmla="*/ 5723213 w 7052477"/>
              <a:gd name="connsiteY348" fmla="*/ 5818074 h 6862459"/>
              <a:gd name="connsiteX349" fmla="*/ 5729307 w 7052477"/>
              <a:gd name="connsiteY349" fmla="*/ 5824180 h 6862459"/>
              <a:gd name="connsiteX350" fmla="*/ 5723213 w 7052477"/>
              <a:gd name="connsiteY350" fmla="*/ 5830286 h 6862459"/>
              <a:gd name="connsiteX351" fmla="*/ 5717120 w 7052477"/>
              <a:gd name="connsiteY351" fmla="*/ 5824180 h 6862459"/>
              <a:gd name="connsiteX352" fmla="*/ 5723213 w 7052477"/>
              <a:gd name="connsiteY352" fmla="*/ 5818074 h 6862459"/>
              <a:gd name="connsiteX353" fmla="*/ 5284942 w 7052477"/>
              <a:gd name="connsiteY353" fmla="*/ 5809706 h 6862459"/>
              <a:gd name="connsiteX354" fmla="*/ 5289455 w 7052477"/>
              <a:gd name="connsiteY354" fmla="*/ 5814229 h 6862459"/>
              <a:gd name="connsiteX355" fmla="*/ 5284942 w 7052477"/>
              <a:gd name="connsiteY355" fmla="*/ 5818753 h 6862459"/>
              <a:gd name="connsiteX356" fmla="*/ 5280428 w 7052477"/>
              <a:gd name="connsiteY356" fmla="*/ 5814229 h 6862459"/>
              <a:gd name="connsiteX357" fmla="*/ 5284942 w 7052477"/>
              <a:gd name="connsiteY357" fmla="*/ 5809706 h 6862459"/>
              <a:gd name="connsiteX358" fmla="*/ 4836977 w 7052477"/>
              <a:gd name="connsiteY358" fmla="*/ 5797254 h 6862459"/>
              <a:gd name="connsiteX359" fmla="*/ 4838996 w 7052477"/>
              <a:gd name="connsiteY359" fmla="*/ 5799302 h 6862459"/>
              <a:gd name="connsiteX360" fmla="*/ 4838996 w 7052477"/>
              <a:gd name="connsiteY360" fmla="*/ 5799783 h 6862459"/>
              <a:gd name="connsiteX361" fmla="*/ 4836739 w 7052477"/>
              <a:gd name="connsiteY361" fmla="*/ 5801564 h 6862459"/>
              <a:gd name="connsiteX362" fmla="*/ 4834482 w 7052477"/>
              <a:gd name="connsiteY362" fmla="*/ 5799302 h 6862459"/>
              <a:gd name="connsiteX363" fmla="*/ 4836739 w 7052477"/>
              <a:gd name="connsiteY363" fmla="*/ 5797266 h 6862459"/>
              <a:gd name="connsiteX364" fmla="*/ 4836977 w 7052477"/>
              <a:gd name="connsiteY364" fmla="*/ 5797254 h 6862459"/>
              <a:gd name="connsiteX365" fmla="*/ 6397100 w 7052477"/>
              <a:gd name="connsiteY365" fmla="*/ 5736655 h 6862459"/>
              <a:gd name="connsiteX366" fmla="*/ 6408156 w 7052477"/>
              <a:gd name="connsiteY366" fmla="*/ 5747740 h 6862459"/>
              <a:gd name="connsiteX367" fmla="*/ 6408158 w 7052477"/>
              <a:gd name="connsiteY367" fmla="*/ 5747964 h 6862459"/>
              <a:gd name="connsiteX368" fmla="*/ 6396876 w 7052477"/>
              <a:gd name="connsiteY368" fmla="*/ 5759274 h 6862459"/>
              <a:gd name="connsiteX369" fmla="*/ 6385590 w 7052477"/>
              <a:gd name="connsiteY369" fmla="*/ 5747969 h 6862459"/>
              <a:gd name="connsiteX370" fmla="*/ 6396872 w 7052477"/>
              <a:gd name="connsiteY370" fmla="*/ 5736657 h 6862459"/>
              <a:gd name="connsiteX371" fmla="*/ 6397100 w 7052477"/>
              <a:gd name="connsiteY371" fmla="*/ 5736655 h 6862459"/>
              <a:gd name="connsiteX372" fmla="*/ 6818670 w 7052477"/>
              <a:gd name="connsiteY372" fmla="*/ 5736205 h 6862459"/>
              <a:gd name="connsiteX373" fmla="*/ 6833791 w 7052477"/>
              <a:gd name="connsiteY373" fmla="*/ 5751358 h 6862459"/>
              <a:gd name="connsiteX374" fmla="*/ 6818670 w 7052477"/>
              <a:gd name="connsiteY374" fmla="*/ 5766512 h 6862459"/>
              <a:gd name="connsiteX375" fmla="*/ 6803549 w 7052477"/>
              <a:gd name="connsiteY375" fmla="*/ 5751358 h 6862459"/>
              <a:gd name="connsiteX376" fmla="*/ 6818670 w 7052477"/>
              <a:gd name="connsiteY376" fmla="*/ 5736205 h 6862459"/>
              <a:gd name="connsiteX377" fmla="*/ 5971463 w 7052477"/>
              <a:gd name="connsiteY377" fmla="*/ 5734622 h 6862459"/>
              <a:gd name="connsiteX378" fmla="*/ 5979813 w 7052477"/>
              <a:gd name="connsiteY378" fmla="*/ 5742990 h 6862459"/>
              <a:gd name="connsiteX379" fmla="*/ 5971463 w 7052477"/>
              <a:gd name="connsiteY379" fmla="*/ 5751357 h 6862459"/>
              <a:gd name="connsiteX380" fmla="*/ 5963113 w 7052477"/>
              <a:gd name="connsiteY380" fmla="*/ 5742990 h 6862459"/>
              <a:gd name="connsiteX381" fmla="*/ 5971463 w 7052477"/>
              <a:gd name="connsiteY381" fmla="*/ 5734622 h 6862459"/>
              <a:gd name="connsiteX382" fmla="*/ 5540863 w 7052477"/>
              <a:gd name="connsiteY382" fmla="*/ 5730099 h 6862459"/>
              <a:gd name="connsiteX383" fmla="*/ 5546957 w 7052477"/>
              <a:gd name="connsiteY383" fmla="*/ 5736205 h 6862459"/>
              <a:gd name="connsiteX384" fmla="*/ 5540863 w 7052477"/>
              <a:gd name="connsiteY384" fmla="*/ 5742312 h 6862459"/>
              <a:gd name="connsiteX385" fmla="*/ 5534770 w 7052477"/>
              <a:gd name="connsiteY385" fmla="*/ 5736205 h 6862459"/>
              <a:gd name="connsiteX386" fmla="*/ 5540863 w 7052477"/>
              <a:gd name="connsiteY386" fmla="*/ 5730099 h 6862459"/>
              <a:gd name="connsiteX387" fmla="*/ 5103043 w 7052477"/>
              <a:gd name="connsiteY387" fmla="*/ 5722636 h 6862459"/>
              <a:gd name="connsiteX388" fmla="*/ 5106879 w 7052477"/>
              <a:gd name="connsiteY388" fmla="*/ 5726481 h 6862459"/>
              <a:gd name="connsiteX389" fmla="*/ 5103043 w 7052477"/>
              <a:gd name="connsiteY389" fmla="*/ 5730325 h 6862459"/>
              <a:gd name="connsiteX390" fmla="*/ 5099206 w 7052477"/>
              <a:gd name="connsiteY390" fmla="*/ 5726481 h 6862459"/>
              <a:gd name="connsiteX391" fmla="*/ 5103043 w 7052477"/>
              <a:gd name="connsiteY391" fmla="*/ 5722636 h 6862459"/>
              <a:gd name="connsiteX392" fmla="*/ 4654388 w 7052477"/>
              <a:gd name="connsiteY392" fmla="*/ 5709066 h 6862459"/>
              <a:gd name="connsiteX393" fmla="*/ 4656645 w 7052477"/>
              <a:gd name="connsiteY393" fmla="*/ 5711328 h 6862459"/>
              <a:gd name="connsiteX394" fmla="*/ 4654388 w 7052477"/>
              <a:gd name="connsiteY394" fmla="*/ 5713589 h 6862459"/>
              <a:gd name="connsiteX395" fmla="*/ 4653908 w 7052477"/>
              <a:gd name="connsiteY395" fmla="*/ 5713589 h 6862459"/>
              <a:gd name="connsiteX396" fmla="*/ 4652131 w 7052477"/>
              <a:gd name="connsiteY396" fmla="*/ 5711328 h 6862459"/>
              <a:gd name="connsiteX397" fmla="*/ 4654388 w 7052477"/>
              <a:gd name="connsiteY397" fmla="*/ 5709066 h 6862459"/>
              <a:gd name="connsiteX398" fmla="*/ 6634063 w 7052477"/>
              <a:gd name="connsiteY398" fmla="*/ 5648683 h 6862459"/>
              <a:gd name="connsiteX399" fmla="*/ 6648055 w 7052477"/>
              <a:gd name="connsiteY399" fmla="*/ 5662706 h 6862459"/>
              <a:gd name="connsiteX400" fmla="*/ 6634063 w 7052477"/>
              <a:gd name="connsiteY400" fmla="*/ 5676727 h 6862459"/>
              <a:gd name="connsiteX401" fmla="*/ 6620071 w 7052477"/>
              <a:gd name="connsiteY401" fmla="*/ 5662706 h 6862459"/>
              <a:gd name="connsiteX402" fmla="*/ 6634063 w 7052477"/>
              <a:gd name="connsiteY402" fmla="*/ 5648683 h 6862459"/>
              <a:gd name="connsiteX403" fmla="*/ 6213168 w 7052477"/>
              <a:gd name="connsiteY403" fmla="*/ 5648683 h 6862459"/>
              <a:gd name="connsiteX404" fmla="*/ 6223775 w 7052477"/>
              <a:gd name="connsiteY404" fmla="*/ 5659312 h 6862459"/>
              <a:gd name="connsiteX405" fmla="*/ 6213168 w 7052477"/>
              <a:gd name="connsiteY405" fmla="*/ 5669942 h 6862459"/>
              <a:gd name="connsiteX406" fmla="*/ 6202561 w 7052477"/>
              <a:gd name="connsiteY406" fmla="*/ 5659312 h 6862459"/>
              <a:gd name="connsiteX407" fmla="*/ 6213168 w 7052477"/>
              <a:gd name="connsiteY407" fmla="*/ 5648683 h 6862459"/>
              <a:gd name="connsiteX408" fmla="*/ 5788662 w 7052477"/>
              <a:gd name="connsiteY408" fmla="*/ 5646874 h 6862459"/>
              <a:gd name="connsiteX409" fmla="*/ 5796561 w 7052477"/>
              <a:gd name="connsiteY409" fmla="*/ 5654789 h 6862459"/>
              <a:gd name="connsiteX410" fmla="*/ 5788662 w 7052477"/>
              <a:gd name="connsiteY410" fmla="*/ 5662705 h 6862459"/>
              <a:gd name="connsiteX411" fmla="*/ 5780763 w 7052477"/>
              <a:gd name="connsiteY411" fmla="*/ 5654789 h 6862459"/>
              <a:gd name="connsiteX412" fmla="*/ 5788662 w 7052477"/>
              <a:gd name="connsiteY412" fmla="*/ 5646874 h 6862459"/>
              <a:gd name="connsiteX413" fmla="*/ 5358513 w 7052477"/>
              <a:gd name="connsiteY413" fmla="*/ 5642577 h 6862459"/>
              <a:gd name="connsiteX414" fmla="*/ 5364155 w 7052477"/>
              <a:gd name="connsiteY414" fmla="*/ 5648231 h 6862459"/>
              <a:gd name="connsiteX415" fmla="*/ 5364155 w 7052477"/>
              <a:gd name="connsiteY415" fmla="*/ 5650481 h 6862459"/>
              <a:gd name="connsiteX416" fmla="*/ 5357503 w 7052477"/>
              <a:gd name="connsiteY416" fmla="*/ 5654897 h 6862459"/>
              <a:gd name="connsiteX417" fmla="*/ 5353097 w 7052477"/>
              <a:gd name="connsiteY417" fmla="*/ 5648231 h 6862459"/>
              <a:gd name="connsiteX418" fmla="*/ 5358513 w 7052477"/>
              <a:gd name="connsiteY418" fmla="*/ 5642577 h 6862459"/>
              <a:gd name="connsiteX419" fmla="*/ 4920917 w 7052477"/>
              <a:gd name="connsiteY419" fmla="*/ 5635114 h 6862459"/>
              <a:gd name="connsiteX420" fmla="*/ 4924303 w 7052477"/>
              <a:gd name="connsiteY420" fmla="*/ 5638506 h 6862459"/>
              <a:gd name="connsiteX421" fmla="*/ 4920917 w 7052477"/>
              <a:gd name="connsiteY421" fmla="*/ 5641899 h 6862459"/>
              <a:gd name="connsiteX422" fmla="*/ 4917532 w 7052477"/>
              <a:gd name="connsiteY422" fmla="*/ 5638506 h 6862459"/>
              <a:gd name="connsiteX423" fmla="*/ 4920917 w 7052477"/>
              <a:gd name="connsiteY423" fmla="*/ 5635114 h 6862459"/>
              <a:gd name="connsiteX424" fmla="*/ 4471812 w 7052477"/>
              <a:gd name="connsiteY424" fmla="*/ 5621544 h 6862459"/>
              <a:gd name="connsiteX425" fmla="*/ 4473618 w 7052477"/>
              <a:gd name="connsiteY425" fmla="*/ 5623353 h 6862459"/>
              <a:gd name="connsiteX426" fmla="*/ 4471812 w 7052477"/>
              <a:gd name="connsiteY426" fmla="*/ 5624937 h 6862459"/>
              <a:gd name="connsiteX427" fmla="*/ 4470232 w 7052477"/>
              <a:gd name="connsiteY427" fmla="*/ 5623353 h 6862459"/>
              <a:gd name="connsiteX428" fmla="*/ 4470216 w 7052477"/>
              <a:gd name="connsiteY428" fmla="*/ 5623111 h 6862459"/>
              <a:gd name="connsiteX429" fmla="*/ 4471812 w 7052477"/>
              <a:gd name="connsiteY429" fmla="*/ 5621544 h 6862459"/>
              <a:gd name="connsiteX430" fmla="*/ 6029238 w 7052477"/>
              <a:gd name="connsiteY430" fmla="*/ 5560709 h 6862459"/>
              <a:gd name="connsiteX431" fmla="*/ 6039394 w 7052477"/>
              <a:gd name="connsiteY431" fmla="*/ 5570886 h 6862459"/>
              <a:gd name="connsiteX432" fmla="*/ 6029238 w 7052477"/>
              <a:gd name="connsiteY432" fmla="*/ 5581063 h 6862459"/>
              <a:gd name="connsiteX433" fmla="*/ 6019082 w 7052477"/>
              <a:gd name="connsiteY433" fmla="*/ 5570886 h 6862459"/>
              <a:gd name="connsiteX434" fmla="*/ 6029238 w 7052477"/>
              <a:gd name="connsiteY434" fmla="*/ 5560709 h 6862459"/>
              <a:gd name="connsiteX435" fmla="*/ 6449232 w 7052477"/>
              <a:gd name="connsiteY435" fmla="*/ 5560480 h 6862459"/>
              <a:gd name="connsiteX436" fmla="*/ 6462545 w 7052477"/>
              <a:gd name="connsiteY436" fmla="*/ 5573826 h 6862459"/>
              <a:gd name="connsiteX437" fmla="*/ 6449004 w 7052477"/>
              <a:gd name="connsiteY437" fmla="*/ 5587396 h 6862459"/>
              <a:gd name="connsiteX438" fmla="*/ 6448777 w 7052477"/>
              <a:gd name="connsiteY438" fmla="*/ 5587394 h 6862459"/>
              <a:gd name="connsiteX439" fmla="*/ 6435689 w 7052477"/>
              <a:gd name="connsiteY439" fmla="*/ 5573826 h 6862459"/>
              <a:gd name="connsiteX440" fmla="*/ 6435689 w 7052477"/>
              <a:gd name="connsiteY440" fmla="*/ 5573370 h 6862459"/>
              <a:gd name="connsiteX441" fmla="*/ 6449004 w 7052477"/>
              <a:gd name="connsiteY441" fmla="*/ 5560482 h 6862459"/>
              <a:gd name="connsiteX442" fmla="*/ 6449005 w 7052477"/>
              <a:gd name="connsiteY442" fmla="*/ 5560482 h 6862459"/>
              <a:gd name="connsiteX443" fmla="*/ 6449232 w 7052477"/>
              <a:gd name="connsiteY443" fmla="*/ 5560480 h 6862459"/>
              <a:gd name="connsiteX444" fmla="*/ 6866063 w 7052477"/>
              <a:gd name="connsiteY444" fmla="*/ 5559352 h 6862459"/>
              <a:gd name="connsiteX445" fmla="*/ 6882764 w 7052477"/>
              <a:gd name="connsiteY445" fmla="*/ 5576088 h 6862459"/>
              <a:gd name="connsiteX446" fmla="*/ 6866063 w 7052477"/>
              <a:gd name="connsiteY446" fmla="*/ 5592825 h 6862459"/>
              <a:gd name="connsiteX447" fmla="*/ 6849363 w 7052477"/>
              <a:gd name="connsiteY447" fmla="*/ 5576088 h 6862459"/>
              <a:gd name="connsiteX448" fmla="*/ 6866063 w 7052477"/>
              <a:gd name="connsiteY448" fmla="*/ 5559352 h 6862459"/>
              <a:gd name="connsiteX449" fmla="*/ 5605638 w 7052477"/>
              <a:gd name="connsiteY449" fmla="*/ 5559348 h 6862459"/>
              <a:gd name="connsiteX450" fmla="*/ 5612856 w 7052477"/>
              <a:gd name="connsiteY450" fmla="*/ 5566589 h 6862459"/>
              <a:gd name="connsiteX451" fmla="*/ 5605860 w 7052477"/>
              <a:gd name="connsiteY451" fmla="*/ 5573818 h 6862459"/>
              <a:gd name="connsiteX452" fmla="*/ 5598416 w 7052477"/>
              <a:gd name="connsiteY452" fmla="*/ 5566811 h 6862459"/>
              <a:gd name="connsiteX453" fmla="*/ 5605408 w 7052477"/>
              <a:gd name="connsiteY453" fmla="*/ 5559351 h 6862459"/>
              <a:gd name="connsiteX454" fmla="*/ 5605638 w 7052477"/>
              <a:gd name="connsiteY454" fmla="*/ 5559348 h 6862459"/>
              <a:gd name="connsiteX455" fmla="*/ 5176389 w 7052477"/>
              <a:gd name="connsiteY455" fmla="*/ 5555281 h 6862459"/>
              <a:gd name="connsiteX456" fmla="*/ 5181354 w 7052477"/>
              <a:gd name="connsiteY456" fmla="*/ 5560256 h 6862459"/>
              <a:gd name="connsiteX457" fmla="*/ 5181354 w 7052477"/>
              <a:gd name="connsiteY457" fmla="*/ 5560699 h 6862459"/>
              <a:gd name="connsiteX458" fmla="*/ 5175947 w 7052477"/>
              <a:gd name="connsiteY458" fmla="*/ 5565674 h 6862459"/>
              <a:gd name="connsiteX459" fmla="*/ 5170982 w 7052477"/>
              <a:gd name="connsiteY459" fmla="*/ 5560256 h 6862459"/>
              <a:gd name="connsiteX460" fmla="*/ 5176389 w 7052477"/>
              <a:gd name="connsiteY460" fmla="*/ 5555281 h 6862459"/>
              <a:gd name="connsiteX461" fmla="*/ 4739018 w 7052477"/>
              <a:gd name="connsiteY461" fmla="*/ 5548044 h 6862459"/>
              <a:gd name="connsiteX462" fmla="*/ 4741726 w 7052477"/>
              <a:gd name="connsiteY462" fmla="*/ 5550758 h 6862459"/>
              <a:gd name="connsiteX463" fmla="*/ 4739018 w 7052477"/>
              <a:gd name="connsiteY463" fmla="*/ 5553472 h 6862459"/>
              <a:gd name="connsiteX464" fmla="*/ 4736310 w 7052477"/>
              <a:gd name="connsiteY464" fmla="*/ 5550758 h 6862459"/>
              <a:gd name="connsiteX465" fmla="*/ 4739018 w 7052477"/>
              <a:gd name="connsiteY465" fmla="*/ 5548044 h 6862459"/>
              <a:gd name="connsiteX466" fmla="*/ 4289236 w 7052477"/>
              <a:gd name="connsiteY466" fmla="*/ 5533344 h 6862459"/>
              <a:gd name="connsiteX467" fmla="*/ 4291041 w 7052477"/>
              <a:gd name="connsiteY467" fmla="*/ 5535153 h 6862459"/>
              <a:gd name="connsiteX468" fmla="*/ 4289236 w 7052477"/>
              <a:gd name="connsiteY468" fmla="*/ 5536737 h 6862459"/>
              <a:gd name="connsiteX469" fmla="*/ 4287656 w 7052477"/>
              <a:gd name="connsiteY469" fmla="*/ 5535153 h 6862459"/>
              <a:gd name="connsiteX470" fmla="*/ 4289236 w 7052477"/>
              <a:gd name="connsiteY470" fmla="*/ 5533344 h 6862459"/>
              <a:gd name="connsiteX471" fmla="*/ 3818691 w 7052477"/>
              <a:gd name="connsiteY471" fmla="*/ 5505979 h 6862459"/>
              <a:gd name="connsiteX472" fmla="*/ 3819143 w 7052477"/>
              <a:gd name="connsiteY472" fmla="*/ 5506431 h 6862459"/>
              <a:gd name="connsiteX473" fmla="*/ 3818691 w 7052477"/>
              <a:gd name="connsiteY473" fmla="*/ 5506884 h 6862459"/>
              <a:gd name="connsiteX474" fmla="*/ 3818240 w 7052477"/>
              <a:gd name="connsiteY474" fmla="*/ 5506431 h 6862459"/>
              <a:gd name="connsiteX475" fmla="*/ 3818691 w 7052477"/>
              <a:gd name="connsiteY475" fmla="*/ 5505979 h 6862459"/>
              <a:gd name="connsiteX476" fmla="*/ 6263946 w 7052477"/>
              <a:gd name="connsiteY476" fmla="*/ 5472960 h 6862459"/>
              <a:gd name="connsiteX477" fmla="*/ 6276133 w 7052477"/>
              <a:gd name="connsiteY477" fmla="*/ 5485173 h 6862459"/>
              <a:gd name="connsiteX478" fmla="*/ 6263946 w 7052477"/>
              <a:gd name="connsiteY478" fmla="*/ 5497612 h 6862459"/>
              <a:gd name="connsiteX479" fmla="*/ 6251534 w 7052477"/>
              <a:gd name="connsiteY479" fmla="*/ 5485173 h 6862459"/>
              <a:gd name="connsiteX480" fmla="*/ 6263946 w 7052477"/>
              <a:gd name="connsiteY480" fmla="*/ 5472960 h 6862459"/>
              <a:gd name="connsiteX481" fmla="*/ 5844179 w 7052477"/>
              <a:gd name="connsiteY481" fmla="*/ 5472960 h 6862459"/>
              <a:gd name="connsiteX482" fmla="*/ 5853206 w 7052477"/>
              <a:gd name="connsiteY482" fmla="*/ 5482006 h 6862459"/>
              <a:gd name="connsiteX483" fmla="*/ 5844179 w 7052477"/>
              <a:gd name="connsiteY483" fmla="*/ 5491052 h 6862459"/>
              <a:gd name="connsiteX484" fmla="*/ 5835152 w 7052477"/>
              <a:gd name="connsiteY484" fmla="*/ 5482006 h 6862459"/>
              <a:gd name="connsiteX485" fmla="*/ 5844179 w 7052477"/>
              <a:gd name="connsiteY485" fmla="*/ 5472960 h 6862459"/>
              <a:gd name="connsiteX486" fmla="*/ 5422381 w 7052477"/>
              <a:gd name="connsiteY486" fmla="*/ 5471604 h 6862459"/>
              <a:gd name="connsiteX487" fmla="*/ 5428925 w 7052477"/>
              <a:gd name="connsiteY487" fmla="*/ 5478162 h 6862459"/>
              <a:gd name="connsiteX488" fmla="*/ 5428925 w 7052477"/>
              <a:gd name="connsiteY488" fmla="*/ 5478607 h 6862459"/>
              <a:gd name="connsiteX489" fmla="*/ 5421936 w 7052477"/>
              <a:gd name="connsiteY489" fmla="*/ 5485166 h 6862459"/>
              <a:gd name="connsiteX490" fmla="*/ 5415392 w 7052477"/>
              <a:gd name="connsiteY490" fmla="*/ 5478162 h 6862459"/>
              <a:gd name="connsiteX491" fmla="*/ 5422381 w 7052477"/>
              <a:gd name="connsiteY491" fmla="*/ 5471604 h 6862459"/>
              <a:gd name="connsiteX492" fmla="*/ 6679426 w 7052477"/>
              <a:gd name="connsiteY492" fmla="*/ 5471375 h 6862459"/>
              <a:gd name="connsiteX493" fmla="*/ 6694997 w 7052477"/>
              <a:gd name="connsiteY493" fmla="*/ 5486983 h 6862459"/>
              <a:gd name="connsiteX494" fmla="*/ 6694998 w 7052477"/>
              <a:gd name="connsiteY494" fmla="*/ 5487207 h 6862459"/>
              <a:gd name="connsiteX495" fmla="*/ 6679202 w 7052477"/>
              <a:gd name="connsiteY495" fmla="*/ 5503041 h 6862459"/>
              <a:gd name="connsiteX496" fmla="*/ 6663403 w 7052477"/>
              <a:gd name="connsiteY496" fmla="*/ 5487210 h 6862459"/>
              <a:gd name="connsiteX497" fmla="*/ 6679199 w 7052477"/>
              <a:gd name="connsiteY497" fmla="*/ 5471377 h 6862459"/>
              <a:gd name="connsiteX498" fmla="*/ 6679426 w 7052477"/>
              <a:gd name="connsiteY498" fmla="*/ 5471375 h 6862459"/>
              <a:gd name="connsiteX499" fmla="*/ 4994039 w 7052477"/>
              <a:gd name="connsiteY499" fmla="*/ 5467759 h 6862459"/>
              <a:gd name="connsiteX500" fmla="*/ 4998552 w 7052477"/>
              <a:gd name="connsiteY500" fmla="*/ 5472282 h 6862459"/>
              <a:gd name="connsiteX501" fmla="*/ 4994039 w 7052477"/>
              <a:gd name="connsiteY501" fmla="*/ 5476805 h 6862459"/>
              <a:gd name="connsiteX502" fmla="*/ 4989525 w 7052477"/>
              <a:gd name="connsiteY502" fmla="*/ 5472282 h 6862459"/>
              <a:gd name="connsiteX503" fmla="*/ 4994039 w 7052477"/>
              <a:gd name="connsiteY503" fmla="*/ 5467759 h 6862459"/>
              <a:gd name="connsiteX504" fmla="*/ 4557797 w 7052477"/>
              <a:gd name="connsiteY504" fmla="*/ 5460296 h 6862459"/>
              <a:gd name="connsiteX505" fmla="*/ 4560505 w 7052477"/>
              <a:gd name="connsiteY505" fmla="*/ 5463010 h 6862459"/>
              <a:gd name="connsiteX506" fmla="*/ 4557797 w 7052477"/>
              <a:gd name="connsiteY506" fmla="*/ 5465724 h 6862459"/>
              <a:gd name="connsiteX507" fmla="*/ 4555089 w 7052477"/>
              <a:gd name="connsiteY507" fmla="*/ 5463010 h 6862459"/>
              <a:gd name="connsiteX508" fmla="*/ 4557797 w 7052477"/>
              <a:gd name="connsiteY508" fmla="*/ 5460296 h 6862459"/>
              <a:gd name="connsiteX509" fmla="*/ 5660475 w 7052477"/>
              <a:gd name="connsiteY509" fmla="*/ 5384986 h 6862459"/>
              <a:gd name="connsiteX510" fmla="*/ 5669051 w 7052477"/>
              <a:gd name="connsiteY510" fmla="*/ 5393580 h 6862459"/>
              <a:gd name="connsiteX511" fmla="*/ 5660475 w 7052477"/>
              <a:gd name="connsiteY511" fmla="*/ 5402174 h 6862459"/>
              <a:gd name="connsiteX512" fmla="*/ 5651899 w 7052477"/>
              <a:gd name="connsiteY512" fmla="*/ 5393580 h 6862459"/>
              <a:gd name="connsiteX513" fmla="*/ 5660475 w 7052477"/>
              <a:gd name="connsiteY513" fmla="*/ 5384986 h 6862459"/>
              <a:gd name="connsiteX514" fmla="*/ 6078436 w 7052477"/>
              <a:gd name="connsiteY514" fmla="*/ 5384307 h 6862459"/>
              <a:gd name="connsiteX515" fmla="*/ 6089043 w 7052477"/>
              <a:gd name="connsiteY515" fmla="*/ 5396067 h 6862459"/>
              <a:gd name="connsiteX516" fmla="*/ 6081726 w 7052477"/>
              <a:gd name="connsiteY516" fmla="*/ 5403400 h 6862459"/>
              <a:gd name="connsiteX517" fmla="*/ 6066475 w 7052477"/>
              <a:gd name="connsiteY517" fmla="*/ 5396067 h 6862459"/>
              <a:gd name="connsiteX518" fmla="*/ 6066477 w 7052477"/>
              <a:gd name="connsiteY518" fmla="*/ 5395839 h 6862459"/>
              <a:gd name="connsiteX519" fmla="*/ 6078436 w 7052477"/>
              <a:gd name="connsiteY519" fmla="*/ 5384307 h 6862459"/>
              <a:gd name="connsiteX520" fmla="*/ 5238902 w 7052477"/>
              <a:gd name="connsiteY520" fmla="*/ 5383629 h 6862459"/>
              <a:gd name="connsiteX521" fmla="*/ 5244996 w 7052477"/>
              <a:gd name="connsiteY521" fmla="*/ 5389961 h 6862459"/>
              <a:gd name="connsiteX522" fmla="*/ 5238902 w 7052477"/>
              <a:gd name="connsiteY522" fmla="*/ 5396068 h 6862459"/>
              <a:gd name="connsiteX523" fmla="*/ 5232809 w 7052477"/>
              <a:gd name="connsiteY523" fmla="*/ 5389961 h 6862459"/>
              <a:gd name="connsiteX524" fmla="*/ 5238902 w 7052477"/>
              <a:gd name="connsiteY524" fmla="*/ 5383629 h 6862459"/>
              <a:gd name="connsiteX525" fmla="*/ 6493463 w 7052477"/>
              <a:gd name="connsiteY525" fmla="*/ 5382498 h 6862459"/>
              <a:gd name="connsiteX526" fmla="*/ 6508584 w 7052477"/>
              <a:gd name="connsiteY526" fmla="*/ 5397651 h 6862459"/>
              <a:gd name="connsiteX527" fmla="*/ 6493463 w 7052477"/>
              <a:gd name="connsiteY527" fmla="*/ 5412805 h 6862459"/>
              <a:gd name="connsiteX528" fmla="*/ 6478342 w 7052477"/>
              <a:gd name="connsiteY528" fmla="*/ 5397651 h 6862459"/>
              <a:gd name="connsiteX529" fmla="*/ 6493463 w 7052477"/>
              <a:gd name="connsiteY529" fmla="*/ 5382498 h 6862459"/>
              <a:gd name="connsiteX530" fmla="*/ 4811463 w 7052477"/>
              <a:gd name="connsiteY530" fmla="*/ 5380463 h 6862459"/>
              <a:gd name="connsiteX531" fmla="*/ 4815525 w 7052477"/>
              <a:gd name="connsiteY531" fmla="*/ 5384308 h 6862459"/>
              <a:gd name="connsiteX532" fmla="*/ 4811463 w 7052477"/>
              <a:gd name="connsiteY532" fmla="*/ 5388378 h 6862459"/>
              <a:gd name="connsiteX533" fmla="*/ 4807626 w 7052477"/>
              <a:gd name="connsiteY533" fmla="*/ 5384308 h 6862459"/>
              <a:gd name="connsiteX534" fmla="*/ 4811463 w 7052477"/>
              <a:gd name="connsiteY534" fmla="*/ 5380463 h 6862459"/>
              <a:gd name="connsiteX535" fmla="*/ 6906461 w 7052477"/>
              <a:gd name="connsiteY535" fmla="*/ 5380010 h 6862459"/>
              <a:gd name="connsiteX536" fmla="*/ 6925418 w 7052477"/>
              <a:gd name="connsiteY536" fmla="*/ 5399008 h 6862459"/>
              <a:gd name="connsiteX537" fmla="*/ 6925418 w 7052477"/>
              <a:gd name="connsiteY537" fmla="*/ 5399458 h 6862459"/>
              <a:gd name="connsiteX538" fmla="*/ 6906011 w 7052477"/>
              <a:gd name="connsiteY538" fmla="*/ 5418456 h 6862459"/>
              <a:gd name="connsiteX539" fmla="*/ 6887054 w 7052477"/>
              <a:gd name="connsiteY539" fmla="*/ 5399008 h 6862459"/>
              <a:gd name="connsiteX540" fmla="*/ 6906461 w 7052477"/>
              <a:gd name="connsiteY540" fmla="*/ 5380010 h 6862459"/>
              <a:gd name="connsiteX541" fmla="*/ 4375220 w 7052477"/>
              <a:gd name="connsiteY541" fmla="*/ 5372999 h 6862459"/>
              <a:gd name="connsiteX542" fmla="*/ 4377477 w 7052477"/>
              <a:gd name="connsiteY542" fmla="*/ 5375261 h 6862459"/>
              <a:gd name="connsiteX543" fmla="*/ 4375220 w 7052477"/>
              <a:gd name="connsiteY543" fmla="*/ 5377522 h 6862459"/>
              <a:gd name="connsiteX544" fmla="*/ 4372963 w 7052477"/>
              <a:gd name="connsiteY544" fmla="*/ 5375261 h 6862459"/>
              <a:gd name="connsiteX545" fmla="*/ 4372963 w 7052477"/>
              <a:gd name="connsiteY545" fmla="*/ 5374780 h 6862459"/>
              <a:gd name="connsiteX546" fmla="*/ 4375220 w 7052477"/>
              <a:gd name="connsiteY546" fmla="*/ 5372999 h 6862459"/>
              <a:gd name="connsiteX547" fmla="*/ 3923632 w 7052477"/>
              <a:gd name="connsiteY547" fmla="*/ 5357395 h 6862459"/>
              <a:gd name="connsiteX548" fmla="*/ 3924761 w 7052477"/>
              <a:gd name="connsiteY548" fmla="*/ 5358526 h 6862459"/>
              <a:gd name="connsiteX549" fmla="*/ 3923632 w 7052477"/>
              <a:gd name="connsiteY549" fmla="*/ 5359657 h 6862459"/>
              <a:gd name="connsiteX550" fmla="*/ 3922504 w 7052477"/>
              <a:gd name="connsiteY550" fmla="*/ 5358526 h 6862459"/>
              <a:gd name="connsiteX551" fmla="*/ 3443834 w 7052477"/>
              <a:gd name="connsiteY551" fmla="*/ 5322567 h 6862459"/>
              <a:gd name="connsiteX552" fmla="*/ 3444286 w 7052477"/>
              <a:gd name="connsiteY552" fmla="*/ 5323019 h 6862459"/>
              <a:gd name="connsiteX553" fmla="*/ 3443834 w 7052477"/>
              <a:gd name="connsiteY553" fmla="*/ 5323472 h 6862459"/>
              <a:gd name="connsiteX554" fmla="*/ 3443383 w 7052477"/>
              <a:gd name="connsiteY554" fmla="*/ 5323019 h 6862459"/>
              <a:gd name="connsiteX555" fmla="*/ 3443834 w 7052477"/>
              <a:gd name="connsiteY555" fmla="*/ 5322567 h 6862459"/>
              <a:gd name="connsiteX556" fmla="*/ 5475642 w 7052477"/>
              <a:gd name="connsiteY556" fmla="*/ 5296785 h 6862459"/>
              <a:gd name="connsiteX557" fmla="*/ 5483541 w 7052477"/>
              <a:gd name="connsiteY557" fmla="*/ 5304700 h 6862459"/>
              <a:gd name="connsiteX558" fmla="*/ 5475642 w 7052477"/>
              <a:gd name="connsiteY558" fmla="*/ 5312616 h 6862459"/>
              <a:gd name="connsiteX559" fmla="*/ 5467743 w 7052477"/>
              <a:gd name="connsiteY559" fmla="*/ 5304700 h 6862459"/>
              <a:gd name="connsiteX560" fmla="*/ 5475642 w 7052477"/>
              <a:gd name="connsiteY560" fmla="*/ 5296785 h 6862459"/>
              <a:gd name="connsiteX561" fmla="*/ 5892249 w 7052477"/>
              <a:gd name="connsiteY561" fmla="*/ 5296107 h 6862459"/>
              <a:gd name="connsiteX562" fmla="*/ 5903082 w 7052477"/>
              <a:gd name="connsiteY562" fmla="*/ 5306962 h 6862459"/>
              <a:gd name="connsiteX563" fmla="*/ 5892249 w 7052477"/>
              <a:gd name="connsiteY563" fmla="*/ 5317592 h 6862459"/>
              <a:gd name="connsiteX564" fmla="*/ 5881642 w 7052477"/>
              <a:gd name="connsiteY564" fmla="*/ 5306962 h 6862459"/>
              <a:gd name="connsiteX565" fmla="*/ 5892249 w 7052477"/>
              <a:gd name="connsiteY565" fmla="*/ 5296107 h 6862459"/>
              <a:gd name="connsiteX566" fmla="*/ 5054295 w 7052477"/>
              <a:gd name="connsiteY566" fmla="*/ 5295880 h 6862459"/>
              <a:gd name="connsiteX567" fmla="*/ 5059937 w 7052477"/>
              <a:gd name="connsiteY567" fmla="*/ 5301534 h 6862459"/>
              <a:gd name="connsiteX568" fmla="*/ 5054295 w 7052477"/>
              <a:gd name="connsiteY568" fmla="*/ 5307188 h 6862459"/>
              <a:gd name="connsiteX569" fmla="*/ 5048653 w 7052477"/>
              <a:gd name="connsiteY569" fmla="*/ 5301534 h 6862459"/>
              <a:gd name="connsiteX570" fmla="*/ 5054295 w 7052477"/>
              <a:gd name="connsiteY570" fmla="*/ 5295880 h 6862459"/>
              <a:gd name="connsiteX571" fmla="*/ 6306374 w 7052477"/>
              <a:gd name="connsiteY571" fmla="*/ 5293845 h 6862459"/>
              <a:gd name="connsiteX572" fmla="*/ 6320818 w 7052477"/>
              <a:gd name="connsiteY572" fmla="*/ 5308320 h 6862459"/>
              <a:gd name="connsiteX573" fmla="*/ 6320818 w 7052477"/>
              <a:gd name="connsiteY573" fmla="*/ 5308769 h 6862459"/>
              <a:gd name="connsiteX574" fmla="*/ 6305927 w 7052477"/>
              <a:gd name="connsiteY574" fmla="*/ 5323244 h 6862459"/>
              <a:gd name="connsiteX575" fmla="*/ 6291483 w 7052477"/>
              <a:gd name="connsiteY575" fmla="*/ 5308320 h 6862459"/>
              <a:gd name="connsiteX576" fmla="*/ 6306374 w 7052477"/>
              <a:gd name="connsiteY576" fmla="*/ 5293845 h 6862459"/>
              <a:gd name="connsiteX577" fmla="*/ 4629112 w 7052477"/>
              <a:gd name="connsiteY577" fmla="*/ 5292036 h 6862459"/>
              <a:gd name="connsiteX578" fmla="*/ 4632497 w 7052477"/>
              <a:gd name="connsiteY578" fmla="*/ 5295428 h 6862459"/>
              <a:gd name="connsiteX579" fmla="*/ 4629112 w 7052477"/>
              <a:gd name="connsiteY579" fmla="*/ 5298820 h 6862459"/>
              <a:gd name="connsiteX580" fmla="*/ 4625727 w 7052477"/>
              <a:gd name="connsiteY580" fmla="*/ 5295428 h 6862459"/>
              <a:gd name="connsiteX581" fmla="*/ 4629112 w 7052477"/>
              <a:gd name="connsiteY581" fmla="*/ 5292036 h 6862459"/>
              <a:gd name="connsiteX582" fmla="*/ 6718468 w 7052477"/>
              <a:gd name="connsiteY582" fmla="*/ 5292035 h 6862459"/>
              <a:gd name="connsiteX583" fmla="*/ 6718468 w 7052477"/>
              <a:gd name="connsiteY583" fmla="*/ 5292036 h 6862459"/>
              <a:gd name="connsiteX584" fmla="*/ 6736297 w 7052477"/>
              <a:gd name="connsiteY584" fmla="*/ 5309903 h 6862459"/>
              <a:gd name="connsiteX585" fmla="*/ 6736297 w 7052477"/>
              <a:gd name="connsiteY585" fmla="*/ 5313942 h 6862459"/>
              <a:gd name="connsiteX586" fmla="*/ 6716339 w 7052477"/>
              <a:gd name="connsiteY586" fmla="*/ 5329903 h 6862459"/>
              <a:gd name="connsiteX587" fmla="*/ 6700413 w 7052477"/>
              <a:gd name="connsiteY587" fmla="*/ 5309903 h 6862459"/>
              <a:gd name="connsiteX588" fmla="*/ 6700415 w 7052477"/>
              <a:gd name="connsiteY588" fmla="*/ 5309675 h 6862459"/>
              <a:gd name="connsiteX589" fmla="*/ 6718468 w 7052477"/>
              <a:gd name="connsiteY589" fmla="*/ 5292035 h 6862459"/>
              <a:gd name="connsiteX590" fmla="*/ 4193321 w 7052477"/>
              <a:gd name="connsiteY590" fmla="*/ 5285025 h 6862459"/>
              <a:gd name="connsiteX591" fmla="*/ 4195352 w 7052477"/>
              <a:gd name="connsiteY591" fmla="*/ 5287287 h 6862459"/>
              <a:gd name="connsiteX592" fmla="*/ 4195365 w 7052477"/>
              <a:gd name="connsiteY592" fmla="*/ 5287525 h 6862459"/>
              <a:gd name="connsiteX593" fmla="*/ 4193321 w 7052477"/>
              <a:gd name="connsiteY593" fmla="*/ 5289548 h 6862459"/>
              <a:gd name="connsiteX594" fmla="*/ 4192841 w 7052477"/>
              <a:gd name="connsiteY594" fmla="*/ 5289548 h 6862459"/>
              <a:gd name="connsiteX595" fmla="*/ 4191064 w 7052477"/>
              <a:gd name="connsiteY595" fmla="*/ 5287287 h 6862459"/>
              <a:gd name="connsiteX596" fmla="*/ 4193321 w 7052477"/>
              <a:gd name="connsiteY596" fmla="*/ 5285025 h 6862459"/>
              <a:gd name="connsiteX597" fmla="*/ 3740379 w 7052477"/>
              <a:gd name="connsiteY597" fmla="*/ 5268742 h 6862459"/>
              <a:gd name="connsiteX598" fmla="*/ 3741508 w 7052477"/>
              <a:gd name="connsiteY598" fmla="*/ 5269873 h 6862459"/>
              <a:gd name="connsiteX599" fmla="*/ 3740379 w 7052477"/>
              <a:gd name="connsiteY599" fmla="*/ 5271004 h 6862459"/>
              <a:gd name="connsiteX600" fmla="*/ 3739251 w 7052477"/>
              <a:gd name="connsiteY600" fmla="*/ 5269873 h 6862459"/>
              <a:gd name="connsiteX601" fmla="*/ 3740379 w 7052477"/>
              <a:gd name="connsiteY601" fmla="*/ 5268742 h 6862459"/>
              <a:gd name="connsiteX602" fmla="*/ 5290582 w 7052477"/>
              <a:gd name="connsiteY602" fmla="*/ 5208585 h 6862459"/>
              <a:gd name="connsiteX603" fmla="*/ 5297804 w 7052477"/>
              <a:gd name="connsiteY603" fmla="*/ 5215822 h 6862459"/>
              <a:gd name="connsiteX604" fmla="*/ 5290582 w 7052477"/>
              <a:gd name="connsiteY604" fmla="*/ 5223059 h 6862459"/>
              <a:gd name="connsiteX605" fmla="*/ 5283361 w 7052477"/>
              <a:gd name="connsiteY605" fmla="*/ 5215822 h 6862459"/>
              <a:gd name="connsiteX606" fmla="*/ 5290582 w 7052477"/>
              <a:gd name="connsiteY606" fmla="*/ 5208585 h 6862459"/>
              <a:gd name="connsiteX607" fmla="*/ 4871493 w 7052477"/>
              <a:gd name="connsiteY607" fmla="*/ 5207906 h 6862459"/>
              <a:gd name="connsiteX608" fmla="*/ 4876458 w 7052477"/>
              <a:gd name="connsiteY608" fmla="*/ 5212881 h 6862459"/>
              <a:gd name="connsiteX609" fmla="*/ 4871493 w 7052477"/>
              <a:gd name="connsiteY609" fmla="*/ 5217857 h 6862459"/>
              <a:gd name="connsiteX610" fmla="*/ 4866528 w 7052477"/>
              <a:gd name="connsiteY610" fmla="*/ 5212881 h 6862459"/>
              <a:gd name="connsiteX611" fmla="*/ 4871493 w 7052477"/>
              <a:gd name="connsiteY611" fmla="*/ 5207906 h 6862459"/>
              <a:gd name="connsiteX612" fmla="*/ 5705837 w 7052477"/>
              <a:gd name="connsiteY612" fmla="*/ 5207454 h 6862459"/>
              <a:gd name="connsiteX613" fmla="*/ 5715992 w 7052477"/>
              <a:gd name="connsiteY613" fmla="*/ 5217631 h 6862459"/>
              <a:gd name="connsiteX614" fmla="*/ 5705837 w 7052477"/>
              <a:gd name="connsiteY614" fmla="*/ 5227808 h 6862459"/>
              <a:gd name="connsiteX615" fmla="*/ 5695681 w 7052477"/>
              <a:gd name="connsiteY615" fmla="*/ 5217631 h 6862459"/>
              <a:gd name="connsiteX616" fmla="*/ 5705837 w 7052477"/>
              <a:gd name="connsiteY616" fmla="*/ 5207454 h 6862459"/>
              <a:gd name="connsiteX617" fmla="*/ 6118607 w 7052477"/>
              <a:gd name="connsiteY617" fmla="*/ 5205418 h 6862459"/>
              <a:gd name="connsiteX618" fmla="*/ 6132148 w 7052477"/>
              <a:gd name="connsiteY618" fmla="*/ 5218988 h 6862459"/>
              <a:gd name="connsiteX619" fmla="*/ 6118607 w 7052477"/>
              <a:gd name="connsiteY619" fmla="*/ 5232558 h 6862459"/>
              <a:gd name="connsiteX620" fmla="*/ 6105066 w 7052477"/>
              <a:gd name="connsiteY620" fmla="*/ 5218988 h 6862459"/>
              <a:gd name="connsiteX621" fmla="*/ 6118607 w 7052477"/>
              <a:gd name="connsiteY621" fmla="*/ 5205418 h 6862459"/>
              <a:gd name="connsiteX622" fmla="*/ 4446311 w 7052477"/>
              <a:gd name="connsiteY622" fmla="*/ 5204740 h 6862459"/>
              <a:gd name="connsiteX623" fmla="*/ 4449696 w 7052477"/>
              <a:gd name="connsiteY623" fmla="*/ 5208132 h 6862459"/>
              <a:gd name="connsiteX624" fmla="*/ 4446311 w 7052477"/>
              <a:gd name="connsiteY624" fmla="*/ 5211524 h 6862459"/>
              <a:gd name="connsiteX625" fmla="*/ 4442925 w 7052477"/>
              <a:gd name="connsiteY625" fmla="*/ 5208132 h 6862459"/>
              <a:gd name="connsiteX626" fmla="*/ 4446311 w 7052477"/>
              <a:gd name="connsiteY626" fmla="*/ 5204740 h 6862459"/>
              <a:gd name="connsiteX627" fmla="*/ 6529798 w 7052477"/>
              <a:gd name="connsiteY627" fmla="*/ 5202931 h 6862459"/>
              <a:gd name="connsiteX628" fmla="*/ 6546498 w 7052477"/>
              <a:gd name="connsiteY628" fmla="*/ 5219894 h 6862459"/>
              <a:gd name="connsiteX629" fmla="*/ 6529798 w 7052477"/>
              <a:gd name="connsiteY629" fmla="*/ 5236630 h 6862459"/>
              <a:gd name="connsiteX630" fmla="*/ 6512872 w 7052477"/>
              <a:gd name="connsiteY630" fmla="*/ 5219894 h 6862459"/>
              <a:gd name="connsiteX631" fmla="*/ 6529798 w 7052477"/>
              <a:gd name="connsiteY631" fmla="*/ 5202931 h 6862459"/>
              <a:gd name="connsiteX632" fmla="*/ 6939409 w 7052477"/>
              <a:gd name="connsiteY632" fmla="*/ 5199312 h 6862459"/>
              <a:gd name="connsiteX633" fmla="*/ 6960623 w 7052477"/>
              <a:gd name="connsiteY633" fmla="*/ 5220572 h 6862459"/>
              <a:gd name="connsiteX634" fmla="*/ 6939409 w 7052477"/>
              <a:gd name="connsiteY634" fmla="*/ 5241831 h 6862459"/>
              <a:gd name="connsiteX635" fmla="*/ 6918195 w 7052477"/>
              <a:gd name="connsiteY635" fmla="*/ 5220572 h 6862459"/>
              <a:gd name="connsiteX636" fmla="*/ 6939409 w 7052477"/>
              <a:gd name="connsiteY636" fmla="*/ 5199312 h 6862459"/>
              <a:gd name="connsiteX637" fmla="*/ 4011197 w 7052477"/>
              <a:gd name="connsiteY637" fmla="*/ 5197955 h 6862459"/>
              <a:gd name="connsiteX638" fmla="*/ 4013002 w 7052477"/>
              <a:gd name="connsiteY638" fmla="*/ 5199538 h 6862459"/>
              <a:gd name="connsiteX639" fmla="*/ 4011197 w 7052477"/>
              <a:gd name="connsiteY639" fmla="*/ 5201348 h 6862459"/>
              <a:gd name="connsiteX640" fmla="*/ 4009617 w 7052477"/>
              <a:gd name="connsiteY640" fmla="*/ 5199538 h 6862459"/>
              <a:gd name="connsiteX641" fmla="*/ 4011197 w 7052477"/>
              <a:gd name="connsiteY641" fmla="*/ 5197955 h 6862459"/>
              <a:gd name="connsiteX642" fmla="*/ 3556900 w 7052477"/>
              <a:gd name="connsiteY642" fmla="*/ 5180767 h 6862459"/>
              <a:gd name="connsiteX643" fmla="*/ 3557352 w 7052477"/>
              <a:gd name="connsiteY643" fmla="*/ 5181219 h 6862459"/>
              <a:gd name="connsiteX644" fmla="*/ 3556900 w 7052477"/>
              <a:gd name="connsiteY644" fmla="*/ 5181672 h 6862459"/>
              <a:gd name="connsiteX645" fmla="*/ 3556449 w 7052477"/>
              <a:gd name="connsiteY645" fmla="*/ 5181219 h 6862459"/>
              <a:gd name="connsiteX646" fmla="*/ 3556900 w 7052477"/>
              <a:gd name="connsiteY646" fmla="*/ 5180767 h 6862459"/>
              <a:gd name="connsiteX647" fmla="*/ 5104622 w 7052477"/>
              <a:gd name="connsiteY647" fmla="*/ 5119932 h 6862459"/>
              <a:gd name="connsiteX648" fmla="*/ 5111392 w 7052477"/>
              <a:gd name="connsiteY648" fmla="*/ 5126717 h 6862459"/>
              <a:gd name="connsiteX649" fmla="*/ 5104622 w 7052477"/>
              <a:gd name="connsiteY649" fmla="*/ 5133501 h 6862459"/>
              <a:gd name="connsiteX650" fmla="*/ 5097851 w 7052477"/>
              <a:gd name="connsiteY650" fmla="*/ 5126717 h 6862459"/>
              <a:gd name="connsiteX651" fmla="*/ 5104622 w 7052477"/>
              <a:gd name="connsiteY651" fmla="*/ 5119932 h 6862459"/>
              <a:gd name="connsiteX652" fmla="*/ 4687112 w 7052477"/>
              <a:gd name="connsiteY652" fmla="*/ 5119705 h 6862459"/>
              <a:gd name="connsiteX653" fmla="*/ 4691625 w 7052477"/>
              <a:gd name="connsiteY653" fmla="*/ 5124228 h 6862459"/>
              <a:gd name="connsiteX654" fmla="*/ 4687112 w 7052477"/>
              <a:gd name="connsiteY654" fmla="*/ 5128751 h 6862459"/>
              <a:gd name="connsiteX655" fmla="*/ 4682598 w 7052477"/>
              <a:gd name="connsiteY655" fmla="*/ 5124228 h 6862459"/>
              <a:gd name="connsiteX656" fmla="*/ 4687112 w 7052477"/>
              <a:gd name="connsiteY656" fmla="*/ 5119705 h 6862459"/>
              <a:gd name="connsiteX657" fmla="*/ 5518747 w 7052477"/>
              <a:gd name="connsiteY657" fmla="*/ 5118801 h 6862459"/>
              <a:gd name="connsiteX658" fmla="*/ 5528225 w 7052477"/>
              <a:gd name="connsiteY658" fmla="*/ 5128299 h 6862459"/>
              <a:gd name="connsiteX659" fmla="*/ 5518747 w 7052477"/>
              <a:gd name="connsiteY659" fmla="*/ 5137798 h 6862459"/>
              <a:gd name="connsiteX660" fmla="*/ 5509268 w 7052477"/>
              <a:gd name="connsiteY660" fmla="*/ 5128299 h 6862459"/>
              <a:gd name="connsiteX661" fmla="*/ 5518747 w 7052477"/>
              <a:gd name="connsiteY661" fmla="*/ 5118801 h 6862459"/>
              <a:gd name="connsiteX662" fmla="*/ 4264411 w 7052477"/>
              <a:gd name="connsiteY662" fmla="*/ 5117218 h 6862459"/>
              <a:gd name="connsiteX663" fmla="*/ 4267345 w 7052477"/>
              <a:gd name="connsiteY663" fmla="*/ 5120158 h 6862459"/>
              <a:gd name="connsiteX664" fmla="*/ 4264411 w 7052477"/>
              <a:gd name="connsiteY664" fmla="*/ 5122872 h 6862459"/>
              <a:gd name="connsiteX665" fmla="*/ 4261703 w 7052477"/>
              <a:gd name="connsiteY665" fmla="*/ 5120158 h 6862459"/>
              <a:gd name="connsiteX666" fmla="*/ 4264411 w 7052477"/>
              <a:gd name="connsiteY666" fmla="*/ 5117218 h 6862459"/>
              <a:gd name="connsiteX667" fmla="*/ 5930389 w 7052477"/>
              <a:gd name="connsiteY667" fmla="*/ 5116991 h 6862459"/>
              <a:gd name="connsiteX668" fmla="*/ 5942576 w 7052477"/>
              <a:gd name="connsiteY668" fmla="*/ 5129204 h 6862459"/>
              <a:gd name="connsiteX669" fmla="*/ 5930389 w 7052477"/>
              <a:gd name="connsiteY669" fmla="*/ 5141643 h 6862459"/>
              <a:gd name="connsiteX670" fmla="*/ 5917977 w 7052477"/>
              <a:gd name="connsiteY670" fmla="*/ 5129204 h 6862459"/>
              <a:gd name="connsiteX671" fmla="*/ 5930389 w 7052477"/>
              <a:gd name="connsiteY671" fmla="*/ 5116991 h 6862459"/>
              <a:gd name="connsiteX672" fmla="*/ 6340452 w 7052477"/>
              <a:gd name="connsiteY672" fmla="*/ 5113825 h 6862459"/>
              <a:gd name="connsiteX673" fmla="*/ 6356701 w 7052477"/>
              <a:gd name="connsiteY673" fmla="*/ 5130109 h 6862459"/>
              <a:gd name="connsiteX674" fmla="*/ 6340452 w 7052477"/>
              <a:gd name="connsiteY674" fmla="*/ 5146393 h 6862459"/>
              <a:gd name="connsiteX675" fmla="*/ 6324203 w 7052477"/>
              <a:gd name="connsiteY675" fmla="*/ 5130109 h 6862459"/>
              <a:gd name="connsiteX676" fmla="*/ 6340452 w 7052477"/>
              <a:gd name="connsiteY676" fmla="*/ 5113825 h 6862459"/>
              <a:gd name="connsiteX677" fmla="*/ 3829298 w 7052477"/>
              <a:gd name="connsiteY677" fmla="*/ 5110659 h 6862459"/>
              <a:gd name="connsiteX678" fmla="*/ 3830427 w 7052477"/>
              <a:gd name="connsiteY678" fmla="*/ 5111790 h 6862459"/>
              <a:gd name="connsiteX679" fmla="*/ 3829298 w 7052477"/>
              <a:gd name="connsiteY679" fmla="*/ 5112921 h 6862459"/>
              <a:gd name="connsiteX680" fmla="*/ 3828170 w 7052477"/>
              <a:gd name="connsiteY680" fmla="*/ 5111790 h 6862459"/>
              <a:gd name="connsiteX681" fmla="*/ 3829298 w 7052477"/>
              <a:gd name="connsiteY681" fmla="*/ 5110659 h 6862459"/>
              <a:gd name="connsiteX682" fmla="*/ 6749160 w 7052477"/>
              <a:gd name="connsiteY682" fmla="*/ 5110433 h 6862459"/>
              <a:gd name="connsiteX683" fmla="*/ 6769246 w 7052477"/>
              <a:gd name="connsiteY683" fmla="*/ 5130562 h 6862459"/>
              <a:gd name="connsiteX684" fmla="*/ 6749160 w 7052477"/>
              <a:gd name="connsiteY684" fmla="*/ 5150691 h 6862459"/>
              <a:gd name="connsiteX685" fmla="*/ 6729074 w 7052477"/>
              <a:gd name="connsiteY685" fmla="*/ 5130562 h 6862459"/>
              <a:gd name="connsiteX686" fmla="*/ 6749160 w 7052477"/>
              <a:gd name="connsiteY686" fmla="*/ 5110433 h 6862459"/>
              <a:gd name="connsiteX687" fmla="*/ 4918886 w 7052477"/>
              <a:gd name="connsiteY687" fmla="*/ 5031279 h 6862459"/>
              <a:gd name="connsiteX688" fmla="*/ 4921264 w 7052477"/>
              <a:gd name="connsiteY688" fmla="*/ 5031279 h 6862459"/>
              <a:gd name="connsiteX689" fmla="*/ 4926282 w 7052477"/>
              <a:gd name="connsiteY689" fmla="*/ 5038690 h 6862459"/>
              <a:gd name="connsiteX690" fmla="*/ 4918886 w 7052477"/>
              <a:gd name="connsiteY690" fmla="*/ 5043718 h 6862459"/>
              <a:gd name="connsiteX691" fmla="*/ 4913869 w 7052477"/>
              <a:gd name="connsiteY691" fmla="*/ 5038690 h 6862459"/>
              <a:gd name="connsiteX692" fmla="*/ 4918886 w 7052477"/>
              <a:gd name="connsiteY692" fmla="*/ 5031279 h 6862459"/>
              <a:gd name="connsiteX693" fmla="*/ 4502279 w 7052477"/>
              <a:gd name="connsiteY693" fmla="*/ 5031053 h 6862459"/>
              <a:gd name="connsiteX694" fmla="*/ 4506792 w 7052477"/>
              <a:gd name="connsiteY694" fmla="*/ 5035576 h 6862459"/>
              <a:gd name="connsiteX695" fmla="*/ 4502279 w 7052477"/>
              <a:gd name="connsiteY695" fmla="*/ 5040099 h 6862459"/>
              <a:gd name="connsiteX696" fmla="*/ 4497765 w 7052477"/>
              <a:gd name="connsiteY696" fmla="*/ 5035576 h 6862459"/>
              <a:gd name="connsiteX697" fmla="*/ 4502279 w 7052477"/>
              <a:gd name="connsiteY697" fmla="*/ 5031053 h 6862459"/>
              <a:gd name="connsiteX698" fmla="*/ 5330754 w 7052477"/>
              <a:gd name="connsiteY698" fmla="*/ 5029696 h 6862459"/>
              <a:gd name="connsiteX699" fmla="*/ 5339781 w 7052477"/>
              <a:gd name="connsiteY699" fmla="*/ 5038742 h 6862459"/>
              <a:gd name="connsiteX700" fmla="*/ 5330754 w 7052477"/>
              <a:gd name="connsiteY700" fmla="*/ 5047788 h 6862459"/>
              <a:gd name="connsiteX701" fmla="*/ 5321727 w 7052477"/>
              <a:gd name="connsiteY701" fmla="*/ 5038742 h 6862459"/>
              <a:gd name="connsiteX702" fmla="*/ 5330754 w 7052477"/>
              <a:gd name="connsiteY702" fmla="*/ 5029696 h 6862459"/>
              <a:gd name="connsiteX703" fmla="*/ 4080481 w 7052477"/>
              <a:gd name="connsiteY703" fmla="*/ 5029017 h 6862459"/>
              <a:gd name="connsiteX704" fmla="*/ 4083415 w 7052477"/>
              <a:gd name="connsiteY704" fmla="*/ 5031731 h 6862459"/>
              <a:gd name="connsiteX705" fmla="*/ 4080481 w 7052477"/>
              <a:gd name="connsiteY705" fmla="*/ 5034671 h 6862459"/>
              <a:gd name="connsiteX706" fmla="*/ 4077773 w 7052477"/>
              <a:gd name="connsiteY706" fmla="*/ 5031731 h 6862459"/>
              <a:gd name="connsiteX707" fmla="*/ 4080481 w 7052477"/>
              <a:gd name="connsiteY707" fmla="*/ 5029017 h 6862459"/>
              <a:gd name="connsiteX708" fmla="*/ 5741269 w 7052477"/>
              <a:gd name="connsiteY708" fmla="*/ 5027660 h 6862459"/>
              <a:gd name="connsiteX709" fmla="*/ 5753004 w 7052477"/>
              <a:gd name="connsiteY709" fmla="*/ 5039421 h 6862459"/>
              <a:gd name="connsiteX710" fmla="*/ 5741269 w 7052477"/>
              <a:gd name="connsiteY710" fmla="*/ 5051181 h 6862459"/>
              <a:gd name="connsiteX711" fmla="*/ 5729533 w 7052477"/>
              <a:gd name="connsiteY711" fmla="*/ 5039421 h 6862459"/>
              <a:gd name="connsiteX712" fmla="*/ 5741269 w 7052477"/>
              <a:gd name="connsiteY712" fmla="*/ 5027660 h 6862459"/>
              <a:gd name="connsiteX713" fmla="*/ 6150203 w 7052477"/>
              <a:gd name="connsiteY713" fmla="*/ 5024946 h 6862459"/>
              <a:gd name="connsiteX714" fmla="*/ 6165324 w 7052477"/>
              <a:gd name="connsiteY714" fmla="*/ 5040099 h 6862459"/>
              <a:gd name="connsiteX715" fmla="*/ 6150203 w 7052477"/>
              <a:gd name="connsiteY715" fmla="*/ 5055253 h 6862459"/>
              <a:gd name="connsiteX716" fmla="*/ 6135082 w 7052477"/>
              <a:gd name="connsiteY716" fmla="*/ 5040099 h 6862459"/>
              <a:gd name="connsiteX717" fmla="*/ 6150203 w 7052477"/>
              <a:gd name="connsiteY717" fmla="*/ 5024946 h 6862459"/>
              <a:gd name="connsiteX718" fmla="*/ 3647399 w 7052477"/>
              <a:gd name="connsiteY718" fmla="*/ 5022911 h 6862459"/>
              <a:gd name="connsiteX719" fmla="*/ 3649656 w 7052477"/>
              <a:gd name="connsiteY719" fmla="*/ 5024042 h 6862459"/>
              <a:gd name="connsiteX720" fmla="*/ 3647399 w 7052477"/>
              <a:gd name="connsiteY720" fmla="*/ 5024042 h 6862459"/>
              <a:gd name="connsiteX721" fmla="*/ 6558009 w 7052477"/>
              <a:gd name="connsiteY721" fmla="*/ 5020649 h 6862459"/>
              <a:gd name="connsiteX722" fmla="*/ 6577192 w 7052477"/>
              <a:gd name="connsiteY722" fmla="*/ 5039647 h 6862459"/>
              <a:gd name="connsiteX723" fmla="*/ 6577193 w 7052477"/>
              <a:gd name="connsiteY723" fmla="*/ 5039872 h 6862459"/>
              <a:gd name="connsiteX724" fmla="*/ 6558011 w 7052477"/>
              <a:gd name="connsiteY724" fmla="*/ 5059097 h 6862459"/>
              <a:gd name="connsiteX725" fmla="*/ 6538827 w 7052477"/>
              <a:gd name="connsiteY725" fmla="*/ 5039874 h 6862459"/>
              <a:gd name="connsiteX726" fmla="*/ 6558009 w 7052477"/>
              <a:gd name="connsiteY726" fmla="*/ 5020649 h 6862459"/>
              <a:gd name="connsiteX727" fmla="*/ 6965362 w 7052477"/>
              <a:gd name="connsiteY727" fmla="*/ 5017031 h 6862459"/>
              <a:gd name="connsiteX728" fmla="*/ 6987930 w 7052477"/>
              <a:gd name="connsiteY728" fmla="*/ 5039647 h 6862459"/>
              <a:gd name="connsiteX729" fmla="*/ 6965362 w 7052477"/>
              <a:gd name="connsiteY729" fmla="*/ 5062262 h 6862459"/>
              <a:gd name="connsiteX730" fmla="*/ 6942794 w 7052477"/>
              <a:gd name="connsiteY730" fmla="*/ 5039647 h 6862459"/>
              <a:gd name="connsiteX731" fmla="*/ 6965362 w 7052477"/>
              <a:gd name="connsiteY731" fmla="*/ 5017031 h 6862459"/>
              <a:gd name="connsiteX732" fmla="*/ 4316995 w 7052477"/>
              <a:gd name="connsiteY732" fmla="*/ 4942626 h 6862459"/>
              <a:gd name="connsiteX733" fmla="*/ 4320831 w 7052477"/>
              <a:gd name="connsiteY733" fmla="*/ 4946471 h 6862459"/>
              <a:gd name="connsiteX734" fmla="*/ 4316995 w 7052477"/>
              <a:gd name="connsiteY734" fmla="*/ 4950315 h 6862459"/>
              <a:gd name="connsiteX735" fmla="*/ 4313158 w 7052477"/>
              <a:gd name="connsiteY735" fmla="*/ 4946471 h 6862459"/>
              <a:gd name="connsiteX736" fmla="*/ 4316995 w 7052477"/>
              <a:gd name="connsiteY736" fmla="*/ 4942626 h 6862459"/>
              <a:gd name="connsiteX737" fmla="*/ 4731120 w 7052477"/>
              <a:gd name="connsiteY737" fmla="*/ 4942400 h 6862459"/>
              <a:gd name="connsiteX738" fmla="*/ 4736536 w 7052477"/>
              <a:gd name="connsiteY738" fmla="*/ 4948053 h 6862459"/>
              <a:gd name="connsiteX739" fmla="*/ 4736532 w 7052477"/>
              <a:gd name="connsiteY739" fmla="*/ 4948275 h 6862459"/>
              <a:gd name="connsiteX740" fmla="*/ 4730669 w 7052477"/>
              <a:gd name="connsiteY740" fmla="*/ 4953698 h 6862459"/>
              <a:gd name="connsiteX741" fmla="*/ 4725257 w 7052477"/>
              <a:gd name="connsiteY741" fmla="*/ 4947823 h 6862459"/>
              <a:gd name="connsiteX742" fmla="*/ 4731120 w 7052477"/>
              <a:gd name="connsiteY742" fmla="*/ 4942400 h 6862459"/>
              <a:gd name="connsiteX743" fmla="*/ 3897228 w 7052477"/>
              <a:gd name="connsiteY743" fmla="*/ 4941269 h 6862459"/>
              <a:gd name="connsiteX744" fmla="*/ 3897708 w 7052477"/>
              <a:gd name="connsiteY744" fmla="*/ 4941269 h 6862459"/>
              <a:gd name="connsiteX745" fmla="*/ 3899485 w 7052477"/>
              <a:gd name="connsiteY745" fmla="*/ 4943531 h 6862459"/>
              <a:gd name="connsiteX746" fmla="*/ 3897228 w 7052477"/>
              <a:gd name="connsiteY746" fmla="*/ 4945793 h 6862459"/>
              <a:gd name="connsiteX747" fmla="*/ 3894971 w 7052477"/>
              <a:gd name="connsiteY747" fmla="*/ 4943531 h 6862459"/>
              <a:gd name="connsiteX748" fmla="*/ 3897228 w 7052477"/>
              <a:gd name="connsiteY748" fmla="*/ 4941269 h 6862459"/>
              <a:gd name="connsiteX749" fmla="*/ 5142085 w 7052477"/>
              <a:gd name="connsiteY749" fmla="*/ 4941042 h 6862459"/>
              <a:gd name="connsiteX750" fmla="*/ 5149758 w 7052477"/>
              <a:gd name="connsiteY750" fmla="*/ 4948958 h 6862459"/>
              <a:gd name="connsiteX751" fmla="*/ 5149755 w 7052477"/>
              <a:gd name="connsiteY751" fmla="*/ 4949181 h 6862459"/>
              <a:gd name="connsiteX752" fmla="*/ 5141633 w 7052477"/>
              <a:gd name="connsiteY752" fmla="*/ 4956867 h 6862459"/>
              <a:gd name="connsiteX753" fmla="*/ 5133963 w 7052477"/>
              <a:gd name="connsiteY753" fmla="*/ 4948728 h 6862459"/>
              <a:gd name="connsiteX754" fmla="*/ 5142085 w 7052477"/>
              <a:gd name="connsiteY754" fmla="*/ 4941042 h 6862459"/>
              <a:gd name="connsiteX755" fmla="*/ 5551019 w 7052477"/>
              <a:gd name="connsiteY755" fmla="*/ 4938329 h 6862459"/>
              <a:gd name="connsiteX756" fmla="*/ 5562303 w 7052477"/>
              <a:gd name="connsiteY756" fmla="*/ 4949638 h 6862459"/>
              <a:gd name="connsiteX757" fmla="*/ 5551019 w 7052477"/>
              <a:gd name="connsiteY757" fmla="*/ 4960946 h 6862459"/>
              <a:gd name="connsiteX758" fmla="*/ 5539735 w 7052477"/>
              <a:gd name="connsiteY758" fmla="*/ 4949638 h 6862459"/>
              <a:gd name="connsiteX759" fmla="*/ 5551019 w 7052477"/>
              <a:gd name="connsiteY759" fmla="*/ 4938329 h 6862459"/>
              <a:gd name="connsiteX760" fmla="*/ 5959052 w 7052477"/>
              <a:gd name="connsiteY760" fmla="*/ 4935387 h 6862459"/>
              <a:gd name="connsiteX761" fmla="*/ 5973494 w 7052477"/>
              <a:gd name="connsiteY761" fmla="*/ 4949864 h 6862459"/>
              <a:gd name="connsiteX762" fmla="*/ 5973496 w 7052477"/>
              <a:gd name="connsiteY762" fmla="*/ 4950088 h 6862459"/>
              <a:gd name="connsiteX763" fmla="*/ 5958828 w 7052477"/>
              <a:gd name="connsiteY763" fmla="*/ 4964791 h 6862459"/>
              <a:gd name="connsiteX764" fmla="*/ 5944157 w 7052477"/>
              <a:gd name="connsiteY764" fmla="*/ 4950091 h 6862459"/>
              <a:gd name="connsiteX765" fmla="*/ 5958825 w 7052477"/>
              <a:gd name="connsiteY765" fmla="*/ 4935389 h 6862459"/>
              <a:gd name="connsiteX766" fmla="*/ 5959052 w 7052477"/>
              <a:gd name="connsiteY766" fmla="*/ 4935387 h 6862459"/>
              <a:gd name="connsiteX767" fmla="*/ 3465500 w 7052477"/>
              <a:gd name="connsiteY767" fmla="*/ 4934936 h 6862459"/>
              <a:gd name="connsiteX768" fmla="*/ 3466628 w 7052477"/>
              <a:gd name="connsiteY768" fmla="*/ 4934936 h 6862459"/>
              <a:gd name="connsiteX769" fmla="*/ 3465500 w 7052477"/>
              <a:gd name="connsiteY769" fmla="*/ 4936067 h 6862459"/>
              <a:gd name="connsiteX770" fmla="*/ 3465500 w 7052477"/>
              <a:gd name="connsiteY770" fmla="*/ 4934937 h 6862459"/>
              <a:gd name="connsiteX771" fmla="*/ 6365954 w 7052477"/>
              <a:gd name="connsiteY771" fmla="*/ 4932222 h 6862459"/>
              <a:gd name="connsiteX772" fmla="*/ 6383783 w 7052477"/>
              <a:gd name="connsiteY772" fmla="*/ 4950090 h 6862459"/>
              <a:gd name="connsiteX773" fmla="*/ 6383783 w 7052477"/>
              <a:gd name="connsiteY773" fmla="*/ 4950539 h 6862459"/>
              <a:gd name="connsiteX774" fmla="*/ 6365505 w 7052477"/>
              <a:gd name="connsiteY774" fmla="*/ 4968406 h 6862459"/>
              <a:gd name="connsiteX775" fmla="*/ 6347676 w 7052477"/>
              <a:gd name="connsiteY775" fmla="*/ 4950090 h 6862459"/>
              <a:gd name="connsiteX776" fmla="*/ 6365954 w 7052477"/>
              <a:gd name="connsiteY776" fmla="*/ 4932222 h 6862459"/>
              <a:gd name="connsiteX777" fmla="*/ 6772405 w 7052477"/>
              <a:gd name="connsiteY777" fmla="*/ 4927926 h 6862459"/>
              <a:gd name="connsiteX778" fmla="*/ 6794973 w 7052477"/>
              <a:gd name="connsiteY778" fmla="*/ 4950542 h 6862459"/>
              <a:gd name="connsiteX779" fmla="*/ 6772405 w 7052477"/>
              <a:gd name="connsiteY779" fmla="*/ 4973157 h 6862459"/>
              <a:gd name="connsiteX780" fmla="*/ 6749837 w 7052477"/>
              <a:gd name="connsiteY780" fmla="*/ 4950542 h 6862459"/>
              <a:gd name="connsiteX781" fmla="*/ 6772405 w 7052477"/>
              <a:gd name="connsiteY781" fmla="*/ 4927926 h 6862459"/>
              <a:gd name="connsiteX782" fmla="*/ 2999694 w 7052477"/>
              <a:gd name="connsiteY782" fmla="*/ 4909607 h 6862459"/>
              <a:gd name="connsiteX783" fmla="*/ 3000146 w 7052477"/>
              <a:gd name="connsiteY783" fmla="*/ 4910059 h 6862459"/>
              <a:gd name="connsiteX784" fmla="*/ 2999694 w 7052477"/>
              <a:gd name="connsiteY784" fmla="*/ 4910512 h 6862459"/>
              <a:gd name="connsiteX785" fmla="*/ 2999243 w 7052477"/>
              <a:gd name="connsiteY785" fmla="*/ 4910059 h 6862459"/>
              <a:gd name="connsiteX786" fmla="*/ 2999694 w 7052477"/>
              <a:gd name="connsiteY786" fmla="*/ 4909607 h 6862459"/>
              <a:gd name="connsiteX787" fmla="*/ 4130808 w 7052477"/>
              <a:gd name="connsiteY787" fmla="*/ 4853973 h 6862459"/>
              <a:gd name="connsiteX788" fmla="*/ 4134193 w 7052477"/>
              <a:gd name="connsiteY788" fmla="*/ 4857365 h 6862459"/>
              <a:gd name="connsiteX789" fmla="*/ 4130808 w 7052477"/>
              <a:gd name="connsiteY789" fmla="*/ 4860757 h 6862459"/>
              <a:gd name="connsiteX790" fmla="*/ 4127423 w 7052477"/>
              <a:gd name="connsiteY790" fmla="*/ 4857365 h 6862459"/>
              <a:gd name="connsiteX791" fmla="*/ 4130808 w 7052477"/>
              <a:gd name="connsiteY791" fmla="*/ 4853973 h 6862459"/>
              <a:gd name="connsiteX792" fmla="*/ 4542676 w 7052477"/>
              <a:gd name="connsiteY792" fmla="*/ 4853521 h 6862459"/>
              <a:gd name="connsiteX793" fmla="*/ 4547641 w 7052477"/>
              <a:gd name="connsiteY793" fmla="*/ 4858496 h 6862459"/>
              <a:gd name="connsiteX794" fmla="*/ 4542676 w 7052477"/>
              <a:gd name="connsiteY794" fmla="*/ 4863472 h 6862459"/>
              <a:gd name="connsiteX795" fmla="*/ 4537711 w 7052477"/>
              <a:gd name="connsiteY795" fmla="*/ 4858496 h 6862459"/>
              <a:gd name="connsiteX796" fmla="*/ 4542676 w 7052477"/>
              <a:gd name="connsiteY796" fmla="*/ 4853521 h 6862459"/>
              <a:gd name="connsiteX797" fmla="*/ 3713523 w 7052477"/>
              <a:gd name="connsiteY797" fmla="*/ 4853295 h 6862459"/>
              <a:gd name="connsiteX798" fmla="*/ 3715103 w 7052477"/>
              <a:gd name="connsiteY798" fmla="*/ 4855104 h 6862459"/>
              <a:gd name="connsiteX799" fmla="*/ 3713523 w 7052477"/>
              <a:gd name="connsiteY799" fmla="*/ 4856688 h 6862459"/>
              <a:gd name="connsiteX800" fmla="*/ 3711943 w 7052477"/>
              <a:gd name="connsiteY800" fmla="*/ 4855104 h 6862459"/>
              <a:gd name="connsiteX801" fmla="*/ 3713523 w 7052477"/>
              <a:gd name="connsiteY801" fmla="*/ 4853295 h 6862459"/>
              <a:gd name="connsiteX802" fmla="*/ 4952061 w 7052477"/>
              <a:gd name="connsiteY802" fmla="*/ 4851711 h 6862459"/>
              <a:gd name="connsiteX803" fmla="*/ 4958105 w 7052477"/>
              <a:gd name="connsiteY803" fmla="*/ 4857767 h 6862459"/>
              <a:gd name="connsiteX804" fmla="*/ 4952061 w 7052477"/>
              <a:gd name="connsiteY804" fmla="*/ 4866412 h 6862459"/>
              <a:gd name="connsiteX805" fmla="*/ 4949478 w 7052477"/>
              <a:gd name="connsiteY805" fmla="*/ 4866412 h 6862459"/>
              <a:gd name="connsiteX806" fmla="*/ 4943435 w 7052477"/>
              <a:gd name="connsiteY806" fmla="*/ 4857767 h 6862459"/>
              <a:gd name="connsiteX807" fmla="*/ 4952061 w 7052477"/>
              <a:gd name="connsiteY807" fmla="*/ 4851711 h 6862459"/>
              <a:gd name="connsiteX808" fmla="*/ 5359642 w 7052477"/>
              <a:gd name="connsiteY808" fmla="*/ 4849224 h 6862459"/>
              <a:gd name="connsiteX809" fmla="*/ 5369797 w 7052477"/>
              <a:gd name="connsiteY809" fmla="*/ 4859401 h 6862459"/>
              <a:gd name="connsiteX810" fmla="*/ 5359642 w 7052477"/>
              <a:gd name="connsiteY810" fmla="*/ 4869578 h 6862459"/>
              <a:gd name="connsiteX811" fmla="*/ 5349486 w 7052477"/>
              <a:gd name="connsiteY811" fmla="*/ 4859401 h 6862459"/>
              <a:gd name="connsiteX812" fmla="*/ 5359642 w 7052477"/>
              <a:gd name="connsiteY812" fmla="*/ 4849224 h 6862459"/>
              <a:gd name="connsiteX813" fmla="*/ 3283375 w 7052477"/>
              <a:gd name="connsiteY813" fmla="*/ 4847867 h 6862459"/>
              <a:gd name="connsiteX814" fmla="*/ 3283827 w 7052477"/>
              <a:gd name="connsiteY814" fmla="*/ 4848319 h 6862459"/>
              <a:gd name="connsiteX815" fmla="*/ 3283375 w 7052477"/>
              <a:gd name="connsiteY815" fmla="*/ 4848772 h 6862459"/>
              <a:gd name="connsiteX816" fmla="*/ 3282924 w 7052477"/>
              <a:gd name="connsiteY816" fmla="*/ 4848319 h 6862459"/>
              <a:gd name="connsiteX817" fmla="*/ 3283375 w 7052477"/>
              <a:gd name="connsiteY817" fmla="*/ 4847867 h 6862459"/>
              <a:gd name="connsiteX818" fmla="*/ 5766545 w 7052477"/>
              <a:gd name="connsiteY818" fmla="*/ 4846283 h 6862459"/>
              <a:gd name="connsiteX819" fmla="*/ 5767000 w 7052477"/>
              <a:gd name="connsiteY819" fmla="*/ 4846283 h 6862459"/>
              <a:gd name="connsiteX820" fmla="*/ 5779860 w 7052477"/>
              <a:gd name="connsiteY820" fmla="*/ 4859627 h 6862459"/>
              <a:gd name="connsiteX821" fmla="*/ 5779862 w 7052477"/>
              <a:gd name="connsiteY821" fmla="*/ 4859855 h 6862459"/>
              <a:gd name="connsiteX822" fmla="*/ 5766545 w 7052477"/>
              <a:gd name="connsiteY822" fmla="*/ 4873197 h 6862459"/>
              <a:gd name="connsiteX823" fmla="*/ 5753004 w 7052477"/>
              <a:gd name="connsiteY823" fmla="*/ 4859627 h 6862459"/>
              <a:gd name="connsiteX824" fmla="*/ 5753006 w 7052477"/>
              <a:gd name="connsiteY824" fmla="*/ 4859399 h 6862459"/>
              <a:gd name="connsiteX825" fmla="*/ 5766545 w 7052477"/>
              <a:gd name="connsiteY825" fmla="*/ 4846283 h 6862459"/>
              <a:gd name="connsiteX826" fmla="*/ 6172770 w 7052477"/>
              <a:gd name="connsiteY826" fmla="*/ 4843117 h 6862459"/>
              <a:gd name="connsiteX827" fmla="*/ 6189471 w 7052477"/>
              <a:gd name="connsiteY827" fmla="*/ 4859853 h 6862459"/>
              <a:gd name="connsiteX828" fmla="*/ 6172770 w 7052477"/>
              <a:gd name="connsiteY828" fmla="*/ 4876590 h 6862459"/>
              <a:gd name="connsiteX829" fmla="*/ 6156070 w 7052477"/>
              <a:gd name="connsiteY829" fmla="*/ 4859853 h 6862459"/>
              <a:gd name="connsiteX830" fmla="*/ 6172770 w 7052477"/>
              <a:gd name="connsiteY830" fmla="*/ 4843117 h 6862459"/>
              <a:gd name="connsiteX831" fmla="*/ 6578320 w 7052477"/>
              <a:gd name="connsiteY831" fmla="*/ 4838594 h 6862459"/>
              <a:gd name="connsiteX832" fmla="*/ 6599534 w 7052477"/>
              <a:gd name="connsiteY832" fmla="*/ 4859854 h 6862459"/>
              <a:gd name="connsiteX833" fmla="*/ 6578320 w 7052477"/>
              <a:gd name="connsiteY833" fmla="*/ 4881113 h 6862459"/>
              <a:gd name="connsiteX834" fmla="*/ 6557106 w 7052477"/>
              <a:gd name="connsiteY834" fmla="*/ 4859854 h 6862459"/>
              <a:gd name="connsiteX835" fmla="*/ 6578320 w 7052477"/>
              <a:gd name="connsiteY835" fmla="*/ 4838594 h 6862459"/>
              <a:gd name="connsiteX836" fmla="*/ 6983870 w 7052477"/>
              <a:gd name="connsiteY836" fmla="*/ 4834297 h 6862459"/>
              <a:gd name="connsiteX837" fmla="*/ 7009597 w 7052477"/>
              <a:gd name="connsiteY837" fmla="*/ 4860080 h 6862459"/>
              <a:gd name="connsiteX838" fmla="*/ 6984095 w 7052477"/>
              <a:gd name="connsiteY838" fmla="*/ 4885859 h 6862459"/>
              <a:gd name="connsiteX839" fmla="*/ 6958142 w 7052477"/>
              <a:gd name="connsiteY839" fmla="*/ 4860305 h 6862459"/>
              <a:gd name="connsiteX840" fmla="*/ 6983643 w 7052477"/>
              <a:gd name="connsiteY840" fmla="*/ 4834298 h 6862459"/>
              <a:gd name="connsiteX841" fmla="*/ 6983870 w 7052477"/>
              <a:gd name="connsiteY841" fmla="*/ 4834297 h 6862459"/>
              <a:gd name="connsiteX842" fmla="*/ 3943267 w 7052477"/>
              <a:gd name="connsiteY842" fmla="*/ 4765094 h 6862459"/>
              <a:gd name="connsiteX843" fmla="*/ 3945975 w 7052477"/>
              <a:gd name="connsiteY843" fmla="*/ 4767808 h 6862459"/>
              <a:gd name="connsiteX844" fmla="*/ 3945985 w 7052477"/>
              <a:gd name="connsiteY844" fmla="*/ 4768043 h 6862459"/>
              <a:gd name="connsiteX845" fmla="*/ 3943267 w 7052477"/>
              <a:gd name="connsiteY845" fmla="*/ 4770748 h 6862459"/>
              <a:gd name="connsiteX846" fmla="*/ 3940333 w 7052477"/>
              <a:gd name="connsiteY846" fmla="*/ 4767808 h 6862459"/>
              <a:gd name="connsiteX847" fmla="*/ 3943267 w 7052477"/>
              <a:gd name="connsiteY847" fmla="*/ 4765094 h 6862459"/>
              <a:gd name="connsiteX848" fmla="*/ 3529158 w 7052477"/>
              <a:gd name="connsiteY848" fmla="*/ 4764625 h 6862459"/>
              <a:gd name="connsiteX849" fmla="*/ 3530721 w 7052477"/>
              <a:gd name="connsiteY849" fmla="*/ 4766224 h 6862459"/>
              <a:gd name="connsiteX850" fmla="*/ 3528916 w 7052477"/>
              <a:gd name="connsiteY850" fmla="*/ 4768033 h 6862459"/>
              <a:gd name="connsiteX851" fmla="*/ 3527336 w 7052477"/>
              <a:gd name="connsiteY851" fmla="*/ 4766224 h 6862459"/>
              <a:gd name="connsiteX852" fmla="*/ 3528916 w 7052477"/>
              <a:gd name="connsiteY852" fmla="*/ 4764641 h 6862459"/>
              <a:gd name="connsiteX853" fmla="*/ 3529158 w 7052477"/>
              <a:gd name="connsiteY853" fmla="*/ 4764625 h 6862459"/>
              <a:gd name="connsiteX854" fmla="*/ 4353110 w 7052477"/>
              <a:gd name="connsiteY854" fmla="*/ 4764183 h 6862459"/>
              <a:gd name="connsiteX855" fmla="*/ 4357392 w 7052477"/>
              <a:gd name="connsiteY855" fmla="*/ 4768486 h 6862459"/>
              <a:gd name="connsiteX856" fmla="*/ 4352879 w 7052477"/>
              <a:gd name="connsiteY856" fmla="*/ 4773009 h 6862459"/>
              <a:gd name="connsiteX857" fmla="*/ 4348365 w 7052477"/>
              <a:gd name="connsiteY857" fmla="*/ 4768486 h 6862459"/>
              <a:gd name="connsiteX858" fmla="*/ 4348371 w 7052477"/>
              <a:gd name="connsiteY858" fmla="*/ 4768254 h 6862459"/>
              <a:gd name="connsiteX859" fmla="*/ 4352879 w 7052477"/>
              <a:gd name="connsiteY859" fmla="*/ 4764189 h 6862459"/>
              <a:gd name="connsiteX860" fmla="*/ 4352878 w 7052477"/>
              <a:gd name="connsiteY860" fmla="*/ 4764189 h 6862459"/>
              <a:gd name="connsiteX861" fmla="*/ 4353110 w 7052477"/>
              <a:gd name="connsiteY861" fmla="*/ 4764183 h 6862459"/>
              <a:gd name="connsiteX862" fmla="*/ 4760458 w 7052477"/>
              <a:gd name="connsiteY862" fmla="*/ 4762154 h 6862459"/>
              <a:gd name="connsiteX863" fmla="*/ 4767229 w 7052477"/>
              <a:gd name="connsiteY863" fmla="*/ 4768939 h 6862459"/>
              <a:gd name="connsiteX864" fmla="*/ 4760458 w 7052477"/>
              <a:gd name="connsiteY864" fmla="*/ 4775723 h 6862459"/>
              <a:gd name="connsiteX865" fmla="*/ 4753688 w 7052477"/>
              <a:gd name="connsiteY865" fmla="*/ 4768939 h 6862459"/>
              <a:gd name="connsiteX866" fmla="*/ 4760458 w 7052477"/>
              <a:gd name="connsiteY866" fmla="*/ 4762154 h 6862459"/>
              <a:gd name="connsiteX867" fmla="*/ 5167136 w 7052477"/>
              <a:gd name="connsiteY867" fmla="*/ 4759666 h 6862459"/>
              <a:gd name="connsiteX868" fmla="*/ 5176614 w 7052477"/>
              <a:gd name="connsiteY868" fmla="*/ 4769164 h 6862459"/>
              <a:gd name="connsiteX869" fmla="*/ 5167136 w 7052477"/>
              <a:gd name="connsiteY869" fmla="*/ 4778663 h 6862459"/>
              <a:gd name="connsiteX870" fmla="*/ 5157657 w 7052477"/>
              <a:gd name="connsiteY870" fmla="*/ 4769164 h 6862459"/>
              <a:gd name="connsiteX871" fmla="*/ 5167136 w 7052477"/>
              <a:gd name="connsiteY871" fmla="*/ 4759666 h 6862459"/>
              <a:gd name="connsiteX872" fmla="*/ 5573362 w 7052477"/>
              <a:gd name="connsiteY872" fmla="*/ 4756274 h 6862459"/>
              <a:gd name="connsiteX873" fmla="*/ 5586226 w 7052477"/>
              <a:gd name="connsiteY873" fmla="*/ 4769166 h 6862459"/>
              <a:gd name="connsiteX874" fmla="*/ 5586226 w 7052477"/>
              <a:gd name="connsiteY874" fmla="*/ 4769623 h 6862459"/>
              <a:gd name="connsiteX875" fmla="*/ 5573362 w 7052477"/>
              <a:gd name="connsiteY875" fmla="*/ 4782057 h 6862459"/>
              <a:gd name="connsiteX876" fmla="*/ 5560498 w 7052477"/>
              <a:gd name="connsiteY876" fmla="*/ 4769166 h 6862459"/>
              <a:gd name="connsiteX877" fmla="*/ 5573362 w 7052477"/>
              <a:gd name="connsiteY877" fmla="*/ 4756274 h 6862459"/>
              <a:gd name="connsiteX878" fmla="*/ 5978008 w 7052477"/>
              <a:gd name="connsiteY878" fmla="*/ 4753108 h 6862459"/>
              <a:gd name="connsiteX879" fmla="*/ 5994257 w 7052477"/>
              <a:gd name="connsiteY879" fmla="*/ 4769392 h 6862459"/>
              <a:gd name="connsiteX880" fmla="*/ 5978008 w 7052477"/>
              <a:gd name="connsiteY880" fmla="*/ 4785676 h 6862459"/>
              <a:gd name="connsiteX881" fmla="*/ 5961759 w 7052477"/>
              <a:gd name="connsiteY881" fmla="*/ 4769392 h 6862459"/>
              <a:gd name="connsiteX882" fmla="*/ 5978008 w 7052477"/>
              <a:gd name="connsiteY882" fmla="*/ 4753108 h 6862459"/>
              <a:gd name="connsiteX883" fmla="*/ 6383106 w 7052477"/>
              <a:gd name="connsiteY883" fmla="*/ 4749263 h 6862459"/>
              <a:gd name="connsiteX884" fmla="*/ 6403192 w 7052477"/>
              <a:gd name="connsiteY884" fmla="*/ 4769392 h 6862459"/>
              <a:gd name="connsiteX885" fmla="*/ 6383106 w 7052477"/>
              <a:gd name="connsiteY885" fmla="*/ 4789521 h 6862459"/>
              <a:gd name="connsiteX886" fmla="*/ 6363020 w 7052477"/>
              <a:gd name="connsiteY886" fmla="*/ 4769392 h 6862459"/>
              <a:gd name="connsiteX887" fmla="*/ 6383106 w 7052477"/>
              <a:gd name="connsiteY887" fmla="*/ 4749263 h 6862459"/>
              <a:gd name="connsiteX888" fmla="*/ 6787977 w 7052477"/>
              <a:gd name="connsiteY888" fmla="*/ 4744740 h 6862459"/>
              <a:gd name="connsiteX889" fmla="*/ 6812577 w 7052477"/>
              <a:gd name="connsiteY889" fmla="*/ 4769391 h 6862459"/>
              <a:gd name="connsiteX890" fmla="*/ 6787977 w 7052477"/>
              <a:gd name="connsiteY890" fmla="*/ 4794042 h 6862459"/>
              <a:gd name="connsiteX891" fmla="*/ 6763378 w 7052477"/>
              <a:gd name="connsiteY891" fmla="*/ 4769391 h 6862459"/>
              <a:gd name="connsiteX892" fmla="*/ 6787977 w 7052477"/>
              <a:gd name="connsiteY892" fmla="*/ 4744740 h 6862459"/>
              <a:gd name="connsiteX893" fmla="*/ 3342053 w 7052477"/>
              <a:gd name="connsiteY893" fmla="*/ 4676215 h 6862459"/>
              <a:gd name="connsiteX894" fmla="*/ 3343181 w 7052477"/>
              <a:gd name="connsiteY894" fmla="*/ 4676215 h 6862459"/>
              <a:gd name="connsiteX895" fmla="*/ 3344310 w 7052477"/>
              <a:gd name="connsiteY895" fmla="*/ 4676215 h 6862459"/>
              <a:gd name="connsiteX896" fmla="*/ 3343181 w 7052477"/>
              <a:gd name="connsiteY896" fmla="*/ 4677346 h 6862459"/>
              <a:gd name="connsiteX897" fmla="*/ 3342053 w 7052477"/>
              <a:gd name="connsiteY897" fmla="*/ 4676215 h 6862459"/>
              <a:gd name="connsiteX898" fmla="*/ 3753920 w 7052477"/>
              <a:gd name="connsiteY898" fmla="*/ 4675310 h 6862459"/>
              <a:gd name="connsiteX899" fmla="*/ 3756628 w 7052477"/>
              <a:gd name="connsiteY899" fmla="*/ 4678024 h 6862459"/>
              <a:gd name="connsiteX900" fmla="*/ 3753920 w 7052477"/>
              <a:gd name="connsiteY900" fmla="*/ 4680738 h 6862459"/>
              <a:gd name="connsiteX901" fmla="*/ 3751212 w 7052477"/>
              <a:gd name="connsiteY901" fmla="*/ 4678024 h 6862459"/>
              <a:gd name="connsiteX902" fmla="*/ 3753920 w 7052477"/>
              <a:gd name="connsiteY902" fmla="*/ 4675310 h 6862459"/>
              <a:gd name="connsiteX903" fmla="*/ 4161050 w 7052477"/>
              <a:gd name="connsiteY903" fmla="*/ 4673953 h 6862459"/>
              <a:gd name="connsiteX904" fmla="*/ 4165563 w 7052477"/>
              <a:gd name="connsiteY904" fmla="*/ 4678476 h 6862459"/>
              <a:gd name="connsiteX905" fmla="*/ 4161050 w 7052477"/>
              <a:gd name="connsiteY905" fmla="*/ 4682999 h 6862459"/>
              <a:gd name="connsiteX906" fmla="*/ 4156536 w 7052477"/>
              <a:gd name="connsiteY906" fmla="*/ 4678476 h 6862459"/>
              <a:gd name="connsiteX907" fmla="*/ 4161050 w 7052477"/>
              <a:gd name="connsiteY907" fmla="*/ 4673953 h 6862459"/>
              <a:gd name="connsiteX908" fmla="*/ 4567049 w 7052477"/>
              <a:gd name="connsiteY908" fmla="*/ 4672370 h 6862459"/>
              <a:gd name="connsiteX909" fmla="*/ 4573143 w 7052477"/>
              <a:gd name="connsiteY909" fmla="*/ 4678476 h 6862459"/>
              <a:gd name="connsiteX910" fmla="*/ 4567049 w 7052477"/>
              <a:gd name="connsiteY910" fmla="*/ 4684583 h 6862459"/>
              <a:gd name="connsiteX911" fmla="*/ 4560956 w 7052477"/>
              <a:gd name="connsiteY911" fmla="*/ 4678476 h 6862459"/>
              <a:gd name="connsiteX912" fmla="*/ 4567049 w 7052477"/>
              <a:gd name="connsiteY912" fmla="*/ 4672370 h 6862459"/>
              <a:gd name="connsiteX913" fmla="*/ 4972373 w 7052477"/>
              <a:gd name="connsiteY913" fmla="*/ 4669656 h 6862459"/>
              <a:gd name="connsiteX914" fmla="*/ 4979864 w 7052477"/>
              <a:gd name="connsiteY914" fmla="*/ 4677164 h 6862459"/>
              <a:gd name="connsiteX915" fmla="*/ 4972373 w 7052477"/>
              <a:gd name="connsiteY915" fmla="*/ 4687523 h 6862459"/>
              <a:gd name="connsiteX916" fmla="*/ 4969527 w 7052477"/>
              <a:gd name="connsiteY916" fmla="*/ 4687523 h 6862459"/>
              <a:gd name="connsiteX917" fmla="*/ 4962035 w 7052477"/>
              <a:gd name="connsiteY917" fmla="*/ 4677164 h 6862459"/>
              <a:gd name="connsiteX918" fmla="*/ 4972373 w 7052477"/>
              <a:gd name="connsiteY918" fmla="*/ 4669656 h 6862459"/>
              <a:gd name="connsiteX919" fmla="*/ 5377244 w 7052477"/>
              <a:gd name="connsiteY919" fmla="*/ 4666942 h 6862459"/>
              <a:gd name="connsiteX920" fmla="*/ 5388980 w 7052477"/>
              <a:gd name="connsiteY920" fmla="*/ 4678703 h 6862459"/>
              <a:gd name="connsiteX921" fmla="*/ 5377244 w 7052477"/>
              <a:gd name="connsiteY921" fmla="*/ 4690463 h 6862459"/>
              <a:gd name="connsiteX922" fmla="*/ 5365509 w 7052477"/>
              <a:gd name="connsiteY922" fmla="*/ 4678703 h 6862459"/>
              <a:gd name="connsiteX923" fmla="*/ 5377244 w 7052477"/>
              <a:gd name="connsiteY923" fmla="*/ 4666942 h 6862459"/>
              <a:gd name="connsiteX924" fmla="*/ 5781666 w 7052477"/>
              <a:gd name="connsiteY924" fmla="*/ 4663550 h 6862459"/>
              <a:gd name="connsiteX925" fmla="*/ 5796787 w 7052477"/>
              <a:gd name="connsiteY925" fmla="*/ 4678703 h 6862459"/>
              <a:gd name="connsiteX926" fmla="*/ 5781666 w 7052477"/>
              <a:gd name="connsiteY926" fmla="*/ 4693857 h 6862459"/>
              <a:gd name="connsiteX927" fmla="*/ 5766545 w 7052477"/>
              <a:gd name="connsiteY927" fmla="*/ 4678703 h 6862459"/>
              <a:gd name="connsiteX928" fmla="*/ 5781666 w 7052477"/>
              <a:gd name="connsiteY928" fmla="*/ 4663550 h 6862459"/>
              <a:gd name="connsiteX929" fmla="*/ 6186311 w 7052477"/>
              <a:gd name="connsiteY929" fmla="*/ 4658801 h 6862459"/>
              <a:gd name="connsiteX930" fmla="*/ 6205268 w 7052477"/>
              <a:gd name="connsiteY930" fmla="*/ 4677799 h 6862459"/>
              <a:gd name="connsiteX931" fmla="*/ 6186311 w 7052477"/>
              <a:gd name="connsiteY931" fmla="*/ 4696797 h 6862459"/>
              <a:gd name="connsiteX932" fmla="*/ 6167354 w 7052477"/>
              <a:gd name="connsiteY932" fmla="*/ 4677799 h 6862459"/>
              <a:gd name="connsiteX933" fmla="*/ 6186311 w 7052477"/>
              <a:gd name="connsiteY933" fmla="*/ 4658801 h 6862459"/>
              <a:gd name="connsiteX934" fmla="*/ 6590506 w 7052477"/>
              <a:gd name="connsiteY934" fmla="*/ 4655182 h 6862459"/>
              <a:gd name="connsiteX935" fmla="*/ 6613074 w 7052477"/>
              <a:gd name="connsiteY935" fmla="*/ 4677798 h 6862459"/>
              <a:gd name="connsiteX936" fmla="*/ 6590506 w 7052477"/>
              <a:gd name="connsiteY936" fmla="*/ 4700413 h 6862459"/>
              <a:gd name="connsiteX937" fmla="*/ 6567938 w 7052477"/>
              <a:gd name="connsiteY937" fmla="*/ 4677798 h 6862459"/>
              <a:gd name="connsiteX938" fmla="*/ 6590506 w 7052477"/>
              <a:gd name="connsiteY938" fmla="*/ 4655182 h 6862459"/>
              <a:gd name="connsiteX939" fmla="*/ 6994928 w 7052477"/>
              <a:gd name="connsiteY939" fmla="*/ 4650659 h 6862459"/>
              <a:gd name="connsiteX940" fmla="*/ 7022912 w 7052477"/>
              <a:gd name="connsiteY940" fmla="*/ 4678702 h 6862459"/>
              <a:gd name="connsiteX941" fmla="*/ 6994928 w 7052477"/>
              <a:gd name="connsiteY941" fmla="*/ 4706746 h 6862459"/>
              <a:gd name="connsiteX942" fmla="*/ 6966944 w 7052477"/>
              <a:gd name="connsiteY942" fmla="*/ 4678702 h 6862459"/>
              <a:gd name="connsiteX943" fmla="*/ 6994928 w 7052477"/>
              <a:gd name="connsiteY943" fmla="*/ 4650659 h 6862459"/>
              <a:gd name="connsiteX944" fmla="*/ 3561414 w 7052477"/>
              <a:gd name="connsiteY944" fmla="*/ 4585526 h 6862459"/>
              <a:gd name="connsiteX945" fmla="*/ 3563671 w 7052477"/>
              <a:gd name="connsiteY945" fmla="*/ 4587788 h 6862459"/>
              <a:gd name="connsiteX946" fmla="*/ 3561414 w 7052477"/>
              <a:gd name="connsiteY946" fmla="*/ 4590049 h 6862459"/>
              <a:gd name="connsiteX947" fmla="*/ 3560934 w 7052477"/>
              <a:gd name="connsiteY947" fmla="*/ 4590049 h 6862459"/>
              <a:gd name="connsiteX948" fmla="*/ 3559157 w 7052477"/>
              <a:gd name="connsiteY948" fmla="*/ 4587788 h 6862459"/>
              <a:gd name="connsiteX949" fmla="*/ 3561414 w 7052477"/>
              <a:gd name="connsiteY949" fmla="*/ 4585526 h 6862459"/>
              <a:gd name="connsiteX950" fmla="*/ 3966512 w 7052477"/>
              <a:gd name="connsiteY950" fmla="*/ 4583943 h 6862459"/>
              <a:gd name="connsiteX951" fmla="*/ 3970348 w 7052477"/>
              <a:gd name="connsiteY951" fmla="*/ 4587788 h 6862459"/>
              <a:gd name="connsiteX952" fmla="*/ 3966512 w 7052477"/>
              <a:gd name="connsiteY952" fmla="*/ 4591632 h 6862459"/>
              <a:gd name="connsiteX953" fmla="*/ 3962675 w 7052477"/>
              <a:gd name="connsiteY953" fmla="*/ 4587788 h 6862459"/>
              <a:gd name="connsiteX954" fmla="*/ 3966512 w 7052477"/>
              <a:gd name="connsiteY954" fmla="*/ 4583943 h 6862459"/>
              <a:gd name="connsiteX955" fmla="*/ 4370933 w 7052477"/>
              <a:gd name="connsiteY955" fmla="*/ 4582360 h 6862459"/>
              <a:gd name="connsiteX956" fmla="*/ 4376575 w 7052477"/>
              <a:gd name="connsiteY956" fmla="*/ 4588014 h 6862459"/>
              <a:gd name="connsiteX957" fmla="*/ 4370933 w 7052477"/>
              <a:gd name="connsiteY957" fmla="*/ 4593668 h 6862459"/>
              <a:gd name="connsiteX958" fmla="*/ 4365291 w 7052477"/>
              <a:gd name="connsiteY958" fmla="*/ 4588014 h 6862459"/>
              <a:gd name="connsiteX959" fmla="*/ 4370933 w 7052477"/>
              <a:gd name="connsiteY959" fmla="*/ 4582360 h 6862459"/>
              <a:gd name="connsiteX960" fmla="*/ 4775353 w 7052477"/>
              <a:gd name="connsiteY960" fmla="*/ 4580099 h 6862459"/>
              <a:gd name="connsiteX961" fmla="*/ 4783252 w 7052477"/>
              <a:gd name="connsiteY961" fmla="*/ 4588014 h 6862459"/>
              <a:gd name="connsiteX962" fmla="*/ 4775353 w 7052477"/>
              <a:gd name="connsiteY962" fmla="*/ 4595930 h 6862459"/>
              <a:gd name="connsiteX963" fmla="*/ 4767454 w 7052477"/>
              <a:gd name="connsiteY963" fmla="*/ 4588014 h 6862459"/>
              <a:gd name="connsiteX964" fmla="*/ 4775353 w 7052477"/>
              <a:gd name="connsiteY964" fmla="*/ 4580099 h 6862459"/>
              <a:gd name="connsiteX965" fmla="*/ 5180509 w 7052477"/>
              <a:gd name="connsiteY965" fmla="*/ 4577100 h 6862459"/>
              <a:gd name="connsiteX966" fmla="*/ 5191283 w 7052477"/>
              <a:gd name="connsiteY966" fmla="*/ 4588015 h 6862459"/>
              <a:gd name="connsiteX967" fmla="*/ 5179999 w 7052477"/>
              <a:gd name="connsiteY967" fmla="*/ 4599322 h 6862459"/>
              <a:gd name="connsiteX968" fmla="*/ 5168715 w 7052477"/>
              <a:gd name="connsiteY968" fmla="*/ 4588015 h 6862459"/>
              <a:gd name="connsiteX969" fmla="*/ 5179322 w 7052477"/>
              <a:gd name="connsiteY969" fmla="*/ 4577159 h 6862459"/>
              <a:gd name="connsiteX970" fmla="*/ 5180509 w 7052477"/>
              <a:gd name="connsiteY970" fmla="*/ 4577100 h 6862459"/>
              <a:gd name="connsiteX971" fmla="*/ 5583517 w 7052477"/>
              <a:gd name="connsiteY971" fmla="*/ 4573314 h 6862459"/>
              <a:gd name="connsiteX972" fmla="*/ 5598186 w 7052477"/>
              <a:gd name="connsiteY972" fmla="*/ 4588015 h 6862459"/>
              <a:gd name="connsiteX973" fmla="*/ 5583517 w 7052477"/>
              <a:gd name="connsiteY973" fmla="*/ 4602716 h 6862459"/>
              <a:gd name="connsiteX974" fmla="*/ 5568848 w 7052477"/>
              <a:gd name="connsiteY974" fmla="*/ 4588015 h 6862459"/>
              <a:gd name="connsiteX975" fmla="*/ 5583517 w 7052477"/>
              <a:gd name="connsiteY975" fmla="*/ 4573314 h 6862459"/>
              <a:gd name="connsiteX976" fmla="*/ 5987487 w 7052477"/>
              <a:gd name="connsiteY976" fmla="*/ 4569922 h 6862459"/>
              <a:gd name="connsiteX977" fmla="*/ 6005541 w 7052477"/>
              <a:gd name="connsiteY977" fmla="*/ 4588016 h 6862459"/>
              <a:gd name="connsiteX978" fmla="*/ 5989615 w 7052477"/>
              <a:gd name="connsiteY978" fmla="*/ 4603976 h 6862459"/>
              <a:gd name="connsiteX979" fmla="*/ 5969658 w 7052477"/>
              <a:gd name="connsiteY979" fmla="*/ 4588016 h 6862459"/>
              <a:gd name="connsiteX980" fmla="*/ 5987487 w 7052477"/>
              <a:gd name="connsiteY980" fmla="*/ 4569922 h 6862459"/>
              <a:gd name="connsiteX981" fmla="*/ 6391681 w 7052477"/>
              <a:gd name="connsiteY981" fmla="*/ 4566077 h 6862459"/>
              <a:gd name="connsiteX982" fmla="*/ 6414249 w 7052477"/>
              <a:gd name="connsiteY982" fmla="*/ 4588693 h 6862459"/>
              <a:gd name="connsiteX983" fmla="*/ 6391681 w 7052477"/>
              <a:gd name="connsiteY983" fmla="*/ 4611308 h 6862459"/>
              <a:gd name="connsiteX984" fmla="*/ 6369113 w 7052477"/>
              <a:gd name="connsiteY984" fmla="*/ 4588693 h 6862459"/>
              <a:gd name="connsiteX985" fmla="*/ 6391681 w 7052477"/>
              <a:gd name="connsiteY985" fmla="*/ 4566077 h 6862459"/>
              <a:gd name="connsiteX986" fmla="*/ 6795651 w 7052477"/>
              <a:gd name="connsiteY986" fmla="*/ 4561102 h 6862459"/>
              <a:gd name="connsiteX987" fmla="*/ 6822507 w 7052477"/>
              <a:gd name="connsiteY987" fmla="*/ 4588015 h 6862459"/>
              <a:gd name="connsiteX988" fmla="*/ 6795651 w 7052477"/>
              <a:gd name="connsiteY988" fmla="*/ 4614927 h 6862459"/>
              <a:gd name="connsiteX989" fmla="*/ 6768795 w 7052477"/>
              <a:gd name="connsiteY989" fmla="*/ 4588015 h 6862459"/>
              <a:gd name="connsiteX990" fmla="*/ 6795651 w 7052477"/>
              <a:gd name="connsiteY990" fmla="*/ 4561102 h 6862459"/>
              <a:gd name="connsiteX991" fmla="*/ 2959523 w 7052477"/>
              <a:gd name="connsiteY991" fmla="*/ 4495969 h 6862459"/>
              <a:gd name="connsiteX992" fmla="*/ 2960652 w 7052477"/>
              <a:gd name="connsiteY992" fmla="*/ 4497100 h 6862459"/>
              <a:gd name="connsiteX993" fmla="*/ 2959523 w 7052477"/>
              <a:gd name="connsiteY993" fmla="*/ 4498231 h 6862459"/>
              <a:gd name="connsiteX994" fmla="*/ 2958395 w 7052477"/>
              <a:gd name="connsiteY994" fmla="*/ 4497100 h 6862459"/>
              <a:gd name="connsiteX995" fmla="*/ 2959523 w 7052477"/>
              <a:gd name="connsiteY995" fmla="*/ 4495969 h 6862459"/>
              <a:gd name="connsiteX996" fmla="*/ 3363492 w 7052477"/>
              <a:gd name="connsiteY996" fmla="*/ 4495517 h 6862459"/>
              <a:gd name="connsiteX997" fmla="*/ 3365072 w 7052477"/>
              <a:gd name="connsiteY997" fmla="*/ 4497100 h 6862459"/>
              <a:gd name="connsiteX998" fmla="*/ 3363492 w 7052477"/>
              <a:gd name="connsiteY998" fmla="*/ 4498910 h 6862459"/>
              <a:gd name="connsiteX999" fmla="*/ 3361687 w 7052477"/>
              <a:gd name="connsiteY999" fmla="*/ 4497100 h 6862459"/>
              <a:gd name="connsiteX1000" fmla="*/ 3363492 w 7052477"/>
              <a:gd name="connsiteY1000" fmla="*/ 4495517 h 6862459"/>
              <a:gd name="connsiteX1001" fmla="*/ 3767913 w 7052477"/>
              <a:gd name="connsiteY1001" fmla="*/ 4493707 h 6862459"/>
              <a:gd name="connsiteX1002" fmla="*/ 3771298 w 7052477"/>
              <a:gd name="connsiteY1002" fmla="*/ 4497099 h 6862459"/>
              <a:gd name="connsiteX1003" fmla="*/ 3767913 w 7052477"/>
              <a:gd name="connsiteY1003" fmla="*/ 4500491 h 6862459"/>
              <a:gd name="connsiteX1004" fmla="*/ 3764528 w 7052477"/>
              <a:gd name="connsiteY1004" fmla="*/ 4497099 h 6862459"/>
              <a:gd name="connsiteX1005" fmla="*/ 3767913 w 7052477"/>
              <a:gd name="connsiteY1005" fmla="*/ 4493707 h 6862459"/>
              <a:gd name="connsiteX1006" fmla="*/ 4171205 w 7052477"/>
              <a:gd name="connsiteY1006" fmla="*/ 4492124 h 6862459"/>
              <a:gd name="connsiteX1007" fmla="*/ 4176170 w 7052477"/>
              <a:gd name="connsiteY1007" fmla="*/ 4497099 h 6862459"/>
              <a:gd name="connsiteX1008" fmla="*/ 4171205 w 7052477"/>
              <a:gd name="connsiteY1008" fmla="*/ 4502075 h 6862459"/>
              <a:gd name="connsiteX1009" fmla="*/ 4166240 w 7052477"/>
              <a:gd name="connsiteY1009" fmla="*/ 4497099 h 6862459"/>
              <a:gd name="connsiteX1010" fmla="*/ 4171205 w 7052477"/>
              <a:gd name="connsiteY1010" fmla="*/ 4492124 h 6862459"/>
              <a:gd name="connsiteX1011" fmla="*/ 4575174 w 7052477"/>
              <a:gd name="connsiteY1011" fmla="*/ 4489863 h 6862459"/>
              <a:gd name="connsiteX1012" fmla="*/ 4582396 w 7052477"/>
              <a:gd name="connsiteY1012" fmla="*/ 4497100 h 6862459"/>
              <a:gd name="connsiteX1013" fmla="*/ 4575174 w 7052477"/>
              <a:gd name="connsiteY1013" fmla="*/ 4504337 h 6862459"/>
              <a:gd name="connsiteX1014" fmla="*/ 4567952 w 7052477"/>
              <a:gd name="connsiteY1014" fmla="*/ 4497100 h 6862459"/>
              <a:gd name="connsiteX1015" fmla="*/ 4575174 w 7052477"/>
              <a:gd name="connsiteY1015" fmla="*/ 4489863 h 6862459"/>
              <a:gd name="connsiteX1016" fmla="*/ 4979143 w 7052477"/>
              <a:gd name="connsiteY1016" fmla="*/ 4486923 h 6862459"/>
              <a:gd name="connsiteX1017" fmla="*/ 4989073 w 7052477"/>
              <a:gd name="connsiteY1017" fmla="*/ 4497099 h 6862459"/>
              <a:gd name="connsiteX1018" fmla="*/ 4989071 w 7052477"/>
              <a:gd name="connsiteY1018" fmla="*/ 4497323 h 6862459"/>
              <a:gd name="connsiteX1019" fmla="*/ 4978692 w 7052477"/>
              <a:gd name="connsiteY1019" fmla="*/ 4507272 h 6862459"/>
              <a:gd name="connsiteX1020" fmla="*/ 4968765 w 7052477"/>
              <a:gd name="connsiteY1020" fmla="*/ 4496871 h 6862459"/>
              <a:gd name="connsiteX1021" fmla="*/ 4979143 w 7052477"/>
              <a:gd name="connsiteY1021" fmla="*/ 4486923 h 6862459"/>
              <a:gd name="connsiteX1022" fmla="*/ 5383115 w 7052477"/>
              <a:gd name="connsiteY1022" fmla="*/ 4483754 h 6862459"/>
              <a:gd name="connsiteX1023" fmla="*/ 5396428 w 7052477"/>
              <a:gd name="connsiteY1023" fmla="*/ 4497100 h 6862459"/>
              <a:gd name="connsiteX1024" fmla="*/ 5382887 w 7052477"/>
              <a:gd name="connsiteY1024" fmla="*/ 4510670 h 6862459"/>
              <a:gd name="connsiteX1025" fmla="*/ 5382660 w 7052477"/>
              <a:gd name="connsiteY1025" fmla="*/ 4510668 h 6862459"/>
              <a:gd name="connsiteX1026" fmla="*/ 5369572 w 7052477"/>
              <a:gd name="connsiteY1026" fmla="*/ 4497100 h 6862459"/>
              <a:gd name="connsiteX1027" fmla="*/ 5369572 w 7052477"/>
              <a:gd name="connsiteY1027" fmla="*/ 4496644 h 6862459"/>
              <a:gd name="connsiteX1028" fmla="*/ 5382887 w 7052477"/>
              <a:gd name="connsiteY1028" fmla="*/ 4483756 h 6862459"/>
              <a:gd name="connsiteX1029" fmla="*/ 5383115 w 7052477"/>
              <a:gd name="connsiteY1029" fmla="*/ 4483754 h 6862459"/>
              <a:gd name="connsiteX1030" fmla="*/ 5786857 w 7052477"/>
              <a:gd name="connsiteY1030" fmla="*/ 4480364 h 6862459"/>
              <a:gd name="connsiteX1031" fmla="*/ 5803557 w 7052477"/>
              <a:gd name="connsiteY1031" fmla="*/ 4497101 h 6862459"/>
              <a:gd name="connsiteX1032" fmla="*/ 5786857 w 7052477"/>
              <a:gd name="connsiteY1032" fmla="*/ 4513837 h 6862459"/>
              <a:gd name="connsiteX1033" fmla="*/ 5770156 w 7052477"/>
              <a:gd name="connsiteY1033" fmla="*/ 4497101 h 6862459"/>
              <a:gd name="connsiteX1034" fmla="*/ 5786857 w 7052477"/>
              <a:gd name="connsiteY1034" fmla="*/ 4480364 h 6862459"/>
              <a:gd name="connsiteX1035" fmla="*/ 6190824 w 7052477"/>
              <a:gd name="connsiteY1035" fmla="*/ 4476293 h 6862459"/>
              <a:gd name="connsiteX1036" fmla="*/ 6211587 w 7052477"/>
              <a:gd name="connsiteY1036" fmla="*/ 4497100 h 6862459"/>
              <a:gd name="connsiteX1037" fmla="*/ 6190824 w 7052477"/>
              <a:gd name="connsiteY1037" fmla="*/ 4517908 h 6862459"/>
              <a:gd name="connsiteX1038" fmla="*/ 6170061 w 7052477"/>
              <a:gd name="connsiteY1038" fmla="*/ 4497100 h 6862459"/>
              <a:gd name="connsiteX1039" fmla="*/ 6190824 w 7052477"/>
              <a:gd name="connsiteY1039" fmla="*/ 4476293 h 6862459"/>
              <a:gd name="connsiteX1040" fmla="*/ 6594569 w 7052477"/>
              <a:gd name="connsiteY1040" fmla="*/ 4471770 h 6862459"/>
              <a:gd name="connsiteX1041" fmla="*/ 6619845 w 7052477"/>
              <a:gd name="connsiteY1041" fmla="*/ 4497099 h 6862459"/>
              <a:gd name="connsiteX1042" fmla="*/ 6594569 w 7052477"/>
              <a:gd name="connsiteY1042" fmla="*/ 4522429 h 6862459"/>
              <a:gd name="connsiteX1043" fmla="*/ 6569293 w 7052477"/>
              <a:gd name="connsiteY1043" fmla="*/ 4497099 h 6862459"/>
              <a:gd name="connsiteX1044" fmla="*/ 6594569 w 7052477"/>
              <a:gd name="connsiteY1044" fmla="*/ 4471770 h 6862459"/>
              <a:gd name="connsiteX1045" fmla="*/ 6998538 w 7052477"/>
              <a:gd name="connsiteY1045" fmla="*/ 4466795 h 6862459"/>
              <a:gd name="connsiteX1046" fmla="*/ 7028779 w 7052477"/>
              <a:gd name="connsiteY1046" fmla="*/ 4497100 h 6862459"/>
              <a:gd name="connsiteX1047" fmla="*/ 6998538 w 7052477"/>
              <a:gd name="connsiteY1047" fmla="*/ 4527404 h 6862459"/>
              <a:gd name="connsiteX1048" fmla="*/ 6968297 w 7052477"/>
              <a:gd name="connsiteY1048" fmla="*/ 4497100 h 6862459"/>
              <a:gd name="connsiteX1049" fmla="*/ 6998538 w 7052477"/>
              <a:gd name="connsiteY1049" fmla="*/ 4466795 h 6862459"/>
              <a:gd name="connsiteX1050" fmla="*/ 3154737 w 7052477"/>
              <a:gd name="connsiteY1050" fmla="*/ 4405054 h 6862459"/>
              <a:gd name="connsiteX1051" fmla="*/ 3156317 w 7052477"/>
              <a:gd name="connsiteY1051" fmla="*/ 4406637 h 6862459"/>
              <a:gd name="connsiteX1052" fmla="*/ 3154737 w 7052477"/>
              <a:gd name="connsiteY1052" fmla="*/ 4408221 h 6862459"/>
              <a:gd name="connsiteX1053" fmla="*/ 3153157 w 7052477"/>
              <a:gd name="connsiteY1053" fmla="*/ 4406637 h 6862459"/>
              <a:gd name="connsiteX1054" fmla="*/ 3154737 w 7052477"/>
              <a:gd name="connsiteY1054" fmla="*/ 4405054 h 6862459"/>
              <a:gd name="connsiteX1055" fmla="*/ 3561415 w 7052477"/>
              <a:gd name="connsiteY1055" fmla="*/ 4403698 h 6862459"/>
              <a:gd name="connsiteX1056" fmla="*/ 3564123 w 7052477"/>
              <a:gd name="connsiteY1056" fmla="*/ 4406412 h 6862459"/>
              <a:gd name="connsiteX1057" fmla="*/ 3561415 w 7052477"/>
              <a:gd name="connsiteY1057" fmla="*/ 4409126 h 6862459"/>
              <a:gd name="connsiteX1058" fmla="*/ 3558707 w 7052477"/>
              <a:gd name="connsiteY1058" fmla="*/ 4406412 h 6862459"/>
              <a:gd name="connsiteX1059" fmla="*/ 3561415 w 7052477"/>
              <a:gd name="connsiteY1059" fmla="*/ 4403698 h 6862459"/>
              <a:gd name="connsiteX1060" fmla="*/ 3966512 w 7052477"/>
              <a:gd name="connsiteY1060" fmla="*/ 4401888 h 6862459"/>
              <a:gd name="connsiteX1061" fmla="*/ 3971025 w 7052477"/>
              <a:gd name="connsiteY1061" fmla="*/ 4406411 h 6862459"/>
              <a:gd name="connsiteX1062" fmla="*/ 3966512 w 7052477"/>
              <a:gd name="connsiteY1062" fmla="*/ 4410934 h 6862459"/>
              <a:gd name="connsiteX1063" fmla="*/ 3961998 w 7052477"/>
              <a:gd name="connsiteY1063" fmla="*/ 4406411 h 6862459"/>
              <a:gd name="connsiteX1064" fmla="*/ 3966512 w 7052477"/>
              <a:gd name="connsiteY1064" fmla="*/ 4401888 h 6862459"/>
              <a:gd name="connsiteX1065" fmla="*/ 4370933 w 7052477"/>
              <a:gd name="connsiteY1065" fmla="*/ 4399627 h 6862459"/>
              <a:gd name="connsiteX1066" fmla="*/ 4377703 w 7052477"/>
              <a:gd name="connsiteY1066" fmla="*/ 4406412 h 6862459"/>
              <a:gd name="connsiteX1067" fmla="*/ 4370933 w 7052477"/>
              <a:gd name="connsiteY1067" fmla="*/ 4413196 h 6862459"/>
              <a:gd name="connsiteX1068" fmla="*/ 4364162 w 7052477"/>
              <a:gd name="connsiteY1068" fmla="*/ 4406412 h 6862459"/>
              <a:gd name="connsiteX1069" fmla="*/ 4370933 w 7052477"/>
              <a:gd name="connsiteY1069" fmla="*/ 4399627 h 6862459"/>
              <a:gd name="connsiteX1070" fmla="*/ 4775353 w 7052477"/>
              <a:gd name="connsiteY1070" fmla="*/ 4397365 h 6862459"/>
              <a:gd name="connsiteX1071" fmla="*/ 4784155 w 7052477"/>
              <a:gd name="connsiteY1071" fmla="*/ 4406411 h 6862459"/>
              <a:gd name="connsiteX1072" fmla="*/ 4776663 w 7052477"/>
              <a:gd name="connsiteY1072" fmla="*/ 4413918 h 6862459"/>
              <a:gd name="connsiteX1073" fmla="*/ 4766326 w 7052477"/>
              <a:gd name="connsiteY1073" fmla="*/ 4406411 h 6862459"/>
              <a:gd name="connsiteX1074" fmla="*/ 4775353 w 7052477"/>
              <a:gd name="connsiteY1074" fmla="*/ 4397365 h 6862459"/>
              <a:gd name="connsiteX1075" fmla="*/ 5179322 w 7052477"/>
              <a:gd name="connsiteY1075" fmla="*/ 4393973 h 6862459"/>
              <a:gd name="connsiteX1076" fmla="*/ 5191735 w 7052477"/>
              <a:gd name="connsiteY1076" fmla="*/ 4406412 h 6862459"/>
              <a:gd name="connsiteX1077" fmla="*/ 5179322 w 7052477"/>
              <a:gd name="connsiteY1077" fmla="*/ 4418851 h 6862459"/>
              <a:gd name="connsiteX1078" fmla="*/ 5166910 w 7052477"/>
              <a:gd name="connsiteY1078" fmla="*/ 4406412 h 6862459"/>
              <a:gd name="connsiteX1079" fmla="*/ 5179322 w 7052477"/>
              <a:gd name="connsiteY1079" fmla="*/ 4393973 h 6862459"/>
              <a:gd name="connsiteX1080" fmla="*/ 5583518 w 7052477"/>
              <a:gd name="connsiteY1080" fmla="*/ 4390581 h 6862459"/>
              <a:gd name="connsiteX1081" fmla="*/ 5599315 w 7052477"/>
              <a:gd name="connsiteY1081" fmla="*/ 4406413 h 6862459"/>
              <a:gd name="connsiteX1082" fmla="*/ 5583518 w 7052477"/>
              <a:gd name="connsiteY1082" fmla="*/ 4422245 h 6862459"/>
              <a:gd name="connsiteX1083" fmla="*/ 5567720 w 7052477"/>
              <a:gd name="connsiteY1083" fmla="*/ 4406413 h 6862459"/>
              <a:gd name="connsiteX1084" fmla="*/ 5583518 w 7052477"/>
              <a:gd name="connsiteY1084" fmla="*/ 4390581 h 6862459"/>
              <a:gd name="connsiteX1085" fmla="*/ 5987486 w 7052477"/>
              <a:gd name="connsiteY1085" fmla="*/ 4387414 h 6862459"/>
              <a:gd name="connsiteX1086" fmla="*/ 6007120 w 7052477"/>
              <a:gd name="connsiteY1086" fmla="*/ 4407090 h 6862459"/>
              <a:gd name="connsiteX1087" fmla="*/ 5987486 w 7052477"/>
              <a:gd name="connsiteY1087" fmla="*/ 4426767 h 6862459"/>
              <a:gd name="connsiteX1088" fmla="*/ 5967852 w 7052477"/>
              <a:gd name="connsiteY1088" fmla="*/ 4407090 h 6862459"/>
              <a:gd name="connsiteX1089" fmla="*/ 5987486 w 7052477"/>
              <a:gd name="connsiteY1089" fmla="*/ 4387414 h 6862459"/>
              <a:gd name="connsiteX1090" fmla="*/ 6391680 w 7052477"/>
              <a:gd name="connsiteY1090" fmla="*/ 4382213 h 6862459"/>
              <a:gd name="connsiteX1091" fmla="*/ 6415828 w 7052477"/>
              <a:gd name="connsiteY1091" fmla="*/ 4406412 h 6862459"/>
              <a:gd name="connsiteX1092" fmla="*/ 6391680 w 7052477"/>
              <a:gd name="connsiteY1092" fmla="*/ 4430610 h 6862459"/>
              <a:gd name="connsiteX1093" fmla="*/ 6367532 w 7052477"/>
              <a:gd name="connsiteY1093" fmla="*/ 4406412 h 6862459"/>
              <a:gd name="connsiteX1094" fmla="*/ 6391680 w 7052477"/>
              <a:gd name="connsiteY1094" fmla="*/ 4382213 h 6862459"/>
              <a:gd name="connsiteX1095" fmla="*/ 6795650 w 7052477"/>
              <a:gd name="connsiteY1095" fmla="*/ 4377011 h 6862459"/>
              <a:gd name="connsiteX1096" fmla="*/ 6824763 w 7052477"/>
              <a:gd name="connsiteY1096" fmla="*/ 4406411 h 6862459"/>
              <a:gd name="connsiteX1097" fmla="*/ 6824762 w 7052477"/>
              <a:gd name="connsiteY1097" fmla="*/ 4406636 h 6862459"/>
              <a:gd name="connsiteX1098" fmla="*/ 6795199 w 7052477"/>
              <a:gd name="connsiteY1098" fmla="*/ 4435810 h 6862459"/>
              <a:gd name="connsiteX1099" fmla="*/ 6766087 w 7052477"/>
              <a:gd name="connsiteY1099" fmla="*/ 4406184 h 6862459"/>
              <a:gd name="connsiteX1100" fmla="*/ 6795650 w 7052477"/>
              <a:gd name="connsiteY1100" fmla="*/ 4377011 h 6862459"/>
              <a:gd name="connsiteX1101" fmla="*/ 2919577 w 7052477"/>
              <a:gd name="connsiteY1101" fmla="*/ 4319568 h 6862459"/>
              <a:gd name="connsiteX1102" fmla="*/ 2921834 w 7052477"/>
              <a:gd name="connsiteY1102" fmla="*/ 4320699 h 6862459"/>
              <a:gd name="connsiteX1103" fmla="*/ 2920705 w 7052477"/>
              <a:gd name="connsiteY1103" fmla="*/ 4321830 h 6862459"/>
              <a:gd name="connsiteX1104" fmla="*/ 2919577 w 7052477"/>
              <a:gd name="connsiteY1104" fmla="*/ 4320699 h 6862459"/>
              <a:gd name="connsiteX1105" fmla="*/ 3343181 w 7052477"/>
              <a:gd name="connsiteY1105" fmla="*/ 4314818 h 6862459"/>
              <a:gd name="connsiteX1106" fmla="*/ 3343661 w 7052477"/>
              <a:gd name="connsiteY1106" fmla="*/ 4314818 h 6862459"/>
              <a:gd name="connsiteX1107" fmla="*/ 3345438 w 7052477"/>
              <a:gd name="connsiteY1107" fmla="*/ 4317080 h 6862459"/>
              <a:gd name="connsiteX1108" fmla="*/ 3343181 w 7052477"/>
              <a:gd name="connsiteY1108" fmla="*/ 4319342 h 6862459"/>
              <a:gd name="connsiteX1109" fmla="*/ 3340924 w 7052477"/>
              <a:gd name="connsiteY1109" fmla="*/ 4317080 h 6862459"/>
              <a:gd name="connsiteX1110" fmla="*/ 3343181 w 7052477"/>
              <a:gd name="connsiteY1110" fmla="*/ 4314818 h 6862459"/>
              <a:gd name="connsiteX1111" fmla="*/ 3753920 w 7052477"/>
              <a:gd name="connsiteY1111" fmla="*/ 4312331 h 6862459"/>
              <a:gd name="connsiteX1112" fmla="*/ 3757757 w 7052477"/>
              <a:gd name="connsiteY1112" fmla="*/ 4316175 h 6862459"/>
              <a:gd name="connsiteX1113" fmla="*/ 3753920 w 7052477"/>
              <a:gd name="connsiteY1113" fmla="*/ 4320020 h 6862459"/>
              <a:gd name="connsiteX1114" fmla="*/ 3749858 w 7052477"/>
              <a:gd name="connsiteY1114" fmla="*/ 4316175 h 6862459"/>
              <a:gd name="connsiteX1115" fmla="*/ 3749865 w 7052477"/>
              <a:gd name="connsiteY1115" fmla="*/ 4315942 h 6862459"/>
              <a:gd name="connsiteX1116" fmla="*/ 3753920 w 7052477"/>
              <a:gd name="connsiteY1116" fmla="*/ 4312331 h 6862459"/>
              <a:gd name="connsiteX1117" fmla="*/ 4161049 w 7052477"/>
              <a:gd name="connsiteY1117" fmla="*/ 4309617 h 6862459"/>
              <a:gd name="connsiteX1118" fmla="*/ 4163427 w 7052477"/>
              <a:gd name="connsiteY1118" fmla="*/ 4309617 h 6862459"/>
              <a:gd name="connsiteX1119" fmla="*/ 4168445 w 7052477"/>
              <a:gd name="connsiteY1119" fmla="*/ 4317028 h 6862459"/>
              <a:gd name="connsiteX1120" fmla="*/ 4161049 w 7052477"/>
              <a:gd name="connsiteY1120" fmla="*/ 4322056 h 6862459"/>
              <a:gd name="connsiteX1121" fmla="*/ 4156032 w 7052477"/>
              <a:gd name="connsiteY1121" fmla="*/ 4317028 h 6862459"/>
              <a:gd name="connsiteX1122" fmla="*/ 4161049 w 7052477"/>
              <a:gd name="connsiteY1122" fmla="*/ 4309617 h 6862459"/>
              <a:gd name="connsiteX1123" fmla="*/ 4567049 w 7052477"/>
              <a:gd name="connsiteY1123" fmla="*/ 4307355 h 6862459"/>
              <a:gd name="connsiteX1124" fmla="*/ 4575399 w 7052477"/>
              <a:gd name="connsiteY1124" fmla="*/ 4315723 h 6862459"/>
              <a:gd name="connsiteX1125" fmla="*/ 4567049 w 7052477"/>
              <a:gd name="connsiteY1125" fmla="*/ 4324090 h 6862459"/>
              <a:gd name="connsiteX1126" fmla="*/ 4558699 w 7052477"/>
              <a:gd name="connsiteY1126" fmla="*/ 4315723 h 6862459"/>
              <a:gd name="connsiteX1127" fmla="*/ 4567049 w 7052477"/>
              <a:gd name="connsiteY1127" fmla="*/ 4307355 h 6862459"/>
              <a:gd name="connsiteX1128" fmla="*/ 4972373 w 7052477"/>
              <a:gd name="connsiteY1128" fmla="*/ 4304415 h 6862459"/>
              <a:gd name="connsiteX1129" fmla="*/ 4983431 w 7052477"/>
              <a:gd name="connsiteY1129" fmla="*/ 4315723 h 6862459"/>
              <a:gd name="connsiteX1130" fmla="*/ 4983429 w 7052477"/>
              <a:gd name="connsiteY1130" fmla="*/ 4315947 h 6862459"/>
              <a:gd name="connsiteX1131" fmla="*/ 4971921 w 7052477"/>
              <a:gd name="connsiteY1131" fmla="*/ 4327027 h 6862459"/>
              <a:gd name="connsiteX1132" fmla="*/ 4960865 w 7052477"/>
              <a:gd name="connsiteY1132" fmla="*/ 4315495 h 6862459"/>
              <a:gd name="connsiteX1133" fmla="*/ 4972373 w 7052477"/>
              <a:gd name="connsiteY1133" fmla="*/ 4304415 h 6862459"/>
              <a:gd name="connsiteX1134" fmla="*/ 5377244 w 7052477"/>
              <a:gd name="connsiteY1134" fmla="*/ 4301023 h 6862459"/>
              <a:gd name="connsiteX1135" fmla="*/ 5391688 w 7052477"/>
              <a:gd name="connsiteY1135" fmla="*/ 4315497 h 6862459"/>
              <a:gd name="connsiteX1136" fmla="*/ 5391688 w 7052477"/>
              <a:gd name="connsiteY1136" fmla="*/ 4315946 h 6862459"/>
              <a:gd name="connsiteX1137" fmla="*/ 5376796 w 7052477"/>
              <a:gd name="connsiteY1137" fmla="*/ 4330421 h 6862459"/>
              <a:gd name="connsiteX1138" fmla="*/ 5362353 w 7052477"/>
              <a:gd name="connsiteY1138" fmla="*/ 4315497 h 6862459"/>
              <a:gd name="connsiteX1139" fmla="*/ 5377244 w 7052477"/>
              <a:gd name="connsiteY1139" fmla="*/ 4301023 h 6862459"/>
              <a:gd name="connsiteX1140" fmla="*/ 5781666 w 7052477"/>
              <a:gd name="connsiteY1140" fmla="*/ 4296952 h 6862459"/>
              <a:gd name="connsiteX1141" fmla="*/ 5800172 w 7052477"/>
              <a:gd name="connsiteY1141" fmla="*/ 4315498 h 6862459"/>
              <a:gd name="connsiteX1142" fmla="*/ 5781666 w 7052477"/>
              <a:gd name="connsiteY1142" fmla="*/ 4334043 h 6862459"/>
              <a:gd name="connsiteX1143" fmla="*/ 5763160 w 7052477"/>
              <a:gd name="connsiteY1143" fmla="*/ 4315498 h 6862459"/>
              <a:gd name="connsiteX1144" fmla="*/ 5781666 w 7052477"/>
              <a:gd name="connsiteY1144" fmla="*/ 4296952 h 6862459"/>
              <a:gd name="connsiteX1145" fmla="*/ 6186312 w 7052477"/>
              <a:gd name="connsiteY1145" fmla="*/ 4292429 h 6862459"/>
              <a:gd name="connsiteX1146" fmla="*/ 6208880 w 7052477"/>
              <a:gd name="connsiteY1146" fmla="*/ 4315045 h 6862459"/>
              <a:gd name="connsiteX1147" fmla="*/ 6186312 w 7052477"/>
              <a:gd name="connsiteY1147" fmla="*/ 4337660 h 6862459"/>
              <a:gd name="connsiteX1148" fmla="*/ 6163744 w 7052477"/>
              <a:gd name="connsiteY1148" fmla="*/ 4315045 h 6862459"/>
              <a:gd name="connsiteX1149" fmla="*/ 6186312 w 7052477"/>
              <a:gd name="connsiteY1149" fmla="*/ 4292429 h 6862459"/>
              <a:gd name="connsiteX1150" fmla="*/ 6590506 w 7052477"/>
              <a:gd name="connsiteY1150" fmla="*/ 4288132 h 6862459"/>
              <a:gd name="connsiteX1151" fmla="*/ 6590507 w 7052477"/>
              <a:gd name="connsiteY1151" fmla="*/ 4288132 h 6862459"/>
              <a:gd name="connsiteX1152" fmla="*/ 6595487 w 7052477"/>
              <a:gd name="connsiteY1152" fmla="*/ 4288132 h 6862459"/>
              <a:gd name="connsiteX1153" fmla="*/ 6620417 w 7052477"/>
              <a:gd name="connsiteY1153" fmla="*/ 4318106 h 6862459"/>
              <a:gd name="connsiteX1154" fmla="*/ 6590506 w 7052477"/>
              <a:gd name="connsiteY1154" fmla="*/ 4343088 h 6862459"/>
              <a:gd name="connsiteX1155" fmla="*/ 6565577 w 7052477"/>
              <a:gd name="connsiteY1155" fmla="*/ 4318106 h 6862459"/>
              <a:gd name="connsiteX1156" fmla="*/ 6590506 w 7052477"/>
              <a:gd name="connsiteY1156" fmla="*/ 4288132 h 6862459"/>
              <a:gd name="connsiteX1157" fmla="*/ 6995153 w 7052477"/>
              <a:gd name="connsiteY1157" fmla="*/ 4282931 h 6862459"/>
              <a:gd name="connsiteX1158" fmla="*/ 7027651 w 7052477"/>
              <a:gd name="connsiteY1158" fmla="*/ 4315497 h 6862459"/>
              <a:gd name="connsiteX1159" fmla="*/ 6995153 w 7052477"/>
              <a:gd name="connsiteY1159" fmla="*/ 4348064 h 6862459"/>
              <a:gd name="connsiteX1160" fmla="*/ 6962655 w 7052477"/>
              <a:gd name="connsiteY1160" fmla="*/ 4315497 h 6862459"/>
              <a:gd name="connsiteX1161" fmla="*/ 6995153 w 7052477"/>
              <a:gd name="connsiteY1161" fmla="*/ 4282931 h 6862459"/>
              <a:gd name="connsiteX1162" fmla="*/ 3101476 w 7052477"/>
              <a:gd name="connsiteY1162" fmla="*/ 4232046 h 6862459"/>
              <a:gd name="connsiteX1163" fmla="*/ 3103056 w 7052477"/>
              <a:gd name="connsiteY1163" fmla="*/ 4233629 h 6862459"/>
              <a:gd name="connsiteX1164" fmla="*/ 3101476 w 7052477"/>
              <a:gd name="connsiteY1164" fmla="*/ 4235212 h 6862459"/>
              <a:gd name="connsiteX1165" fmla="*/ 3099897 w 7052477"/>
              <a:gd name="connsiteY1165" fmla="*/ 4233629 h 6862459"/>
              <a:gd name="connsiteX1166" fmla="*/ 3101476 w 7052477"/>
              <a:gd name="connsiteY1166" fmla="*/ 4232046 h 6862459"/>
              <a:gd name="connsiteX1167" fmla="*/ 3528916 w 7052477"/>
              <a:gd name="connsiteY1167" fmla="*/ 4224583 h 6862459"/>
              <a:gd name="connsiteX1168" fmla="*/ 3532301 w 7052477"/>
              <a:gd name="connsiteY1168" fmla="*/ 4227975 h 6862459"/>
              <a:gd name="connsiteX1169" fmla="*/ 3528916 w 7052477"/>
              <a:gd name="connsiteY1169" fmla="*/ 4231367 h 6862459"/>
              <a:gd name="connsiteX1170" fmla="*/ 3525531 w 7052477"/>
              <a:gd name="connsiteY1170" fmla="*/ 4227975 h 6862459"/>
              <a:gd name="connsiteX1171" fmla="*/ 3528916 w 7052477"/>
              <a:gd name="connsiteY1171" fmla="*/ 4224583 h 6862459"/>
              <a:gd name="connsiteX1172" fmla="*/ 3943267 w 7052477"/>
              <a:gd name="connsiteY1172" fmla="*/ 4220738 h 6862459"/>
              <a:gd name="connsiteX1173" fmla="*/ 3948909 w 7052477"/>
              <a:gd name="connsiteY1173" fmla="*/ 4226392 h 6862459"/>
              <a:gd name="connsiteX1174" fmla="*/ 3943267 w 7052477"/>
              <a:gd name="connsiteY1174" fmla="*/ 4232046 h 6862459"/>
              <a:gd name="connsiteX1175" fmla="*/ 3937625 w 7052477"/>
              <a:gd name="connsiteY1175" fmla="*/ 4226392 h 6862459"/>
              <a:gd name="connsiteX1176" fmla="*/ 3943267 w 7052477"/>
              <a:gd name="connsiteY1176" fmla="*/ 4220738 h 6862459"/>
              <a:gd name="connsiteX1177" fmla="*/ 4352878 w 7052477"/>
              <a:gd name="connsiteY1177" fmla="*/ 4217798 h 6862459"/>
              <a:gd name="connsiteX1178" fmla="*/ 4360777 w 7052477"/>
              <a:gd name="connsiteY1178" fmla="*/ 4225714 h 6862459"/>
              <a:gd name="connsiteX1179" fmla="*/ 4352878 w 7052477"/>
              <a:gd name="connsiteY1179" fmla="*/ 4233629 h 6862459"/>
              <a:gd name="connsiteX1180" fmla="*/ 4344979 w 7052477"/>
              <a:gd name="connsiteY1180" fmla="*/ 4225714 h 6862459"/>
              <a:gd name="connsiteX1181" fmla="*/ 4352878 w 7052477"/>
              <a:gd name="connsiteY1181" fmla="*/ 4217798 h 6862459"/>
              <a:gd name="connsiteX1182" fmla="*/ 4760910 w 7052477"/>
              <a:gd name="connsiteY1182" fmla="*/ 4214632 h 6862459"/>
              <a:gd name="connsiteX1183" fmla="*/ 4771517 w 7052477"/>
              <a:gd name="connsiteY1183" fmla="*/ 4225261 h 6862459"/>
              <a:gd name="connsiteX1184" fmla="*/ 4760910 w 7052477"/>
              <a:gd name="connsiteY1184" fmla="*/ 4235891 h 6862459"/>
              <a:gd name="connsiteX1185" fmla="*/ 4750303 w 7052477"/>
              <a:gd name="connsiteY1185" fmla="*/ 4225261 h 6862459"/>
              <a:gd name="connsiteX1186" fmla="*/ 4760910 w 7052477"/>
              <a:gd name="connsiteY1186" fmla="*/ 4214632 h 6862459"/>
              <a:gd name="connsiteX1187" fmla="*/ 5167135 w 7052477"/>
              <a:gd name="connsiteY1187" fmla="*/ 4211013 h 6862459"/>
              <a:gd name="connsiteX1188" fmla="*/ 5181127 w 7052477"/>
              <a:gd name="connsiteY1188" fmla="*/ 4225035 h 6862459"/>
              <a:gd name="connsiteX1189" fmla="*/ 5167135 w 7052477"/>
              <a:gd name="connsiteY1189" fmla="*/ 4239057 h 6862459"/>
              <a:gd name="connsiteX1190" fmla="*/ 5153143 w 7052477"/>
              <a:gd name="connsiteY1190" fmla="*/ 4225035 h 6862459"/>
              <a:gd name="connsiteX1191" fmla="*/ 5167135 w 7052477"/>
              <a:gd name="connsiteY1191" fmla="*/ 4211013 h 6862459"/>
              <a:gd name="connsiteX1192" fmla="*/ 5573362 w 7052477"/>
              <a:gd name="connsiteY1192" fmla="*/ 4207621 h 6862459"/>
              <a:gd name="connsiteX1193" fmla="*/ 5590739 w 7052477"/>
              <a:gd name="connsiteY1193" fmla="*/ 4225036 h 6862459"/>
              <a:gd name="connsiteX1194" fmla="*/ 5573362 w 7052477"/>
              <a:gd name="connsiteY1194" fmla="*/ 4242450 h 6862459"/>
              <a:gd name="connsiteX1195" fmla="*/ 5555984 w 7052477"/>
              <a:gd name="connsiteY1195" fmla="*/ 4225036 h 6862459"/>
              <a:gd name="connsiteX1196" fmla="*/ 5573362 w 7052477"/>
              <a:gd name="connsiteY1196" fmla="*/ 4207621 h 6862459"/>
              <a:gd name="connsiteX1197" fmla="*/ 5978008 w 7052477"/>
              <a:gd name="connsiteY1197" fmla="*/ 4203098 h 6862459"/>
              <a:gd name="connsiteX1198" fmla="*/ 5999899 w 7052477"/>
              <a:gd name="connsiteY1198" fmla="*/ 4225036 h 6862459"/>
              <a:gd name="connsiteX1199" fmla="*/ 5978008 w 7052477"/>
              <a:gd name="connsiteY1199" fmla="*/ 4246974 h 6862459"/>
              <a:gd name="connsiteX1200" fmla="*/ 5956117 w 7052477"/>
              <a:gd name="connsiteY1200" fmla="*/ 4225036 h 6862459"/>
              <a:gd name="connsiteX1201" fmla="*/ 5978008 w 7052477"/>
              <a:gd name="connsiteY1201" fmla="*/ 4203098 h 6862459"/>
              <a:gd name="connsiteX1202" fmla="*/ 6383105 w 7052477"/>
              <a:gd name="connsiteY1202" fmla="*/ 4198575 h 6862459"/>
              <a:gd name="connsiteX1203" fmla="*/ 6409284 w 7052477"/>
              <a:gd name="connsiteY1203" fmla="*/ 4224809 h 6862459"/>
              <a:gd name="connsiteX1204" fmla="*/ 6409284 w 7052477"/>
              <a:gd name="connsiteY1204" fmla="*/ 4225259 h 6862459"/>
              <a:gd name="connsiteX1205" fmla="*/ 6382656 w 7052477"/>
              <a:gd name="connsiteY1205" fmla="*/ 4251494 h 6862459"/>
              <a:gd name="connsiteX1206" fmla="*/ 6356477 w 7052477"/>
              <a:gd name="connsiteY1206" fmla="*/ 4224809 h 6862459"/>
              <a:gd name="connsiteX1207" fmla="*/ 6383105 w 7052477"/>
              <a:gd name="connsiteY1207" fmla="*/ 4198575 h 6862459"/>
              <a:gd name="connsiteX1208" fmla="*/ 6787977 w 7052477"/>
              <a:gd name="connsiteY1208" fmla="*/ 4193373 h 6862459"/>
              <a:gd name="connsiteX1209" fmla="*/ 6819121 w 7052477"/>
              <a:gd name="connsiteY1209" fmla="*/ 4224808 h 6862459"/>
              <a:gd name="connsiteX1210" fmla="*/ 6819121 w 7052477"/>
              <a:gd name="connsiteY1210" fmla="*/ 4225034 h 6862459"/>
              <a:gd name="connsiteX1211" fmla="*/ 6787526 w 7052477"/>
              <a:gd name="connsiteY1211" fmla="*/ 4256242 h 6862459"/>
              <a:gd name="connsiteX1212" fmla="*/ 6756383 w 7052477"/>
              <a:gd name="connsiteY1212" fmla="*/ 4224581 h 6862459"/>
              <a:gd name="connsiteX1213" fmla="*/ 6787977 w 7052477"/>
              <a:gd name="connsiteY1213" fmla="*/ 4193373 h 6862459"/>
              <a:gd name="connsiteX1214" fmla="*/ 2303919 w 7052477"/>
              <a:gd name="connsiteY1214" fmla="*/ 4180256 h 6862459"/>
              <a:gd name="connsiteX1215" fmla="*/ 2304371 w 7052477"/>
              <a:gd name="connsiteY1215" fmla="*/ 4180708 h 6862459"/>
              <a:gd name="connsiteX1216" fmla="*/ 2303919 w 7052477"/>
              <a:gd name="connsiteY1216" fmla="*/ 4181161 h 6862459"/>
              <a:gd name="connsiteX1217" fmla="*/ 2303468 w 7052477"/>
              <a:gd name="connsiteY1217" fmla="*/ 4180708 h 6862459"/>
              <a:gd name="connsiteX1218" fmla="*/ 2303919 w 7052477"/>
              <a:gd name="connsiteY1218" fmla="*/ 4180256 h 6862459"/>
              <a:gd name="connsiteX1219" fmla="*/ 2807414 w 7052477"/>
              <a:gd name="connsiteY1219" fmla="*/ 4179578 h 6862459"/>
              <a:gd name="connsiteX1220" fmla="*/ 2808542 w 7052477"/>
              <a:gd name="connsiteY1220" fmla="*/ 4180709 h 6862459"/>
              <a:gd name="connsiteX1221" fmla="*/ 2807414 w 7052477"/>
              <a:gd name="connsiteY1221" fmla="*/ 4181840 h 6862459"/>
              <a:gd name="connsiteX1222" fmla="*/ 3283375 w 7052477"/>
              <a:gd name="connsiteY1222" fmla="*/ 4143166 h 6862459"/>
              <a:gd name="connsiteX1223" fmla="*/ 3286083 w 7052477"/>
              <a:gd name="connsiteY1223" fmla="*/ 4145880 h 6862459"/>
              <a:gd name="connsiteX1224" fmla="*/ 3283375 w 7052477"/>
              <a:gd name="connsiteY1224" fmla="*/ 4148594 h 6862459"/>
              <a:gd name="connsiteX1225" fmla="*/ 3280667 w 7052477"/>
              <a:gd name="connsiteY1225" fmla="*/ 4145880 h 6862459"/>
              <a:gd name="connsiteX1226" fmla="*/ 3283375 w 7052477"/>
              <a:gd name="connsiteY1226" fmla="*/ 4143166 h 6862459"/>
              <a:gd name="connsiteX1227" fmla="*/ 3713524 w 7052477"/>
              <a:gd name="connsiteY1227" fmla="*/ 4134799 h 6862459"/>
              <a:gd name="connsiteX1228" fmla="*/ 3718037 w 7052477"/>
              <a:gd name="connsiteY1228" fmla="*/ 4139322 h 6862459"/>
              <a:gd name="connsiteX1229" fmla="*/ 3713524 w 7052477"/>
              <a:gd name="connsiteY1229" fmla="*/ 4143845 h 6862459"/>
              <a:gd name="connsiteX1230" fmla="*/ 3709010 w 7052477"/>
              <a:gd name="connsiteY1230" fmla="*/ 4139322 h 6862459"/>
              <a:gd name="connsiteX1231" fmla="*/ 3713524 w 7052477"/>
              <a:gd name="connsiteY1231" fmla="*/ 4134799 h 6862459"/>
              <a:gd name="connsiteX1232" fmla="*/ 4130808 w 7052477"/>
              <a:gd name="connsiteY1232" fmla="*/ 4130049 h 6862459"/>
              <a:gd name="connsiteX1233" fmla="*/ 4137578 w 7052477"/>
              <a:gd name="connsiteY1233" fmla="*/ 4136834 h 6862459"/>
              <a:gd name="connsiteX1234" fmla="*/ 4130808 w 7052477"/>
              <a:gd name="connsiteY1234" fmla="*/ 4143618 h 6862459"/>
              <a:gd name="connsiteX1235" fmla="*/ 4130348 w 7052477"/>
              <a:gd name="connsiteY1235" fmla="*/ 4143618 h 6862459"/>
              <a:gd name="connsiteX1236" fmla="*/ 4124037 w 7052477"/>
              <a:gd name="connsiteY1236" fmla="*/ 4136834 h 6862459"/>
              <a:gd name="connsiteX1237" fmla="*/ 4130808 w 7052477"/>
              <a:gd name="connsiteY1237" fmla="*/ 4130049 h 6862459"/>
              <a:gd name="connsiteX1238" fmla="*/ 4542676 w 7052477"/>
              <a:gd name="connsiteY1238" fmla="*/ 4126205 h 6862459"/>
              <a:gd name="connsiteX1239" fmla="*/ 4552154 w 7052477"/>
              <a:gd name="connsiteY1239" fmla="*/ 4135703 h 6862459"/>
              <a:gd name="connsiteX1240" fmla="*/ 4542676 w 7052477"/>
              <a:gd name="connsiteY1240" fmla="*/ 4145202 h 6862459"/>
              <a:gd name="connsiteX1241" fmla="*/ 4533197 w 7052477"/>
              <a:gd name="connsiteY1241" fmla="*/ 4135703 h 6862459"/>
              <a:gd name="connsiteX1242" fmla="*/ 4542676 w 7052477"/>
              <a:gd name="connsiteY1242" fmla="*/ 4126205 h 6862459"/>
              <a:gd name="connsiteX1243" fmla="*/ 4952062 w 7052477"/>
              <a:gd name="connsiteY1243" fmla="*/ 4122360 h 6862459"/>
              <a:gd name="connsiteX1244" fmla="*/ 4964925 w 7052477"/>
              <a:gd name="connsiteY1244" fmla="*/ 4135251 h 6862459"/>
              <a:gd name="connsiteX1245" fmla="*/ 4952062 w 7052477"/>
              <a:gd name="connsiteY1245" fmla="*/ 4148143 h 6862459"/>
              <a:gd name="connsiteX1246" fmla="*/ 4939198 w 7052477"/>
              <a:gd name="connsiteY1246" fmla="*/ 4135251 h 6862459"/>
              <a:gd name="connsiteX1247" fmla="*/ 4952062 w 7052477"/>
              <a:gd name="connsiteY1247" fmla="*/ 4122360 h 6862459"/>
              <a:gd name="connsiteX1248" fmla="*/ 5359642 w 7052477"/>
              <a:gd name="connsiteY1248" fmla="*/ 4118516 h 6862459"/>
              <a:gd name="connsiteX1249" fmla="*/ 5375891 w 7052477"/>
              <a:gd name="connsiteY1249" fmla="*/ 4134800 h 6862459"/>
              <a:gd name="connsiteX1250" fmla="*/ 5359642 w 7052477"/>
              <a:gd name="connsiteY1250" fmla="*/ 4151083 h 6862459"/>
              <a:gd name="connsiteX1251" fmla="*/ 5343393 w 7052477"/>
              <a:gd name="connsiteY1251" fmla="*/ 4134800 h 6862459"/>
              <a:gd name="connsiteX1252" fmla="*/ 5359642 w 7052477"/>
              <a:gd name="connsiteY1252" fmla="*/ 4118516 h 6862459"/>
              <a:gd name="connsiteX1253" fmla="*/ 5766545 w 7052477"/>
              <a:gd name="connsiteY1253" fmla="*/ 4114445 h 6862459"/>
              <a:gd name="connsiteX1254" fmla="*/ 5786631 w 7052477"/>
              <a:gd name="connsiteY1254" fmla="*/ 4134574 h 6862459"/>
              <a:gd name="connsiteX1255" fmla="*/ 5766545 w 7052477"/>
              <a:gd name="connsiteY1255" fmla="*/ 4154703 h 6862459"/>
              <a:gd name="connsiteX1256" fmla="*/ 5746459 w 7052477"/>
              <a:gd name="connsiteY1256" fmla="*/ 4134574 h 6862459"/>
              <a:gd name="connsiteX1257" fmla="*/ 5766545 w 7052477"/>
              <a:gd name="connsiteY1257" fmla="*/ 4114445 h 6862459"/>
              <a:gd name="connsiteX1258" fmla="*/ 6172770 w 7052477"/>
              <a:gd name="connsiteY1258" fmla="*/ 4109696 h 6862459"/>
              <a:gd name="connsiteX1259" fmla="*/ 6197369 w 7052477"/>
              <a:gd name="connsiteY1259" fmla="*/ 4134347 h 6862459"/>
              <a:gd name="connsiteX1260" fmla="*/ 6172770 w 7052477"/>
              <a:gd name="connsiteY1260" fmla="*/ 4158998 h 6862459"/>
              <a:gd name="connsiteX1261" fmla="*/ 6148171 w 7052477"/>
              <a:gd name="connsiteY1261" fmla="*/ 4134347 h 6862459"/>
              <a:gd name="connsiteX1262" fmla="*/ 6172770 w 7052477"/>
              <a:gd name="connsiteY1262" fmla="*/ 4109696 h 6862459"/>
              <a:gd name="connsiteX1263" fmla="*/ 6578320 w 7052477"/>
              <a:gd name="connsiteY1263" fmla="*/ 4104494 h 6862459"/>
              <a:gd name="connsiteX1264" fmla="*/ 6608110 w 7052477"/>
              <a:gd name="connsiteY1264" fmla="*/ 4134346 h 6862459"/>
              <a:gd name="connsiteX1265" fmla="*/ 6578320 w 7052477"/>
              <a:gd name="connsiteY1265" fmla="*/ 4164199 h 6862459"/>
              <a:gd name="connsiteX1266" fmla="*/ 6548530 w 7052477"/>
              <a:gd name="connsiteY1266" fmla="*/ 4134346 h 6862459"/>
              <a:gd name="connsiteX1267" fmla="*/ 6578320 w 7052477"/>
              <a:gd name="connsiteY1267" fmla="*/ 4104494 h 6862459"/>
              <a:gd name="connsiteX1268" fmla="*/ 2465732 w 7052477"/>
              <a:gd name="connsiteY1268" fmla="*/ 4102006 h 6862459"/>
              <a:gd name="connsiteX1269" fmla="*/ 2466184 w 7052477"/>
              <a:gd name="connsiteY1269" fmla="*/ 4102458 h 6862459"/>
              <a:gd name="connsiteX1270" fmla="*/ 2465732 w 7052477"/>
              <a:gd name="connsiteY1270" fmla="*/ 4102911 h 6862459"/>
              <a:gd name="connsiteX1271" fmla="*/ 2465281 w 7052477"/>
              <a:gd name="connsiteY1271" fmla="*/ 4102458 h 6862459"/>
              <a:gd name="connsiteX1272" fmla="*/ 2465732 w 7052477"/>
              <a:gd name="connsiteY1272" fmla="*/ 4102006 h 6862459"/>
              <a:gd name="connsiteX1273" fmla="*/ 6983869 w 7052477"/>
              <a:gd name="connsiteY1273" fmla="*/ 4098840 h 6862459"/>
              <a:gd name="connsiteX1274" fmla="*/ 7019075 w 7052477"/>
              <a:gd name="connsiteY1274" fmla="*/ 4134121 h 6862459"/>
              <a:gd name="connsiteX1275" fmla="*/ 7019075 w 7052477"/>
              <a:gd name="connsiteY1275" fmla="*/ 4134346 h 6862459"/>
              <a:gd name="connsiteX1276" fmla="*/ 6983644 w 7052477"/>
              <a:gd name="connsiteY1276" fmla="*/ 4169854 h 6862459"/>
              <a:gd name="connsiteX1277" fmla="*/ 6948211 w 7052477"/>
              <a:gd name="connsiteY1277" fmla="*/ 4134348 h 6862459"/>
              <a:gd name="connsiteX1278" fmla="*/ 6983642 w 7052477"/>
              <a:gd name="connsiteY1278" fmla="*/ 4098841 h 6862459"/>
              <a:gd name="connsiteX1279" fmla="*/ 6983869 w 7052477"/>
              <a:gd name="connsiteY1279" fmla="*/ 4098840 h 6862459"/>
              <a:gd name="connsiteX1280" fmla="*/ 3000597 w 7052477"/>
              <a:gd name="connsiteY1280" fmla="*/ 4081879 h 6862459"/>
              <a:gd name="connsiteX1281" fmla="*/ 3002854 w 7052477"/>
              <a:gd name="connsiteY1281" fmla="*/ 4084141 h 6862459"/>
              <a:gd name="connsiteX1282" fmla="*/ 3002854 w 7052477"/>
              <a:gd name="connsiteY1282" fmla="*/ 4084622 h 6862459"/>
              <a:gd name="connsiteX1283" fmla="*/ 3000597 w 7052477"/>
              <a:gd name="connsiteY1283" fmla="*/ 4086402 h 6862459"/>
              <a:gd name="connsiteX1284" fmla="*/ 2998340 w 7052477"/>
              <a:gd name="connsiteY1284" fmla="*/ 4084141 h 6862459"/>
              <a:gd name="connsiteX1285" fmla="*/ 3000597 w 7052477"/>
              <a:gd name="connsiteY1285" fmla="*/ 4081879 h 6862459"/>
              <a:gd name="connsiteX1286" fmla="*/ 3465500 w 7052477"/>
              <a:gd name="connsiteY1286" fmla="*/ 4054287 h 6862459"/>
              <a:gd name="connsiteX1287" fmla="*/ 3469336 w 7052477"/>
              <a:gd name="connsiteY1287" fmla="*/ 4058132 h 6862459"/>
              <a:gd name="connsiteX1288" fmla="*/ 3465500 w 7052477"/>
              <a:gd name="connsiteY1288" fmla="*/ 4061976 h 6862459"/>
              <a:gd name="connsiteX1289" fmla="*/ 3461663 w 7052477"/>
              <a:gd name="connsiteY1289" fmla="*/ 4058132 h 6862459"/>
              <a:gd name="connsiteX1290" fmla="*/ 3465500 w 7052477"/>
              <a:gd name="connsiteY1290" fmla="*/ 4054287 h 6862459"/>
              <a:gd name="connsiteX1291" fmla="*/ 3897227 w 7052477"/>
              <a:gd name="connsiteY1291" fmla="*/ 4044563 h 6862459"/>
              <a:gd name="connsiteX1292" fmla="*/ 3903547 w 7052477"/>
              <a:gd name="connsiteY1292" fmla="*/ 4050669 h 6862459"/>
              <a:gd name="connsiteX1293" fmla="*/ 3897227 w 7052477"/>
              <a:gd name="connsiteY1293" fmla="*/ 4057002 h 6862459"/>
              <a:gd name="connsiteX1294" fmla="*/ 3891134 w 7052477"/>
              <a:gd name="connsiteY1294" fmla="*/ 4050669 h 6862459"/>
              <a:gd name="connsiteX1295" fmla="*/ 3897227 w 7052477"/>
              <a:gd name="connsiteY1295" fmla="*/ 4044563 h 6862459"/>
              <a:gd name="connsiteX1296" fmla="*/ 4316995 w 7052477"/>
              <a:gd name="connsiteY1296" fmla="*/ 4039361 h 6862459"/>
              <a:gd name="connsiteX1297" fmla="*/ 4325345 w 7052477"/>
              <a:gd name="connsiteY1297" fmla="*/ 4047729 h 6862459"/>
              <a:gd name="connsiteX1298" fmla="*/ 4316995 w 7052477"/>
              <a:gd name="connsiteY1298" fmla="*/ 4056096 h 6862459"/>
              <a:gd name="connsiteX1299" fmla="*/ 4308645 w 7052477"/>
              <a:gd name="connsiteY1299" fmla="*/ 4047729 h 6862459"/>
              <a:gd name="connsiteX1300" fmla="*/ 4316995 w 7052477"/>
              <a:gd name="connsiteY1300" fmla="*/ 4039361 h 6862459"/>
              <a:gd name="connsiteX1301" fmla="*/ 4731119 w 7052477"/>
              <a:gd name="connsiteY1301" fmla="*/ 4034385 h 6862459"/>
              <a:gd name="connsiteX1302" fmla="*/ 4737566 w 7052477"/>
              <a:gd name="connsiteY1302" fmla="*/ 4034385 h 6862459"/>
              <a:gd name="connsiteX1303" fmla="*/ 4745626 w 7052477"/>
              <a:gd name="connsiteY1303" fmla="*/ 4048924 h 6862459"/>
              <a:gd name="connsiteX1304" fmla="*/ 4731119 w 7052477"/>
              <a:gd name="connsiteY1304" fmla="*/ 4057002 h 6862459"/>
              <a:gd name="connsiteX1305" fmla="*/ 4723058 w 7052477"/>
              <a:gd name="connsiteY1305" fmla="*/ 4048924 h 6862459"/>
              <a:gd name="connsiteX1306" fmla="*/ 4731119 w 7052477"/>
              <a:gd name="connsiteY1306" fmla="*/ 4034385 h 6862459"/>
              <a:gd name="connsiteX1307" fmla="*/ 5142085 w 7052477"/>
              <a:gd name="connsiteY1307" fmla="*/ 4030089 h 6862459"/>
              <a:gd name="connsiteX1308" fmla="*/ 5157205 w 7052477"/>
              <a:gd name="connsiteY1308" fmla="*/ 4045242 h 6862459"/>
              <a:gd name="connsiteX1309" fmla="*/ 5142085 w 7052477"/>
              <a:gd name="connsiteY1309" fmla="*/ 4060395 h 6862459"/>
              <a:gd name="connsiteX1310" fmla="*/ 5126964 w 7052477"/>
              <a:gd name="connsiteY1310" fmla="*/ 4045242 h 6862459"/>
              <a:gd name="connsiteX1311" fmla="*/ 5142085 w 7052477"/>
              <a:gd name="connsiteY1311" fmla="*/ 4030089 h 6862459"/>
              <a:gd name="connsiteX1312" fmla="*/ 5550793 w 7052477"/>
              <a:gd name="connsiteY1312" fmla="*/ 4025566 h 6862459"/>
              <a:gd name="connsiteX1313" fmla="*/ 5569976 w 7052477"/>
              <a:gd name="connsiteY1313" fmla="*/ 4044790 h 6862459"/>
              <a:gd name="connsiteX1314" fmla="*/ 5550793 w 7052477"/>
              <a:gd name="connsiteY1314" fmla="*/ 4064015 h 6862459"/>
              <a:gd name="connsiteX1315" fmla="*/ 5531610 w 7052477"/>
              <a:gd name="connsiteY1315" fmla="*/ 4044790 h 6862459"/>
              <a:gd name="connsiteX1316" fmla="*/ 5550793 w 7052477"/>
              <a:gd name="connsiteY1316" fmla="*/ 4025566 h 6862459"/>
              <a:gd name="connsiteX1317" fmla="*/ 2177989 w 7052477"/>
              <a:gd name="connsiteY1317" fmla="*/ 4021947 h 6862459"/>
              <a:gd name="connsiteX1318" fmla="*/ 2178441 w 7052477"/>
              <a:gd name="connsiteY1318" fmla="*/ 4022399 h 6862459"/>
              <a:gd name="connsiteX1319" fmla="*/ 2177989 w 7052477"/>
              <a:gd name="connsiteY1319" fmla="*/ 4022852 h 6862459"/>
              <a:gd name="connsiteX1320" fmla="*/ 2177538 w 7052477"/>
              <a:gd name="connsiteY1320" fmla="*/ 4022399 h 6862459"/>
              <a:gd name="connsiteX1321" fmla="*/ 2177989 w 7052477"/>
              <a:gd name="connsiteY1321" fmla="*/ 4021947 h 6862459"/>
              <a:gd name="connsiteX1322" fmla="*/ 5958825 w 7052477"/>
              <a:gd name="connsiteY1322" fmla="*/ 4020816 h 6862459"/>
              <a:gd name="connsiteX1323" fmla="*/ 5982296 w 7052477"/>
              <a:gd name="connsiteY1323" fmla="*/ 4044336 h 6862459"/>
              <a:gd name="connsiteX1324" fmla="*/ 5958825 w 7052477"/>
              <a:gd name="connsiteY1324" fmla="*/ 4067856 h 6862459"/>
              <a:gd name="connsiteX1325" fmla="*/ 5935354 w 7052477"/>
              <a:gd name="connsiteY1325" fmla="*/ 4044336 h 6862459"/>
              <a:gd name="connsiteX1326" fmla="*/ 5958825 w 7052477"/>
              <a:gd name="connsiteY1326" fmla="*/ 4020816 h 6862459"/>
              <a:gd name="connsiteX1327" fmla="*/ 6365953 w 7052477"/>
              <a:gd name="connsiteY1327" fmla="*/ 4016067 h 6862459"/>
              <a:gd name="connsiteX1328" fmla="*/ 6366406 w 7052477"/>
              <a:gd name="connsiteY1328" fmla="*/ 4016067 h 6862459"/>
              <a:gd name="connsiteX1329" fmla="*/ 6393937 w 7052477"/>
              <a:gd name="connsiteY1329" fmla="*/ 4044110 h 6862459"/>
              <a:gd name="connsiteX1330" fmla="*/ 6365953 w 7052477"/>
              <a:gd name="connsiteY1330" fmla="*/ 4072154 h 6862459"/>
              <a:gd name="connsiteX1331" fmla="*/ 6337969 w 7052477"/>
              <a:gd name="connsiteY1331" fmla="*/ 4044110 h 6862459"/>
              <a:gd name="connsiteX1332" fmla="*/ 6365953 w 7052477"/>
              <a:gd name="connsiteY1332" fmla="*/ 4016067 h 6862459"/>
              <a:gd name="connsiteX1333" fmla="*/ 6772406 w 7052477"/>
              <a:gd name="connsiteY1333" fmla="*/ 4010187 h 6862459"/>
              <a:gd name="connsiteX1334" fmla="*/ 6806032 w 7052477"/>
              <a:gd name="connsiteY1334" fmla="*/ 4043884 h 6862459"/>
              <a:gd name="connsiteX1335" fmla="*/ 6772406 w 7052477"/>
              <a:gd name="connsiteY1335" fmla="*/ 4077581 h 6862459"/>
              <a:gd name="connsiteX1336" fmla="*/ 6738779 w 7052477"/>
              <a:gd name="connsiteY1336" fmla="*/ 4043884 h 6862459"/>
              <a:gd name="connsiteX1337" fmla="*/ 6772406 w 7052477"/>
              <a:gd name="connsiteY1337" fmla="*/ 4010187 h 6862459"/>
              <a:gd name="connsiteX1338" fmla="*/ 3187235 w 7052477"/>
              <a:gd name="connsiteY1338" fmla="*/ 3989607 h 6862459"/>
              <a:gd name="connsiteX1339" fmla="*/ 3189943 w 7052477"/>
              <a:gd name="connsiteY1339" fmla="*/ 3992321 h 6862459"/>
              <a:gd name="connsiteX1340" fmla="*/ 3187235 w 7052477"/>
              <a:gd name="connsiteY1340" fmla="*/ 3995035 h 6862459"/>
              <a:gd name="connsiteX1341" fmla="*/ 3184527 w 7052477"/>
              <a:gd name="connsiteY1341" fmla="*/ 3992321 h 6862459"/>
              <a:gd name="connsiteX1342" fmla="*/ 3187235 w 7052477"/>
              <a:gd name="connsiteY1342" fmla="*/ 3989607 h 6862459"/>
              <a:gd name="connsiteX1343" fmla="*/ 2858643 w 7052477"/>
              <a:gd name="connsiteY1343" fmla="*/ 3969705 h 6862459"/>
              <a:gd name="connsiteX1344" fmla="*/ 2860223 w 7052477"/>
              <a:gd name="connsiteY1344" fmla="*/ 3971288 h 6862459"/>
              <a:gd name="connsiteX1345" fmla="*/ 2858643 w 7052477"/>
              <a:gd name="connsiteY1345" fmla="*/ 3973098 h 6862459"/>
              <a:gd name="connsiteX1346" fmla="*/ 2856838 w 7052477"/>
              <a:gd name="connsiteY1346" fmla="*/ 3971288 h 6862459"/>
              <a:gd name="connsiteX1347" fmla="*/ 2858643 w 7052477"/>
              <a:gd name="connsiteY1347" fmla="*/ 3969705 h 6862459"/>
              <a:gd name="connsiteX1348" fmla="*/ 3647399 w 7052477"/>
              <a:gd name="connsiteY1348" fmla="*/ 3965182 h 6862459"/>
              <a:gd name="connsiteX1349" fmla="*/ 3647630 w 7052477"/>
              <a:gd name="connsiteY1349" fmla="*/ 3965187 h 6862459"/>
              <a:gd name="connsiteX1350" fmla="*/ 3652364 w 7052477"/>
              <a:gd name="connsiteY1350" fmla="*/ 3970383 h 6862459"/>
              <a:gd name="connsiteX1351" fmla="*/ 3647399 w 7052477"/>
              <a:gd name="connsiteY1351" fmla="*/ 3975359 h 6862459"/>
              <a:gd name="connsiteX1352" fmla="*/ 3642434 w 7052477"/>
              <a:gd name="connsiteY1352" fmla="*/ 3970383 h 6862459"/>
              <a:gd name="connsiteX1353" fmla="*/ 3642429 w 7052477"/>
              <a:gd name="connsiteY1353" fmla="*/ 3970152 h 6862459"/>
              <a:gd name="connsiteX1354" fmla="*/ 3647399 w 7052477"/>
              <a:gd name="connsiteY1354" fmla="*/ 3965182 h 6862459"/>
              <a:gd name="connsiteX1355" fmla="*/ 4080481 w 7052477"/>
              <a:gd name="connsiteY1355" fmla="*/ 3954553 h 6862459"/>
              <a:gd name="connsiteX1356" fmla="*/ 4088380 w 7052477"/>
              <a:gd name="connsiteY1356" fmla="*/ 3962469 h 6862459"/>
              <a:gd name="connsiteX1357" fmla="*/ 4081924 w 7052477"/>
              <a:gd name="connsiteY1357" fmla="*/ 3968938 h 6862459"/>
              <a:gd name="connsiteX1358" fmla="*/ 4072808 w 7052477"/>
              <a:gd name="connsiteY1358" fmla="*/ 3962469 h 6862459"/>
              <a:gd name="connsiteX1359" fmla="*/ 4080481 w 7052477"/>
              <a:gd name="connsiteY1359" fmla="*/ 3954553 h 6862459"/>
              <a:gd name="connsiteX1360" fmla="*/ 4502279 w 7052477"/>
              <a:gd name="connsiteY1360" fmla="*/ 3947995 h 6862459"/>
              <a:gd name="connsiteX1361" fmla="*/ 4513563 w 7052477"/>
              <a:gd name="connsiteY1361" fmla="*/ 3959303 h 6862459"/>
              <a:gd name="connsiteX1362" fmla="*/ 4502279 w 7052477"/>
              <a:gd name="connsiteY1362" fmla="*/ 3970612 h 6862459"/>
              <a:gd name="connsiteX1363" fmla="*/ 4490995 w 7052477"/>
              <a:gd name="connsiteY1363" fmla="*/ 3959303 h 6862459"/>
              <a:gd name="connsiteX1364" fmla="*/ 4502279 w 7052477"/>
              <a:gd name="connsiteY1364" fmla="*/ 3947995 h 6862459"/>
              <a:gd name="connsiteX1365" fmla="*/ 4918886 w 7052477"/>
              <a:gd name="connsiteY1365" fmla="*/ 3942793 h 6862459"/>
              <a:gd name="connsiteX1366" fmla="*/ 4919341 w 7052477"/>
              <a:gd name="connsiteY1366" fmla="*/ 3942793 h 6862459"/>
              <a:gd name="connsiteX1367" fmla="*/ 4932878 w 7052477"/>
              <a:gd name="connsiteY1367" fmla="*/ 3956814 h 6862459"/>
              <a:gd name="connsiteX1368" fmla="*/ 4918886 w 7052477"/>
              <a:gd name="connsiteY1368" fmla="*/ 3970837 h 6862459"/>
              <a:gd name="connsiteX1369" fmla="*/ 4904894 w 7052477"/>
              <a:gd name="connsiteY1369" fmla="*/ 3956814 h 6862459"/>
              <a:gd name="connsiteX1370" fmla="*/ 4918886 w 7052477"/>
              <a:gd name="connsiteY1370" fmla="*/ 3942793 h 6862459"/>
              <a:gd name="connsiteX1371" fmla="*/ 5330982 w 7052477"/>
              <a:gd name="connsiteY1371" fmla="*/ 3937590 h 6862459"/>
              <a:gd name="connsiteX1372" fmla="*/ 5348809 w 7052477"/>
              <a:gd name="connsiteY1372" fmla="*/ 3955459 h 6862459"/>
              <a:gd name="connsiteX1373" fmla="*/ 5330754 w 7052477"/>
              <a:gd name="connsiteY1373" fmla="*/ 3973551 h 6862459"/>
              <a:gd name="connsiteX1374" fmla="*/ 5330527 w 7052477"/>
              <a:gd name="connsiteY1374" fmla="*/ 3973550 h 6862459"/>
              <a:gd name="connsiteX1375" fmla="*/ 5312925 w 7052477"/>
              <a:gd name="connsiteY1375" fmla="*/ 3955459 h 6862459"/>
              <a:gd name="connsiteX1376" fmla="*/ 5330754 w 7052477"/>
              <a:gd name="connsiteY1376" fmla="*/ 3937592 h 6862459"/>
              <a:gd name="connsiteX1377" fmla="*/ 5330754 w 7052477"/>
              <a:gd name="connsiteY1377" fmla="*/ 3937591 h 6862459"/>
              <a:gd name="connsiteX1378" fmla="*/ 5330982 w 7052477"/>
              <a:gd name="connsiteY1378" fmla="*/ 3937590 h 6862459"/>
              <a:gd name="connsiteX1379" fmla="*/ 5741268 w 7052477"/>
              <a:gd name="connsiteY1379" fmla="*/ 3932842 h 6862459"/>
              <a:gd name="connsiteX1380" fmla="*/ 5763836 w 7052477"/>
              <a:gd name="connsiteY1380" fmla="*/ 3955458 h 6862459"/>
              <a:gd name="connsiteX1381" fmla="*/ 5741268 w 7052477"/>
              <a:gd name="connsiteY1381" fmla="*/ 3978073 h 6862459"/>
              <a:gd name="connsiteX1382" fmla="*/ 5718700 w 7052477"/>
              <a:gd name="connsiteY1382" fmla="*/ 3955458 h 6862459"/>
              <a:gd name="connsiteX1383" fmla="*/ 5741268 w 7052477"/>
              <a:gd name="connsiteY1383" fmla="*/ 3932842 h 6862459"/>
              <a:gd name="connsiteX1384" fmla="*/ 2334386 w 7052477"/>
              <a:gd name="connsiteY1384" fmla="*/ 3931485 h 6862459"/>
              <a:gd name="connsiteX1385" fmla="*/ 2334838 w 7052477"/>
              <a:gd name="connsiteY1385" fmla="*/ 3931937 h 6862459"/>
              <a:gd name="connsiteX1386" fmla="*/ 2334386 w 7052477"/>
              <a:gd name="connsiteY1386" fmla="*/ 3932390 h 6862459"/>
              <a:gd name="connsiteX1387" fmla="*/ 2333935 w 7052477"/>
              <a:gd name="connsiteY1387" fmla="*/ 3931937 h 6862459"/>
              <a:gd name="connsiteX1388" fmla="*/ 2334386 w 7052477"/>
              <a:gd name="connsiteY1388" fmla="*/ 3931485 h 6862459"/>
              <a:gd name="connsiteX1389" fmla="*/ 6150203 w 7052477"/>
              <a:gd name="connsiteY1389" fmla="*/ 3927188 h 6862459"/>
              <a:gd name="connsiteX1390" fmla="*/ 6177059 w 7052477"/>
              <a:gd name="connsiteY1390" fmla="*/ 3954100 h 6862459"/>
              <a:gd name="connsiteX1391" fmla="*/ 6177059 w 7052477"/>
              <a:gd name="connsiteY1391" fmla="*/ 3954551 h 6862459"/>
              <a:gd name="connsiteX1392" fmla="*/ 6149753 w 7052477"/>
              <a:gd name="connsiteY1392" fmla="*/ 3981463 h 6862459"/>
              <a:gd name="connsiteX1393" fmla="*/ 6122897 w 7052477"/>
              <a:gd name="connsiteY1393" fmla="*/ 3954100 h 6862459"/>
              <a:gd name="connsiteX1394" fmla="*/ 6150203 w 7052477"/>
              <a:gd name="connsiteY1394" fmla="*/ 3927188 h 6862459"/>
              <a:gd name="connsiteX1395" fmla="*/ 6558008 w 7052477"/>
              <a:gd name="connsiteY1395" fmla="*/ 3921761 h 6862459"/>
              <a:gd name="connsiteX1396" fmla="*/ 6590055 w 7052477"/>
              <a:gd name="connsiteY1396" fmla="*/ 3953875 h 6862459"/>
              <a:gd name="connsiteX1397" fmla="*/ 6558008 w 7052477"/>
              <a:gd name="connsiteY1397" fmla="*/ 3985989 h 6862459"/>
              <a:gd name="connsiteX1398" fmla="*/ 6525961 w 7052477"/>
              <a:gd name="connsiteY1398" fmla="*/ 3953875 h 6862459"/>
              <a:gd name="connsiteX1399" fmla="*/ 6558008 w 7052477"/>
              <a:gd name="connsiteY1399" fmla="*/ 3921761 h 6862459"/>
              <a:gd name="connsiteX1400" fmla="*/ 6965363 w 7052477"/>
              <a:gd name="connsiteY1400" fmla="*/ 3915880 h 6862459"/>
              <a:gd name="connsiteX1401" fmla="*/ 7002826 w 7052477"/>
              <a:gd name="connsiteY1401" fmla="*/ 3953422 h 6862459"/>
              <a:gd name="connsiteX1402" fmla="*/ 6965363 w 7052477"/>
              <a:gd name="connsiteY1402" fmla="*/ 3990965 h 6862459"/>
              <a:gd name="connsiteX1403" fmla="*/ 6927900 w 7052477"/>
              <a:gd name="connsiteY1403" fmla="*/ 3953422 h 6862459"/>
              <a:gd name="connsiteX1404" fmla="*/ 6965363 w 7052477"/>
              <a:gd name="connsiteY1404" fmla="*/ 3915880 h 6862459"/>
              <a:gd name="connsiteX1405" fmla="*/ 2690511 w 7052477"/>
              <a:gd name="connsiteY1405" fmla="*/ 3903442 h 6862459"/>
              <a:gd name="connsiteX1406" fmla="*/ 2692091 w 7052477"/>
              <a:gd name="connsiteY1406" fmla="*/ 3905251 h 6862459"/>
              <a:gd name="connsiteX1407" fmla="*/ 2690511 w 7052477"/>
              <a:gd name="connsiteY1407" fmla="*/ 3906835 h 6862459"/>
              <a:gd name="connsiteX1408" fmla="*/ 2688706 w 7052477"/>
              <a:gd name="connsiteY1408" fmla="*/ 3905251 h 6862459"/>
              <a:gd name="connsiteX1409" fmla="*/ 2690511 w 7052477"/>
              <a:gd name="connsiteY1409" fmla="*/ 3903442 h 6862459"/>
              <a:gd name="connsiteX1410" fmla="*/ 3372520 w 7052477"/>
              <a:gd name="connsiteY1410" fmla="*/ 3897788 h 6862459"/>
              <a:gd name="connsiteX1411" fmla="*/ 3377033 w 7052477"/>
              <a:gd name="connsiteY1411" fmla="*/ 3902311 h 6862459"/>
              <a:gd name="connsiteX1412" fmla="*/ 3372520 w 7052477"/>
              <a:gd name="connsiteY1412" fmla="*/ 3906834 h 6862459"/>
              <a:gd name="connsiteX1413" fmla="*/ 3368006 w 7052477"/>
              <a:gd name="connsiteY1413" fmla="*/ 3902311 h 6862459"/>
              <a:gd name="connsiteX1414" fmla="*/ 3372520 w 7052477"/>
              <a:gd name="connsiteY1414" fmla="*/ 3897788 h 6862459"/>
              <a:gd name="connsiteX1415" fmla="*/ 3829298 w 7052477"/>
              <a:gd name="connsiteY1415" fmla="*/ 3875851 h 6862459"/>
              <a:gd name="connsiteX1416" fmla="*/ 3831760 w 7052477"/>
              <a:gd name="connsiteY1416" fmla="*/ 3875851 h 6862459"/>
              <a:gd name="connsiteX1417" fmla="*/ 3837186 w 7052477"/>
              <a:gd name="connsiteY1417" fmla="*/ 3883756 h 6862459"/>
              <a:gd name="connsiteX1418" fmla="*/ 3829298 w 7052477"/>
              <a:gd name="connsiteY1418" fmla="*/ 3889195 h 6862459"/>
              <a:gd name="connsiteX1419" fmla="*/ 3826836 w 7052477"/>
              <a:gd name="connsiteY1419" fmla="*/ 3889195 h 6862459"/>
              <a:gd name="connsiteX1420" fmla="*/ 3821409 w 7052477"/>
              <a:gd name="connsiteY1420" fmla="*/ 3881289 h 6862459"/>
              <a:gd name="connsiteX1421" fmla="*/ 3829298 w 7052477"/>
              <a:gd name="connsiteY1421" fmla="*/ 3875851 h 6862459"/>
              <a:gd name="connsiteX1422" fmla="*/ 4264411 w 7052477"/>
              <a:gd name="connsiteY1422" fmla="*/ 3864543 h 6862459"/>
              <a:gd name="connsiteX1423" fmla="*/ 4264868 w 7052477"/>
              <a:gd name="connsiteY1423" fmla="*/ 3864543 h 6862459"/>
              <a:gd name="connsiteX1424" fmla="*/ 4274115 w 7052477"/>
              <a:gd name="connsiteY1424" fmla="*/ 3874267 h 6862459"/>
              <a:gd name="connsiteX1425" fmla="*/ 4264411 w 7052477"/>
              <a:gd name="connsiteY1425" fmla="*/ 3883992 h 6862459"/>
              <a:gd name="connsiteX1426" fmla="*/ 4254707 w 7052477"/>
              <a:gd name="connsiteY1426" fmla="*/ 3874267 h 6862459"/>
              <a:gd name="connsiteX1427" fmla="*/ 4264411 w 7052477"/>
              <a:gd name="connsiteY1427" fmla="*/ 3864543 h 6862459"/>
              <a:gd name="connsiteX1428" fmla="*/ 3059274 w 7052477"/>
              <a:gd name="connsiteY1428" fmla="*/ 3861377 h 6862459"/>
              <a:gd name="connsiteX1429" fmla="*/ 3062207 w 7052477"/>
              <a:gd name="connsiteY1429" fmla="*/ 3864317 h 6862459"/>
              <a:gd name="connsiteX1430" fmla="*/ 3059273 w 7052477"/>
              <a:gd name="connsiteY1430" fmla="*/ 3867031 h 6862459"/>
              <a:gd name="connsiteX1431" fmla="*/ 3056565 w 7052477"/>
              <a:gd name="connsiteY1431" fmla="*/ 3864317 h 6862459"/>
              <a:gd name="connsiteX1432" fmla="*/ 3056556 w 7052477"/>
              <a:gd name="connsiteY1432" fmla="*/ 3864081 h 6862459"/>
              <a:gd name="connsiteX1433" fmla="*/ 3059273 w 7052477"/>
              <a:gd name="connsiteY1433" fmla="*/ 3861377 h 6862459"/>
              <a:gd name="connsiteX1434" fmla="*/ 3059274 w 7052477"/>
              <a:gd name="connsiteY1434" fmla="*/ 3861377 h 6862459"/>
              <a:gd name="connsiteX1435" fmla="*/ 3059274 w 7052477"/>
              <a:gd name="connsiteY1435" fmla="*/ 3861377 h 6862459"/>
              <a:gd name="connsiteX1436" fmla="*/ 4687112 w 7052477"/>
              <a:gd name="connsiteY1436" fmla="*/ 3857080 h 6862459"/>
              <a:gd name="connsiteX1437" fmla="*/ 4699976 w 7052477"/>
              <a:gd name="connsiteY1437" fmla="*/ 3869971 h 6862459"/>
              <a:gd name="connsiteX1438" fmla="*/ 4687112 w 7052477"/>
              <a:gd name="connsiteY1438" fmla="*/ 3882863 h 6862459"/>
              <a:gd name="connsiteX1439" fmla="*/ 4674248 w 7052477"/>
              <a:gd name="connsiteY1439" fmla="*/ 3869971 h 6862459"/>
              <a:gd name="connsiteX1440" fmla="*/ 4687112 w 7052477"/>
              <a:gd name="connsiteY1440" fmla="*/ 3857080 h 6862459"/>
              <a:gd name="connsiteX1441" fmla="*/ 5104622 w 7052477"/>
              <a:gd name="connsiteY1441" fmla="*/ 3851200 h 6862459"/>
              <a:gd name="connsiteX1442" fmla="*/ 5120871 w 7052477"/>
              <a:gd name="connsiteY1442" fmla="*/ 3867484 h 6862459"/>
              <a:gd name="connsiteX1443" fmla="*/ 5104622 w 7052477"/>
              <a:gd name="connsiteY1443" fmla="*/ 3883767 h 6862459"/>
              <a:gd name="connsiteX1444" fmla="*/ 5088373 w 7052477"/>
              <a:gd name="connsiteY1444" fmla="*/ 3867484 h 6862459"/>
              <a:gd name="connsiteX1445" fmla="*/ 5104622 w 7052477"/>
              <a:gd name="connsiteY1445" fmla="*/ 3851200 h 6862459"/>
              <a:gd name="connsiteX1446" fmla="*/ 5518747 w 7052477"/>
              <a:gd name="connsiteY1446" fmla="*/ 3845094 h 6862459"/>
              <a:gd name="connsiteX1447" fmla="*/ 5539509 w 7052477"/>
              <a:gd name="connsiteY1447" fmla="*/ 3865901 h 6862459"/>
              <a:gd name="connsiteX1448" fmla="*/ 5518747 w 7052477"/>
              <a:gd name="connsiteY1448" fmla="*/ 3886709 h 6862459"/>
              <a:gd name="connsiteX1449" fmla="*/ 5497984 w 7052477"/>
              <a:gd name="connsiteY1449" fmla="*/ 3865901 h 6862459"/>
              <a:gd name="connsiteX1450" fmla="*/ 5518747 w 7052477"/>
              <a:gd name="connsiteY1450" fmla="*/ 3845094 h 6862459"/>
              <a:gd name="connsiteX1451" fmla="*/ 5930389 w 7052477"/>
              <a:gd name="connsiteY1451" fmla="*/ 3839666 h 6862459"/>
              <a:gd name="connsiteX1452" fmla="*/ 5955666 w 7052477"/>
              <a:gd name="connsiteY1452" fmla="*/ 3864995 h 6862459"/>
              <a:gd name="connsiteX1453" fmla="*/ 5930389 w 7052477"/>
              <a:gd name="connsiteY1453" fmla="*/ 3890325 h 6862459"/>
              <a:gd name="connsiteX1454" fmla="*/ 5905113 w 7052477"/>
              <a:gd name="connsiteY1454" fmla="*/ 3864995 h 6862459"/>
              <a:gd name="connsiteX1455" fmla="*/ 5930389 w 7052477"/>
              <a:gd name="connsiteY1455" fmla="*/ 3839666 h 6862459"/>
              <a:gd name="connsiteX1456" fmla="*/ 6340451 w 7052477"/>
              <a:gd name="connsiteY1456" fmla="*/ 3834012 h 6862459"/>
              <a:gd name="connsiteX1457" fmla="*/ 6370692 w 7052477"/>
              <a:gd name="connsiteY1457" fmla="*/ 3864317 h 6862459"/>
              <a:gd name="connsiteX1458" fmla="*/ 6340451 w 7052477"/>
              <a:gd name="connsiteY1458" fmla="*/ 3894621 h 6862459"/>
              <a:gd name="connsiteX1459" fmla="*/ 6310210 w 7052477"/>
              <a:gd name="connsiteY1459" fmla="*/ 3864317 h 6862459"/>
              <a:gd name="connsiteX1460" fmla="*/ 6340451 w 7052477"/>
              <a:gd name="connsiteY1460" fmla="*/ 3834012 h 6862459"/>
              <a:gd name="connsiteX1461" fmla="*/ 6749161 w 7052477"/>
              <a:gd name="connsiteY1461" fmla="*/ 3827906 h 6862459"/>
              <a:gd name="connsiteX1462" fmla="*/ 6785044 w 7052477"/>
              <a:gd name="connsiteY1462" fmla="*/ 3863639 h 6862459"/>
              <a:gd name="connsiteX1463" fmla="*/ 6785044 w 7052477"/>
              <a:gd name="connsiteY1463" fmla="*/ 3863864 h 6862459"/>
              <a:gd name="connsiteX1464" fmla="*/ 6749162 w 7052477"/>
              <a:gd name="connsiteY1464" fmla="*/ 3899824 h 6862459"/>
              <a:gd name="connsiteX1465" fmla="*/ 6713278 w 7052477"/>
              <a:gd name="connsiteY1465" fmla="*/ 3863865 h 6862459"/>
              <a:gd name="connsiteX1466" fmla="*/ 6749161 w 7052477"/>
              <a:gd name="connsiteY1466" fmla="*/ 3827906 h 6862459"/>
              <a:gd name="connsiteX1467" fmla="*/ 3556901 w 7052477"/>
              <a:gd name="connsiteY1467" fmla="*/ 3807552 h 6862459"/>
              <a:gd name="connsiteX1468" fmla="*/ 3561307 w 7052477"/>
              <a:gd name="connsiteY1468" fmla="*/ 3811968 h 6862459"/>
              <a:gd name="connsiteX1469" fmla="*/ 3556901 w 7052477"/>
              <a:gd name="connsiteY1469" fmla="*/ 3818634 h 6862459"/>
              <a:gd name="connsiteX1470" fmla="*/ 3554655 w 7052477"/>
              <a:gd name="connsiteY1470" fmla="*/ 3818634 h 6862459"/>
              <a:gd name="connsiteX1471" fmla="*/ 3550249 w 7052477"/>
              <a:gd name="connsiteY1471" fmla="*/ 3811968 h 6862459"/>
              <a:gd name="connsiteX1472" fmla="*/ 3556901 w 7052477"/>
              <a:gd name="connsiteY1472" fmla="*/ 3807552 h 6862459"/>
              <a:gd name="connsiteX1473" fmla="*/ 4011197 w 7052477"/>
              <a:gd name="connsiteY1473" fmla="*/ 3786293 h 6862459"/>
              <a:gd name="connsiteX1474" fmla="*/ 4019547 w 7052477"/>
              <a:gd name="connsiteY1474" fmla="*/ 3794661 h 6862459"/>
              <a:gd name="connsiteX1475" fmla="*/ 4011197 w 7052477"/>
              <a:gd name="connsiteY1475" fmla="*/ 3803028 h 6862459"/>
              <a:gd name="connsiteX1476" fmla="*/ 4002847 w 7052477"/>
              <a:gd name="connsiteY1476" fmla="*/ 3794661 h 6862459"/>
              <a:gd name="connsiteX1477" fmla="*/ 4011197 w 7052477"/>
              <a:gd name="connsiteY1477" fmla="*/ 3786293 h 6862459"/>
              <a:gd name="connsiteX1478" fmla="*/ 4446310 w 7052477"/>
              <a:gd name="connsiteY1478" fmla="*/ 3774759 h 6862459"/>
              <a:gd name="connsiteX1479" fmla="*/ 4457594 w 7052477"/>
              <a:gd name="connsiteY1479" fmla="*/ 3786067 h 6862459"/>
              <a:gd name="connsiteX1480" fmla="*/ 4446310 w 7052477"/>
              <a:gd name="connsiteY1480" fmla="*/ 3797376 h 6862459"/>
              <a:gd name="connsiteX1481" fmla="*/ 4435026 w 7052477"/>
              <a:gd name="connsiteY1481" fmla="*/ 3786067 h 6862459"/>
              <a:gd name="connsiteX1482" fmla="*/ 4446310 w 7052477"/>
              <a:gd name="connsiteY1482" fmla="*/ 3774759 h 6862459"/>
              <a:gd name="connsiteX1483" fmla="*/ 2205071 w 7052477"/>
              <a:gd name="connsiteY1483" fmla="*/ 3767296 h 6862459"/>
              <a:gd name="connsiteX1484" fmla="*/ 2205523 w 7052477"/>
              <a:gd name="connsiteY1484" fmla="*/ 3767748 h 6862459"/>
              <a:gd name="connsiteX1485" fmla="*/ 2205071 w 7052477"/>
              <a:gd name="connsiteY1485" fmla="*/ 3768201 h 6862459"/>
              <a:gd name="connsiteX1486" fmla="*/ 2204620 w 7052477"/>
              <a:gd name="connsiteY1486" fmla="*/ 3767748 h 6862459"/>
              <a:gd name="connsiteX1487" fmla="*/ 2205071 w 7052477"/>
              <a:gd name="connsiteY1487" fmla="*/ 3767296 h 6862459"/>
              <a:gd name="connsiteX1488" fmla="*/ 4871494 w 7052477"/>
              <a:gd name="connsiteY1488" fmla="*/ 3766166 h 6862459"/>
              <a:gd name="connsiteX1489" fmla="*/ 4886614 w 7052477"/>
              <a:gd name="connsiteY1489" fmla="*/ 3781319 h 6862459"/>
              <a:gd name="connsiteX1490" fmla="*/ 4871494 w 7052477"/>
              <a:gd name="connsiteY1490" fmla="*/ 3796472 h 6862459"/>
              <a:gd name="connsiteX1491" fmla="*/ 4856373 w 7052477"/>
              <a:gd name="connsiteY1491" fmla="*/ 3781319 h 6862459"/>
              <a:gd name="connsiteX1492" fmla="*/ 4871494 w 7052477"/>
              <a:gd name="connsiteY1492" fmla="*/ 3766166 h 6862459"/>
              <a:gd name="connsiteX1493" fmla="*/ 2906263 w 7052477"/>
              <a:gd name="connsiteY1493" fmla="*/ 3765035 h 6862459"/>
              <a:gd name="connsiteX1494" fmla="*/ 2908971 w 7052477"/>
              <a:gd name="connsiteY1494" fmla="*/ 3767749 h 6862459"/>
              <a:gd name="connsiteX1495" fmla="*/ 2906263 w 7052477"/>
              <a:gd name="connsiteY1495" fmla="*/ 3770689 h 6862459"/>
              <a:gd name="connsiteX1496" fmla="*/ 2903329 w 7052477"/>
              <a:gd name="connsiteY1496" fmla="*/ 3767749 h 6862459"/>
              <a:gd name="connsiteX1497" fmla="*/ 2903338 w 7052477"/>
              <a:gd name="connsiteY1497" fmla="*/ 3767513 h 6862459"/>
              <a:gd name="connsiteX1498" fmla="*/ 2906263 w 7052477"/>
              <a:gd name="connsiteY1498" fmla="*/ 3765035 h 6862459"/>
              <a:gd name="connsiteX1499" fmla="*/ 3253360 w 7052477"/>
              <a:gd name="connsiteY1499" fmla="*/ 3761190 h 6862459"/>
              <a:gd name="connsiteX1500" fmla="*/ 3257873 w 7052477"/>
              <a:gd name="connsiteY1500" fmla="*/ 3765713 h 6862459"/>
              <a:gd name="connsiteX1501" fmla="*/ 3253360 w 7052477"/>
              <a:gd name="connsiteY1501" fmla="*/ 3770236 h 6862459"/>
              <a:gd name="connsiteX1502" fmla="*/ 3248846 w 7052477"/>
              <a:gd name="connsiteY1502" fmla="*/ 3765713 h 6862459"/>
              <a:gd name="connsiteX1503" fmla="*/ 3253360 w 7052477"/>
              <a:gd name="connsiteY1503" fmla="*/ 3761190 h 6862459"/>
              <a:gd name="connsiteX1504" fmla="*/ 5290583 w 7052477"/>
              <a:gd name="connsiteY1504" fmla="*/ 3759380 h 6862459"/>
              <a:gd name="connsiteX1505" fmla="*/ 5309540 w 7052477"/>
              <a:gd name="connsiteY1505" fmla="*/ 3778378 h 6862459"/>
              <a:gd name="connsiteX1506" fmla="*/ 5309540 w 7052477"/>
              <a:gd name="connsiteY1506" fmla="*/ 3778828 h 6862459"/>
              <a:gd name="connsiteX1507" fmla="*/ 5290134 w 7052477"/>
              <a:gd name="connsiteY1507" fmla="*/ 3797826 h 6862459"/>
              <a:gd name="connsiteX1508" fmla="*/ 5271177 w 7052477"/>
              <a:gd name="connsiteY1508" fmla="*/ 3778378 h 6862459"/>
              <a:gd name="connsiteX1509" fmla="*/ 5290583 w 7052477"/>
              <a:gd name="connsiteY1509" fmla="*/ 3759380 h 6862459"/>
              <a:gd name="connsiteX1510" fmla="*/ 5705837 w 7052477"/>
              <a:gd name="connsiteY1510" fmla="*/ 3753049 h 6862459"/>
              <a:gd name="connsiteX1511" fmla="*/ 5729308 w 7052477"/>
              <a:gd name="connsiteY1511" fmla="*/ 3776569 h 6862459"/>
              <a:gd name="connsiteX1512" fmla="*/ 5705837 w 7052477"/>
              <a:gd name="connsiteY1512" fmla="*/ 3800089 h 6862459"/>
              <a:gd name="connsiteX1513" fmla="*/ 5682366 w 7052477"/>
              <a:gd name="connsiteY1513" fmla="*/ 3776569 h 6862459"/>
              <a:gd name="connsiteX1514" fmla="*/ 5705837 w 7052477"/>
              <a:gd name="connsiteY1514" fmla="*/ 3753049 h 6862459"/>
              <a:gd name="connsiteX1515" fmla="*/ 6118608 w 7052477"/>
              <a:gd name="connsiteY1515" fmla="*/ 3746716 h 6862459"/>
              <a:gd name="connsiteX1516" fmla="*/ 6147269 w 7052477"/>
              <a:gd name="connsiteY1516" fmla="*/ 3775438 h 6862459"/>
              <a:gd name="connsiteX1517" fmla="*/ 6118608 w 7052477"/>
              <a:gd name="connsiteY1517" fmla="*/ 3804160 h 6862459"/>
              <a:gd name="connsiteX1518" fmla="*/ 6089946 w 7052477"/>
              <a:gd name="connsiteY1518" fmla="*/ 3775438 h 6862459"/>
              <a:gd name="connsiteX1519" fmla="*/ 6118608 w 7052477"/>
              <a:gd name="connsiteY1519" fmla="*/ 3746716 h 6862459"/>
              <a:gd name="connsiteX1520" fmla="*/ 6530024 w 7052477"/>
              <a:gd name="connsiteY1520" fmla="*/ 3740836 h 6862459"/>
              <a:gd name="connsiteX1521" fmla="*/ 6563425 w 7052477"/>
              <a:gd name="connsiteY1521" fmla="*/ 3774308 h 6862459"/>
              <a:gd name="connsiteX1522" fmla="*/ 6563426 w 7052477"/>
              <a:gd name="connsiteY1522" fmla="*/ 3774533 h 6862459"/>
              <a:gd name="connsiteX1523" fmla="*/ 6529800 w 7052477"/>
              <a:gd name="connsiteY1523" fmla="*/ 3808231 h 6862459"/>
              <a:gd name="connsiteX1524" fmla="*/ 6496173 w 7052477"/>
              <a:gd name="connsiteY1524" fmla="*/ 3774535 h 6862459"/>
              <a:gd name="connsiteX1525" fmla="*/ 6529799 w 7052477"/>
              <a:gd name="connsiteY1525" fmla="*/ 3740837 h 6862459"/>
              <a:gd name="connsiteX1526" fmla="*/ 6529798 w 7052477"/>
              <a:gd name="connsiteY1526" fmla="*/ 3740837 h 6862459"/>
              <a:gd name="connsiteX1527" fmla="*/ 6530024 w 7052477"/>
              <a:gd name="connsiteY1527" fmla="*/ 3740836 h 6862459"/>
              <a:gd name="connsiteX1528" fmla="*/ 6939409 w 7052477"/>
              <a:gd name="connsiteY1528" fmla="*/ 3733826 h 6862459"/>
              <a:gd name="connsiteX1529" fmla="*/ 6939862 w 7052477"/>
              <a:gd name="connsiteY1529" fmla="*/ 3733826 h 6862459"/>
              <a:gd name="connsiteX1530" fmla="*/ 6979355 w 7052477"/>
              <a:gd name="connsiteY1530" fmla="*/ 3773855 h 6862459"/>
              <a:gd name="connsiteX1531" fmla="*/ 6939409 w 7052477"/>
              <a:gd name="connsiteY1531" fmla="*/ 3813886 h 6862459"/>
              <a:gd name="connsiteX1532" fmla="*/ 6899464 w 7052477"/>
              <a:gd name="connsiteY1532" fmla="*/ 3773855 h 6862459"/>
              <a:gd name="connsiteX1533" fmla="*/ 6939409 w 7052477"/>
              <a:gd name="connsiteY1533" fmla="*/ 3733826 h 6862459"/>
              <a:gd name="connsiteX1534" fmla="*/ 3740380 w 7052477"/>
              <a:gd name="connsiteY1534" fmla="*/ 3717090 h 6862459"/>
              <a:gd name="connsiteX1535" fmla="*/ 3747602 w 7052477"/>
              <a:gd name="connsiteY1535" fmla="*/ 3724327 h 6862459"/>
              <a:gd name="connsiteX1536" fmla="*/ 3740380 w 7052477"/>
              <a:gd name="connsiteY1536" fmla="*/ 3731564 h 6862459"/>
              <a:gd name="connsiteX1537" fmla="*/ 3733158 w 7052477"/>
              <a:gd name="connsiteY1537" fmla="*/ 3724327 h 6862459"/>
              <a:gd name="connsiteX1538" fmla="*/ 3740380 w 7052477"/>
              <a:gd name="connsiteY1538" fmla="*/ 3717090 h 6862459"/>
              <a:gd name="connsiteX1539" fmla="*/ 2375912 w 7052477"/>
              <a:gd name="connsiteY1539" fmla="*/ 3706914 h 6862459"/>
              <a:gd name="connsiteX1540" fmla="*/ 2378169 w 7052477"/>
              <a:gd name="connsiteY1540" fmla="*/ 3706914 h 6862459"/>
              <a:gd name="connsiteX1541" fmla="*/ 2377040 w 7052477"/>
              <a:gd name="connsiteY1541" fmla="*/ 3708045 h 6862459"/>
              <a:gd name="connsiteX1542" fmla="*/ 2375912 w 7052477"/>
              <a:gd name="connsiteY1542" fmla="*/ 3706914 h 6862459"/>
              <a:gd name="connsiteX1543" fmla="*/ 2735422 w 7052477"/>
              <a:gd name="connsiteY1543" fmla="*/ 3705783 h 6862459"/>
              <a:gd name="connsiteX1544" fmla="*/ 2737679 w 7052477"/>
              <a:gd name="connsiteY1544" fmla="*/ 3707818 h 6862459"/>
              <a:gd name="connsiteX1545" fmla="*/ 2735422 w 7052477"/>
              <a:gd name="connsiteY1545" fmla="*/ 3710079 h 6862459"/>
              <a:gd name="connsiteX1546" fmla="*/ 2733165 w 7052477"/>
              <a:gd name="connsiteY1546" fmla="*/ 3707818 h 6862459"/>
              <a:gd name="connsiteX1547" fmla="*/ 2735422 w 7052477"/>
              <a:gd name="connsiteY1547" fmla="*/ 3705783 h 6862459"/>
              <a:gd name="connsiteX1548" fmla="*/ 1926130 w 7052477"/>
              <a:gd name="connsiteY1548" fmla="*/ 3705556 h 6862459"/>
              <a:gd name="connsiteX1549" fmla="*/ 1926581 w 7052477"/>
              <a:gd name="connsiteY1549" fmla="*/ 3706009 h 6862459"/>
              <a:gd name="connsiteX1550" fmla="*/ 1926130 w 7052477"/>
              <a:gd name="connsiteY1550" fmla="*/ 3706461 h 6862459"/>
              <a:gd name="connsiteX1551" fmla="*/ 1925678 w 7052477"/>
              <a:gd name="connsiteY1551" fmla="*/ 3706009 h 6862459"/>
              <a:gd name="connsiteX1552" fmla="*/ 1926130 w 7052477"/>
              <a:gd name="connsiteY1552" fmla="*/ 3705556 h 6862459"/>
              <a:gd name="connsiteX1553" fmla="*/ 4193321 w 7052477"/>
              <a:gd name="connsiteY1553" fmla="*/ 3696737 h 6862459"/>
              <a:gd name="connsiteX1554" fmla="*/ 4203251 w 7052477"/>
              <a:gd name="connsiteY1554" fmla="*/ 3706912 h 6862459"/>
              <a:gd name="connsiteX1555" fmla="*/ 4203249 w 7052477"/>
              <a:gd name="connsiteY1555" fmla="*/ 3707137 h 6862459"/>
              <a:gd name="connsiteX1556" fmla="*/ 4192870 w 7052477"/>
              <a:gd name="connsiteY1556" fmla="*/ 3717086 h 6862459"/>
              <a:gd name="connsiteX1557" fmla="*/ 4182943 w 7052477"/>
              <a:gd name="connsiteY1557" fmla="*/ 3706684 h 6862459"/>
              <a:gd name="connsiteX1558" fmla="*/ 4193321 w 7052477"/>
              <a:gd name="connsiteY1558" fmla="*/ 3696737 h 6862459"/>
              <a:gd name="connsiteX1559" fmla="*/ 2555780 w 7052477"/>
              <a:gd name="connsiteY1559" fmla="*/ 3686333 h 6862459"/>
              <a:gd name="connsiteX1560" fmla="*/ 2557359 w 7052477"/>
              <a:gd name="connsiteY1560" fmla="*/ 3688141 h 6862459"/>
              <a:gd name="connsiteX1561" fmla="*/ 2555779 w 7052477"/>
              <a:gd name="connsiteY1561" fmla="*/ 3689726 h 6862459"/>
              <a:gd name="connsiteX1562" fmla="*/ 2555537 w 7052477"/>
              <a:gd name="connsiteY1562" fmla="*/ 3689742 h 6862459"/>
              <a:gd name="connsiteX1563" fmla="*/ 2553974 w 7052477"/>
              <a:gd name="connsiteY1563" fmla="*/ 3688143 h 6862459"/>
              <a:gd name="connsiteX1564" fmla="*/ 2555779 w 7052477"/>
              <a:gd name="connsiteY1564" fmla="*/ 3686333 h 6862459"/>
              <a:gd name="connsiteX1565" fmla="*/ 2555780 w 7052477"/>
              <a:gd name="connsiteY1565" fmla="*/ 3686333 h 6862459"/>
              <a:gd name="connsiteX1566" fmla="*/ 2555780 w 7052477"/>
              <a:gd name="connsiteY1566" fmla="*/ 3686333 h 6862459"/>
              <a:gd name="connsiteX1567" fmla="*/ 4629112 w 7052477"/>
              <a:gd name="connsiteY1567" fmla="*/ 3683846 h 6862459"/>
              <a:gd name="connsiteX1568" fmla="*/ 4643105 w 7052477"/>
              <a:gd name="connsiteY1568" fmla="*/ 3697868 h 6862459"/>
              <a:gd name="connsiteX1569" fmla="*/ 4629112 w 7052477"/>
              <a:gd name="connsiteY1569" fmla="*/ 3711890 h 6862459"/>
              <a:gd name="connsiteX1570" fmla="*/ 4628657 w 7052477"/>
              <a:gd name="connsiteY1570" fmla="*/ 3711890 h 6862459"/>
              <a:gd name="connsiteX1571" fmla="*/ 4615120 w 7052477"/>
              <a:gd name="connsiteY1571" fmla="*/ 3697868 h 6862459"/>
              <a:gd name="connsiteX1572" fmla="*/ 4629112 w 7052477"/>
              <a:gd name="connsiteY1572" fmla="*/ 3683846 h 6862459"/>
              <a:gd name="connsiteX1573" fmla="*/ 5055197 w 7052477"/>
              <a:gd name="connsiteY1573" fmla="*/ 3675478 h 6862459"/>
              <a:gd name="connsiteX1574" fmla="*/ 5072575 w 7052477"/>
              <a:gd name="connsiteY1574" fmla="*/ 3692893 h 6862459"/>
              <a:gd name="connsiteX1575" fmla="*/ 5055197 w 7052477"/>
              <a:gd name="connsiteY1575" fmla="*/ 3710307 h 6862459"/>
              <a:gd name="connsiteX1576" fmla="*/ 5037820 w 7052477"/>
              <a:gd name="connsiteY1576" fmla="*/ 3692893 h 6862459"/>
              <a:gd name="connsiteX1577" fmla="*/ 5055197 w 7052477"/>
              <a:gd name="connsiteY1577" fmla="*/ 3675478 h 6862459"/>
              <a:gd name="connsiteX1578" fmla="*/ 5475642 w 7052477"/>
              <a:gd name="connsiteY1578" fmla="*/ 3667562 h 6862459"/>
              <a:gd name="connsiteX1579" fmla="*/ 5498210 w 7052477"/>
              <a:gd name="connsiteY1579" fmla="*/ 3690179 h 6862459"/>
              <a:gd name="connsiteX1580" fmla="*/ 5475642 w 7052477"/>
              <a:gd name="connsiteY1580" fmla="*/ 3712794 h 6862459"/>
              <a:gd name="connsiteX1581" fmla="*/ 5453074 w 7052477"/>
              <a:gd name="connsiteY1581" fmla="*/ 3690179 h 6862459"/>
              <a:gd name="connsiteX1582" fmla="*/ 5475642 w 7052477"/>
              <a:gd name="connsiteY1582" fmla="*/ 3667562 h 6862459"/>
              <a:gd name="connsiteX1583" fmla="*/ 3443835 w 7052477"/>
              <a:gd name="connsiteY1583" fmla="*/ 3665527 h 6862459"/>
              <a:gd name="connsiteX1584" fmla="*/ 3449477 w 7052477"/>
              <a:gd name="connsiteY1584" fmla="*/ 3671181 h 6862459"/>
              <a:gd name="connsiteX1585" fmla="*/ 3443835 w 7052477"/>
              <a:gd name="connsiteY1585" fmla="*/ 3676834 h 6862459"/>
              <a:gd name="connsiteX1586" fmla="*/ 3438193 w 7052477"/>
              <a:gd name="connsiteY1586" fmla="*/ 3671181 h 6862459"/>
              <a:gd name="connsiteX1587" fmla="*/ 3443835 w 7052477"/>
              <a:gd name="connsiteY1587" fmla="*/ 3665527 h 6862459"/>
              <a:gd name="connsiteX1588" fmla="*/ 5892249 w 7052477"/>
              <a:gd name="connsiteY1588" fmla="*/ 3660325 h 6862459"/>
              <a:gd name="connsiteX1589" fmla="*/ 5919331 w 7052477"/>
              <a:gd name="connsiteY1589" fmla="*/ 3687465 h 6862459"/>
              <a:gd name="connsiteX1590" fmla="*/ 5892249 w 7052477"/>
              <a:gd name="connsiteY1590" fmla="*/ 3714602 h 6862459"/>
              <a:gd name="connsiteX1591" fmla="*/ 5865167 w 7052477"/>
              <a:gd name="connsiteY1591" fmla="*/ 3687465 h 6862459"/>
              <a:gd name="connsiteX1592" fmla="*/ 5892249 w 7052477"/>
              <a:gd name="connsiteY1592" fmla="*/ 3660325 h 6862459"/>
              <a:gd name="connsiteX1593" fmla="*/ 6306374 w 7052477"/>
              <a:gd name="connsiteY1593" fmla="*/ 3653766 h 6862459"/>
              <a:gd name="connsiteX1594" fmla="*/ 6335621 w 7052477"/>
              <a:gd name="connsiteY1594" fmla="*/ 3683074 h 6862459"/>
              <a:gd name="connsiteX1595" fmla="*/ 6306374 w 7052477"/>
              <a:gd name="connsiteY1595" fmla="*/ 3717768 h 6862459"/>
              <a:gd name="connsiteX1596" fmla="*/ 6301000 w 7052477"/>
              <a:gd name="connsiteY1596" fmla="*/ 3717768 h 6862459"/>
              <a:gd name="connsiteX1597" fmla="*/ 6271754 w 7052477"/>
              <a:gd name="connsiteY1597" fmla="*/ 3683074 h 6862459"/>
              <a:gd name="connsiteX1598" fmla="*/ 6306374 w 7052477"/>
              <a:gd name="connsiteY1598" fmla="*/ 3653766 h 6862459"/>
              <a:gd name="connsiteX1599" fmla="*/ 3111858 w 7052477"/>
              <a:gd name="connsiteY1599" fmla="*/ 3648792 h 6862459"/>
              <a:gd name="connsiteX1600" fmla="*/ 3115694 w 7052477"/>
              <a:gd name="connsiteY1600" fmla="*/ 3652637 h 6862459"/>
              <a:gd name="connsiteX1601" fmla="*/ 3111858 w 7052477"/>
              <a:gd name="connsiteY1601" fmla="*/ 3656481 h 6862459"/>
              <a:gd name="connsiteX1602" fmla="*/ 3108021 w 7052477"/>
              <a:gd name="connsiteY1602" fmla="*/ 3652637 h 6862459"/>
              <a:gd name="connsiteX1603" fmla="*/ 3111858 w 7052477"/>
              <a:gd name="connsiteY1603" fmla="*/ 3648792 h 6862459"/>
              <a:gd name="connsiteX1604" fmla="*/ 6718468 w 7052477"/>
              <a:gd name="connsiteY1604" fmla="*/ 3646529 h 6862459"/>
              <a:gd name="connsiteX1605" fmla="*/ 6756608 w 7052477"/>
              <a:gd name="connsiteY1605" fmla="*/ 3684749 h 6862459"/>
              <a:gd name="connsiteX1606" fmla="*/ 6718468 w 7052477"/>
              <a:gd name="connsiteY1606" fmla="*/ 3722970 h 6862459"/>
              <a:gd name="connsiteX1607" fmla="*/ 6680328 w 7052477"/>
              <a:gd name="connsiteY1607" fmla="*/ 3684749 h 6862459"/>
              <a:gd name="connsiteX1608" fmla="*/ 6718468 w 7052477"/>
              <a:gd name="connsiteY1608" fmla="*/ 3646529 h 6862459"/>
              <a:gd name="connsiteX1609" fmla="*/ 3923632 w 7052477"/>
              <a:gd name="connsiteY1609" fmla="*/ 3627307 h 6862459"/>
              <a:gd name="connsiteX1610" fmla="*/ 3931983 w 7052477"/>
              <a:gd name="connsiteY1610" fmla="*/ 3635674 h 6862459"/>
              <a:gd name="connsiteX1611" fmla="*/ 3923632 w 7052477"/>
              <a:gd name="connsiteY1611" fmla="*/ 3644041 h 6862459"/>
              <a:gd name="connsiteX1612" fmla="*/ 3915282 w 7052477"/>
              <a:gd name="connsiteY1612" fmla="*/ 3635674 h 6862459"/>
              <a:gd name="connsiteX1613" fmla="*/ 3923632 w 7052477"/>
              <a:gd name="connsiteY1613" fmla="*/ 3627307 h 6862459"/>
              <a:gd name="connsiteX1614" fmla="*/ 4375221 w 7052477"/>
              <a:gd name="connsiteY1614" fmla="*/ 3606728 h 6862459"/>
              <a:gd name="connsiteX1615" fmla="*/ 4387633 w 7052477"/>
              <a:gd name="connsiteY1615" fmla="*/ 3619168 h 6862459"/>
              <a:gd name="connsiteX1616" fmla="*/ 4375221 w 7052477"/>
              <a:gd name="connsiteY1616" fmla="*/ 3631605 h 6862459"/>
              <a:gd name="connsiteX1617" fmla="*/ 4362808 w 7052477"/>
              <a:gd name="connsiteY1617" fmla="*/ 3619168 h 6862459"/>
              <a:gd name="connsiteX1618" fmla="*/ 4375221 w 7052477"/>
              <a:gd name="connsiteY1618" fmla="*/ 3606728 h 6862459"/>
              <a:gd name="connsiteX1619" fmla="*/ 2077109 w 7052477"/>
              <a:gd name="connsiteY1619" fmla="*/ 3604921 h 6862459"/>
              <a:gd name="connsiteX1620" fmla="*/ 2078238 w 7052477"/>
              <a:gd name="connsiteY1620" fmla="*/ 3606051 h 6862459"/>
              <a:gd name="connsiteX1621" fmla="*/ 2077109 w 7052477"/>
              <a:gd name="connsiteY1621" fmla="*/ 3607182 h 6862459"/>
              <a:gd name="connsiteX1622" fmla="*/ 2075981 w 7052477"/>
              <a:gd name="connsiteY1622" fmla="*/ 3606051 h 6862459"/>
              <a:gd name="connsiteX1623" fmla="*/ 2077109 w 7052477"/>
              <a:gd name="connsiteY1623" fmla="*/ 3604921 h 6862459"/>
              <a:gd name="connsiteX1624" fmla="*/ 4811462 w 7052477"/>
              <a:gd name="connsiteY1624" fmla="*/ 3593612 h 6862459"/>
              <a:gd name="connsiteX1625" fmla="*/ 4827711 w 7052477"/>
              <a:gd name="connsiteY1625" fmla="*/ 3609895 h 6862459"/>
              <a:gd name="connsiteX1626" fmla="*/ 4811462 w 7052477"/>
              <a:gd name="connsiteY1626" fmla="*/ 3626178 h 6862459"/>
              <a:gd name="connsiteX1627" fmla="*/ 4795213 w 7052477"/>
              <a:gd name="connsiteY1627" fmla="*/ 3609895 h 6862459"/>
              <a:gd name="connsiteX1628" fmla="*/ 4811462 w 7052477"/>
              <a:gd name="connsiteY1628" fmla="*/ 3593612 h 6862459"/>
              <a:gd name="connsiteX1629" fmla="*/ 5238903 w 7052477"/>
              <a:gd name="connsiteY1629" fmla="*/ 3584113 h 6862459"/>
              <a:gd name="connsiteX1630" fmla="*/ 5258988 w 7052477"/>
              <a:gd name="connsiteY1630" fmla="*/ 3604240 h 6862459"/>
              <a:gd name="connsiteX1631" fmla="*/ 5238903 w 7052477"/>
              <a:gd name="connsiteY1631" fmla="*/ 3624369 h 6862459"/>
              <a:gd name="connsiteX1632" fmla="*/ 5218817 w 7052477"/>
              <a:gd name="connsiteY1632" fmla="*/ 3604240 h 6862459"/>
              <a:gd name="connsiteX1633" fmla="*/ 5238903 w 7052477"/>
              <a:gd name="connsiteY1633" fmla="*/ 3584113 h 6862459"/>
              <a:gd name="connsiteX1634" fmla="*/ 5660474 w 7052477"/>
              <a:gd name="connsiteY1634" fmla="*/ 3575519 h 6862459"/>
              <a:gd name="connsiteX1635" fmla="*/ 5685750 w 7052477"/>
              <a:gd name="connsiteY1635" fmla="*/ 3600849 h 6862459"/>
              <a:gd name="connsiteX1636" fmla="*/ 5660474 w 7052477"/>
              <a:gd name="connsiteY1636" fmla="*/ 3626177 h 6862459"/>
              <a:gd name="connsiteX1637" fmla="*/ 5635198 w 7052477"/>
              <a:gd name="connsiteY1637" fmla="*/ 3600849 h 6862459"/>
              <a:gd name="connsiteX1638" fmla="*/ 5660474 w 7052477"/>
              <a:gd name="connsiteY1638" fmla="*/ 3575519 h 6862459"/>
              <a:gd name="connsiteX1639" fmla="*/ 3632504 w 7052477"/>
              <a:gd name="connsiteY1639" fmla="*/ 3571447 h 6862459"/>
              <a:gd name="connsiteX1640" fmla="*/ 3632733 w 7052477"/>
              <a:gd name="connsiteY1640" fmla="*/ 3571451 h 6862459"/>
              <a:gd name="connsiteX1641" fmla="*/ 3639726 w 7052477"/>
              <a:gd name="connsiteY1641" fmla="*/ 3578912 h 6862459"/>
              <a:gd name="connsiteX1642" fmla="*/ 3639723 w 7052477"/>
              <a:gd name="connsiteY1642" fmla="*/ 3579133 h 6862459"/>
              <a:gd name="connsiteX1643" fmla="*/ 3632053 w 7052477"/>
              <a:gd name="connsiteY1643" fmla="*/ 3586368 h 6862459"/>
              <a:gd name="connsiteX1644" fmla="*/ 3624834 w 7052477"/>
              <a:gd name="connsiteY1644" fmla="*/ 3578681 h 6862459"/>
              <a:gd name="connsiteX1645" fmla="*/ 3632504 w 7052477"/>
              <a:gd name="connsiteY1645" fmla="*/ 3571447 h 6862459"/>
              <a:gd name="connsiteX1646" fmla="*/ 6078436 w 7052477"/>
              <a:gd name="connsiteY1646" fmla="*/ 3568055 h 6862459"/>
              <a:gd name="connsiteX1647" fmla="*/ 6108678 w 7052477"/>
              <a:gd name="connsiteY1647" fmla="*/ 3598360 h 6862459"/>
              <a:gd name="connsiteX1648" fmla="*/ 6078436 w 7052477"/>
              <a:gd name="connsiteY1648" fmla="*/ 3628664 h 6862459"/>
              <a:gd name="connsiteX1649" fmla="*/ 6048195 w 7052477"/>
              <a:gd name="connsiteY1649" fmla="*/ 3598360 h 6862459"/>
              <a:gd name="connsiteX1650" fmla="*/ 6078436 w 7052477"/>
              <a:gd name="connsiteY1650" fmla="*/ 3568055 h 6862459"/>
              <a:gd name="connsiteX1651" fmla="*/ 2952526 w 7052477"/>
              <a:gd name="connsiteY1651" fmla="*/ 3562854 h 6862459"/>
              <a:gd name="connsiteX1652" fmla="*/ 2956363 w 7052477"/>
              <a:gd name="connsiteY1652" fmla="*/ 3566699 h 6862459"/>
              <a:gd name="connsiteX1653" fmla="*/ 2952526 w 7052477"/>
              <a:gd name="connsiteY1653" fmla="*/ 3570543 h 6862459"/>
              <a:gd name="connsiteX1654" fmla="*/ 2948690 w 7052477"/>
              <a:gd name="connsiteY1654" fmla="*/ 3566699 h 6862459"/>
              <a:gd name="connsiteX1655" fmla="*/ 2952526 w 7052477"/>
              <a:gd name="connsiteY1655" fmla="*/ 3562854 h 6862459"/>
              <a:gd name="connsiteX1656" fmla="*/ 6493463 w 7052477"/>
              <a:gd name="connsiteY1656" fmla="*/ 3560591 h 6862459"/>
              <a:gd name="connsiteX1657" fmla="*/ 6529120 w 7052477"/>
              <a:gd name="connsiteY1657" fmla="*/ 3596550 h 6862459"/>
              <a:gd name="connsiteX1658" fmla="*/ 6529120 w 7052477"/>
              <a:gd name="connsiteY1658" fmla="*/ 3596775 h 6862459"/>
              <a:gd name="connsiteX1659" fmla="*/ 6493011 w 7052477"/>
              <a:gd name="connsiteY1659" fmla="*/ 3632508 h 6862459"/>
              <a:gd name="connsiteX1660" fmla="*/ 6457355 w 7052477"/>
              <a:gd name="connsiteY1660" fmla="*/ 3596323 h 6862459"/>
              <a:gd name="connsiteX1661" fmla="*/ 6493463 w 7052477"/>
              <a:gd name="connsiteY1661" fmla="*/ 3560591 h 6862459"/>
              <a:gd name="connsiteX1662" fmla="*/ 6906460 w 7052477"/>
              <a:gd name="connsiteY1662" fmla="*/ 3553127 h 6862459"/>
              <a:gd name="connsiteX1663" fmla="*/ 6948437 w 7052477"/>
              <a:gd name="connsiteY1663" fmla="*/ 3595192 h 6862459"/>
              <a:gd name="connsiteX1664" fmla="*/ 6906460 w 7052477"/>
              <a:gd name="connsiteY1664" fmla="*/ 3637258 h 6862459"/>
              <a:gd name="connsiteX1665" fmla="*/ 6864484 w 7052477"/>
              <a:gd name="connsiteY1665" fmla="*/ 3595192 h 6862459"/>
              <a:gd name="connsiteX1666" fmla="*/ 6906460 w 7052477"/>
              <a:gd name="connsiteY1666" fmla="*/ 3553127 h 6862459"/>
              <a:gd name="connsiteX1667" fmla="*/ 3311134 w 7052477"/>
              <a:gd name="connsiteY1667" fmla="*/ 3542275 h 6862459"/>
              <a:gd name="connsiteX1668" fmla="*/ 3316776 w 7052477"/>
              <a:gd name="connsiteY1668" fmla="*/ 3547703 h 6862459"/>
              <a:gd name="connsiteX1669" fmla="*/ 3316780 w 7052477"/>
              <a:gd name="connsiteY1669" fmla="*/ 3547924 h 6862459"/>
              <a:gd name="connsiteX1670" fmla="*/ 3311143 w 7052477"/>
              <a:gd name="connsiteY1670" fmla="*/ 3553583 h 6862459"/>
              <a:gd name="connsiteX1671" fmla="*/ 3305496 w 7052477"/>
              <a:gd name="connsiteY1671" fmla="*/ 3547932 h 6862459"/>
              <a:gd name="connsiteX1672" fmla="*/ 3311134 w 7052477"/>
              <a:gd name="connsiteY1672" fmla="*/ 3542275 h 6862459"/>
              <a:gd name="connsiteX1673" fmla="*/ 4106434 w 7052477"/>
              <a:gd name="connsiteY1673" fmla="*/ 3536846 h 6862459"/>
              <a:gd name="connsiteX1674" fmla="*/ 4117041 w 7052477"/>
              <a:gd name="connsiteY1674" fmla="*/ 3547475 h 6862459"/>
              <a:gd name="connsiteX1675" fmla="*/ 4106434 w 7052477"/>
              <a:gd name="connsiteY1675" fmla="*/ 3558105 h 6862459"/>
              <a:gd name="connsiteX1676" fmla="*/ 4095827 w 7052477"/>
              <a:gd name="connsiteY1676" fmla="*/ 3547475 h 6862459"/>
              <a:gd name="connsiteX1677" fmla="*/ 4106434 w 7052477"/>
              <a:gd name="connsiteY1677" fmla="*/ 3536846 h 6862459"/>
              <a:gd name="connsiteX1678" fmla="*/ 2243662 w 7052477"/>
              <a:gd name="connsiteY1678" fmla="*/ 3533681 h 6862459"/>
              <a:gd name="connsiteX1679" fmla="*/ 2244791 w 7052477"/>
              <a:gd name="connsiteY1679" fmla="*/ 3534812 h 6862459"/>
              <a:gd name="connsiteX1680" fmla="*/ 2243662 w 7052477"/>
              <a:gd name="connsiteY1680" fmla="*/ 3535942 h 6862459"/>
              <a:gd name="connsiteX1681" fmla="*/ 2242534 w 7052477"/>
              <a:gd name="connsiteY1681" fmla="*/ 3534812 h 6862459"/>
              <a:gd name="connsiteX1682" fmla="*/ 2243662 w 7052477"/>
              <a:gd name="connsiteY1682" fmla="*/ 3533681 h 6862459"/>
              <a:gd name="connsiteX1683" fmla="*/ 4557796 w 7052477"/>
              <a:gd name="connsiteY1683" fmla="*/ 3516722 h 6862459"/>
              <a:gd name="connsiteX1684" fmla="*/ 4572240 w 7052477"/>
              <a:gd name="connsiteY1684" fmla="*/ 3531194 h 6862459"/>
              <a:gd name="connsiteX1685" fmla="*/ 4572240 w 7052477"/>
              <a:gd name="connsiteY1685" fmla="*/ 3531644 h 6862459"/>
              <a:gd name="connsiteX1686" fmla="*/ 4557348 w 7052477"/>
              <a:gd name="connsiteY1686" fmla="*/ 3546117 h 6862459"/>
              <a:gd name="connsiteX1687" fmla="*/ 4542905 w 7052477"/>
              <a:gd name="connsiteY1687" fmla="*/ 3531194 h 6862459"/>
              <a:gd name="connsiteX1688" fmla="*/ 4557796 w 7052477"/>
              <a:gd name="connsiteY1688" fmla="*/ 3516722 h 6862459"/>
              <a:gd name="connsiteX1689" fmla="*/ 2780332 w 7052477"/>
              <a:gd name="connsiteY1689" fmla="*/ 3507222 h 6862459"/>
              <a:gd name="connsiteX1690" fmla="*/ 2783718 w 7052477"/>
              <a:gd name="connsiteY1690" fmla="*/ 3510615 h 6862459"/>
              <a:gd name="connsiteX1691" fmla="*/ 2780332 w 7052477"/>
              <a:gd name="connsiteY1691" fmla="*/ 3514008 h 6862459"/>
              <a:gd name="connsiteX1692" fmla="*/ 2776947 w 7052477"/>
              <a:gd name="connsiteY1692" fmla="*/ 3510615 h 6862459"/>
              <a:gd name="connsiteX1693" fmla="*/ 2780332 w 7052477"/>
              <a:gd name="connsiteY1693" fmla="*/ 3507222 h 6862459"/>
              <a:gd name="connsiteX1694" fmla="*/ 4994038 w 7052477"/>
              <a:gd name="connsiteY1694" fmla="*/ 3503378 h 6862459"/>
              <a:gd name="connsiteX1695" fmla="*/ 5012544 w 7052477"/>
              <a:gd name="connsiteY1695" fmla="*/ 3521925 h 6862459"/>
              <a:gd name="connsiteX1696" fmla="*/ 4994038 w 7052477"/>
              <a:gd name="connsiteY1696" fmla="*/ 3540468 h 6862459"/>
              <a:gd name="connsiteX1697" fmla="*/ 4975532 w 7052477"/>
              <a:gd name="connsiteY1697" fmla="*/ 3521925 h 6862459"/>
              <a:gd name="connsiteX1698" fmla="*/ 4994038 w 7052477"/>
              <a:gd name="connsiteY1698" fmla="*/ 3503378 h 6862459"/>
              <a:gd name="connsiteX1699" fmla="*/ 5422381 w 7052477"/>
              <a:gd name="connsiteY1699" fmla="*/ 3492522 h 6862459"/>
              <a:gd name="connsiteX1700" fmla="*/ 5444949 w 7052477"/>
              <a:gd name="connsiteY1700" fmla="*/ 3515139 h 6862459"/>
              <a:gd name="connsiteX1701" fmla="*/ 5422381 w 7052477"/>
              <a:gd name="connsiteY1701" fmla="*/ 3537751 h 6862459"/>
              <a:gd name="connsiteX1702" fmla="*/ 5399813 w 7052477"/>
              <a:gd name="connsiteY1702" fmla="*/ 3515139 h 6862459"/>
              <a:gd name="connsiteX1703" fmla="*/ 5422381 w 7052477"/>
              <a:gd name="connsiteY1703" fmla="*/ 3492522 h 6862459"/>
              <a:gd name="connsiteX1704" fmla="*/ 2420145 w 7052477"/>
              <a:gd name="connsiteY1704" fmla="*/ 3492069 h 6862459"/>
              <a:gd name="connsiteX1705" fmla="*/ 2422402 w 7052477"/>
              <a:gd name="connsiteY1705" fmla="*/ 3494331 h 6862459"/>
              <a:gd name="connsiteX1706" fmla="*/ 2420145 w 7052477"/>
              <a:gd name="connsiteY1706" fmla="*/ 3496593 h 6862459"/>
              <a:gd name="connsiteX1707" fmla="*/ 2419665 w 7052477"/>
              <a:gd name="connsiteY1707" fmla="*/ 3496593 h 6862459"/>
              <a:gd name="connsiteX1708" fmla="*/ 2417888 w 7052477"/>
              <a:gd name="connsiteY1708" fmla="*/ 3494331 h 6862459"/>
              <a:gd name="connsiteX1709" fmla="*/ 2420145 w 7052477"/>
              <a:gd name="connsiteY1709" fmla="*/ 3492069 h 6862459"/>
              <a:gd name="connsiteX1710" fmla="*/ 5845082 w 7052477"/>
              <a:gd name="connsiteY1710" fmla="*/ 3483251 h 6862459"/>
              <a:gd name="connsiteX1711" fmla="*/ 5873743 w 7052477"/>
              <a:gd name="connsiteY1711" fmla="*/ 3511971 h 6862459"/>
              <a:gd name="connsiteX1712" fmla="*/ 5845082 w 7052477"/>
              <a:gd name="connsiteY1712" fmla="*/ 3540690 h 6862459"/>
              <a:gd name="connsiteX1713" fmla="*/ 5816420 w 7052477"/>
              <a:gd name="connsiteY1713" fmla="*/ 3511971 h 6862459"/>
              <a:gd name="connsiteX1714" fmla="*/ 5845082 w 7052477"/>
              <a:gd name="connsiteY1714" fmla="*/ 3483251 h 6862459"/>
              <a:gd name="connsiteX1715" fmla="*/ 2600916 w 7052477"/>
              <a:gd name="connsiteY1715" fmla="*/ 3482797 h 6862459"/>
              <a:gd name="connsiteX1716" fmla="*/ 2603850 w 7052477"/>
              <a:gd name="connsiteY1716" fmla="*/ 3485511 h 6862459"/>
              <a:gd name="connsiteX1717" fmla="*/ 2600916 w 7052477"/>
              <a:gd name="connsiteY1717" fmla="*/ 3488451 h 6862459"/>
              <a:gd name="connsiteX1718" fmla="*/ 2600681 w 7052477"/>
              <a:gd name="connsiteY1718" fmla="*/ 3488442 h 6862459"/>
              <a:gd name="connsiteX1719" fmla="*/ 2598208 w 7052477"/>
              <a:gd name="connsiteY1719" fmla="*/ 3485511 h 6862459"/>
              <a:gd name="connsiteX1720" fmla="*/ 2600916 w 7052477"/>
              <a:gd name="connsiteY1720" fmla="*/ 3482797 h 6862459"/>
              <a:gd name="connsiteX1721" fmla="*/ 3818691 w 7052477"/>
              <a:gd name="connsiteY1721" fmla="*/ 3478728 h 6862459"/>
              <a:gd name="connsiteX1722" fmla="*/ 3827718 w 7052477"/>
              <a:gd name="connsiteY1722" fmla="*/ 3487772 h 6862459"/>
              <a:gd name="connsiteX1723" fmla="*/ 3827715 w 7052477"/>
              <a:gd name="connsiteY1723" fmla="*/ 3488003 h 6862459"/>
              <a:gd name="connsiteX1724" fmla="*/ 3818691 w 7052477"/>
              <a:gd name="connsiteY1724" fmla="*/ 3496593 h 6862459"/>
              <a:gd name="connsiteX1725" fmla="*/ 3818233 w 7052477"/>
              <a:gd name="connsiteY1725" fmla="*/ 3496593 h 6862459"/>
              <a:gd name="connsiteX1726" fmla="*/ 3809889 w 7052477"/>
              <a:gd name="connsiteY1726" fmla="*/ 3487772 h 6862459"/>
              <a:gd name="connsiteX1727" fmla="*/ 3809886 w 7052477"/>
              <a:gd name="connsiteY1727" fmla="*/ 3487545 h 6862459"/>
              <a:gd name="connsiteX1728" fmla="*/ 3818691 w 7052477"/>
              <a:gd name="connsiteY1728" fmla="*/ 3478728 h 6862459"/>
              <a:gd name="connsiteX1729" fmla="*/ 6263946 w 7052477"/>
              <a:gd name="connsiteY1729" fmla="*/ 3475559 h 6862459"/>
              <a:gd name="connsiteX1730" fmla="*/ 6297573 w 7052477"/>
              <a:gd name="connsiteY1730" fmla="*/ 3509256 h 6862459"/>
              <a:gd name="connsiteX1731" fmla="*/ 6263946 w 7052477"/>
              <a:gd name="connsiteY1731" fmla="*/ 3542952 h 6862459"/>
              <a:gd name="connsiteX1732" fmla="*/ 6230320 w 7052477"/>
              <a:gd name="connsiteY1732" fmla="*/ 3509256 h 6862459"/>
              <a:gd name="connsiteX1733" fmla="*/ 6263946 w 7052477"/>
              <a:gd name="connsiteY1733" fmla="*/ 3475559 h 6862459"/>
              <a:gd name="connsiteX1734" fmla="*/ 6679199 w 7052477"/>
              <a:gd name="connsiteY1734" fmla="*/ 3467414 h 6862459"/>
              <a:gd name="connsiteX1735" fmla="*/ 6718919 w 7052477"/>
              <a:gd name="connsiteY1735" fmla="*/ 3507217 h 6862459"/>
              <a:gd name="connsiteX1736" fmla="*/ 6679199 w 7052477"/>
              <a:gd name="connsiteY1736" fmla="*/ 3547021 h 6862459"/>
              <a:gd name="connsiteX1737" fmla="*/ 6639479 w 7052477"/>
              <a:gd name="connsiteY1737" fmla="*/ 3507217 h 6862459"/>
              <a:gd name="connsiteX1738" fmla="*/ 6679199 w 7052477"/>
              <a:gd name="connsiteY1738" fmla="*/ 3467414 h 6862459"/>
              <a:gd name="connsiteX1739" fmla="*/ 4289236 w 7052477"/>
              <a:gd name="connsiteY1739" fmla="*/ 3446160 h 6862459"/>
              <a:gd name="connsiteX1740" fmla="*/ 4302100 w 7052477"/>
              <a:gd name="connsiteY1740" fmla="*/ 3459051 h 6862459"/>
              <a:gd name="connsiteX1741" fmla="*/ 4302100 w 7052477"/>
              <a:gd name="connsiteY1741" fmla="*/ 3459500 h 6862459"/>
              <a:gd name="connsiteX1742" fmla="*/ 4288789 w 7052477"/>
              <a:gd name="connsiteY1742" fmla="*/ 3472392 h 6862459"/>
              <a:gd name="connsiteX1743" fmla="*/ 4275925 w 7052477"/>
              <a:gd name="connsiteY1743" fmla="*/ 3459051 h 6862459"/>
              <a:gd name="connsiteX1744" fmla="*/ 4289236 w 7052477"/>
              <a:gd name="connsiteY1744" fmla="*/ 3446160 h 6862459"/>
              <a:gd name="connsiteX1745" fmla="*/ 1950954 w 7052477"/>
              <a:gd name="connsiteY1745" fmla="*/ 3443220 h 6862459"/>
              <a:gd name="connsiteX1746" fmla="*/ 1952083 w 7052477"/>
              <a:gd name="connsiteY1746" fmla="*/ 3444351 h 6862459"/>
              <a:gd name="connsiteX1747" fmla="*/ 1950954 w 7052477"/>
              <a:gd name="connsiteY1747" fmla="*/ 3445481 h 6862459"/>
              <a:gd name="connsiteX1748" fmla="*/ 1949826 w 7052477"/>
              <a:gd name="connsiteY1748" fmla="*/ 3444351 h 6862459"/>
              <a:gd name="connsiteX1749" fmla="*/ 1950954 w 7052477"/>
              <a:gd name="connsiteY1749" fmla="*/ 3443220 h 6862459"/>
              <a:gd name="connsiteX1750" fmla="*/ 3506123 w 7052477"/>
              <a:gd name="connsiteY1750" fmla="*/ 3441185 h 6862459"/>
              <a:gd name="connsiteX1751" fmla="*/ 3513345 w 7052477"/>
              <a:gd name="connsiteY1751" fmla="*/ 3448421 h 6862459"/>
              <a:gd name="connsiteX1752" fmla="*/ 3506123 w 7052477"/>
              <a:gd name="connsiteY1752" fmla="*/ 3455659 h 6862459"/>
              <a:gd name="connsiteX1753" fmla="*/ 3498901 w 7052477"/>
              <a:gd name="connsiteY1753" fmla="*/ 3448421 h 6862459"/>
              <a:gd name="connsiteX1754" fmla="*/ 3506123 w 7052477"/>
              <a:gd name="connsiteY1754" fmla="*/ 3441185 h 6862459"/>
              <a:gd name="connsiteX1755" fmla="*/ 3161508 w 7052477"/>
              <a:gd name="connsiteY1755" fmla="*/ 3440053 h 6862459"/>
              <a:gd name="connsiteX1756" fmla="*/ 3167150 w 7052477"/>
              <a:gd name="connsiteY1756" fmla="*/ 3445480 h 6862459"/>
              <a:gd name="connsiteX1757" fmla="*/ 3167154 w 7052477"/>
              <a:gd name="connsiteY1757" fmla="*/ 3445701 h 6862459"/>
              <a:gd name="connsiteX1758" fmla="*/ 3161517 w 7052477"/>
              <a:gd name="connsiteY1758" fmla="*/ 3451360 h 6862459"/>
              <a:gd name="connsiteX1759" fmla="*/ 3155870 w 7052477"/>
              <a:gd name="connsiteY1759" fmla="*/ 3445710 h 6862459"/>
              <a:gd name="connsiteX1760" fmla="*/ 3161508 w 7052477"/>
              <a:gd name="connsiteY1760" fmla="*/ 3440053 h 6862459"/>
              <a:gd name="connsiteX1761" fmla="*/ 4738342 w 7052477"/>
              <a:gd name="connsiteY1761" fmla="*/ 3426711 h 6862459"/>
              <a:gd name="connsiteX1762" fmla="*/ 4755042 w 7052477"/>
              <a:gd name="connsiteY1762" fmla="*/ 3443446 h 6862459"/>
              <a:gd name="connsiteX1763" fmla="*/ 4738342 w 7052477"/>
              <a:gd name="connsiteY1763" fmla="*/ 3460183 h 6862459"/>
              <a:gd name="connsiteX1764" fmla="*/ 4721641 w 7052477"/>
              <a:gd name="connsiteY1764" fmla="*/ 3443446 h 6862459"/>
              <a:gd name="connsiteX1765" fmla="*/ 4738342 w 7052477"/>
              <a:gd name="connsiteY1765" fmla="*/ 3426711 h 6862459"/>
              <a:gd name="connsiteX1766" fmla="*/ 5176389 w 7052477"/>
              <a:gd name="connsiteY1766" fmla="*/ 3412692 h 6862459"/>
              <a:gd name="connsiteX1767" fmla="*/ 5197603 w 7052477"/>
              <a:gd name="connsiteY1767" fmla="*/ 3433948 h 6862459"/>
              <a:gd name="connsiteX1768" fmla="*/ 5176389 w 7052477"/>
              <a:gd name="connsiteY1768" fmla="*/ 3455208 h 6862459"/>
              <a:gd name="connsiteX1769" fmla="*/ 5155175 w 7052477"/>
              <a:gd name="connsiteY1769" fmla="*/ 3433948 h 6862459"/>
              <a:gd name="connsiteX1770" fmla="*/ 5176389 w 7052477"/>
              <a:gd name="connsiteY1770" fmla="*/ 3412692 h 6862459"/>
              <a:gd name="connsiteX1771" fmla="*/ 5605409 w 7052477"/>
              <a:gd name="connsiteY1771" fmla="*/ 3401382 h 6862459"/>
              <a:gd name="connsiteX1772" fmla="*/ 5605635 w 7052477"/>
              <a:gd name="connsiteY1772" fmla="*/ 3401382 h 6862459"/>
              <a:gd name="connsiteX1773" fmla="*/ 5631813 w 7052477"/>
              <a:gd name="connsiteY1773" fmla="*/ 3427617 h 6862459"/>
              <a:gd name="connsiteX1774" fmla="*/ 5631814 w 7052477"/>
              <a:gd name="connsiteY1774" fmla="*/ 3427841 h 6862459"/>
              <a:gd name="connsiteX1775" fmla="*/ 5605411 w 7052477"/>
              <a:gd name="connsiteY1775" fmla="*/ 3454303 h 6862459"/>
              <a:gd name="connsiteX1776" fmla="*/ 5579005 w 7052477"/>
              <a:gd name="connsiteY1776" fmla="*/ 3427844 h 6862459"/>
              <a:gd name="connsiteX1777" fmla="*/ 5605409 w 7052477"/>
              <a:gd name="connsiteY1777" fmla="*/ 3401382 h 6862459"/>
              <a:gd name="connsiteX1778" fmla="*/ 6029238 w 7052477"/>
              <a:gd name="connsiteY1778" fmla="*/ 3392340 h 6862459"/>
              <a:gd name="connsiteX1779" fmla="*/ 6061059 w 7052477"/>
              <a:gd name="connsiteY1779" fmla="*/ 3424224 h 6862459"/>
              <a:gd name="connsiteX1780" fmla="*/ 6061059 w 7052477"/>
              <a:gd name="connsiteY1780" fmla="*/ 3424674 h 6862459"/>
              <a:gd name="connsiteX1781" fmla="*/ 6028788 w 7052477"/>
              <a:gd name="connsiteY1781" fmla="*/ 3456560 h 6862459"/>
              <a:gd name="connsiteX1782" fmla="*/ 5996967 w 7052477"/>
              <a:gd name="connsiteY1782" fmla="*/ 3424224 h 6862459"/>
              <a:gd name="connsiteX1783" fmla="*/ 6029238 w 7052477"/>
              <a:gd name="connsiteY1783" fmla="*/ 3392340 h 6862459"/>
              <a:gd name="connsiteX1784" fmla="*/ 4004427 w 7052477"/>
              <a:gd name="connsiteY1784" fmla="*/ 3386233 h 6862459"/>
              <a:gd name="connsiteX1785" fmla="*/ 4004655 w 7052477"/>
              <a:gd name="connsiteY1785" fmla="*/ 3386233 h 6862459"/>
              <a:gd name="connsiteX1786" fmla="*/ 4015711 w 7052477"/>
              <a:gd name="connsiteY1786" fmla="*/ 3397314 h 6862459"/>
              <a:gd name="connsiteX1787" fmla="*/ 4015713 w 7052477"/>
              <a:gd name="connsiteY1787" fmla="*/ 3397536 h 6862459"/>
              <a:gd name="connsiteX1788" fmla="*/ 4004431 w 7052477"/>
              <a:gd name="connsiteY1788" fmla="*/ 3408848 h 6862459"/>
              <a:gd name="connsiteX1789" fmla="*/ 3993145 w 7052477"/>
              <a:gd name="connsiteY1789" fmla="*/ 3397545 h 6862459"/>
              <a:gd name="connsiteX1790" fmla="*/ 4004427 w 7052477"/>
              <a:gd name="connsiteY1790" fmla="*/ 3386233 h 6862459"/>
              <a:gd name="connsiteX1791" fmla="*/ 6449004 w 7052477"/>
              <a:gd name="connsiteY1791" fmla="*/ 3382160 h 6862459"/>
              <a:gd name="connsiteX1792" fmla="*/ 6487144 w 7052477"/>
              <a:gd name="connsiteY1792" fmla="*/ 3420377 h 6862459"/>
              <a:gd name="connsiteX1793" fmla="*/ 6449004 w 7052477"/>
              <a:gd name="connsiteY1793" fmla="*/ 3458597 h 6862459"/>
              <a:gd name="connsiteX1794" fmla="*/ 6410864 w 7052477"/>
              <a:gd name="connsiteY1794" fmla="*/ 3420377 h 6862459"/>
              <a:gd name="connsiteX1795" fmla="*/ 6449004 w 7052477"/>
              <a:gd name="connsiteY1795" fmla="*/ 3382160 h 6862459"/>
              <a:gd name="connsiteX1796" fmla="*/ 6866063 w 7052477"/>
              <a:gd name="connsiteY1796" fmla="*/ 3373789 h 6862459"/>
              <a:gd name="connsiteX1797" fmla="*/ 6911199 w 7052477"/>
              <a:gd name="connsiteY1797" fmla="*/ 3419017 h 6862459"/>
              <a:gd name="connsiteX1798" fmla="*/ 6866063 w 7052477"/>
              <a:gd name="connsiteY1798" fmla="*/ 3464248 h 6862459"/>
              <a:gd name="connsiteX1799" fmla="*/ 6820927 w 7052477"/>
              <a:gd name="connsiteY1799" fmla="*/ 3419017 h 6862459"/>
              <a:gd name="connsiteX1800" fmla="*/ 6866063 w 7052477"/>
              <a:gd name="connsiteY1800" fmla="*/ 3373789 h 6862459"/>
              <a:gd name="connsiteX1801" fmla="*/ 2112993 w 7052477"/>
              <a:gd name="connsiteY1801" fmla="*/ 3365203 h 6862459"/>
              <a:gd name="connsiteX1802" fmla="*/ 2114573 w 7052477"/>
              <a:gd name="connsiteY1802" fmla="*/ 3366787 h 6862459"/>
              <a:gd name="connsiteX1803" fmla="*/ 2112993 w 7052477"/>
              <a:gd name="connsiteY1803" fmla="*/ 3368372 h 6862459"/>
              <a:gd name="connsiteX1804" fmla="*/ 2111413 w 7052477"/>
              <a:gd name="connsiteY1804" fmla="*/ 3366787 h 6862459"/>
              <a:gd name="connsiteX1805" fmla="*/ 2112993 w 7052477"/>
              <a:gd name="connsiteY1805" fmla="*/ 3365203 h 6862459"/>
              <a:gd name="connsiteX1806" fmla="*/ 2998340 w 7052477"/>
              <a:gd name="connsiteY1806" fmla="*/ 3361814 h 6862459"/>
              <a:gd name="connsiteX1807" fmla="*/ 3003305 w 7052477"/>
              <a:gd name="connsiteY1807" fmla="*/ 3366787 h 6862459"/>
              <a:gd name="connsiteX1808" fmla="*/ 2998340 w 7052477"/>
              <a:gd name="connsiteY1808" fmla="*/ 3371767 h 6862459"/>
              <a:gd name="connsiteX1809" fmla="*/ 2993375 w 7052477"/>
              <a:gd name="connsiteY1809" fmla="*/ 3366787 h 6862459"/>
              <a:gd name="connsiteX1810" fmla="*/ 2998340 w 7052477"/>
              <a:gd name="connsiteY1810" fmla="*/ 3361814 h 6862459"/>
              <a:gd name="connsiteX1811" fmla="*/ 4471813 w 7052477"/>
              <a:gd name="connsiteY1811" fmla="*/ 3355935 h 6862459"/>
              <a:gd name="connsiteX1812" fmla="*/ 4486933 w 7052477"/>
              <a:gd name="connsiteY1812" fmla="*/ 3371082 h 6862459"/>
              <a:gd name="connsiteX1813" fmla="*/ 4471813 w 7052477"/>
              <a:gd name="connsiteY1813" fmla="*/ 3386233 h 6862459"/>
              <a:gd name="connsiteX1814" fmla="*/ 4456692 w 7052477"/>
              <a:gd name="connsiteY1814" fmla="*/ 3371082 h 6862459"/>
              <a:gd name="connsiteX1815" fmla="*/ 4471813 w 7052477"/>
              <a:gd name="connsiteY1815" fmla="*/ 3355935 h 6862459"/>
              <a:gd name="connsiteX1816" fmla="*/ 3697951 w 7052477"/>
              <a:gd name="connsiteY1816" fmla="*/ 3343265 h 6862459"/>
              <a:gd name="connsiteX1817" fmla="*/ 3706978 w 7052477"/>
              <a:gd name="connsiteY1817" fmla="*/ 3352313 h 6862459"/>
              <a:gd name="connsiteX1818" fmla="*/ 3697951 w 7052477"/>
              <a:gd name="connsiteY1818" fmla="*/ 3361359 h 6862459"/>
              <a:gd name="connsiteX1819" fmla="*/ 3688924 w 7052477"/>
              <a:gd name="connsiteY1819" fmla="*/ 3352313 h 6862459"/>
              <a:gd name="connsiteX1820" fmla="*/ 3697951 w 7052477"/>
              <a:gd name="connsiteY1820" fmla="*/ 3343265 h 6862459"/>
              <a:gd name="connsiteX1821" fmla="*/ 4920918 w 7052477"/>
              <a:gd name="connsiteY1821" fmla="*/ 3336030 h 6862459"/>
              <a:gd name="connsiteX1822" fmla="*/ 4940552 w 7052477"/>
              <a:gd name="connsiteY1822" fmla="*/ 3355708 h 6862459"/>
              <a:gd name="connsiteX1823" fmla="*/ 4920918 w 7052477"/>
              <a:gd name="connsiteY1823" fmla="*/ 3375380 h 6862459"/>
              <a:gd name="connsiteX1824" fmla="*/ 4901283 w 7052477"/>
              <a:gd name="connsiteY1824" fmla="*/ 3355708 h 6862459"/>
              <a:gd name="connsiteX1825" fmla="*/ 4920918 w 7052477"/>
              <a:gd name="connsiteY1825" fmla="*/ 3336030 h 6862459"/>
              <a:gd name="connsiteX1826" fmla="*/ 3364395 w 7052477"/>
              <a:gd name="connsiteY1826" fmla="*/ 3328111 h 6862459"/>
              <a:gd name="connsiteX1827" fmla="*/ 3371617 w 7052477"/>
              <a:gd name="connsiteY1827" fmla="*/ 3335353 h 6862459"/>
              <a:gd name="connsiteX1828" fmla="*/ 3364395 w 7052477"/>
              <a:gd name="connsiteY1828" fmla="*/ 3342588 h 6862459"/>
              <a:gd name="connsiteX1829" fmla="*/ 3357173 w 7052477"/>
              <a:gd name="connsiteY1829" fmla="*/ 3335353 h 6862459"/>
              <a:gd name="connsiteX1830" fmla="*/ 3364395 w 7052477"/>
              <a:gd name="connsiteY1830" fmla="*/ 3328111 h 6862459"/>
              <a:gd name="connsiteX1831" fmla="*/ 5358513 w 7052477"/>
              <a:gd name="connsiteY1831" fmla="*/ 3321331 h 6862459"/>
              <a:gd name="connsiteX1832" fmla="*/ 5383113 w 7052477"/>
              <a:gd name="connsiteY1832" fmla="*/ 3345981 h 6862459"/>
              <a:gd name="connsiteX1833" fmla="*/ 5358513 w 7052477"/>
              <a:gd name="connsiteY1833" fmla="*/ 3370631 h 6862459"/>
              <a:gd name="connsiteX1834" fmla="*/ 5333914 w 7052477"/>
              <a:gd name="connsiteY1834" fmla="*/ 3345981 h 6862459"/>
              <a:gd name="connsiteX1835" fmla="*/ 5358513 w 7052477"/>
              <a:gd name="connsiteY1835" fmla="*/ 3321331 h 6862459"/>
              <a:gd name="connsiteX1836" fmla="*/ 2286090 w 7052477"/>
              <a:gd name="connsiteY1836" fmla="*/ 3311160 h 6862459"/>
              <a:gd name="connsiteX1837" fmla="*/ 2288347 w 7052477"/>
              <a:gd name="connsiteY1837" fmla="*/ 3313415 h 6862459"/>
              <a:gd name="connsiteX1838" fmla="*/ 2286090 w 7052477"/>
              <a:gd name="connsiteY1838" fmla="*/ 3315678 h 6862459"/>
              <a:gd name="connsiteX1839" fmla="*/ 2283833 w 7052477"/>
              <a:gd name="connsiteY1839" fmla="*/ 3313415 h 6862459"/>
              <a:gd name="connsiteX1840" fmla="*/ 2283833 w 7052477"/>
              <a:gd name="connsiteY1840" fmla="*/ 3312935 h 6862459"/>
              <a:gd name="connsiteX1841" fmla="*/ 2286090 w 7052477"/>
              <a:gd name="connsiteY1841" fmla="*/ 3311160 h 6862459"/>
              <a:gd name="connsiteX1842" fmla="*/ 5788660 w 7052477"/>
              <a:gd name="connsiteY1842" fmla="*/ 3309573 h 6862459"/>
              <a:gd name="connsiteX1843" fmla="*/ 5818450 w 7052477"/>
              <a:gd name="connsiteY1843" fmla="*/ 3339425 h 6862459"/>
              <a:gd name="connsiteX1844" fmla="*/ 5788660 w 7052477"/>
              <a:gd name="connsiteY1844" fmla="*/ 3369273 h 6862459"/>
              <a:gd name="connsiteX1845" fmla="*/ 5758870 w 7052477"/>
              <a:gd name="connsiteY1845" fmla="*/ 3339425 h 6862459"/>
              <a:gd name="connsiteX1846" fmla="*/ 5788660 w 7052477"/>
              <a:gd name="connsiteY1846" fmla="*/ 3309573 h 6862459"/>
              <a:gd name="connsiteX1847" fmla="*/ 2825243 w 7052477"/>
              <a:gd name="connsiteY1847" fmla="*/ 3308896 h 6862459"/>
              <a:gd name="connsiteX1848" fmla="*/ 2829756 w 7052477"/>
              <a:gd name="connsiteY1848" fmla="*/ 3313415 h 6862459"/>
              <a:gd name="connsiteX1849" fmla="*/ 2825243 w 7052477"/>
              <a:gd name="connsiteY1849" fmla="*/ 3317940 h 6862459"/>
              <a:gd name="connsiteX1850" fmla="*/ 2820729 w 7052477"/>
              <a:gd name="connsiteY1850" fmla="*/ 3313415 h 6862459"/>
              <a:gd name="connsiteX1851" fmla="*/ 2825243 w 7052477"/>
              <a:gd name="connsiteY1851" fmla="*/ 3308896 h 6862459"/>
              <a:gd name="connsiteX1852" fmla="*/ 6213168 w 7052477"/>
              <a:gd name="connsiteY1852" fmla="*/ 3298945 h 6862459"/>
              <a:gd name="connsiteX1853" fmla="*/ 6249051 w 7052477"/>
              <a:gd name="connsiteY1853" fmla="*/ 3334895 h 6862459"/>
              <a:gd name="connsiteX1854" fmla="*/ 6213168 w 7052477"/>
              <a:gd name="connsiteY1854" fmla="*/ 3370857 h 6862459"/>
              <a:gd name="connsiteX1855" fmla="*/ 6177285 w 7052477"/>
              <a:gd name="connsiteY1855" fmla="*/ 3334895 h 6862459"/>
              <a:gd name="connsiteX1856" fmla="*/ 6213168 w 7052477"/>
              <a:gd name="connsiteY1856" fmla="*/ 3298945 h 6862459"/>
              <a:gd name="connsiteX1857" fmla="*/ 4189485 w 7052477"/>
              <a:gd name="connsiteY1857" fmla="*/ 3294195 h 6862459"/>
              <a:gd name="connsiteX1858" fmla="*/ 4189940 w 7052477"/>
              <a:gd name="connsiteY1858" fmla="*/ 3294195 h 6862459"/>
              <a:gd name="connsiteX1859" fmla="*/ 4202800 w 7052477"/>
              <a:gd name="connsiteY1859" fmla="*/ 3307538 h 6862459"/>
              <a:gd name="connsiteX1860" fmla="*/ 4202802 w 7052477"/>
              <a:gd name="connsiteY1860" fmla="*/ 3307762 h 6862459"/>
              <a:gd name="connsiteX1861" fmla="*/ 4189485 w 7052477"/>
              <a:gd name="connsiteY1861" fmla="*/ 3321107 h 6862459"/>
              <a:gd name="connsiteX1862" fmla="*/ 4175944 w 7052477"/>
              <a:gd name="connsiteY1862" fmla="*/ 3307538 h 6862459"/>
              <a:gd name="connsiteX1863" fmla="*/ 4175946 w 7052477"/>
              <a:gd name="connsiteY1863" fmla="*/ 3307312 h 6862459"/>
              <a:gd name="connsiteX1864" fmla="*/ 4189485 w 7052477"/>
              <a:gd name="connsiteY1864" fmla="*/ 3294195 h 6862459"/>
              <a:gd name="connsiteX1865" fmla="*/ 6634063 w 7052477"/>
              <a:gd name="connsiteY1865" fmla="*/ 3289446 h 6862459"/>
              <a:gd name="connsiteX1866" fmla="*/ 6676040 w 7052477"/>
              <a:gd name="connsiteY1866" fmla="*/ 3331502 h 6862459"/>
              <a:gd name="connsiteX1867" fmla="*/ 6634063 w 7052477"/>
              <a:gd name="connsiteY1867" fmla="*/ 3373569 h 6862459"/>
              <a:gd name="connsiteX1868" fmla="*/ 6592087 w 7052477"/>
              <a:gd name="connsiteY1868" fmla="*/ 3331502 h 6862459"/>
              <a:gd name="connsiteX1869" fmla="*/ 6634063 w 7052477"/>
              <a:gd name="connsiteY1869" fmla="*/ 3289446 h 6862459"/>
              <a:gd name="connsiteX1870" fmla="*/ 2465055 w 7052477"/>
              <a:gd name="connsiteY1870" fmla="*/ 3283567 h 6862459"/>
              <a:gd name="connsiteX1871" fmla="*/ 2467763 w 7052477"/>
              <a:gd name="connsiteY1871" fmla="*/ 3286281 h 6862459"/>
              <a:gd name="connsiteX1872" fmla="*/ 2465055 w 7052477"/>
              <a:gd name="connsiteY1872" fmla="*/ 3288993 h 6862459"/>
              <a:gd name="connsiteX1873" fmla="*/ 2462347 w 7052477"/>
              <a:gd name="connsiteY1873" fmla="*/ 3286281 h 6862459"/>
              <a:gd name="connsiteX1874" fmla="*/ 2465055 w 7052477"/>
              <a:gd name="connsiteY1874" fmla="*/ 3283567 h 6862459"/>
              <a:gd name="connsiteX1875" fmla="*/ 2646278 w 7052477"/>
              <a:gd name="connsiteY1875" fmla="*/ 3282435 h 6862459"/>
              <a:gd name="connsiteX1876" fmla="*/ 2650114 w 7052477"/>
              <a:gd name="connsiteY1876" fmla="*/ 3286281 h 6862459"/>
              <a:gd name="connsiteX1877" fmla="*/ 2646278 w 7052477"/>
              <a:gd name="connsiteY1877" fmla="*/ 3290125 h 6862459"/>
              <a:gd name="connsiteX1878" fmla="*/ 2642441 w 7052477"/>
              <a:gd name="connsiteY1878" fmla="*/ 3286281 h 6862459"/>
              <a:gd name="connsiteX1879" fmla="*/ 2646278 w 7052477"/>
              <a:gd name="connsiteY1879" fmla="*/ 3282435 h 6862459"/>
              <a:gd name="connsiteX1880" fmla="*/ 7052476 w 7052477"/>
              <a:gd name="connsiteY1880" fmla="*/ 3280844 h 6862459"/>
              <a:gd name="connsiteX1881" fmla="*/ 7052476 w 7052477"/>
              <a:gd name="connsiteY1881" fmla="*/ 3377180 h 6862459"/>
              <a:gd name="connsiteX1882" fmla="*/ 7004406 w 7052477"/>
              <a:gd name="connsiteY1882" fmla="*/ 3329012 h 6862459"/>
              <a:gd name="connsiteX1883" fmla="*/ 7052476 w 7052477"/>
              <a:gd name="connsiteY1883" fmla="*/ 3280844 h 6862459"/>
              <a:gd name="connsiteX1884" fmla="*/ 4654389 w 7052477"/>
              <a:gd name="connsiteY1884" fmla="*/ 3265480 h 6862459"/>
              <a:gd name="connsiteX1885" fmla="*/ 4671766 w 7052477"/>
              <a:gd name="connsiteY1885" fmla="*/ 3282893 h 6862459"/>
              <a:gd name="connsiteX1886" fmla="*/ 4654389 w 7052477"/>
              <a:gd name="connsiteY1886" fmla="*/ 3300298 h 6862459"/>
              <a:gd name="connsiteX1887" fmla="*/ 4637011 w 7052477"/>
              <a:gd name="connsiteY1887" fmla="*/ 3282893 h 6862459"/>
              <a:gd name="connsiteX1888" fmla="*/ 4654389 w 7052477"/>
              <a:gd name="connsiteY1888" fmla="*/ 3265480 h 6862459"/>
              <a:gd name="connsiteX1889" fmla="*/ 3887976 w 7052477"/>
              <a:gd name="connsiteY1889" fmla="*/ 3247164 h 6862459"/>
              <a:gd name="connsiteX1890" fmla="*/ 3888204 w 7052477"/>
              <a:gd name="connsiteY1890" fmla="*/ 3247164 h 6862459"/>
              <a:gd name="connsiteX1891" fmla="*/ 3899260 w 7052477"/>
              <a:gd name="connsiteY1891" fmla="*/ 3258245 h 6862459"/>
              <a:gd name="connsiteX1892" fmla="*/ 3899262 w 7052477"/>
              <a:gd name="connsiteY1892" fmla="*/ 3258467 h 6862459"/>
              <a:gd name="connsiteX1893" fmla="*/ 3887980 w 7052477"/>
              <a:gd name="connsiteY1893" fmla="*/ 3269774 h 6862459"/>
              <a:gd name="connsiteX1894" fmla="*/ 3876694 w 7052477"/>
              <a:gd name="connsiteY1894" fmla="*/ 3258471 h 6862459"/>
              <a:gd name="connsiteX1895" fmla="*/ 3887976 w 7052477"/>
              <a:gd name="connsiteY1895" fmla="*/ 3247164 h 6862459"/>
              <a:gd name="connsiteX1896" fmla="*/ 5103042 w 7052477"/>
              <a:gd name="connsiteY1896" fmla="*/ 3245357 h 6862459"/>
              <a:gd name="connsiteX1897" fmla="*/ 5125610 w 7052477"/>
              <a:gd name="connsiteY1897" fmla="*/ 3267965 h 6862459"/>
              <a:gd name="connsiteX1898" fmla="*/ 5103042 w 7052477"/>
              <a:gd name="connsiteY1898" fmla="*/ 3290578 h 6862459"/>
              <a:gd name="connsiteX1899" fmla="*/ 5080474 w 7052477"/>
              <a:gd name="connsiteY1899" fmla="*/ 3267965 h 6862459"/>
              <a:gd name="connsiteX1900" fmla="*/ 5103042 w 7052477"/>
              <a:gd name="connsiteY1900" fmla="*/ 3245357 h 6862459"/>
              <a:gd name="connsiteX1901" fmla="*/ 3209578 w 7052477"/>
              <a:gd name="connsiteY1901" fmla="*/ 3234045 h 6862459"/>
              <a:gd name="connsiteX1902" fmla="*/ 3212040 w 7052477"/>
              <a:gd name="connsiteY1902" fmla="*/ 3234045 h 6862459"/>
              <a:gd name="connsiteX1903" fmla="*/ 3217466 w 7052477"/>
              <a:gd name="connsiteY1903" fmla="*/ 3241952 h 6862459"/>
              <a:gd name="connsiteX1904" fmla="*/ 3209578 w 7052477"/>
              <a:gd name="connsiteY1904" fmla="*/ 3247392 h 6862459"/>
              <a:gd name="connsiteX1905" fmla="*/ 3207116 w 7052477"/>
              <a:gd name="connsiteY1905" fmla="*/ 3247392 h 6862459"/>
              <a:gd name="connsiteX1906" fmla="*/ 3201689 w 7052477"/>
              <a:gd name="connsiteY1906" fmla="*/ 3239487 h 6862459"/>
              <a:gd name="connsiteX1907" fmla="*/ 3209578 w 7052477"/>
              <a:gd name="connsiteY1907" fmla="*/ 3234045 h 6862459"/>
              <a:gd name="connsiteX1908" fmla="*/ 1548339 w 7052477"/>
              <a:gd name="connsiteY1908" fmla="*/ 3230879 h 6862459"/>
              <a:gd name="connsiteX1909" fmla="*/ 1548791 w 7052477"/>
              <a:gd name="connsiteY1909" fmla="*/ 3231331 h 6862459"/>
              <a:gd name="connsiteX1910" fmla="*/ 1548339 w 7052477"/>
              <a:gd name="connsiteY1910" fmla="*/ 3231784 h 6862459"/>
              <a:gd name="connsiteX1911" fmla="*/ 1547888 w 7052477"/>
              <a:gd name="connsiteY1911" fmla="*/ 3231331 h 6862459"/>
              <a:gd name="connsiteX1912" fmla="*/ 1548339 w 7052477"/>
              <a:gd name="connsiteY1912" fmla="*/ 3230879 h 6862459"/>
              <a:gd name="connsiteX1913" fmla="*/ 5540863 w 7052477"/>
              <a:gd name="connsiteY1913" fmla="*/ 3230430 h 6862459"/>
              <a:gd name="connsiteX1914" fmla="*/ 5568396 w 7052477"/>
              <a:gd name="connsiteY1914" fmla="*/ 3258016 h 6862459"/>
              <a:gd name="connsiteX1915" fmla="*/ 5540863 w 7052477"/>
              <a:gd name="connsiteY1915" fmla="*/ 3285600 h 6862459"/>
              <a:gd name="connsiteX1916" fmla="*/ 5513330 w 7052477"/>
              <a:gd name="connsiteY1916" fmla="*/ 3258016 h 6862459"/>
              <a:gd name="connsiteX1917" fmla="*/ 5540863 w 7052477"/>
              <a:gd name="connsiteY1917" fmla="*/ 3230430 h 6862459"/>
              <a:gd name="connsiteX1918" fmla="*/ 3562995 w 7052477"/>
              <a:gd name="connsiteY1918" fmla="*/ 3222292 h 6862459"/>
              <a:gd name="connsiteX1919" fmla="*/ 3572022 w 7052477"/>
              <a:gd name="connsiteY1919" fmla="*/ 3231331 h 6862459"/>
              <a:gd name="connsiteX1920" fmla="*/ 3562995 w 7052477"/>
              <a:gd name="connsiteY1920" fmla="*/ 3240377 h 6862459"/>
              <a:gd name="connsiteX1921" fmla="*/ 3553967 w 7052477"/>
              <a:gd name="connsiteY1921" fmla="*/ 3231331 h 6862459"/>
              <a:gd name="connsiteX1922" fmla="*/ 3562995 w 7052477"/>
              <a:gd name="connsiteY1922" fmla="*/ 3222292 h 6862459"/>
              <a:gd name="connsiteX1923" fmla="*/ 5971464 w 7052477"/>
              <a:gd name="connsiteY1923" fmla="*/ 3218217 h 6862459"/>
              <a:gd name="connsiteX1924" fmla="*/ 6004413 w 7052477"/>
              <a:gd name="connsiteY1924" fmla="*/ 3251230 h 6862459"/>
              <a:gd name="connsiteX1925" fmla="*/ 5971464 w 7052477"/>
              <a:gd name="connsiteY1925" fmla="*/ 3284246 h 6862459"/>
              <a:gd name="connsiteX1926" fmla="*/ 5938515 w 7052477"/>
              <a:gd name="connsiteY1926" fmla="*/ 3251230 h 6862459"/>
              <a:gd name="connsiteX1927" fmla="*/ 5971464 w 7052477"/>
              <a:gd name="connsiteY1927" fmla="*/ 3218217 h 6862459"/>
              <a:gd name="connsiteX1928" fmla="*/ 6396871 w 7052477"/>
              <a:gd name="connsiteY1928" fmla="*/ 3206457 h 6862459"/>
              <a:gd name="connsiteX1929" fmla="*/ 6397324 w 7052477"/>
              <a:gd name="connsiteY1929" fmla="*/ 3206457 h 6862459"/>
              <a:gd name="connsiteX1930" fmla="*/ 6436817 w 7052477"/>
              <a:gd name="connsiteY1930" fmla="*/ 3246482 h 6862459"/>
              <a:gd name="connsiteX1931" fmla="*/ 6396871 w 7052477"/>
              <a:gd name="connsiteY1931" fmla="*/ 3286504 h 6862459"/>
              <a:gd name="connsiteX1932" fmla="*/ 6356926 w 7052477"/>
              <a:gd name="connsiteY1932" fmla="*/ 3246482 h 6862459"/>
              <a:gd name="connsiteX1933" fmla="*/ 6396871 w 7052477"/>
              <a:gd name="connsiteY1933" fmla="*/ 3206457 h 6862459"/>
              <a:gd name="connsiteX1934" fmla="*/ 4373866 w 7052477"/>
              <a:gd name="connsiteY1934" fmla="*/ 3202613 h 6862459"/>
              <a:gd name="connsiteX1935" fmla="*/ 4389438 w 7052477"/>
              <a:gd name="connsiteY1935" fmla="*/ 3218217 h 6862459"/>
              <a:gd name="connsiteX1936" fmla="*/ 4373866 w 7052477"/>
              <a:gd name="connsiteY1936" fmla="*/ 3233823 h 6862459"/>
              <a:gd name="connsiteX1937" fmla="*/ 4358294 w 7052477"/>
              <a:gd name="connsiteY1937" fmla="*/ 3218217 h 6862459"/>
              <a:gd name="connsiteX1938" fmla="*/ 4373866 w 7052477"/>
              <a:gd name="connsiteY1938" fmla="*/ 3202613 h 6862459"/>
              <a:gd name="connsiteX1939" fmla="*/ 1983452 w 7052477"/>
              <a:gd name="connsiteY1939" fmla="*/ 3200130 h 6862459"/>
              <a:gd name="connsiteX1940" fmla="*/ 1985032 w 7052477"/>
              <a:gd name="connsiteY1940" fmla="*/ 3201712 h 6862459"/>
              <a:gd name="connsiteX1941" fmla="*/ 1983452 w 7052477"/>
              <a:gd name="connsiteY1941" fmla="*/ 3203294 h 6862459"/>
              <a:gd name="connsiteX1942" fmla="*/ 1981872 w 7052477"/>
              <a:gd name="connsiteY1942" fmla="*/ 3201712 h 6862459"/>
              <a:gd name="connsiteX1943" fmla="*/ 1983452 w 7052477"/>
              <a:gd name="connsiteY1943" fmla="*/ 3200130 h 6862459"/>
              <a:gd name="connsiteX1944" fmla="*/ 6818670 w 7052477"/>
              <a:gd name="connsiteY1944" fmla="*/ 3196947 h 6862459"/>
              <a:gd name="connsiteX1945" fmla="*/ 6864483 w 7052477"/>
              <a:gd name="connsiteY1945" fmla="*/ 3242853 h 6862459"/>
              <a:gd name="connsiteX1946" fmla="*/ 6818670 w 7052477"/>
              <a:gd name="connsiteY1946" fmla="*/ 3288762 h 6862459"/>
              <a:gd name="connsiteX1947" fmla="*/ 6772857 w 7052477"/>
              <a:gd name="connsiteY1947" fmla="*/ 3242853 h 6862459"/>
              <a:gd name="connsiteX1948" fmla="*/ 6818670 w 7052477"/>
              <a:gd name="connsiteY1948" fmla="*/ 3196947 h 6862459"/>
              <a:gd name="connsiteX1949" fmla="*/ 1286548 w 7052477"/>
              <a:gd name="connsiteY1949" fmla="*/ 3192895 h 6862459"/>
              <a:gd name="connsiteX1950" fmla="*/ 1287000 w 7052477"/>
              <a:gd name="connsiteY1950" fmla="*/ 3193341 h 6862459"/>
              <a:gd name="connsiteX1951" fmla="*/ 1286548 w 7052477"/>
              <a:gd name="connsiteY1951" fmla="*/ 3193798 h 6862459"/>
              <a:gd name="connsiteX1952" fmla="*/ 1286097 w 7052477"/>
              <a:gd name="connsiteY1952" fmla="*/ 3193341 h 6862459"/>
              <a:gd name="connsiteX1953" fmla="*/ 1286548 w 7052477"/>
              <a:gd name="connsiteY1953" fmla="*/ 3192895 h 6862459"/>
              <a:gd name="connsiteX1954" fmla="*/ 4836739 w 7052477"/>
              <a:gd name="connsiteY1954" fmla="*/ 3174800 h 6862459"/>
              <a:gd name="connsiteX1955" fmla="*/ 4856824 w 7052477"/>
              <a:gd name="connsiteY1955" fmla="*/ 3194928 h 6862459"/>
              <a:gd name="connsiteX1956" fmla="*/ 4836739 w 7052477"/>
              <a:gd name="connsiteY1956" fmla="*/ 3215057 h 6862459"/>
              <a:gd name="connsiteX1957" fmla="*/ 4816653 w 7052477"/>
              <a:gd name="connsiteY1957" fmla="*/ 3194928 h 6862459"/>
              <a:gd name="connsiteX1958" fmla="*/ 4836739 w 7052477"/>
              <a:gd name="connsiteY1958" fmla="*/ 3174800 h 6862459"/>
              <a:gd name="connsiteX1959" fmla="*/ 3043927 w 7052477"/>
              <a:gd name="connsiteY1959" fmla="*/ 3161460 h 6862459"/>
              <a:gd name="connsiteX1960" fmla="*/ 3050021 w 7052477"/>
              <a:gd name="connsiteY1960" fmla="*/ 3167787 h 6862459"/>
              <a:gd name="connsiteX1961" fmla="*/ 3043927 w 7052477"/>
              <a:gd name="connsiteY1961" fmla="*/ 3173895 h 6862459"/>
              <a:gd name="connsiteX1962" fmla="*/ 3037834 w 7052477"/>
              <a:gd name="connsiteY1962" fmla="*/ 3167787 h 6862459"/>
              <a:gd name="connsiteX1963" fmla="*/ 3043927 w 7052477"/>
              <a:gd name="connsiteY1963" fmla="*/ 3161460 h 6862459"/>
              <a:gd name="connsiteX1964" fmla="*/ 5284942 w 7052477"/>
              <a:gd name="connsiteY1964" fmla="*/ 3154218 h 6862459"/>
              <a:gd name="connsiteX1965" fmla="*/ 5310669 w 7052477"/>
              <a:gd name="connsiteY1965" fmla="*/ 3180000 h 6862459"/>
              <a:gd name="connsiteX1966" fmla="*/ 5284942 w 7052477"/>
              <a:gd name="connsiteY1966" fmla="*/ 3205782 h 6862459"/>
              <a:gd name="connsiteX1967" fmla="*/ 5259214 w 7052477"/>
              <a:gd name="connsiteY1967" fmla="*/ 3180000 h 6862459"/>
              <a:gd name="connsiteX1968" fmla="*/ 5284942 w 7052477"/>
              <a:gd name="connsiteY1968" fmla="*/ 3154218 h 6862459"/>
              <a:gd name="connsiteX1969" fmla="*/ 4076419 w 7052477"/>
              <a:gd name="connsiteY1969" fmla="*/ 3152186 h 6862459"/>
              <a:gd name="connsiteX1970" fmla="*/ 4079908 w 7052477"/>
              <a:gd name="connsiteY1970" fmla="*/ 3152186 h 6862459"/>
              <a:gd name="connsiteX1971" fmla="*/ 4091591 w 7052477"/>
              <a:gd name="connsiteY1971" fmla="*/ 3167389 h 6862459"/>
              <a:gd name="connsiteX1972" fmla="*/ 4076419 w 7052477"/>
              <a:gd name="connsiteY1972" fmla="*/ 3179097 h 6862459"/>
              <a:gd name="connsiteX1973" fmla="*/ 4064735 w 7052477"/>
              <a:gd name="connsiteY1973" fmla="*/ 3167389 h 6862459"/>
              <a:gd name="connsiteX1974" fmla="*/ 4076419 w 7052477"/>
              <a:gd name="connsiteY1974" fmla="*/ 3152186 h 6862459"/>
              <a:gd name="connsiteX1975" fmla="*/ 5723214 w 7052477"/>
              <a:gd name="connsiteY1975" fmla="*/ 3139294 h 6862459"/>
              <a:gd name="connsiteX1976" fmla="*/ 5753907 w 7052477"/>
              <a:gd name="connsiteY1976" fmla="*/ 3170049 h 6862459"/>
              <a:gd name="connsiteX1977" fmla="*/ 5753907 w 7052477"/>
              <a:gd name="connsiteY1977" fmla="*/ 3170504 h 6862459"/>
              <a:gd name="connsiteX1978" fmla="*/ 5722764 w 7052477"/>
              <a:gd name="connsiteY1978" fmla="*/ 3201255 h 6862459"/>
              <a:gd name="connsiteX1979" fmla="*/ 5692072 w 7052477"/>
              <a:gd name="connsiteY1979" fmla="*/ 3170049 h 6862459"/>
              <a:gd name="connsiteX1980" fmla="*/ 5723214 w 7052477"/>
              <a:gd name="connsiteY1980" fmla="*/ 3139294 h 6862459"/>
              <a:gd name="connsiteX1981" fmla="*/ 2153390 w 7052477"/>
              <a:gd name="connsiteY1981" fmla="*/ 3136808 h 6862459"/>
              <a:gd name="connsiteX1982" fmla="*/ 2155647 w 7052477"/>
              <a:gd name="connsiteY1982" fmla="*/ 3139069 h 6862459"/>
              <a:gd name="connsiteX1983" fmla="*/ 2155647 w 7052477"/>
              <a:gd name="connsiteY1983" fmla="*/ 3139549 h 6862459"/>
              <a:gd name="connsiteX1984" fmla="*/ 2153390 w 7052477"/>
              <a:gd name="connsiteY1984" fmla="*/ 3141329 h 6862459"/>
              <a:gd name="connsiteX1985" fmla="*/ 2151133 w 7052477"/>
              <a:gd name="connsiteY1985" fmla="*/ 3139069 h 6862459"/>
              <a:gd name="connsiteX1986" fmla="*/ 2153390 w 7052477"/>
              <a:gd name="connsiteY1986" fmla="*/ 3136808 h 6862459"/>
              <a:gd name="connsiteX1987" fmla="*/ 6154265 w 7052477"/>
              <a:gd name="connsiteY1987" fmla="*/ 3125496 h 6862459"/>
              <a:gd name="connsiteX1988" fmla="*/ 6191728 w 7052477"/>
              <a:gd name="connsiteY1988" fmla="*/ 3163038 h 6862459"/>
              <a:gd name="connsiteX1989" fmla="*/ 6154265 w 7052477"/>
              <a:gd name="connsiteY1989" fmla="*/ 3200580 h 6862459"/>
              <a:gd name="connsiteX1990" fmla="*/ 6116802 w 7052477"/>
              <a:gd name="connsiteY1990" fmla="*/ 3163038 h 6862459"/>
              <a:gd name="connsiteX1991" fmla="*/ 6154265 w 7052477"/>
              <a:gd name="connsiteY1991" fmla="*/ 3125496 h 6862459"/>
              <a:gd name="connsiteX1992" fmla="*/ 1696160 w 7052477"/>
              <a:gd name="connsiteY1992" fmla="*/ 3125274 h 6862459"/>
              <a:gd name="connsiteX1993" fmla="*/ 1698417 w 7052477"/>
              <a:gd name="connsiteY1993" fmla="*/ 3126404 h 6862459"/>
              <a:gd name="connsiteX1994" fmla="*/ 1696160 w 7052477"/>
              <a:gd name="connsiteY1994" fmla="*/ 3126404 h 6862459"/>
              <a:gd name="connsiteX1995" fmla="*/ 3758208 w 7052477"/>
              <a:gd name="connsiteY1995" fmla="*/ 3120975 h 6862459"/>
              <a:gd name="connsiteX1996" fmla="*/ 3758664 w 7052477"/>
              <a:gd name="connsiteY1996" fmla="*/ 3120975 h 6862459"/>
              <a:gd name="connsiteX1997" fmla="*/ 3769492 w 7052477"/>
              <a:gd name="connsiteY1997" fmla="*/ 3132285 h 6862459"/>
              <a:gd name="connsiteX1998" fmla="*/ 3758208 w 7052477"/>
              <a:gd name="connsiteY1998" fmla="*/ 3143592 h 6862459"/>
              <a:gd name="connsiteX1999" fmla="*/ 3746924 w 7052477"/>
              <a:gd name="connsiteY1999" fmla="*/ 3132285 h 6862459"/>
              <a:gd name="connsiteX2000" fmla="*/ 3758208 w 7052477"/>
              <a:gd name="connsiteY2000" fmla="*/ 3120975 h 6862459"/>
              <a:gd name="connsiteX2001" fmla="*/ 3415173 w 7052477"/>
              <a:gd name="connsiteY2001" fmla="*/ 3118032 h 6862459"/>
              <a:gd name="connsiteX2002" fmla="*/ 3423524 w 7052477"/>
              <a:gd name="connsiteY2002" fmla="*/ 3126404 h 6862459"/>
              <a:gd name="connsiteX2003" fmla="*/ 3415173 w 7052477"/>
              <a:gd name="connsiteY2003" fmla="*/ 3134773 h 6862459"/>
              <a:gd name="connsiteX2004" fmla="*/ 3406823 w 7052477"/>
              <a:gd name="connsiteY2004" fmla="*/ 3126404 h 6862459"/>
              <a:gd name="connsiteX2005" fmla="*/ 3415173 w 7052477"/>
              <a:gd name="connsiteY2005" fmla="*/ 3118032 h 6862459"/>
              <a:gd name="connsiteX2006" fmla="*/ 6580577 w 7052477"/>
              <a:gd name="connsiteY2006" fmla="*/ 3114186 h 6862459"/>
              <a:gd name="connsiteX2007" fmla="*/ 6624133 w 7052477"/>
              <a:gd name="connsiteY2007" fmla="*/ 3158058 h 6862459"/>
              <a:gd name="connsiteX2008" fmla="*/ 6624133 w 7052477"/>
              <a:gd name="connsiteY2008" fmla="*/ 3158284 h 6862459"/>
              <a:gd name="connsiteX2009" fmla="*/ 6580125 w 7052477"/>
              <a:gd name="connsiteY2009" fmla="*/ 3201929 h 6862459"/>
              <a:gd name="connsiteX2010" fmla="*/ 6536570 w 7052477"/>
              <a:gd name="connsiteY2010" fmla="*/ 3157834 h 6862459"/>
              <a:gd name="connsiteX2011" fmla="*/ 6580577 w 7052477"/>
              <a:gd name="connsiteY2011" fmla="*/ 3114186 h 6862459"/>
              <a:gd name="connsiteX2012" fmla="*/ 4557797 w 7052477"/>
              <a:gd name="connsiteY2012" fmla="*/ 3111248 h 6862459"/>
              <a:gd name="connsiteX2013" fmla="*/ 4575626 w 7052477"/>
              <a:gd name="connsiteY2013" fmla="*/ 3129120 h 6862459"/>
              <a:gd name="connsiteX2014" fmla="*/ 4575627 w 7052477"/>
              <a:gd name="connsiteY2014" fmla="*/ 3129347 h 6862459"/>
              <a:gd name="connsiteX2015" fmla="*/ 4557797 w 7052477"/>
              <a:gd name="connsiteY2015" fmla="*/ 3147210 h 6862459"/>
              <a:gd name="connsiteX2016" fmla="*/ 4539742 w 7052477"/>
              <a:gd name="connsiteY2016" fmla="*/ 3129120 h 6862459"/>
              <a:gd name="connsiteX2017" fmla="*/ 4539743 w 7052477"/>
              <a:gd name="connsiteY2017" fmla="*/ 3128891 h 6862459"/>
              <a:gd name="connsiteX2018" fmla="*/ 4557797 w 7052477"/>
              <a:gd name="connsiteY2018" fmla="*/ 3111248 h 6862459"/>
              <a:gd name="connsiteX2019" fmla="*/ 2870153 w 7052477"/>
              <a:gd name="connsiteY2019" fmla="*/ 3110347 h 6862459"/>
              <a:gd name="connsiteX2020" fmla="*/ 2875795 w 7052477"/>
              <a:gd name="connsiteY2020" fmla="*/ 3115999 h 6862459"/>
              <a:gd name="connsiteX2021" fmla="*/ 2875795 w 7052477"/>
              <a:gd name="connsiteY2021" fmla="*/ 3118252 h 6862459"/>
              <a:gd name="connsiteX2022" fmla="*/ 2869143 w 7052477"/>
              <a:gd name="connsiteY2022" fmla="*/ 3122666 h 6862459"/>
              <a:gd name="connsiteX2023" fmla="*/ 2864737 w 7052477"/>
              <a:gd name="connsiteY2023" fmla="*/ 3115999 h 6862459"/>
              <a:gd name="connsiteX2024" fmla="*/ 2870153 w 7052477"/>
              <a:gd name="connsiteY2024" fmla="*/ 3110347 h 6862459"/>
              <a:gd name="connsiteX2025" fmla="*/ 6999846 w 7052477"/>
              <a:gd name="connsiteY2025" fmla="*/ 3103945 h 6862459"/>
              <a:gd name="connsiteX2026" fmla="*/ 7052476 w 7052477"/>
              <a:gd name="connsiteY2026" fmla="*/ 3151484 h 6862459"/>
              <a:gd name="connsiteX2027" fmla="*/ 7052476 w 7052477"/>
              <a:gd name="connsiteY2027" fmla="*/ 3156684 h 6862459"/>
              <a:gd name="connsiteX2028" fmla="*/ 7005037 w 7052477"/>
              <a:gd name="connsiteY2028" fmla="*/ 3204225 h 6862459"/>
              <a:gd name="connsiteX2029" fmla="*/ 6952407 w 7052477"/>
              <a:gd name="connsiteY2029" fmla="*/ 3156684 h 6862459"/>
              <a:gd name="connsiteX2030" fmla="*/ 6999846 w 7052477"/>
              <a:gd name="connsiteY2030" fmla="*/ 3103945 h 6862459"/>
              <a:gd name="connsiteX2031" fmla="*/ 2330098 w 7052477"/>
              <a:gd name="connsiteY2031" fmla="*/ 3095422 h 6862459"/>
              <a:gd name="connsiteX2032" fmla="*/ 2333484 w 7052477"/>
              <a:gd name="connsiteY2032" fmla="*/ 3098813 h 6862459"/>
              <a:gd name="connsiteX2033" fmla="*/ 2330098 w 7052477"/>
              <a:gd name="connsiteY2033" fmla="*/ 3102206 h 6862459"/>
              <a:gd name="connsiteX2034" fmla="*/ 2326713 w 7052477"/>
              <a:gd name="connsiteY2034" fmla="*/ 3098813 h 6862459"/>
              <a:gd name="connsiteX2035" fmla="*/ 2330098 w 7052477"/>
              <a:gd name="connsiteY2035" fmla="*/ 3095422 h 6862459"/>
              <a:gd name="connsiteX2036" fmla="*/ 5019089 w 7052477"/>
              <a:gd name="connsiteY2036" fmla="*/ 3083209 h 6862459"/>
              <a:gd name="connsiteX2037" fmla="*/ 5041657 w 7052477"/>
              <a:gd name="connsiteY2037" fmla="*/ 3105824 h 6862459"/>
              <a:gd name="connsiteX2038" fmla="*/ 5019089 w 7052477"/>
              <a:gd name="connsiteY2038" fmla="*/ 3128439 h 6862459"/>
              <a:gd name="connsiteX2039" fmla="*/ 4996521 w 7052477"/>
              <a:gd name="connsiteY2039" fmla="*/ 3105824 h 6862459"/>
              <a:gd name="connsiteX2040" fmla="*/ 5019089 w 7052477"/>
              <a:gd name="connsiteY2040" fmla="*/ 3083209 h 6862459"/>
              <a:gd name="connsiteX2041" fmla="*/ 2691414 w 7052477"/>
              <a:gd name="connsiteY2041" fmla="*/ 3082077 h 6862459"/>
              <a:gd name="connsiteX2042" fmla="*/ 2696379 w 7052477"/>
              <a:gd name="connsiteY2042" fmla="*/ 3087053 h 6862459"/>
              <a:gd name="connsiteX2043" fmla="*/ 2691414 w 7052477"/>
              <a:gd name="connsiteY2043" fmla="*/ 3092031 h 6862459"/>
              <a:gd name="connsiteX2044" fmla="*/ 2686449 w 7052477"/>
              <a:gd name="connsiteY2044" fmla="*/ 3087053 h 6862459"/>
              <a:gd name="connsiteX2045" fmla="*/ 2691414 w 7052477"/>
              <a:gd name="connsiteY2045" fmla="*/ 3082077 h 6862459"/>
              <a:gd name="connsiteX2046" fmla="*/ 2510418 w 7052477"/>
              <a:gd name="connsiteY2046" fmla="*/ 3077328 h 6862459"/>
              <a:gd name="connsiteX2047" fmla="*/ 2514254 w 7052477"/>
              <a:gd name="connsiteY2047" fmla="*/ 3081176 h 6862459"/>
              <a:gd name="connsiteX2048" fmla="*/ 2510418 w 7052477"/>
              <a:gd name="connsiteY2048" fmla="*/ 3085020 h 6862459"/>
              <a:gd name="connsiteX2049" fmla="*/ 2506581 w 7052477"/>
              <a:gd name="connsiteY2049" fmla="*/ 3081176 h 6862459"/>
              <a:gd name="connsiteX2050" fmla="*/ 2510418 w 7052477"/>
              <a:gd name="connsiteY2050" fmla="*/ 3077328 h 6862459"/>
              <a:gd name="connsiteX2051" fmla="*/ 5466840 w 7052477"/>
              <a:gd name="connsiteY2051" fmla="*/ 3063532 h 6862459"/>
              <a:gd name="connsiteX2052" fmla="*/ 5495502 w 7052477"/>
              <a:gd name="connsiteY2052" fmla="*/ 3092257 h 6862459"/>
              <a:gd name="connsiteX2053" fmla="*/ 5466840 w 7052477"/>
              <a:gd name="connsiteY2053" fmla="*/ 3120975 h 6862459"/>
              <a:gd name="connsiteX2054" fmla="*/ 5438179 w 7052477"/>
              <a:gd name="connsiteY2054" fmla="*/ 3092257 h 6862459"/>
              <a:gd name="connsiteX2055" fmla="*/ 5466840 w 7052477"/>
              <a:gd name="connsiteY2055" fmla="*/ 3063532 h 6862459"/>
              <a:gd name="connsiteX2056" fmla="*/ 4263734 w 7052477"/>
              <a:gd name="connsiteY2056" fmla="*/ 3058330 h 6862459"/>
              <a:gd name="connsiteX2057" fmla="*/ 4279306 w 7052477"/>
              <a:gd name="connsiteY2057" fmla="*/ 3073939 h 6862459"/>
              <a:gd name="connsiteX2058" fmla="*/ 4263734 w 7052477"/>
              <a:gd name="connsiteY2058" fmla="*/ 3089541 h 6862459"/>
              <a:gd name="connsiteX2059" fmla="*/ 4248162 w 7052477"/>
              <a:gd name="connsiteY2059" fmla="*/ 3073939 h 6862459"/>
              <a:gd name="connsiteX2060" fmla="*/ 4263734 w 7052477"/>
              <a:gd name="connsiteY2060" fmla="*/ 3058330 h 6862459"/>
              <a:gd name="connsiteX2061" fmla="*/ 5905338 w 7052477"/>
              <a:gd name="connsiteY2061" fmla="*/ 3047473 h 6862459"/>
              <a:gd name="connsiteX2062" fmla="*/ 5940093 w 7052477"/>
              <a:gd name="connsiteY2062" fmla="*/ 3082303 h 6862459"/>
              <a:gd name="connsiteX2063" fmla="*/ 5905338 w 7052477"/>
              <a:gd name="connsiteY2063" fmla="*/ 3117131 h 6862459"/>
              <a:gd name="connsiteX2064" fmla="*/ 5870583 w 7052477"/>
              <a:gd name="connsiteY2064" fmla="*/ 3082303 h 6862459"/>
              <a:gd name="connsiteX2065" fmla="*/ 5905338 w 7052477"/>
              <a:gd name="connsiteY2065" fmla="*/ 3047473 h 6862459"/>
              <a:gd name="connsiteX2066" fmla="*/ 1854830 w 7052477"/>
              <a:gd name="connsiteY2066" fmla="*/ 3036831 h 6862459"/>
              <a:gd name="connsiteX2067" fmla="*/ 1856393 w 7052477"/>
              <a:gd name="connsiteY2067" fmla="*/ 3038427 h 6862459"/>
              <a:gd name="connsiteX2068" fmla="*/ 1854588 w 7052477"/>
              <a:gd name="connsiteY2068" fmla="*/ 3040236 h 6862459"/>
              <a:gd name="connsiteX2069" fmla="*/ 1853008 w 7052477"/>
              <a:gd name="connsiteY2069" fmla="*/ 3038427 h 6862459"/>
              <a:gd name="connsiteX2070" fmla="*/ 1854588 w 7052477"/>
              <a:gd name="connsiteY2070" fmla="*/ 3036847 h 6862459"/>
              <a:gd name="connsiteX2071" fmla="*/ 1854830 w 7052477"/>
              <a:gd name="connsiteY2071" fmla="*/ 3036831 h 6862459"/>
              <a:gd name="connsiteX2072" fmla="*/ 6337066 w 7052477"/>
              <a:gd name="connsiteY2072" fmla="*/ 3033451 h 6862459"/>
              <a:gd name="connsiteX2073" fmla="*/ 6378591 w 7052477"/>
              <a:gd name="connsiteY2073" fmla="*/ 3075062 h 6862459"/>
              <a:gd name="connsiteX2074" fmla="*/ 6337066 w 7052477"/>
              <a:gd name="connsiteY2074" fmla="*/ 3116679 h 6862459"/>
              <a:gd name="connsiteX2075" fmla="*/ 6295541 w 7052477"/>
              <a:gd name="connsiteY2075" fmla="*/ 3075062 h 6862459"/>
              <a:gd name="connsiteX2076" fmla="*/ 6337066 w 7052477"/>
              <a:gd name="connsiteY2076" fmla="*/ 3033451 h 6862459"/>
              <a:gd name="connsiteX2077" fmla="*/ 3256745 w 7052477"/>
              <a:gd name="connsiteY2077" fmla="*/ 3030515 h 6862459"/>
              <a:gd name="connsiteX2078" fmla="*/ 3265095 w 7052477"/>
              <a:gd name="connsiteY2078" fmla="*/ 3038883 h 6862459"/>
              <a:gd name="connsiteX2079" fmla="*/ 3265095 w 7052477"/>
              <a:gd name="connsiteY2079" fmla="*/ 3039327 h 6862459"/>
              <a:gd name="connsiteX2080" fmla="*/ 3256299 w 7052477"/>
              <a:gd name="connsiteY2080" fmla="*/ 3047697 h 6862459"/>
              <a:gd name="connsiteX2081" fmla="*/ 3247949 w 7052477"/>
              <a:gd name="connsiteY2081" fmla="*/ 3038883 h 6862459"/>
              <a:gd name="connsiteX2082" fmla="*/ 3256745 w 7052477"/>
              <a:gd name="connsiteY2082" fmla="*/ 3030515 h 6862459"/>
              <a:gd name="connsiteX2083" fmla="*/ 6764055 w 7052477"/>
              <a:gd name="connsiteY2083" fmla="*/ 3021906 h 6862459"/>
              <a:gd name="connsiteX2084" fmla="*/ 6764056 w 7052477"/>
              <a:gd name="connsiteY2084" fmla="*/ 3021906 h 6862459"/>
              <a:gd name="connsiteX2085" fmla="*/ 6764282 w 7052477"/>
              <a:gd name="connsiteY2085" fmla="*/ 3021906 h 6862459"/>
              <a:gd name="connsiteX2086" fmla="*/ 6811448 w 7052477"/>
              <a:gd name="connsiteY2086" fmla="*/ 3069622 h 6862459"/>
              <a:gd name="connsiteX2087" fmla="*/ 6811448 w 7052477"/>
              <a:gd name="connsiteY2087" fmla="*/ 3069850 h 6862459"/>
              <a:gd name="connsiteX2088" fmla="*/ 6763604 w 7052477"/>
              <a:gd name="connsiteY2088" fmla="*/ 3117340 h 6862459"/>
              <a:gd name="connsiteX2089" fmla="*/ 6716212 w 7052477"/>
              <a:gd name="connsiteY2089" fmla="*/ 3069398 h 6862459"/>
              <a:gd name="connsiteX2090" fmla="*/ 6764055 w 7052477"/>
              <a:gd name="connsiteY2090" fmla="*/ 3021906 h 6862459"/>
              <a:gd name="connsiteX2091" fmla="*/ 3951393 w 7052477"/>
              <a:gd name="connsiteY2091" fmla="*/ 3021012 h 6862459"/>
              <a:gd name="connsiteX2092" fmla="*/ 3964706 w 7052477"/>
              <a:gd name="connsiteY2092" fmla="*/ 3034360 h 6862459"/>
              <a:gd name="connsiteX2093" fmla="*/ 3964706 w 7052477"/>
              <a:gd name="connsiteY2093" fmla="*/ 3037857 h 6862459"/>
              <a:gd name="connsiteX2094" fmla="*/ 3949534 w 7052477"/>
              <a:gd name="connsiteY2094" fmla="*/ 3049565 h 6862459"/>
              <a:gd name="connsiteX2095" fmla="*/ 3937850 w 7052477"/>
              <a:gd name="connsiteY2095" fmla="*/ 3034360 h 6862459"/>
              <a:gd name="connsiteX2096" fmla="*/ 3951165 w 7052477"/>
              <a:gd name="connsiteY2096" fmla="*/ 3021016 h 6862459"/>
              <a:gd name="connsiteX2097" fmla="*/ 3951393 w 7052477"/>
              <a:gd name="connsiteY2097" fmla="*/ 3021012 h 6862459"/>
              <a:gd name="connsiteX2098" fmla="*/ 4741727 w 7052477"/>
              <a:gd name="connsiteY2098" fmla="*/ 3019432 h 6862459"/>
              <a:gd name="connsiteX2099" fmla="*/ 4762489 w 7052477"/>
              <a:gd name="connsiteY2099" fmla="*/ 3040236 h 6862459"/>
              <a:gd name="connsiteX2100" fmla="*/ 4741727 w 7052477"/>
              <a:gd name="connsiteY2100" fmla="*/ 3061042 h 6862459"/>
              <a:gd name="connsiteX2101" fmla="*/ 4720964 w 7052477"/>
              <a:gd name="connsiteY2101" fmla="*/ 3040236 h 6862459"/>
              <a:gd name="connsiteX2102" fmla="*/ 4741727 w 7052477"/>
              <a:gd name="connsiteY2102" fmla="*/ 3019432 h 6862459"/>
              <a:gd name="connsiteX2103" fmla="*/ 3616706 w 7052477"/>
              <a:gd name="connsiteY2103" fmla="*/ 3007898 h 6862459"/>
              <a:gd name="connsiteX2104" fmla="*/ 3627990 w 7052477"/>
              <a:gd name="connsiteY2104" fmla="*/ 3019210 h 6862459"/>
              <a:gd name="connsiteX2105" fmla="*/ 3616706 w 7052477"/>
              <a:gd name="connsiteY2105" fmla="*/ 3030517 h 6862459"/>
              <a:gd name="connsiteX2106" fmla="*/ 3605422 w 7052477"/>
              <a:gd name="connsiteY2106" fmla="*/ 3019210 h 6862459"/>
              <a:gd name="connsiteX2107" fmla="*/ 3616706 w 7052477"/>
              <a:gd name="connsiteY2107" fmla="*/ 3007898 h 6862459"/>
              <a:gd name="connsiteX2108" fmla="*/ 5201440 w 7052477"/>
              <a:gd name="connsiteY2108" fmla="*/ 2992520 h 6862459"/>
              <a:gd name="connsiteX2109" fmla="*/ 5201666 w 7052477"/>
              <a:gd name="connsiteY2109" fmla="*/ 2992520 h 6862459"/>
              <a:gd name="connsiteX2110" fmla="*/ 5227844 w 7052477"/>
              <a:gd name="connsiteY2110" fmla="*/ 3018755 h 6862459"/>
              <a:gd name="connsiteX2111" fmla="*/ 5227845 w 7052477"/>
              <a:gd name="connsiteY2111" fmla="*/ 3018982 h 6862459"/>
              <a:gd name="connsiteX2112" fmla="*/ 5201442 w 7052477"/>
              <a:gd name="connsiteY2112" fmla="*/ 3045440 h 6862459"/>
              <a:gd name="connsiteX2113" fmla="*/ 5175036 w 7052477"/>
              <a:gd name="connsiteY2113" fmla="*/ 3018982 h 6862459"/>
              <a:gd name="connsiteX2114" fmla="*/ 5201440 w 7052477"/>
              <a:gd name="connsiteY2114" fmla="*/ 2992520 h 6862459"/>
              <a:gd name="connsiteX2115" fmla="*/ 5648739 w 7052477"/>
              <a:gd name="connsiteY2115" fmla="*/ 2972389 h 6862459"/>
              <a:gd name="connsiteX2116" fmla="*/ 5680785 w 7052477"/>
              <a:gd name="connsiteY2116" fmla="*/ 3004505 h 6862459"/>
              <a:gd name="connsiteX2117" fmla="*/ 5648739 w 7052477"/>
              <a:gd name="connsiteY2117" fmla="*/ 3036621 h 6862459"/>
              <a:gd name="connsiteX2118" fmla="*/ 5616692 w 7052477"/>
              <a:gd name="connsiteY2118" fmla="*/ 3004505 h 6862459"/>
              <a:gd name="connsiteX2119" fmla="*/ 5648739 w 7052477"/>
              <a:gd name="connsiteY2119" fmla="*/ 2972389 h 6862459"/>
              <a:gd name="connsiteX2120" fmla="*/ 2022043 w 7052477"/>
              <a:gd name="connsiteY2120" fmla="*/ 2966286 h 6862459"/>
              <a:gd name="connsiteX2121" fmla="*/ 2024751 w 7052477"/>
              <a:gd name="connsiteY2121" fmla="*/ 2969002 h 6862459"/>
              <a:gd name="connsiteX2122" fmla="*/ 2022043 w 7052477"/>
              <a:gd name="connsiteY2122" fmla="*/ 2971714 h 6862459"/>
              <a:gd name="connsiteX2123" fmla="*/ 2019335 w 7052477"/>
              <a:gd name="connsiteY2123" fmla="*/ 2969002 h 6862459"/>
              <a:gd name="connsiteX2124" fmla="*/ 2022043 w 7052477"/>
              <a:gd name="connsiteY2124" fmla="*/ 2966286 h 6862459"/>
              <a:gd name="connsiteX2125" fmla="*/ 1569552 w 7052477"/>
              <a:gd name="connsiteY2125" fmla="*/ 2966060 h 6862459"/>
              <a:gd name="connsiteX2126" fmla="*/ 1569552 w 7052477"/>
              <a:gd name="connsiteY2126" fmla="*/ 2968321 h 6862459"/>
              <a:gd name="connsiteX2127" fmla="*/ 1568424 w 7052477"/>
              <a:gd name="connsiteY2127" fmla="*/ 2967191 h 6862459"/>
              <a:gd name="connsiteX2128" fmla="*/ 1569552 w 7052477"/>
              <a:gd name="connsiteY2128" fmla="*/ 2966060 h 6862459"/>
              <a:gd name="connsiteX2129" fmla="*/ 4450372 w 7052477"/>
              <a:gd name="connsiteY2129" fmla="*/ 2964477 h 6862459"/>
              <a:gd name="connsiteX2130" fmla="*/ 4468878 w 7052477"/>
              <a:gd name="connsiteY2130" fmla="*/ 2983022 h 6862459"/>
              <a:gd name="connsiteX2131" fmla="*/ 4450372 w 7052477"/>
              <a:gd name="connsiteY2131" fmla="*/ 3001569 h 6862459"/>
              <a:gd name="connsiteX2132" fmla="*/ 4431866 w 7052477"/>
              <a:gd name="connsiteY2132" fmla="*/ 2983022 h 6862459"/>
              <a:gd name="connsiteX2133" fmla="*/ 4450372 w 7052477"/>
              <a:gd name="connsiteY2133" fmla="*/ 2964477 h 6862459"/>
              <a:gd name="connsiteX2134" fmla="*/ 3089289 w 7052477"/>
              <a:gd name="connsiteY2134" fmla="*/ 2961086 h 6862459"/>
              <a:gd name="connsiteX2135" fmla="*/ 3097188 w 7052477"/>
              <a:gd name="connsiteY2135" fmla="*/ 2969002 h 6862459"/>
              <a:gd name="connsiteX2136" fmla="*/ 3089289 w 7052477"/>
              <a:gd name="connsiteY2136" fmla="*/ 2976915 h 6862459"/>
              <a:gd name="connsiteX2137" fmla="*/ 3081390 w 7052477"/>
              <a:gd name="connsiteY2137" fmla="*/ 2969002 h 6862459"/>
              <a:gd name="connsiteX2138" fmla="*/ 3089289 w 7052477"/>
              <a:gd name="connsiteY2138" fmla="*/ 2961086 h 6862459"/>
              <a:gd name="connsiteX2139" fmla="*/ 6087463 w 7052477"/>
              <a:gd name="connsiteY2139" fmla="*/ 2955655 h 6862459"/>
              <a:gd name="connsiteX2140" fmla="*/ 6087916 w 7052477"/>
              <a:gd name="connsiteY2140" fmla="*/ 2955655 h 6862459"/>
              <a:gd name="connsiteX2141" fmla="*/ 6126055 w 7052477"/>
              <a:gd name="connsiteY2141" fmla="*/ 2994327 h 6862459"/>
              <a:gd name="connsiteX2142" fmla="*/ 6087463 w 7052477"/>
              <a:gd name="connsiteY2142" fmla="*/ 3033003 h 6862459"/>
              <a:gd name="connsiteX2143" fmla="*/ 6048872 w 7052477"/>
              <a:gd name="connsiteY2143" fmla="*/ 2994327 h 6862459"/>
              <a:gd name="connsiteX2144" fmla="*/ 6087463 w 7052477"/>
              <a:gd name="connsiteY2144" fmla="*/ 2955655 h 6862459"/>
              <a:gd name="connsiteX2145" fmla="*/ 6519643 w 7052477"/>
              <a:gd name="connsiteY2145" fmla="*/ 2941399 h 6862459"/>
              <a:gd name="connsiteX2146" fmla="*/ 6565005 w 7052477"/>
              <a:gd name="connsiteY2146" fmla="*/ 2986859 h 6862459"/>
              <a:gd name="connsiteX2147" fmla="*/ 6519643 w 7052477"/>
              <a:gd name="connsiteY2147" fmla="*/ 3032317 h 6862459"/>
              <a:gd name="connsiteX2148" fmla="*/ 6474281 w 7052477"/>
              <a:gd name="connsiteY2148" fmla="*/ 2986859 h 6862459"/>
              <a:gd name="connsiteX2149" fmla="*/ 6519643 w 7052477"/>
              <a:gd name="connsiteY2149" fmla="*/ 2941399 h 6862459"/>
              <a:gd name="connsiteX2150" fmla="*/ 6947309 w 7052477"/>
              <a:gd name="connsiteY2150" fmla="*/ 2929174 h 6862459"/>
              <a:gd name="connsiteX2151" fmla="*/ 6947534 w 7052477"/>
              <a:gd name="connsiteY2151" fmla="*/ 2929174 h 6862459"/>
              <a:gd name="connsiteX2152" fmla="*/ 6999441 w 7052477"/>
              <a:gd name="connsiteY2152" fmla="*/ 2981191 h 6862459"/>
              <a:gd name="connsiteX2153" fmla="*/ 6999442 w 7052477"/>
              <a:gd name="connsiteY2153" fmla="*/ 2981417 h 6862459"/>
              <a:gd name="connsiteX2154" fmla="*/ 6947310 w 7052477"/>
              <a:gd name="connsiteY2154" fmla="*/ 3033657 h 6862459"/>
              <a:gd name="connsiteX2155" fmla="*/ 6895177 w 7052477"/>
              <a:gd name="connsiteY2155" fmla="*/ 2981419 h 6862459"/>
              <a:gd name="connsiteX2156" fmla="*/ 6947309 w 7052477"/>
              <a:gd name="connsiteY2156" fmla="*/ 2929174 h 6862459"/>
              <a:gd name="connsiteX2157" fmla="*/ 4925205 w 7052477"/>
              <a:gd name="connsiteY2157" fmla="*/ 2927387 h 6862459"/>
              <a:gd name="connsiteX2158" fmla="*/ 4949353 w 7052477"/>
              <a:gd name="connsiteY2158" fmla="*/ 2951587 h 6862459"/>
              <a:gd name="connsiteX2159" fmla="*/ 4925205 w 7052477"/>
              <a:gd name="connsiteY2159" fmla="*/ 2975784 h 6862459"/>
              <a:gd name="connsiteX2160" fmla="*/ 4901057 w 7052477"/>
              <a:gd name="connsiteY2160" fmla="*/ 2951587 h 6862459"/>
              <a:gd name="connsiteX2161" fmla="*/ 4925205 w 7052477"/>
              <a:gd name="connsiteY2161" fmla="*/ 2927387 h 6862459"/>
              <a:gd name="connsiteX2162" fmla="*/ 4142318 w 7052477"/>
              <a:gd name="connsiteY2162" fmla="*/ 2922865 h 6862459"/>
              <a:gd name="connsiteX2163" fmla="*/ 4158567 w 7052477"/>
              <a:gd name="connsiteY2163" fmla="*/ 2939148 h 6862459"/>
              <a:gd name="connsiteX2164" fmla="*/ 4142318 w 7052477"/>
              <a:gd name="connsiteY2164" fmla="*/ 2955433 h 6862459"/>
              <a:gd name="connsiteX2165" fmla="*/ 4126069 w 7052477"/>
              <a:gd name="connsiteY2165" fmla="*/ 2939148 h 6862459"/>
              <a:gd name="connsiteX2166" fmla="*/ 4142318 w 7052477"/>
              <a:gd name="connsiteY2166" fmla="*/ 2922865 h 6862459"/>
              <a:gd name="connsiteX2167" fmla="*/ 2196269 w 7052477"/>
              <a:gd name="connsiteY2167" fmla="*/ 2915401 h 6862459"/>
              <a:gd name="connsiteX2168" fmla="*/ 2199654 w 7052477"/>
              <a:gd name="connsiteY2168" fmla="*/ 2918794 h 6862459"/>
              <a:gd name="connsiteX2169" fmla="*/ 2196269 w 7052477"/>
              <a:gd name="connsiteY2169" fmla="*/ 2922185 h 6862459"/>
              <a:gd name="connsiteX2170" fmla="*/ 2192884 w 7052477"/>
              <a:gd name="connsiteY2170" fmla="*/ 2918794 h 6862459"/>
              <a:gd name="connsiteX2171" fmla="*/ 2196269 w 7052477"/>
              <a:gd name="connsiteY2171" fmla="*/ 2915401 h 6862459"/>
              <a:gd name="connsiteX2172" fmla="*/ 2915064 w 7052477"/>
              <a:gd name="connsiteY2172" fmla="*/ 2912011 h 6862459"/>
              <a:gd name="connsiteX2173" fmla="*/ 2915523 w 7052477"/>
              <a:gd name="connsiteY2173" fmla="*/ 2912011 h 6862459"/>
              <a:gd name="connsiteX2174" fmla="*/ 2921834 w 7052477"/>
              <a:gd name="connsiteY2174" fmla="*/ 2918794 h 6862459"/>
              <a:gd name="connsiteX2175" fmla="*/ 2921834 w 7052477"/>
              <a:gd name="connsiteY2175" fmla="*/ 2921258 h 6862459"/>
              <a:gd name="connsiteX2176" fmla="*/ 2913946 w 7052477"/>
              <a:gd name="connsiteY2176" fmla="*/ 2926697 h 6862459"/>
              <a:gd name="connsiteX2177" fmla="*/ 2908519 w 7052477"/>
              <a:gd name="connsiteY2177" fmla="*/ 2918794 h 6862459"/>
              <a:gd name="connsiteX2178" fmla="*/ 2908515 w 7052477"/>
              <a:gd name="connsiteY2178" fmla="*/ 2918563 h 6862459"/>
              <a:gd name="connsiteX2179" fmla="*/ 2915064 w 7052477"/>
              <a:gd name="connsiteY2179" fmla="*/ 2912011 h 6862459"/>
              <a:gd name="connsiteX2180" fmla="*/ 3464371 w 7052477"/>
              <a:gd name="connsiteY2180" fmla="*/ 2909067 h 6862459"/>
              <a:gd name="connsiteX2181" fmla="*/ 3464599 w 7052477"/>
              <a:gd name="connsiteY2181" fmla="*/ 2909071 h 6862459"/>
              <a:gd name="connsiteX2182" fmla="*/ 3474979 w 7052477"/>
              <a:gd name="connsiteY2182" fmla="*/ 2919923 h 6862459"/>
              <a:gd name="connsiteX2183" fmla="*/ 3474976 w 7052477"/>
              <a:gd name="connsiteY2183" fmla="*/ 2920146 h 6862459"/>
              <a:gd name="connsiteX2184" fmla="*/ 3463920 w 7052477"/>
              <a:gd name="connsiteY2184" fmla="*/ 2930774 h 6862459"/>
              <a:gd name="connsiteX2185" fmla="*/ 3453315 w 7052477"/>
              <a:gd name="connsiteY2185" fmla="*/ 2919696 h 6862459"/>
              <a:gd name="connsiteX2186" fmla="*/ 3464371 w 7052477"/>
              <a:gd name="connsiteY2186" fmla="*/ 2909067 h 6862459"/>
              <a:gd name="connsiteX2187" fmla="*/ 3814854 w 7052477"/>
              <a:gd name="connsiteY2187" fmla="*/ 2901384 h 6862459"/>
              <a:gd name="connsiteX2188" fmla="*/ 3828395 w 7052477"/>
              <a:gd name="connsiteY2188" fmla="*/ 2914949 h 6862459"/>
              <a:gd name="connsiteX2189" fmla="*/ 3814854 w 7052477"/>
              <a:gd name="connsiteY2189" fmla="*/ 2928518 h 6862459"/>
              <a:gd name="connsiteX2190" fmla="*/ 3801313 w 7052477"/>
              <a:gd name="connsiteY2190" fmla="*/ 2914949 h 6862459"/>
              <a:gd name="connsiteX2191" fmla="*/ 3814854 w 7052477"/>
              <a:gd name="connsiteY2191" fmla="*/ 2901384 h 6862459"/>
              <a:gd name="connsiteX2192" fmla="*/ 5383564 w 7052477"/>
              <a:gd name="connsiteY2192" fmla="*/ 2900926 h 6862459"/>
              <a:gd name="connsiteX2193" fmla="*/ 5413354 w 7052477"/>
              <a:gd name="connsiteY2193" fmla="*/ 2930780 h 6862459"/>
              <a:gd name="connsiteX2194" fmla="*/ 5383564 w 7052477"/>
              <a:gd name="connsiteY2194" fmla="*/ 2960631 h 6862459"/>
              <a:gd name="connsiteX2195" fmla="*/ 5353774 w 7052477"/>
              <a:gd name="connsiteY2195" fmla="*/ 2930780 h 6862459"/>
              <a:gd name="connsiteX2196" fmla="*/ 5383564 w 7052477"/>
              <a:gd name="connsiteY2196" fmla="*/ 2900926 h 6862459"/>
              <a:gd name="connsiteX2197" fmla="*/ 2374784 w 7052477"/>
              <a:gd name="connsiteY2197" fmla="*/ 2883741 h 6862459"/>
              <a:gd name="connsiteX2198" fmla="*/ 2379297 w 7052477"/>
              <a:gd name="connsiteY2198" fmla="*/ 2888263 h 6862459"/>
              <a:gd name="connsiteX2199" fmla="*/ 2374784 w 7052477"/>
              <a:gd name="connsiteY2199" fmla="*/ 2892782 h 6862459"/>
              <a:gd name="connsiteX2200" fmla="*/ 2370270 w 7052477"/>
              <a:gd name="connsiteY2200" fmla="*/ 2888263 h 6862459"/>
              <a:gd name="connsiteX2201" fmla="*/ 2374784 w 7052477"/>
              <a:gd name="connsiteY2201" fmla="*/ 2883741 h 6862459"/>
              <a:gd name="connsiteX2202" fmla="*/ 2736550 w 7052477"/>
              <a:gd name="connsiteY2202" fmla="*/ 2882156 h 6862459"/>
              <a:gd name="connsiteX2203" fmla="*/ 2742644 w 7052477"/>
              <a:gd name="connsiteY2203" fmla="*/ 2888263 h 6862459"/>
              <a:gd name="connsiteX2204" fmla="*/ 2736550 w 7052477"/>
              <a:gd name="connsiteY2204" fmla="*/ 2894369 h 6862459"/>
              <a:gd name="connsiteX2205" fmla="*/ 2730457 w 7052477"/>
              <a:gd name="connsiteY2205" fmla="*/ 2888263 h 6862459"/>
              <a:gd name="connsiteX2206" fmla="*/ 2736550 w 7052477"/>
              <a:gd name="connsiteY2206" fmla="*/ 2882156 h 6862459"/>
              <a:gd name="connsiteX2207" fmla="*/ 5830864 w 7052477"/>
              <a:gd name="connsiteY2207" fmla="*/ 2880121 h 6862459"/>
              <a:gd name="connsiteX2208" fmla="*/ 5867198 w 7052477"/>
              <a:gd name="connsiteY2208" fmla="*/ 2916531 h 6862459"/>
              <a:gd name="connsiteX2209" fmla="*/ 5830864 w 7052477"/>
              <a:gd name="connsiteY2209" fmla="*/ 2952948 h 6862459"/>
              <a:gd name="connsiteX2210" fmla="*/ 5794529 w 7052477"/>
              <a:gd name="connsiteY2210" fmla="*/ 2916531 h 6862459"/>
              <a:gd name="connsiteX2211" fmla="*/ 5830864 w 7052477"/>
              <a:gd name="connsiteY2211" fmla="*/ 2880121 h 6862459"/>
              <a:gd name="connsiteX2212" fmla="*/ 1726643 w 7052477"/>
              <a:gd name="connsiteY2212" fmla="*/ 2874677 h 6862459"/>
              <a:gd name="connsiteX2213" fmla="*/ 1728207 w 7052477"/>
              <a:gd name="connsiteY2213" fmla="*/ 2876279 h 6862459"/>
              <a:gd name="connsiteX2214" fmla="*/ 1728207 w 7052477"/>
              <a:gd name="connsiteY2214" fmla="*/ 2876768 h 6862459"/>
              <a:gd name="connsiteX2215" fmla="*/ 1726401 w 7052477"/>
              <a:gd name="connsiteY2215" fmla="*/ 2878088 h 6862459"/>
              <a:gd name="connsiteX2216" fmla="*/ 1726159 w 7052477"/>
              <a:gd name="connsiteY2216" fmla="*/ 2878070 h 6862459"/>
              <a:gd name="connsiteX2217" fmla="*/ 1724821 w 7052477"/>
              <a:gd name="connsiteY2217" fmla="*/ 2876279 h 6862459"/>
              <a:gd name="connsiteX2218" fmla="*/ 1726401 w 7052477"/>
              <a:gd name="connsiteY2218" fmla="*/ 2874694 h 6862459"/>
              <a:gd name="connsiteX2219" fmla="*/ 1726643 w 7052477"/>
              <a:gd name="connsiteY2219" fmla="*/ 2874677 h 6862459"/>
              <a:gd name="connsiteX2220" fmla="*/ 4636108 w 7052477"/>
              <a:gd name="connsiteY2220" fmla="*/ 2872204 h 6862459"/>
              <a:gd name="connsiteX2221" fmla="*/ 4636335 w 7052477"/>
              <a:gd name="connsiteY2221" fmla="*/ 2872204 h 6862459"/>
              <a:gd name="connsiteX2222" fmla="*/ 4657548 w 7052477"/>
              <a:gd name="connsiteY2222" fmla="*/ 2893465 h 6862459"/>
              <a:gd name="connsiteX2223" fmla="*/ 4636560 w 7052477"/>
              <a:gd name="connsiteY2223" fmla="*/ 2914722 h 6862459"/>
              <a:gd name="connsiteX2224" fmla="*/ 4615121 w 7052477"/>
              <a:gd name="connsiteY2224" fmla="*/ 2893688 h 6862459"/>
              <a:gd name="connsiteX2225" fmla="*/ 4636108 w 7052477"/>
              <a:gd name="connsiteY2225" fmla="*/ 2872204 h 6862459"/>
              <a:gd name="connsiteX2226" fmla="*/ 2555780 w 7052477"/>
              <a:gd name="connsiteY2226" fmla="*/ 2872204 h 6862459"/>
              <a:gd name="connsiteX2227" fmla="*/ 2560745 w 7052477"/>
              <a:gd name="connsiteY2227" fmla="*/ 2877182 h 6862459"/>
              <a:gd name="connsiteX2228" fmla="*/ 2560745 w 7052477"/>
              <a:gd name="connsiteY2228" fmla="*/ 2877624 h 6862459"/>
              <a:gd name="connsiteX2229" fmla="*/ 2555338 w 7052477"/>
              <a:gd name="connsiteY2229" fmla="*/ 2882604 h 6862459"/>
              <a:gd name="connsiteX2230" fmla="*/ 2550373 w 7052477"/>
              <a:gd name="connsiteY2230" fmla="*/ 2877182 h 6862459"/>
              <a:gd name="connsiteX2231" fmla="*/ 2555780 w 7052477"/>
              <a:gd name="connsiteY2231" fmla="*/ 2872204 h 6862459"/>
              <a:gd name="connsiteX2232" fmla="*/ 6269588 w 7052477"/>
              <a:gd name="connsiteY2232" fmla="*/ 2863833 h 6862459"/>
              <a:gd name="connsiteX2233" fmla="*/ 6269814 w 7052477"/>
              <a:gd name="connsiteY2233" fmla="*/ 2863833 h 6862459"/>
              <a:gd name="connsiteX2234" fmla="*/ 6312242 w 7052477"/>
              <a:gd name="connsiteY2234" fmla="*/ 2906352 h 6862459"/>
              <a:gd name="connsiteX2235" fmla="*/ 6312242 w 7052477"/>
              <a:gd name="connsiteY2235" fmla="*/ 2906578 h 6862459"/>
              <a:gd name="connsiteX2236" fmla="*/ 6269589 w 7052477"/>
              <a:gd name="connsiteY2236" fmla="*/ 2949321 h 6862459"/>
              <a:gd name="connsiteX2237" fmla="*/ 6226935 w 7052477"/>
              <a:gd name="connsiteY2237" fmla="*/ 2906578 h 6862459"/>
              <a:gd name="connsiteX2238" fmla="*/ 6269588 w 7052477"/>
              <a:gd name="connsiteY2238" fmla="*/ 2863833 h 6862459"/>
              <a:gd name="connsiteX2239" fmla="*/ 6702444 w 7052477"/>
              <a:gd name="connsiteY2239" fmla="*/ 2849575 h 6862459"/>
              <a:gd name="connsiteX2240" fmla="*/ 6751643 w 7052477"/>
              <a:gd name="connsiteY2240" fmla="*/ 2898876 h 6862459"/>
              <a:gd name="connsiteX2241" fmla="*/ 6702444 w 7052477"/>
              <a:gd name="connsiteY2241" fmla="*/ 2948178 h 6862459"/>
              <a:gd name="connsiteX2242" fmla="*/ 6653246 w 7052477"/>
              <a:gd name="connsiteY2242" fmla="*/ 2898876 h 6862459"/>
              <a:gd name="connsiteX2243" fmla="*/ 6702444 w 7052477"/>
              <a:gd name="connsiteY2243" fmla="*/ 2849575 h 6862459"/>
              <a:gd name="connsiteX2244" fmla="*/ 5108458 w 7052477"/>
              <a:gd name="connsiteY2244" fmla="*/ 2835341 h 6862459"/>
              <a:gd name="connsiteX2245" fmla="*/ 5135991 w 7052477"/>
              <a:gd name="connsiteY2245" fmla="*/ 2862936 h 6862459"/>
              <a:gd name="connsiteX2246" fmla="*/ 5108458 w 7052477"/>
              <a:gd name="connsiteY2246" fmla="*/ 2890527 h 6862459"/>
              <a:gd name="connsiteX2247" fmla="*/ 5080925 w 7052477"/>
              <a:gd name="connsiteY2247" fmla="*/ 2862936 h 6862459"/>
              <a:gd name="connsiteX2248" fmla="*/ 5108458 w 7052477"/>
              <a:gd name="connsiteY2248" fmla="*/ 2835341 h 6862459"/>
              <a:gd name="connsiteX2249" fmla="*/ 3303236 w 7052477"/>
              <a:gd name="connsiteY2249" fmla="*/ 2826977 h 6862459"/>
              <a:gd name="connsiteX2250" fmla="*/ 3313166 w 7052477"/>
              <a:gd name="connsiteY2250" fmla="*/ 2836924 h 6862459"/>
              <a:gd name="connsiteX2251" fmla="*/ 3313166 w 7052477"/>
              <a:gd name="connsiteY2251" fmla="*/ 2837371 h 6862459"/>
              <a:gd name="connsiteX2252" fmla="*/ 3302790 w 7052477"/>
              <a:gd name="connsiteY2252" fmla="*/ 2847323 h 6862459"/>
              <a:gd name="connsiteX2253" fmla="*/ 3292860 w 7052477"/>
              <a:gd name="connsiteY2253" fmla="*/ 2836924 h 6862459"/>
              <a:gd name="connsiteX2254" fmla="*/ 3303236 w 7052477"/>
              <a:gd name="connsiteY2254" fmla="*/ 2826977 h 6862459"/>
              <a:gd name="connsiteX2255" fmla="*/ 4332115 w 7052477"/>
              <a:gd name="connsiteY2255" fmla="*/ 2826973 h 6862459"/>
              <a:gd name="connsiteX2256" fmla="*/ 4350621 w 7052477"/>
              <a:gd name="connsiteY2256" fmla="*/ 2845518 h 6862459"/>
              <a:gd name="connsiteX2257" fmla="*/ 4332115 w 7052477"/>
              <a:gd name="connsiteY2257" fmla="*/ 2864064 h 6862459"/>
              <a:gd name="connsiteX2258" fmla="*/ 4313609 w 7052477"/>
              <a:gd name="connsiteY2258" fmla="*/ 2845518 h 6862459"/>
              <a:gd name="connsiteX2259" fmla="*/ 4332115 w 7052477"/>
              <a:gd name="connsiteY2259" fmla="*/ 2826973 h 6862459"/>
              <a:gd name="connsiteX2260" fmla="*/ 5565913 w 7052477"/>
              <a:gd name="connsiteY2260" fmla="*/ 2809790 h 6862459"/>
              <a:gd name="connsiteX2261" fmla="*/ 5589226 w 7052477"/>
              <a:gd name="connsiteY2261" fmla="*/ 2819605 h 6862459"/>
              <a:gd name="connsiteX2262" fmla="*/ 5598863 w 7052477"/>
              <a:gd name="connsiteY2262" fmla="*/ 2843034 h 6862459"/>
              <a:gd name="connsiteX2263" fmla="*/ 5598862 w 7052477"/>
              <a:gd name="connsiteY2263" fmla="*/ 2843256 h 6862459"/>
              <a:gd name="connsiteX2264" fmla="*/ 5565462 w 7052477"/>
              <a:gd name="connsiteY2264" fmla="*/ 2876279 h 6862459"/>
              <a:gd name="connsiteX2265" fmla="*/ 5532514 w 7052477"/>
              <a:gd name="connsiteY2265" fmla="*/ 2842805 h 6862459"/>
              <a:gd name="connsiteX2266" fmla="*/ 5542390 w 7052477"/>
              <a:gd name="connsiteY2266" fmla="*/ 2819365 h 6862459"/>
              <a:gd name="connsiteX2267" fmla="*/ 1443171 w 7052477"/>
              <a:gd name="connsiteY2267" fmla="*/ 2807071 h 6862459"/>
              <a:gd name="connsiteX2268" fmla="*/ 1444300 w 7052477"/>
              <a:gd name="connsiteY2268" fmla="*/ 2808206 h 6862459"/>
              <a:gd name="connsiteX2269" fmla="*/ 1443171 w 7052477"/>
              <a:gd name="connsiteY2269" fmla="*/ 2809335 h 6862459"/>
              <a:gd name="connsiteX2270" fmla="*/ 1442043 w 7052477"/>
              <a:gd name="connsiteY2270" fmla="*/ 2808206 h 6862459"/>
              <a:gd name="connsiteX2271" fmla="*/ 1443171 w 7052477"/>
              <a:gd name="connsiteY2271" fmla="*/ 2807071 h 6862459"/>
              <a:gd name="connsiteX2272" fmla="*/ 4010294 w 7052477"/>
              <a:gd name="connsiteY2272" fmla="*/ 2799162 h 6862459"/>
              <a:gd name="connsiteX2273" fmla="*/ 4025866 w 7052477"/>
              <a:gd name="connsiteY2273" fmla="*/ 2814762 h 6862459"/>
              <a:gd name="connsiteX2274" fmla="*/ 4010294 w 7052477"/>
              <a:gd name="connsiteY2274" fmla="*/ 2830368 h 6862459"/>
              <a:gd name="connsiteX2275" fmla="*/ 3994722 w 7052477"/>
              <a:gd name="connsiteY2275" fmla="*/ 2814762 h 6862459"/>
              <a:gd name="connsiteX2276" fmla="*/ 4010294 w 7052477"/>
              <a:gd name="connsiteY2276" fmla="*/ 2799162 h 6862459"/>
              <a:gd name="connsiteX2277" fmla="*/ 1891835 w 7052477"/>
              <a:gd name="connsiteY2277" fmla="*/ 2798925 h 6862459"/>
              <a:gd name="connsiteX2278" fmla="*/ 1894534 w 7052477"/>
              <a:gd name="connsiteY2278" fmla="*/ 2801645 h 6862459"/>
              <a:gd name="connsiteX2279" fmla="*/ 1891600 w 7052477"/>
              <a:gd name="connsiteY2279" fmla="*/ 2804586 h 6862459"/>
              <a:gd name="connsiteX2280" fmla="*/ 1891365 w 7052477"/>
              <a:gd name="connsiteY2280" fmla="*/ 2804575 h 6862459"/>
              <a:gd name="connsiteX2281" fmla="*/ 1888892 w 7052477"/>
              <a:gd name="connsiteY2281" fmla="*/ 2801645 h 6862459"/>
              <a:gd name="connsiteX2282" fmla="*/ 1891600 w 7052477"/>
              <a:gd name="connsiteY2282" fmla="*/ 2798935 h 6862459"/>
              <a:gd name="connsiteX2283" fmla="*/ 1891835 w 7052477"/>
              <a:gd name="connsiteY2283" fmla="*/ 2798925 h 6862459"/>
              <a:gd name="connsiteX2284" fmla="*/ 3668162 w 7052477"/>
              <a:gd name="connsiteY2284" fmla="*/ 2795311 h 6862459"/>
              <a:gd name="connsiteX2285" fmla="*/ 3681026 w 7052477"/>
              <a:gd name="connsiteY2285" fmla="*/ 2808202 h 6862459"/>
              <a:gd name="connsiteX2286" fmla="*/ 3668162 w 7052477"/>
              <a:gd name="connsiteY2286" fmla="*/ 2821097 h 6862459"/>
              <a:gd name="connsiteX2287" fmla="*/ 3655298 w 7052477"/>
              <a:gd name="connsiteY2287" fmla="*/ 2808202 h 6862459"/>
              <a:gd name="connsiteX2288" fmla="*/ 3668162 w 7052477"/>
              <a:gd name="connsiteY2288" fmla="*/ 2795311 h 6862459"/>
              <a:gd name="connsiteX2289" fmla="*/ 6012763 w 7052477"/>
              <a:gd name="connsiteY2289" fmla="*/ 2788529 h 6862459"/>
              <a:gd name="connsiteX2290" fmla="*/ 6052934 w 7052477"/>
              <a:gd name="connsiteY2290" fmla="*/ 2828782 h 6862459"/>
              <a:gd name="connsiteX2291" fmla="*/ 6052934 w 7052477"/>
              <a:gd name="connsiteY2291" fmla="*/ 2829233 h 6862459"/>
              <a:gd name="connsiteX2292" fmla="*/ 6012313 w 7052477"/>
              <a:gd name="connsiteY2292" fmla="*/ 2869489 h 6862459"/>
              <a:gd name="connsiteX2293" fmla="*/ 5972142 w 7052477"/>
              <a:gd name="connsiteY2293" fmla="*/ 2828782 h 6862459"/>
              <a:gd name="connsiteX2294" fmla="*/ 6012763 w 7052477"/>
              <a:gd name="connsiteY2294" fmla="*/ 2788529 h 6862459"/>
              <a:gd name="connsiteX2295" fmla="*/ 4821392 w 7052477"/>
              <a:gd name="connsiteY2295" fmla="*/ 2777904 h 6862459"/>
              <a:gd name="connsiteX2296" fmla="*/ 4845992 w 7052477"/>
              <a:gd name="connsiteY2296" fmla="*/ 2802550 h 6862459"/>
              <a:gd name="connsiteX2297" fmla="*/ 4821392 w 7052477"/>
              <a:gd name="connsiteY2297" fmla="*/ 2827201 h 6862459"/>
              <a:gd name="connsiteX2298" fmla="*/ 4796793 w 7052477"/>
              <a:gd name="connsiteY2298" fmla="*/ 2802550 h 6862459"/>
              <a:gd name="connsiteX2299" fmla="*/ 4821392 w 7052477"/>
              <a:gd name="connsiteY2299" fmla="*/ 2777904 h 6862459"/>
              <a:gd name="connsiteX2300" fmla="*/ 6451713 w 7052477"/>
              <a:gd name="connsiteY2300" fmla="*/ 2772011 h 6862459"/>
              <a:gd name="connsiteX2301" fmla="*/ 6498204 w 7052477"/>
              <a:gd name="connsiteY2301" fmla="*/ 2818597 h 6862459"/>
              <a:gd name="connsiteX2302" fmla="*/ 6451713 w 7052477"/>
              <a:gd name="connsiteY2302" fmla="*/ 2865186 h 6862459"/>
              <a:gd name="connsiteX2303" fmla="*/ 6405223 w 7052477"/>
              <a:gd name="connsiteY2303" fmla="*/ 2818597 h 6862459"/>
              <a:gd name="connsiteX2304" fmla="*/ 6451713 w 7052477"/>
              <a:gd name="connsiteY2304" fmla="*/ 2772011 h 6862459"/>
              <a:gd name="connsiteX2305" fmla="*/ 3134426 w 7052477"/>
              <a:gd name="connsiteY2305" fmla="*/ 2761622 h 6862459"/>
              <a:gd name="connsiteX2306" fmla="*/ 3143453 w 7052477"/>
              <a:gd name="connsiteY2306" fmla="*/ 2770664 h 6862459"/>
              <a:gd name="connsiteX2307" fmla="*/ 3134426 w 7052477"/>
              <a:gd name="connsiteY2307" fmla="*/ 2779712 h 6862459"/>
              <a:gd name="connsiteX2308" fmla="*/ 3125399 w 7052477"/>
              <a:gd name="connsiteY2308" fmla="*/ 2770664 h 6862459"/>
              <a:gd name="connsiteX2309" fmla="*/ 3134426 w 7052477"/>
              <a:gd name="connsiteY2309" fmla="*/ 2761622 h 6862459"/>
              <a:gd name="connsiteX2310" fmla="*/ 6885020 w 7052477"/>
              <a:gd name="connsiteY2310" fmla="*/ 2756391 h 6862459"/>
              <a:gd name="connsiteX2311" fmla="*/ 6939184 w 7052477"/>
              <a:gd name="connsiteY2311" fmla="*/ 2810669 h 6862459"/>
              <a:gd name="connsiteX2312" fmla="*/ 6939184 w 7052477"/>
              <a:gd name="connsiteY2312" fmla="*/ 2810895 h 6862459"/>
              <a:gd name="connsiteX2313" fmla="*/ 6884796 w 7052477"/>
              <a:gd name="connsiteY2313" fmla="*/ 2865398 h 6862459"/>
              <a:gd name="connsiteX2314" fmla="*/ 6830406 w 7052477"/>
              <a:gd name="connsiteY2314" fmla="*/ 2810895 h 6862459"/>
              <a:gd name="connsiteX2315" fmla="*/ 6884795 w 7052477"/>
              <a:gd name="connsiteY2315" fmla="*/ 2756392 h 6862459"/>
              <a:gd name="connsiteX2316" fmla="*/ 6885020 w 7052477"/>
              <a:gd name="connsiteY2316" fmla="*/ 2756391 h 6862459"/>
              <a:gd name="connsiteX2317" fmla="*/ 1170548 w 7052477"/>
              <a:gd name="connsiteY2317" fmla="*/ 2756191 h 6862459"/>
              <a:gd name="connsiteX2318" fmla="*/ 1171000 w 7052477"/>
              <a:gd name="connsiteY2318" fmla="*/ 2756644 h 6862459"/>
              <a:gd name="connsiteX2319" fmla="*/ 1170548 w 7052477"/>
              <a:gd name="connsiteY2319" fmla="*/ 2757097 h 6862459"/>
              <a:gd name="connsiteX2320" fmla="*/ 1170097 w 7052477"/>
              <a:gd name="connsiteY2320" fmla="*/ 2756644 h 6862459"/>
              <a:gd name="connsiteX2321" fmla="*/ 1170548 w 7052477"/>
              <a:gd name="connsiteY2321" fmla="*/ 2756191 h 6862459"/>
              <a:gd name="connsiteX2322" fmla="*/ 5291486 w 7052477"/>
              <a:gd name="connsiteY2322" fmla="*/ 2743528 h 6862459"/>
              <a:gd name="connsiteX2323" fmla="*/ 5291939 w 7052477"/>
              <a:gd name="connsiteY2323" fmla="*/ 2743528 h 6862459"/>
              <a:gd name="connsiteX2324" fmla="*/ 5322404 w 7052477"/>
              <a:gd name="connsiteY2324" fmla="*/ 2774510 h 6862459"/>
              <a:gd name="connsiteX2325" fmla="*/ 5291486 w 7052477"/>
              <a:gd name="connsiteY2325" fmla="*/ 2805489 h 6862459"/>
              <a:gd name="connsiteX2326" fmla="*/ 5260568 w 7052477"/>
              <a:gd name="connsiteY2326" fmla="*/ 2774510 h 6862459"/>
              <a:gd name="connsiteX2327" fmla="*/ 5291486 w 7052477"/>
              <a:gd name="connsiteY2327" fmla="*/ 2743528 h 6862459"/>
              <a:gd name="connsiteX2328" fmla="*/ 2063343 w 7052477"/>
              <a:gd name="connsiteY2328" fmla="*/ 2740587 h 6862459"/>
              <a:gd name="connsiteX2329" fmla="*/ 2063812 w 7052477"/>
              <a:gd name="connsiteY2329" fmla="*/ 2740587 h 6862459"/>
              <a:gd name="connsiteX2330" fmla="*/ 2066729 w 7052477"/>
              <a:gd name="connsiteY2330" fmla="*/ 2743979 h 6862459"/>
              <a:gd name="connsiteX2331" fmla="*/ 2066720 w 7052477"/>
              <a:gd name="connsiteY2331" fmla="*/ 2744213 h 6862459"/>
              <a:gd name="connsiteX2332" fmla="*/ 2063343 w 7052477"/>
              <a:gd name="connsiteY2332" fmla="*/ 2747142 h 6862459"/>
              <a:gd name="connsiteX2333" fmla="*/ 2059958 w 7052477"/>
              <a:gd name="connsiteY2333" fmla="*/ 2743979 h 6862459"/>
              <a:gd name="connsiteX2334" fmla="*/ 2063343 w 7052477"/>
              <a:gd name="connsiteY2334" fmla="*/ 2740587 h 6862459"/>
              <a:gd name="connsiteX2335" fmla="*/ 4520785 w 7052477"/>
              <a:gd name="connsiteY2335" fmla="*/ 2730634 h 6862459"/>
              <a:gd name="connsiteX2336" fmla="*/ 4543353 w 7052477"/>
              <a:gd name="connsiteY2336" fmla="*/ 2753255 h 6862459"/>
              <a:gd name="connsiteX2337" fmla="*/ 4520785 w 7052477"/>
              <a:gd name="connsiteY2337" fmla="*/ 2775866 h 6862459"/>
              <a:gd name="connsiteX2338" fmla="*/ 4498217 w 7052477"/>
              <a:gd name="connsiteY2338" fmla="*/ 2753255 h 6862459"/>
              <a:gd name="connsiteX2339" fmla="*/ 4520785 w 7052477"/>
              <a:gd name="connsiteY2339" fmla="*/ 2730634 h 6862459"/>
              <a:gd name="connsiteX2340" fmla="*/ 5748039 w 7052477"/>
              <a:gd name="connsiteY2340" fmla="*/ 2717520 h 6862459"/>
              <a:gd name="connsiteX2341" fmla="*/ 5785502 w 7052477"/>
              <a:gd name="connsiteY2341" fmla="*/ 2755058 h 6862459"/>
              <a:gd name="connsiteX2342" fmla="*/ 5748039 w 7052477"/>
              <a:gd name="connsiteY2342" fmla="*/ 2792597 h 6862459"/>
              <a:gd name="connsiteX2343" fmla="*/ 5710576 w 7052477"/>
              <a:gd name="connsiteY2343" fmla="*/ 2755058 h 6862459"/>
              <a:gd name="connsiteX2344" fmla="*/ 5748039 w 7052477"/>
              <a:gd name="connsiteY2344" fmla="*/ 2717520 h 6862459"/>
              <a:gd name="connsiteX2345" fmla="*/ 907404 w 7052477"/>
              <a:gd name="connsiteY2345" fmla="*/ 2716615 h 6862459"/>
              <a:gd name="connsiteX2346" fmla="*/ 907856 w 7052477"/>
              <a:gd name="connsiteY2346" fmla="*/ 2717067 h 6862459"/>
              <a:gd name="connsiteX2347" fmla="*/ 907404 w 7052477"/>
              <a:gd name="connsiteY2347" fmla="*/ 2717520 h 6862459"/>
              <a:gd name="connsiteX2348" fmla="*/ 906953 w 7052477"/>
              <a:gd name="connsiteY2348" fmla="*/ 2717067 h 6862459"/>
              <a:gd name="connsiteX2349" fmla="*/ 907404 w 7052477"/>
              <a:gd name="connsiteY2349" fmla="*/ 2716615 h 6862459"/>
              <a:gd name="connsiteX2350" fmla="*/ 1598666 w 7052477"/>
              <a:gd name="connsiteY2350" fmla="*/ 2713896 h 6862459"/>
              <a:gd name="connsiteX2351" fmla="*/ 1600471 w 7052477"/>
              <a:gd name="connsiteY2351" fmla="*/ 2715481 h 6862459"/>
              <a:gd name="connsiteX2352" fmla="*/ 1598666 w 7052477"/>
              <a:gd name="connsiteY2352" fmla="*/ 2717291 h 6862459"/>
              <a:gd name="connsiteX2353" fmla="*/ 1597086 w 7052477"/>
              <a:gd name="connsiteY2353" fmla="*/ 2715481 h 6862459"/>
              <a:gd name="connsiteX2354" fmla="*/ 1598666 w 7052477"/>
              <a:gd name="connsiteY2354" fmla="*/ 2713896 h 6862459"/>
              <a:gd name="connsiteX2355" fmla="*/ 2960200 w 7052477"/>
              <a:gd name="connsiteY2355" fmla="*/ 2712997 h 6862459"/>
              <a:gd name="connsiteX2356" fmla="*/ 2968550 w 7052477"/>
              <a:gd name="connsiteY2356" fmla="*/ 2721365 h 6862459"/>
              <a:gd name="connsiteX2357" fmla="*/ 2960200 w 7052477"/>
              <a:gd name="connsiteY2357" fmla="*/ 2729728 h 6862459"/>
              <a:gd name="connsiteX2358" fmla="*/ 2951850 w 7052477"/>
              <a:gd name="connsiteY2358" fmla="*/ 2721365 h 6862459"/>
              <a:gd name="connsiteX2359" fmla="*/ 2960200 w 7052477"/>
              <a:gd name="connsiteY2359" fmla="*/ 2712997 h 6862459"/>
              <a:gd name="connsiteX2360" fmla="*/ 3512668 w 7052477"/>
              <a:gd name="connsiteY2360" fmla="*/ 2702819 h 6862459"/>
              <a:gd name="connsiteX2361" fmla="*/ 3524854 w 7052477"/>
              <a:gd name="connsiteY2361" fmla="*/ 2715031 h 6862459"/>
              <a:gd name="connsiteX2362" fmla="*/ 3512668 w 7052477"/>
              <a:gd name="connsiteY2362" fmla="*/ 2727470 h 6862459"/>
              <a:gd name="connsiteX2363" fmla="*/ 3500255 w 7052477"/>
              <a:gd name="connsiteY2363" fmla="*/ 2715031 h 6862459"/>
              <a:gd name="connsiteX2364" fmla="*/ 3512668 w 7052477"/>
              <a:gd name="connsiteY2364" fmla="*/ 2702819 h 6862459"/>
              <a:gd name="connsiteX2365" fmla="*/ 2240052 w 7052477"/>
              <a:gd name="connsiteY2365" fmla="*/ 2698973 h 6862459"/>
              <a:gd name="connsiteX2366" fmla="*/ 2244565 w 7052477"/>
              <a:gd name="connsiteY2366" fmla="*/ 2703494 h 6862459"/>
              <a:gd name="connsiteX2367" fmla="*/ 2240052 w 7052477"/>
              <a:gd name="connsiteY2367" fmla="*/ 2708022 h 6862459"/>
              <a:gd name="connsiteX2368" fmla="*/ 2235538 w 7052477"/>
              <a:gd name="connsiteY2368" fmla="*/ 2703494 h 6862459"/>
              <a:gd name="connsiteX2369" fmla="*/ 2240052 w 7052477"/>
              <a:gd name="connsiteY2369" fmla="*/ 2698973 h 6862459"/>
              <a:gd name="connsiteX2370" fmla="*/ 4203929 w 7052477"/>
              <a:gd name="connsiteY2370" fmla="*/ 2698522 h 6862459"/>
              <a:gd name="connsiteX2371" fmla="*/ 4222435 w 7052477"/>
              <a:gd name="connsiteY2371" fmla="*/ 2717067 h 6862459"/>
              <a:gd name="connsiteX2372" fmla="*/ 4203929 w 7052477"/>
              <a:gd name="connsiteY2372" fmla="*/ 2735611 h 6862459"/>
              <a:gd name="connsiteX2373" fmla="*/ 4185423 w 7052477"/>
              <a:gd name="connsiteY2373" fmla="*/ 2717067 h 6862459"/>
              <a:gd name="connsiteX2374" fmla="*/ 4203929 w 7052477"/>
              <a:gd name="connsiteY2374" fmla="*/ 2698522 h 6862459"/>
              <a:gd name="connsiteX2375" fmla="*/ 6194661 w 7052477"/>
              <a:gd name="connsiteY2375" fmla="*/ 2696709 h 6862459"/>
              <a:gd name="connsiteX2376" fmla="*/ 6239797 w 7052477"/>
              <a:gd name="connsiteY2376" fmla="*/ 2741939 h 6862459"/>
              <a:gd name="connsiteX2377" fmla="*/ 6194661 w 7052477"/>
              <a:gd name="connsiteY2377" fmla="*/ 2787168 h 6862459"/>
              <a:gd name="connsiteX2378" fmla="*/ 6149525 w 7052477"/>
              <a:gd name="connsiteY2378" fmla="*/ 2741939 h 6862459"/>
              <a:gd name="connsiteX2379" fmla="*/ 6194661 w 7052477"/>
              <a:gd name="connsiteY2379" fmla="*/ 2696709 h 6862459"/>
              <a:gd name="connsiteX2380" fmla="*/ 3868792 w 7052477"/>
              <a:gd name="connsiteY2380" fmla="*/ 2685855 h 6862459"/>
              <a:gd name="connsiteX2381" fmla="*/ 3884364 w 7052477"/>
              <a:gd name="connsiteY2381" fmla="*/ 2701463 h 6862459"/>
              <a:gd name="connsiteX2382" fmla="*/ 3868792 w 7052477"/>
              <a:gd name="connsiteY2382" fmla="*/ 2717067 h 6862459"/>
              <a:gd name="connsiteX2383" fmla="*/ 3853220 w 7052477"/>
              <a:gd name="connsiteY2383" fmla="*/ 2701463 h 6862459"/>
              <a:gd name="connsiteX2384" fmla="*/ 3868792 w 7052477"/>
              <a:gd name="connsiteY2384" fmla="*/ 2685855 h 6862459"/>
              <a:gd name="connsiteX2385" fmla="*/ 5006451 w 7052477"/>
              <a:gd name="connsiteY2385" fmla="*/ 2684725 h 6862459"/>
              <a:gd name="connsiteX2386" fmla="*/ 5034435 w 7052477"/>
              <a:gd name="connsiteY2386" fmla="*/ 2712770 h 6862459"/>
              <a:gd name="connsiteX2387" fmla="*/ 5034435 w 7052477"/>
              <a:gd name="connsiteY2387" fmla="*/ 2713221 h 6862459"/>
              <a:gd name="connsiteX2388" fmla="*/ 5006002 w 7052477"/>
              <a:gd name="connsiteY2388" fmla="*/ 2741265 h 6862459"/>
              <a:gd name="connsiteX2389" fmla="*/ 4978017 w 7052477"/>
              <a:gd name="connsiteY2389" fmla="*/ 2712770 h 6862459"/>
              <a:gd name="connsiteX2390" fmla="*/ 5006451 w 7052477"/>
              <a:gd name="connsiteY2390" fmla="*/ 2684725 h 6862459"/>
              <a:gd name="connsiteX2391" fmla="*/ 2781686 w 7052477"/>
              <a:gd name="connsiteY2391" fmla="*/ 2682691 h 6862459"/>
              <a:gd name="connsiteX2392" fmla="*/ 2788908 w 7052477"/>
              <a:gd name="connsiteY2392" fmla="*/ 2689929 h 6862459"/>
              <a:gd name="connsiteX2393" fmla="*/ 2781686 w 7052477"/>
              <a:gd name="connsiteY2393" fmla="*/ 2697164 h 6862459"/>
              <a:gd name="connsiteX2394" fmla="*/ 2774464 w 7052477"/>
              <a:gd name="connsiteY2394" fmla="*/ 2689929 h 6862459"/>
              <a:gd name="connsiteX2395" fmla="*/ 2781686 w 7052477"/>
              <a:gd name="connsiteY2395" fmla="*/ 2682691 h 6862459"/>
              <a:gd name="connsiteX2396" fmla="*/ 6634063 w 7052477"/>
              <a:gd name="connsiteY2396" fmla="*/ 2679503 h 6862459"/>
              <a:gd name="connsiteX2397" fmla="*/ 6685067 w 7052477"/>
              <a:gd name="connsiteY2397" fmla="*/ 2730616 h 6862459"/>
              <a:gd name="connsiteX2398" fmla="*/ 6634063 w 7052477"/>
              <a:gd name="connsiteY2398" fmla="*/ 2781727 h 6862459"/>
              <a:gd name="connsiteX2399" fmla="*/ 6583059 w 7052477"/>
              <a:gd name="connsiteY2399" fmla="*/ 2730616 h 6862459"/>
              <a:gd name="connsiteX2400" fmla="*/ 6634063 w 7052477"/>
              <a:gd name="connsiteY2400" fmla="*/ 2679503 h 6862459"/>
              <a:gd name="connsiteX2401" fmla="*/ 2419920 w 7052477"/>
              <a:gd name="connsiteY2401" fmla="*/ 2675225 h 6862459"/>
              <a:gd name="connsiteX2402" fmla="*/ 2425336 w 7052477"/>
              <a:gd name="connsiteY2402" fmla="*/ 2680880 h 6862459"/>
              <a:gd name="connsiteX2403" fmla="*/ 2425332 w 7052477"/>
              <a:gd name="connsiteY2403" fmla="*/ 2681101 h 6862459"/>
              <a:gd name="connsiteX2404" fmla="*/ 2419468 w 7052477"/>
              <a:gd name="connsiteY2404" fmla="*/ 2686525 h 6862459"/>
              <a:gd name="connsiteX2405" fmla="*/ 2414057 w 7052477"/>
              <a:gd name="connsiteY2405" fmla="*/ 2680651 h 6862459"/>
              <a:gd name="connsiteX2406" fmla="*/ 2419920 w 7052477"/>
              <a:gd name="connsiteY2406" fmla="*/ 2675225 h 6862459"/>
              <a:gd name="connsiteX2407" fmla="*/ 2600916 w 7052477"/>
              <a:gd name="connsiteY2407" fmla="*/ 2668668 h 6862459"/>
              <a:gd name="connsiteX2408" fmla="*/ 2607686 w 7052477"/>
              <a:gd name="connsiteY2408" fmla="*/ 2675456 h 6862459"/>
              <a:gd name="connsiteX2409" fmla="*/ 2600916 w 7052477"/>
              <a:gd name="connsiteY2409" fmla="*/ 2682240 h 6862459"/>
              <a:gd name="connsiteX2410" fmla="*/ 2594145 w 7052477"/>
              <a:gd name="connsiteY2410" fmla="*/ 2675456 h 6862459"/>
              <a:gd name="connsiteX2411" fmla="*/ 2600916 w 7052477"/>
              <a:gd name="connsiteY2411" fmla="*/ 2668668 h 6862459"/>
              <a:gd name="connsiteX2412" fmla="*/ 7052476 w 7052477"/>
              <a:gd name="connsiteY2412" fmla="*/ 2665926 h 6862459"/>
              <a:gd name="connsiteX2413" fmla="*/ 7052476 w 7052477"/>
              <a:gd name="connsiteY2413" fmla="*/ 2779006 h 6862459"/>
              <a:gd name="connsiteX2414" fmla="*/ 7011331 w 7052477"/>
              <a:gd name="connsiteY2414" fmla="*/ 2737774 h 6862459"/>
              <a:gd name="connsiteX2415" fmla="*/ 7052476 w 7052477"/>
              <a:gd name="connsiteY2415" fmla="*/ 2665926 h 6862459"/>
              <a:gd name="connsiteX2416" fmla="*/ 5474513 w 7052477"/>
              <a:gd name="connsiteY2416" fmla="*/ 2651932 h 6862459"/>
              <a:gd name="connsiteX2417" fmla="*/ 5474740 w 7052477"/>
              <a:gd name="connsiteY2417" fmla="*/ 2651932 h 6862459"/>
              <a:gd name="connsiteX2418" fmla="*/ 5508817 w 7052477"/>
              <a:gd name="connsiteY2418" fmla="*/ 2686083 h 6862459"/>
              <a:gd name="connsiteX2419" fmla="*/ 5474965 w 7052477"/>
              <a:gd name="connsiteY2419" fmla="*/ 2720227 h 6862459"/>
              <a:gd name="connsiteX2420" fmla="*/ 5440662 w 7052477"/>
              <a:gd name="connsiteY2420" fmla="*/ 2686306 h 6862459"/>
              <a:gd name="connsiteX2421" fmla="*/ 5474513 w 7052477"/>
              <a:gd name="connsiteY2421" fmla="*/ 2651932 h 6862459"/>
              <a:gd name="connsiteX2422" fmla="*/ 1316790 w 7052477"/>
              <a:gd name="connsiteY2422" fmla="*/ 2648313 h 6862459"/>
              <a:gd name="connsiteX2423" fmla="*/ 1319047 w 7052477"/>
              <a:gd name="connsiteY2423" fmla="*/ 2649444 h 6862459"/>
              <a:gd name="connsiteX2424" fmla="*/ 1316790 w 7052477"/>
              <a:gd name="connsiteY2424" fmla="*/ 2649444 h 6862459"/>
              <a:gd name="connsiteX2425" fmla="*/ 4708551 w 7052477"/>
              <a:gd name="connsiteY2425" fmla="*/ 2635877 h 6862459"/>
              <a:gd name="connsiteX2426" fmla="*/ 4733150 w 7052477"/>
              <a:gd name="connsiteY2426" fmla="*/ 2660530 h 6862459"/>
              <a:gd name="connsiteX2427" fmla="*/ 4708551 w 7052477"/>
              <a:gd name="connsiteY2427" fmla="*/ 2685180 h 6862459"/>
              <a:gd name="connsiteX2428" fmla="*/ 4683952 w 7052477"/>
              <a:gd name="connsiteY2428" fmla="*/ 2660530 h 6862459"/>
              <a:gd name="connsiteX2429" fmla="*/ 4708551 w 7052477"/>
              <a:gd name="connsiteY2429" fmla="*/ 2635877 h 6862459"/>
              <a:gd name="connsiteX2430" fmla="*/ 1762059 w 7052477"/>
              <a:gd name="connsiteY2430" fmla="*/ 2633387 h 6862459"/>
              <a:gd name="connsiteX2431" fmla="*/ 1764767 w 7052477"/>
              <a:gd name="connsiteY2431" fmla="*/ 2636324 h 6862459"/>
              <a:gd name="connsiteX2432" fmla="*/ 1762059 w 7052477"/>
              <a:gd name="connsiteY2432" fmla="*/ 2639043 h 6862459"/>
              <a:gd name="connsiteX2433" fmla="*/ 1761824 w 7052477"/>
              <a:gd name="connsiteY2433" fmla="*/ 2639051 h 6862459"/>
              <a:gd name="connsiteX2434" fmla="*/ 1759125 w 7052477"/>
              <a:gd name="connsiteY2434" fmla="*/ 2636324 h 6862459"/>
              <a:gd name="connsiteX2435" fmla="*/ 1762059 w 7052477"/>
              <a:gd name="connsiteY2435" fmla="*/ 2633387 h 6862459"/>
              <a:gd name="connsiteX2436" fmla="*/ 5930163 w 7052477"/>
              <a:gd name="connsiteY2436" fmla="*/ 2625472 h 6862459"/>
              <a:gd name="connsiteX2437" fmla="*/ 5971688 w 7052477"/>
              <a:gd name="connsiteY2437" fmla="*/ 2667083 h 6862459"/>
              <a:gd name="connsiteX2438" fmla="*/ 5930163 w 7052477"/>
              <a:gd name="connsiteY2438" fmla="*/ 2708693 h 6862459"/>
              <a:gd name="connsiteX2439" fmla="*/ 5888638 w 7052477"/>
              <a:gd name="connsiteY2439" fmla="*/ 2667083 h 6862459"/>
              <a:gd name="connsiteX2440" fmla="*/ 5930163 w 7052477"/>
              <a:gd name="connsiteY2440" fmla="*/ 2625472 h 6862459"/>
              <a:gd name="connsiteX2441" fmla="*/ 3349502 w 7052477"/>
              <a:gd name="connsiteY2441" fmla="*/ 2624563 h 6862459"/>
              <a:gd name="connsiteX2442" fmla="*/ 3361235 w 7052477"/>
              <a:gd name="connsiteY2442" fmla="*/ 2636324 h 6862459"/>
              <a:gd name="connsiteX2443" fmla="*/ 3349725 w 7052477"/>
              <a:gd name="connsiteY2443" fmla="*/ 2648086 h 6862459"/>
              <a:gd name="connsiteX2444" fmla="*/ 3337766 w 7052477"/>
              <a:gd name="connsiteY2444" fmla="*/ 2636551 h 6862459"/>
              <a:gd name="connsiteX2445" fmla="*/ 3349274 w 7052477"/>
              <a:gd name="connsiteY2445" fmla="*/ 2624566 h 6862459"/>
              <a:gd name="connsiteX2446" fmla="*/ 3349502 w 7052477"/>
              <a:gd name="connsiteY2446" fmla="*/ 2624563 h 6862459"/>
              <a:gd name="connsiteX2447" fmla="*/ 6376561 w 7052477"/>
              <a:gd name="connsiteY2447" fmla="*/ 2604881 h 6862459"/>
              <a:gd name="connsiteX2448" fmla="*/ 6377014 w 7052477"/>
              <a:gd name="connsiteY2448" fmla="*/ 2604881 h 6862459"/>
              <a:gd name="connsiteX2449" fmla="*/ 6424857 w 7052477"/>
              <a:gd name="connsiteY2449" fmla="*/ 2653277 h 6862459"/>
              <a:gd name="connsiteX2450" fmla="*/ 6376561 w 7052477"/>
              <a:gd name="connsiteY2450" fmla="*/ 2701676 h 6862459"/>
              <a:gd name="connsiteX2451" fmla="*/ 6328265 w 7052477"/>
              <a:gd name="connsiteY2451" fmla="*/ 2653277 h 6862459"/>
              <a:gd name="connsiteX2452" fmla="*/ 6376561 w 7052477"/>
              <a:gd name="connsiteY2452" fmla="*/ 2604881 h 6862459"/>
              <a:gd name="connsiteX2453" fmla="*/ 4395983 w 7052477"/>
              <a:gd name="connsiteY2453" fmla="*/ 2599010 h 6862459"/>
              <a:gd name="connsiteX2454" fmla="*/ 4418551 w 7052477"/>
              <a:gd name="connsiteY2454" fmla="*/ 2621622 h 6862459"/>
              <a:gd name="connsiteX2455" fmla="*/ 4395983 w 7052477"/>
              <a:gd name="connsiteY2455" fmla="*/ 2644243 h 6862459"/>
              <a:gd name="connsiteX2456" fmla="*/ 4373415 w 7052477"/>
              <a:gd name="connsiteY2456" fmla="*/ 2621622 h 6862459"/>
              <a:gd name="connsiteX2457" fmla="*/ 4395983 w 7052477"/>
              <a:gd name="connsiteY2457" fmla="*/ 2599010 h 6862459"/>
              <a:gd name="connsiteX2458" fmla="*/ 1044619 w 7052477"/>
              <a:gd name="connsiteY2458" fmla="*/ 2597431 h 6862459"/>
              <a:gd name="connsiteX2459" fmla="*/ 1045748 w 7052477"/>
              <a:gd name="connsiteY2459" fmla="*/ 2598558 h 6862459"/>
              <a:gd name="connsiteX2460" fmla="*/ 1044619 w 7052477"/>
              <a:gd name="connsiteY2460" fmla="*/ 2598558 h 6862459"/>
              <a:gd name="connsiteX2461" fmla="*/ 1044619 w 7052477"/>
              <a:gd name="connsiteY2461" fmla="*/ 2597431 h 6862459"/>
              <a:gd name="connsiteX2462" fmla="*/ 5190833 w 7052477"/>
              <a:gd name="connsiteY2462" fmla="*/ 2592006 h 6862459"/>
              <a:gd name="connsiteX2463" fmla="*/ 5222202 w 7052477"/>
              <a:gd name="connsiteY2463" fmla="*/ 2623440 h 6862459"/>
              <a:gd name="connsiteX2464" fmla="*/ 5190833 w 7052477"/>
              <a:gd name="connsiteY2464" fmla="*/ 2654869 h 6862459"/>
              <a:gd name="connsiteX2465" fmla="*/ 5159463 w 7052477"/>
              <a:gd name="connsiteY2465" fmla="*/ 2623440 h 6862459"/>
              <a:gd name="connsiteX2466" fmla="*/ 5190833 w 7052477"/>
              <a:gd name="connsiteY2466" fmla="*/ 2592006 h 6862459"/>
              <a:gd name="connsiteX2467" fmla="*/ 6815962 w 7052477"/>
              <a:gd name="connsiteY2467" fmla="*/ 2586550 h 6862459"/>
              <a:gd name="connsiteX2468" fmla="*/ 6871931 w 7052477"/>
              <a:gd name="connsiteY2468" fmla="*/ 2642635 h 6862459"/>
              <a:gd name="connsiteX2469" fmla="*/ 6871931 w 7052477"/>
              <a:gd name="connsiteY2469" fmla="*/ 2643086 h 6862459"/>
              <a:gd name="connsiteX2470" fmla="*/ 6815512 w 7052477"/>
              <a:gd name="connsiteY2470" fmla="*/ 2699174 h 6862459"/>
              <a:gd name="connsiteX2471" fmla="*/ 6759542 w 7052477"/>
              <a:gd name="connsiteY2471" fmla="*/ 2642635 h 6862459"/>
              <a:gd name="connsiteX2472" fmla="*/ 6815962 w 7052477"/>
              <a:gd name="connsiteY2472" fmla="*/ 2586550 h 6862459"/>
              <a:gd name="connsiteX2473" fmla="*/ 3718263 w 7052477"/>
              <a:gd name="connsiteY2473" fmla="*/ 2585222 h 6862459"/>
              <a:gd name="connsiteX2474" fmla="*/ 3733383 w 7052477"/>
              <a:gd name="connsiteY2474" fmla="*/ 2600367 h 6862459"/>
              <a:gd name="connsiteX2475" fmla="*/ 3718263 w 7052477"/>
              <a:gd name="connsiteY2475" fmla="*/ 2615519 h 6862459"/>
              <a:gd name="connsiteX2476" fmla="*/ 3703142 w 7052477"/>
              <a:gd name="connsiteY2476" fmla="*/ 2600367 h 6862459"/>
              <a:gd name="connsiteX2477" fmla="*/ 3718263 w 7052477"/>
              <a:gd name="connsiteY2477" fmla="*/ 2585222 h 6862459"/>
              <a:gd name="connsiteX2478" fmla="*/ 4066715 w 7052477"/>
              <a:gd name="connsiteY2478" fmla="*/ 2580016 h 6862459"/>
              <a:gd name="connsiteX2479" fmla="*/ 4066942 w 7052477"/>
              <a:gd name="connsiteY2479" fmla="*/ 2580016 h 6862459"/>
              <a:gd name="connsiteX2480" fmla="*/ 4084995 w 7052477"/>
              <a:gd name="connsiteY2480" fmla="*/ 2598562 h 6862459"/>
              <a:gd name="connsiteX2481" fmla="*/ 4084993 w 7052477"/>
              <a:gd name="connsiteY2481" fmla="*/ 2598791 h 6862459"/>
              <a:gd name="connsiteX2482" fmla="*/ 4066263 w 7052477"/>
              <a:gd name="connsiteY2482" fmla="*/ 2617102 h 6862459"/>
              <a:gd name="connsiteX2483" fmla="*/ 4047984 w 7052477"/>
              <a:gd name="connsiteY2483" fmla="*/ 2598339 h 6862459"/>
              <a:gd name="connsiteX2484" fmla="*/ 4066715 w 7052477"/>
              <a:gd name="connsiteY2484" fmla="*/ 2580016 h 6862459"/>
              <a:gd name="connsiteX2485" fmla="*/ 1931546 w 7052477"/>
              <a:gd name="connsiteY2485" fmla="*/ 2568709 h 6862459"/>
              <a:gd name="connsiteX2486" fmla="*/ 1935382 w 7052477"/>
              <a:gd name="connsiteY2486" fmla="*/ 2572554 h 6862459"/>
              <a:gd name="connsiteX2487" fmla="*/ 1931546 w 7052477"/>
              <a:gd name="connsiteY2487" fmla="*/ 2576401 h 6862459"/>
              <a:gd name="connsiteX2488" fmla="*/ 1927709 w 7052477"/>
              <a:gd name="connsiteY2488" fmla="*/ 2572554 h 6862459"/>
              <a:gd name="connsiteX2489" fmla="*/ 1931546 w 7052477"/>
              <a:gd name="connsiteY2489" fmla="*/ 2568709 h 6862459"/>
              <a:gd name="connsiteX2490" fmla="*/ 3179788 w 7052477"/>
              <a:gd name="connsiteY2490" fmla="*/ 2561244 h 6862459"/>
              <a:gd name="connsiteX2491" fmla="*/ 3190846 w 7052477"/>
              <a:gd name="connsiteY2491" fmla="*/ 2572554 h 6862459"/>
              <a:gd name="connsiteX2492" fmla="*/ 3190844 w 7052477"/>
              <a:gd name="connsiteY2492" fmla="*/ 2572781 h 6862459"/>
              <a:gd name="connsiteX2493" fmla="*/ 3179336 w 7052477"/>
              <a:gd name="connsiteY2493" fmla="*/ 2583860 h 6862459"/>
              <a:gd name="connsiteX2494" fmla="*/ 3168280 w 7052477"/>
              <a:gd name="connsiteY2494" fmla="*/ 2572326 h 6862459"/>
              <a:gd name="connsiteX2495" fmla="*/ 3179788 w 7052477"/>
              <a:gd name="connsiteY2495" fmla="*/ 2561244 h 6862459"/>
              <a:gd name="connsiteX2496" fmla="*/ 5657541 w 7052477"/>
              <a:gd name="connsiteY2496" fmla="*/ 2559666 h 6862459"/>
              <a:gd name="connsiteX2497" fmla="*/ 5695455 w 7052477"/>
              <a:gd name="connsiteY2497" fmla="*/ 2597657 h 6862459"/>
              <a:gd name="connsiteX2498" fmla="*/ 5695455 w 7052477"/>
              <a:gd name="connsiteY2498" fmla="*/ 2598110 h 6862459"/>
              <a:gd name="connsiteX2499" fmla="*/ 5657091 w 7052477"/>
              <a:gd name="connsiteY2499" fmla="*/ 2636103 h 6862459"/>
              <a:gd name="connsiteX2500" fmla="*/ 5619177 w 7052477"/>
              <a:gd name="connsiteY2500" fmla="*/ 2597657 h 6862459"/>
              <a:gd name="connsiteX2501" fmla="*/ 5657541 w 7052477"/>
              <a:gd name="connsiteY2501" fmla="*/ 2559666 h 6862459"/>
              <a:gd name="connsiteX2502" fmla="*/ 781023 w 7052477"/>
              <a:gd name="connsiteY2502" fmla="*/ 2557856 h 6862459"/>
              <a:gd name="connsiteX2503" fmla="*/ 781475 w 7052477"/>
              <a:gd name="connsiteY2503" fmla="*/ 2558306 h 6862459"/>
              <a:gd name="connsiteX2504" fmla="*/ 781023 w 7052477"/>
              <a:gd name="connsiteY2504" fmla="*/ 2558761 h 6862459"/>
              <a:gd name="connsiteX2505" fmla="*/ 780572 w 7052477"/>
              <a:gd name="connsiteY2505" fmla="*/ 2558306 h 6862459"/>
              <a:gd name="connsiteX2506" fmla="*/ 781023 w 7052477"/>
              <a:gd name="connsiteY2506" fmla="*/ 2557856 h 6862459"/>
              <a:gd name="connsiteX2507" fmla="*/ 1471394 w 7052477"/>
              <a:gd name="connsiteY2507" fmla="*/ 2552185 h 6862459"/>
              <a:gd name="connsiteX2508" fmla="*/ 1473413 w 7052477"/>
              <a:gd name="connsiteY2508" fmla="*/ 2554241 h 6862459"/>
              <a:gd name="connsiteX2509" fmla="*/ 1473413 w 7052477"/>
              <a:gd name="connsiteY2509" fmla="*/ 2554715 h 6862459"/>
              <a:gd name="connsiteX2510" fmla="*/ 1471156 w 7052477"/>
              <a:gd name="connsiteY2510" fmla="*/ 2556495 h 6862459"/>
              <a:gd name="connsiteX2511" fmla="*/ 1468899 w 7052477"/>
              <a:gd name="connsiteY2511" fmla="*/ 2554241 h 6862459"/>
              <a:gd name="connsiteX2512" fmla="*/ 1471156 w 7052477"/>
              <a:gd name="connsiteY2512" fmla="*/ 2552203 h 6862459"/>
              <a:gd name="connsiteX2513" fmla="*/ 1471394 w 7052477"/>
              <a:gd name="connsiteY2513" fmla="*/ 2552185 h 6862459"/>
              <a:gd name="connsiteX2514" fmla="*/ 4896319 w 7052477"/>
              <a:gd name="connsiteY2514" fmla="*/ 2541120 h 6862459"/>
              <a:gd name="connsiteX2515" fmla="*/ 4924303 w 7052477"/>
              <a:gd name="connsiteY2515" fmla="*/ 2569161 h 6862459"/>
              <a:gd name="connsiteX2516" fmla="*/ 4896319 w 7052477"/>
              <a:gd name="connsiteY2516" fmla="*/ 2597201 h 6862459"/>
              <a:gd name="connsiteX2517" fmla="*/ 4868334 w 7052477"/>
              <a:gd name="connsiteY2517" fmla="*/ 2569161 h 6862459"/>
              <a:gd name="connsiteX2518" fmla="*/ 4896319 w 7052477"/>
              <a:gd name="connsiteY2518" fmla="*/ 2541120 h 6862459"/>
              <a:gd name="connsiteX2519" fmla="*/ 6112288 w 7052477"/>
              <a:gd name="connsiteY2519" fmla="*/ 2533652 h 6862459"/>
              <a:gd name="connsiteX2520" fmla="*/ 6157650 w 7052477"/>
              <a:gd name="connsiteY2520" fmla="*/ 2579107 h 6862459"/>
              <a:gd name="connsiteX2521" fmla="*/ 6112288 w 7052477"/>
              <a:gd name="connsiteY2521" fmla="*/ 2624563 h 6862459"/>
              <a:gd name="connsiteX2522" fmla="*/ 6066926 w 7052477"/>
              <a:gd name="connsiteY2522" fmla="*/ 2579107 h 6862459"/>
              <a:gd name="connsiteX2523" fmla="*/ 6112288 w 7052477"/>
              <a:gd name="connsiteY2523" fmla="*/ 2533652 h 6862459"/>
              <a:gd name="connsiteX2524" fmla="*/ 2106223 w 7052477"/>
              <a:gd name="connsiteY2524" fmla="*/ 2519634 h 6862459"/>
              <a:gd name="connsiteX2525" fmla="*/ 2110736 w 7052477"/>
              <a:gd name="connsiteY2525" fmla="*/ 2524160 h 6862459"/>
              <a:gd name="connsiteX2526" fmla="*/ 2106223 w 7052477"/>
              <a:gd name="connsiteY2526" fmla="*/ 2528684 h 6862459"/>
              <a:gd name="connsiteX2527" fmla="*/ 2101709 w 7052477"/>
              <a:gd name="connsiteY2527" fmla="*/ 2524160 h 6862459"/>
              <a:gd name="connsiteX2528" fmla="*/ 2106223 w 7052477"/>
              <a:gd name="connsiteY2528" fmla="*/ 2519634 h 6862459"/>
              <a:gd name="connsiteX2529" fmla="*/ 3005110 w 7052477"/>
              <a:gd name="connsiteY2529" fmla="*/ 2513980 h 6862459"/>
              <a:gd name="connsiteX2530" fmla="*/ 3015040 w 7052477"/>
              <a:gd name="connsiteY2530" fmla="*/ 2524160 h 6862459"/>
              <a:gd name="connsiteX2531" fmla="*/ 3015038 w 7052477"/>
              <a:gd name="connsiteY2531" fmla="*/ 2524385 h 6862459"/>
              <a:gd name="connsiteX2532" fmla="*/ 3004659 w 7052477"/>
              <a:gd name="connsiteY2532" fmla="*/ 2534332 h 6862459"/>
              <a:gd name="connsiteX2533" fmla="*/ 2994732 w 7052477"/>
              <a:gd name="connsiteY2533" fmla="*/ 2523929 h 6862459"/>
              <a:gd name="connsiteX2534" fmla="*/ 3005110 w 7052477"/>
              <a:gd name="connsiteY2534" fmla="*/ 2513980 h 6862459"/>
              <a:gd name="connsiteX2535" fmla="*/ 6558460 w 7052477"/>
              <a:gd name="connsiteY2535" fmla="*/ 2512604 h 6862459"/>
              <a:gd name="connsiteX2536" fmla="*/ 6611269 w 7052477"/>
              <a:gd name="connsiteY2536" fmla="*/ 2565297 h 6862459"/>
              <a:gd name="connsiteX2537" fmla="*/ 6611270 w 7052477"/>
              <a:gd name="connsiteY2537" fmla="*/ 2565522 h 6862459"/>
              <a:gd name="connsiteX2538" fmla="*/ 6558461 w 7052477"/>
              <a:gd name="connsiteY2538" fmla="*/ 2618440 h 6862459"/>
              <a:gd name="connsiteX2539" fmla="*/ 6505651 w 7052477"/>
              <a:gd name="connsiteY2539" fmla="*/ 2565522 h 6862459"/>
              <a:gd name="connsiteX2540" fmla="*/ 6558460 w 7052477"/>
              <a:gd name="connsiteY2540" fmla="*/ 2512604 h 6862459"/>
              <a:gd name="connsiteX2541" fmla="*/ 4586683 w 7052477"/>
              <a:gd name="connsiteY2541" fmla="*/ 2500864 h 6862459"/>
              <a:gd name="connsiteX2542" fmla="*/ 4611959 w 7052477"/>
              <a:gd name="connsiteY2542" fmla="*/ 2526194 h 6862459"/>
              <a:gd name="connsiteX2543" fmla="*/ 4586683 w 7052477"/>
              <a:gd name="connsiteY2543" fmla="*/ 2551523 h 6862459"/>
              <a:gd name="connsiteX2544" fmla="*/ 4561407 w 7052477"/>
              <a:gd name="connsiteY2544" fmla="*/ 2526194 h 6862459"/>
              <a:gd name="connsiteX2545" fmla="*/ 4586683 w 7052477"/>
              <a:gd name="connsiteY2545" fmla="*/ 2500864 h 6862459"/>
              <a:gd name="connsiteX2546" fmla="*/ 5375214 w 7052477"/>
              <a:gd name="connsiteY2546" fmla="*/ 2498828 h 6862459"/>
              <a:gd name="connsiteX2547" fmla="*/ 5410420 w 7052477"/>
              <a:gd name="connsiteY2547" fmla="*/ 2534113 h 6862459"/>
              <a:gd name="connsiteX2548" fmla="*/ 5410420 w 7052477"/>
              <a:gd name="connsiteY2548" fmla="*/ 2534563 h 6862459"/>
              <a:gd name="connsiteX2549" fmla="*/ 5374764 w 7052477"/>
              <a:gd name="connsiteY2549" fmla="*/ 2569840 h 6862459"/>
              <a:gd name="connsiteX2550" fmla="*/ 5339558 w 7052477"/>
              <a:gd name="connsiteY2550" fmla="*/ 2534113 h 6862459"/>
              <a:gd name="connsiteX2551" fmla="*/ 5375214 w 7052477"/>
              <a:gd name="connsiteY2551" fmla="*/ 2498828 h 6862459"/>
              <a:gd name="connsiteX2552" fmla="*/ 3560060 w 7052477"/>
              <a:gd name="connsiteY2552" fmla="*/ 2497019 h 6862459"/>
              <a:gd name="connsiteX2553" fmla="*/ 3574729 w 7052477"/>
              <a:gd name="connsiteY2553" fmla="*/ 2511724 h 6862459"/>
              <a:gd name="connsiteX2554" fmla="*/ 3560060 w 7052477"/>
              <a:gd name="connsiteY2554" fmla="*/ 2526427 h 6862459"/>
              <a:gd name="connsiteX2555" fmla="*/ 3545391 w 7052477"/>
              <a:gd name="connsiteY2555" fmla="*/ 2511724 h 6862459"/>
              <a:gd name="connsiteX2556" fmla="*/ 3560060 w 7052477"/>
              <a:gd name="connsiteY2556" fmla="*/ 2497019 h 6862459"/>
              <a:gd name="connsiteX2557" fmla="*/ 6995116 w 7052477"/>
              <a:gd name="connsiteY2557" fmla="*/ 2493970 h 6862459"/>
              <a:gd name="connsiteX2558" fmla="*/ 7052477 w 7052477"/>
              <a:gd name="connsiteY2558" fmla="*/ 2528879 h 6862459"/>
              <a:gd name="connsiteX2559" fmla="*/ 7052477 w 7052477"/>
              <a:gd name="connsiteY2559" fmla="*/ 2580667 h 6862459"/>
              <a:gd name="connsiteX2560" fmla="*/ 7023383 w 7052477"/>
              <a:gd name="connsiteY2560" fmla="*/ 2609822 h 6862459"/>
              <a:gd name="connsiteX2561" fmla="*/ 6942607 w 7052477"/>
              <a:gd name="connsiteY2561" fmla="*/ 2580667 h 6862459"/>
              <a:gd name="connsiteX2562" fmla="*/ 6971701 w 7052477"/>
              <a:gd name="connsiteY2562" fmla="*/ 2499724 h 6862459"/>
              <a:gd name="connsiteX2563" fmla="*/ 6995116 w 7052477"/>
              <a:gd name="connsiteY2563" fmla="*/ 2493970 h 6862459"/>
              <a:gd name="connsiteX2564" fmla="*/ 1190634 w 7052477"/>
              <a:gd name="connsiteY2564" fmla="*/ 2489554 h 6862459"/>
              <a:gd name="connsiteX2565" fmla="*/ 1191762 w 7052477"/>
              <a:gd name="connsiteY2565" fmla="*/ 2490687 h 6862459"/>
              <a:gd name="connsiteX2566" fmla="*/ 1190634 w 7052477"/>
              <a:gd name="connsiteY2566" fmla="*/ 2491814 h 6862459"/>
              <a:gd name="connsiteX2567" fmla="*/ 2284510 w 7052477"/>
              <a:gd name="connsiteY2567" fmla="*/ 2486162 h 6862459"/>
              <a:gd name="connsiteX2568" fmla="*/ 2290152 w 7052477"/>
              <a:gd name="connsiteY2568" fmla="*/ 2491814 h 6862459"/>
              <a:gd name="connsiteX2569" fmla="*/ 2290152 w 7052477"/>
              <a:gd name="connsiteY2569" fmla="*/ 2494067 h 6862459"/>
              <a:gd name="connsiteX2570" fmla="*/ 2283500 w 7052477"/>
              <a:gd name="connsiteY2570" fmla="*/ 2498485 h 6862459"/>
              <a:gd name="connsiteX2571" fmla="*/ 2279094 w 7052477"/>
              <a:gd name="connsiteY2571" fmla="*/ 2491814 h 6862459"/>
              <a:gd name="connsiteX2572" fmla="*/ 2284510 w 7052477"/>
              <a:gd name="connsiteY2572" fmla="*/ 2486162 h 6862459"/>
              <a:gd name="connsiteX2573" fmla="*/ 2826822 w 7052477"/>
              <a:gd name="connsiteY2573" fmla="*/ 2482769 h 6862459"/>
              <a:gd name="connsiteX2574" fmla="*/ 2827051 w 7052477"/>
              <a:gd name="connsiteY2574" fmla="*/ 2482772 h 6862459"/>
              <a:gd name="connsiteX2575" fmla="*/ 2835624 w 7052477"/>
              <a:gd name="connsiteY2575" fmla="*/ 2491814 h 6862459"/>
              <a:gd name="connsiteX2576" fmla="*/ 2835624 w 7052477"/>
              <a:gd name="connsiteY2576" fmla="*/ 2492275 h 6862459"/>
              <a:gd name="connsiteX2577" fmla="*/ 2826822 w 7052477"/>
              <a:gd name="connsiteY2577" fmla="*/ 2500639 h 6862459"/>
              <a:gd name="connsiteX2578" fmla="*/ 2826594 w 7052477"/>
              <a:gd name="connsiteY2578" fmla="*/ 2500640 h 6862459"/>
              <a:gd name="connsiteX2579" fmla="*/ 2817795 w 7052477"/>
              <a:gd name="connsiteY2579" fmla="*/ 2491814 h 6862459"/>
              <a:gd name="connsiteX2580" fmla="*/ 2826822 w 7052477"/>
              <a:gd name="connsiteY2580" fmla="*/ 2482769 h 6862459"/>
              <a:gd name="connsiteX2581" fmla="*/ 4262380 w 7052477"/>
              <a:gd name="connsiteY2581" fmla="*/ 2476212 h 6862459"/>
              <a:gd name="connsiteX2582" fmla="*/ 4284948 w 7052477"/>
              <a:gd name="connsiteY2582" fmla="*/ 2498828 h 6862459"/>
              <a:gd name="connsiteX2583" fmla="*/ 4262380 w 7052477"/>
              <a:gd name="connsiteY2583" fmla="*/ 2521445 h 6862459"/>
              <a:gd name="connsiteX2584" fmla="*/ 4239812 w 7052477"/>
              <a:gd name="connsiteY2584" fmla="*/ 2498828 h 6862459"/>
              <a:gd name="connsiteX2585" fmla="*/ 4262380 w 7052477"/>
              <a:gd name="connsiteY2585" fmla="*/ 2476212 h 6862459"/>
              <a:gd name="connsiteX2586" fmla="*/ 3920699 w 7052477"/>
              <a:gd name="connsiteY2586" fmla="*/ 2472593 h 6862459"/>
              <a:gd name="connsiteX2587" fmla="*/ 3938754 w 7052477"/>
              <a:gd name="connsiteY2587" fmla="*/ 2490689 h 6862459"/>
              <a:gd name="connsiteX2588" fmla="*/ 3922827 w 7052477"/>
              <a:gd name="connsiteY2588" fmla="*/ 2506649 h 6862459"/>
              <a:gd name="connsiteX2589" fmla="*/ 3902870 w 7052477"/>
              <a:gd name="connsiteY2589" fmla="*/ 2490689 h 6862459"/>
              <a:gd name="connsiteX2590" fmla="*/ 3920699 w 7052477"/>
              <a:gd name="connsiteY2590" fmla="*/ 2472593 h 6862459"/>
              <a:gd name="connsiteX2591" fmla="*/ 1632743 w 7052477"/>
              <a:gd name="connsiteY2591" fmla="*/ 2469425 h 6862459"/>
              <a:gd name="connsiteX2592" fmla="*/ 1635677 w 7052477"/>
              <a:gd name="connsiteY2592" fmla="*/ 2472140 h 6862459"/>
              <a:gd name="connsiteX2593" fmla="*/ 1632743 w 7052477"/>
              <a:gd name="connsiteY2593" fmla="*/ 2475079 h 6862459"/>
              <a:gd name="connsiteX2594" fmla="*/ 1630035 w 7052477"/>
              <a:gd name="connsiteY2594" fmla="*/ 2472140 h 6862459"/>
              <a:gd name="connsiteX2595" fmla="*/ 1632743 w 7052477"/>
              <a:gd name="connsiteY2595" fmla="*/ 2469425 h 6862459"/>
              <a:gd name="connsiteX2596" fmla="*/ 2465056 w 7052477"/>
              <a:gd name="connsiteY2596" fmla="*/ 2468745 h 6862459"/>
              <a:gd name="connsiteX2597" fmla="*/ 2471826 w 7052477"/>
              <a:gd name="connsiteY2597" fmla="*/ 2475532 h 6862459"/>
              <a:gd name="connsiteX2598" fmla="*/ 2465056 w 7052477"/>
              <a:gd name="connsiteY2598" fmla="*/ 2482319 h 6862459"/>
              <a:gd name="connsiteX2599" fmla="*/ 2458285 w 7052477"/>
              <a:gd name="connsiteY2599" fmla="*/ 2475532 h 6862459"/>
              <a:gd name="connsiteX2600" fmla="*/ 2465056 w 7052477"/>
              <a:gd name="connsiteY2600" fmla="*/ 2468745 h 6862459"/>
              <a:gd name="connsiteX2601" fmla="*/ 2646278 w 7052477"/>
              <a:gd name="connsiteY2601" fmla="*/ 2467611 h 6862459"/>
              <a:gd name="connsiteX2602" fmla="*/ 2654177 w 7052477"/>
              <a:gd name="connsiteY2602" fmla="*/ 2475532 h 6862459"/>
              <a:gd name="connsiteX2603" fmla="*/ 2646278 w 7052477"/>
              <a:gd name="connsiteY2603" fmla="*/ 2483445 h 6862459"/>
              <a:gd name="connsiteX2604" fmla="*/ 2638379 w 7052477"/>
              <a:gd name="connsiteY2604" fmla="*/ 2475532 h 6862459"/>
              <a:gd name="connsiteX2605" fmla="*/ 2646278 w 7052477"/>
              <a:gd name="connsiteY2605" fmla="*/ 2467611 h 6862459"/>
              <a:gd name="connsiteX2606" fmla="*/ 5840117 w 7052477"/>
              <a:gd name="connsiteY2606" fmla="*/ 2467387 h 6862459"/>
              <a:gd name="connsiteX2607" fmla="*/ 5882093 w 7052477"/>
              <a:gd name="connsiteY2607" fmla="*/ 2509455 h 6862459"/>
              <a:gd name="connsiteX2608" fmla="*/ 5840117 w 7052477"/>
              <a:gd name="connsiteY2608" fmla="*/ 2551523 h 6862459"/>
              <a:gd name="connsiteX2609" fmla="*/ 5798140 w 7052477"/>
              <a:gd name="connsiteY2609" fmla="*/ 2509455 h 6862459"/>
              <a:gd name="connsiteX2610" fmla="*/ 5840117 w 7052477"/>
              <a:gd name="connsiteY2610" fmla="*/ 2467387 h 6862459"/>
              <a:gd name="connsiteX2611" fmla="*/ 5081829 w 7052477"/>
              <a:gd name="connsiteY2611" fmla="*/ 2446353 h 6862459"/>
              <a:gd name="connsiteX2612" fmla="*/ 5087202 w 7052477"/>
              <a:gd name="connsiteY2612" fmla="*/ 2446353 h 6862459"/>
              <a:gd name="connsiteX2613" fmla="*/ 5116449 w 7052477"/>
              <a:gd name="connsiteY2613" fmla="*/ 2481054 h 6862459"/>
              <a:gd name="connsiteX2614" fmla="*/ 5081829 w 7052477"/>
              <a:gd name="connsiteY2614" fmla="*/ 2510362 h 6862459"/>
              <a:gd name="connsiteX2615" fmla="*/ 5052582 w 7052477"/>
              <a:gd name="connsiteY2615" fmla="*/ 2481054 h 6862459"/>
              <a:gd name="connsiteX2616" fmla="*/ 5081829 w 7052477"/>
              <a:gd name="connsiteY2616" fmla="*/ 2446353 h 6862459"/>
              <a:gd name="connsiteX2617" fmla="*/ 6294413 w 7052477"/>
              <a:gd name="connsiteY2617" fmla="*/ 2442050 h 6862459"/>
              <a:gd name="connsiteX2618" fmla="*/ 6343611 w 7052477"/>
              <a:gd name="connsiteY2618" fmla="*/ 2491355 h 6862459"/>
              <a:gd name="connsiteX2619" fmla="*/ 6294413 w 7052477"/>
              <a:gd name="connsiteY2619" fmla="*/ 2540657 h 6862459"/>
              <a:gd name="connsiteX2620" fmla="*/ 6245214 w 7052477"/>
              <a:gd name="connsiteY2620" fmla="*/ 2491355 h 6862459"/>
              <a:gd name="connsiteX2621" fmla="*/ 6294413 w 7052477"/>
              <a:gd name="connsiteY2621" fmla="*/ 2442050 h 6862459"/>
              <a:gd name="connsiteX2622" fmla="*/ 918914 w 7052477"/>
              <a:gd name="connsiteY2622" fmla="*/ 2439116 h 6862459"/>
              <a:gd name="connsiteX2623" fmla="*/ 920043 w 7052477"/>
              <a:gd name="connsiteY2623" fmla="*/ 2440245 h 6862459"/>
              <a:gd name="connsiteX2624" fmla="*/ 918914 w 7052477"/>
              <a:gd name="connsiteY2624" fmla="*/ 2441380 h 6862459"/>
              <a:gd name="connsiteX2625" fmla="*/ 917786 w 7052477"/>
              <a:gd name="connsiteY2625" fmla="*/ 2440245 h 6862459"/>
              <a:gd name="connsiteX2626" fmla="*/ 918914 w 7052477"/>
              <a:gd name="connsiteY2626" fmla="*/ 2439116 h 6862459"/>
              <a:gd name="connsiteX2627" fmla="*/ 3395313 w 7052477"/>
              <a:gd name="connsiteY2627" fmla="*/ 2422152 h 6862459"/>
              <a:gd name="connsiteX2628" fmla="*/ 3409305 w 7052477"/>
              <a:gd name="connsiteY2628" fmla="*/ 2436177 h 6862459"/>
              <a:gd name="connsiteX2629" fmla="*/ 3395313 w 7052477"/>
              <a:gd name="connsiteY2629" fmla="*/ 2450199 h 6862459"/>
              <a:gd name="connsiteX2630" fmla="*/ 3381321 w 7052477"/>
              <a:gd name="connsiteY2630" fmla="*/ 2436177 h 6862459"/>
              <a:gd name="connsiteX2631" fmla="*/ 3395313 w 7052477"/>
              <a:gd name="connsiteY2631" fmla="*/ 2422152 h 6862459"/>
              <a:gd name="connsiteX2632" fmla="*/ 6740585 w 7052477"/>
              <a:gd name="connsiteY2632" fmla="*/ 2420325 h 6862459"/>
              <a:gd name="connsiteX2633" fmla="*/ 6797683 w 7052477"/>
              <a:gd name="connsiteY2633" fmla="*/ 2477547 h 6862459"/>
              <a:gd name="connsiteX2634" fmla="*/ 6740585 w 7052477"/>
              <a:gd name="connsiteY2634" fmla="*/ 2534765 h 6862459"/>
              <a:gd name="connsiteX2635" fmla="*/ 6683487 w 7052477"/>
              <a:gd name="connsiteY2635" fmla="*/ 2477547 h 6862459"/>
              <a:gd name="connsiteX2636" fmla="*/ 6740585 w 7052477"/>
              <a:gd name="connsiteY2636" fmla="*/ 2420325 h 6862459"/>
              <a:gd name="connsiteX2637" fmla="*/ 5559144 w 7052477"/>
              <a:gd name="connsiteY2637" fmla="*/ 2405871 h 6862459"/>
              <a:gd name="connsiteX2638" fmla="*/ 5598412 w 7052477"/>
              <a:gd name="connsiteY2638" fmla="*/ 2445222 h 6862459"/>
              <a:gd name="connsiteX2639" fmla="*/ 5559144 w 7052477"/>
              <a:gd name="connsiteY2639" fmla="*/ 2484581 h 6862459"/>
              <a:gd name="connsiteX2640" fmla="*/ 5519875 w 7052477"/>
              <a:gd name="connsiteY2640" fmla="*/ 2445222 h 6862459"/>
              <a:gd name="connsiteX2641" fmla="*/ 5559144 w 7052477"/>
              <a:gd name="connsiteY2641" fmla="*/ 2405871 h 6862459"/>
              <a:gd name="connsiteX2642" fmla="*/ 4776255 w 7052477"/>
              <a:gd name="connsiteY2642" fmla="*/ 2403836 h 6862459"/>
              <a:gd name="connsiteX2643" fmla="*/ 4796443 w 7052477"/>
              <a:gd name="connsiteY2643" fmla="*/ 2412167 h 6862459"/>
              <a:gd name="connsiteX2644" fmla="*/ 4804917 w 7052477"/>
              <a:gd name="connsiteY2644" fmla="*/ 2432328 h 6862459"/>
              <a:gd name="connsiteX2645" fmla="*/ 4804918 w 7052477"/>
              <a:gd name="connsiteY2645" fmla="*/ 2432554 h 6862459"/>
              <a:gd name="connsiteX2646" fmla="*/ 4776257 w 7052477"/>
              <a:gd name="connsiteY2646" fmla="*/ 2461280 h 6862459"/>
              <a:gd name="connsiteX2647" fmla="*/ 4747595 w 7052477"/>
              <a:gd name="connsiteY2647" fmla="*/ 2432559 h 6862459"/>
              <a:gd name="connsiteX2648" fmla="*/ 4755989 w 7052477"/>
              <a:gd name="connsiteY2648" fmla="*/ 2412246 h 6862459"/>
              <a:gd name="connsiteX2649" fmla="*/ 1800651 w 7052477"/>
              <a:gd name="connsiteY2649" fmla="*/ 2399764 h 6862459"/>
              <a:gd name="connsiteX2650" fmla="*/ 1804487 w 7052477"/>
              <a:gd name="connsiteY2650" fmla="*/ 2403612 h 6862459"/>
              <a:gd name="connsiteX2651" fmla="*/ 1800651 w 7052477"/>
              <a:gd name="connsiteY2651" fmla="*/ 2407454 h 6862459"/>
              <a:gd name="connsiteX2652" fmla="*/ 1796814 w 7052477"/>
              <a:gd name="connsiteY2652" fmla="*/ 2403612 h 6862459"/>
              <a:gd name="connsiteX2653" fmla="*/ 1800651 w 7052477"/>
              <a:gd name="connsiteY2653" fmla="*/ 2399764 h 6862459"/>
              <a:gd name="connsiteX2654" fmla="*/ 654867 w 7052477"/>
              <a:gd name="connsiteY2654" fmla="*/ 2399311 h 6862459"/>
              <a:gd name="connsiteX2655" fmla="*/ 655319 w 7052477"/>
              <a:gd name="connsiteY2655" fmla="*/ 2399764 h 6862459"/>
              <a:gd name="connsiteX2656" fmla="*/ 654867 w 7052477"/>
              <a:gd name="connsiteY2656" fmla="*/ 2400216 h 6862459"/>
              <a:gd name="connsiteX2657" fmla="*/ 654416 w 7052477"/>
              <a:gd name="connsiteY2657" fmla="*/ 2399764 h 6862459"/>
              <a:gd name="connsiteX2658" fmla="*/ 654867 w 7052477"/>
              <a:gd name="connsiteY2658" fmla="*/ 2399311 h 6862459"/>
              <a:gd name="connsiteX2659" fmla="*/ 1343872 w 7052477"/>
              <a:gd name="connsiteY2659" fmla="*/ 2391847 h 6862459"/>
              <a:gd name="connsiteX2660" fmla="*/ 1344352 w 7052477"/>
              <a:gd name="connsiteY2660" fmla="*/ 2391847 h 6862459"/>
              <a:gd name="connsiteX2661" fmla="*/ 1346129 w 7052477"/>
              <a:gd name="connsiteY2661" fmla="*/ 2394108 h 6862459"/>
              <a:gd name="connsiteX2662" fmla="*/ 1343872 w 7052477"/>
              <a:gd name="connsiteY2662" fmla="*/ 2396368 h 6862459"/>
              <a:gd name="connsiteX2663" fmla="*/ 1341841 w 7052477"/>
              <a:gd name="connsiteY2663" fmla="*/ 2394108 h 6862459"/>
              <a:gd name="connsiteX2664" fmla="*/ 1341828 w 7052477"/>
              <a:gd name="connsiteY2664" fmla="*/ 2393871 h 6862459"/>
              <a:gd name="connsiteX2665" fmla="*/ 1343872 w 7052477"/>
              <a:gd name="connsiteY2665" fmla="*/ 2391847 h 6862459"/>
              <a:gd name="connsiteX2666" fmla="*/ 3767461 w 7052477"/>
              <a:gd name="connsiteY2666" fmla="*/ 2376695 h 6862459"/>
              <a:gd name="connsiteX2667" fmla="*/ 3784839 w 7052477"/>
              <a:gd name="connsiteY2667" fmla="*/ 2394111 h 6862459"/>
              <a:gd name="connsiteX2668" fmla="*/ 3767461 w 7052477"/>
              <a:gd name="connsiteY2668" fmla="*/ 2411525 h 6862459"/>
              <a:gd name="connsiteX2669" fmla="*/ 3750084 w 7052477"/>
              <a:gd name="connsiteY2669" fmla="*/ 2394111 h 6862459"/>
              <a:gd name="connsiteX2670" fmla="*/ 3767461 w 7052477"/>
              <a:gd name="connsiteY2670" fmla="*/ 2376695 h 6862459"/>
              <a:gd name="connsiteX2671" fmla="*/ 6022918 w 7052477"/>
              <a:gd name="connsiteY2671" fmla="*/ 2374654 h 6862459"/>
              <a:gd name="connsiteX2672" fmla="*/ 6069409 w 7052477"/>
              <a:gd name="connsiteY2672" fmla="*/ 2421243 h 6862459"/>
              <a:gd name="connsiteX2673" fmla="*/ 6022918 w 7052477"/>
              <a:gd name="connsiteY2673" fmla="*/ 2467837 h 6862459"/>
              <a:gd name="connsiteX2674" fmla="*/ 5976428 w 7052477"/>
              <a:gd name="connsiteY2674" fmla="*/ 2421243 h 6862459"/>
              <a:gd name="connsiteX2675" fmla="*/ 6022918 w 7052477"/>
              <a:gd name="connsiteY2675" fmla="*/ 2374654 h 6862459"/>
              <a:gd name="connsiteX2676" fmla="*/ 4456466 w 7052477"/>
              <a:gd name="connsiteY2676" fmla="*/ 2374428 h 6862459"/>
              <a:gd name="connsiteX2677" fmla="*/ 4481742 w 7052477"/>
              <a:gd name="connsiteY2677" fmla="*/ 2399764 h 6862459"/>
              <a:gd name="connsiteX2678" fmla="*/ 4456466 w 7052477"/>
              <a:gd name="connsiteY2678" fmla="*/ 2425094 h 6862459"/>
              <a:gd name="connsiteX2679" fmla="*/ 4431189 w 7052477"/>
              <a:gd name="connsiteY2679" fmla="*/ 2399764 h 6862459"/>
              <a:gd name="connsiteX2680" fmla="*/ 4456466 w 7052477"/>
              <a:gd name="connsiteY2680" fmla="*/ 2374428 h 6862459"/>
              <a:gd name="connsiteX2681" fmla="*/ 4120652 w 7052477"/>
              <a:gd name="connsiteY2681" fmla="*/ 2363576 h 6862459"/>
              <a:gd name="connsiteX2682" fmla="*/ 4141866 w 7052477"/>
              <a:gd name="connsiteY2682" fmla="*/ 2384838 h 6862459"/>
              <a:gd name="connsiteX2683" fmla="*/ 4120652 w 7052477"/>
              <a:gd name="connsiteY2683" fmla="*/ 2406098 h 6862459"/>
              <a:gd name="connsiteX2684" fmla="*/ 4099438 w 7052477"/>
              <a:gd name="connsiteY2684" fmla="*/ 2384838 h 6862459"/>
              <a:gd name="connsiteX2685" fmla="*/ 4120652 w 7052477"/>
              <a:gd name="connsiteY2685" fmla="*/ 2363576 h 6862459"/>
              <a:gd name="connsiteX2686" fmla="*/ 3224924 w 7052477"/>
              <a:gd name="connsiteY2686" fmla="*/ 2361545 h 6862459"/>
              <a:gd name="connsiteX2687" fmla="*/ 3237788 w 7052477"/>
              <a:gd name="connsiteY2687" fmla="*/ 2374432 h 6862459"/>
              <a:gd name="connsiteX2688" fmla="*/ 3224924 w 7052477"/>
              <a:gd name="connsiteY2688" fmla="*/ 2387324 h 6862459"/>
              <a:gd name="connsiteX2689" fmla="*/ 3212060 w 7052477"/>
              <a:gd name="connsiteY2689" fmla="*/ 2374432 h 6862459"/>
              <a:gd name="connsiteX2690" fmla="*/ 3224924 w 7052477"/>
              <a:gd name="connsiteY2690" fmla="*/ 2361545 h 6862459"/>
              <a:gd name="connsiteX2691" fmla="*/ 5267789 w 7052477"/>
              <a:gd name="connsiteY2691" fmla="*/ 2352043 h 6862459"/>
              <a:gd name="connsiteX2692" fmla="*/ 5303672 w 7052477"/>
              <a:gd name="connsiteY2692" fmla="*/ 2388003 h 6862459"/>
              <a:gd name="connsiteX2693" fmla="*/ 5267789 w 7052477"/>
              <a:gd name="connsiteY2693" fmla="*/ 2423965 h 6862459"/>
              <a:gd name="connsiteX2694" fmla="*/ 5231906 w 7052477"/>
              <a:gd name="connsiteY2694" fmla="*/ 2388003 h 6862459"/>
              <a:gd name="connsiteX2695" fmla="*/ 5267789 w 7052477"/>
              <a:gd name="connsiteY2695" fmla="*/ 2352043 h 6862459"/>
              <a:gd name="connsiteX2696" fmla="*/ 6476537 w 7052477"/>
              <a:gd name="connsiteY2696" fmla="*/ 2349542 h 6862459"/>
              <a:gd name="connsiteX2697" fmla="*/ 6530249 w 7052477"/>
              <a:gd name="connsiteY2697" fmla="*/ 2403367 h 6862459"/>
              <a:gd name="connsiteX2698" fmla="*/ 6476537 w 7052477"/>
              <a:gd name="connsiteY2698" fmla="*/ 2457195 h 6862459"/>
              <a:gd name="connsiteX2699" fmla="*/ 6422825 w 7052477"/>
              <a:gd name="connsiteY2699" fmla="*/ 2403367 h 6862459"/>
              <a:gd name="connsiteX2700" fmla="*/ 6476537 w 7052477"/>
              <a:gd name="connsiteY2700" fmla="*/ 2349542 h 6862459"/>
              <a:gd name="connsiteX2701" fmla="*/ 1973522 w 7052477"/>
              <a:gd name="connsiteY2701" fmla="*/ 2343899 h 6862459"/>
              <a:gd name="connsiteX2702" fmla="*/ 1978487 w 7052477"/>
              <a:gd name="connsiteY2702" fmla="*/ 2348874 h 6862459"/>
              <a:gd name="connsiteX2703" fmla="*/ 1973522 w 7052477"/>
              <a:gd name="connsiteY2703" fmla="*/ 2353851 h 6862459"/>
              <a:gd name="connsiteX2704" fmla="*/ 1968557 w 7052477"/>
              <a:gd name="connsiteY2704" fmla="*/ 2348874 h 6862459"/>
              <a:gd name="connsiteX2705" fmla="*/ 1973522 w 7052477"/>
              <a:gd name="connsiteY2705" fmla="*/ 2343899 h 6862459"/>
              <a:gd name="connsiteX2706" fmla="*/ 6922484 w 7052477"/>
              <a:gd name="connsiteY2706" fmla="*/ 2327595 h 6862459"/>
              <a:gd name="connsiteX2707" fmla="*/ 6984547 w 7052477"/>
              <a:gd name="connsiteY2707" fmla="*/ 2389790 h 6862459"/>
              <a:gd name="connsiteX2708" fmla="*/ 6922484 w 7052477"/>
              <a:gd name="connsiteY2708" fmla="*/ 2451985 h 6862459"/>
              <a:gd name="connsiteX2709" fmla="*/ 6860421 w 7052477"/>
              <a:gd name="connsiteY2709" fmla="*/ 2389790 h 6862459"/>
              <a:gd name="connsiteX2710" fmla="*/ 6922484 w 7052477"/>
              <a:gd name="connsiteY2710" fmla="*/ 2327595 h 6862459"/>
              <a:gd name="connsiteX2711" fmla="*/ 3050021 w 7052477"/>
              <a:gd name="connsiteY2711" fmla="*/ 2315178 h 6862459"/>
              <a:gd name="connsiteX2712" fmla="*/ 3061757 w 7052477"/>
              <a:gd name="connsiteY2712" fmla="*/ 2326937 h 6862459"/>
              <a:gd name="connsiteX2713" fmla="*/ 3050021 w 7052477"/>
              <a:gd name="connsiteY2713" fmla="*/ 2338699 h 6862459"/>
              <a:gd name="connsiteX2714" fmla="*/ 3038286 w 7052477"/>
              <a:gd name="connsiteY2714" fmla="*/ 2326937 h 6862459"/>
              <a:gd name="connsiteX2715" fmla="*/ 3050021 w 7052477"/>
              <a:gd name="connsiteY2715" fmla="*/ 2315178 h 6862459"/>
              <a:gd name="connsiteX2716" fmla="*/ 5742848 w 7052477"/>
              <a:gd name="connsiteY2716" fmla="*/ 2312917 h 6862459"/>
              <a:gd name="connsiteX2717" fmla="*/ 5785953 w 7052477"/>
              <a:gd name="connsiteY2717" fmla="*/ 2356112 h 6862459"/>
              <a:gd name="connsiteX2718" fmla="*/ 5785953 w 7052477"/>
              <a:gd name="connsiteY2718" fmla="*/ 2356560 h 6862459"/>
              <a:gd name="connsiteX2719" fmla="*/ 5742398 w 7052477"/>
              <a:gd name="connsiteY2719" fmla="*/ 2399759 h 6862459"/>
              <a:gd name="connsiteX2720" fmla="*/ 5699293 w 7052477"/>
              <a:gd name="connsiteY2720" fmla="*/ 2356112 h 6862459"/>
              <a:gd name="connsiteX2721" fmla="*/ 5742848 w 7052477"/>
              <a:gd name="connsiteY2721" fmla="*/ 2312917 h 6862459"/>
              <a:gd name="connsiteX2722" fmla="*/ 4964925 w 7052477"/>
              <a:gd name="connsiteY2722" fmla="*/ 2307719 h 6862459"/>
              <a:gd name="connsiteX2723" fmla="*/ 4996746 w 7052477"/>
              <a:gd name="connsiteY2723" fmla="*/ 2339604 h 6862459"/>
              <a:gd name="connsiteX2724" fmla="*/ 4964925 w 7052477"/>
              <a:gd name="connsiteY2724" fmla="*/ 2371494 h 6862459"/>
              <a:gd name="connsiteX2725" fmla="*/ 4933104 w 7052477"/>
              <a:gd name="connsiteY2725" fmla="*/ 2339604 h 6862459"/>
              <a:gd name="connsiteX2726" fmla="*/ 4964925 w 7052477"/>
              <a:gd name="connsiteY2726" fmla="*/ 2307719 h 6862459"/>
              <a:gd name="connsiteX2727" fmla="*/ 1504105 w 7052477"/>
              <a:gd name="connsiteY2727" fmla="*/ 2306813 h 6862459"/>
              <a:gd name="connsiteX2728" fmla="*/ 1507039 w 7052477"/>
              <a:gd name="connsiteY2728" fmla="*/ 2309527 h 6862459"/>
              <a:gd name="connsiteX2729" fmla="*/ 1504105 w 7052477"/>
              <a:gd name="connsiteY2729" fmla="*/ 2312464 h 6862459"/>
              <a:gd name="connsiteX2730" fmla="*/ 1501397 w 7052477"/>
              <a:gd name="connsiteY2730" fmla="*/ 2309527 h 6862459"/>
              <a:gd name="connsiteX2731" fmla="*/ 1504105 w 7052477"/>
              <a:gd name="connsiteY2731" fmla="*/ 2306813 h 6862459"/>
              <a:gd name="connsiteX2732" fmla="*/ 2150234 w 7052477"/>
              <a:gd name="connsiteY2732" fmla="*/ 2302281 h 6862459"/>
              <a:gd name="connsiteX2733" fmla="*/ 2156323 w 7052477"/>
              <a:gd name="connsiteY2733" fmla="*/ 2308394 h 6862459"/>
              <a:gd name="connsiteX2734" fmla="*/ 2156323 w 7052477"/>
              <a:gd name="connsiteY2734" fmla="*/ 2310780 h 6862459"/>
              <a:gd name="connsiteX2735" fmla="*/ 2148928 w 7052477"/>
              <a:gd name="connsiteY2735" fmla="*/ 2315807 h 6862459"/>
              <a:gd name="connsiteX2736" fmla="*/ 2143911 w 7052477"/>
              <a:gd name="connsiteY2736" fmla="*/ 2308394 h 6862459"/>
              <a:gd name="connsiteX2737" fmla="*/ 2150004 w 7052477"/>
              <a:gd name="connsiteY2737" fmla="*/ 2302288 h 6862459"/>
              <a:gd name="connsiteX2738" fmla="*/ 2150234 w 7052477"/>
              <a:gd name="connsiteY2738" fmla="*/ 2302281 h 6862459"/>
              <a:gd name="connsiteX2739" fmla="*/ 3607227 w 7052477"/>
              <a:gd name="connsiteY2739" fmla="*/ 2292334 h 6862459"/>
              <a:gd name="connsiteX2740" fmla="*/ 3623928 w 7052477"/>
              <a:gd name="connsiteY2740" fmla="*/ 2309073 h 6862459"/>
              <a:gd name="connsiteX2741" fmla="*/ 3607227 w 7052477"/>
              <a:gd name="connsiteY2741" fmla="*/ 2325809 h 6862459"/>
              <a:gd name="connsiteX2742" fmla="*/ 3590527 w 7052477"/>
              <a:gd name="connsiteY2742" fmla="*/ 2309073 h 6862459"/>
              <a:gd name="connsiteX2743" fmla="*/ 3607227 w 7052477"/>
              <a:gd name="connsiteY2743" fmla="*/ 2292334 h 6862459"/>
              <a:gd name="connsiteX2744" fmla="*/ 2871733 w 7052477"/>
              <a:gd name="connsiteY2744" fmla="*/ 2284192 h 6862459"/>
              <a:gd name="connsiteX2745" fmla="*/ 2882340 w 7052477"/>
              <a:gd name="connsiteY2745" fmla="*/ 2294825 h 6862459"/>
              <a:gd name="connsiteX2746" fmla="*/ 2871733 w 7052477"/>
              <a:gd name="connsiteY2746" fmla="*/ 2305449 h 6862459"/>
              <a:gd name="connsiteX2747" fmla="*/ 2861126 w 7052477"/>
              <a:gd name="connsiteY2747" fmla="*/ 2294825 h 6862459"/>
              <a:gd name="connsiteX2748" fmla="*/ 2871733 w 7052477"/>
              <a:gd name="connsiteY2748" fmla="*/ 2284192 h 6862459"/>
              <a:gd name="connsiteX2749" fmla="*/ 6205496 w 7052477"/>
              <a:gd name="connsiteY2749" fmla="*/ 2282593 h 6862459"/>
              <a:gd name="connsiteX2750" fmla="*/ 6255822 w 7052477"/>
              <a:gd name="connsiteY2750" fmla="*/ 2333035 h 6862459"/>
              <a:gd name="connsiteX2751" fmla="*/ 6205721 w 7052477"/>
              <a:gd name="connsiteY2751" fmla="*/ 2383469 h 6862459"/>
              <a:gd name="connsiteX2752" fmla="*/ 6155169 w 7052477"/>
              <a:gd name="connsiteY2752" fmla="*/ 2333263 h 6862459"/>
              <a:gd name="connsiteX2753" fmla="*/ 6205269 w 7052477"/>
              <a:gd name="connsiteY2753" fmla="*/ 2282597 h 6862459"/>
              <a:gd name="connsiteX2754" fmla="*/ 6205270 w 7052477"/>
              <a:gd name="connsiteY2754" fmla="*/ 2282597 h 6862459"/>
              <a:gd name="connsiteX2755" fmla="*/ 6205496 w 7052477"/>
              <a:gd name="connsiteY2755" fmla="*/ 2282593 h 6862459"/>
              <a:gd name="connsiteX2756" fmla="*/ 792984 w 7052477"/>
              <a:gd name="connsiteY2756" fmla="*/ 2280793 h 6862459"/>
              <a:gd name="connsiteX2757" fmla="*/ 794113 w 7052477"/>
              <a:gd name="connsiteY2757" fmla="*/ 2281923 h 6862459"/>
              <a:gd name="connsiteX2758" fmla="*/ 792984 w 7052477"/>
              <a:gd name="connsiteY2758" fmla="*/ 2283062 h 6862459"/>
              <a:gd name="connsiteX2759" fmla="*/ 791856 w 7052477"/>
              <a:gd name="connsiteY2759" fmla="*/ 2281923 h 6862459"/>
              <a:gd name="connsiteX2760" fmla="*/ 792984 w 7052477"/>
              <a:gd name="connsiteY2760" fmla="*/ 2280793 h 6862459"/>
              <a:gd name="connsiteX2761" fmla="*/ 2329421 w 7052477"/>
              <a:gd name="connsiteY2761" fmla="*/ 2275365 h 6862459"/>
              <a:gd name="connsiteX2762" fmla="*/ 2336643 w 7052477"/>
              <a:gd name="connsiteY2762" fmla="*/ 2282604 h 6862459"/>
              <a:gd name="connsiteX2763" fmla="*/ 2329421 w 7052477"/>
              <a:gd name="connsiteY2763" fmla="*/ 2289845 h 6862459"/>
              <a:gd name="connsiteX2764" fmla="*/ 2322199 w 7052477"/>
              <a:gd name="connsiteY2764" fmla="*/ 2282604 h 6862459"/>
              <a:gd name="connsiteX2765" fmla="*/ 2329421 w 7052477"/>
              <a:gd name="connsiteY2765" fmla="*/ 2275365 h 6862459"/>
              <a:gd name="connsiteX2766" fmla="*/ 4648971 w 7052477"/>
              <a:gd name="connsiteY2766" fmla="*/ 2274237 h 6862459"/>
              <a:gd name="connsiteX2767" fmla="*/ 4677633 w 7052477"/>
              <a:gd name="connsiteY2767" fmla="*/ 2302966 h 6862459"/>
              <a:gd name="connsiteX2768" fmla="*/ 4648971 w 7052477"/>
              <a:gd name="connsiteY2768" fmla="*/ 2331690 h 6862459"/>
              <a:gd name="connsiteX2769" fmla="*/ 4620310 w 7052477"/>
              <a:gd name="connsiteY2769" fmla="*/ 2302966 h 6862459"/>
              <a:gd name="connsiteX2770" fmla="*/ 4648971 w 7052477"/>
              <a:gd name="connsiteY2770" fmla="*/ 2274237 h 6862459"/>
              <a:gd name="connsiteX2771" fmla="*/ 2691639 w 7052477"/>
              <a:gd name="connsiteY2771" fmla="*/ 2265644 h 6862459"/>
              <a:gd name="connsiteX2772" fmla="*/ 2691862 w 7052477"/>
              <a:gd name="connsiteY2772" fmla="*/ 2265651 h 6862459"/>
              <a:gd name="connsiteX2773" fmla="*/ 2701338 w 7052477"/>
              <a:gd name="connsiteY2773" fmla="*/ 2275595 h 6862459"/>
              <a:gd name="connsiteX2774" fmla="*/ 2691411 w 7052477"/>
              <a:gd name="connsiteY2774" fmla="*/ 2285093 h 6862459"/>
              <a:gd name="connsiteX2775" fmla="*/ 2681935 w 7052477"/>
              <a:gd name="connsiteY2775" fmla="*/ 2275143 h 6862459"/>
              <a:gd name="connsiteX2776" fmla="*/ 2681937 w 7052477"/>
              <a:gd name="connsiteY2776" fmla="*/ 2274913 h 6862459"/>
              <a:gd name="connsiteX2777" fmla="*/ 2691639 w 7052477"/>
              <a:gd name="connsiteY2777" fmla="*/ 2265644 h 6862459"/>
              <a:gd name="connsiteX2778" fmla="*/ 2510417 w 7052477"/>
              <a:gd name="connsiteY2778" fmla="*/ 2263161 h 6862459"/>
              <a:gd name="connsiteX2779" fmla="*/ 2518768 w 7052477"/>
              <a:gd name="connsiteY2779" fmla="*/ 2271528 h 6862459"/>
              <a:gd name="connsiteX2780" fmla="*/ 2510417 w 7052477"/>
              <a:gd name="connsiteY2780" fmla="*/ 2279891 h 6862459"/>
              <a:gd name="connsiteX2781" fmla="*/ 2502067 w 7052477"/>
              <a:gd name="connsiteY2781" fmla="*/ 2271528 h 6862459"/>
              <a:gd name="connsiteX2782" fmla="*/ 2502067 w 7052477"/>
              <a:gd name="connsiteY2782" fmla="*/ 2271063 h 6862459"/>
              <a:gd name="connsiteX2783" fmla="*/ 2510417 w 7052477"/>
              <a:gd name="connsiteY2783" fmla="*/ 2263161 h 6862459"/>
              <a:gd name="connsiteX2784" fmla="*/ 3971477 w 7052477"/>
              <a:gd name="connsiteY2784" fmla="*/ 2260895 h 6862459"/>
              <a:gd name="connsiteX2785" fmla="*/ 3992239 w 7052477"/>
              <a:gd name="connsiteY2785" fmla="*/ 2281699 h 6862459"/>
              <a:gd name="connsiteX2786" fmla="*/ 3971477 w 7052477"/>
              <a:gd name="connsiteY2786" fmla="*/ 2302509 h 6862459"/>
              <a:gd name="connsiteX2787" fmla="*/ 3950714 w 7052477"/>
              <a:gd name="connsiteY2787" fmla="*/ 2281699 h 6862459"/>
              <a:gd name="connsiteX2788" fmla="*/ 3971477 w 7052477"/>
              <a:gd name="connsiteY2788" fmla="*/ 2260895 h 6862459"/>
              <a:gd name="connsiteX2789" fmla="*/ 7052476 w 7052477"/>
              <a:gd name="connsiteY2789" fmla="*/ 2259749 h 6862459"/>
              <a:gd name="connsiteX2790" fmla="*/ 7052476 w 7052477"/>
              <a:gd name="connsiteY2790" fmla="*/ 2344335 h 6862459"/>
              <a:gd name="connsiteX2791" fmla="*/ 7037130 w 7052477"/>
              <a:gd name="connsiteY2791" fmla="*/ 2302043 h 6862459"/>
              <a:gd name="connsiteX2792" fmla="*/ 7052476 w 7052477"/>
              <a:gd name="connsiteY2792" fmla="*/ 2259749 h 6862459"/>
              <a:gd name="connsiteX2793" fmla="*/ 5453299 w 7052477"/>
              <a:gd name="connsiteY2793" fmla="*/ 2257732 h 6862459"/>
              <a:gd name="connsiteX2794" fmla="*/ 5453300 w 7052477"/>
              <a:gd name="connsiteY2794" fmla="*/ 2257732 h 6862459"/>
              <a:gd name="connsiteX2795" fmla="*/ 5453526 w 7052477"/>
              <a:gd name="connsiteY2795" fmla="*/ 2257732 h 6862459"/>
              <a:gd name="connsiteX2796" fmla="*/ 5493019 w 7052477"/>
              <a:gd name="connsiteY2796" fmla="*/ 2297766 h 6862459"/>
              <a:gd name="connsiteX2797" fmla="*/ 5493019 w 7052477"/>
              <a:gd name="connsiteY2797" fmla="*/ 2297987 h 6862459"/>
              <a:gd name="connsiteX2798" fmla="*/ 5452848 w 7052477"/>
              <a:gd name="connsiteY2798" fmla="*/ 2337794 h 6862459"/>
              <a:gd name="connsiteX2799" fmla="*/ 5413129 w 7052477"/>
              <a:gd name="connsiteY2799" fmla="*/ 2297539 h 6862459"/>
              <a:gd name="connsiteX2800" fmla="*/ 5453299 w 7052477"/>
              <a:gd name="connsiteY2800" fmla="*/ 2257732 h 6862459"/>
              <a:gd name="connsiteX2801" fmla="*/ 4318349 w 7052477"/>
              <a:gd name="connsiteY2801" fmla="*/ 2257280 h 6862459"/>
              <a:gd name="connsiteX2802" fmla="*/ 4342948 w 7052477"/>
              <a:gd name="connsiteY2802" fmla="*/ 2281923 h 6862459"/>
              <a:gd name="connsiteX2803" fmla="*/ 4318349 w 7052477"/>
              <a:gd name="connsiteY2803" fmla="*/ 2306586 h 6862459"/>
              <a:gd name="connsiteX2804" fmla="*/ 4293750 w 7052477"/>
              <a:gd name="connsiteY2804" fmla="*/ 2281923 h 6862459"/>
              <a:gd name="connsiteX2805" fmla="*/ 4318349 w 7052477"/>
              <a:gd name="connsiteY2805" fmla="*/ 2257280 h 6862459"/>
              <a:gd name="connsiteX2806" fmla="*/ 6658663 w 7052477"/>
              <a:gd name="connsiteY2806" fmla="*/ 2256587 h 6862459"/>
              <a:gd name="connsiteX2807" fmla="*/ 6659115 w 7052477"/>
              <a:gd name="connsiteY2807" fmla="*/ 2256587 h 6862459"/>
              <a:gd name="connsiteX2808" fmla="*/ 6717566 w 7052477"/>
              <a:gd name="connsiteY2808" fmla="*/ 2315617 h 6862459"/>
              <a:gd name="connsiteX2809" fmla="*/ 6658663 w 7052477"/>
              <a:gd name="connsiteY2809" fmla="*/ 2374642 h 6862459"/>
              <a:gd name="connsiteX2810" fmla="*/ 6599760 w 7052477"/>
              <a:gd name="connsiteY2810" fmla="*/ 2315617 h 6862459"/>
              <a:gd name="connsiteX2811" fmla="*/ 6658663 w 7052477"/>
              <a:gd name="connsiteY2811" fmla="*/ 2256587 h 6862459"/>
              <a:gd name="connsiteX2812" fmla="*/ 528711 w 7052477"/>
              <a:gd name="connsiteY2812" fmla="*/ 2240767 h 6862459"/>
              <a:gd name="connsiteX2813" fmla="*/ 529163 w 7052477"/>
              <a:gd name="connsiteY2813" fmla="*/ 2241218 h 6862459"/>
              <a:gd name="connsiteX2814" fmla="*/ 528711 w 7052477"/>
              <a:gd name="connsiteY2814" fmla="*/ 2241677 h 6862459"/>
              <a:gd name="connsiteX2815" fmla="*/ 528260 w 7052477"/>
              <a:gd name="connsiteY2815" fmla="*/ 2241218 h 6862459"/>
              <a:gd name="connsiteX2816" fmla="*/ 528711 w 7052477"/>
              <a:gd name="connsiteY2816" fmla="*/ 2240767 h 6862459"/>
              <a:gd name="connsiteX2817" fmla="*/ 1670207 w 7052477"/>
              <a:gd name="connsiteY2817" fmla="*/ 2232625 h 6862459"/>
              <a:gd name="connsiteX2818" fmla="*/ 1674043 w 7052477"/>
              <a:gd name="connsiteY2818" fmla="*/ 2236471 h 6862459"/>
              <a:gd name="connsiteX2819" fmla="*/ 1670207 w 7052477"/>
              <a:gd name="connsiteY2819" fmla="*/ 2240316 h 6862459"/>
              <a:gd name="connsiteX2820" fmla="*/ 1666370 w 7052477"/>
              <a:gd name="connsiteY2820" fmla="*/ 2236471 h 6862459"/>
              <a:gd name="connsiteX2821" fmla="*/ 1670207 w 7052477"/>
              <a:gd name="connsiteY2821" fmla="*/ 2232625 h 6862459"/>
              <a:gd name="connsiteX2822" fmla="*/ 1217716 w 7052477"/>
              <a:gd name="connsiteY2822" fmla="*/ 2231721 h 6862459"/>
              <a:gd name="connsiteX2823" fmla="*/ 1219747 w 7052477"/>
              <a:gd name="connsiteY2823" fmla="*/ 2233981 h 6862459"/>
              <a:gd name="connsiteX2824" fmla="*/ 1219760 w 7052477"/>
              <a:gd name="connsiteY2824" fmla="*/ 2234222 h 6862459"/>
              <a:gd name="connsiteX2825" fmla="*/ 1217716 w 7052477"/>
              <a:gd name="connsiteY2825" fmla="*/ 2236244 h 6862459"/>
              <a:gd name="connsiteX2826" fmla="*/ 1217236 w 7052477"/>
              <a:gd name="connsiteY2826" fmla="*/ 2236244 h 6862459"/>
              <a:gd name="connsiteX2827" fmla="*/ 1215459 w 7052477"/>
              <a:gd name="connsiteY2827" fmla="*/ 2233981 h 6862459"/>
              <a:gd name="connsiteX2828" fmla="*/ 1217716 w 7052477"/>
              <a:gd name="connsiteY2828" fmla="*/ 2231721 h 6862459"/>
              <a:gd name="connsiteX2829" fmla="*/ 5926552 w 7052477"/>
              <a:gd name="connsiteY2829" fmla="*/ 2220185 h 6862459"/>
              <a:gd name="connsiteX2830" fmla="*/ 5926553 w 7052477"/>
              <a:gd name="connsiteY2830" fmla="*/ 2220185 h 6862459"/>
              <a:gd name="connsiteX2831" fmla="*/ 5973494 w 7052477"/>
              <a:gd name="connsiteY2831" fmla="*/ 2267451 h 6862459"/>
              <a:gd name="connsiteX2832" fmla="*/ 5973493 w 7052477"/>
              <a:gd name="connsiteY2832" fmla="*/ 2267678 h 6862459"/>
              <a:gd name="connsiteX2833" fmla="*/ 5926101 w 7052477"/>
              <a:gd name="connsiteY2833" fmla="*/ 2314721 h 6862459"/>
              <a:gd name="connsiteX2834" fmla="*/ 5879160 w 7052477"/>
              <a:gd name="connsiteY2834" fmla="*/ 2267223 h 6862459"/>
              <a:gd name="connsiteX2835" fmla="*/ 5926552 w 7052477"/>
              <a:gd name="connsiteY2835" fmla="*/ 2220185 h 6862459"/>
              <a:gd name="connsiteX2836" fmla="*/ 3441126 w 7052477"/>
              <a:gd name="connsiteY2836" fmla="*/ 2220185 h 6862459"/>
              <a:gd name="connsiteX2837" fmla="*/ 3457375 w 7052477"/>
              <a:gd name="connsiteY2837" fmla="*/ 2236471 h 6862459"/>
              <a:gd name="connsiteX2838" fmla="*/ 3441126 w 7052477"/>
              <a:gd name="connsiteY2838" fmla="*/ 2252754 h 6862459"/>
              <a:gd name="connsiteX2839" fmla="*/ 3424877 w 7052477"/>
              <a:gd name="connsiteY2839" fmla="*/ 2236471 h 6862459"/>
              <a:gd name="connsiteX2840" fmla="*/ 3441126 w 7052477"/>
              <a:gd name="connsiteY2840" fmla="*/ 2220185 h 6862459"/>
              <a:gd name="connsiteX2841" fmla="*/ 5153832 w 7052477"/>
              <a:gd name="connsiteY2841" fmla="*/ 2211353 h 6862459"/>
              <a:gd name="connsiteX2842" fmla="*/ 5189704 w 7052477"/>
              <a:gd name="connsiteY2842" fmla="*/ 2247325 h 6862459"/>
              <a:gd name="connsiteX2843" fmla="*/ 5154723 w 7052477"/>
              <a:gd name="connsiteY2843" fmla="*/ 2283260 h 6862459"/>
              <a:gd name="connsiteX2844" fmla="*/ 5117949 w 7052477"/>
              <a:gd name="connsiteY2844" fmla="*/ 2248220 h 6862459"/>
              <a:gd name="connsiteX2845" fmla="*/ 5152918 w 7052477"/>
              <a:gd name="connsiteY2845" fmla="*/ 2211365 h 6862459"/>
              <a:gd name="connsiteX2846" fmla="*/ 5153832 w 7052477"/>
              <a:gd name="connsiteY2846" fmla="*/ 2211353 h 6862459"/>
              <a:gd name="connsiteX2847" fmla="*/ 6388070 w 7052477"/>
              <a:gd name="connsiteY2847" fmla="*/ 2189199 h 6862459"/>
              <a:gd name="connsiteX2848" fmla="*/ 6443588 w 7052477"/>
              <a:gd name="connsiteY2848" fmla="*/ 2244830 h 6862459"/>
              <a:gd name="connsiteX2849" fmla="*/ 6388070 w 7052477"/>
              <a:gd name="connsiteY2849" fmla="*/ 2300462 h 6862459"/>
              <a:gd name="connsiteX2850" fmla="*/ 6332553 w 7052477"/>
              <a:gd name="connsiteY2850" fmla="*/ 2244830 h 6862459"/>
              <a:gd name="connsiteX2851" fmla="*/ 6388070 w 7052477"/>
              <a:gd name="connsiteY2851" fmla="*/ 2189199 h 6862459"/>
              <a:gd name="connsiteX2852" fmla="*/ 4840349 w 7052477"/>
              <a:gd name="connsiteY2852" fmla="*/ 2175642 h 6862459"/>
              <a:gd name="connsiteX2853" fmla="*/ 4872170 w 7052477"/>
              <a:gd name="connsiteY2853" fmla="*/ 2207524 h 6862459"/>
              <a:gd name="connsiteX2854" fmla="*/ 4840349 w 7052477"/>
              <a:gd name="connsiteY2854" fmla="*/ 2239410 h 6862459"/>
              <a:gd name="connsiteX2855" fmla="*/ 4808528 w 7052477"/>
              <a:gd name="connsiteY2855" fmla="*/ 2207524 h 6862459"/>
              <a:gd name="connsiteX2856" fmla="*/ 4840349 w 7052477"/>
              <a:gd name="connsiteY2856" fmla="*/ 2175642 h 6862459"/>
              <a:gd name="connsiteX2857" fmla="*/ 1841273 w 7052477"/>
              <a:gd name="connsiteY2857" fmla="*/ 2171574 h 6862459"/>
              <a:gd name="connsiteX2858" fmla="*/ 1846238 w 7052477"/>
              <a:gd name="connsiteY2858" fmla="*/ 2176545 h 6862459"/>
              <a:gd name="connsiteX2859" fmla="*/ 1841273 w 7052477"/>
              <a:gd name="connsiteY2859" fmla="*/ 2181519 h 6862459"/>
              <a:gd name="connsiteX2860" fmla="*/ 1836308 w 7052477"/>
              <a:gd name="connsiteY2860" fmla="*/ 2176545 h 6862459"/>
              <a:gd name="connsiteX2861" fmla="*/ 1841273 w 7052477"/>
              <a:gd name="connsiteY2861" fmla="*/ 2171574 h 6862459"/>
              <a:gd name="connsiteX2862" fmla="*/ 938097 w 7052477"/>
              <a:gd name="connsiteY2862" fmla="*/ 2171116 h 6862459"/>
              <a:gd name="connsiteX2863" fmla="*/ 939902 w 7052477"/>
              <a:gd name="connsiteY2863" fmla="*/ 2172700 h 6862459"/>
              <a:gd name="connsiteX2864" fmla="*/ 938097 w 7052477"/>
              <a:gd name="connsiteY2864" fmla="*/ 2174510 h 6862459"/>
              <a:gd name="connsiteX2865" fmla="*/ 936517 w 7052477"/>
              <a:gd name="connsiteY2865" fmla="*/ 2172700 h 6862459"/>
              <a:gd name="connsiteX2866" fmla="*/ 938097 w 7052477"/>
              <a:gd name="connsiteY2866" fmla="*/ 2171116 h 6862459"/>
              <a:gd name="connsiteX2867" fmla="*/ 3815757 w 7052477"/>
              <a:gd name="connsiteY2867" fmla="*/ 2169081 h 6862459"/>
              <a:gd name="connsiteX2868" fmla="*/ 3835842 w 7052477"/>
              <a:gd name="connsiteY2868" fmla="*/ 2189212 h 6862459"/>
              <a:gd name="connsiteX2869" fmla="*/ 3815757 w 7052477"/>
              <a:gd name="connsiteY2869" fmla="*/ 2209333 h 6862459"/>
              <a:gd name="connsiteX2870" fmla="*/ 3795671 w 7052477"/>
              <a:gd name="connsiteY2870" fmla="*/ 2189212 h 6862459"/>
              <a:gd name="connsiteX2871" fmla="*/ 3815757 w 7052477"/>
              <a:gd name="connsiteY2871" fmla="*/ 2169081 h 6862459"/>
              <a:gd name="connsiteX2872" fmla="*/ 5638358 w 7052477"/>
              <a:gd name="connsiteY2872" fmla="*/ 2164106 h 6862459"/>
              <a:gd name="connsiteX2873" fmla="*/ 5639038 w 7052477"/>
              <a:gd name="connsiteY2873" fmla="*/ 2164106 h 6862459"/>
              <a:gd name="connsiteX2874" fmla="*/ 5682140 w 7052477"/>
              <a:gd name="connsiteY2874" fmla="*/ 2207747 h 6862459"/>
              <a:gd name="connsiteX2875" fmla="*/ 5682140 w 7052477"/>
              <a:gd name="connsiteY2875" fmla="*/ 2207973 h 6862459"/>
              <a:gd name="connsiteX2876" fmla="*/ 5638359 w 7052477"/>
              <a:gd name="connsiteY2876" fmla="*/ 2251853 h 6862459"/>
              <a:gd name="connsiteX2877" fmla="*/ 5594576 w 7052477"/>
              <a:gd name="connsiteY2877" fmla="*/ 2207973 h 6862459"/>
              <a:gd name="connsiteX2878" fmla="*/ 5638358 w 7052477"/>
              <a:gd name="connsiteY2878" fmla="*/ 2164106 h 6862459"/>
              <a:gd name="connsiteX2879" fmla="*/ 6840788 w 7052477"/>
              <a:gd name="connsiteY2879" fmla="*/ 2163635 h 6862459"/>
              <a:gd name="connsiteX2880" fmla="*/ 6840789 w 7052477"/>
              <a:gd name="connsiteY2880" fmla="*/ 2163635 h 6862459"/>
              <a:gd name="connsiteX2881" fmla="*/ 6841015 w 7052477"/>
              <a:gd name="connsiteY2881" fmla="*/ 2163635 h 6862459"/>
              <a:gd name="connsiteX2882" fmla="*/ 6904882 w 7052477"/>
              <a:gd name="connsiteY2882" fmla="*/ 2227638 h 6862459"/>
              <a:gd name="connsiteX2883" fmla="*/ 6841240 w 7052477"/>
              <a:gd name="connsiteY2883" fmla="*/ 2291634 h 6862459"/>
              <a:gd name="connsiteX2884" fmla="*/ 6777145 w 7052477"/>
              <a:gd name="connsiteY2884" fmla="*/ 2227864 h 6862459"/>
              <a:gd name="connsiteX2885" fmla="*/ 6840788 w 7052477"/>
              <a:gd name="connsiteY2885" fmla="*/ 2163635 h 6862459"/>
              <a:gd name="connsiteX2886" fmla="*/ 3270061 w 7052477"/>
              <a:gd name="connsiteY2886" fmla="*/ 2161394 h 6862459"/>
              <a:gd name="connsiteX2887" fmla="*/ 3285181 w 7052477"/>
              <a:gd name="connsiteY2887" fmla="*/ 2176545 h 6862459"/>
              <a:gd name="connsiteX2888" fmla="*/ 3270061 w 7052477"/>
              <a:gd name="connsiteY2888" fmla="*/ 2191696 h 6862459"/>
              <a:gd name="connsiteX2889" fmla="*/ 3254940 w 7052477"/>
              <a:gd name="connsiteY2889" fmla="*/ 2176545 h 6862459"/>
              <a:gd name="connsiteX2890" fmla="*/ 3270061 w 7052477"/>
              <a:gd name="connsiteY2890" fmla="*/ 2161394 h 6862459"/>
              <a:gd name="connsiteX2891" fmla="*/ 4514466 w 7052477"/>
              <a:gd name="connsiteY2891" fmla="*/ 2153483 h 6862459"/>
              <a:gd name="connsiteX2892" fmla="*/ 4542450 w 7052477"/>
              <a:gd name="connsiteY2892" fmla="*/ 2181519 h 6862459"/>
              <a:gd name="connsiteX2893" fmla="*/ 4514466 w 7052477"/>
              <a:gd name="connsiteY2893" fmla="*/ 2209556 h 6862459"/>
              <a:gd name="connsiteX2894" fmla="*/ 4486481 w 7052477"/>
              <a:gd name="connsiteY2894" fmla="*/ 2181519 h 6862459"/>
              <a:gd name="connsiteX2895" fmla="*/ 4514466 w 7052477"/>
              <a:gd name="connsiteY2895" fmla="*/ 2153483 h 6862459"/>
              <a:gd name="connsiteX2896" fmla="*/ 4174139 w 7052477"/>
              <a:gd name="connsiteY2896" fmla="*/ 2148506 h 6862459"/>
              <a:gd name="connsiteX2897" fmla="*/ 4196707 w 7052477"/>
              <a:gd name="connsiteY2897" fmla="*/ 2173380 h 6862459"/>
              <a:gd name="connsiteX2898" fmla="*/ 4196667 w 7052477"/>
              <a:gd name="connsiteY2898" fmla="*/ 2174221 h 6862459"/>
              <a:gd name="connsiteX2899" fmla="*/ 4171001 w 7052477"/>
              <a:gd name="connsiteY2899" fmla="*/ 2196794 h 6862459"/>
              <a:gd name="connsiteX2900" fmla="*/ 4148473 w 7052477"/>
              <a:gd name="connsiteY2900" fmla="*/ 2171074 h 6862459"/>
              <a:gd name="connsiteX2901" fmla="*/ 4174139 w 7052477"/>
              <a:gd name="connsiteY2901" fmla="*/ 2148506 h 6862459"/>
              <a:gd name="connsiteX2902" fmla="*/ 1375918 w 7052477"/>
              <a:gd name="connsiteY2902" fmla="*/ 2143531 h 6862459"/>
              <a:gd name="connsiteX2903" fmla="*/ 1379303 w 7052477"/>
              <a:gd name="connsiteY2903" fmla="*/ 2146924 h 6862459"/>
              <a:gd name="connsiteX2904" fmla="*/ 1375918 w 7052477"/>
              <a:gd name="connsiteY2904" fmla="*/ 2150317 h 6862459"/>
              <a:gd name="connsiteX2905" fmla="*/ 1372533 w 7052477"/>
              <a:gd name="connsiteY2905" fmla="*/ 2146924 h 6862459"/>
              <a:gd name="connsiteX2906" fmla="*/ 1375918 w 7052477"/>
              <a:gd name="connsiteY2906" fmla="*/ 2143531 h 6862459"/>
              <a:gd name="connsiteX2907" fmla="*/ 6110031 w 7052477"/>
              <a:gd name="connsiteY2907" fmla="*/ 2127016 h 6862459"/>
              <a:gd name="connsiteX2908" fmla="*/ 6161486 w 7052477"/>
              <a:gd name="connsiteY2908" fmla="*/ 2178800 h 6862459"/>
              <a:gd name="connsiteX2909" fmla="*/ 6161485 w 7052477"/>
              <a:gd name="connsiteY2909" fmla="*/ 2179027 h 6862459"/>
              <a:gd name="connsiteX2910" fmla="*/ 6109579 w 7052477"/>
              <a:gd name="connsiteY2910" fmla="*/ 2230583 h 6862459"/>
              <a:gd name="connsiteX2911" fmla="*/ 6058125 w 7052477"/>
              <a:gd name="connsiteY2911" fmla="*/ 2178574 h 6862459"/>
              <a:gd name="connsiteX2912" fmla="*/ 6110031 w 7052477"/>
              <a:gd name="connsiteY2912" fmla="*/ 2127016 h 6862459"/>
              <a:gd name="connsiteX2913" fmla="*/ 2016401 w 7052477"/>
              <a:gd name="connsiteY2913" fmla="*/ 2123407 h 6862459"/>
              <a:gd name="connsiteX2914" fmla="*/ 2022495 w 7052477"/>
              <a:gd name="connsiteY2914" fmla="*/ 2129510 h 6862459"/>
              <a:gd name="connsiteX2915" fmla="*/ 2016401 w 7052477"/>
              <a:gd name="connsiteY2915" fmla="*/ 2135617 h 6862459"/>
              <a:gd name="connsiteX2916" fmla="*/ 2010308 w 7052477"/>
              <a:gd name="connsiteY2916" fmla="*/ 2129510 h 6862459"/>
              <a:gd name="connsiteX2917" fmla="*/ 2016401 w 7052477"/>
              <a:gd name="connsiteY2917" fmla="*/ 2123407 h 6862459"/>
              <a:gd name="connsiteX2918" fmla="*/ 3094931 w 7052477"/>
              <a:gd name="connsiteY2918" fmla="*/ 2115485 h 6862459"/>
              <a:gd name="connsiteX2919" fmla="*/ 3108923 w 7052477"/>
              <a:gd name="connsiteY2919" fmla="*/ 2129510 h 6862459"/>
              <a:gd name="connsiteX2920" fmla="*/ 3094931 w 7052477"/>
              <a:gd name="connsiteY2920" fmla="*/ 2143531 h 6862459"/>
              <a:gd name="connsiteX2921" fmla="*/ 3080939 w 7052477"/>
              <a:gd name="connsiteY2921" fmla="*/ 2129510 h 6862459"/>
              <a:gd name="connsiteX2922" fmla="*/ 3094931 w 7052477"/>
              <a:gd name="connsiteY2922" fmla="*/ 2115485 h 6862459"/>
              <a:gd name="connsiteX2923" fmla="*/ 5340233 w 7052477"/>
              <a:gd name="connsiteY2923" fmla="*/ 2115260 h 6862459"/>
              <a:gd name="connsiteX2924" fmla="*/ 5380630 w 7052477"/>
              <a:gd name="connsiteY2924" fmla="*/ 2155743 h 6862459"/>
              <a:gd name="connsiteX2925" fmla="*/ 5340233 w 7052477"/>
              <a:gd name="connsiteY2925" fmla="*/ 2196219 h 6862459"/>
              <a:gd name="connsiteX2926" fmla="*/ 5299836 w 7052477"/>
              <a:gd name="connsiteY2926" fmla="*/ 2155743 h 6862459"/>
              <a:gd name="connsiteX2927" fmla="*/ 5340233 w 7052477"/>
              <a:gd name="connsiteY2927" fmla="*/ 2115260 h 6862459"/>
              <a:gd name="connsiteX2928" fmla="*/ 6570648 w 7052477"/>
              <a:gd name="connsiteY2928" fmla="*/ 2096699 h 6862459"/>
              <a:gd name="connsiteX2929" fmla="*/ 6570649 w 7052477"/>
              <a:gd name="connsiteY2929" fmla="*/ 2096699 h 6862459"/>
              <a:gd name="connsiteX2930" fmla="*/ 6630454 w 7052477"/>
              <a:gd name="connsiteY2930" fmla="*/ 2156856 h 6862459"/>
              <a:gd name="connsiteX2931" fmla="*/ 6630453 w 7052477"/>
              <a:gd name="connsiteY2931" fmla="*/ 2157081 h 6862459"/>
              <a:gd name="connsiteX2932" fmla="*/ 6570197 w 7052477"/>
              <a:gd name="connsiteY2932" fmla="*/ 2217011 h 6862459"/>
              <a:gd name="connsiteX2933" fmla="*/ 6510390 w 7052477"/>
              <a:gd name="connsiteY2933" fmla="*/ 2156628 h 6862459"/>
              <a:gd name="connsiteX2934" fmla="*/ 6570648 w 7052477"/>
              <a:gd name="connsiteY2934" fmla="*/ 2096699 h 6862459"/>
              <a:gd name="connsiteX2935" fmla="*/ 2194464 w 7052477"/>
              <a:gd name="connsiteY2935" fmla="*/ 2088603 h 6862459"/>
              <a:gd name="connsiteX2936" fmla="*/ 2201686 w 7052477"/>
              <a:gd name="connsiteY2936" fmla="*/ 2095839 h 6862459"/>
              <a:gd name="connsiteX2937" fmla="*/ 2194464 w 7052477"/>
              <a:gd name="connsiteY2937" fmla="*/ 2103053 h 6862459"/>
              <a:gd name="connsiteX2938" fmla="*/ 2187242 w 7052477"/>
              <a:gd name="connsiteY2938" fmla="*/ 2095839 h 6862459"/>
              <a:gd name="connsiteX2939" fmla="*/ 2194464 w 7052477"/>
              <a:gd name="connsiteY2939" fmla="*/ 2088603 h 6862459"/>
              <a:gd name="connsiteX2940" fmla="*/ 3653718 w 7052477"/>
              <a:gd name="connsiteY2940" fmla="*/ 2087920 h 6862459"/>
              <a:gd name="connsiteX2941" fmla="*/ 3673352 w 7052477"/>
              <a:gd name="connsiteY2941" fmla="*/ 2107576 h 6862459"/>
              <a:gd name="connsiteX2942" fmla="*/ 3653718 w 7052477"/>
              <a:gd name="connsiteY2942" fmla="*/ 2127252 h 6862459"/>
              <a:gd name="connsiteX2943" fmla="*/ 3634084 w 7052477"/>
              <a:gd name="connsiteY2943" fmla="*/ 2107576 h 6862459"/>
              <a:gd name="connsiteX2944" fmla="*/ 3653718 w 7052477"/>
              <a:gd name="connsiteY2944" fmla="*/ 2087920 h 6862459"/>
              <a:gd name="connsiteX2945" fmla="*/ 2916869 w 7052477"/>
              <a:gd name="connsiteY2945" fmla="*/ 2082946 h 6862459"/>
              <a:gd name="connsiteX2946" fmla="*/ 2929733 w 7052477"/>
              <a:gd name="connsiteY2946" fmla="*/ 2095840 h 6862459"/>
              <a:gd name="connsiteX2947" fmla="*/ 2916869 w 7052477"/>
              <a:gd name="connsiteY2947" fmla="*/ 2108706 h 6862459"/>
              <a:gd name="connsiteX2948" fmla="*/ 2904005 w 7052477"/>
              <a:gd name="connsiteY2948" fmla="*/ 2095840 h 6862459"/>
              <a:gd name="connsiteX2949" fmla="*/ 2904005 w 7052477"/>
              <a:gd name="connsiteY2949" fmla="*/ 2095382 h 6862459"/>
              <a:gd name="connsiteX2950" fmla="*/ 2916869 w 7052477"/>
              <a:gd name="connsiteY2950" fmla="*/ 2082946 h 6862459"/>
              <a:gd name="connsiteX2951" fmla="*/ 5030825 w 7052477"/>
              <a:gd name="connsiteY2951" fmla="*/ 2076607 h 6862459"/>
              <a:gd name="connsiteX2952" fmla="*/ 5067159 w 7052477"/>
              <a:gd name="connsiteY2952" fmla="*/ 2113004 h 6862459"/>
              <a:gd name="connsiteX2953" fmla="*/ 5030825 w 7052477"/>
              <a:gd name="connsiteY2953" fmla="*/ 2149411 h 6862459"/>
              <a:gd name="connsiteX2954" fmla="*/ 4994490 w 7052477"/>
              <a:gd name="connsiteY2954" fmla="*/ 2113004 h 6862459"/>
              <a:gd name="connsiteX2955" fmla="*/ 5030825 w 7052477"/>
              <a:gd name="connsiteY2955" fmla="*/ 2076607 h 6862459"/>
              <a:gd name="connsiteX2956" fmla="*/ 1089981 w 7052477"/>
              <a:gd name="connsiteY2956" fmla="*/ 2072089 h 6862459"/>
              <a:gd name="connsiteX2957" fmla="*/ 1092238 w 7052477"/>
              <a:gd name="connsiteY2957" fmla="*/ 2074351 h 6862459"/>
              <a:gd name="connsiteX2958" fmla="*/ 1092238 w 7052477"/>
              <a:gd name="connsiteY2958" fmla="*/ 2074831 h 6862459"/>
              <a:gd name="connsiteX2959" fmla="*/ 1089981 w 7052477"/>
              <a:gd name="connsiteY2959" fmla="*/ 2076613 h 6862459"/>
              <a:gd name="connsiteX2960" fmla="*/ 1087724 w 7052477"/>
              <a:gd name="connsiteY2960" fmla="*/ 2074351 h 6862459"/>
              <a:gd name="connsiteX2961" fmla="*/ 1089981 w 7052477"/>
              <a:gd name="connsiteY2961" fmla="*/ 2072089 h 6862459"/>
              <a:gd name="connsiteX2962" fmla="*/ 7025964 w 7052477"/>
              <a:gd name="connsiteY2962" fmla="*/ 2070670 h 6862459"/>
              <a:gd name="connsiteX2963" fmla="*/ 7052476 w 7052477"/>
              <a:gd name="connsiteY2963" fmla="*/ 2077695 h 6862459"/>
              <a:gd name="connsiteX2964" fmla="*/ 7052476 w 7052477"/>
              <a:gd name="connsiteY2964" fmla="*/ 2201854 h 6862459"/>
              <a:gd name="connsiteX2965" fmla="*/ 6991440 w 7052477"/>
              <a:gd name="connsiteY2965" fmla="*/ 2201854 h 6862459"/>
              <a:gd name="connsiteX2966" fmla="*/ 6960008 w 7052477"/>
              <a:gd name="connsiteY2966" fmla="*/ 2109192 h 6862459"/>
              <a:gd name="connsiteX2967" fmla="*/ 7025964 w 7052477"/>
              <a:gd name="connsiteY2967" fmla="*/ 2070670 h 6862459"/>
              <a:gd name="connsiteX2968" fmla="*/ 5823191 w 7052477"/>
              <a:gd name="connsiteY2968" fmla="*/ 2070486 h 6862459"/>
              <a:gd name="connsiteX2969" fmla="*/ 5870809 w 7052477"/>
              <a:gd name="connsiteY2969" fmla="*/ 2118201 h 6862459"/>
              <a:gd name="connsiteX2970" fmla="*/ 5823191 w 7052477"/>
              <a:gd name="connsiteY2970" fmla="*/ 2165914 h 6862459"/>
              <a:gd name="connsiteX2971" fmla="*/ 5775572 w 7052477"/>
              <a:gd name="connsiteY2971" fmla="*/ 2118201 h 6862459"/>
              <a:gd name="connsiteX2972" fmla="*/ 5823191 w 7052477"/>
              <a:gd name="connsiteY2972" fmla="*/ 2070486 h 6862459"/>
              <a:gd name="connsiteX2973" fmla="*/ 2374557 w 7052477"/>
              <a:gd name="connsiteY2973" fmla="*/ 2066441 h 6862459"/>
              <a:gd name="connsiteX2974" fmla="*/ 2383585 w 7052477"/>
              <a:gd name="connsiteY2974" fmla="*/ 2075485 h 6862459"/>
              <a:gd name="connsiteX2975" fmla="*/ 2374557 w 7052477"/>
              <a:gd name="connsiteY2975" fmla="*/ 2084531 h 6862459"/>
              <a:gd name="connsiteX2976" fmla="*/ 2365530 w 7052477"/>
              <a:gd name="connsiteY2976" fmla="*/ 2075485 h 6862459"/>
              <a:gd name="connsiteX2977" fmla="*/ 2374557 w 7052477"/>
              <a:gd name="connsiteY2977" fmla="*/ 2066441 h 6862459"/>
              <a:gd name="connsiteX2978" fmla="*/ 1540440 w 7052477"/>
              <a:gd name="connsiteY2978" fmla="*/ 2066437 h 6862459"/>
              <a:gd name="connsiteX2979" fmla="*/ 1544953 w 7052477"/>
              <a:gd name="connsiteY2979" fmla="*/ 2070963 h 6862459"/>
              <a:gd name="connsiteX2980" fmla="*/ 1540440 w 7052477"/>
              <a:gd name="connsiteY2980" fmla="*/ 2075485 h 6862459"/>
              <a:gd name="connsiteX2981" fmla="*/ 1535926 w 7052477"/>
              <a:gd name="connsiteY2981" fmla="*/ 2070963 h 6862459"/>
              <a:gd name="connsiteX2982" fmla="*/ 1540440 w 7052477"/>
              <a:gd name="connsiteY2982" fmla="*/ 2066437 h 6862459"/>
              <a:gd name="connsiteX2983" fmla="*/ 2736776 w 7052477"/>
              <a:gd name="connsiteY2983" fmla="*/ 2064174 h 6862459"/>
              <a:gd name="connsiteX2984" fmla="*/ 2748060 w 7052477"/>
              <a:gd name="connsiteY2984" fmla="*/ 2075485 h 6862459"/>
              <a:gd name="connsiteX2985" fmla="*/ 2736776 w 7052477"/>
              <a:gd name="connsiteY2985" fmla="*/ 2086793 h 6862459"/>
              <a:gd name="connsiteX2986" fmla="*/ 2725492 w 7052477"/>
              <a:gd name="connsiteY2986" fmla="*/ 2075485 h 6862459"/>
              <a:gd name="connsiteX2987" fmla="*/ 2736776 w 7052477"/>
              <a:gd name="connsiteY2987" fmla="*/ 2064174 h 6862459"/>
              <a:gd name="connsiteX2988" fmla="*/ 2555779 w 7052477"/>
              <a:gd name="connsiteY2988" fmla="*/ 2058072 h 6862459"/>
              <a:gd name="connsiteX2989" fmla="*/ 2565709 w 7052477"/>
              <a:gd name="connsiteY2989" fmla="*/ 2068246 h 6862459"/>
              <a:gd name="connsiteX2990" fmla="*/ 2565707 w 7052477"/>
              <a:gd name="connsiteY2990" fmla="*/ 2068469 h 6862459"/>
              <a:gd name="connsiteX2991" fmla="*/ 2555328 w 7052477"/>
              <a:gd name="connsiteY2991" fmla="*/ 2078421 h 6862459"/>
              <a:gd name="connsiteX2992" fmla="*/ 2545401 w 7052477"/>
              <a:gd name="connsiteY2992" fmla="*/ 2068019 h 6862459"/>
              <a:gd name="connsiteX2993" fmla="*/ 2555779 w 7052477"/>
              <a:gd name="connsiteY2993" fmla="*/ 2058072 h 6862459"/>
              <a:gd name="connsiteX2994" fmla="*/ 4021352 w 7052477"/>
              <a:gd name="connsiteY2994" fmla="*/ 2050831 h 6862459"/>
              <a:gd name="connsiteX2995" fmla="*/ 4043920 w 7052477"/>
              <a:gd name="connsiteY2995" fmla="*/ 2073447 h 6862459"/>
              <a:gd name="connsiteX2996" fmla="*/ 4021352 w 7052477"/>
              <a:gd name="connsiteY2996" fmla="*/ 2096061 h 6862459"/>
              <a:gd name="connsiteX2997" fmla="*/ 3998784 w 7052477"/>
              <a:gd name="connsiteY2997" fmla="*/ 2073447 h 6862459"/>
              <a:gd name="connsiteX2998" fmla="*/ 4021352 w 7052477"/>
              <a:gd name="connsiteY2998" fmla="*/ 2050831 h 6862459"/>
              <a:gd name="connsiteX2999" fmla="*/ 4708777 w 7052477"/>
              <a:gd name="connsiteY2999" fmla="*/ 2050829 h 6862459"/>
              <a:gd name="connsiteX3000" fmla="*/ 4740598 w 7052477"/>
              <a:gd name="connsiteY3000" fmla="*/ 2082716 h 6862459"/>
              <a:gd name="connsiteX3001" fmla="*/ 4708777 w 7052477"/>
              <a:gd name="connsiteY3001" fmla="*/ 2114584 h 6862459"/>
              <a:gd name="connsiteX3002" fmla="*/ 4676956 w 7052477"/>
              <a:gd name="connsiteY3002" fmla="*/ 2082716 h 6862459"/>
              <a:gd name="connsiteX3003" fmla="*/ 4708777 w 7052477"/>
              <a:gd name="connsiteY3003" fmla="*/ 2050829 h 6862459"/>
              <a:gd name="connsiteX3004" fmla="*/ 4372739 w 7052477"/>
              <a:gd name="connsiteY3004" fmla="*/ 2040200 h 6862459"/>
              <a:gd name="connsiteX3005" fmla="*/ 4399820 w 7052477"/>
              <a:gd name="connsiteY3005" fmla="*/ 2068245 h 6862459"/>
              <a:gd name="connsiteX3006" fmla="*/ 4399806 w 7052477"/>
              <a:gd name="connsiteY3006" fmla="*/ 2069132 h 6862459"/>
              <a:gd name="connsiteX3007" fmla="*/ 4370933 w 7052477"/>
              <a:gd name="connsiteY3007" fmla="*/ 2096259 h 6862459"/>
              <a:gd name="connsiteX3008" fmla="*/ 4343866 w 7052477"/>
              <a:gd name="connsiteY3008" fmla="*/ 2067327 h 6862459"/>
              <a:gd name="connsiteX3009" fmla="*/ 4372739 w 7052477"/>
              <a:gd name="connsiteY3009" fmla="*/ 2040200 h 6862459"/>
              <a:gd name="connsiteX3010" fmla="*/ 6293285 w 7052477"/>
              <a:gd name="connsiteY3010" fmla="*/ 2033382 h 6862459"/>
              <a:gd name="connsiteX3011" fmla="*/ 6349705 w 7052477"/>
              <a:gd name="connsiteY3011" fmla="*/ 2090149 h 6862459"/>
              <a:gd name="connsiteX3012" fmla="*/ 6349704 w 7052477"/>
              <a:gd name="connsiteY3012" fmla="*/ 2090374 h 6862459"/>
              <a:gd name="connsiteX3013" fmla="*/ 6292833 w 7052477"/>
              <a:gd name="connsiteY3013" fmla="*/ 2146912 h 6862459"/>
              <a:gd name="connsiteX3014" fmla="*/ 6236412 w 7052477"/>
              <a:gd name="connsiteY3014" fmla="*/ 2089921 h 6862459"/>
              <a:gd name="connsiteX3015" fmla="*/ 6293285 w 7052477"/>
              <a:gd name="connsiteY3015" fmla="*/ 2033382 h 6862459"/>
              <a:gd name="connsiteX3016" fmla="*/ 5528225 w 7052477"/>
              <a:gd name="connsiteY3016" fmla="*/ 2020058 h 6862459"/>
              <a:gd name="connsiteX3017" fmla="*/ 5573361 w 7052477"/>
              <a:gd name="connsiteY3017" fmla="*/ 2065289 h 6862459"/>
              <a:gd name="connsiteX3018" fmla="*/ 5528225 w 7052477"/>
              <a:gd name="connsiteY3018" fmla="*/ 2110510 h 6862459"/>
              <a:gd name="connsiteX3019" fmla="*/ 5483089 w 7052477"/>
              <a:gd name="connsiteY3019" fmla="*/ 2065289 h 6862459"/>
              <a:gd name="connsiteX3020" fmla="*/ 5528225 w 7052477"/>
              <a:gd name="connsiteY3020" fmla="*/ 2020058 h 6862459"/>
              <a:gd name="connsiteX3021" fmla="*/ 3486714 w 7052477"/>
              <a:gd name="connsiteY3021" fmla="*/ 2018718 h 6862459"/>
              <a:gd name="connsiteX3022" fmla="*/ 3504994 w 7052477"/>
              <a:gd name="connsiteY3022" fmla="*/ 2037263 h 6862459"/>
              <a:gd name="connsiteX3023" fmla="*/ 3504992 w 7052477"/>
              <a:gd name="connsiteY3023" fmla="*/ 2037488 h 6862459"/>
              <a:gd name="connsiteX3024" fmla="*/ 3486262 w 7052477"/>
              <a:gd name="connsiteY3024" fmla="*/ 2055806 h 6862459"/>
              <a:gd name="connsiteX3025" fmla="*/ 3467983 w 7052477"/>
              <a:gd name="connsiteY3025" fmla="*/ 2037039 h 6862459"/>
              <a:gd name="connsiteX3026" fmla="*/ 3486714 w 7052477"/>
              <a:gd name="connsiteY3026" fmla="*/ 2018718 h 6862459"/>
              <a:gd name="connsiteX3027" fmla="*/ 811490 w 7052477"/>
              <a:gd name="connsiteY3027" fmla="*/ 2012837 h 6862459"/>
              <a:gd name="connsiteX3028" fmla="*/ 813295 w 7052477"/>
              <a:gd name="connsiteY3028" fmla="*/ 2014419 h 6862459"/>
              <a:gd name="connsiteX3029" fmla="*/ 811490 w 7052477"/>
              <a:gd name="connsiteY3029" fmla="*/ 2016229 h 6862459"/>
              <a:gd name="connsiteX3030" fmla="*/ 809910 w 7052477"/>
              <a:gd name="connsiteY3030" fmla="*/ 2014419 h 6862459"/>
              <a:gd name="connsiteX3031" fmla="*/ 811490 w 7052477"/>
              <a:gd name="connsiteY3031" fmla="*/ 2012837 h 6862459"/>
              <a:gd name="connsiteX3032" fmla="*/ 6752998 w 7052477"/>
              <a:gd name="connsiteY3032" fmla="*/ 2003068 h 6862459"/>
              <a:gd name="connsiteX3033" fmla="*/ 6818445 w 7052477"/>
              <a:gd name="connsiteY3033" fmla="*/ 2068653 h 6862459"/>
              <a:gd name="connsiteX3034" fmla="*/ 6752998 w 7052477"/>
              <a:gd name="connsiteY3034" fmla="*/ 2134238 h 6862459"/>
              <a:gd name="connsiteX3035" fmla="*/ 6687550 w 7052477"/>
              <a:gd name="connsiteY3035" fmla="*/ 2068653 h 6862459"/>
              <a:gd name="connsiteX3036" fmla="*/ 6752998 w 7052477"/>
              <a:gd name="connsiteY3036" fmla="*/ 2003068 h 6862459"/>
              <a:gd name="connsiteX3037" fmla="*/ 1709927 w 7052477"/>
              <a:gd name="connsiteY3037" fmla="*/ 2001531 h 6862459"/>
              <a:gd name="connsiteX3038" fmla="*/ 1710369 w 7052477"/>
              <a:gd name="connsiteY3038" fmla="*/ 2001531 h 6862459"/>
              <a:gd name="connsiteX3039" fmla="*/ 1715334 w 7052477"/>
              <a:gd name="connsiteY3039" fmla="*/ 2006950 h 6862459"/>
              <a:gd name="connsiteX3040" fmla="*/ 1709927 w 7052477"/>
              <a:gd name="connsiteY3040" fmla="*/ 2011927 h 6862459"/>
              <a:gd name="connsiteX3041" fmla="*/ 1704962 w 7052477"/>
              <a:gd name="connsiteY3041" fmla="*/ 2006509 h 6862459"/>
              <a:gd name="connsiteX3042" fmla="*/ 1709927 w 7052477"/>
              <a:gd name="connsiteY3042" fmla="*/ 2001531 h 6862459"/>
              <a:gd name="connsiteX3043" fmla="*/ 1247957 w 7052477"/>
              <a:gd name="connsiteY3043" fmla="*/ 1981855 h 6862459"/>
              <a:gd name="connsiteX3044" fmla="*/ 1251343 w 7052477"/>
              <a:gd name="connsiteY3044" fmla="*/ 1985247 h 6862459"/>
              <a:gd name="connsiteX3045" fmla="*/ 1247957 w 7052477"/>
              <a:gd name="connsiteY3045" fmla="*/ 1988640 h 6862459"/>
              <a:gd name="connsiteX3046" fmla="*/ 1244572 w 7052477"/>
              <a:gd name="connsiteY3046" fmla="*/ 1985247 h 6862459"/>
              <a:gd name="connsiteX3047" fmla="*/ 1247957 w 7052477"/>
              <a:gd name="connsiteY3047" fmla="*/ 1981855 h 6862459"/>
              <a:gd name="connsiteX3048" fmla="*/ 5220396 w 7052477"/>
              <a:gd name="connsiteY3048" fmla="*/ 1979130 h 6862459"/>
              <a:gd name="connsiteX3049" fmla="*/ 5260793 w 7052477"/>
              <a:gd name="connsiteY3049" fmla="*/ 2019387 h 6862459"/>
              <a:gd name="connsiteX3050" fmla="*/ 5260794 w 7052477"/>
              <a:gd name="connsiteY3050" fmla="*/ 2019611 h 6862459"/>
              <a:gd name="connsiteX3051" fmla="*/ 5220397 w 7052477"/>
              <a:gd name="connsiteY3051" fmla="*/ 2060094 h 6862459"/>
              <a:gd name="connsiteX3052" fmla="*/ 5180000 w 7052477"/>
              <a:gd name="connsiteY3052" fmla="*/ 2019614 h 6862459"/>
              <a:gd name="connsiteX3053" fmla="*/ 5220396 w 7052477"/>
              <a:gd name="connsiteY3053" fmla="*/ 1979130 h 6862459"/>
              <a:gd name="connsiteX3054" fmla="*/ 6007797 w 7052477"/>
              <a:gd name="connsiteY3054" fmla="*/ 1976398 h 6862459"/>
              <a:gd name="connsiteX3055" fmla="*/ 6059930 w 7052477"/>
              <a:gd name="connsiteY3055" fmla="*/ 2028639 h 6862459"/>
              <a:gd name="connsiteX3056" fmla="*/ 6007797 w 7052477"/>
              <a:gd name="connsiteY3056" fmla="*/ 2080881 h 6862459"/>
              <a:gd name="connsiteX3057" fmla="*/ 5955665 w 7052477"/>
              <a:gd name="connsiteY3057" fmla="*/ 2028639 h 6862459"/>
              <a:gd name="connsiteX3058" fmla="*/ 6007797 w 7052477"/>
              <a:gd name="connsiteY3058" fmla="*/ 1976398 h 6862459"/>
              <a:gd name="connsiteX3059" fmla="*/ 539544 w 7052477"/>
              <a:gd name="connsiteY3059" fmla="*/ 1964440 h 6862459"/>
              <a:gd name="connsiteX3060" fmla="*/ 540672 w 7052477"/>
              <a:gd name="connsiteY3060" fmla="*/ 1964440 h 6862459"/>
              <a:gd name="connsiteX3061" fmla="*/ 542816 w 7052477"/>
              <a:gd name="connsiteY3061" fmla="*/ 1965457 h 6862459"/>
              <a:gd name="connsiteX3062" fmla="*/ 541801 w 7052477"/>
              <a:gd name="connsiteY3062" fmla="*/ 1967605 h 6862459"/>
              <a:gd name="connsiteX3063" fmla="*/ 540672 w 7052477"/>
              <a:gd name="connsiteY3063" fmla="*/ 1967605 h 6862459"/>
              <a:gd name="connsiteX3064" fmla="*/ 3863376 w 7052477"/>
              <a:gd name="connsiteY3064" fmla="*/ 1962177 h 6862459"/>
              <a:gd name="connsiteX3065" fmla="*/ 3885944 w 7052477"/>
              <a:gd name="connsiteY3065" fmla="*/ 1984794 h 6862459"/>
              <a:gd name="connsiteX3066" fmla="*/ 3863376 w 7052477"/>
              <a:gd name="connsiteY3066" fmla="*/ 2007409 h 6862459"/>
              <a:gd name="connsiteX3067" fmla="*/ 3840808 w 7052477"/>
              <a:gd name="connsiteY3067" fmla="*/ 1984794 h 6862459"/>
              <a:gd name="connsiteX3068" fmla="*/ 3863376 w 7052477"/>
              <a:gd name="connsiteY3068" fmla="*/ 1962177 h 6862459"/>
              <a:gd name="connsiteX3069" fmla="*/ 3314971 w 7052477"/>
              <a:gd name="connsiteY3069" fmla="*/ 1961501 h 6862459"/>
              <a:gd name="connsiteX3070" fmla="*/ 3332348 w 7052477"/>
              <a:gd name="connsiteY3070" fmla="*/ 1978693 h 6862459"/>
              <a:gd name="connsiteX3071" fmla="*/ 3332350 w 7052477"/>
              <a:gd name="connsiteY3071" fmla="*/ 1978916 h 6862459"/>
              <a:gd name="connsiteX3072" fmla="*/ 3314974 w 7052477"/>
              <a:gd name="connsiteY3072" fmla="*/ 1996334 h 6862459"/>
              <a:gd name="connsiteX3073" fmla="*/ 3297595 w 7052477"/>
              <a:gd name="connsiteY3073" fmla="*/ 1978916 h 6862459"/>
              <a:gd name="connsiteX3074" fmla="*/ 3314971 w 7052477"/>
              <a:gd name="connsiteY3074" fmla="*/ 1961501 h 6862459"/>
              <a:gd name="connsiteX3075" fmla="*/ 4901735 w 7052477"/>
              <a:gd name="connsiteY3075" fmla="*/ 1949057 h 6862459"/>
              <a:gd name="connsiteX3076" fmla="*/ 4901961 w 7052477"/>
              <a:gd name="connsiteY3076" fmla="*/ 1949057 h 6862459"/>
              <a:gd name="connsiteX3077" fmla="*/ 4938295 w 7052477"/>
              <a:gd name="connsiteY3077" fmla="*/ 1985467 h 6862459"/>
              <a:gd name="connsiteX3078" fmla="*/ 4938295 w 7052477"/>
              <a:gd name="connsiteY3078" fmla="*/ 1985693 h 6862459"/>
              <a:gd name="connsiteX3079" fmla="*/ 4901736 w 7052477"/>
              <a:gd name="connsiteY3079" fmla="*/ 2022332 h 6862459"/>
              <a:gd name="connsiteX3080" fmla="*/ 4865175 w 7052477"/>
              <a:gd name="connsiteY3080" fmla="*/ 1985695 h 6862459"/>
              <a:gd name="connsiteX3081" fmla="*/ 4901735 w 7052477"/>
              <a:gd name="connsiteY3081" fmla="*/ 1949057 h 6862459"/>
              <a:gd name="connsiteX3082" fmla="*/ 1883476 w 7052477"/>
              <a:gd name="connsiteY3082" fmla="*/ 1947256 h 6862459"/>
              <a:gd name="connsiteX3083" fmla="*/ 1890246 w 7052477"/>
              <a:gd name="connsiteY3083" fmla="*/ 1954038 h 6862459"/>
              <a:gd name="connsiteX3084" fmla="*/ 1883476 w 7052477"/>
              <a:gd name="connsiteY3084" fmla="*/ 1960826 h 6862459"/>
              <a:gd name="connsiteX3085" fmla="*/ 1876705 w 7052477"/>
              <a:gd name="connsiteY3085" fmla="*/ 1954038 h 6862459"/>
              <a:gd name="connsiteX3086" fmla="*/ 1883476 w 7052477"/>
              <a:gd name="connsiteY3086" fmla="*/ 1947256 h 6862459"/>
              <a:gd name="connsiteX3087" fmla="*/ 6476087 w 7052477"/>
              <a:gd name="connsiteY3087" fmla="*/ 1940427 h 6862459"/>
              <a:gd name="connsiteX3088" fmla="*/ 6537021 w 7052477"/>
              <a:gd name="connsiteY3088" fmla="*/ 2001490 h 6862459"/>
              <a:gd name="connsiteX3089" fmla="*/ 6537021 w 7052477"/>
              <a:gd name="connsiteY3089" fmla="*/ 2001942 h 6862459"/>
              <a:gd name="connsiteX3090" fmla="*/ 6475637 w 7052477"/>
              <a:gd name="connsiteY3090" fmla="*/ 2063004 h 6862459"/>
              <a:gd name="connsiteX3091" fmla="*/ 6414701 w 7052477"/>
              <a:gd name="connsiteY3091" fmla="*/ 2001490 h 6862459"/>
              <a:gd name="connsiteX3092" fmla="*/ 6476087 w 7052477"/>
              <a:gd name="connsiteY3092" fmla="*/ 1940427 h 6862459"/>
              <a:gd name="connsiteX3093" fmla="*/ 4224465 w 7052477"/>
              <a:gd name="connsiteY3093" fmla="*/ 1936171 h 6862459"/>
              <a:gd name="connsiteX3094" fmla="*/ 4251998 w 7052477"/>
              <a:gd name="connsiteY3094" fmla="*/ 1963759 h 6862459"/>
              <a:gd name="connsiteX3095" fmla="*/ 4224465 w 7052477"/>
              <a:gd name="connsiteY3095" fmla="*/ 1991350 h 6862459"/>
              <a:gd name="connsiteX3096" fmla="*/ 4196932 w 7052477"/>
              <a:gd name="connsiteY3096" fmla="*/ 1963759 h 6862459"/>
              <a:gd name="connsiteX3097" fmla="*/ 4224465 w 7052477"/>
              <a:gd name="connsiteY3097" fmla="*/ 1936171 h 6862459"/>
              <a:gd name="connsiteX3098" fmla="*/ 4570209 w 7052477"/>
              <a:gd name="connsiteY3098" fmla="*/ 1933682 h 6862459"/>
              <a:gd name="connsiteX3099" fmla="*/ 4575582 w 7052477"/>
              <a:gd name="connsiteY3099" fmla="*/ 1933682 h 6862459"/>
              <a:gd name="connsiteX3100" fmla="*/ 4604829 w 7052477"/>
              <a:gd name="connsiteY3100" fmla="*/ 1968373 h 6862459"/>
              <a:gd name="connsiteX3101" fmla="*/ 4570209 w 7052477"/>
              <a:gd name="connsiteY3101" fmla="*/ 1997681 h 6862459"/>
              <a:gd name="connsiteX3102" fmla="*/ 4540962 w 7052477"/>
              <a:gd name="connsiteY3102" fmla="*/ 1968373 h 6862459"/>
              <a:gd name="connsiteX3103" fmla="*/ 4570209 w 7052477"/>
              <a:gd name="connsiteY3103" fmla="*/ 1933682 h 6862459"/>
              <a:gd name="connsiteX3104" fmla="*/ 5713509 w 7052477"/>
              <a:gd name="connsiteY3104" fmla="*/ 1925294 h 6862459"/>
              <a:gd name="connsiteX3105" fmla="*/ 5761580 w 7052477"/>
              <a:gd name="connsiteY3105" fmla="*/ 1973690 h 6862459"/>
              <a:gd name="connsiteX3106" fmla="*/ 5761579 w 7052477"/>
              <a:gd name="connsiteY3106" fmla="*/ 1973915 h 6862459"/>
              <a:gd name="connsiteX3107" fmla="*/ 5713058 w 7052477"/>
              <a:gd name="connsiteY3107" fmla="*/ 2022087 h 6862459"/>
              <a:gd name="connsiteX3108" fmla="*/ 5664989 w 7052477"/>
              <a:gd name="connsiteY3108" fmla="*/ 1973464 h 6862459"/>
              <a:gd name="connsiteX3109" fmla="*/ 5713509 w 7052477"/>
              <a:gd name="connsiteY3109" fmla="*/ 1925294 h 6862459"/>
              <a:gd name="connsiteX3110" fmla="*/ 3139842 w 7052477"/>
              <a:gd name="connsiteY3110" fmla="*/ 1916044 h 6862459"/>
              <a:gd name="connsiteX3111" fmla="*/ 3156091 w 7052477"/>
              <a:gd name="connsiteY3111" fmla="*/ 1932327 h 6862459"/>
              <a:gd name="connsiteX3112" fmla="*/ 3139842 w 7052477"/>
              <a:gd name="connsiteY3112" fmla="*/ 1948613 h 6862459"/>
              <a:gd name="connsiteX3113" fmla="*/ 3123593 w 7052477"/>
              <a:gd name="connsiteY3113" fmla="*/ 1932327 h 6862459"/>
              <a:gd name="connsiteX3114" fmla="*/ 3139842 w 7052477"/>
              <a:gd name="connsiteY3114" fmla="*/ 1916044 h 6862459"/>
              <a:gd name="connsiteX3115" fmla="*/ 963148 w 7052477"/>
              <a:gd name="connsiteY3115" fmla="*/ 1911971 h 6862459"/>
              <a:gd name="connsiteX3116" fmla="*/ 966082 w 7052477"/>
              <a:gd name="connsiteY3116" fmla="*/ 1914910 h 6862459"/>
              <a:gd name="connsiteX3117" fmla="*/ 966073 w 7052477"/>
              <a:gd name="connsiteY3117" fmla="*/ 1915148 h 6862459"/>
              <a:gd name="connsiteX3118" fmla="*/ 963148 w 7052477"/>
              <a:gd name="connsiteY3118" fmla="*/ 1917626 h 6862459"/>
              <a:gd name="connsiteX3119" fmla="*/ 960440 w 7052477"/>
              <a:gd name="connsiteY3119" fmla="*/ 1914910 h 6862459"/>
              <a:gd name="connsiteX3120" fmla="*/ 963148 w 7052477"/>
              <a:gd name="connsiteY3120" fmla="*/ 1911971 h 6862459"/>
              <a:gd name="connsiteX3121" fmla="*/ 6935574 w 7052477"/>
              <a:gd name="connsiteY3121" fmla="*/ 1909889 h 6862459"/>
              <a:gd name="connsiteX3122" fmla="*/ 6935575 w 7052477"/>
              <a:gd name="connsiteY3122" fmla="*/ 1909889 h 6862459"/>
              <a:gd name="connsiteX3123" fmla="*/ 7005987 w 7052477"/>
              <a:gd name="connsiteY3123" fmla="*/ 1980676 h 6862459"/>
              <a:gd name="connsiteX3124" fmla="*/ 7005986 w 7052477"/>
              <a:gd name="connsiteY3124" fmla="*/ 1980901 h 6862459"/>
              <a:gd name="connsiteX3125" fmla="*/ 6935123 w 7052477"/>
              <a:gd name="connsiteY3125" fmla="*/ 2051461 h 6862459"/>
              <a:gd name="connsiteX3126" fmla="*/ 6864709 w 7052477"/>
              <a:gd name="connsiteY3126" fmla="*/ 1980450 h 6862459"/>
              <a:gd name="connsiteX3127" fmla="*/ 6935574 w 7052477"/>
              <a:gd name="connsiteY3127" fmla="*/ 1909889 h 6862459"/>
              <a:gd name="connsiteX3128" fmla="*/ 2060184 w 7052477"/>
              <a:gd name="connsiteY3128" fmla="*/ 1905867 h 6862459"/>
              <a:gd name="connsiteX3129" fmla="*/ 2068083 w 7052477"/>
              <a:gd name="connsiteY3129" fmla="*/ 1913556 h 6862459"/>
              <a:gd name="connsiteX3130" fmla="*/ 2060184 w 7052477"/>
              <a:gd name="connsiteY3130" fmla="*/ 1921471 h 6862459"/>
              <a:gd name="connsiteX3131" fmla="*/ 2052285 w 7052477"/>
              <a:gd name="connsiteY3131" fmla="*/ 1913556 h 6862459"/>
              <a:gd name="connsiteX3132" fmla="*/ 2060184 w 7052477"/>
              <a:gd name="connsiteY3132" fmla="*/ 1905867 h 6862459"/>
              <a:gd name="connsiteX3133" fmla="*/ 1411125 w 7052477"/>
              <a:gd name="connsiteY3133" fmla="*/ 1902023 h 6862459"/>
              <a:gd name="connsiteX3134" fmla="*/ 1415638 w 7052477"/>
              <a:gd name="connsiteY3134" fmla="*/ 1906545 h 6862459"/>
              <a:gd name="connsiteX3135" fmla="*/ 1411125 w 7052477"/>
              <a:gd name="connsiteY3135" fmla="*/ 1911069 h 6862459"/>
              <a:gd name="connsiteX3136" fmla="*/ 1406611 w 7052477"/>
              <a:gd name="connsiteY3136" fmla="*/ 1906545 h 6862459"/>
              <a:gd name="connsiteX3137" fmla="*/ 1411125 w 7052477"/>
              <a:gd name="connsiteY3137" fmla="*/ 1902023 h 6862459"/>
              <a:gd name="connsiteX3138" fmla="*/ 3700208 w 7052477"/>
              <a:gd name="connsiteY3138" fmla="*/ 1884609 h 6862459"/>
              <a:gd name="connsiteX3139" fmla="*/ 3722776 w 7052477"/>
              <a:gd name="connsiteY3139" fmla="*/ 1907225 h 6862459"/>
              <a:gd name="connsiteX3140" fmla="*/ 3700208 w 7052477"/>
              <a:gd name="connsiteY3140" fmla="*/ 1929839 h 6862459"/>
              <a:gd name="connsiteX3141" fmla="*/ 3677640 w 7052477"/>
              <a:gd name="connsiteY3141" fmla="*/ 1907225 h 6862459"/>
              <a:gd name="connsiteX3142" fmla="*/ 3700208 w 7052477"/>
              <a:gd name="connsiteY3142" fmla="*/ 1884609 h 6862459"/>
              <a:gd name="connsiteX3143" fmla="*/ 2962007 w 7052477"/>
              <a:gd name="connsiteY3143" fmla="*/ 1883476 h 6862459"/>
              <a:gd name="connsiteX3144" fmla="*/ 2976449 w 7052477"/>
              <a:gd name="connsiteY3144" fmla="*/ 1897953 h 6862459"/>
              <a:gd name="connsiteX3145" fmla="*/ 2976450 w 7052477"/>
              <a:gd name="connsiteY3145" fmla="*/ 1898177 h 6862459"/>
              <a:gd name="connsiteX3146" fmla="*/ 2961783 w 7052477"/>
              <a:gd name="connsiteY3146" fmla="*/ 1912881 h 6862459"/>
              <a:gd name="connsiteX3147" fmla="*/ 2947112 w 7052477"/>
              <a:gd name="connsiteY3147" fmla="*/ 1898181 h 6862459"/>
              <a:gd name="connsiteX3148" fmla="*/ 2961779 w 7052477"/>
              <a:gd name="connsiteY3148" fmla="*/ 1883480 h 6862459"/>
              <a:gd name="connsiteX3149" fmla="*/ 2962007 w 7052477"/>
              <a:gd name="connsiteY3149" fmla="*/ 1883476 h 6862459"/>
              <a:gd name="connsiteX3150" fmla="*/ 5409065 w 7052477"/>
              <a:gd name="connsiteY3150" fmla="*/ 1882330 h 6862459"/>
              <a:gd name="connsiteX3151" fmla="*/ 5453299 w 7052477"/>
              <a:gd name="connsiteY3151" fmla="*/ 1926658 h 6862459"/>
              <a:gd name="connsiteX3152" fmla="*/ 5409065 w 7052477"/>
              <a:gd name="connsiteY3152" fmla="*/ 1970983 h 6862459"/>
              <a:gd name="connsiteX3153" fmla="*/ 5364832 w 7052477"/>
              <a:gd name="connsiteY3153" fmla="*/ 1926658 h 6862459"/>
              <a:gd name="connsiteX3154" fmla="*/ 5409065 w 7052477"/>
              <a:gd name="connsiteY3154" fmla="*/ 1882330 h 6862459"/>
              <a:gd name="connsiteX3155" fmla="*/ 6192181 w 7052477"/>
              <a:gd name="connsiteY3155" fmla="*/ 1882086 h 6862459"/>
              <a:gd name="connsiteX3156" fmla="*/ 6249278 w 7052477"/>
              <a:gd name="connsiteY3156" fmla="*/ 1939302 h 6862459"/>
              <a:gd name="connsiteX3157" fmla="*/ 6192181 w 7052477"/>
              <a:gd name="connsiteY3157" fmla="*/ 1996521 h 6862459"/>
              <a:gd name="connsiteX3158" fmla="*/ 6135082 w 7052477"/>
              <a:gd name="connsiteY3158" fmla="*/ 1939302 h 6862459"/>
              <a:gd name="connsiteX3159" fmla="*/ 6192181 w 7052477"/>
              <a:gd name="connsiteY3159" fmla="*/ 1882086 h 6862459"/>
              <a:gd name="connsiteX3160" fmla="*/ 2239149 w 7052477"/>
              <a:gd name="connsiteY3160" fmla="*/ 1876469 h 6862459"/>
              <a:gd name="connsiteX3161" fmla="*/ 2248177 w 7052477"/>
              <a:gd name="connsiteY3161" fmla="*/ 1885515 h 6862459"/>
              <a:gd name="connsiteX3162" fmla="*/ 2239149 w 7052477"/>
              <a:gd name="connsiteY3162" fmla="*/ 1894559 h 6862459"/>
              <a:gd name="connsiteX3163" fmla="*/ 2230122 w 7052477"/>
              <a:gd name="connsiteY3163" fmla="*/ 1885515 h 6862459"/>
              <a:gd name="connsiteX3164" fmla="*/ 2239149 w 7052477"/>
              <a:gd name="connsiteY3164" fmla="*/ 1876469 h 6862459"/>
              <a:gd name="connsiteX3165" fmla="*/ 2781912 w 7052477"/>
              <a:gd name="connsiteY3165" fmla="*/ 1862672 h 6862459"/>
              <a:gd name="connsiteX3166" fmla="*/ 2785401 w 7052477"/>
              <a:gd name="connsiteY3166" fmla="*/ 1862672 h 6862459"/>
              <a:gd name="connsiteX3167" fmla="*/ 2797084 w 7052477"/>
              <a:gd name="connsiteY3167" fmla="*/ 1877877 h 6862459"/>
              <a:gd name="connsiteX3168" fmla="*/ 2781912 w 7052477"/>
              <a:gd name="connsiteY3168" fmla="*/ 1889589 h 6862459"/>
              <a:gd name="connsiteX3169" fmla="*/ 2770228 w 7052477"/>
              <a:gd name="connsiteY3169" fmla="*/ 1877877 h 6862459"/>
              <a:gd name="connsiteX3170" fmla="*/ 2781912 w 7052477"/>
              <a:gd name="connsiteY3170" fmla="*/ 1862672 h 6862459"/>
              <a:gd name="connsiteX3171" fmla="*/ 2419694 w 7052477"/>
              <a:gd name="connsiteY3171" fmla="*/ 1859278 h 6862459"/>
              <a:gd name="connsiteX3172" fmla="*/ 2430301 w 7052477"/>
              <a:gd name="connsiteY3172" fmla="*/ 1869909 h 6862459"/>
              <a:gd name="connsiteX3173" fmla="*/ 2419694 w 7052477"/>
              <a:gd name="connsiteY3173" fmla="*/ 1880538 h 6862459"/>
              <a:gd name="connsiteX3174" fmla="*/ 2409087 w 7052477"/>
              <a:gd name="connsiteY3174" fmla="*/ 1869909 h 6862459"/>
              <a:gd name="connsiteX3175" fmla="*/ 2419694 w 7052477"/>
              <a:gd name="connsiteY3175" fmla="*/ 1859278 h 6862459"/>
              <a:gd name="connsiteX3176" fmla="*/ 2600916 w 7052477"/>
              <a:gd name="connsiteY3176" fmla="*/ 1854531 h 6862459"/>
              <a:gd name="connsiteX3177" fmla="*/ 2607363 w 7052477"/>
              <a:gd name="connsiteY3177" fmla="*/ 1854531 h 6862459"/>
              <a:gd name="connsiteX3178" fmla="*/ 2615423 w 7052477"/>
              <a:gd name="connsiteY3178" fmla="*/ 1869068 h 6862459"/>
              <a:gd name="connsiteX3179" fmla="*/ 2600916 w 7052477"/>
              <a:gd name="connsiteY3179" fmla="*/ 1877147 h 6862459"/>
              <a:gd name="connsiteX3180" fmla="*/ 2594469 w 7052477"/>
              <a:gd name="connsiteY3180" fmla="*/ 1877147 h 6862459"/>
              <a:gd name="connsiteX3181" fmla="*/ 2586408 w 7052477"/>
              <a:gd name="connsiteY3181" fmla="*/ 1862607 h 6862459"/>
              <a:gd name="connsiteX3182" fmla="*/ 2600916 w 7052477"/>
              <a:gd name="connsiteY3182" fmla="*/ 1854531 h 6862459"/>
              <a:gd name="connsiteX3183" fmla="*/ 686028 w 7052477"/>
              <a:gd name="connsiteY3183" fmla="*/ 1854511 h 6862459"/>
              <a:gd name="connsiteX3184" fmla="*/ 687591 w 7052477"/>
              <a:gd name="connsiteY3184" fmla="*/ 1856111 h 6862459"/>
              <a:gd name="connsiteX3185" fmla="*/ 685786 w 7052477"/>
              <a:gd name="connsiteY3185" fmla="*/ 1857920 h 6862459"/>
              <a:gd name="connsiteX3186" fmla="*/ 684206 w 7052477"/>
              <a:gd name="connsiteY3186" fmla="*/ 1856111 h 6862459"/>
              <a:gd name="connsiteX3187" fmla="*/ 685786 w 7052477"/>
              <a:gd name="connsiteY3187" fmla="*/ 1854527 h 6862459"/>
              <a:gd name="connsiteX3188" fmla="*/ 686028 w 7052477"/>
              <a:gd name="connsiteY3188" fmla="*/ 1854511 h 6862459"/>
              <a:gd name="connsiteX3189" fmla="*/ 7052476 w 7052477"/>
              <a:gd name="connsiteY3189" fmla="*/ 1854478 h 6862459"/>
              <a:gd name="connsiteX3190" fmla="*/ 7052476 w 7052477"/>
              <a:gd name="connsiteY3190" fmla="*/ 1931599 h 6862459"/>
              <a:gd name="connsiteX3191" fmla="*/ 7052476 w 7052477"/>
              <a:gd name="connsiteY3191" fmla="*/ 1854478 h 6862459"/>
              <a:gd name="connsiteX3192" fmla="*/ 5093789 w 7052477"/>
              <a:gd name="connsiteY3192" fmla="*/ 1849092 h 6862459"/>
              <a:gd name="connsiteX3193" fmla="*/ 5134186 w 7052477"/>
              <a:gd name="connsiteY3193" fmla="*/ 1889574 h 6862459"/>
              <a:gd name="connsiteX3194" fmla="*/ 5093789 w 7052477"/>
              <a:gd name="connsiteY3194" fmla="*/ 1930056 h 6862459"/>
              <a:gd name="connsiteX3195" fmla="*/ 5053392 w 7052477"/>
              <a:gd name="connsiteY3195" fmla="*/ 1889574 h 6862459"/>
              <a:gd name="connsiteX3196" fmla="*/ 5093789 w 7052477"/>
              <a:gd name="connsiteY3196" fmla="*/ 1849092 h 6862459"/>
              <a:gd name="connsiteX3197" fmla="*/ 6659566 w 7052477"/>
              <a:gd name="connsiteY3197" fmla="*/ 1846343 h 6862459"/>
              <a:gd name="connsiteX3198" fmla="*/ 6659567 w 7052477"/>
              <a:gd name="connsiteY3198" fmla="*/ 1846343 h 6862459"/>
              <a:gd name="connsiteX3199" fmla="*/ 6660705 w 7052477"/>
              <a:gd name="connsiteY3199" fmla="*/ 1846352 h 6862459"/>
              <a:gd name="connsiteX3200" fmla="*/ 6726142 w 7052477"/>
              <a:gd name="connsiteY3200" fmla="*/ 1914189 h 6862459"/>
              <a:gd name="connsiteX3201" fmla="*/ 6726133 w 7052477"/>
              <a:gd name="connsiteY3201" fmla="*/ 1915311 h 6862459"/>
              <a:gd name="connsiteX3202" fmla="*/ 6657308 w 7052477"/>
              <a:gd name="connsiteY3202" fmla="*/ 1982017 h 6862459"/>
              <a:gd name="connsiteX3203" fmla="*/ 6590742 w 7052477"/>
              <a:gd name="connsiteY3203" fmla="*/ 1913049 h 6862459"/>
              <a:gd name="connsiteX3204" fmla="*/ 6659566 w 7052477"/>
              <a:gd name="connsiteY3204" fmla="*/ 1846343 h 6862459"/>
              <a:gd name="connsiteX3205" fmla="*/ 4070325 w 7052477"/>
              <a:gd name="connsiteY3205" fmla="*/ 1841411 h 6862459"/>
              <a:gd name="connsiteX3206" fmla="*/ 4097181 w 7052477"/>
              <a:gd name="connsiteY3206" fmla="*/ 1868324 h 6862459"/>
              <a:gd name="connsiteX3207" fmla="*/ 4070325 w 7052477"/>
              <a:gd name="connsiteY3207" fmla="*/ 1895236 h 6862459"/>
              <a:gd name="connsiteX3208" fmla="*/ 4043469 w 7052477"/>
              <a:gd name="connsiteY3208" fmla="*/ 1868324 h 6862459"/>
              <a:gd name="connsiteX3209" fmla="*/ 4070325 w 7052477"/>
              <a:gd name="connsiteY3209" fmla="*/ 1841411 h 6862459"/>
              <a:gd name="connsiteX3210" fmla="*/ 1578806 w 7052477"/>
              <a:gd name="connsiteY3210" fmla="*/ 1831914 h 6862459"/>
              <a:gd name="connsiteX3211" fmla="*/ 1584448 w 7052477"/>
              <a:gd name="connsiteY3211" fmla="*/ 1837569 h 6862459"/>
              <a:gd name="connsiteX3212" fmla="*/ 1578806 w 7052477"/>
              <a:gd name="connsiteY3212" fmla="*/ 1843223 h 6862459"/>
              <a:gd name="connsiteX3213" fmla="*/ 1573164 w 7052477"/>
              <a:gd name="connsiteY3213" fmla="*/ 1837569 h 6862459"/>
              <a:gd name="connsiteX3214" fmla="*/ 1578806 w 7052477"/>
              <a:gd name="connsiteY3214" fmla="*/ 1831914 h 6862459"/>
              <a:gd name="connsiteX3215" fmla="*/ 5899471 w 7052477"/>
              <a:gd name="connsiteY3215" fmla="*/ 1829625 h 6862459"/>
              <a:gd name="connsiteX3216" fmla="*/ 5952731 w 7052477"/>
              <a:gd name="connsiteY3216" fmla="*/ 1882997 h 6862459"/>
              <a:gd name="connsiteX3217" fmla="*/ 5899471 w 7052477"/>
              <a:gd name="connsiteY3217" fmla="*/ 1936368 h 6862459"/>
              <a:gd name="connsiteX3218" fmla="*/ 5846211 w 7052477"/>
              <a:gd name="connsiteY3218" fmla="*/ 1882997 h 6862459"/>
              <a:gd name="connsiteX3219" fmla="*/ 5899471 w 7052477"/>
              <a:gd name="connsiteY3219" fmla="*/ 1829625 h 6862459"/>
              <a:gd name="connsiteX3220" fmla="*/ 4766326 w 7052477"/>
              <a:gd name="connsiteY3220" fmla="*/ 1828970 h 6862459"/>
              <a:gd name="connsiteX3221" fmla="*/ 4802210 w 7052477"/>
              <a:gd name="connsiteY3221" fmla="*/ 1864930 h 6862459"/>
              <a:gd name="connsiteX3222" fmla="*/ 4766326 w 7052477"/>
              <a:gd name="connsiteY3222" fmla="*/ 1900888 h 6862459"/>
              <a:gd name="connsiteX3223" fmla="*/ 4730443 w 7052477"/>
              <a:gd name="connsiteY3223" fmla="*/ 1864930 h 6862459"/>
              <a:gd name="connsiteX3224" fmla="*/ 4766326 w 7052477"/>
              <a:gd name="connsiteY3224" fmla="*/ 1828970 h 6862459"/>
              <a:gd name="connsiteX3225" fmla="*/ 4425548 w 7052477"/>
              <a:gd name="connsiteY3225" fmla="*/ 1824901 h 6862459"/>
              <a:gd name="connsiteX3226" fmla="*/ 4456917 w 7052477"/>
              <a:gd name="connsiteY3226" fmla="*/ 1856337 h 6862459"/>
              <a:gd name="connsiteX3227" fmla="*/ 4425548 w 7052477"/>
              <a:gd name="connsiteY3227" fmla="*/ 1887772 h 6862459"/>
              <a:gd name="connsiteX3228" fmla="*/ 4394178 w 7052477"/>
              <a:gd name="connsiteY3228" fmla="*/ 1856337 h 6862459"/>
              <a:gd name="connsiteX3229" fmla="*/ 4425548 w 7052477"/>
              <a:gd name="connsiteY3229" fmla="*/ 1824901 h 6862459"/>
              <a:gd name="connsiteX3230" fmla="*/ 1120222 w 7052477"/>
              <a:gd name="connsiteY3230" fmla="*/ 1820605 h 6862459"/>
              <a:gd name="connsiteX3231" fmla="*/ 1123607 w 7052477"/>
              <a:gd name="connsiteY3231" fmla="*/ 1823997 h 6862459"/>
              <a:gd name="connsiteX3232" fmla="*/ 1120222 w 7052477"/>
              <a:gd name="connsiteY3232" fmla="*/ 1827391 h 6862459"/>
              <a:gd name="connsiteX3233" fmla="*/ 1116837 w 7052477"/>
              <a:gd name="connsiteY3233" fmla="*/ 1823997 h 6862459"/>
              <a:gd name="connsiteX3234" fmla="*/ 1120222 w 7052477"/>
              <a:gd name="connsiteY3234" fmla="*/ 1820605 h 6862459"/>
              <a:gd name="connsiteX3235" fmla="*/ 3532076 w 7052477"/>
              <a:gd name="connsiteY3235" fmla="*/ 1817438 h 6862459"/>
              <a:gd name="connsiteX3236" fmla="*/ 3552838 w 7052477"/>
              <a:gd name="connsiteY3236" fmla="*/ 1838247 h 6862459"/>
              <a:gd name="connsiteX3237" fmla="*/ 3532076 w 7052477"/>
              <a:gd name="connsiteY3237" fmla="*/ 1859054 h 6862459"/>
              <a:gd name="connsiteX3238" fmla="*/ 3511313 w 7052477"/>
              <a:gd name="connsiteY3238" fmla="*/ 1838247 h 6862459"/>
              <a:gd name="connsiteX3239" fmla="*/ 3532076 w 7052477"/>
              <a:gd name="connsiteY3239" fmla="*/ 1817438 h 6862459"/>
              <a:gd name="connsiteX3240" fmla="*/ 415194 w 7052477"/>
              <a:gd name="connsiteY3240" fmla="*/ 1806355 h 6862459"/>
              <a:gd name="connsiteX3241" fmla="*/ 416323 w 7052477"/>
              <a:gd name="connsiteY3241" fmla="*/ 1807486 h 6862459"/>
              <a:gd name="connsiteX3242" fmla="*/ 415194 w 7052477"/>
              <a:gd name="connsiteY3242" fmla="*/ 1808617 h 6862459"/>
              <a:gd name="connsiteX3243" fmla="*/ 414066 w 7052477"/>
              <a:gd name="connsiteY3243" fmla="*/ 1807486 h 6862459"/>
              <a:gd name="connsiteX3244" fmla="*/ 415194 w 7052477"/>
              <a:gd name="connsiteY3244" fmla="*/ 1806355 h 6862459"/>
              <a:gd name="connsiteX3245" fmla="*/ 6376336 w 7052477"/>
              <a:gd name="connsiteY3245" fmla="*/ 1787999 h 6862459"/>
              <a:gd name="connsiteX3246" fmla="*/ 6438398 w 7052477"/>
              <a:gd name="connsiteY3246" fmla="*/ 1850192 h 6862459"/>
              <a:gd name="connsiteX3247" fmla="*/ 6376336 w 7052477"/>
              <a:gd name="connsiteY3247" fmla="*/ 1912384 h 6862459"/>
              <a:gd name="connsiteX3248" fmla="*/ 6314273 w 7052477"/>
              <a:gd name="connsiteY3248" fmla="*/ 1850192 h 6862459"/>
              <a:gd name="connsiteX3249" fmla="*/ 6376336 w 7052477"/>
              <a:gd name="connsiteY3249" fmla="*/ 1787999 h 6862459"/>
              <a:gd name="connsiteX3250" fmla="*/ 5597284 w 7052477"/>
              <a:gd name="connsiteY3250" fmla="*/ 1785305 h 6862459"/>
              <a:gd name="connsiteX3251" fmla="*/ 5646031 w 7052477"/>
              <a:gd name="connsiteY3251" fmla="*/ 1834155 h 6862459"/>
              <a:gd name="connsiteX3252" fmla="*/ 5597284 w 7052477"/>
              <a:gd name="connsiteY3252" fmla="*/ 1883004 h 6862459"/>
              <a:gd name="connsiteX3253" fmla="*/ 5548537 w 7052477"/>
              <a:gd name="connsiteY3253" fmla="*/ 1834155 h 6862459"/>
              <a:gd name="connsiteX3254" fmla="*/ 5597284 w 7052477"/>
              <a:gd name="connsiteY3254" fmla="*/ 1785305 h 6862459"/>
              <a:gd name="connsiteX3255" fmla="*/ 1751227 w 7052477"/>
              <a:gd name="connsiteY3255" fmla="*/ 1774243 h 6862459"/>
              <a:gd name="connsiteX3256" fmla="*/ 1757997 w 7052477"/>
              <a:gd name="connsiteY3256" fmla="*/ 1781028 h 6862459"/>
              <a:gd name="connsiteX3257" fmla="*/ 1751227 w 7052477"/>
              <a:gd name="connsiteY3257" fmla="*/ 1787812 h 6862459"/>
              <a:gd name="connsiteX3258" fmla="*/ 1744456 w 7052477"/>
              <a:gd name="connsiteY3258" fmla="*/ 1781028 h 6862459"/>
              <a:gd name="connsiteX3259" fmla="*/ 1751227 w 7052477"/>
              <a:gd name="connsiteY3259" fmla="*/ 1774243 h 6862459"/>
              <a:gd name="connsiteX3260" fmla="*/ 3360107 w 7052477"/>
              <a:gd name="connsiteY3260" fmla="*/ 1761353 h 6862459"/>
              <a:gd name="connsiteX3261" fmla="*/ 3379742 w 7052477"/>
              <a:gd name="connsiteY3261" fmla="*/ 1781029 h 6862459"/>
              <a:gd name="connsiteX3262" fmla="*/ 3360107 w 7052477"/>
              <a:gd name="connsiteY3262" fmla="*/ 1800704 h 6862459"/>
              <a:gd name="connsiteX3263" fmla="*/ 3340473 w 7052477"/>
              <a:gd name="connsiteY3263" fmla="*/ 1781029 h 6862459"/>
              <a:gd name="connsiteX3264" fmla="*/ 3360107 w 7052477"/>
              <a:gd name="connsiteY3264" fmla="*/ 1761353 h 6862459"/>
              <a:gd name="connsiteX3265" fmla="*/ 3910769 w 7052477"/>
              <a:gd name="connsiteY3265" fmla="*/ 1756376 h 6862459"/>
              <a:gd name="connsiteX3266" fmla="*/ 3936496 w 7052477"/>
              <a:gd name="connsiteY3266" fmla="*/ 1782158 h 6862459"/>
              <a:gd name="connsiteX3267" fmla="*/ 3910769 w 7052477"/>
              <a:gd name="connsiteY3267" fmla="*/ 1807938 h 6862459"/>
              <a:gd name="connsiteX3268" fmla="*/ 3885041 w 7052477"/>
              <a:gd name="connsiteY3268" fmla="*/ 1782158 h 6862459"/>
              <a:gd name="connsiteX3269" fmla="*/ 3910769 w 7052477"/>
              <a:gd name="connsiteY3269" fmla="*/ 1756376 h 6862459"/>
              <a:gd name="connsiteX3270" fmla="*/ 6842593 w 7052477"/>
              <a:gd name="connsiteY3270" fmla="*/ 1752936 h 6862459"/>
              <a:gd name="connsiteX3271" fmla="*/ 6842593 w 7052477"/>
              <a:gd name="connsiteY3271" fmla="*/ 1752938 h 6862459"/>
              <a:gd name="connsiteX3272" fmla="*/ 6914134 w 7052477"/>
              <a:gd name="connsiteY3272" fmla="*/ 1824629 h 6862459"/>
              <a:gd name="connsiteX3273" fmla="*/ 6914134 w 7052477"/>
              <a:gd name="connsiteY3273" fmla="*/ 1825080 h 6862459"/>
              <a:gd name="connsiteX3274" fmla="*/ 6842143 w 7052477"/>
              <a:gd name="connsiteY3274" fmla="*/ 1896772 h 6862459"/>
              <a:gd name="connsiteX3275" fmla="*/ 6770600 w 7052477"/>
              <a:gd name="connsiteY3275" fmla="*/ 1824629 h 6862459"/>
              <a:gd name="connsiteX3276" fmla="*/ 6842593 w 7052477"/>
              <a:gd name="connsiteY3276" fmla="*/ 1752936 h 6862459"/>
              <a:gd name="connsiteX3277" fmla="*/ 836776 w 7052477"/>
              <a:gd name="connsiteY3277" fmla="*/ 1752750 h 6862459"/>
              <a:gd name="connsiteX3278" fmla="*/ 839475 w 7052477"/>
              <a:gd name="connsiteY3278" fmla="*/ 1755471 h 6862459"/>
              <a:gd name="connsiteX3279" fmla="*/ 836541 w 7052477"/>
              <a:gd name="connsiteY3279" fmla="*/ 1758412 h 6862459"/>
              <a:gd name="connsiteX3280" fmla="*/ 836306 w 7052477"/>
              <a:gd name="connsiteY3280" fmla="*/ 1758403 h 6862459"/>
              <a:gd name="connsiteX3281" fmla="*/ 833833 w 7052477"/>
              <a:gd name="connsiteY3281" fmla="*/ 1755471 h 6862459"/>
              <a:gd name="connsiteX3282" fmla="*/ 836541 w 7052477"/>
              <a:gd name="connsiteY3282" fmla="*/ 1752758 h 6862459"/>
              <a:gd name="connsiteX3283" fmla="*/ 836776 w 7052477"/>
              <a:gd name="connsiteY3283" fmla="*/ 1752750 h 6862459"/>
              <a:gd name="connsiteX3284" fmla="*/ 5284715 w 7052477"/>
              <a:gd name="connsiteY3284" fmla="*/ 1749578 h 6862459"/>
              <a:gd name="connsiteX3285" fmla="*/ 5329851 w 7052477"/>
              <a:gd name="connsiteY3285" fmla="*/ 1794810 h 6862459"/>
              <a:gd name="connsiteX3286" fmla="*/ 5284715 w 7052477"/>
              <a:gd name="connsiteY3286" fmla="*/ 1840040 h 6862459"/>
              <a:gd name="connsiteX3287" fmla="*/ 5239579 w 7052477"/>
              <a:gd name="connsiteY3287" fmla="*/ 1794810 h 6862459"/>
              <a:gd name="connsiteX3288" fmla="*/ 5284715 w 7052477"/>
              <a:gd name="connsiteY3288" fmla="*/ 1749578 h 6862459"/>
              <a:gd name="connsiteX3289" fmla="*/ 1282261 w 7052477"/>
              <a:gd name="connsiteY3289" fmla="*/ 1738284 h 6862459"/>
              <a:gd name="connsiteX3290" fmla="*/ 1286774 w 7052477"/>
              <a:gd name="connsiteY3290" fmla="*/ 1742807 h 6862459"/>
              <a:gd name="connsiteX3291" fmla="*/ 1282261 w 7052477"/>
              <a:gd name="connsiteY3291" fmla="*/ 1747330 h 6862459"/>
              <a:gd name="connsiteX3292" fmla="*/ 1277747 w 7052477"/>
              <a:gd name="connsiteY3292" fmla="*/ 1742807 h 6862459"/>
              <a:gd name="connsiteX3293" fmla="*/ 1282261 w 7052477"/>
              <a:gd name="connsiteY3293" fmla="*/ 1738284 h 6862459"/>
              <a:gd name="connsiteX3294" fmla="*/ 6084982 w 7052477"/>
              <a:gd name="connsiteY3294" fmla="*/ 1734859 h 6862459"/>
              <a:gd name="connsiteX3295" fmla="*/ 6142756 w 7052477"/>
              <a:gd name="connsiteY3295" fmla="*/ 1792755 h 6862459"/>
              <a:gd name="connsiteX3296" fmla="*/ 6084982 w 7052477"/>
              <a:gd name="connsiteY3296" fmla="*/ 1850651 h 6862459"/>
              <a:gd name="connsiteX3297" fmla="*/ 6027206 w 7052477"/>
              <a:gd name="connsiteY3297" fmla="*/ 1792755 h 6862459"/>
              <a:gd name="connsiteX3298" fmla="*/ 6084982 w 7052477"/>
              <a:gd name="connsiteY3298" fmla="*/ 1734859 h 6862459"/>
              <a:gd name="connsiteX3299" fmla="*/ 1926581 w 7052477"/>
              <a:gd name="connsiteY3299" fmla="*/ 1726977 h 6862459"/>
              <a:gd name="connsiteX3300" fmla="*/ 1934480 w 7052477"/>
              <a:gd name="connsiteY3300" fmla="*/ 1734892 h 6862459"/>
              <a:gd name="connsiteX3301" fmla="*/ 1926581 w 7052477"/>
              <a:gd name="connsiteY3301" fmla="*/ 1742808 h 6862459"/>
              <a:gd name="connsiteX3302" fmla="*/ 1918682 w 7052477"/>
              <a:gd name="connsiteY3302" fmla="*/ 1734892 h 6862459"/>
              <a:gd name="connsiteX3303" fmla="*/ 1926581 w 7052477"/>
              <a:gd name="connsiteY3303" fmla="*/ 1726977 h 6862459"/>
              <a:gd name="connsiteX3304" fmla="*/ 4961090 w 7052477"/>
              <a:gd name="connsiteY3304" fmla="*/ 1725610 h 6862459"/>
              <a:gd name="connsiteX3305" fmla="*/ 5001260 w 7052477"/>
              <a:gd name="connsiteY3305" fmla="*/ 1765867 h 6862459"/>
              <a:gd name="connsiteX3306" fmla="*/ 5001261 w 7052477"/>
              <a:gd name="connsiteY3306" fmla="*/ 1766094 h 6862459"/>
              <a:gd name="connsiteX3307" fmla="*/ 4960864 w 7052477"/>
              <a:gd name="connsiteY3307" fmla="*/ 1806575 h 6862459"/>
              <a:gd name="connsiteX3308" fmla="*/ 4920467 w 7052477"/>
              <a:gd name="connsiteY3308" fmla="*/ 1766094 h 6862459"/>
              <a:gd name="connsiteX3309" fmla="*/ 4960863 w 7052477"/>
              <a:gd name="connsiteY3309" fmla="*/ 1725612 h 6862459"/>
              <a:gd name="connsiteX3310" fmla="*/ 4961090 w 7052477"/>
              <a:gd name="connsiteY3310" fmla="*/ 1725610 h 6862459"/>
              <a:gd name="connsiteX3311" fmla="*/ 4274792 w 7052477"/>
              <a:gd name="connsiteY3311" fmla="*/ 1724713 h 6862459"/>
              <a:gd name="connsiteX3312" fmla="*/ 4305485 w 7052477"/>
              <a:gd name="connsiteY3312" fmla="*/ 1755471 h 6862459"/>
              <a:gd name="connsiteX3313" fmla="*/ 4305485 w 7052477"/>
              <a:gd name="connsiteY3313" fmla="*/ 1755922 h 6862459"/>
              <a:gd name="connsiteX3314" fmla="*/ 4274342 w 7052477"/>
              <a:gd name="connsiteY3314" fmla="*/ 1786679 h 6862459"/>
              <a:gd name="connsiteX3315" fmla="*/ 4243650 w 7052477"/>
              <a:gd name="connsiteY3315" fmla="*/ 1755471 h 6862459"/>
              <a:gd name="connsiteX3316" fmla="*/ 4274792 w 7052477"/>
              <a:gd name="connsiteY3316" fmla="*/ 1724713 h 6862459"/>
              <a:gd name="connsiteX3317" fmla="*/ 3184753 w 7052477"/>
              <a:gd name="connsiteY3317" fmla="*/ 1716572 h 6862459"/>
              <a:gd name="connsiteX3318" fmla="*/ 3203259 w 7052477"/>
              <a:gd name="connsiteY3318" fmla="*/ 1734893 h 6862459"/>
              <a:gd name="connsiteX3319" fmla="*/ 3203260 w 7052477"/>
              <a:gd name="connsiteY3319" fmla="*/ 1735116 h 6862459"/>
              <a:gd name="connsiteX3320" fmla="*/ 3184755 w 7052477"/>
              <a:gd name="connsiteY3320" fmla="*/ 1753665 h 6862459"/>
              <a:gd name="connsiteX3321" fmla="*/ 3166248 w 7052477"/>
              <a:gd name="connsiteY3321" fmla="*/ 1735121 h 6862459"/>
              <a:gd name="connsiteX3322" fmla="*/ 3184753 w 7052477"/>
              <a:gd name="connsiteY3322" fmla="*/ 1716572 h 6862459"/>
              <a:gd name="connsiteX3323" fmla="*/ 4625501 w 7052477"/>
              <a:gd name="connsiteY3323" fmla="*/ 1716344 h 6862459"/>
              <a:gd name="connsiteX3324" fmla="*/ 4660707 w 7052477"/>
              <a:gd name="connsiteY3324" fmla="*/ 1751625 h 6862459"/>
              <a:gd name="connsiteX3325" fmla="*/ 4660707 w 7052477"/>
              <a:gd name="connsiteY3325" fmla="*/ 1752074 h 6862459"/>
              <a:gd name="connsiteX3326" fmla="*/ 4625051 w 7052477"/>
              <a:gd name="connsiteY3326" fmla="*/ 1787356 h 6862459"/>
              <a:gd name="connsiteX3327" fmla="*/ 4589845 w 7052477"/>
              <a:gd name="connsiteY3327" fmla="*/ 1751625 h 6862459"/>
              <a:gd name="connsiteX3328" fmla="*/ 4625501 w 7052477"/>
              <a:gd name="connsiteY3328" fmla="*/ 1716344 h 6862459"/>
              <a:gd name="connsiteX3329" fmla="*/ 559855 w 7052477"/>
              <a:gd name="connsiteY3329" fmla="*/ 1696217 h 6862459"/>
              <a:gd name="connsiteX3330" fmla="*/ 561435 w 7052477"/>
              <a:gd name="connsiteY3330" fmla="*/ 1698027 h 6862459"/>
              <a:gd name="connsiteX3331" fmla="*/ 559855 w 7052477"/>
              <a:gd name="connsiteY3331" fmla="*/ 1699609 h 6862459"/>
              <a:gd name="connsiteX3332" fmla="*/ 558050 w 7052477"/>
              <a:gd name="connsiteY3332" fmla="*/ 1698027 h 6862459"/>
              <a:gd name="connsiteX3333" fmla="*/ 559855 w 7052477"/>
              <a:gd name="connsiteY3333" fmla="*/ 1696217 h 6862459"/>
              <a:gd name="connsiteX3334" fmla="*/ 6560266 w 7052477"/>
              <a:gd name="connsiteY3334" fmla="*/ 1693688 h 6862459"/>
              <a:gd name="connsiteX3335" fmla="*/ 6627519 w 7052477"/>
              <a:gd name="connsiteY3335" fmla="*/ 1761083 h 6862459"/>
              <a:gd name="connsiteX3336" fmla="*/ 6560266 w 7052477"/>
              <a:gd name="connsiteY3336" fmla="*/ 1828478 h 6862459"/>
              <a:gd name="connsiteX3337" fmla="*/ 6493011 w 7052477"/>
              <a:gd name="connsiteY3337" fmla="*/ 1761083 h 6862459"/>
              <a:gd name="connsiteX3338" fmla="*/ 6560266 w 7052477"/>
              <a:gd name="connsiteY3338" fmla="*/ 1693688 h 6862459"/>
              <a:gd name="connsiteX3339" fmla="*/ 2104418 w 7052477"/>
              <a:gd name="connsiteY3339" fmla="*/ 1690793 h 6862459"/>
              <a:gd name="connsiteX3340" fmla="*/ 2113896 w 7052477"/>
              <a:gd name="connsiteY3340" fmla="*/ 1700291 h 6862459"/>
              <a:gd name="connsiteX3341" fmla="*/ 2104418 w 7052477"/>
              <a:gd name="connsiteY3341" fmla="*/ 1709789 h 6862459"/>
              <a:gd name="connsiteX3342" fmla="*/ 2094939 w 7052477"/>
              <a:gd name="connsiteY3342" fmla="*/ 1700291 h 6862459"/>
              <a:gd name="connsiteX3343" fmla="*/ 2104418 w 7052477"/>
              <a:gd name="connsiteY3343" fmla="*/ 1690793 h 6862459"/>
              <a:gd name="connsiteX3344" fmla="*/ 5784825 w 7052477"/>
              <a:gd name="connsiteY3344" fmla="*/ 1688956 h 6862459"/>
              <a:gd name="connsiteX3345" fmla="*/ 5838086 w 7052477"/>
              <a:gd name="connsiteY3345" fmla="*/ 1742329 h 6862459"/>
              <a:gd name="connsiteX3346" fmla="*/ 5784825 w 7052477"/>
              <a:gd name="connsiteY3346" fmla="*/ 1795700 h 6862459"/>
              <a:gd name="connsiteX3347" fmla="*/ 5731565 w 7052477"/>
              <a:gd name="connsiteY3347" fmla="*/ 1742329 h 6862459"/>
              <a:gd name="connsiteX3348" fmla="*/ 5784825 w 7052477"/>
              <a:gd name="connsiteY3348" fmla="*/ 1688956 h 6862459"/>
              <a:gd name="connsiteX3349" fmla="*/ 3006916 w 7052477"/>
              <a:gd name="connsiteY3349" fmla="*/ 1683328 h 6862459"/>
              <a:gd name="connsiteX3350" fmla="*/ 3023617 w 7052477"/>
              <a:gd name="connsiteY3350" fmla="*/ 1700291 h 6862459"/>
              <a:gd name="connsiteX3351" fmla="*/ 3006916 w 7052477"/>
              <a:gd name="connsiteY3351" fmla="*/ 1717026 h 6862459"/>
              <a:gd name="connsiteX3352" fmla="*/ 2989990 w 7052477"/>
              <a:gd name="connsiteY3352" fmla="*/ 1700291 h 6862459"/>
              <a:gd name="connsiteX3353" fmla="*/ 3006916 w 7052477"/>
              <a:gd name="connsiteY3353" fmla="*/ 1683328 h 6862459"/>
              <a:gd name="connsiteX3354" fmla="*/ 3745345 w 7052477"/>
              <a:gd name="connsiteY3354" fmla="*/ 1681068 h 6862459"/>
              <a:gd name="connsiteX3355" fmla="*/ 3745571 w 7052477"/>
              <a:gd name="connsiteY3355" fmla="*/ 1681068 h 6862459"/>
              <a:gd name="connsiteX3356" fmla="*/ 3769944 w 7052477"/>
              <a:gd name="connsiteY3356" fmla="*/ 1705942 h 6862459"/>
              <a:gd name="connsiteX3357" fmla="*/ 3769943 w 7052477"/>
              <a:gd name="connsiteY3357" fmla="*/ 1706168 h 6862459"/>
              <a:gd name="connsiteX3358" fmla="*/ 3744893 w 7052477"/>
              <a:gd name="connsiteY3358" fmla="*/ 1730819 h 6862459"/>
              <a:gd name="connsiteX3359" fmla="*/ 3720295 w 7052477"/>
              <a:gd name="connsiteY3359" fmla="*/ 1705716 h 6862459"/>
              <a:gd name="connsiteX3360" fmla="*/ 3745345 w 7052477"/>
              <a:gd name="connsiteY3360" fmla="*/ 1681068 h 6862459"/>
              <a:gd name="connsiteX3361" fmla="*/ 1449039 w 7052477"/>
              <a:gd name="connsiteY3361" fmla="*/ 1665914 h 6862459"/>
              <a:gd name="connsiteX3362" fmla="*/ 1451284 w 7052477"/>
              <a:gd name="connsiteY3362" fmla="*/ 1665914 h 6862459"/>
              <a:gd name="connsiteX3363" fmla="*/ 1455691 w 7052477"/>
              <a:gd name="connsiteY3363" fmla="*/ 1672582 h 6862459"/>
              <a:gd name="connsiteX3364" fmla="*/ 1449039 w 7052477"/>
              <a:gd name="connsiteY3364" fmla="*/ 1676997 h 6862459"/>
              <a:gd name="connsiteX3365" fmla="*/ 1446793 w 7052477"/>
              <a:gd name="connsiteY3365" fmla="*/ 1676997 h 6862459"/>
              <a:gd name="connsiteX3366" fmla="*/ 1442387 w 7052477"/>
              <a:gd name="connsiteY3366" fmla="*/ 1670329 h 6862459"/>
              <a:gd name="connsiteX3367" fmla="*/ 1449039 w 7052477"/>
              <a:gd name="connsiteY3367" fmla="*/ 1665914 h 6862459"/>
              <a:gd name="connsiteX3368" fmla="*/ 2284285 w 7052477"/>
              <a:gd name="connsiteY3368" fmla="*/ 1665689 h 6862459"/>
              <a:gd name="connsiteX3369" fmla="*/ 2295569 w 7052477"/>
              <a:gd name="connsiteY3369" fmla="*/ 1676999 h 6862459"/>
              <a:gd name="connsiteX3370" fmla="*/ 2284285 w 7052477"/>
              <a:gd name="connsiteY3370" fmla="*/ 1688306 h 6862459"/>
              <a:gd name="connsiteX3371" fmla="*/ 2273001 w 7052477"/>
              <a:gd name="connsiteY3371" fmla="*/ 1676999 h 6862459"/>
              <a:gd name="connsiteX3372" fmla="*/ 2284285 w 7052477"/>
              <a:gd name="connsiteY3372" fmla="*/ 1665689 h 6862459"/>
              <a:gd name="connsiteX3373" fmla="*/ 2827276 w 7052477"/>
              <a:gd name="connsiteY3373" fmla="*/ 1661390 h 6862459"/>
              <a:gd name="connsiteX3374" fmla="*/ 2842846 w 7052477"/>
              <a:gd name="connsiteY3374" fmla="*/ 1676999 h 6862459"/>
              <a:gd name="connsiteX3375" fmla="*/ 2842847 w 7052477"/>
              <a:gd name="connsiteY3375" fmla="*/ 1677222 h 6862459"/>
              <a:gd name="connsiteX3376" fmla="*/ 2827051 w 7052477"/>
              <a:gd name="connsiteY3376" fmla="*/ 1693054 h 6862459"/>
              <a:gd name="connsiteX3377" fmla="*/ 2811252 w 7052477"/>
              <a:gd name="connsiteY3377" fmla="*/ 1677225 h 6862459"/>
              <a:gd name="connsiteX3378" fmla="*/ 2827048 w 7052477"/>
              <a:gd name="connsiteY3378" fmla="*/ 1661392 h 6862459"/>
              <a:gd name="connsiteX3379" fmla="*/ 2827276 w 7052477"/>
              <a:gd name="connsiteY3379" fmla="*/ 1661390 h 6862459"/>
              <a:gd name="connsiteX3380" fmla="*/ 992035 w 7052477"/>
              <a:gd name="connsiteY3380" fmla="*/ 1659806 h 6862459"/>
              <a:gd name="connsiteX3381" fmla="*/ 995421 w 7052477"/>
              <a:gd name="connsiteY3381" fmla="*/ 1663200 h 6862459"/>
              <a:gd name="connsiteX3382" fmla="*/ 992035 w 7052477"/>
              <a:gd name="connsiteY3382" fmla="*/ 1666592 h 6862459"/>
              <a:gd name="connsiteX3383" fmla="*/ 988650 w 7052477"/>
              <a:gd name="connsiteY3383" fmla="*/ 1663200 h 6862459"/>
              <a:gd name="connsiteX3384" fmla="*/ 992035 w 7052477"/>
              <a:gd name="connsiteY3384" fmla="*/ 1659806 h 6862459"/>
              <a:gd name="connsiteX3385" fmla="*/ 7025394 w 7052477"/>
              <a:gd name="connsiteY3385" fmla="*/ 1658854 h 6862459"/>
              <a:gd name="connsiteX3386" fmla="*/ 7052476 w 7052477"/>
              <a:gd name="connsiteY3386" fmla="*/ 1664056 h 6862459"/>
              <a:gd name="connsiteX3387" fmla="*/ 7052476 w 7052477"/>
              <a:gd name="connsiteY3387" fmla="*/ 1808569 h 6862459"/>
              <a:gd name="connsiteX3388" fmla="*/ 7025394 w 7052477"/>
              <a:gd name="connsiteY3388" fmla="*/ 1813772 h 6862459"/>
              <a:gd name="connsiteX3389" fmla="*/ 6952276 w 7052477"/>
              <a:gd name="connsiteY3389" fmla="*/ 1740499 h 6862459"/>
              <a:gd name="connsiteX3390" fmla="*/ 7025394 w 7052477"/>
              <a:gd name="connsiteY3390" fmla="*/ 1658854 h 6862459"/>
              <a:gd name="connsiteX3391" fmla="*/ 2465055 w 7052477"/>
              <a:gd name="connsiteY3391" fmla="*/ 1653024 h 6862459"/>
              <a:gd name="connsiteX3392" fmla="*/ 2477468 w 7052477"/>
              <a:gd name="connsiteY3392" fmla="*/ 1665463 h 6862459"/>
              <a:gd name="connsiteX3393" fmla="*/ 2465055 w 7052477"/>
              <a:gd name="connsiteY3393" fmla="*/ 1677902 h 6862459"/>
              <a:gd name="connsiteX3394" fmla="*/ 2452643 w 7052477"/>
              <a:gd name="connsiteY3394" fmla="*/ 1665463 h 6862459"/>
              <a:gd name="connsiteX3395" fmla="*/ 2465055 w 7052477"/>
              <a:gd name="connsiteY3395" fmla="*/ 1653024 h 6862459"/>
              <a:gd name="connsiteX3396" fmla="*/ 2646277 w 7052477"/>
              <a:gd name="connsiteY3396" fmla="*/ 1650987 h 6862459"/>
              <a:gd name="connsiteX3397" fmla="*/ 2660270 w 7052477"/>
              <a:gd name="connsiteY3397" fmla="*/ 1665012 h 6862459"/>
              <a:gd name="connsiteX3398" fmla="*/ 2646277 w 7052477"/>
              <a:gd name="connsiteY3398" fmla="*/ 1679033 h 6862459"/>
              <a:gd name="connsiteX3399" fmla="*/ 2632285 w 7052477"/>
              <a:gd name="connsiteY3399" fmla="*/ 1665012 h 6862459"/>
              <a:gd name="connsiteX3400" fmla="*/ 2646277 w 7052477"/>
              <a:gd name="connsiteY3400" fmla="*/ 1650987 h 6862459"/>
              <a:gd name="connsiteX3401" fmla="*/ 5474964 w 7052477"/>
              <a:gd name="connsiteY3401" fmla="*/ 1650968 h 6862459"/>
              <a:gd name="connsiteX3402" fmla="*/ 5523711 w 7052477"/>
              <a:gd name="connsiteY3402" fmla="*/ 1699818 h 6862459"/>
              <a:gd name="connsiteX3403" fmla="*/ 5474964 w 7052477"/>
              <a:gd name="connsiteY3403" fmla="*/ 1748667 h 6862459"/>
              <a:gd name="connsiteX3404" fmla="*/ 5426217 w 7052477"/>
              <a:gd name="connsiteY3404" fmla="*/ 1699818 h 6862459"/>
              <a:gd name="connsiteX3405" fmla="*/ 5474964 w 7052477"/>
              <a:gd name="connsiteY3405" fmla="*/ 1650968 h 6862459"/>
              <a:gd name="connsiteX3406" fmla="*/ 6270266 w 7052477"/>
              <a:gd name="connsiteY3406" fmla="*/ 1639414 h 6862459"/>
              <a:gd name="connsiteX3407" fmla="*/ 6270492 w 7052477"/>
              <a:gd name="connsiteY3407" fmla="*/ 1639414 h 6862459"/>
              <a:gd name="connsiteX3408" fmla="*/ 6333682 w 7052477"/>
              <a:gd name="connsiteY3408" fmla="*/ 1702738 h 6862459"/>
              <a:gd name="connsiteX3409" fmla="*/ 6333683 w 7052477"/>
              <a:gd name="connsiteY3409" fmla="*/ 1702964 h 6862459"/>
              <a:gd name="connsiteX3410" fmla="*/ 6270267 w 7052477"/>
              <a:gd name="connsiteY3410" fmla="*/ 1766516 h 6862459"/>
              <a:gd name="connsiteX3411" fmla="*/ 6206849 w 7052477"/>
              <a:gd name="connsiteY3411" fmla="*/ 1702964 h 6862459"/>
              <a:gd name="connsiteX3412" fmla="*/ 6270266 w 7052477"/>
              <a:gd name="connsiteY3412" fmla="*/ 1639414 h 6862459"/>
              <a:gd name="connsiteX3413" fmla="*/ 4118621 w 7052477"/>
              <a:gd name="connsiteY3413" fmla="*/ 1633345 h 6862459"/>
              <a:gd name="connsiteX3414" fmla="*/ 4148411 w 7052477"/>
              <a:gd name="connsiteY3414" fmla="*/ 1663200 h 6862459"/>
              <a:gd name="connsiteX3415" fmla="*/ 4118621 w 7052477"/>
              <a:gd name="connsiteY3415" fmla="*/ 1693051 h 6862459"/>
              <a:gd name="connsiteX3416" fmla="*/ 4088831 w 7052477"/>
              <a:gd name="connsiteY3416" fmla="*/ 1663200 h 6862459"/>
              <a:gd name="connsiteX3417" fmla="*/ 4118621 w 7052477"/>
              <a:gd name="connsiteY3417" fmla="*/ 1633345 h 6862459"/>
              <a:gd name="connsiteX3418" fmla="*/ 5154497 w 7052477"/>
              <a:gd name="connsiteY3418" fmla="*/ 1623384 h 6862459"/>
              <a:gd name="connsiteX3419" fmla="*/ 5199633 w 7052477"/>
              <a:gd name="connsiteY3419" fmla="*/ 1668614 h 6862459"/>
              <a:gd name="connsiteX3420" fmla="*/ 5154497 w 7052477"/>
              <a:gd name="connsiteY3420" fmla="*/ 1713846 h 6862459"/>
              <a:gd name="connsiteX3421" fmla="*/ 5109361 w 7052477"/>
              <a:gd name="connsiteY3421" fmla="*/ 1668614 h 6862459"/>
              <a:gd name="connsiteX3422" fmla="*/ 5154497 w 7052477"/>
              <a:gd name="connsiteY3422" fmla="*/ 1623384 h 6862459"/>
              <a:gd name="connsiteX3423" fmla="*/ 3578595 w 7052477"/>
              <a:gd name="connsiteY3423" fmla="*/ 1615906 h 6862459"/>
              <a:gd name="connsiteX3424" fmla="*/ 3601135 w 7052477"/>
              <a:gd name="connsiteY3424" fmla="*/ 1638549 h 6862459"/>
              <a:gd name="connsiteX3425" fmla="*/ 3579695 w 7052477"/>
              <a:gd name="connsiteY3425" fmla="*/ 1661107 h 6862459"/>
              <a:gd name="connsiteX3426" fmla="*/ 3556027 w 7052477"/>
              <a:gd name="connsiteY3426" fmla="*/ 1639651 h 6862459"/>
              <a:gd name="connsiteX3427" fmla="*/ 3577438 w 7052477"/>
              <a:gd name="connsiteY3427" fmla="*/ 1615934 h 6862459"/>
              <a:gd name="connsiteX3428" fmla="*/ 3578595 w 7052477"/>
              <a:gd name="connsiteY3428" fmla="*/ 1615906 h 6862459"/>
              <a:gd name="connsiteX3429" fmla="*/ 4477917 w 7052477"/>
              <a:gd name="connsiteY3429" fmla="*/ 1611396 h 6862459"/>
              <a:gd name="connsiteX3430" fmla="*/ 4512660 w 7052477"/>
              <a:gd name="connsiteY3430" fmla="*/ 1646237 h 6862459"/>
              <a:gd name="connsiteX3431" fmla="*/ 4478808 w 7052477"/>
              <a:gd name="connsiteY3431" fmla="*/ 1681041 h 6862459"/>
              <a:gd name="connsiteX3432" fmla="*/ 4443162 w 7052477"/>
              <a:gd name="connsiteY3432" fmla="*/ 1647128 h 6862459"/>
              <a:gd name="connsiteX3433" fmla="*/ 4477002 w 7052477"/>
              <a:gd name="connsiteY3433" fmla="*/ 1611408 h 6862459"/>
              <a:gd name="connsiteX3434" fmla="*/ 4477003 w 7052477"/>
              <a:gd name="connsiteY3434" fmla="*/ 1611408 h 6862459"/>
              <a:gd name="connsiteX3435" fmla="*/ 4477917 w 7052477"/>
              <a:gd name="connsiteY3435" fmla="*/ 1611396 h 6862459"/>
              <a:gd name="connsiteX3436" fmla="*/ 4822070 w 7052477"/>
              <a:gd name="connsiteY3436" fmla="*/ 1609368 h 6862459"/>
              <a:gd name="connsiteX3437" fmla="*/ 4861790 w 7052477"/>
              <a:gd name="connsiteY3437" fmla="*/ 1649172 h 6862459"/>
              <a:gd name="connsiteX3438" fmla="*/ 4822070 w 7052477"/>
              <a:gd name="connsiteY3438" fmla="*/ 1688976 h 6862459"/>
              <a:gd name="connsiteX3439" fmla="*/ 4782350 w 7052477"/>
              <a:gd name="connsiteY3439" fmla="*/ 1649172 h 6862459"/>
              <a:gd name="connsiteX3440" fmla="*/ 4822070 w 7052477"/>
              <a:gd name="connsiteY3440" fmla="*/ 1609368 h 6862459"/>
              <a:gd name="connsiteX3441" fmla="*/ 1619654 w 7052477"/>
              <a:gd name="connsiteY3441" fmla="*/ 1602817 h 6862459"/>
              <a:gd name="connsiteX3442" fmla="*/ 1625697 w 7052477"/>
              <a:gd name="connsiteY3442" fmla="*/ 1608874 h 6862459"/>
              <a:gd name="connsiteX3443" fmla="*/ 1619654 w 7052477"/>
              <a:gd name="connsiteY3443" fmla="*/ 1617518 h 6862459"/>
              <a:gd name="connsiteX3444" fmla="*/ 1617071 w 7052477"/>
              <a:gd name="connsiteY3444" fmla="*/ 1617518 h 6862459"/>
              <a:gd name="connsiteX3445" fmla="*/ 1611028 w 7052477"/>
              <a:gd name="connsiteY3445" fmla="*/ 1608874 h 6862459"/>
              <a:gd name="connsiteX3446" fmla="*/ 1619654 w 7052477"/>
              <a:gd name="connsiteY3446" fmla="*/ 1602817 h 6862459"/>
              <a:gd name="connsiteX3447" fmla="*/ 6743971 w 7052477"/>
              <a:gd name="connsiteY3447" fmla="*/ 1599152 h 6862459"/>
              <a:gd name="connsiteX3448" fmla="*/ 6816866 w 7052477"/>
              <a:gd name="connsiteY3448" fmla="*/ 1672200 h 6862459"/>
              <a:gd name="connsiteX3449" fmla="*/ 6743971 w 7052477"/>
              <a:gd name="connsiteY3449" fmla="*/ 1745249 h 6862459"/>
              <a:gd name="connsiteX3450" fmla="*/ 6671075 w 7052477"/>
              <a:gd name="connsiteY3450" fmla="*/ 1672200 h 6862459"/>
              <a:gd name="connsiteX3451" fmla="*/ 6743971 w 7052477"/>
              <a:gd name="connsiteY3451" fmla="*/ 1599152 h 6862459"/>
              <a:gd name="connsiteX3452" fmla="*/ 710169 w 7052477"/>
              <a:gd name="connsiteY3452" fmla="*/ 1593535 h 6862459"/>
              <a:gd name="connsiteX3453" fmla="*/ 712868 w 7052477"/>
              <a:gd name="connsiteY3453" fmla="*/ 1596258 h 6862459"/>
              <a:gd name="connsiteX3454" fmla="*/ 709934 w 7052477"/>
              <a:gd name="connsiteY3454" fmla="*/ 1599198 h 6862459"/>
              <a:gd name="connsiteX3455" fmla="*/ 709699 w 7052477"/>
              <a:gd name="connsiteY3455" fmla="*/ 1599189 h 6862459"/>
              <a:gd name="connsiteX3456" fmla="*/ 707226 w 7052477"/>
              <a:gd name="connsiteY3456" fmla="*/ 1596258 h 6862459"/>
              <a:gd name="connsiteX3457" fmla="*/ 709934 w 7052477"/>
              <a:gd name="connsiteY3457" fmla="*/ 1593544 h 6862459"/>
              <a:gd name="connsiteX3458" fmla="*/ 709934 w 7052477"/>
              <a:gd name="connsiteY3458" fmla="*/ 1593545 h 6862459"/>
              <a:gd name="connsiteX3459" fmla="*/ 710169 w 7052477"/>
              <a:gd name="connsiteY3459" fmla="*/ 1593535 h 6862459"/>
              <a:gd name="connsiteX3460" fmla="*/ 5971915 w 7052477"/>
              <a:gd name="connsiteY3460" fmla="*/ 1592380 h 6862459"/>
              <a:gd name="connsiteX3461" fmla="*/ 6030141 w 7052477"/>
              <a:gd name="connsiteY3461" fmla="*/ 1650955 h 6862459"/>
              <a:gd name="connsiteX3462" fmla="*/ 5971916 w 7052477"/>
              <a:gd name="connsiteY3462" fmla="*/ 1709078 h 6862459"/>
              <a:gd name="connsiteX3463" fmla="*/ 5913689 w 7052477"/>
              <a:gd name="connsiteY3463" fmla="*/ 1650729 h 6862459"/>
              <a:gd name="connsiteX3464" fmla="*/ 5971915 w 7052477"/>
              <a:gd name="connsiteY3464" fmla="*/ 1592380 h 6862459"/>
              <a:gd name="connsiteX3465" fmla="*/ 1153623 w 7052477"/>
              <a:gd name="connsiteY3465" fmla="*/ 1575451 h 6862459"/>
              <a:gd name="connsiteX3466" fmla="*/ 1158136 w 7052477"/>
              <a:gd name="connsiteY3466" fmla="*/ 1579974 h 6862459"/>
              <a:gd name="connsiteX3467" fmla="*/ 1158130 w 7052477"/>
              <a:gd name="connsiteY3467" fmla="*/ 1580205 h 6862459"/>
              <a:gd name="connsiteX3468" fmla="*/ 1153623 w 7052477"/>
              <a:gd name="connsiteY3468" fmla="*/ 1584271 h 6862459"/>
              <a:gd name="connsiteX3469" fmla="*/ 1153158 w 7052477"/>
              <a:gd name="connsiteY3469" fmla="*/ 1584271 h 6862459"/>
              <a:gd name="connsiteX3470" fmla="*/ 1149335 w 7052477"/>
              <a:gd name="connsiteY3470" fmla="*/ 1579974 h 6862459"/>
              <a:gd name="connsiteX3471" fmla="*/ 1149329 w 7052477"/>
              <a:gd name="connsiteY3471" fmla="*/ 1579743 h 6862459"/>
              <a:gd name="connsiteX3472" fmla="*/ 1153623 w 7052477"/>
              <a:gd name="connsiteY3472" fmla="*/ 1575451 h 6862459"/>
              <a:gd name="connsiteX3473" fmla="*/ 3405243 w 7052477"/>
              <a:gd name="connsiteY3473" fmla="*/ 1560526 h 6862459"/>
              <a:gd name="connsiteX3474" fmla="*/ 3427811 w 7052477"/>
              <a:gd name="connsiteY3474" fmla="*/ 1583142 h 6862459"/>
              <a:gd name="connsiteX3475" fmla="*/ 3405243 w 7052477"/>
              <a:gd name="connsiteY3475" fmla="*/ 1605758 h 6862459"/>
              <a:gd name="connsiteX3476" fmla="*/ 3382675 w 7052477"/>
              <a:gd name="connsiteY3476" fmla="*/ 1583142 h 6862459"/>
              <a:gd name="connsiteX3477" fmla="*/ 3405243 w 7052477"/>
              <a:gd name="connsiteY3477" fmla="*/ 1560526 h 6862459"/>
              <a:gd name="connsiteX3478" fmla="*/ 5663872 w 7052477"/>
              <a:gd name="connsiteY3478" fmla="*/ 1552580 h 6862459"/>
              <a:gd name="connsiteX3479" fmla="*/ 5718249 w 7052477"/>
              <a:gd name="connsiteY3479" fmla="*/ 1605731 h 6862459"/>
              <a:gd name="connsiteX3480" fmla="*/ 5718252 w 7052477"/>
              <a:gd name="connsiteY3480" fmla="*/ 1605945 h 6862459"/>
              <a:gd name="connsiteX3481" fmla="*/ 5665003 w 7052477"/>
              <a:gd name="connsiteY3481" fmla="*/ 1660678 h 6862459"/>
              <a:gd name="connsiteX3482" fmla="*/ 5610385 w 7052477"/>
              <a:gd name="connsiteY3482" fmla="*/ 1607316 h 6862459"/>
              <a:gd name="connsiteX3483" fmla="*/ 5663634 w 7052477"/>
              <a:gd name="connsiteY3483" fmla="*/ 1552584 h 6862459"/>
              <a:gd name="connsiteX3484" fmla="*/ 5663872 w 7052477"/>
              <a:gd name="connsiteY3484" fmla="*/ 1552580 h 6862459"/>
              <a:gd name="connsiteX3485" fmla="*/ 3957710 w 7052477"/>
              <a:gd name="connsiteY3485" fmla="*/ 1551253 h 6862459"/>
              <a:gd name="connsiteX3486" fmla="*/ 3986372 w 7052477"/>
              <a:gd name="connsiteY3486" fmla="*/ 1579974 h 6862459"/>
              <a:gd name="connsiteX3487" fmla="*/ 3957710 w 7052477"/>
              <a:gd name="connsiteY3487" fmla="*/ 1608696 h 6862459"/>
              <a:gd name="connsiteX3488" fmla="*/ 3929049 w 7052477"/>
              <a:gd name="connsiteY3488" fmla="*/ 1579974 h 6862459"/>
              <a:gd name="connsiteX3489" fmla="*/ 3957710 w 7052477"/>
              <a:gd name="connsiteY3489" fmla="*/ 1551253 h 6862459"/>
              <a:gd name="connsiteX3490" fmla="*/ 1793654 w 7052477"/>
              <a:gd name="connsiteY3490" fmla="*/ 1550802 h 6862459"/>
              <a:gd name="connsiteX3491" fmla="*/ 1802004 w 7052477"/>
              <a:gd name="connsiteY3491" fmla="*/ 1559168 h 6862459"/>
              <a:gd name="connsiteX3492" fmla="*/ 1793654 w 7052477"/>
              <a:gd name="connsiteY3492" fmla="*/ 1567537 h 6862459"/>
              <a:gd name="connsiteX3493" fmla="*/ 1785304 w 7052477"/>
              <a:gd name="connsiteY3493" fmla="*/ 1559168 h 6862459"/>
              <a:gd name="connsiteX3494" fmla="*/ 1793654 w 7052477"/>
              <a:gd name="connsiteY3494" fmla="*/ 1550802 h 6862459"/>
              <a:gd name="connsiteX3495" fmla="*/ 6455323 w 7052477"/>
              <a:gd name="connsiteY3495" fmla="*/ 1544424 h 6862459"/>
              <a:gd name="connsiteX3496" fmla="*/ 6523029 w 7052477"/>
              <a:gd name="connsiteY3496" fmla="*/ 1612272 h 6862459"/>
              <a:gd name="connsiteX3497" fmla="*/ 6455323 w 7052477"/>
              <a:gd name="connsiteY3497" fmla="*/ 1680118 h 6862459"/>
              <a:gd name="connsiteX3498" fmla="*/ 6387619 w 7052477"/>
              <a:gd name="connsiteY3498" fmla="*/ 1612272 h 6862459"/>
              <a:gd name="connsiteX3499" fmla="*/ 6455323 w 7052477"/>
              <a:gd name="connsiteY3499" fmla="*/ 1544424 h 6862459"/>
              <a:gd name="connsiteX3500" fmla="*/ 433700 w 7052477"/>
              <a:gd name="connsiteY3500" fmla="*/ 1537905 h 6862459"/>
              <a:gd name="connsiteX3501" fmla="*/ 435505 w 7052477"/>
              <a:gd name="connsiteY3501" fmla="*/ 1539487 h 6862459"/>
              <a:gd name="connsiteX3502" fmla="*/ 433700 w 7052477"/>
              <a:gd name="connsiteY3502" fmla="*/ 1541298 h 6862459"/>
              <a:gd name="connsiteX3503" fmla="*/ 432120 w 7052477"/>
              <a:gd name="connsiteY3503" fmla="*/ 1539487 h 6862459"/>
              <a:gd name="connsiteX3504" fmla="*/ 433700 w 7052477"/>
              <a:gd name="connsiteY3504" fmla="*/ 1537905 h 6862459"/>
              <a:gd name="connsiteX3505" fmla="*/ 5347680 w 7052477"/>
              <a:gd name="connsiteY3505" fmla="*/ 1522964 h 6862459"/>
              <a:gd name="connsiteX3506" fmla="*/ 5366600 w 7052477"/>
              <a:gd name="connsiteY3506" fmla="*/ 1526780 h 6862459"/>
              <a:gd name="connsiteX3507" fmla="*/ 5396427 w 7052477"/>
              <a:gd name="connsiteY3507" fmla="*/ 1571588 h 6862459"/>
              <a:gd name="connsiteX3508" fmla="*/ 5396428 w 7052477"/>
              <a:gd name="connsiteY3508" fmla="*/ 1571813 h 6862459"/>
              <a:gd name="connsiteX3509" fmla="*/ 5347682 w 7052477"/>
              <a:gd name="connsiteY3509" fmla="*/ 1620663 h 6862459"/>
              <a:gd name="connsiteX3510" fmla="*/ 5298934 w 7052477"/>
              <a:gd name="connsiteY3510" fmla="*/ 1571814 h 6862459"/>
              <a:gd name="connsiteX3511" fmla="*/ 5328706 w 7052477"/>
              <a:gd name="connsiteY3511" fmla="*/ 1526802 h 6862459"/>
              <a:gd name="connsiteX3512" fmla="*/ 5347680 w 7052477"/>
              <a:gd name="connsiteY3512" fmla="*/ 1522963 h 6862459"/>
              <a:gd name="connsiteX3513" fmla="*/ 5347681 w 7052477"/>
              <a:gd name="connsiteY3513" fmla="*/ 1522963 h 6862459"/>
              <a:gd name="connsiteX3514" fmla="*/ 5347680 w 7052477"/>
              <a:gd name="connsiteY3514" fmla="*/ 1522964 h 6862459"/>
              <a:gd name="connsiteX3515" fmla="*/ 3229664 w 7052477"/>
              <a:gd name="connsiteY3515" fmla="*/ 1516876 h 6862459"/>
              <a:gd name="connsiteX3516" fmla="*/ 3250426 w 7052477"/>
              <a:gd name="connsiteY3516" fmla="*/ 1537683 h 6862459"/>
              <a:gd name="connsiteX3517" fmla="*/ 3229664 w 7052477"/>
              <a:gd name="connsiteY3517" fmla="*/ 1558491 h 6862459"/>
              <a:gd name="connsiteX3518" fmla="*/ 3208901 w 7052477"/>
              <a:gd name="connsiteY3518" fmla="*/ 1537683 h 6862459"/>
              <a:gd name="connsiteX3519" fmla="*/ 3229664 w 7052477"/>
              <a:gd name="connsiteY3519" fmla="*/ 1516876 h 6862459"/>
              <a:gd name="connsiteX3520" fmla="*/ 4324217 w 7052477"/>
              <a:gd name="connsiteY3520" fmla="*/ 1514386 h 6862459"/>
              <a:gd name="connsiteX3521" fmla="*/ 4358295 w 7052477"/>
              <a:gd name="connsiteY3521" fmla="*/ 1548537 h 6862459"/>
              <a:gd name="connsiteX3522" fmla="*/ 4324217 w 7052477"/>
              <a:gd name="connsiteY3522" fmla="*/ 1582688 h 6862459"/>
              <a:gd name="connsiteX3523" fmla="*/ 4290139 w 7052477"/>
              <a:gd name="connsiteY3523" fmla="*/ 1548537 h 6862459"/>
              <a:gd name="connsiteX3524" fmla="*/ 4324217 w 7052477"/>
              <a:gd name="connsiteY3524" fmla="*/ 1514386 h 6862459"/>
              <a:gd name="connsiteX3525" fmla="*/ 1970362 w 7052477"/>
              <a:gd name="connsiteY3525" fmla="*/ 1508735 h 6862459"/>
              <a:gd name="connsiteX3526" fmla="*/ 1980292 w 7052477"/>
              <a:gd name="connsiteY3526" fmla="*/ 1518913 h 6862459"/>
              <a:gd name="connsiteX3527" fmla="*/ 1980290 w 7052477"/>
              <a:gd name="connsiteY3527" fmla="*/ 1519135 h 6862459"/>
              <a:gd name="connsiteX3528" fmla="*/ 1969911 w 7052477"/>
              <a:gd name="connsiteY3528" fmla="*/ 1529085 h 6862459"/>
              <a:gd name="connsiteX3529" fmla="*/ 1959984 w 7052477"/>
              <a:gd name="connsiteY3529" fmla="*/ 1518684 h 6862459"/>
              <a:gd name="connsiteX3530" fmla="*/ 1970362 w 7052477"/>
              <a:gd name="connsiteY3530" fmla="*/ 1508735 h 6862459"/>
              <a:gd name="connsiteX3531" fmla="*/ 6927676 w 7052477"/>
              <a:gd name="connsiteY3531" fmla="*/ 1504842 h 6862459"/>
              <a:gd name="connsiteX3532" fmla="*/ 7005987 w 7052477"/>
              <a:gd name="connsiteY3532" fmla="*/ 1583318 h 6862459"/>
              <a:gd name="connsiteX3533" fmla="*/ 6927676 w 7052477"/>
              <a:gd name="connsiteY3533" fmla="*/ 1661795 h 6862459"/>
              <a:gd name="connsiteX3534" fmla="*/ 6849363 w 7052477"/>
              <a:gd name="connsiteY3534" fmla="*/ 1583318 h 6862459"/>
              <a:gd name="connsiteX3535" fmla="*/ 6927676 w 7052477"/>
              <a:gd name="connsiteY3535" fmla="*/ 1504842 h 6862459"/>
              <a:gd name="connsiteX3536" fmla="*/ 5018186 w 7052477"/>
              <a:gd name="connsiteY3536" fmla="*/ 1503973 h 6862459"/>
              <a:gd name="connsiteX3537" fmla="*/ 5063322 w 7052477"/>
              <a:gd name="connsiteY3537" fmla="*/ 1549204 h 6862459"/>
              <a:gd name="connsiteX3538" fmla="*/ 5018186 w 7052477"/>
              <a:gd name="connsiteY3538" fmla="*/ 1594434 h 6862459"/>
              <a:gd name="connsiteX3539" fmla="*/ 4973050 w 7052477"/>
              <a:gd name="connsiteY3539" fmla="*/ 1549204 h 6862459"/>
              <a:gd name="connsiteX3540" fmla="*/ 5018186 w 7052477"/>
              <a:gd name="connsiteY3540" fmla="*/ 1503973 h 6862459"/>
              <a:gd name="connsiteX3541" fmla="*/ 4677634 w 7052477"/>
              <a:gd name="connsiteY3541" fmla="*/ 1500134 h 6862459"/>
              <a:gd name="connsiteX3542" fmla="*/ 4716902 w 7052477"/>
              <a:gd name="connsiteY3542" fmla="*/ 1539485 h 6862459"/>
              <a:gd name="connsiteX3543" fmla="*/ 4677634 w 7052477"/>
              <a:gd name="connsiteY3543" fmla="*/ 1578840 h 6862459"/>
              <a:gd name="connsiteX3544" fmla="*/ 4638365 w 7052477"/>
              <a:gd name="connsiteY3544" fmla="*/ 1539485 h 6862459"/>
              <a:gd name="connsiteX3545" fmla="*/ 4677634 w 7052477"/>
              <a:gd name="connsiteY3545" fmla="*/ 1500134 h 6862459"/>
              <a:gd name="connsiteX3546" fmla="*/ 1319047 w 7052477"/>
              <a:gd name="connsiteY3546" fmla="*/ 1499463 h 6862459"/>
              <a:gd name="connsiteX3547" fmla="*/ 1319507 w 7052477"/>
              <a:gd name="connsiteY3547" fmla="*/ 1499463 h 6862459"/>
              <a:gd name="connsiteX3548" fmla="*/ 1325366 w 7052477"/>
              <a:gd name="connsiteY3548" fmla="*/ 1505795 h 6862459"/>
              <a:gd name="connsiteX3549" fmla="*/ 1319047 w 7052477"/>
              <a:gd name="connsiteY3549" fmla="*/ 1512127 h 6862459"/>
              <a:gd name="connsiteX3550" fmla="*/ 1312728 w 7052477"/>
              <a:gd name="connsiteY3550" fmla="*/ 1505795 h 6862459"/>
              <a:gd name="connsiteX3551" fmla="*/ 1319047 w 7052477"/>
              <a:gd name="connsiteY3551" fmla="*/ 1499463 h 6862459"/>
              <a:gd name="connsiteX3552" fmla="*/ 865428 w 7052477"/>
              <a:gd name="connsiteY3552" fmla="*/ 1498782 h 6862459"/>
              <a:gd name="connsiteX3553" fmla="*/ 869264 w 7052477"/>
              <a:gd name="connsiteY3553" fmla="*/ 1502628 h 6862459"/>
              <a:gd name="connsiteX3554" fmla="*/ 865428 w 7052477"/>
              <a:gd name="connsiteY3554" fmla="*/ 1506471 h 6862459"/>
              <a:gd name="connsiteX3555" fmla="*/ 861591 w 7052477"/>
              <a:gd name="connsiteY3555" fmla="*/ 1502628 h 6862459"/>
              <a:gd name="connsiteX3556" fmla="*/ 865428 w 7052477"/>
              <a:gd name="connsiteY3556" fmla="*/ 1498782 h 6862459"/>
              <a:gd name="connsiteX3557" fmla="*/ 6158779 w 7052477"/>
              <a:gd name="connsiteY3557" fmla="*/ 1495803 h 6862459"/>
              <a:gd name="connsiteX3558" fmla="*/ 6158780 w 7052477"/>
              <a:gd name="connsiteY3558" fmla="*/ 1495803 h 6862459"/>
              <a:gd name="connsiteX3559" fmla="*/ 6159915 w 7052477"/>
              <a:gd name="connsiteY3559" fmla="*/ 1495810 h 6862459"/>
              <a:gd name="connsiteX3560" fmla="*/ 6222647 w 7052477"/>
              <a:gd name="connsiteY3560" fmla="*/ 1560486 h 6862459"/>
              <a:gd name="connsiteX3561" fmla="*/ 6158787 w 7052477"/>
              <a:gd name="connsiteY3561" fmla="*/ 1623810 h 6862459"/>
              <a:gd name="connsiteX3562" fmla="*/ 6094914 w 7052477"/>
              <a:gd name="connsiteY3562" fmla="*/ 1559811 h 6862459"/>
              <a:gd name="connsiteX3563" fmla="*/ 6158779 w 7052477"/>
              <a:gd name="connsiteY3563" fmla="*/ 1495803 h 6862459"/>
              <a:gd name="connsiteX3564" fmla="*/ 164462 w 7052477"/>
              <a:gd name="connsiteY3564" fmla="*/ 1488597 h 6862459"/>
              <a:gd name="connsiteX3565" fmla="*/ 165591 w 7052477"/>
              <a:gd name="connsiteY3565" fmla="*/ 1489729 h 6862459"/>
              <a:gd name="connsiteX3566" fmla="*/ 163334 w 7052477"/>
              <a:gd name="connsiteY3566" fmla="*/ 1489729 h 6862459"/>
              <a:gd name="connsiteX3567" fmla="*/ 164462 w 7052477"/>
              <a:gd name="connsiteY3567" fmla="*/ 1488597 h 6862459"/>
              <a:gd name="connsiteX3568" fmla="*/ 3051826 w 7052477"/>
              <a:gd name="connsiteY3568" fmla="*/ 1482953 h 6862459"/>
              <a:gd name="connsiteX3569" fmla="*/ 3052280 w 7052477"/>
              <a:gd name="connsiteY3569" fmla="*/ 1482953 h 6862459"/>
              <a:gd name="connsiteX3570" fmla="*/ 3071460 w 7052477"/>
              <a:gd name="connsiteY3570" fmla="*/ 1502630 h 6862459"/>
              <a:gd name="connsiteX3571" fmla="*/ 3051826 w 7052477"/>
              <a:gd name="connsiteY3571" fmla="*/ 1522306 h 6862459"/>
              <a:gd name="connsiteX3572" fmla="*/ 3032192 w 7052477"/>
              <a:gd name="connsiteY3572" fmla="*/ 1502630 h 6862459"/>
              <a:gd name="connsiteX3573" fmla="*/ 3051826 w 7052477"/>
              <a:gd name="connsiteY3573" fmla="*/ 1482953 h 6862459"/>
              <a:gd name="connsiteX3574" fmla="*/ 3792286 w 7052477"/>
              <a:gd name="connsiteY3574" fmla="*/ 1478203 h 6862459"/>
              <a:gd name="connsiteX3575" fmla="*/ 3792513 w 7052477"/>
              <a:gd name="connsiteY3575" fmla="*/ 1478204 h 6862459"/>
              <a:gd name="connsiteX3576" fmla="*/ 3819594 w 7052477"/>
              <a:gd name="connsiteY3576" fmla="*/ 1505795 h 6862459"/>
              <a:gd name="connsiteX3577" fmla="*/ 3819592 w 7052477"/>
              <a:gd name="connsiteY3577" fmla="*/ 1506019 h 6862459"/>
              <a:gd name="connsiteX3578" fmla="*/ 3791834 w 7052477"/>
              <a:gd name="connsiteY3578" fmla="*/ 1533384 h 6862459"/>
              <a:gd name="connsiteX3579" fmla="*/ 3764528 w 7052477"/>
              <a:gd name="connsiteY3579" fmla="*/ 1505567 h 6862459"/>
              <a:gd name="connsiteX3580" fmla="*/ 3792286 w 7052477"/>
              <a:gd name="connsiteY3580" fmla="*/ 1478203 h 6862459"/>
              <a:gd name="connsiteX3581" fmla="*/ 2149102 w 7052477"/>
              <a:gd name="connsiteY3581" fmla="*/ 1477751 h 6862459"/>
              <a:gd name="connsiteX3582" fmla="*/ 2160160 w 7052477"/>
              <a:gd name="connsiteY3582" fmla="*/ 1489060 h 6862459"/>
              <a:gd name="connsiteX3583" fmla="*/ 2160158 w 7052477"/>
              <a:gd name="connsiteY3583" fmla="*/ 1489283 h 6862459"/>
              <a:gd name="connsiteX3584" fmla="*/ 2148650 w 7052477"/>
              <a:gd name="connsiteY3584" fmla="*/ 1500362 h 6862459"/>
              <a:gd name="connsiteX3585" fmla="*/ 2137594 w 7052477"/>
              <a:gd name="connsiteY3585" fmla="*/ 1488831 h 6862459"/>
              <a:gd name="connsiteX3586" fmla="*/ 2149102 w 7052477"/>
              <a:gd name="connsiteY3586" fmla="*/ 1477751 h 6862459"/>
              <a:gd name="connsiteX3587" fmla="*/ 2872410 w 7052477"/>
              <a:gd name="connsiteY3587" fmla="*/ 1460336 h 6862459"/>
              <a:gd name="connsiteX3588" fmla="*/ 2890239 w 7052477"/>
              <a:gd name="connsiteY3588" fmla="*/ 1478203 h 6862459"/>
              <a:gd name="connsiteX3589" fmla="*/ 2872410 w 7052477"/>
              <a:gd name="connsiteY3589" fmla="*/ 1496074 h 6862459"/>
              <a:gd name="connsiteX3590" fmla="*/ 2854581 w 7052477"/>
              <a:gd name="connsiteY3590" fmla="*/ 1478203 h 6862459"/>
              <a:gd name="connsiteX3591" fmla="*/ 2872410 w 7052477"/>
              <a:gd name="connsiteY3591" fmla="*/ 1460336 h 6862459"/>
              <a:gd name="connsiteX3592" fmla="*/ 2329196 w 7052477"/>
              <a:gd name="connsiteY3592" fmla="*/ 1457170 h 6862459"/>
              <a:gd name="connsiteX3593" fmla="*/ 2342285 w 7052477"/>
              <a:gd name="connsiteY3593" fmla="*/ 1470063 h 6862459"/>
              <a:gd name="connsiteX3594" fmla="*/ 2331024 w 7052477"/>
              <a:gd name="connsiteY3594" fmla="*/ 1481349 h 6862459"/>
              <a:gd name="connsiteX3595" fmla="*/ 2316332 w 7052477"/>
              <a:gd name="connsiteY3595" fmla="*/ 1470063 h 6862459"/>
              <a:gd name="connsiteX3596" fmla="*/ 2329196 w 7052477"/>
              <a:gd name="connsiteY3596" fmla="*/ 1457170 h 6862459"/>
              <a:gd name="connsiteX3597" fmla="*/ 5853433 w 7052477"/>
              <a:gd name="connsiteY3597" fmla="*/ 1454650 h 6862459"/>
              <a:gd name="connsiteX3598" fmla="*/ 5912110 w 7052477"/>
              <a:gd name="connsiteY3598" fmla="*/ 1513452 h 6862459"/>
              <a:gd name="connsiteX3599" fmla="*/ 5912111 w 7052477"/>
              <a:gd name="connsiteY3599" fmla="*/ 1513678 h 6862459"/>
              <a:gd name="connsiteX3600" fmla="*/ 5853208 w 7052477"/>
              <a:gd name="connsiteY3600" fmla="*/ 1572705 h 6862459"/>
              <a:gd name="connsiteX3601" fmla="*/ 5794304 w 7052477"/>
              <a:gd name="connsiteY3601" fmla="*/ 1513678 h 6862459"/>
              <a:gd name="connsiteX3602" fmla="*/ 5853207 w 7052477"/>
              <a:gd name="connsiteY3602" fmla="*/ 1454651 h 6862459"/>
              <a:gd name="connsiteX3603" fmla="*/ 5853433 w 7052477"/>
              <a:gd name="connsiteY3603" fmla="*/ 1454650 h 6862459"/>
              <a:gd name="connsiteX3604" fmla="*/ 6640157 w 7052477"/>
              <a:gd name="connsiteY3604" fmla="*/ 1449210 h 6862459"/>
              <a:gd name="connsiteX3605" fmla="*/ 6714181 w 7052477"/>
              <a:gd name="connsiteY3605" fmla="*/ 1523389 h 6862459"/>
              <a:gd name="connsiteX3606" fmla="*/ 6640157 w 7052477"/>
              <a:gd name="connsiteY3606" fmla="*/ 1597569 h 6862459"/>
              <a:gd name="connsiteX3607" fmla="*/ 6566133 w 7052477"/>
              <a:gd name="connsiteY3607" fmla="*/ 1523389 h 6862459"/>
              <a:gd name="connsiteX3608" fmla="*/ 6640157 w 7052477"/>
              <a:gd name="connsiteY3608" fmla="*/ 1449210 h 6862459"/>
              <a:gd name="connsiteX3609" fmla="*/ 2510418 w 7052477"/>
              <a:gd name="connsiteY3609" fmla="*/ 1447445 h 6862459"/>
              <a:gd name="connsiteX3610" fmla="*/ 2524861 w 7052477"/>
              <a:gd name="connsiteY3610" fmla="*/ 1462147 h 6862459"/>
              <a:gd name="connsiteX3611" fmla="*/ 2524860 w 7052477"/>
              <a:gd name="connsiteY3611" fmla="*/ 1462371 h 6862459"/>
              <a:gd name="connsiteX3612" fmla="*/ 2509967 w 7052477"/>
              <a:gd name="connsiteY3612" fmla="*/ 1476845 h 6862459"/>
              <a:gd name="connsiteX3613" fmla="*/ 2495525 w 7052477"/>
              <a:gd name="connsiteY3613" fmla="*/ 1461919 h 6862459"/>
              <a:gd name="connsiteX3614" fmla="*/ 2510418 w 7052477"/>
              <a:gd name="connsiteY3614" fmla="*/ 1447445 h 6862459"/>
              <a:gd name="connsiteX3615" fmla="*/ 2691639 w 7052477"/>
              <a:gd name="connsiteY3615" fmla="*/ 1447445 h 6862459"/>
              <a:gd name="connsiteX3616" fmla="*/ 2707888 w 7052477"/>
              <a:gd name="connsiteY3616" fmla="*/ 1463730 h 6862459"/>
              <a:gd name="connsiteX3617" fmla="*/ 2691639 w 7052477"/>
              <a:gd name="connsiteY3617" fmla="*/ 1480013 h 6862459"/>
              <a:gd name="connsiteX3618" fmla="*/ 2675390 w 7052477"/>
              <a:gd name="connsiteY3618" fmla="*/ 1463730 h 6862459"/>
              <a:gd name="connsiteX3619" fmla="*/ 2691639 w 7052477"/>
              <a:gd name="connsiteY3619" fmla="*/ 1447445 h 6862459"/>
              <a:gd name="connsiteX3620" fmla="*/ 583552 w 7052477"/>
              <a:gd name="connsiteY3620" fmla="*/ 1434323 h 6862459"/>
              <a:gd name="connsiteX3621" fmla="*/ 583787 w 7052477"/>
              <a:gd name="connsiteY3621" fmla="*/ 1434334 h 6862459"/>
              <a:gd name="connsiteX3622" fmla="*/ 586260 w 7052477"/>
              <a:gd name="connsiteY3622" fmla="*/ 1437263 h 6862459"/>
              <a:gd name="connsiteX3623" fmla="*/ 583552 w 7052477"/>
              <a:gd name="connsiteY3623" fmla="*/ 1439977 h 6862459"/>
              <a:gd name="connsiteX3624" fmla="*/ 583317 w 7052477"/>
              <a:gd name="connsiteY3624" fmla="*/ 1439987 h 6862459"/>
              <a:gd name="connsiteX3625" fmla="*/ 580618 w 7052477"/>
              <a:gd name="connsiteY3625" fmla="*/ 1437263 h 6862459"/>
              <a:gd name="connsiteX3626" fmla="*/ 583552 w 7052477"/>
              <a:gd name="connsiteY3626" fmla="*/ 1434323 h 6862459"/>
              <a:gd name="connsiteX3627" fmla="*/ 7052476 w 7052477"/>
              <a:gd name="connsiteY3627" fmla="*/ 1433828 h 6862459"/>
              <a:gd name="connsiteX3628" fmla="*/ 7052476 w 7052477"/>
              <a:gd name="connsiteY3628" fmla="*/ 1555275 h 6862459"/>
              <a:gd name="connsiteX3629" fmla="*/ 7050313 w 7052477"/>
              <a:gd name="connsiteY3629" fmla="*/ 1553107 h 6862459"/>
              <a:gd name="connsiteX3630" fmla="*/ 7052476 w 7052477"/>
              <a:gd name="connsiteY3630" fmla="*/ 1433828 h 6862459"/>
              <a:gd name="connsiteX3631" fmla="*/ 1488534 w 7052477"/>
              <a:gd name="connsiteY3631" fmla="*/ 1433649 h 6862459"/>
              <a:gd name="connsiteX3632" fmla="*/ 1495756 w 7052477"/>
              <a:gd name="connsiteY3632" fmla="*/ 1440887 h 6862459"/>
              <a:gd name="connsiteX3633" fmla="*/ 1488534 w 7052477"/>
              <a:gd name="connsiteY3633" fmla="*/ 1448123 h 6862459"/>
              <a:gd name="connsiteX3634" fmla="*/ 1481312 w 7052477"/>
              <a:gd name="connsiteY3634" fmla="*/ 1440887 h 6862459"/>
              <a:gd name="connsiteX3635" fmla="*/ 1488534 w 7052477"/>
              <a:gd name="connsiteY3635" fmla="*/ 1433649 h 6862459"/>
              <a:gd name="connsiteX3636" fmla="*/ 4166465 w 7052477"/>
              <a:gd name="connsiteY3636" fmla="*/ 1425960 h 6862459"/>
              <a:gd name="connsiteX3637" fmla="*/ 4199415 w 7052477"/>
              <a:gd name="connsiteY3637" fmla="*/ 1458979 h 6862459"/>
              <a:gd name="connsiteX3638" fmla="*/ 4166465 w 7052477"/>
              <a:gd name="connsiteY3638" fmla="*/ 1491996 h 6862459"/>
              <a:gd name="connsiteX3639" fmla="*/ 4133516 w 7052477"/>
              <a:gd name="connsiteY3639" fmla="*/ 1458979 h 6862459"/>
              <a:gd name="connsiteX3640" fmla="*/ 4166465 w 7052477"/>
              <a:gd name="connsiteY3640" fmla="*/ 1425960 h 6862459"/>
              <a:gd name="connsiteX3641" fmla="*/ 5538381 w 7052477"/>
              <a:gd name="connsiteY3641" fmla="*/ 1422317 h 6862459"/>
              <a:gd name="connsiteX3642" fmla="*/ 5592093 w 7052477"/>
              <a:gd name="connsiteY3642" fmla="*/ 1476142 h 6862459"/>
              <a:gd name="connsiteX3643" fmla="*/ 5538381 w 7052477"/>
              <a:gd name="connsiteY3643" fmla="*/ 1529968 h 6862459"/>
              <a:gd name="connsiteX3644" fmla="*/ 5484669 w 7052477"/>
              <a:gd name="connsiteY3644" fmla="*/ 1476142 h 6862459"/>
              <a:gd name="connsiteX3645" fmla="*/ 5538381 w 7052477"/>
              <a:gd name="connsiteY3645" fmla="*/ 1422317 h 6862459"/>
              <a:gd name="connsiteX3646" fmla="*/ 3622800 w 7052477"/>
              <a:gd name="connsiteY3646" fmla="*/ 1414426 h 6862459"/>
              <a:gd name="connsiteX3647" fmla="*/ 3649204 w 7052477"/>
              <a:gd name="connsiteY3647" fmla="*/ 1440885 h 6862459"/>
              <a:gd name="connsiteX3648" fmla="*/ 3622800 w 7052477"/>
              <a:gd name="connsiteY3648" fmla="*/ 1467347 h 6862459"/>
              <a:gd name="connsiteX3649" fmla="*/ 3596395 w 7052477"/>
              <a:gd name="connsiteY3649" fmla="*/ 1440885 h 6862459"/>
              <a:gd name="connsiteX3650" fmla="*/ 3622800 w 7052477"/>
              <a:gd name="connsiteY3650" fmla="*/ 1414426 h 6862459"/>
              <a:gd name="connsiteX3651" fmla="*/ 1025436 w 7052477"/>
              <a:gd name="connsiteY3651" fmla="*/ 1412389 h 6862459"/>
              <a:gd name="connsiteX3652" fmla="*/ 1025667 w 7052477"/>
              <a:gd name="connsiteY3652" fmla="*/ 1412395 h 6862459"/>
              <a:gd name="connsiteX3653" fmla="*/ 1030401 w 7052477"/>
              <a:gd name="connsiteY3653" fmla="*/ 1417592 h 6862459"/>
              <a:gd name="connsiteX3654" fmla="*/ 1025436 w 7052477"/>
              <a:gd name="connsiteY3654" fmla="*/ 1422568 h 6862459"/>
              <a:gd name="connsiteX3655" fmla="*/ 1023283 w 7052477"/>
              <a:gd name="connsiteY3655" fmla="*/ 1422568 h 6862459"/>
              <a:gd name="connsiteX3656" fmla="*/ 1019282 w 7052477"/>
              <a:gd name="connsiteY3656" fmla="*/ 1416401 h 6862459"/>
              <a:gd name="connsiteX3657" fmla="*/ 1025436 w 7052477"/>
              <a:gd name="connsiteY3657" fmla="*/ 1412389 h 6862459"/>
              <a:gd name="connsiteX3658" fmla="*/ 5212949 w 7052477"/>
              <a:gd name="connsiteY3658" fmla="*/ 1400388 h 6862459"/>
              <a:gd name="connsiteX3659" fmla="*/ 5261696 w 7052477"/>
              <a:gd name="connsiteY3659" fmla="*/ 1449237 h 6862459"/>
              <a:gd name="connsiteX3660" fmla="*/ 5212949 w 7052477"/>
              <a:gd name="connsiteY3660" fmla="*/ 1498087 h 6862459"/>
              <a:gd name="connsiteX3661" fmla="*/ 5164202 w 7052477"/>
              <a:gd name="connsiteY3661" fmla="*/ 1449237 h 6862459"/>
              <a:gd name="connsiteX3662" fmla="*/ 5212949 w 7052477"/>
              <a:gd name="connsiteY3662" fmla="*/ 1400388 h 6862459"/>
              <a:gd name="connsiteX3663" fmla="*/ 6344967 w 7052477"/>
              <a:gd name="connsiteY3663" fmla="*/ 1399911 h 6862459"/>
              <a:gd name="connsiteX3664" fmla="*/ 6348400 w 7052477"/>
              <a:gd name="connsiteY3664" fmla="*/ 1399940 h 6862459"/>
              <a:gd name="connsiteX3665" fmla="*/ 6413800 w 7052477"/>
              <a:gd name="connsiteY3665" fmla="*/ 1470019 h 6862459"/>
              <a:gd name="connsiteX3666" fmla="*/ 6344985 w 7052477"/>
              <a:gd name="connsiteY3666" fmla="*/ 1537866 h 6862459"/>
              <a:gd name="connsiteX3667" fmla="*/ 6276142 w 7052477"/>
              <a:gd name="connsiteY3667" fmla="*/ 1468898 h 6862459"/>
              <a:gd name="connsiteX3668" fmla="*/ 6344967 w 7052477"/>
              <a:gd name="connsiteY3668" fmla="*/ 1399911 h 6862459"/>
              <a:gd name="connsiteX3669" fmla="*/ 4527781 w 7052477"/>
              <a:gd name="connsiteY3669" fmla="*/ 1398365 h 6862459"/>
              <a:gd name="connsiteX3670" fmla="*/ 4566598 w 7052477"/>
              <a:gd name="connsiteY3670" fmla="*/ 1437263 h 6862459"/>
              <a:gd name="connsiteX3671" fmla="*/ 4527781 w 7052477"/>
              <a:gd name="connsiteY3671" fmla="*/ 1476163 h 6862459"/>
              <a:gd name="connsiteX3672" fmla="*/ 4488964 w 7052477"/>
              <a:gd name="connsiteY3672" fmla="*/ 1437263 h 6862459"/>
              <a:gd name="connsiteX3673" fmla="*/ 4527781 w 7052477"/>
              <a:gd name="connsiteY3673" fmla="*/ 1398365 h 6862459"/>
              <a:gd name="connsiteX3674" fmla="*/ 4876458 w 7052477"/>
              <a:gd name="connsiteY3674" fmla="*/ 1391346 h 6862459"/>
              <a:gd name="connsiteX3675" fmla="*/ 4876458 w 7052477"/>
              <a:gd name="connsiteY3675" fmla="*/ 1391348 h 6862459"/>
              <a:gd name="connsiteX3676" fmla="*/ 4876911 w 7052477"/>
              <a:gd name="connsiteY3676" fmla="*/ 1391348 h 6862459"/>
              <a:gd name="connsiteX3677" fmla="*/ 4920240 w 7052477"/>
              <a:gd name="connsiteY3677" fmla="*/ 1435223 h 6862459"/>
              <a:gd name="connsiteX3678" fmla="*/ 4876458 w 7052477"/>
              <a:gd name="connsiteY3678" fmla="*/ 1479097 h 6862459"/>
              <a:gd name="connsiteX3679" fmla="*/ 4832676 w 7052477"/>
              <a:gd name="connsiteY3679" fmla="*/ 1435223 h 6862459"/>
              <a:gd name="connsiteX3680" fmla="*/ 4876458 w 7052477"/>
              <a:gd name="connsiteY3680" fmla="*/ 1391346 h 6862459"/>
              <a:gd name="connsiteX3681" fmla="*/ 307770 w 7052477"/>
              <a:gd name="connsiteY3681" fmla="*/ 1379588 h 6862459"/>
              <a:gd name="connsiteX3682" fmla="*/ 308008 w 7052477"/>
              <a:gd name="connsiteY3682" fmla="*/ 1379602 h 6862459"/>
              <a:gd name="connsiteX3683" fmla="*/ 309801 w 7052477"/>
              <a:gd name="connsiteY3683" fmla="*/ 1381850 h 6862459"/>
              <a:gd name="connsiteX3684" fmla="*/ 307770 w 7052477"/>
              <a:gd name="connsiteY3684" fmla="*/ 1384113 h 6862459"/>
              <a:gd name="connsiteX3685" fmla="*/ 305513 w 7052477"/>
              <a:gd name="connsiteY3685" fmla="*/ 1381850 h 6862459"/>
              <a:gd name="connsiteX3686" fmla="*/ 305513 w 7052477"/>
              <a:gd name="connsiteY3686" fmla="*/ 1381370 h 6862459"/>
              <a:gd name="connsiteX3687" fmla="*/ 307770 w 7052477"/>
              <a:gd name="connsiteY3687" fmla="*/ 1379588 h 6862459"/>
              <a:gd name="connsiteX3688" fmla="*/ 1661179 w 7052477"/>
              <a:gd name="connsiteY3688" fmla="*/ 1377337 h 6862459"/>
              <a:gd name="connsiteX3689" fmla="*/ 1669529 w 7052477"/>
              <a:gd name="connsiteY3689" fmla="*/ 1385706 h 6862459"/>
              <a:gd name="connsiteX3690" fmla="*/ 1661179 w 7052477"/>
              <a:gd name="connsiteY3690" fmla="*/ 1394072 h 6862459"/>
              <a:gd name="connsiteX3691" fmla="*/ 1652829 w 7052477"/>
              <a:gd name="connsiteY3691" fmla="*/ 1385706 h 6862459"/>
              <a:gd name="connsiteX3692" fmla="*/ 1661179 w 7052477"/>
              <a:gd name="connsiteY3692" fmla="*/ 1377337 h 6862459"/>
              <a:gd name="connsiteX3693" fmla="*/ 3450154 w 7052477"/>
              <a:gd name="connsiteY3693" fmla="*/ 1360601 h 6862459"/>
              <a:gd name="connsiteX3694" fmla="*/ 3474527 w 7052477"/>
              <a:gd name="connsiteY3694" fmla="*/ 1385706 h 6862459"/>
              <a:gd name="connsiteX3695" fmla="*/ 3474512 w 7052477"/>
              <a:gd name="connsiteY3695" fmla="*/ 1386818 h 6862459"/>
              <a:gd name="connsiteX3696" fmla="*/ 3448350 w 7052477"/>
              <a:gd name="connsiteY3696" fmla="*/ 1411228 h 6862459"/>
              <a:gd name="connsiteX3697" fmla="*/ 3423991 w 7052477"/>
              <a:gd name="connsiteY3697" fmla="*/ 1385011 h 6862459"/>
              <a:gd name="connsiteX3698" fmla="*/ 3450154 w 7052477"/>
              <a:gd name="connsiteY3698" fmla="*/ 1360601 h 6862459"/>
              <a:gd name="connsiteX3699" fmla="*/ 6041650 w 7052477"/>
              <a:gd name="connsiteY3699" fmla="*/ 1356945 h 6862459"/>
              <a:gd name="connsiteX3700" fmla="*/ 6105518 w 7052477"/>
              <a:gd name="connsiteY3700" fmla="*/ 1420721 h 6862459"/>
              <a:gd name="connsiteX3701" fmla="*/ 6105519 w 7052477"/>
              <a:gd name="connsiteY3701" fmla="*/ 1420947 h 6862459"/>
              <a:gd name="connsiteX3702" fmla="*/ 6041651 w 7052477"/>
              <a:gd name="connsiteY3702" fmla="*/ 1484950 h 6862459"/>
              <a:gd name="connsiteX3703" fmla="*/ 5977782 w 7052477"/>
              <a:gd name="connsiteY3703" fmla="*/ 1420947 h 6862459"/>
              <a:gd name="connsiteX3704" fmla="*/ 6041650 w 7052477"/>
              <a:gd name="connsiteY3704" fmla="*/ 1356945 h 6862459"/>
              <a:gd name="connsiteX3705" fmla="*/ 6825898 w 7052477"/>
              <a:gd name="connsiteY3705" fmla="*/ 1354217 h 6862459"/>
              <a:gd name="connsiteX3706" fmla="*/ 6904881 w 7052477"/>
              <a:gd name="connsiteY3706" fmla="*/ 1433830 h 6862459"/>
              <a:gd name="connsiteX3707" fmla="*/ 6826119 w 7052477"/>
              <a:gd name="connsiteY3707" fmla="*/ 1513431 h 6862459"/>
              <a:gd name="connsiteX3708" fmla="*/ 6746004 w 7052477"/>
              <a:gd name="connsiteY3708" fmla="*/ 1434504 h 6862459"/>
              <a:gd name="connsiteX3709" fmla="*/ 6824765 w 7052477"/>
              <a:gd name="connsiteY3709" fmla="*/ 1354223 h 6862459"/>
              <a:gd name="connsiteX3710" fmla="*/ 6825898 w 7052477"/>
              <a:gd name="connsiteY3710" fmla="*/ 1354217 h 6862459"/>
              <a:gd name="connsiteX3711" fmla="*/ 4004428 w 7052477"/>
              <a:gd name="connsiteY3711" fmla="*/ 1346126 h 6862459"/>
              <a:gd name="connsiteX3712" fmla="*/ 4036248 w 7052477"/>
              <a:gd name="connsiteY3712" fmla="*/ 1378014 h 6862459"/>
              <a:gd name="connsiteX3713" fmla="*/ 4036248 w 7052477"/>
              <a:gd name="connsiteY3713" fmla="*/ 1378240 h 6862459"/>
              <a:gd name="connsiteX3714" fmla="*/ 4004202 w 7052477"/>
              <a:gd name="connsiteY3714" fmla="*/ 1410352 h 6862459"/>
              <a:gd name="connsiteX3715" fmla="*/ 3972155 w 7052477"/>
              <a:gd name="connsiteY3715" fmla="*/ 1378240 h 6862459"/>
              <a:gd name="connsiteX3716" fmla="*/ 4004201 w 7052477"/>
              <a:gd name="connsiteY3716" fmla="*/ 1346127 h 6862459"/>
              <a:gd name="connsiteX3717" fmla="*/ 4004428 w 7052477"/>
              <a:gd name="connsiteY3717" fmla="*/ 1346126 h 6862459"/>
              <a:gd name="connsiteX3718" fmla="*/ 738144 w 7052477"/>
              <a:gd name="connsiteY3718" fmla="*/ 1338661 h 6862459"/>
              <a:gd name="connsiteX3719" fmla="*/ 741980 w 7052477"/>
              <a:gd name="connsiteY3719" fmla="*/ 1342506 h 6862459"/>
              <a:gd name="connsiteX3720" fmla="*/ 738144 w 7052477"/>
              <a:gd name="connsiteY3720" fmla="*/ 1346350 h 6862459"/>
              <a:gd name="connsiteX3721" fmla="*/ 734307 w 7052477"/>
              <a:gd name="connsiteY3721" fmla="*/ 1342506 h 6862459"/>
              <a:gd name="connsiteX3722" fmla="*/ 738144 w 7052477"/>
              <a:gd name="connsiteY3722" fmla="*/ 1338661 h 6862459"/>
              <a:gd name="connsiteX3723" fmla="*/ 1189731 w 7052477"/>
              <a:gd name="connsiteY3723" fmla="*/ 1334366 h 6862459"/>
              <a:gd name="connsiteX3724" fmla="*/ 1195825 w 7052477"/>
              <a:gd name="connsiteY3724" fmla="*/ 1340699 h 6862459"/>
              <a:gd name="connsiteX3725" fmla="*/ 1189731 w 7052477"/>
              <a:gd name="connsiteY3725" fmla="*/ 1346807 h 6862459"/>
              <a:gd name="connsiteX3726" fmla="*/ 1183638 w 7052477"/>
              <a:gd name="connsiteY3726" fmla="*/ 1340699 h 6862459"/>
              <a:gd name="connsiteX3727" fmla="*/ 1189731 w 7052477"/>
              <a:gd name="connsiteY3727" fmla="*/ 1334366 h 6862459"/>
              <a:gd name="connsiteX3728" fmla="*/ 1836759 w 7052477"/>
              <a:gd name="connsiteY3728" fmla="*/ 1330297 h 6862459"/>
              <a:gd name="connsiteX3729" fmla="*/ 1846689 w 7052477"/>
              <a:gd name="connsiteY3729" fmla="*/ 1340474 h 6862459"/>
              <a:gd name="connsiteX3730" fmla="*/ 1846687 w 7052477"/>
              <a:gd name="connsiteY3730" fmla="*/ 1340697 h 6862459"/>
              <a:gd name="connsiteX3731" fmla="*/ 1836308 w 7052477"/>
              <a:gd name="connsiteY3731" fmla="*/ 1350645 h 6862459"/>
              <a:gd name="connsiteX3732" fmla="*/ 1826381 w 7052477"/>
              <a:gd name="connsiteY3732" fmla="*/ 1340245 h 6862459"/>
              <a:gd name="connsiteX3733" fmla="*/ 1836759 w 7052477"/>
              <a:gd name="connsiteY3733" fmla="*/ 1330297 h 6862459"/>
              <a:gd name="connsiteX3734" fmla="*/ 5729761 w 7052477"/>
              <a:gd name="connsiteY3734" fmla="*/ 1322347 h 6862459"/>
              <a:gd name="connsiteX3735" fmla="*/ 5787985 w 7052477"/>
              <a:gd name="connsiteY3735" fmla="*/ 1381150 h 6862459"/>
              <a:gd name="connsiteX3736" fmla="*/ 5787986 w 7052477"/>
              <a:gd name="connsiteY3736" fmla="*/ 1381377 h 6862459"/>
              <a:gd name="connsiteX3737" fmla="*/ 5729083 w 7052477"/>
              <a:gd name="connsiteY3737" fmla="*/ 1440404 h 6862459"/>
              <a:gd name="connsiteX3738" fmla="*/ 5670179 w 7052477"/>
              <a:gd name="connsiteY3738" fmla="*/ 1381378 h 6862459"/>
              <a:gd name="connsiteX3739" fmla="*/ 5729082 w 7052477"/>
              <a:gd name="connsiteY3739" fmla="*/ 1322350 h 6862459"/>
              <a:gd name="connsiteX3740" fmla="*/ 5729761 w 7052477"/>
              <a:gd name="connsiteY3740" fmla="*/ 1322347 h 6862459"/>
              <a:gd name="connsiteX3741" fmla="*/ 3274574 w 7052477"/>
              <a:gd name="connsiteY3741" fmla="*/ 1316954 h 6862459"/>
              <a:gd name="connsiteX3742" fmla="*/ 3298045 w 7052477"/>
              <a:gd name="connsiteY3742" fmla="*/ 1340474 h 6862459"/>
              <a:gd name="connsiteX3743" fmla="*/ 3274574 w 7052477"/>
              <a:gd name="connsiteY3743" fmla="*/ 1363996 h 6862459"/>
              <a:gd name="connsiteX3744" fmla="*/ 3251103 w 7052477"/>
              <a:gd name="connsiteY3744" fmla="*/ 1340474 h 6862459"/>
              <a:gd name="connsiteX3745" fmla="*/ 3274574 w 7052477"/>
              <a:gd name="connsiteY3745" fmla="*/ 1316954 h 6862459"/>
              <a:gd name="connsiteX3746" fmla="*/ 4373189 w 7052477"/>
              <a:gd name="connsiteY3746" fmla="*/ 1304961 h 6862459"/>
              <a:gd name="connsiteX3747" fmla="*/ 4410652 w 7052477"/>
              <a:gd name="connsiteY3747" fmla="*/ 1342505 h 6862459"/>
              <a:gd name="connsiteX3748" fmla="*/ 4373189 w 7052477"/>
              <a:gd name="connsiteY3748" fmla="*/ 1380048 h 6862459"/>
              <a:gd name="connsiteX3749" fmla="*/ 4335726 w 7052477"/>
              <a:gd name="connsiteY3749" fmla="*/ 1342505 h 6862459"/>
              <a:gd name="connsiteX3750" fmla="*/ 4373189 w 7052477"/>
              <a:gd name="connsiteY3750" fmla="*/ 1304961 h 6862459"/>
              <a:gd name="connsiteX3751" fmla="*/ 6530927 w 7052477"/>
              <a:gd name="connsiteY3751" fmla="*/ 1303792 h 6862459"/>
              <a:gd name="connsiteX3752" fmla="*/ 6605402 w 7052477"/>
              <a:gd name="connsiteY3752" fmla="*/ 1378423 h 6862459"/>
              <a:gd name="connsiteX3753" fmla="*/ 6530927 w 7052477"/>
              <a:gd name="connsiteY3753" fmla="*/ 1453055 h 6862459"/>
              <a:gd name="connsiteX3754" fmla="*/ 6456452 w 7052477"/>
              <a:gd name="connsiteY3754" fmla="*/ 1378423 h 6862459"/>
              <a:gd name="connsiteX3755" fmla="*/ 6530927 w 7052477"/>
              <a:gd name="connsiteY3755" fmla="*/ 1303792 h 6862459"/>
              <a:gd name="connsiteX3756" fmla="*/ 5406809 w 7052477"/>
              <a:gd name="connsiteY3756" fmla="*/ 1297253 h 6862459"/>
              <a:gd name="connsiteX3757" fmla="*/ 5460521 w 7052477"/>
              <a:gd name="connsiteY3757" fmla="*/ 1351079 h 6862459"/>
              <a:gd name="connsiteX3758" fmla="*/ 5406809 w 7052477"/>
              <a:gd name="connsiteY3758" fmla="*/ 1404904 h 6862459"/>
              <a:gd name="connsiteX3759" fmla="*/ 5353097 w 7052477"/>
              <a:gd name="connsiteY3759" fmla="*/ 1351079 h 6862459"/>
              <a:gd name="connsiteX3760" fmla="*/ 5406809 w 7052477"/>
              <a:gd name="connsiteY3760" fmla="*/ 1297253 h 6862459"/>
              <a:gd name="connsiteX3761" fmla="*/ 2014370 w 7052477"/>
              <a:gd name="connsiteY3761" fmla="*/ 1293207 h 6862459"/>
              <a:gd name="connsiteX3762" fmla="*/ 2026106 w 7052477"/>
              <a:gd name="connsiteY3762" fmla="*/ 1304965 h 6862459"/>
              <a:gd name="connsiteX3763" fmla="*/ 2014370 w 7052477"/>
              <a:gd name="connsiteY3763" fmla="*/ 1316726 h 6862459"/>
              <a:gd name="connsiteX3764" fmla="*/ 2002635 w 7052477"/>
              <a:gd name="connsiteY3764" fmla="*/ 1304965 h 6862459"/>
              <a:gd name="connsiteX3765" fmla="*/ 2014370 w 7052477"/>
              <a:gd name="connsiteY3765" fmla="*/ 1293207 h 6862459"/>
              <a:gd name="connsiteX3766" fmla="*/ 4729540 w 7052477"/>
              <a:gd name="connsiteY3766" fmla="*/ 1285505 h 6862459"/>
              <a:gd name="connsiteX3767" fmla="*/ 4772645 w 7052477"/>
              <a:gd name="connsiteY3767" fmla="*/ 1328704 h 6862459"/>
              <a:gd name="connsiteX3768" fmla="*/ 4729540 w 7052477"/>
              <a:gd name="connsiteY3768" fmla="*/ 1371898 h 6862459"/>
              <a:gd name="connsiteX3769" fmla="*/ 4686435 w 7052477"/>
              <a:gd name="connsiteY3769" fmla="*/ 1328704 h 6862459"/>
              <a:gd name="connsiteX3770" fmla="*/ 4729540 w 7052477"/>
              <a:gd name="connsiteY3770" fmla="*/ 1285505 h 6862459"/>
              <a:gd name="connsiteX3771" fmla="*/ 5073929 w 7052477"/>
              <a:gd name="connsiteY3771" fmla="*/ 1284370 h 6862459"/>
              <a:gd name="connsiteX3772" fmla="*/ 5074156 w 7052477"/>
              <a:gd name="connsiteY3772" fmla="*/ 1284370 h 6862459"/>
              <a:gd name="connsiteX3773" fmla="*/ 5122000 w 7052477"/>
              <a:gd name="connsiteY3773" fmla="*/ 1332767 h 6862459"/>
              <a:gd name="connsiteX3774" fmla="*/ 5121999 w 7052477"/>
              <a:gd name="connsiteY3774" fmla="*/ 1332992 h 6862459"/>
              <a:gd name="connsiteX3775" fmla="*/ 5073478 w 7052477"/>
              <a:gd name="connsiteY3775" fmla="*/ 1381164 h 6862459"/>
              <a:gd name="connsiteX3776" fmla="*/ 5025409 w 7052477"/>
              <a:gd name="connsiteY3776" fmla="*/ 1332541 h 6862459"/>
              <a:gd name="connsiteX3777" fmla="*/ 5073929 w 7052477"/>
              <a:gd name="connsiteY3777" fmla="*/ 1284370 h 6862459"/>
              <a:gd name="connsiteX3778" fmla="*/ 3096963 w 7052477"/>
              <a:gd name="connsiteY3778" fmla="*/ 1283029 h 6862459"/>
              <a:gd name="connsiteX3779" fmla="*/ 3119531 w 7052477"/>
              <a:gd name="connsiteY3779" fmla="*/ 1305646 h 6862459"/>
              <a:gd name="connsiteX3780" fmla="*/ 3096963 w 7052477"/>
              <a:gd name="connsiteY3780" fmla="*/ 1328260 h 6862459"/>
              <a:gd name="connsiteX3781" fmla="*/ 3074395 w 7052477"/>
              <a:gd name="connsiteY3781" fmla="*/ 1305646 h 6862459"/>
              <a:gd name="connsiteX3782" fmla="*/ 3096963 w 7052477"/>
              <a:gd name="connsiteY3782" fmla="*/ 1283029 h 6862459"/>
              <a:gd name="connsiteX3783" fmla="*/ 456945 w 7052477"/>
              <a:gd name="connsiteY3783" fmla="*/ 1275330 h 6862459"/>
              <a:gd name="connsiteX3784" fmla="*/ 459878 w 7052477"/>
              <a:gd name="connsiteY3784" fmla="*/ 1278271 h 6862459"/>
              <a:gd name="connsiteX3785" fmla="*/ 456945 w 7052477"/>
              <a:gd name="connsiteY3785" fmla="*/ 1280983 h 6862459"/>
              <a:gd name="connsiteX3786" fmla="*/ 454236 w 7052477"/>
              <a:gd name="connsiteY3786" fmla="*/ 1278271 h 6862459"/>
              <a:gd name="connsiteX3787" fmla="*/ 454227 w 7052477"/>
              <a:gd name="connsiteY3787" fmla="*/ 1278035 h 6862459"/>
              <a:gd name="connsiteX3788" fmla="*/ 456945 w 7052477"/>
              <a:gd name="connsiteY3788" fmla="*/ 1275330 h 6862459"/>
              <a:gd name="connsiteX3789" fmla="*/ 3838100 w 7052477"/>
              <a:gd name="connsiteY3789" fmla="*/ 1274887 h 6862459"/>
              <a:gd name="connsiteX3790" fmla="*/ 3868793 w 7052477"/>
              <a:gd name="connsiteY3790" fmla="*/ 1305869 h 6862459"/>
              <a:gd name="connsiteX3791" fmla="*/ 3868792 w 7052477"/>
              <a:gd name="connsiteY3791" fmla="*/ 1306095 h 6862459"/>
              <a:gd name="connsiteX3792" fmla="*/ 3837649 w 7052477"/>
              <a:gd name="connsiteY3792" fmla="*/ 1336852 h 6862459"/>
              <a:gd name="connsiteX3793" fmla="*/ 3806957 w 7052477"/>
              <a:gd name="connsiteY3793" fmla="*/ 1305644 h 6862459"/>
              <a:gd name="connsiteX3794" fmla="*/ 3838100 w 7052477"/>
              <a:gd name="connsiteY3794" fmla="*/ 1274887 h 6862459"/>
              <a:gd name="connsiteX3795" fmla="*/ 1357864 w 7052477"/>
              <a:gd name="connsiteY3795" fmla="*/ 1266519 h 6862459"/>
              <a:gd name="connsiteX3796" fmla="*/ 1365086 w 7052477"/>
              <a:gd name="connsiteY3796" fmla="*/ 1273757 h 6862459"/>
              <a:gd name="connsiteX3797" fmla="*/ 1357864 w 7052477"/>
              <a:gd name="connsiteY3797" fmla="*/ 1280995 h 6862459"/>
              <a:gd name="connsiteX3798" fmla="*/ 1350642 w 7052477"/>
              <a:gd name="connsiteY3798" fmla="*/ 1273757 h 6862459"/>
              <a:gd name="connsiteX3799" fmla="*/ 1357864 w 7052477"/>
              <a:gd name="connsiteY3799" fmla="*/ 1266519 h 6862459"/>
              <a:gd name="connsiteX3800" fmla="*/ 2193787 w 7052477"/>
              <a:gd name="connsiteY3800" fmla="*/ 1266067 h 6862459"/>
              <a:gd name="connsiteX3801" fmla="*/ 2207328 w 7052477"/>
              <a:gd name="connsiteY3801" fmla="*/ 1279637 h 6862459"/>
              <a:gd name="connsiteX3802" fmla="*/ 2193787 w 7052477"/>
              <a:gd name="connsiteY3802" fmla="*/ 1293209 h 6862459"/>
              <a:gd name="connsiteX3803" fmla="*/ 2180246 w 7052477"/>
              <a:gd name="connsiteY3803" fmla="*/ 1279637 h 6862459"/>
              <a:gd name="connsiteX3804" fmla="*/ 2193787 w 7052477"/>
              <a:gd name="connsiteY3804" fmla="*/ 1266067 h 6862459"/>
              <a:gd name="connsiteX3805" fmla="*/ 2917546 w 7052477"/>
              <a:gd name="connsiteY3805" fmla="*/ 1259282 h 6862459"/>
              <a:gd name="connsiteX3806" fmla="*/ 2937632 w 7052477"/>
              <a:gd name="connsiteY3806" fmla="*/ 1279637 h 6862459"/>
              <a:gd name="connsiteX3807" fmla="*/ 2937630 w 7052477"/>
              <a:gd name="connsiteY3807" fmla="*/ 1279862 h 6862459"/>
              <a:gd name="connsiteX3808" fmla="*/ 2917095 w 7052477"/>
              <a:gd name="connsiteY3808" fmla="*/ 1299992 h 6862459"/>
              <a:gd name="connsiteX3809" fmla="*/ 2897010 w 7052477"/>
              <a:gd name="connsiteY3809" fmla="*/ 1279411 h 6862459"/>
              <a:gd name="connsiteX3810" fmla="*/ 2917546 w 7052477"/>
              <a:gd name="connsiteY3810" fmla="*/ 1259282 h 6862459"/>
              <a:gd name="connsiteX3811" fmla="*/ 6229418 w 7052477"/>
              <a:gd name="connsiteY3811" fmla="*/ 1259241 h 6862459"/>
              <a:gd name="connsiteX3812" fmla="*/ 6298927 w 7052477"/>
              <a:gd name="connsiteY3812" fmla="*/ 1328897 h 6862459"/>
              <a:gd name="connsiteX3813" fmla="*/ 6229418 w 7052477"/>
              <a:gd name="connsiteY3813" fmla="*/ 1398555 h 6862459"/>
              <a:gd name="connsiteX3814" fmla="*/ 6159907 w 7052477"/>
              <a:gd name="connsiteY3814" fmla="*/ 1328897 h 6862459"/>
              <a:gd name="connsiteX3815" fmla="*/ 6229418 w 7052477"/>
              <a:gd name="connsiteY3815" fmla="*/ 1259241 h 6862459"/>
              <a:gd name="connsiteX3816" fmla="*/ 7009146 w 7052477"/>
              <a:gd name="connsiteY3816" fmla="*/ 1259236 h 6862459"/>
              <a:gd name="connsiteX3817" fmla="*/ 7052477 w 7052477"/>
              <a:gd name="connsiteY3817" fmla="*/ 1271448 h 6862459"/>
              <a:gd name="connsiteX3818" fmla="*/ 7052477 w 7052477"/>
              <a:gd name="connsiteY3818" fmla="*/ 1417546 h 6862459"/>
              <a:gd name="connsiteX3819" fmla="*/ 7009146 w 7052477"/>
              <a:gd name="connsiteY3819" fmla="*/ 1429758 h 6862459"/>
              <a:gd name="connsiteX3820" fmla="*/ 6924063 w 7052477"/>
              <a:gd name="connsiteY3820" fmla="*/ 1344498 h 6862459"/>
              <a:gd name="connsiteX3821" fmla="*/ 7009146 w 7052477"/>
              <a:gd name="connsiteY3821" fmla="*/ 1259236 h 6862459"/>
              <a:gd name="connsiteX3822" fmla="*/ 897249 w 7052477"/>
              <a:gd name="connsiteY3822" fmla="*/ 1250683 h 6862459"/>
              <a:gd name="connsiteX3823" fmla="*/ 902214 w 7052477"/>
              <a:gd name="connsiteY3823" fmla="*/ 1255659 h 6862459"/>
              <a:gd name="connsiteX3824" fmla="*/ 897249 w 7052477"/>
              <a:gd name="connsiteY3824" fmla="*/ 1260636 h 6862459"/>
              <a:gd name="connsiteX3825" fmla="*/ 892284 w 7052477"/>
              <a:gd name="connsiteY3825" fmla="*/ 1255659 h 6862459"/>
              <a:gd name="connsiteX3826" fmla="*/ 897249 w 7052477"/>
              <a:gd name="connsiteY3826" fmla="*/ 1250683 h 6862459"/>
              <a:gd name="connsiteX3827" fmla="*/ 2374558 w 7052477"/>
              <a:gd name="connsiteY3827" fmla="*/ 1249108 h 6862459"/>
              <a:gd name="connsiteX3828" fmla="*/ 2389678 w 7052477"/>
              <a:gd name="connsiteY3828" fmla="*/ 1264258 h 6862459"/>
              <a:gd name="connsiteX3829" fmla="*/ 2374558 w 7052477"/>
              <a:gd name="connsiteY3829" fmla="*/ 1279413 h 6862459"/>
              <a:gd name="connsiteX3830" fmla="*/ 2359437 w 7052477"/>
              <a:gd name="connsiteY3830" fmla="*/ 1264258 h 6862459"/>
              <a:gd name="connsiteX3831" fmla="*/ 2374558 w 7052477"/>
              <a:gd name="connsiteY3831" fmla="*/ 1249108 h 6862459"/>
              <a:gd name="connsiteX3832" fmla="*/ 2736776 w 7052477"/>
              <a:gd name="connsiteY3832" fmla="*/ 1245713 h 6862459"/>
              <a:gd name="connsiteX3833" fmla="*/ 2755282 w 7052477"/>
              <a:gd name="connsiteY3833" fmla="*/ 1264258 h 6862459"/>
              <a:gd name="connsiteX3834" fmla="*/ 2736776 w 7052477"/>
              <a:gd name="connsiteY3834" fmla="*/ 1282804 h 6862459"/>
              <a:gd name="connsiteX3835" fmla="*/ 2718270 w 7052477"/>
              <a:gd name="connsiteY3835" fmla="*/ 1264258 h 6862459"/>
              <a:gd name="connsiteX3836" fmla="*/ 2736776 w 7052477"/>
              <a:gd name="connsiteY3836" fmla="*/ 1245713 h 6862459"/>
              <a:gd name="connsiteX3837" fmla="*/ 2555779 w 7052477"/>
              <a:gd name="connsiteY3837" fmla="*/ 1242547 h 6862459"/>
              <a:gd name="connsiteX3838" fmla="*/ 2572480 w 7052477"/>
              <a:gd name="connsiteY3838" fmla="*/ 1259285 h 6862459"/>
              <a:gd name="connsiteX3839" fmla="*/ 2555779 w 7052477"/>
              <a:gd name="connsiteY3839" fmla="*/ 1276020 h 6862459"/>
              <a:gd name="connsiteX3840" fmla="*/ 2539079 w 7052477"/>
              <a:gd name="connsiteY3840" fmla="*/ 1259285 h 6862459"/>
              <a:gd name="connsiteX3841" fmla="*/ 2555779 w 7052477"/>
              <a:gd name="connsiteY3841" fmla="*/ 1242547 h 6862459"/>
              <a:gd name="connsiteX3842" fmla="*/ 5919106 w 7052477"/>
              <a:gd name="connsiteY3842" fmla="*/ 1222610 h 6862459"/>
              <a:gd name="connsiteX3843" fmla="*/ 5983651 w 7052477"/>
              <a:gd name="connsiteY3843" fmla="*/ 1287064 h 6862459"/>
              <a:gd name="connsiteX3844" fmla="*/ 5983652 w 7052477"/>
              <a:gd name="connsiteY3844" fmla="*/ 1287288 h 6862459"/>
              <a:gd name="connsiteX3845" fmla="*/ 5919107 w 7052477"/>
              <a:gd name="connsiteY3845" fmla="*/ 1351972 h 6862459"/>
              <a:gd name="connsiteX3846" fmla="*/ 5854561 w 7052477"/>
              <a:gd name="connsiteY3846" fmla="*/ 1287289 h 6862459"/>
              <a:gd name="connsiteX3847" fmla="*/ 5919106 w 7052477"/>
              <a:gd name="connsiteY3847" fmla="*/ 1222610 h 6862459"/>
              <a:gd name="connsiteX3848" fmla="*/ 181614 w 7052477"/>
              <a:gd name="connsiteY3848" fmla="*/ 1221275 h 6862459"/>
              <a:gd name="connsiteX3849" fmla="*/ 183871 w 7052477"/>
              <a:gd name="connsiteY3849" fmla="*/ 1223537 h 6862459"/>
              <a:gd name="connsiteX3850" fmla="*/ 183871 w 7052477"/>
              <a:gd name="connsiteY3850" fmla="*/ 1224017 h 6862459"/>
              <a:gd name="connsiteX3851" fmla="*/ 181614 w 7052477"/>
              <a:gd name="connsiteY3851" fmla="*/ 1225798 h 6862459"/>
              <a:gd name="connsiteX3852" fmla="*/ 179357 w 7052477"/>
              <a:gd name="connsiteY3852" fmla="*/ 1223537 h 6862459"/>
              <a:gd name="connsiteX3853" fmla="*/ 181614 w 7052477"/>
              <a:gd name="connsiteY3853" fmla="*/ 1221275 h 6862459"/>
              <a:gd name="connsiteX3854" fmla="*/ 4214085 w 7052477"/>
              <a:gd name="connsiteY3854" fmla="*/ 1218569 h 6862459"/>
              <a:gd name="connsiteX3855" fmla="*/ 4214538 w 7052477"/>
              <a:gd name="connsiteY3855" fmla="*/ 1218569 h 6862459"/>
              <a:gd name="connsiteX3856" fmla="*/ 4251096 w 7052477"/>
              <a:gd name="connsiteY3856" fmla="*/ 1255659 h 6862459"/>
              <a:gd name="connsiteX3857" fmla="*/ 4214085 w 7052477"/>
              <a:gd name="connsiteY3857" fmla="*/ 1292749 h 6862459"/>
              <a:gd name="connsiteX3858" fmla="*/ 4177073 w 7052477"/>
              <a:gd name="connsiteY3858" fmla="*/ 1255659 h 6862459"/>
              <a:gd name="connsiteX3859" fmla="*/ 4214085 w 7052477"/>
              <a:gd name="connsiteY3859" fmla="*/ 1218569 h 6862459"/>
              <a:gd name="connsiteX3860" fmla="*/ 3668162 w 7052477"/>
              <a:gd name="connsiteY3860" fmla="*/ 1213374 h 6862459"/>
              <a:gd name="connsiteX3861" fmla="*/ 3697275 w 7052477"/>
              <a:gd name="connsiteY3861" fmla="*/ 1242547 h 6862459"/>
              <a:gd name="connsiteX3862" fmla="*/ 3668162 w 7052477"/>
              <a:gd name="connsiteY3862" fmla="*/ 1271719 h 6862459"/>
              <a:gd name="connsiteX3863" fmla="*/ 3639049 w 7052477"/>
              <a:gd name="connsiteY3863" fmla="*/ 1242547 h 6862459"/>
              <a:gd name="connsiteX3864" fmla="*/ 3668162 w 7052477"/>
              <a:gd name="connsiteY3864" fmla="*/ 1213374 h 6862459"/>
              <a:gd name="connsiteX3865" fmla="*/ 6716663 w 7052477"/>
              <a:gd name="connsiteY3865" fmla="*/ 1207674 h 6862459"/>
              <a:gd name="connsiteX3866" fmla="*/ 6717799 w 7052477"/>
              <a:gd name="connsiteY3866" fmla="*/ 1207683 h 6862459"/>
              <a:gd name="connsiteX3867" fmla="*/ 6796779 w 7052477"/>
              <a:gd name="connsiteY3867" fmla="*/ 1289090 h 6862459"/>
              <a:gd name="connsiteX3868" fmla="*/ 6716679 w 7052477"/>
              <a:gd name="connsiteY3868" fmla="*/ 1368246 h 6862459"/>
              <a:gd name="connsiteX3869" fmla="*/ 6636553 w 7052477"/>
              <a:gd name="connsiteY3869" fmla="*/ 1287968 h 6862459"/>
              <a:gd name="connsiteX3870" fmla="*/ 6716663 w 7052477"/>
              <a:gd name="connsiteY3870" fmla="*/ 1207674 h 6862459"/>
              <a:gd name="connsiteX3871" fmla="*/ 1529381 w 7052477"/>
              <a:gd name="connsiteY3871" fmla="*/ 1205233 h 6862459"/>
              <a:gd name="connsiteX3872" fmla="*/ 1538408 w 7052477"/>
              <a:gd name="connsiteY3872" fmla="*/ 1214278 h 6862459"/>
              <a:gd name="connsiteX3873" fmla="*/ 1529381 w 7052477"/>
              <a:gd name="connsiteY3873" fmla="*/ 1223324 h 6862459"/>
              <a:gd name="connsiteX3874" fmla="*/ 1520354 w 7052477"/>
              <a:gd name="connsiteY3874" fmla="*/ 1214278 h 6862459"/>
              <a:gd name="connsiteX3875" fmla="*/ 1529381 w 7052477"/>
              <a:gd name="connsiteY3875" fmla="*/ 1205233 h 6862459"/>
              <a:gd name="connsiteX3876" fmla="*/ 5599767 w 7052477"/>
              <a:gd name="connsiteY3876" fmla="*/ 1195249 h 6862459"/>
              <a:gd name="connsiteX3877" fmla="*/ 5658444 w 7052477"/>
              <a:gd name="connsiteY3877" fmla="*/ 1254050 h 6862459"/>
              <a:gd name="connsiteX3878" fmla="*/ 5658444 w 7052477"/>
              <a:gd name="connsiteY3878" fmla="*/ 1254502 h 6862459"/>
              <a:gd name="connsiteX3879" fmla="*/ 5599317 w 7052477"/>
              <a:gd name="connsiteY3879" fmla="*/ 1313304 h 6862459"/>
              <a:gd name="connsiteX3880" fmla="*/ 5540638 w 7052477"/>
              <a:gd name="connsiteY3880" fmla="*/ 1254050 h 6862459"/>
              <a:gd name="connsiteX3881" fmla="*/ 5599767 w 7052477"/>
              <a:gd name="connsiteY3881" fmla="*/ 1195249 h 6862459"/>
              <a:gd name="connsiteX3882" fmla="*/ 4577882 w 7052477"/>
              <a:gd name="connsiteY3882" fmla="*/ 1186677 h 6862459"/>
              <a:gd name="connsiteX3883" fmla="*/ 4620535 w 7052477"/>
              <a:gd name="connsiteY3883" fmla="*/ 1229419 h 6862459"/>
              <a:gd name="connsiteX3884" fmla="*/ 4577882 w 7052477"/>
              <a:gd name="connsiteY3884" fmla="*/ 1272163 h 6862459"/>
              <a:gd name="connsiteX3885" fmla="*/ 4535228 w 7052477"/>
              <a:gd name="connsiteY3885" fmla="*/ 1229419 h 6862459"/>
              <a:gd name="connsiteX3886" fmla="*/ 4577882 w 7052477"/>
              <a:gd name="connsiteY3886" fmla="*/ 1186677 h 6862459"/>
              <a:gd name="connsiteX3887" fmla="*/ 611086 w 7052477"/>
              <a:gd name="connsiteY3887" fmla="*/ 1178537 h 6862459"/>
              <a:gd name="connsiteX3888" fmla="*/ 614922 w 7052477"/>
              <a:gd name="connsiteY3888" fmla="*/ 1182382 h 6862459"/>
              <a:gd name="connsiteX3889" fmla="*/ 611086 w 7052477"/>
              <a:gd name="connsiteY3889" fmla="*/ 1186226 h 6862459"/>
              <a:gd name="connsiteX3890" fmla="*/ 607249 w 7052477"/>
              <a:gd name="connsiteY3890" fmla="*/ 1182382 h 6862459"/>
              <a:gd name="connsiteX3891" fmla="*/ 611086 w 7052477"/>
              <a:gd name="connsiteY3891" fmla="*/ 1178537 h 6862459"/>
              <a:gd name="connsiteX3892" fmla="*/ 5270046 w 7052477"/>
              <a:gd name="connsiteY3892" fmla="*/ 1178522 h 6862459"/>
              <a:gd name="connsiteX3893" fmla="*/ 5323306 w 7052477"/>
              <a:gd name="connsiteY3893" fmla="*/ 1231895 h 6862459"/>
              <a:gd name="connsiteX3894" fmla="*/ 5270046 w 7052477"/>
              <a:gd name="connsiteY3894" fmla="*/ 1285266 h 6862459"/>
              <a:gd name="connsiteX3895" fmla="*/ 5216785 w 7052477"/>
              <a:gd name="connsiteY3895" fmla="*/ 1231895 h 6862459"/>
              <a:gd name="connsiteX3896" fmla="*/ 5270046 w 7052477"/>
              <a:gd name="connsiteY3896" fmla="*/ 1178522 h 6862459"/>
              <a:gd name="connsiteX3897" fmla="*/ 4929719 w 7052477"/>
              <a:gd name="connsiteY3897" fmla="*/ 1176041 h 6862459"/>
              <a:gd name="connsiteX3898" fmla="*/ 4977337 w 7052477"/>
              <a:gd name="connsiteY3898" fmla="*/ 1223761 h 6862459"/>
              <a:gd name="connsiteX3899" fmla="*/ 4929719 w 7052477"/>
              <a:gd name="connsiteY3899" fmla="*/ 1271478 h 6862459"/>
              <a:gd name="connsiteX3900" fmla="*/ 4882100 w 7052477"/>
              <a:gd name="connsiteY3900" fmla="*/ 1223761 h 6862459"/>
              <a:gd name="connsiteX3901" fmla="*/ 4929719 w 7052477"/>
              <a:gd name="connsiteY3901" fmla="*/ 1176041 h 6862459"/>
              <a:gd name="connsiteX3902" fmla="*/ 1059739 w 7052477"/>
              <a:gd name="connsiteY3902" fmla="*/ 1170626 h 6862459"/>
              <a:gd name="connsiteX3903" fmla="*/ 1065833 w 7052477"/>
              <a:gd name="connsiteY3903" fmla="*/ 1176733 h 6862459"/>
              <a:gd name="connsiteX3904" fmla="*/ 1059739 w 7052477"/>
              <a:gd name="connsiteY3904" fmla="*/ 1182838 h 6862459"/>
              <a:gd name="connsiteX3905" fmla="*/ 1053646 w 7052477"/>
              <a:gd name="connsiteY3905" fmla="*/ 1176733 h 6862459"/>
              <a:gd name="connsiteX3906" fmla="*/ 1059739 w 7052477"/>
              <a:gd name="connsiteY3906" fmla="*/ 1170626 h 6862459"/>
              <a:gd name="connsiteX3907" fmla="*/ 6416733 w 7052477"/>
              <a:gd name="connsiteY3907" fmla="*/ 1162218 h 6862459"/>
              <a:gd name="connsiteX3908" fmla="*/ 6491659 w 7052477"/>
              <a:gd name="connsiteY3908" fmla="*/ 1237303 h 6862459"/>
              <a:gd name="connsiteX3909" fmla="*/ 6491659 w 7052477"/>
              <a:gd name="connsiteY3909" fmla="*/ 1237755 h 6862459"/>
              <a:gd name="connsiteX3910" fmla="*/ 6416283 w 7052477"/>
              <a:gd name="connsiteY3910" fmla="*/ 1312838 h 6862459"/>
              <a:gd name="connsiteX3911" fmla="*/ 6341355 w 7052477"/>
              <a:gd name="connsiteY3911" fmla="*/ 1237303 h 6862459"/>
              <a:gd name="connsiteX3912" fmla="*/ 6416733 w 7052477"/>
              <a:gd name="connsiteY3912" fmla="*/ 1162218 h 6862459"/>
              <a:gd name="connsiteX3913" fmla="*/ 3495290 w 7052477"/>
              <a:gd name="connsiteY3913" fmla="*/ 1160001 h 6862459"/>
              <a:gd name="connsiteX3914" fmla="*/ 3523275 w 7052477"/>
              <a:gd name="connsiteY3914" fmla="*/ 1188269 h 6862459"/>
              <a:gd name="connsiteX3915" fmla="*/ 3523273 w 7052477"/>
              <a:gd name="connsiteY3915" fmla="*/ 1188496 h 6862459"/>
              <a:gd name="connsiteX3916" fmla="*/ 3494838 w 7052477"/>
              <a:gd name="connsiteY3916" fmla="*/ 1216537 h 6862459"/>
              <a:gd name="connsiteX3917" fmla="*/ 3466855 w 7052477"/>
              <a:gd name="connsiteY3917" fmla="*/ 1188042 h 6862459"/>
              <a:gd name="connsiteX3918" fmla="*/ 3495290 w 7052477"/>
              <a:gd name="connsiteY3918" fmla="*/ 1160001 h 6862459"/>
              <a:gd name="connsiteX3919" fmla="*/ 1703607 w 7052477"/>
              <a:gd name="connsiteY3919" fmla="*/ 1153441 h 6862459"/>
              <a:gd name="connsiteX3920" fmla="*/ 1714214 w 7052477"/>
              <a:gd name="connsiteY3920" fmla="*/ 1164071 h 6862459"/>
              <a:gd name="connsiteX3921" fmla="*/ 1703607 w 7052477"/>
              <a:gd name="connsiteY3921" fmla="*/ 1174701 h 6862459"/>
              <a:gd name="connsiteX3922" fmla="*/ 1693000 w 7052477"/>
              <a:gd name="connsiteY3922" fmla="*/ 1164071 h 6862459"/>
              <a:gd name="connsiteX3923" fmla="*/ 1703607 w 7052477"/>
              <a:gd name="connsiteY3923" fmla="*/ 1153441 h 6862459"/>
              <a:gd name="connsiteX3924" fmla="*/ 4050691 w 7052477"/>
              <a:gd name="connsiteY3924" fmla="*/ 1141451 h 6862459"/>
              <a:gd name="connsiteX3925" fmla="*/ 4050692 w 7052477"/>
              <a:gd name="connsiteY3925" fmla="*/ 1141451 h 6862459"/>
              <a:gd name="connsiteX3926" fmla="*/ 4085898 w 7052477"/>
              <a:gd name="connsiteY3926" fmla="*/ 1176053 h 6862459"/>
              <a:gd name="connsiteX3927" fmla="*/ 4085908 w 7052477"/>
              <a:gd name="connsiteY3927" fmla="*/ 1177172 h 6862459"/>
              <a:gd name="connsiteX3928" fmla="*/ 4050263 w 7052477"/>
              <a:gd name="connsiteY3928" fmla="*/ 1212464 h 6862459"/>
              <a:gd name="connsiteX3929" fmla="*/ 4015046 w 7052477"/>
              <a:gd name="connsiteY3929" fmla="*/ 1176743 h 6862459"/>
              <a:gd name="connsiteX3930" fmla="*/ 4050691 w 7052477"/>
              <a:gd name="connsiteY3930" fmla="*/ 1141451 h 6862459"/>
              <a:gd name="connsiteX3931" fmla="*/ 6108679 w 7052477"/>
              <a:gd name="connsiteY3931" fmla="*/ 1124001 h 6862459"/>
              <a:gd name="connsiteX3932" fmla="*/ 6177963 w 7052477"/>
              <a:gd name="connsiteY3932" fmla="*/ 1193658 h 6862459"/>
              <a:gd name="connsiteX3933" fmla="*/ 6177962 w 7052477"/>
              <a:gd name="connsiteY3933" fmla="*/ 1193884 h 6862459"/>
              <a:gd name="connsiteX3934" fmla="*/ 6108227 w 7052477"/>
              <a:gd name="connsiteY3934" fmla="*/ 1263311 h 6862459"/>
              <a:gd name="connsiteX3935" fmla="*/ 6038942 w 7052477"/>
              <a:gd name="connsiteY3935" fmla="*/ 1193432 h 6862459"/>
              <a:gd name="connsiteX3936" fmla="*/ 6108679 w 7052477"/>
              <a:gd name="connsiteY3936" fmla="*/ 1124001 h 6862459"/>
              <a:gd name="connsiteX3937" fmla="*/ 3319710 w 7052477"/>
              <a:gd name="connsiteY3937" fmla="*/ 1116804 h 6862459"/>
              <a:gd name="connsiteX3938" fmla="*/ 3345890 w 7052477"/>
              <a:gd name="connsiteY3938" fmla="*/ 1143037 h 6862459"/>
              <a:gd name="connsiteX3939" fmla="*/ 3345890 w 7052477"/>
              <a:gd name="connsiteY3939" fmla="*/ 1143488 h 6862459"/>
              <a:gd name="connsiteX3940" fmla="*/ 3319261 w 7052477"/>
              <a:gd name="connsiteY3940" fmla="*/ 1169721 h 6862459"/>
              <a:gd name="connsiteX3941" fmla="*/ 3293082 w 7052477"/>
              <a:gd name="connsiteY3941" fmla="*/ 1143037 h 6862459"/>
              <a:gd name="connsiteX3942" fmla="*/ 3319710 w 7052477"/>
              <a:gd name="connsiteY3942" fmla="*/ 1116804 h 6862459"/>
              <a:gd name="connsiteX3943" fmla="*/ 330563 w 7052477"/>
              <a:gd name="connsiteY3943" fmla="*/ 1115888 h 6862459"/>
              <a:gd name="connsiteX3944" fmla="*/ 333948 w 7052477"/>
              <a:gd name="connsiteY3944" fmla="*/ 1119280 h 6862459"/>
              <a:gd name="connsiteX3945" fmla="*/ 330563 w 7052477"/>
              <a:gd name="connsiteY3945" fmla="*/ 1122671 h 6862459"/>
              <a:gd name="connsiteX3946" fmla="*/ 327178 w 7052477"/>
              <a:gd name="connsiteY3946" fmla="*/ 1119280 h 6862459"/>
              <a:gd name="connsiteX3947" fmla="*/ 330563 w 7052477"/>
              <a:gd name="connsiteY3947" fmla="*/ 1115888 h 6862459"/>
              <a:gd name="connsiteX3948" fmla="*/ 1880315 w 7052477"/>
              <a:gd name="connsiteY3948" fmla="*/ 1111604 h 6862459"/>
              <a:gd name="connsiteX3949" fmla="*/ 1892728 w 7052477"/>
              <a:gd name="connsiteY3949" fmla="*/ 1124041 h 6862459"/>
              <a:gd name="connsiteX3950" fmla="*/ 1880315 w 7052477"/>
              <a:gd name="connsiteY3950" fmla="*/ 1136480 h 6862459"/>
              <a:gd name="connsiteX3951" fmla="*/ 1867903 w 7052477"/>
              <a:gd name="connsiteY3951" fmla="*/ 1124041 h 6862459"/>
              <a:gd name="connsiteX3952" fmla="*/ 1880315 w 7052477"/>
              <a:gd name="connsiteY3952" fmla="*/ 1111604 h 6862459"/>
              <a:gd name="connsiteX3953" fmla="*/ 6902173 w 7052477"/>
              <a:gd name="connsiteY3953" fmla="*/ 1111557 h 6862459"/>
              <a:gd name="connsiteX3954" fmla="*/ 6988384 w 7052477"/>
              <a:gd name="connsiteY3954" fmla="*/ 1197948 h 6862459"/>
              <a:gd name="connsiteX3955" fmla="*/ 6902173 w 7052477"/>
              <a:gd name="connsiteY3955" fmla="*/ 1284341 h 6862459"/>
              <a:gd name="connsiteX3956" fmla="*/ 6815962 w 7052477"/>
              <a:gd name="connsiteY3956" fmla="*/ 1197948 h 6862459"/>
              <a:gd name="connsiteX3957" fmla="*/ 6902173 w 7052477"/>
              <a:gd name="connsiteY3957" fmla="*/ 1111557 h 6862459"/>
              <a:gd name="connsiteX3958" fmla="*/ 1227646 w 7052477"/>
              <a:gd name="connsiteY3958" fmla="*/ 1098257 h 6862459"/>
              <a:gd name="connsiteX3959" fmla="*/ 1235545 w 7052477"/>
              <a:gd name="connsiteY3959" fmla="*/ 1106172 h 6862459"/>
              <a:gd name="connsiteX3960" fmla="*/ 1227646 w 7052477"/>
              <a:gd name="connsiteY3960" fmla="*/ 1114089 h 6862459"/>
              <a:gd name="connsiteX3961" fmla="*/ 1219747 w 7052477"/>
              <a:gd name="connsiteY3961" fmla="*/ 1106172 h 6862459"/>
              <a:gd name="connsiteX3962" fmla="*/ 1227646 w 7052477"/>
              <a:gd name="connsiteY3962" fmla="*/ 1098257 h 6862459"/>
              <a:gd name="connsiteX3963" fmla="*/ 4421711 w 7052477"/>
              <a:gd name="connsiteY3963" fmla="*/ 1095763 h 6862459"/>
              <a:gd name="connsiteX3964" fmla="*/ 4463237 w 7052477"/>
              <a:gd name="connsiteY3964" fmla="*/ 1137375 h 6862459"/>
              <a:gd name="connsiteX3965" fmla="*/ 4421711 w 7052477"/>
              <a:gd name="connsiteY3965" fmla="*/ 1178988 h 6862459"/>
              <a:gd name="connsiteX3966" fmla="*/ 4380186 w 7052477"/>
              <a:gd name="connsiteY3966" fmla="*/ 1137375 h 6862459"/>
              <a:gd name="connsiteX3967" fmla="*/ 4421711 w 7052477"/>
              <a:gd name="connsiteY3967" fmla="*/ 1095763 h 6862459"/>
              <a:gd name="connsiteX3968" fmla="*/ 5791596 w 7052477"/>
              <a:gd name="connsiteY3968" fmla="*/ 1093475 h 6862459"/>
              <a:gd name="connsiteX3969" fmla="*/ 5856141 w 7052477"/>
              <a:gd name="connsiteY3969" fmla="*/ 1157929 h 6862459"/>
              <a:gd name="connsiteX3970" fmla="*/ 5856142 w 7052477"/>
              <a:gd name="connsiteY3970" fmla="*/ 1158155 h 6862459"/>
              <a:gd name="connsiteX3971" fmla="*/ 5791597 w 7052477"/>
              <a:gd name="connsiteY3971" fmla="*/ 1222837 h 6862459"/>
              <a:gd name="connsiteX3972" fmla="*/ 5727051 w 7052477"/>
              <a:gd name="connsiteY3972" fmla="*/ 1158156 h 6862459"/>
              <a:gd name="connsiteX3973" fmla="*/ 5791596 w 7052477"/>
              <a:gd name="connsiteY3973" fmla="*/ 1093475 h 6862459"/>
              <a:gd name="connsiteX3974" fmla="*/ 769513 w 7052477"/>
              <a:gd name="connsiteY3974" fmla="*/ 1089206 h 6862459"/>
              <a:gd name="connsiteX3975" fmla="*/ 774478 w 7052477"/>
              <a:gd name="connsiteY3975" fmla="*/ 1094181 h 6862459"/>
              <a:gd name="connsiteX3976" fmla="*/ 769513 w 7052477"/>
              <a:gd name="connsiteY3976" fmla="*/ 1099157 h 6862459"/>
              <a:gd name="connsiteX3977" fmla="*/ 764548 w 7052477"/>
              <a:gd name="connsiteY3977" fmla="*/ 1094181 h 6862459"/>
              <a:gd name="connsiteX3978" fmla="*/ 769513 w 7052477"/>
              <a:gd name="connsiteY3978" fmla="*/ 1089206 h 6862459"/>
              <a:gd name="connsiteX3979" fmla="*/ 3141873 w 7052477"/>
              <a:gd name="connsiteY3979" fmla="*/ 1082657 h 6862459"/>
              <a:gd name="connsiteX3980" fmla="*/ 3166473 w 7052477"/>
              <a:gd name="connsiteY3980" fmla="*/ 1107307 h 6862459"/>
              <a:gd name="connsiteX3981" fmla="*/ 3141873 w 7052477"/>
              <a:gd name="connsiteY3981" fmla="*/ 1131957 h 6862459"/>
              <a:gd name="connsiteX3982" fmla="*/ 3117274 w 7052477"/>
              <a:gd name="connsiteY3982" fmla="*/ 1107307 h 6862459"/>
              <a:gd name="connsiteX3983" fmla="*/ 3141873 w 7052477"/>
              <a:gd name="connsiteY3983" fmla="*/ 1082657 h 6862459"/>
              <a:gd name="connsiteX3984" fmla="*/ 2058829 w 7052477"/>
              <a:gd name="connsiteY3984" fmla="*/ 1079038 h 6862459"/>
              <a:gd name="connsiteX3985" fmla="*/ 2072822 w 7052477"/>
              <a:gd name="connsiteY3985" fmla="*/ 1093060 h 6862459"/>
              <a:gd name="connsiteX3986" fmla="*/ 2058829 w 7052477"/>
              <a:gd name="connsiteY3986" fmla="*/ 1107080 h 6862459"/>
              <a:gd name="connsiteX3987" fmla="*/ 2044837 w 7052477"/>
              <a:gd name="connsiteY3987" fmla="*/ 1093060 h 6862459"/>
              <a:gd name="connsiteX3988" fmla="*/ 2058829 w 7052477"/>
              <a:gd name="connsiteY3988" fmla="*/ 1079038 h 6862459"/>
              <a:gd name="connsiteX3989" fmla="*/ 5465035 w 7052477"/>
              <a:gd name="connsiteY3989" fmla="*/ 1073578 h 6862459"/>
              <a:gd name="connsiteX3990" fmla="*/ 5465262 w 7052477"/>
              <a:gd name="connsiteY3990" fmla="*/ 1073578 h 6862459"/>
              <a:gd name="connsiteX3991" fmla="*/ 5523938 w 7052477"/>
              <a:gd name="connsiteY3991" fmla="*/ 1132379 h 6862459"/>
              <a:gd name="connsiteX3992" fmla="*/ 5523939 w 7052477"/>
              <a:gd name="connsiteY3992" fmla="*/ 1132604 h 6862459"/>
              <a:gd name="connsiteX3993" fmla="*/ 5465036 w 7052477"/>
              <a:gd name="connsiteY3993" fmla="*/ 1191632 h 6862459"/>
              <a:gd name="connsiteX3994" fmla="*/ 5406132 w 7052477"/>
              <a:gd name="connsiteY3994" fmla="*/ 1132606 h 6862459"/>
              <a:gd name="connsiteX3995" fmla="*/ 5465035 w 7052477"/>
              <a:gd name="connsiteY3995" fmla="*/ 1073578 h 6862459"/>
              <a:gd name="connsiteX3996" fmla="*/ 3883687 w 7052477"/>
              <a:gd name="connsiteY3996" fmla="*/ 1072021 h 6862459"/>
              <a:gd name="connsiteX3997" fmla="*/ 3917765 w 7052477"/>
              <a:gd name="connsiteY3997" fmla="*/ 1106172 h 6862459"/>
              <a:gd name="connsiteX3998" fmla="*/ 3883687 w 7052477"/>
              <a:gd name="connsiteY3998" fmla="*/ 1140320 h 6862459"/>
              <a:gd name="connsiteX3999" fmla="*/ 3849609 w 7052477"/>
              <a:gd name="connsiteY3999" fmla="*/ 1106172 h 6862459"/>
              <a:gd name="connsiteX4000" fmla="*/ 3883687 w 7052477"/>
              <a:gd name="connsiteY4000" fmla="*/ 1072021 h 6862459"/>
              <a:gd name="connsiteX4001" fmla="*/ 4780998 w 7052477"/>
              <a:gd name="connsiteY4001" fmla="*/ 1072008 h 6862459"/>
              <a:gd name="connsiteX4002" fmla="*/ 4828614 w 7052477"/>
              <a:gd name="connsiteY4002" fmla="*/ 1119277 h 6862459"/>
              <a:gd name="connsiteX4003" fmla="*/ 4782123 w 7052477"/>
              <a:gd name="connsiteY4003" fmla="*/ 1166531 h 6862459"/>
              <a:gd name="connsiteX4004" fmla="*/ 4734284 w 7052477"/>
              <a:gd name="connsiteY4004" fmla="*/ 1119949 h 6862459"/>
              <a:gd name="connsiteX4005" fmla="*/ 4780769 w 7052477"/>
              <a:gd name="connsiteY4005" fmla="*/ 1072009 h 6862459"/>
              <a:gd name="connsiteX4006" fmla="*/ 4780998 w 7052477"/>
              <a:gd name="connsiteY4006" fmla="*/ 1072008 h 6862459"/>
              <a:gd name="connsiteX4007" fmla="*/ 5128318 w 7052477"/>
              <a:gd name="connsiteY4007" fmla="*/ 1065896 h 6862459"/>
              <a:gd name="connsiteX4008" fmla="*/ 5128545 w 7052477"/>
              <a:gd name="connsiteY4008" fmla="*/ 1065896 h 6862459"/>
              <a:gd name="connsiteX4009" fmla="*/ 5181128 w 7052477"/>
              <a:gd name="connsiteY4009" fmla="*/ 1118591 h 6862459"/>
              <a:gd name="connsiteX4010" fmla="*/ 5128769 w 7052477"/>
              <a:gd name="connsiteY4010" fmla="*/ 1171284 h 6862459"/>
              <a:gd name="connsiteX4011" fmla="*/ 5075960 w 7052477"/>
              <a:gd name="connsiteY4011" fmla="*/ 1118817 h 6862459"/>
              <a:gd name="connsiteX4012" fmla="*/ 5128318 w 7052477"/>
              <a:gd name="connsiteY4012" fmla="*/ 1065896 h 6862459"/>
              <a:gd name="connsiteX4013" fmla="*/ 6603596 w 7052477"/>
              <a:gd name="connsiteY4013" fmla="*/ 1064518 h 6862459"/>
              <a:gd name="connsiteX4014" fmla="*/ 6684842 w 7052477"/>
              <a:gd name="connsiteY4014" fmla="*/ 1145934 h 6862459"/>
              <a:gd name="connsiteX4015" fmla="*/ 6603596 w 7052477"/>
              <a:gd name="connsiteY4015" fmla="*/ 1227350 h 6862459"/>
              <a:gd name="connsiteX4016" fmla="*/ 6522350 w 7052477"/>
              <a:gd name="connsiteY4016" fmla="*/ 1145934 h 6862459"/>
              <a:gd name="connsiteX4017" fmla="*/ 6603596 w 7052477"/>
              <a:gd name="connsiteY4017" fmla="*/ 1064518 h 6862459"/>
              <a:gd name="connsiteX4018" fmla="*/ 2962457 w 7052477"/>
              <a:gd name="connsiteY4018" fmla="*/ 1058004 h 6862459"/>
              <a:gd name="connsiteX4019" fmla="*/ 2985025 w 7052477"/>
              <a:gd name="connsiteY4019" fmla="*/ 1080622 h 6862459"/>
              <a:gd name="connsiteX4020" fmla="*/ 2962457 w 7052477"/>
              <a:gd name="connsiteY4020" fmla="*/ 1103236 h 6862459"/>
              <a:gd name="connsiteX4021" fmla="*/ 2939889 w 7052477"/>
              <a:gd name="connsiteY4021" fmla="*/ 1080622 h 6862459"/>
              <a:gd name="connsiteX4022" fmla="*/ 2962457 w 7052477"/>
              <a:gd name="connsiteY4022" fmla="*/ 1058004 h 6862459"/>
              <a:gd name="connsiteX4023" fmla="*/ 2238923 w 7052477"/>
              <a:gd name="connsiteY4023" fmla="*/ 1055745 h 6862459"/>
              <a:gd name="connsiteX4024" fmla="*/ 2252723 w 7052477"/>
              <a:gd name="connsiteY4024" fmla="*/ 1069575 h 6862459"/>
              <a:gd name="connsiteX4025" fmla="*/ 2238923 w 7052477"/>
              <a:gd name="connsiteY4025" fmla="*/ 1087182 h 6862459"/>
              <a:gd name="connsiteX4026" fmla="*/ 2235153 w 7052477"/>
              <a:gd name="connsiteY4026" fmla="*/ 1087182 h 6862459"/>
              <a:gd name="connsiteX4027" fmla="*/ 2221353 w 7052477"/>
              <a:gd name="connsiteY4027" fmla="*/ 1069575 h 6862459"/>
              <a:gd name="connsiteX4028" fmla="*/ 2238923 w 7052477"/>
              <a:gd name="connsiteY4028" fmla="*/ 1055745 h 6862459"/>
              <a:gd name="connsiteX4029" fmla="*/ 2782137 w 7052477"/>
              <a:gd name="connsiteY4029" fmla="*/ 1043070 h 6862459"/>
              <a:gd name="connsiteX4030" fmla="*/ 2803351 w 7052477"/>
              <a:gd name="connsiteY4030" fmla="*/ 1064341 h 6862459"/>
              <a:gd name="connsiteX4031" fmla="*/ 2782137 w 7052477"/>
              <a:gd name="connsiteY4031" fmla="*/ 1085598 h 6862459"/>
              <a:gd name="connsiteX4032" fmla="*/ 2760923 w 7052477"/>
              <a:gd name="connsiteY4032" fmla="*/ 1064341 h 6862459"/>
              <a:gd name="connsiteX4033" fmla="*/ 2782137 w 7052477"/>
              <a:gd name="connsiteY4033" fmla="*/ 1043070 h 6862459"/>
              <a:gd name="connsiteX4034" fmla="*/ 2419693 w 7052477"/>
              <a:gd name="connsiteY4034" fmla="*/ 1042165 h 6862459"/>
              <a:gd name="connsiteX4035" fmla="*/ 2437071 w 7052477"/>
              <a:gd name="connsiteY4035" fmla="*/ 1059590 h 6862459"/>
              <a:gd name="connsiteX4036" fmla="*/ 2419693 w 7052477"/>
              <a:gd name="connsiteY4036" fmla="*/ 1077004 h 6862459"/>
              <a:gd name="connsiteX4037" fmla="*/ 2402316 w 7052477"/>
              <a:gd name="connsiteY4037" fmla="*/ 1059590 h 6862459"/>
              <a:gd name="connsiteX4038" fmla="*/ 2419693 w 7052477"/>
              <a:gd name="connsiteY4038" fmla="*/ 1042165 h 6862459"/>
              <a:gd name="connsiteX4039" fmla="*/ 2600915 w 7052477"/>
              <a:gd name="connsiteY4039" fmla="*/ 1038094 h 6862459"/>
              <a:gd name="connsiteX4040" fmla="*/ 2620098 w 7052477"/>
              <a:gd name="connsiteY4040" fmla="*/ 1057102 h 6862459"/>
              <a:gd name="connsiteX4041" fmla="*/ 2620100 w 7052477"/>
              <a:gd name="connsiteY4041" fmla="*/ 1057327 h 6862459"/>
              <a:gd name="connsiteX4042" fmla="*/ 2600918 w 7052477"/>
              <a:gd name="connsiteY4042" fmla="*/ 1076551 h 6862459"/>
              <a:gd name="connsiteX4043" fmla="*/ 2581734 w 7052477"/>
              <a:gd name="connsiteY4043" fmla="*/ 1057329 h 6862459"/>
              <a:gd name="connsiteX4044" fmla="*/ 2600915 w 7052477"/>
              <a:gd name="connsiteY4044" fmla="*/ 1038094 h 6862459"/>
              <a:gd name="connsiteX4045" fmla="*/ 1398261 w 7052477"/>
              <a:gd name="connsiteY4045" fmla="*/ 1035151 h 6862459"/>
              <a:gd name="connsiteX4046" fmla="*/ 1398490 w 7052477"/>
              <a:gd name="connsiteY4046" fmla="*/ 1035154 h 6862459"/>
              <a:gd name="connsiteX4047" fmla="*/ 1407063 w 7052477"/>
              <a:gd name="connsiteY4047" fmla="*/ 1044196 h 6862459"/>
              <a:gd name="connsiteX4048" fmla="*/ 1407063 w 7052477"/>
              <a:gd name="connsiteY4048" fmla="*/ 1044656 h 6862459"/>
              <a:gd name="connsiteX4049" fmla="*/ 1398261 w 7052477"/>
              <a:gd name="connsiteY4049" fmla="*/ 1053026 h 6862459"/>
              <a:gd name="connsiteX4050" fmla="*/ 1398033 w 7052477"/>
              <a:gd name="connsiteY4050" fmla="*/ 1053028 h 6862459"/>
              <a:gd name="connsiteX4051" fmla="*/ 1389234 w 7052477"/>
              <a:gd name="connsiteY4051" fmla="*/ 1044196 h 6862459"/>
              <a:gd name="connsiteX4052" fmla="*/ 1398261 w 7052477"/>
              <a:gd name="connsiteY4052" fmla="*/ 1035151 h 6862459"/>
              <a:gd name="connsiteX4053" fmla="*/ 6297573 w 7052477"/>
              <a:gd name="connsiteY4053" fmla="*/ 1024716 h 6862459"/>
              <a:gd name="connsiteX4054" fmla="*/ 6373177 w 7052477"/>
              <a:gd name="connsiteY4054" fmla="*/ 1100479 h 6862459"/>
              <a:gd name="connsiteX4055" fmla="*/ 6297573 w 7052477"/>
              <a:gd name="connsiteY4055" fmla="*/ 1176241 h 6862459"/>
              <a:gd name="connsiteX4056" fmla="*/ 6221969 w 7052477"/>
              <a:gd name="connsiteY4056" fmla="*/ 1100479 h 6862459"/>
              <a:gd name="connsiteX4057" fmla="*/ 6297573 w 7052477"/>
              <a:gd name="connsiteY4057" fmla="*/ 1024716 h 6862459"/>
              <a:gd name="connsiteX4058" fmla="*/ 484027 w 7052477"/>
              <a:gd name="connsiteY4058" fmla="*/ 1017728 h 6862459"/>
              <a:gd name="connsiteX4059" fmla="*/ 488089 w 7052477"/>
              <a:gd name="connsiteY4059" fmla="*/ 1021799 h 6862459"/>
              <a:gd name="connsiteX4060" fmla="*/ 484027 w 7052477"/>
              <a:gd name="connsiteY4060" fmla="*/ 1025643 h 6862459"/>
              <a:gd name="connsiteX4061" fmla="*/ 480190 w 7052477"/>
              <a:gd name="connsiteY4061" fmla="*/ 1021799 h 6862459"/>
              <a:gd name="connsiteX4062" fmla="*/ 484027 w 7052477"/>
              <a:gd name="connsiteY4062" fmla="*/ 1017728 h 6862459"/>
              <a:gd name="connsiteX4063" fmla="*/ 4261252 w 7052477"/>
              <a:gd name="connsiteY4063" fmla="*/ 1012304 h 6862459"/>
              <a:gd name="connsiteX4064" fmla="*/ 4301423 w 7052477"/>
              <a:gd name="connsiteY4064" fmla="*/ 1052793 h 6862459"/>
              <a:gd name="connsiteX4065" fmla="*/ 4301422 w 7052477"/>
              <a:gd name="connsiteY4065" fmla="*/ 1053019 h 6862459"/>
              <a:gd name="connsiteX4066" fmla="*/ 4260800 w 7052477"/>
              <a:gd name="connsiteY4066" fmla="*/ 1093275 h 6862459"/>
              <a:gd name="connsiteX4067" fmla="*/ 4220630 w 7052477"/>
              <a:gd name="connsiteY4067" fmla="*/ 1052567 h 6862459"/>
              <a:gd name="connsiteX4068" fmla="*/ 4261252 w 7052477"/>
              <a:gd name="connsiteY4068" fmla="*/ 1012304 h 6862459"/>
              <a:gd name="connsiteX4069" fmla="*/ 3713298 w 7052477"/>
              <a:gd name="connsiteY4069" fmla="*/ 1011629 h 6862459"/>
              <a:gd name="connsiteX4070" fmla="*/ 3745345 w 7052477"/>
              <a:gd name="connsiteY4070" fmla="*/ 1044196 h 6862459"/>
              <a:gd name="connsiteX4071" fmla="*/ 3745342 w 7052477"/>
              <a:gd name="connsiteY4071" fmla="*/ 1044645 h 6862459"/>
              <a:gd name="connsiteX4072" fmla="*/ 3712396 w 7052477"/>
              <a:gd name="connsiteY4072" fmla="*/ 1076766 h 6862459"/>
              <a:gd name="connsiteX4073" fmla="*/ 3680352 w 7052477"/>
              <a:gd name="connsiteY4073" fmla="*/ 1043741 h 6862459"/>
              <a:gd name="connsiteX4074" fmla="*/ 3713298 w 7052477"/>
              <a:gd name="connsiteY4074" fmla="*/ 1011629 h 6862459"/>
              <a:gd name="connsiteX4075" fmla="*/ 931778 w 7052477"/>
              <a:gd name="connsiteY4075" fmla="*/ 1006651 h 6862459"/>
              <a:gd name="connsiteX4076" fmla="*/ 932238 w 7052477"/>
              <a:gd name="connsiteY4076" fmla="*/ 1006651 h 6862459"/>
              <a:gd name="connsiteX4077" fmla="*/ 938549 w 7052477"/>
              <a:gd name="connsiteY4077" fmla="*/ 1013436 h 6862459"/>
              <a:gd name="connsiteX4078" fmla="*/ 931778 w 7052477"/>
              <a:gd name="connsiteY4078" fmla="*/ 1020220 h 6862459"/>
              <a:gd name="connsiteX4079" fmla="*/ 925008 w 7052477"/>
              <a:gd name="connsiteY4079" fmla="*/ 1013436 h 6862459"/>
              <a:gd name="connsiteX4080" fmla="*/ 931778 w 7052477"/>
              <a:gd name="connsiteY4080" fmla="*/ 1006651 h 6862459"/>
              <a:gd name="connsiteX4081" fmla="*/ 5982748 w 7052477"/>
              <a:gd name="connsiteY4081" fmla="*/ 992604 h 6862459"/>
              <a:gd name="connsiteX4082" fmla="*/ 6052709 w 7052477"/>
              <a:gd name="connsiteY4082" fmla="*/ 1062714 h 6862459"/>
              <a:gd name="connsiteX4083" fmla="*/ 5982748 w 7052477"/>
              <a:gd name="connsiteY4083" fmla="*/ 1132821 h 6862459"/>
              <a:gd name="connsiteX4084" fmla="*/ 5912786 w 7052477"/>
              <a:gd name="connsiteY4084" fmla="*/ 1062714 h 6862459"/>
              <a:gd name="connsiteX4085" fmla="*/ 5982748 w 7052477"/>
              <a:gd name="connsiteY4085" fmla="*/ 992604 h 6862459"/>
              <a:gd name="connsiteX4086" fmla="*/ 1571133 w 7052477"/>
              <a:gd name="connsiteY4086" fmla="*/ 979969 h 6862459"/>
              <a:gd name="connsiteX4087" fmla="*/ 1581740 w 7052477"/>
              <a:gd name="connsiteY4087" fmla="*/ 990597 h 6862459"/>
              <a:gd name="connsiteX4088" fmla="*/ 1571133 w 7052477"/>
              <a:gd name="connsiteY4088" fmla="*/ 1001228 h 6862459"/>
              <a:gd name="connsiteX4089" fmla="*/ 1560526 w 7052477"/>
              <a:gd name="connsiteY4089" fmla="*/ 990597 h 6862459"/>
              <a:gd name="connsiteX4090" fmla="*/ 1571133 w 7052477"/>
              <a:gd name="connsiteY4090" fmla="*/ 979969 h 6862459"/>
              <a:gd name="connsiteX4091" fmla="*/ 4627306 w 7052477"/>
              <a:gd name="connsiteY4091" fmla="*/ 976114 h 6862459"/>
              <a:gd name="connsiteX4092" fmla="*/ 4673797 w 7052477"/>
              <a:gd name="connsiteY4092" fmla="*/ 1022701 h 6862459"/>
              <a:gd name="connsiteX4093" fmla="*/ 4627306 w 7052477"/>
              <a:gd name="connsiteY4093" fmla="*/ 1069296 h 6862459"/>
              <a:gd name="connsiteX4094" fmla="*/ 4580816 w 7052477"/>
              <a:gd name="connsiteY4094" fmla="*/ 1022701 h 6862459"/>
              <a:gd name="connsiteX4095" fmla="*/ 4627306 w 7052477"/>
              <a:gd name="connsiteY4095" fmla="*/ 976114 h 6862459"/>
              <a:gd name="connsiteX4096" fmla="*/ 5659122 w 7052477"/>
              <a:gd name="connsiteY4096" fmla="*/ 969991 h 6862459"/>
              <a:gd name="connsiteX4097" fmla="*/ 5722990 w 7052477"/>
              <a:gd name="connsiteY4097" fmla="*/ 1033994 h 6862459"/>
              <a:gd name="connsiteX4098" fmla="*/ 5659122 w 7052477"/>
              <a:gd name="connsiteY4098" fmla="*/ 1097999 h 6862459"/>
              <a:gd name="connsiteX4099" fmla="*/ 5595253 w 7052477"/>
              <a:gd name="connsiteY4099" fmla="*/ 1033994 h 6862459"/>
              <a:gd name="connsiteX4100" fmla="*/ 5659122 w 7052477"/>
              <a:gd name="connsiteY4100" fmla="*/ 969991 h 6862459"/>
              <a:gd name="connsiteX4101" fmla="*/ 6790235 w 7052477"/>
              <a:gd name="connsiteY4101" fmla="*/ 967948 h 6862459"/>
              <a:gd name="connsiteX4102" fmla="*/ 6790687 w 7052477"/>
              <a:gd name="connsiteY4102" fmla="*/ 967948 h 6862459"/>
              <a:gd name="connsiteX4103" fmla="*/ 6877123 w 7052477"/>
              <a:gd name="connsiteY4103" fmla="*/ 1055018 h 6862459"/>
              <a:gd name="connsiteX4104" fmla="*/ 6790235 w 7052477"/>
              <a:gd name="connsiteY4104" fmla="*/ 1142089 h 6862459"/>
              <a:gd name="connsiteX4105" fmla="*/ 6703347 w 7052477"/>
              <a:gd name="connsiteY4105" fmla="*/ 1055018 h 6862459"/>
              <a:gd name="connsiteX4106" fmla="*/ 6790235 w 7052477"/>
              <a:gd name="connsiteY4106" fmla="*/ 967948 h 6862459"/>
              <a:gd name="connsiteX4107" fmla="*/ 3540201 w 7052477"/>
              <a:gd name="connsiteY4107" fmla="*/ 959840 h 6862459"/>
              <a:gd name="connsiteX4108" fmla="*/ 3570893 w 7052477"/>
              <a:gd name="connsiteY4108" fmla="*/ 990597 h 6862459"/>
              <a:gd name="connsiteX4109" fmla="*/ 3540201 w 7052477"/>
              <a:gd name="connsiteY4109" fmla="*/ 1021354 h 6862459"/>
              <a:gd name="connsiteX4110" fmla="*/ 3509508 w 7052477"/>
              <a:gd name="connsiteY4110" fmla="*/ 990597 h 6862459"/>
              <a:gd name="connsiteX4111" fmla="*/ 3540201 w 7052477"/>
              <a:gd name="connsiteY4111" fmla="*/ 959840 h 6862459"/>
              <a:gd name="connsiteX4112" fmla="*/ 4982077 w 7052477"/>
              <a:gd name="connsiteY4112" fmla="*/ 959373 h 6862459"/>
              <a:gd name="connsiteX4113" fmla="*/ 4982303 w 7052477"/>
              <a:gd name="connsiteY4113" fmla="*/ 959374 h 6862459"/>
              <a:gd name="connsiteX4114" fmla="*/ 5033983 w 7052477"/>
              <a:gd name="connsiteY4114" fmla="*/ 1011615 h 6862459"/>
              <a:gd name="connsiteX4115" fmla="*/ 5033983 w 7052477"/>
              <a:gd name="connsiteY4115" fmla="*/ 1011841 h 6862459"/>
              <a:gd name="connsiteX4116" fmla="*/ 4981626 w 7052477"/>
              <a:gd name="connsiteY4116" fmla="*/ 1063860 h 6862459"/>
              <a:gd name="connsiteX4117" fmla="*/ 4929719 w 7052477"/>
              <a:gd name="connsiteY4117" fmla="*/ 1011389 h 6862459"/>
              <a:gd name="connsiteX4118" fmla="*/ 4982077 w 7052477"/>
              <a:gd name="connsiteY4118" fmla="*/ 959374 h 6862459"/>
              <a:gd name="connsiteX4119" fmla="*/ 5325114 w 7052477"/>
              <a:gd name="connsiteY4119" fmla="*/ 958010 h 6862459"/>
              <a:gd name="connsiteX4120" fmla="*/ 5325566 w 7052477"/>
              <a:gd name="connsiteY4120" fmla="*/ 958010 h 6862459"/>
              <a:gd name="connsiteX4121" fmla="*/ 5383340 w 7052477"/>
              <a:gd name="connsiteY4121" fmla="*/ 1016359 h 6862459"/>
              <a:gd name="connsiteX4122" fmla="*/ 5325114 w 7052477"/>
              <a:gd name="connsiteY4122" fmla="*/ 1074711 h 6862459"/>
              <a:gd name="connsiteX4123" fmla="*/ 5266887 w 7052477"/>
              <a:gd name="connsiteY4123" fmla="*/ 1016359 h 6862459"/>
              <a:gd name="connsiteX4124" fmla="*/ 5325114 w 7052477"/>
              <a:gd name="connsiteY4124" fmla="*/ 958010 h 6862459"/>
              <a:gd name="connsiteX4125" fmla="*/ 204182 w 7052477"/>
              <a:gd name="connsiteY4125" fmla="*/ 957114 h 6862459"/>
              <a:gd name="connsiteX4126" fmla="*/ 204651 w 7052477"/>
              <a:gd name="connsiteY4126" fmla="*/ 957114 h 6862459"/>
              <a:gd name="connsiteX4127" fmla="*/ 207567 w 7052477"/>
              <a:gd name="connsiteY4127" fmla="*/ 960506 h 6862459"/>
              <a:gd name="connsiteX4128" fmla="*/ 207559 w 7052477"/>
              <a:gd name="connsiteY4128" fmla="*/ 960740 h 6862459"/>
              <a:gd name="connsiteX4129" fmla="*/ 204182 w 7052477"/>
              <a:gd name="connsiteY4129" fmla="*/ 963672 h 6862459"/>
              <a:gd name="connsiteX4130" fmla="*/ 200797 w 7052477"/>
              <a:gd name="connsiteY4130" fmla="*/ 960506 h 6862459"/>
              <a:gd name="connsiteX4131" fmla="*/ 204182 w 7052477"/>
              <a:gd name="connsiteY4131" fmla="*/ 957114 h 6862459"/>
              <a:gd name="connsiteX4132" fmla="*/ 4096956 w 7052477"/>
              <a:gd name="connsiteY4132" fmla="*/ 936541 h 6862459"/>
              <a:gd name="connsiteX4133" fmla="*/ 4136224 w 7052477"/>
              <a:gd name="connsiteY4133" fmla="*/ 975893 h 6862459"/>
              <a:gd name="connsiteX4134" fmla="*/ 4096956 w 7052477"/>
              <a:gd name="connsiteY4134" fmla="*/ 1015244 h 6862459"/>
              <a:gd name="connsiteX4135" fmla="*/ 4057687 w 7052477"/>
              <a:gd name="connsiteY4135" fmla="*/ 975893 h 6862459"/>
              <a:gd name="connsiteX4136" fmla="*/ 4096956 w 7052477"/>
              <a:gd name="connsiteY4136" fmla="*/ 936541 h 6862459"/>
              <a:gd name="connsiteX4137" fmla="*/ 1746713 w 7052477"/>
              <a:gd name="connsiteY4137" fmla="*/ 933381 h 6862459"/>
              <a:gd name="connsiteX4138" fmla="*/ 1759125 w 7052477"/>
              <a:gd name="connsiteY4138" fmla="*/ 945820 h 6862459"/>
              <a:gd name="connsiteX4139" fmla="*/ 1746713 w 7052477"/>
              <a:gd name="connsiteY4139" fmla="*/ 958033 h 6862459"/>
              <a:gd name="connsiteX4140" fmla="*/ 1734526 w 7052477"/>
              <a:gd name="connsiteY4140" fmla="*/ 945820 h 6862459"/>
              <a:gd name="connsiteX4141" fmla="*/ 1746713 w 7052477"/>
              <a:gd name="connsiteY4141" fmla="*/ 933381 h 6862459"/>
              <a:gd name="connsiteX4142" fmla="*/ 1097880 w 7052477"/>
              <a:gd name="connsiteY4142" fmla="*/ 932473 h 6862459"/>
              <a:gd name="connsiteX4143" fmla="*/ 1105779 w 7052477"/>
              <a:gd name="connsiteY4143" fmla="*/ 940387 h 6862459"/>
              <a:gd name="connsiteX4144" fmla="*/ 1097880 w 7052477"/>
              <a:gd name="connsiteY4144" fmla="*/ 948304 h 6862459"/>
              <a:gd name="connsiteX4145" fmla="*/ 1089981 w 7052477"/>
              <a:gd name="connsiteY4145" fmla="*/ 940387 h 6862459"/>
              <a:gd name="connsiteX4146" fmla="*/ 1097880 w 7052477"/>
              <a:gd name="connsiteY4146" fmla="*/ 932473 h 6862459"/>
              <a:gd name="connsiteX4147" fmla="*/ 641778 w 7052477"/>
              <a:gd name="connsiteY4147" fmla="*/ 927266 h 6862459"/>
              <a:gd name="connsiteX4148" fmla="*/ 647420 w 7052477"/>
              <a:gd name="connsiteY4148" fmla="*/ 932920 h 6862459"/>
              <a:gd name="connsiteX4149" fmla="*/ 641778 w 7052477"/>
              <a:gd name="connsiteY4149" fmla="*/ 938574 h 6862459"/>
              <a:gd name="connsiteX4150" fmla="*/ 636136 w 7052477"/>
              <a:gd name="connsiteY4150" fmla="*/ 932920 h 6862459"/>
              <a:gd name="connsiteX4151" fmla="*/ 641778 w 7052477"/>
              <a:gd name="connsiteY4151" fmla="*/ 927266 h 6862459"/>
              <a:gd name="connsiteX4152" fmla="*/ 6485791 w 7052477"/>
              <a:gd name="connsiteY4152" fmla="*/ 927241 h 6862459"/>
              <a:gd name="connsiteX4153" fmla="*/ 6567037 w 7052477"/>
              <a:gd name="connsiteY4153" fmla="*/ 1008657 h 6862459"/>
              <a:gd name="connsiteX4154" fmla="*/ 6485791 w 7052477"/>
              <a:gd name="connsiteY4154" fmla="*/ 1090075 h 6862459"/>
              <a:gd name="connsiteX4155" fmla="*/ 6404545 w 7052477"/>
              <a:gd name="connsiteY4155" fmla="*/ 1008657 h 6862459"/>
              <a:gd name="connsiteX4156" fmla="*/ 6485791 w 7052477"/>
              <a:gd name="connsiteY4156" fmla="*/ 927241 h 6862459"/>
              <a:gd name="connsiteX4157" fmla="*/ 3364621 w 7052477"/>
              <a:gd name="connsiteY4157" fmla="*/ 916646 h 6862459"/>
              <a:gd name="connsiteX4158" fmla="*/ 3393734 w 7052477"/>
              <a:gd name="connsiteY4158" fmla="*/ 945819 h 6862459"/>
              <a:gd name="connsiteX4159" fmla="*/ 3364621 w 7052477"/>
              <a:gd name="connsiteY4159" fmla="*/ 974993 h 6862459"/>
              <a:gd name="connsiteX4160" fmla="*/ 3335508 w 7052477"/>
              <a:gd name="connsiteY4160" fmla="*/ 945819 h 6862459"/>
              <a:gd name="connsiteX4161" fmla="*/ 3364621 w 7052477"/>
              <a:gd name="connsiteY4161" fmla="*/ 916646 h 6862459"/>
              <a:gd name="connsiteX4162" fmla="*/ 1924549 w 7052477"/>
              <a:gd name="connsiteY4162" fmla="*/ 895161 h 6862459"/>
              <a:gd name="connsiteX4163" fmla="*/ 1938992 w 7052477"/>
              <a:gd name="connsiteY4163" fmla="*/ 909862 h 6862459"/>
              <a:gd name="connsiteX4164" fmla="*/ 1938991 w 7052477"/>
              <a:gd name="connsiteY4164" fmla="*/ 910085 h 6862459"/>
              <a:gd name="connsiteX4165" fmla="*/ 1924098 w 7052477"/>
              <a:gd name="connsiteY4165" fmla="*/ 924559 h 6862459"/>
              <a:gd name="connsiteX4166" fmla="*/ 1909656 w 7052477"/>
              <a:gd name="connsiteY4166" fmla="*/ 909634 h 6862459"/>
              <a:gd name="connsiteX4167" fmla="*/ 1924549 w 7052477"/>
              <a:gd name="connsiteY4167" fmla="*/ 895161 h 6862459"/>
              <a:gd name="connsiteX4168" fmla="*/ 6173448 w 7052477"/>
              <a:gd name="connsiteY4168" fmla="*/ 892415 h 6862459"/>
              <a:gd name="connsiteX4169" fmla="*/ 6249052 w 7052477"/>
              <a:gd name="connsiteY4169" fmla="*/ 968177 h 6862459"/>
              <a:gd name="connsiteX4170" fmla="*/ 6173448 w 7052477"/>
              <a:gd name="connsiteY4170" fmla="*/ 1043939 h 6862459"/>
              <a:gd name="connsiteX4171" fmla="*/ 6097844 w 7052477"/>
              <a:gd name="connsiteY4171" fmla="*/ 968177 h 6862459"/>
              <a:gd name="connsiteX4172" fmla="*/ 6173448 w 7052477"/>
              <a:gd name="connsiteY4172" fmla="*/ 892415 h 6862459"/>
              <a:gd name="connsiteX4173" fmla="*/ 4469555 w 7052477"/>
              <a:gd name="connsiteY4173" fmla="*/ 887461 h 6862459"/>
              <a:gd name="connsiteX4174" fmla="*/ 4514917 w 7052477"/>
              <a:gd name="connsiteY4174" fmla="*/ 932918 h 6862459"/>
              <a:gd name="connsiteX4175" fmla="*/ 4469555 w 7052477"/>
              <a:gd name="connsiteY4175" fmla="*/ 978375 h 6862459"/>
              <a:gd name="connsiteX4176" fmla="*/ 4424193 w 7052477"/>
              <a:gd name="connsiteY4176" fmla="*/ 932918 h 6862459"/>
              <a:gd name="connsiteX4177" fmla="*/ 4469555 w 7052477"/>
              <a:gd name="connsiteY4177" fmla="*/ 887461 h 6862459"/>
              <a:gd name="connsiteX4178" fmla="*/ 3186784 w 7052477"/>
              <a:gd name="connsiteY4178" fmla="*/ 882043 h 6862459"/>
              <a:gd name="connsiteX4179" fmla="*/ 3214317 w 7052477"/>
              <a:gd name="connsiteY4179" fmla="*/ 909634 h 6862459"/>
              <a:gd name="connsiteX4180" fmla="*/ 3186784 w 7052477"/>
              <a:gd name="connsiteY4180" fmla="*/ 937225 h 6862459"/>
              <a:gd name="connsiteX4181" fmla="*/ 3159251 w 7052477"/>
              <a:gd name="connsiteY4181" fmla="*/ 909634 h 6862459"/>
              <a:gd name="connsiteX4182" fmla="*/ 3186784 w 7052477"/>
              <a:gd name="connsiteY4182" fmla="*/ 882043 h 6862459"/>
              <a:gd name="connsiteX4183" fmla="*/ 3929274 w 7052477"/>
              <a:gd name="connsiteY4183" fmla="*/ 869373 h 6862459"/>
              <a:gd name="connsiteX4184" fmla="*/ 3966737 w 7052477"/>
              <a:gd name="connsiteY4184" fmla="*/ 906916 h 6862459"/>
              <a:gd name="connsiteX4185" fmla="*/ 3929274 w 7052477"/>
              <a:gd name="connsiteY4185" fmla="*/ 944458 h 6862459"/>
              <a:gd name="connsiteX4186" fmla="*/ 3891811 w 7052477"/>
              <a:gd name="connsiteY4186" fmla="*/ 906916 h 6862459"/>
              <a:gd name="connsiteX4187" fmla="*/ 3929274 w 7052477"/>
              <a:gd name="connsiteY4187" fmla="*/ 869373 h 6862459"/>
              <a:gd name="connsiteX4188" fmla="*/ 5852304 w 7052477"/>
              <a:gd name="connsiteY4188" fmla="*/ 867088 h 6862459"/>
              <a:gd name="connsiteX4189" fmla="*/ 5921814 w 7052477"/>
              <a:gd name="connsiteY4189" fmla="*/ 936744 h 6862459"/>
              <a:gd name="connsiteX4190" fmla="*/ 5852304 w 7052477"/>
              <a:gd name="connsiteY4190" fmla="*/ 1006400 h 6862459"/>
              <a:gd name="connsiteX4191" fmla="*/ 5782794 w 7052477"/>
              <a:gd name="connsiteY4191" fmla="*/ 936744 h 6862459"/>
              <a:gd name="connsiteX4192" fmla="*/ 5852304 w 7052477"/>
              <a:gd name="connsiteY4192" fmla="*/ 867088 h 6862459"/>
              <a:gd name="connsiteX4193" fmla="*/ 2103740 w 7052477"/>
              <a:gd name="connsiteY4193" fmla="*/ 866439 h 6862459"/>
              <a:gd name="connsiteX4194" fmla="*/ 2119989 w 7052477"/>
              <a:gd name="connsiteY4194" fmla="*/ 882723 h 6862459"/>
              <a:gd name="connsiteX4195" fmla="*/ 2103740 w 7052477"/>
              <a:gd name="connsiteY4195" fmla="*/ 899006 h 6862459"/>
              <a:gd name="connsiteX4196" fmla="*/ 2087491 w 7052477"/>
              <a:gd name="connsiteY4196" fmla="*/ 882723 h 6862459"/>
              <a:gd name="connsiteX4197" fmla="*/ 2103740 w 7052477"/>
              <a:gd name="connsiteY4197" fmla="*/ 866439 h 6862459"/>
              <a:gd name="connsiteX4198" fmla="*/ 1266914 w 7052477"/>
              <a:gd name="connsiteY4198" fmla="*/ 865757 h 6862459"/>
              <a:gd name="connsiteX4199" fmla="*/ 1267371 w 7052477"/>
              <a:gd name="connsiteY4199" fmla="*/ 865757 h 6862459"/>
              <a:gd name="connsiteX4200" fmla="*/ 1276619 w 7052477"/>
              <a:gd name="connsiteY4200" fmla="*/ 875481 h 6862459"/>
              <a:gd name="connsiteX4201" fmla="*/ 1266914 w 7052477"/>
              <a:gd name="connsiteY4201" fmla="*/ 885206 h 6862459"/>
              <a:gd name="connsiteX4202" fmla="*/ 1257210 w 7052477"/>
              <a:gd name="connsiteY4202" fmla="*/ 875481 h 6862459"/>
              <a:gd name="connsiteX4203" fmla="*/ 1266914 w 7052477"/>
              <a:gd name="connsiteY4203" fmla="*/ 865757 h 6862459"/>
              <a:gd name="connsiteX4204" fmla="*/ 4831096 w 7052477"/>
              <a:gd name="connsiteY4204" fmla="*/ 859413 h 6862459"/>
              <a:gd name="connsiteX4205" fmla="*/ 4882551 w 7052477"/>
              <a:gd name="connsiteY4205" fmla="*/ 910976 h 6862459"/>
              <a:gd name="connsiteX4206" fmla="*/ 4882551 w 7052477"/>
              <a:gd name="connsiteY4206" fmla="*/ 911427 h 6862459"/>
              <a:gd name="connsiteX4207" fmla="*/ 4830646 w 7052477"/>
              <a:gd name="connsiteY4207" fmla="*/ 962991 h 6862459"/>
              <a:gd name="connsiteX4208" fmla="*/ 4779191 w 7052477"/>
              <a:gd name="connsiteY4208" fmla="*/ 910976 h 6862459"/>
              <a:gd name="connsiteX4209" fmla="*/ 4831096 w 7052477"/>
              <a:gd name="connsiteY4209" fmla="*/ 859413 h 6862459"/>
              <a:gd name="connsiteX4210" fmla="*/ 357194 w 7052477"/>
              <a:gd name="connsiteY4210" fmla="*/ 858510 h 6862459"/>
              <a:gd name="connsiteX4211" fmla="*/ 361707 w 7052477"/>
              <a:gd name="connsiteY4211" fmla="*/ 863034 h 6862459"/>
              <a:gd name="connsiteX4212" fmla="*/ 357194 w 7052477"/>
              <a:gd name="connsiteY4212" fmla="*/ 867556 h 6862459"/>
              <a:gd name="connsiteX4213" fmla="*/ 352680 w 7052477"/>
              <a:gd name="connsiteY4213" fmla="*/ 863034 h 6862459"/>
              <a:gd name="connsiteX4214" fmla="*/ 357194 w 7052477"/>
              <a:gd name="connsiteY4214" fmla="*/ 858510 h 6862459"/>
              <a:gd name="connsiteX4215" fmla="*/ 3007593 w 7052477"/>
              <a:gd name="connsiteY4215" fmla="*/ 856941 h 6862459"/>
              <a:gd name="connsiteX4216" fmla="*/ 3033320 w 7052477"/>
              <a:gd name="connsiteY4216" fmla="*/ 882723 h 6862459"/>
              <a:gd name="connsiteX4217" fmla="*/ 3007593 w 7052477"/>
              <a:gd name="connsiteY4217" fmla="*/ 908504 h 6862459"/>
              <a:gd name="connsiteX4218" fmla="*/ 2981865 w 7052477"/>
              <a:gd name="connsiteY4218" fmla="*/ 882723 h 6862459"/>
              <a:gd name="connsiteX4219" fmla="*/ 3007593 w 7052477"/>
              <a:gd name="connsiteY4219" fmla="*/ 856941 h 6862459"/>
              <a:gd name="connsiteX4220" fmla="*/ 5521907 w 7052477"/>
              <a:gd name="connsiteY4220" fmla="*/ 851487 h 6862459"/>
              <a:gd name="connsiteX4221" fmla="*/ 5585775 w 7052477"/>
              <a:gd name="connsiteY4221" fmla="*/ 915263 h 6862459"/>
              <a:gd name="connsiteX4222" fmla="*/ 5585776 w 7052477"/>
              <a:gd name="connsiteY4222" fmla="*/ 915489 h 6862459"/>
              <a:gd name="connsiteX4223" fmla="*/ 5521908 w 7052477"/>
              <a:gd name="connsiteY4223" fmla="*/ 979491 h 6862459"/>
              <a:gd name="connsiteX4224" fmla="*/ 5458039 w 7052477"/>
              <a:gd name="connsiteY4224" fmla="*/ 915489 h 6862459"/>
              <a:gd name="connsiteX4225" fmla="*/ 5521907 w 7052477"/>
              <a:gd name="connsiteY4225" fmla="*/ 851487 h 6862459"/>
              <a:gd name="connsiteX4226" fmla="*/ 5181807 w 7052477"/>
              <a:gd name="connsiteY4226" fmla="*/ 848099 h 6862459"/>
              <a:gd name="connsiteX4227" fmla="*/ 5239581 w 7052477"/>
              <a:gd name="connsiteY4227" fmla="*/ 905996 h 6862459"/>
              <a:gd name="connsiteX4228" fmla="*/ 5181807 w 7052477"/>
              <a:gd name="connsiteY4228" fmla="*/ 963892 h 6862459"/>
              <a:gd name="connsiteX4229" fmla="*/ 5124031 w 7052477"/>
              <a:gd name="connsiteY4229" fmla="*/ 905996 h 6862459"/>
              <a:gd name="connsiteX4230" fmla="*/ 5181807 w 7052477"/>
              <a:gd name="connsiteY4230" fmla="*/ 848099 h 6862459"/>
              <a:gd name="connsiteX4231" fmla="*/ 2284059 w 7052477"/>
              <a:gd name="connsiteY4231" fmla="*/ 846764 h 6862459"/>
              <a:gd name="connsiteX4232" fmla="*/ 2301888 w 7052477"/>
              <a:gd name="connsiteY4232" fmla="*/ 864631 h 6862459"/>
              <a:gd name="connsiteX4233" fmla="*/ 2284059 w 7052477"/>
              <a:gd name="connsiteY4233" fmla="*/ 882498 h 6862459"/>
              <a:gd name="connsiteX4234" fmla="*/ 2266230 w 7052477"/>
              <a:gd name="connsiteY4234" fmla="*/ 864631 h 6862459"/>
              <a:gd name="connsiteX4235" fmla="*/ 2284059 w 7052477"/>
              <a:gd name="connsiteY4235" fmla="*/ 846764 h 6862459"/>
              <a:gd name="connsiteX4236" fmla="*/ 803139 w 7052477"/>
              <a:gd name="connsiteY4236" fmla="*/ 843815 h 6862459"/>
              <a:gd name="connsiteX4237" fmla="*/ 803599 w 7052477"/>
              <a:gd name="connsiteY4237" fmla="*/ 843815 h 6862459"/>
              <a:gd name="connsiteX4238" fmla="*/ 809910 w 7052477"/>
              <a:gd name="connsiteY4238" fmla="*/ 850600 h 6862459"/>
              <a:gd name="connsiteX4239" fmla="*/ 803139 w 7052477"/>
              <a:gd name="connsiteY4239" fmla="*/ 857384 h 6862459"/>
              <a:gd name="connsiteX4240" fmla="*/ 796369 w 7052477"/>
              <a:gd name="connsiteY4240" fmla="*/ 850600 h 6862459"/>
              <a:gd name="connsiteX4241" fmla="*/ 803139 w 7052477"/>
              <a:gd name="connsiteY4241" fmla="*/ 843815 h 6862459"/>
              <a:gd name="connsiteX4242" fmla="*/ 2827274 w 7052477"/>
              <a:gd name="connsiteY4242" fmla="*/ 841110 h 6862459"/>
              <a:gd name="connsiteX4243" fmla="*/ 2849842 w 7052477"/>
              <a:gd name="connsiteY4243" fmla="*/ 863726 h 6862459"/>
              <a:gd name="connsiteX4244" fmla="*/ 2827274 w 7052477"/>
              <a:gd name="connsiteY4244" fmla="*/ 886340 h 6862459"/>
              <a:gd name="connsiteX4245" fmla="*/ 2804706 w 7052477"/>
              <a:gd name="connsiteY4245" fmla="*/ 863726 h 6862459"/>
              <a:gd name="connsiteX4246" fmla="*/ 2827274 w 7052477"/>
              <a:gd name="connsiteY4246" fmla="*/ 841110 h 6862459"/>
              <a:gd name="connsiteX4247" fmla="*/ 2465056 w 7052477"/>
              <a:gd name="connsiteY4247" fmla="*/ 835456 h 6862459"/>
              <a:gd name="connsiteX4248" fmla="*/ 2485141 w 7052477"/>
              <a:gd name="connsiteY4248" fmla="*/ 855585 h 6862459"/>
              <a:gd name="connsiteX4249" fmla="*/ 2465056 w 7052477"/>
              <a:gd name="connsiteY4249" fmla="*/ 875714 h 6862459"/>
              <a:gd name="connsiteX4250" fmla="*/ 2444970 w 7052477"/>
              <a:gd name="connsiteY4250" fmla="*/ 855585 h 6862459"/>
              <a:gd name="connsiteX4251" fmla="*/ 2465056 w 7052477"/>
              <a:gd name="connsiteY4251" fmla="*/ 835456 h 6862459"/>
              <a:gd name="connsiteX4252" fmla="*/ 2646277 w 7052477"/>
              <a:gd name="connsiteY4252" fmla="*/ 833647 h 6862459"/>
              <a:gd name="connsiteX4253" fmla="*/ 2668845 w 7052477"/>
              <a:gd name="connsiteY4253" fmla="*/ 856263 h 6862459"/>
              <a:gd name="connsiteX4254" fmla="*/ 2646277 w 7052477"/>
              <a:gd name="connsiteY4254" fmla="*/ 878877 h 6862459"/>
              <a:gd name="connsiteX4255" fmla="*/ 2623709 w 7052477"/>
              <a:gd name="connsiteY4255" fmla="*/ 856263 h 6862459"/>
              <a:gd name="connsiteX4256" fmla="*/ 2646277 w 7052477"/>
              <a:gd name="connsiteY4256" fmla="*/ 833647 h 6862459"/>
              <a:gd name="connsiteX4257" fmla="*/ 6673784 w 7052477"/>
              <a:gd name="connsiteY4257" fmla="*/ 828184 h 6862459"/>
              <a:gd name="connsiteX4258" fmla="*/ 6761122 w 7052477"/>
              <a:gd name="connsiteY4258" fmla="*/ 915706 h 6862459"/>
              <a:gd name="connsiteX4259" fmla="*/ 6673784 w 7052477"/>
              <a:gd name="connsiteY4259" fmla="*/ 1003229 h 6862459"/>
              <a:gd name="connsiteX4260" fmla="*/ 6586444 w 7052477"/>
              <a:gd name="connsiteY4260" fmla="*/ 915706 h 6862459"/>
              <a:gd name="connsiteX4261" fmla="*/ 6673784 w 7052477"/>
              <a:gd name="connsiteY4261" fmla="*/ 828184 h 6862459"/>
              <a:gd name="connsiteX4262" fmla="*/ 3758659 w 7052477"/>
              <a:gd name="connsiteY4262" fmla="*/ 809895 h 6862459"/>
              <a:gd name="connsiteX4263" fmla="*/ 3794542 w 7052477"/>
              <a:gd name="connsiteY4263" fmla="*/ 845854 h 6862459"/>
              <a:gd name="connsiteX4264" fmla="*/ 3758659 w 7052477"/>
              <a:gd name="connsiteY4264" fmla="*/ 881813 h 6862459"/>
              <a:gd name="connsiteX4265" fmla="*/ 3722776 w 7052477"/>
              <a:gd name="connsiteY4265" fmla="*/ 845854 h 6862459"/>
              <a:gd name="connsiteX4266" fmla="*/ 3758659 w 7052477"/>
              <a:gd name="connsiteY4266" fmla="*/ 809895 h 6862459"/>
              <a:gd name="connsiteX4267" fmla="*/ 1439109 w 7052477"/>
              <a:gd name="connsiteY4267" fmla="*/ 807183 h 6862459"/>
              <a:gd name="connsiteX4268" fmla="*/ 1450393 w 7052477"/>
              <a:gd name="connsiteY4268" fmla="*/ 818492 h 6862459"/>
              <a:gd name="connsiteX4269" fmla="*/ 1439109 w 7052477"/>
              <a:gd name="connsiteY4269" fmla="*/ 829800 h 6862459"/>
              <a:gd name="connsiteX4270" fmla="*/ 1427825 w 7052477"/>
              <a:gd name="connsiteY4270" fmla="*/ 818492 h 6862459"/>
              <a:gd name="connsiteX4271" fmla="*/ 1439109 w 7052477"/>
              <a:gd name="connsiteY4271" fmla="*/ 807183 h 6862459"/>
              <a:gd name="connsiteX4272" fmla="*/ 4308193 w 7052477"/>
              <a:gd name="connsiteY4272" fmla="*/ 806272 h 6862459"/>
              <a:gd name="connsiteX4273" fmla="*/ 4353329 w 7052477"/>
              <a:gd name="connsiteY4273" fmla="*/ 851502 h 6862459"/>
              <a:gd name="connsiteX4274" fmla="*/ 4308193 w 7052477"/>
              <a:gd name="connsiteY4274" fmla="*/ 896733 h 6862459"/>
              <a:gd name="connsiteX4275" fmla="*/ 4263057 w 7052477"/>
              <a:gd name="connsiteY4275" fmla="*/ 851502 h 6862459"/>
              <a:gd name="connsiteX4276" fmla="*/ 4308193 w 7052477"/>
              <a:gd name="connsiteY4276" fmla="*/ 806272 h 6862459"/>
              <a:gd name="connsiteX4277" fmla="*/ 6363247 w 7052477"/>
              <a:gd name="connsiteY4277" fmla="*/ 792226 h 6862459"/>
              <a:gd name="connsiteX4278" fmla="*/ 6444943 w 7052477"/>
              <a:gd name="connsiteY4278" fmla="*/ 874095 h 6862459"/>
              <a:gd name="connsiteX4279" fmla="*/ 6363247 w 7052477"/>
              <a:gd name="connsiteY4279" fmla="*/ 955964 h 6862459"/>
              <a:gd name="connsiteX4280" fmla="*/ 6281549 w 7052477"/>
              <a:gd name="connsiteY4280" fmla="*/ 874095 h 6862459"/>
              <a:gd name="connsiteX4281" fmla="*/ 6363247 w 7052477"/>
              <a:gd name="connsiteY4281" fmla="*/ 792226 h 6862459"/>
              <a:gd name="connsiteX4282" fmla="*/ 968339 w 7052477"/>
              <a:gd name="connsiteY4282" fmla="*/ 767375 h 6862459"/>
              <a:gd name="connsiteX4283" fmla="*/ 976238 w 7052477"/>
              <a:gd name="connsiteY4283" fmla="*/ 775290 h 6862459"/>
              <a:gd name="connsiteX4284" fmla="*/ 968339 w 7052477"/>
              <a:gd name="connsiteY4284" fmla="*/ 783205 h 6862459"/>
              <a:gd name="connsiteX4285" fmla="*/ 960440 w 7052477"/>
              <a:gd name="connsiteY4285" fmla="*/ 775290 h 6862459"/>
              <a:gd name="connsiteX4286" fmla="*/ 968339 w 7052477"/>
              <a:gd name="connsiteY4286" fmla="*/ 767375 h 6862459"/>
              <a:gd name="connsiteX4287" fmla="*/ 514268 w 7052477"/>
              <a:gd name="connsiteY4287" fmla="*/ 766466 h 6862459"/>
              <a:gd name="connsiteX4288" fmla="*/ 519684 w 7052477"/>
              <a:gd name="connsiteY4288" fmla="*/ 772119 h 6862459"/>
              <a:gd name="connsiteX4289" fmla="*/ 519680 w 7052477"/>
              <a:gd name="connsiteY4289" fmla="*/ 772341 h 6862459"/>
              <a:gd name="connsiteX4290" fmla="*/ 513816 w 7052477"/>
              <a:gd name="connsiteY4290" fmla="*/ 777763 h 6862459"/>
              <a:gd name="connsiteX4291" fmla="*/ 508405 w 7052477"/>
              <a:gd name="connsiteY4291" fmla="*/ 771889 h 6862459"/>
              <a:gd name="connsiteX4292" fmla="*/ 514268 w 7052477"/>
              <a:gd name="connsiteY4292" fmla="*/ 766466 h 6862459"/>
              <a:gd name="connsiteX4293" fmla="*/ 4676054 w 7052477"/>
              <a:gd name="connsiteY4293" fmla="*/ 766236 h 6862459"/>
              <a:gd name="connsiteX4294" fmla="*/ 4676054 w 7052477"/>
              <a:gd name="connsiteY4294" fmla="*/ 766237 h 6862459"/>
              <a:gd name="connsiteX4295" fmla="*/ 4676280 w 7052477"/>
              <a:gd name="connsiteY4295" fmla="*/ 766236 h 6862459"/>
              <a:gd name="connsiteX4296" fmla="*/ 4726607 w 7052477"/>
              <a:gd name="connsiteY4296" fmla="*/ 816669 h 6862459"/>
              <a:gd name="connsiteX4297" fmla="*/ 4676506 w 7052477"/>
              <a:gd name="connsiteY4297" fmla="*/ 867101 h 6862459"/>
              <a:gd name="connsiteX4298" fmla="*/ 4625954 w 7052477"/>
              <a:gd name="connsiteY4298" fmla="*/ 816895 h 6862459"/>
              <a:gd name="connsiteX4299" fmla="*/ 4676054 w 7052477"/>
              <a:gd name="connsiteY4299" fmla="*/ 766236 h 6862459"/>
              <a:gd name="connsiteX4300" fmla="*/ 6044585 w 7052477"/>
              <a:gd name="connsiteY4300" fmla="*/ 764411 h 6862459"/>
              <a:gd name="connsiteX4301" fmla="*/ 6120189 w 7052477"/>
              <a:gd name="connsiteY4301" fmla="*/ 840173 h 6862459"/>
              <a:gd name="connsiteX4302" fmla="*/ 6044585 w 7052477"/>
              <a:gd name="connsiteY4302" fmla="*/ 915935 h 6862459"/>
              <a:gd name="connsiteX4303" fmla="*/ 5968981 w 7052477"/>
              <a:gd name="connsiteY4303" fmla="*/ 840173 h 6862459"/>
              <a:gd name="connsiteX4304" fmla="*/ 6044585 w 7052477"/>
              <a:gd name="connsiteY4304" fmla="*/ 764411 h 6862459"/>
              <a:gd name="connsiteX4305" fmla="*/ 3585111 w 7052477"/>
              <a:gd name="connsiteY4305" fmla="*/ 758784 h 6862459"/>
              <a:gd name="connsiteX4306" fmla="*/ 3619414 w 7052477"/>
              <a:gd name="connsiteY4306" fmla="*/ 793161 h 6862459"/>
              <a:gd name="connsiteX4307" fmla="*/ 3585111 w 7052477"/>
              <a:gd name="connsiteY4307" fmla="*/ 827536 h 6862459"/>
              <a:gd name="connsiteX4308" fmla="*/ 3550807 w 7052477"/>
              <a:gd name="connsiteY4308" fmla="*/ 793161 h 6862459"/>
              <a:gd name="connsiteX4309" fmla="*/ 3585111 w 7052477"/>
              <a:gd name="connsiteY4309" fmla="*/ 758784 h 6862459"/>
              <a:gd name="connsiteX4310" fmla="*/ 1613787 w 7052477"/>
              <a:gd name="connsiteY4310" fmla="*/ 756750 h 6862459"/>
              <a:gd name="connsiteX4311" fmla="*/ 1626651 w 7052477"/>
              <a:gd name="connsiteY4311" fmla="*/ 769641 h 6862459"/>
              <a:gd name="connsiteX4312" fmla="*/ 1613787 w 7052477"/>
              <a:gd name="connsiteY4312" fmla="*/ 782533 h 6862459"/>
              <a:gd name="connsiteX4313" fmla="*/ 1600923 w 7052477"/>
              <a:gd name="connsiteY4313" fmla="*/ 769641 h 6862459"/>
              <a:gd name="connsiteX4314" fmla="*/ 1613787 w 7052477"/>
              <a:gd name="connsiteY4314" fmla="*/ 756750 h 6862459"/>
              <a:gd name="connsiteX4315" fmla="*/ 5717122 w 7052477"/>
              <a:gd name="connsiteY4315" fmla="*/ 746095 h 6862459"/>
              <a:gd name="connsiteX4316" fmla="*/ 5786632 w 7052477"/>
              <a:gd name="connsiteY4316" fmla="*/ 815751 h 6862459"/>
              <a:gd name="connsiteX4317" fmla="*/ 5717122 w 7052477"/>
              <a:gd name="connsiteY4317" fmla="*/ 885407 h 6862459"/>
              <a:gd name="connsiteX4318" fmla="*/ 5647611 w 7052477"/>
              <a:gd name="connsiteY4318" fmla="*/ 815751 h 6862459"/>
              <a:gd name="connsiteX4319" fmla="*/ 5717122 w 7052477"/>
              <a:gd name="connsiteY4319" fmla="*/ 746095 h 6862459"/>
              <a:gd name="connsiteX4320" fmla="*/ 5033308 w 7052477"/>
              <a:gd name="connsiteY4320" fmla="*/ 744747 h 6862459"/>
              <a:gd name="connsiteX4321" fmla="*/ 5089954 w 7052477"/>
              <a:gd name="connsiteY4321" fmla="*/ 801512 h 6862459"/>
              <a:gd name="connsiteX4322" fmla="*/ 5033308 w 7052477"/>
              <a:gd name="connsiteY4322" fmla="*/ 858278 h 6862459"/>
              <a:gd name="connsiteX4323" fmla="*/ 4976661 w 7052477"/>
              <a:gd name="connsiteY4323" fmla="*/ 801512 h 6862459"/>
              <a:gd name="connsiteX4324" fmla="*/ 5033308 w 7052477"/>
              <a:gd name="connsiteY4324" fmla="*/ 744747 h 6862459"/>
              <a:gd name="connsiteX4325" fmla="*/ 5380179 w 7052477"/>
              <a:gd name="connsiteY4325" fmla="*/ 738635 h 6862459"/>
              <a:gd name="connsiteX4326" fmla="*/ 5380631 w 7052477"/>
              <a:gd name="connsiteY4326" fmla="*/ 738635 h 6862459"/>
              <a:gd name="connsiteX4327" fmla="*/ 5443596 w 7052477"/>
              <a:gd name="connsiteY4327" fmla="*/ 802185 h 6862459"/>
              <a:gd name="connsiteX4328" fmla="*/ 5380179 w 7052477"/>
              <a:gd name="connsiteY4328" fmla="*/ 865736 h 6862459"/>
              <a:gd name="connsiteX4329" fmla="*/ 5316762 w 7052477"/>
              <a:gd name="connsiteY4329" fmla="*/ 802185 h 6862459"/>
              <a:gd name="connsiteX4330" fmla="*/ 5380179 w 7052477"/>
              <a:gd name="connsiteY4330" fmla="*/ 738635 h 6862459"/>
              <a:gd name="connsiteX4331" fmla="*/ 4143221 w 7052477"/>
              <a:gd name="connsiteY4331" fmla="*/ 732771 h 6862459"/>
              <a:gd name="connsiteX4332" fmla="*/ 4185649 w 7052477"/>
              <a:gd name="connsiteY4332" fmla="*/ 775290 h 6862459"/>
              <a:gd name="connsiteX4333" fmla="*/ 4185649 w 7052477"/>
              <a:gd name="connsiteY4333" fmla="*/ 775515 h 6862459"/>
              <a:gd name="connsiteX4334" fmla="*/ 4142996 w 7052477"/>
              <a:gd name="connsiteY4334" fmla="*/ 818259 h 6862459"/>
              <a:gd name="connsiteX4335" fmla="*/ 4100342 w 7052477"/>
              <a:gd name="connsiteY4335" fmla="*/ 775516 h 6862459"/>
              <a:gd name="connsiteX4336" fmla="*/ 4142995 w 7052477"/>
              <a:gd name="connsiteY4336" fmla="*/ 732772 h 6862459"/>
              <a:gd name="connsiteX4337" fmla="*/ 4143221 w 7052477"/>
              <a:gd name="connsiteY4337" fmla="*/ 732771 h 6862459"/>
              <a:gd name="connsiteX4338" fmla="*/ 3409531 w 7052477"/>
              <a:gd name="connsiteY4338" fmla="*/ 715816 h 6862459"/>
              <a:gd name="connsiteX4339" fmla="*/ 3442029 w 7052477"/>
              <a:gd name="connsiteY4339" fmla="*/ 748382 h 6862459"/>
              <a:gd name="connsiteX4340" fmla="*/ 3409531 w 7052477"/>
              <a:gd name="connsiteY4340" fmla="*/ 780948 h 6862459"/>
              <a:gd name="connsiteX4341" fmla="*/ 3377033 w 7052477"/>
              <a:gd name="connsiteY4341" fmla="*/ 748382 h 6862459"/>
              <a:gd name="connsiteX4342" fmla="*/ 3409531 w 7052477"/>
              <a:gd name="connsiteY4342" fmla="*/ 715816 h 6862459"/>
              <a:gd name="connsiteX4343" fmla="*/ 1790495 w 7052477"/>
              <a:gd name="connsiteY4343" fmla="*/ 714685 h 6862459"/>
              <a:gd name="connsiteX4344" fmla="*/ 1804938 w 7052477"/>
              <a:gd name="connsiteY4344" fmla="*/ 729386 h 6862459"/>
              <a:gd name="connsiteX4345" fmla="*/ 1804937 w 7052477"/>
              <a:gd name="connsiteY4345" fmla="*/ 729610 h 6862459"/>
              <a:gd name="connsiteX4346" fmla="*/ 1790044 w 7052477"/>
              <a:gd name="connsiteY4346" fmla="*/ 744082 h 6862459"/>
              <a:gd name="connsiteX4347" fmla="*/ 1775602 w 7052477"/>
              <a:gd name="connsiteY4347" fmla="*/ 729158 h 6862459"/>
              <a:gd name="connsiteX4348" fmla="*/ 1790495 w 7052477"/>
              <a:gd name="connsiteY4348" fmla="*/ 714685 h 6862459"/>
              <a:gd name="connsiteX4349" fmla="*/ 230362 w 7052477"/>
              <a:gd name="connsiteY4349" fmla="*/ 698840 h 6862459"/>
              <a:gd name="connsiteX4350" fmla="*/ 234875 w 7052477"/>
              <a:gd name="connsiteY4350" fmla="*/ 703362 h 6862459"/>
              <a:gd name="connsiteX4351" fmla="*/ 230362 w 7052477"/>
              <a:gd name="connsiteY4351" fmla="*/ 707886 h 6862459"/>
              <a:gd name="connsiteX4352" fmla="*/ 225848 w 7052477"/>
              <a:gd name="connsiteY4352" fmla="*/ 703362 h 6862459"/>
              <a:gd name="connsiteX4353" fmla="*/ 230362 w 7052477"/>
              <a:gd name="connsiteY4353" fmla="*/ 698840 h 6862459"/>
              <a:gd name="connsiteX4354" fmla="*/ 1136471 w 7052477"/>
              <a:gd name="connsiteY4354" fmla="*/ 698172 h 6862459"/>
              <a:gd name="connsiteX4355" fmla="*/ 1136699 w 7052477"/>
              <a:gd name="connsiteY4355" fmla="*/ 698174 h 6862459"/>
              <a:gd name="connsiteX4356" fmla="*/ 1145950 w 7052477"/>
              <a:gd name="connsiteY4356" fmla="*/ 707895 h 6862459"/>
              <a:gd name="connsiteX4357" fmla="*/ 1145947 w 7052477"/>
              <a:gd name="connsiteY4357" fmla="*/ 708120 h 6862459"/>
              <a:gd name="connsiteX4358" fmla="*/ 1136020 w 7052477"/>
              <a:gd name="connsiteY4358" fmla="*/ 717616 h 6862459"/>
              <a:gd name="connsiteX4359" fmla="*/ 1126544 w 7052477"/>
              <a:gd name="connsiteY4359" fmla="*/ 707668 h 6862459"/>
              <a:gd name="connsiteX4360" fmla="*/ 1136471 w 7052477"/>
              <a:gd name="connsiteY4360" fmla="*/ 698172 h 6862459"/>
              <a:gd name="connsiteX4361" fmla="*/ 6552818 w 7052477"/>
              <a:gd name="connsiteY4361" fmla="*/ 693169 h 6862459"/>
              <a:gd name="connsiteX4362" fmla="*/ 6640157 w 7052477"/>
              <a:gd name="connsiteY4362" fmla="*/ 780691 h 6862459"/>
              <a:gd name="connsiteX4363" fmla="*/ 6552818 w 7052477"/>
              <a:gd name="connsiteY4363" fmla="*/ 868214 h 6862459"/>
              <a:gd name="connsiteX4364" fmla="*/ 6465479 w 7052477"/>
              <a:gd name="connsiteY4364" fmla="*/ 780691 h 6862459"/>
              <a:gd name="connsiteX4365" fmla="*/ 6552818 w 7052477"/>
              <a:gd name="connsiteY4365" fmla="*/ 693169 h 6862459"/>
              <a:gd name="connsiteX4366" fmla="*/ 3231920 w 7052477"/>
              <a:gd name="connsiteY4366" fmla="*/ 681440 h 6862459"/>
              <a:gd name="connsiteX4367" fmla="*/ 3262613 w 7052477"/>
              <a:gd name="connsiteY4367" fmla="*/ 712197 h 6862459"/>
              <a:gd name="connsiteX4368" fmla="*/ 3262613 w 7052477"/>
              <a:gd name="connsiteY4368" fmla="*/ 712648 h 6862459"/>
              <a:gd name="connsiteX4369" fmla="*/ 3231470 w 7052477"/>
              <a:gd name="connsiteY4369" fmla="*/ 743404 h 6862459"/>
              <a:gd name="connsiteX4370" fmla="*/ 3200778 w 7052477"/>
              <a:gd name="connsiteY4370" fmla="*/ 712197 h 6862459"/>
              <a:gd name="connsiteX4371" fmla="*/ 3231920 w 7052477"/>
              <a:gd name="connsiteY4371" fmla="*/ 681440 h 6862459"/>
              <a:gd name="connsiteX4372" fmla="*/ 676082 w 7052477"/>
              <a:gd name="connsiteY4372" fmla="*/ 681431 h 6862459"/>
              <a:gd name="connsiteX4373" fmla="*/ 681508 w 7052477"/>
              <a:gd name="connsiteY4373" fmla="*/ 686869 h 6862459"/>
              <a:gd name="connsiteX4374" fmla="*/ 676082 w 7052477"/>
              <a:gd name="connsiteY4374" fmla="*/ 694774 h 6862459"/>
              <a:gd name="connsiteX4375" fmla="*/ 673620 w 7052477"/>
              <a:gd name="connsiteY4375" fmla="*/ 694774 h 6862459"/>
              <a:gd name="connsiteX4376" fmla="*/ 668193 w 7052477"/>
              <a:gd name="connsiteY4376" fmla="*/ 686869 h 6862459"/>
              <a:gd name="connsiteX4377" fmla="*/ 676082 w 7052477"/>
              <a:gd name="connsiteY4377" fmla="*/ 681431 h 6862459"/>
              <a:gd name="connsiteX4378" fmla="*/ 1968782 w 7052477"/>
              <a:gd name="connsiteY4378" fmla="*/ 680537 h 6862459"/>
              <a:gd name="connsiteX4379" fmla="*/ 1985483 w 7052477"/>
              <a:gd name="connsiteY4379" fmla="*/ 697272 h 6862459"/>
              <a:gd name="connsiteX4380" fmla="*/ 1968782 w 7052477"/>
              <a:gd name="connsiteY4380" fmla="*/ 714009 h 6862459"/>
              <a:gd name="connsiteX4381" fmla="*/ 1952082 w 7052477"/>
              <a:gd name="connsiteY4381" fmla="*/ 697272 h 6862459"/>
              <a:gd name="connsiteX4382" fmla="*/ 1968782 w 7052477"/>
              <a:gd name="connsiteY4382" fmla="*/ 680537 h 6862459"/>
              <a:gd name="connsiteX4383" fmla="*/ 4517175 w 7052477"/>
              <a:gd name="connsiteY4383" fmla="*/ 679846 h 6862459"/>
              <a:gd name="connsiteX4384" fmla="*/ 4566373 w 7052477"/>
              <a:gd name="connsiteY4384" fmla="*/ 729148 h 6862459"/>
              <a:gd name="connsiteX4385" fmla="*/ 4517175 w 7052477"/>
              <a:gd name="connsiteY4385" fmla="*/ 778450 h 6862459"/>
              <a:gd name="connsiteX4386" fmla="*/ 4467976 w 7052477"/>
              <a:gd name="connsiteY4386" fmla="*/ 729148 h 6862459"/>
              <a:gd name="connsiteX4387" fmla="*/ 4517175 w 7052477"/>
              <a:gd name="connsiteY4387" fmla="*/ 679846 h 6862459"/>
              <a:gd name="connsiteX4388" fmla="*/ 3974862 w 7052477"/>
              <a:gd name="connsiteY4388" fmla="*/ 666057 h 6862459"/>
              <a:gd name="connsiteX4389" fmla="*/ 4016388 w 7052477"/>
              <a:gd name="connsiteY4389" fmla="*/ 707670 h 6862459"/>
              <a:gd name="connsiteX4390" fmla="*/ 3974862 w 7052477"/>
              <a:gd name="connsiteY4390" fmla="*/ 749283 h 6862459"/>
              <a:gd name="connsiteX4391" fmla="*/ 3933337 w 7052477"/>
              <a:gd name="connsiteY4391" fmla="*/ 707670 h 6862459"/>
              <a:gd name="connsiteX4392" fmla="*/ 3974862 w 7052477"/>
              <a:gd name="connsiteY4392" fmla="*/ 666057 h 6862459"/>
              <a:gd name="connsiteX4393" fmla="*/ 6236187 w 7052477"/>
              <a:gd name="connsiteY4393" fmla="*/ 662639 h 6862459"/>
              <a:gd name="connsiteX4394" fmla="*/ 6317884 w 7052477"/>
              <a:gd name="connsiteY4394" fmla="*/ 744508 h 6862459"/>
              <a:gd name="connsiteX4395" fmla="*/ 6236187 w 7052477"/>
              <a:gd name="connsiteY4395" fmla="*/ 826376 h 6862459"/>
              <a:gd name="connsiteX4396" fmla="*/ 6154490 w 7052477"/>
              <a:gd name="connsiteY4396" fmla="*/ 744508 h 6862459"/>
              <a:gd name="connsiteX4397" fmla="*/ 6236187 w 7052477"/>
              <a:gd name="connsiteY4397" fmla="*/ 662639 h 6862459"/>
              <a:gd name="connsiteX4398" fmla="*/ 2148651 w 7052477"/>
              <a:gd name="connsiteY4398" fmla="*/ 655886 h 6862459"/>
              <a:gd name="connsiteX4399" fmla="*/ 2167157 w 7052477"/>
              <a:gd name="connsiteY4399" fmla="*/ 674431 h 6862459"/>
              <a:gd name="connsiteX4400" fmla="*/ 2148651 w 7052477"/>
              <a:gd name="connsiteY4400" fmla="*/ 692976 h 6862459"/>
              <a:gd name="connsiteX4401" fmla="*/ 2130145 w 7052477"/>
              <a:gd name="connsiteY4401" fmla="*/ 674431 h 6862459"/>
              <a:gd name="connsiteX4402" fmla="*/ 2148651 w 7052477"/>
              <a:gd name="connsiteY4402" fmla="*/ 655886 h 6862459"/>
              <a:gd name="connsiteX4403" fmla="*/ 3052729 w 7052477"/>
              <a:gd name="connsiteY4403" fmla="*/ 655658 h 6862459"/>
              <a:gd name="connsiteX4404" fmla="*/ 3081391 w 7052477"/>
              <a:gd name="connsiteY4404" fmla="*/ 684380 h 6862459"/>
              <a:gd name="connsiteX4405" fmla="*/ 3052729 w 7052477"/>
              <a:gd name="connsiteY4405" fmla="*/ 713100 h 6862459"/>
              <a:gd name="connsiteX4406" fmla="*/ 3024068 w 7052477"/>
              <a:gd name="connsiteY4406" fmla="*/ 684380 h 6862459"/>
              <a:gd name="connsiteX4407" fmla="*/ 3052729 w 7052477"/>
              <a:gd name="connsiteY4407" fmla="*/ 655658 h 6862459"/>
              <a:gd name="connsiteX4408" fmla="*/ 4880972 w 7052477"/>
              <a:gd name="connsiteY4408" fmla="*/ 647274 h 6862459"/>
              <a:gd name="connsiteX4409" fmla="*/ 4936941 w 7052477"/>
              <a:gd name="connsiteY4409" fmla="*/ 703361 h 6862459"/>
              <a:gd name="connsiteX4410" fmla="*/ 4880972 w 7052477"/>
              <a:gd name="connsiteY4410" fmla="*/ 759447 h 6862459"/>
              <a:gd name="connsiteX4411" fmla="*/ 4825003 w 7052477"/>
              <a:gd name="connsiteY4411" fmla="*/ 703361 h 6862459"/>
              <a:gd name="connsiteX4412" fmla="*/ 4880972 w 7052477"/>
              <a:gd name="connsiteY4412" fmla="*/ 647274 h 6862459"/>
              <a:gd name="connsiteX4413" fmla="*/ 5911884 w 7052477"/>
              <a:gd name="connsiteY4413" fmla="*/ 641383 h 6862459"/>
              <a:gd name="connsiteX4414" fmla="*/ 5987488 w 7052477"/>
              <a:gd name="connsiteY4414" fmla="*/ 717145 h 6862459"/>
              <a:gd name="connsiteX4415" fmla="*/ 5911884 w 7052477"/>
              <a:gd name="connsiteY4415" fmla="*/ 792907 h 6862459"/>
              <a:gd name="connsiteX4416" fmla="*/ 5836280 w 7052477"/>
              <a:gd name="connsiteY4416" fmla="*/ 717145 h 6862459"/>
              <a:gd name="connsiteX4417" fmla="*/ 5911884 w 7052477"/>
              <a:gd name="connsiteY4417" fmla="*/ 641383 h 6862459"/>
              <a:gd name="connsiteX4418" fmla="*/ 2872636 w 7052477"/>
              <a:gd name="connsiteY4418" fmla="*/ 638244 h 6862459"/>
              <a:gd name="connsiteX4419" fmla="*/ 2899492 w 7052477"/>
              <a:gd name="connsiteY4419" fmla="*/ 665157 h 6862459"/>
              <a:gd name="connsiteX4420" fmla="*/ 2872636 w 7052477"/>
              <a:gd name="connsiteY4420" fmla="*/ 692069 h 6862459"/>
              <a:gd name="connsiteX4421" fmla="*/ 2845780 w 7052477"/>
              <a:gd name="connsiteY4421" fmla="*/ 665157 h 6862459"/>
              <a:gd name="connsiteX4422" fmla="*/ 2872636 w 7052477"/>
              <a:gd name="connsiteY4422" fmla="*/ 638244 h 6862459"/>
              <a:gd name="connsiteX4423" fmla="*/ 2329196 w 7052477"/>
              <a:gd name="connsiteY4423" fmla="*/ 638019 h 6862459"/>
              <a:gd name="connsiteX4424" fmla="*/ 2349958 w 7052477"/>
              <a:gd name="connsiteY4424" fmla="*/ 658825 h 6862459"/>
              <a:gd name="connsiteX4425" fmla="*/ 2329196 w 7052477"/>
              <a:gd name="connsiteY4425" fmla="*/ 679633 h 6862459"/>
              <a:gd name="connsiteX4426" fmla="*/ 2308433 w 7052477"/>
              <a:gd name="connsiteY4426" fmla="*/ 658825 h 6862459"/>
              <a:gd name="connsiteX4427" fmla="*/ 2329196 w 7052477"/>
              <a:gd name="connsiteY4427" fmla="*/ 638019 h 6862459"/>
              <a:gd name="connsiteX4428" fmla="*/ 1308217 w 7052477"/>
              <a:gd name="connsiteY4428" fmla="*/ 636655 h 6862459"/>
              <a:gd name="connsiteX4429" fmla="*/ 1319273 w 7052477"/>
              <a:gd name="connsiteY4429" fmla="*/ 647740 h 6862459"/>
              <a:gd name="connsiteX4430" fmla="*/ 1319275 w 7052477"/>
              <a:gd name="connsiteY4430" fmla="*/ 647963 h 6862459"/>
              <a:gd name="connsiteX4431" fmla="*/ 1307993 w 7052477"/>
              <a:gd name="connsiteY4431" fmla="*/ 659274 h 6862459"/>
              <a:gd name="connsiteX4432" fmla="*/ 1296707 w 7052477"/>
              <a:gd name="connsiteY4432" fmla="*/ 647967 h 6862459"/>
              <a:gd name="connsiteX4433" fmla="*/ 1307989 w 7052477"/>
              <a:gd name="connsiteY4433" fmla="*/ 636657 h 6862459"/>
              <a:gd name="connsiteX4434" fmla="*/ 1308217 w 7052477"/>
              <a:gd name="connsiteY4434" fmla="*/ 636655 h 6862459"/>
              <a:gd name="connsiteX4435" fmla="*/ 5234841 w 7052477"/>
              <a:gd name="connsiteY4435" fmla="*/ 631664 h 6862459"/>
              <a:gd name="connsiteX4436" fmla="*/ 5297581 w 7052477"/>
              <a:gd name="connsiteY4436" fmla="*/ 694536 h 6862459"/>
              <a:gd name="connsiteX4437" fmla="*/ 5234841 w 7052477"/>
              <a:gd name="connsiteY4437" fmla="*/ 757407 h 6862459"/>
              <a:gd name="connsiteX4438" fmla="*/ 5172101 w 7052477"/>
              <a:gd name="connsiteY4438" fmla="*/ 694536 h 6862459"/>
              <a:gd name="connsiteX4439" fmla="*/ 5234841 w 7052477"/>
              <a:gd name="connsiteY4439" fmla="*/ 631664 h 6862459"/>
              <a:gd name="connsiteX4440" fmla="*/ 5577651 w 7052477"/>
              <a:gd name="connsiteY4440" fmla="*/ 630756 h 6862459"/>
              <a:gd name="connsiteX4441" fmla="*/ 5646483 w 7052477"/>
              <a:gd name="connsiteY4441" fmla="*/ 699734 h 6862459"/>
              <a:gd name="connsiteX4442" fmla="*/ 5646483 w 7052477"/>
              <a:gd name="connsiteY4442" fmla="*/ 700185 h 6862459"/>
              <a:gd name="connsiteX4443" fmla="*/ 5577200 w 7052477"/>
              <a:gd name="connsiteY4443" fmla="*/ 769163 h 6862459"/>
              <a:gd name="connsiteX4444" fmla="*/ 5508366 w 7052477"/>
              <a:gd name="connsiteY4444" fmla="*/ 699734 h 6862459"/>
              <a:gd name="connsiteX4445" fmla="*/ 5577651 w 7052477"/>
              <a:gd name="connsiteY4445" fmla="*/ 630756 h 6862459"/>
              <a:gd name="connsiteX4446" fmla="*/ 2691639 w 7052477"/>
              <a:gd name="connsiteY4446" fmla="*/ 629877 h 6862459"/>
              <a:gd name="connsiteX4447" fmla="*/ 2716239 w 7052477"/>
              <a:gd name="connsiteY4447" fmla="*/ 654528 h 6862459"/>
              <a:gd name="connsiteX4448" fmla="*/ 2691639 w 7052477"/>
              <a:gd name="connsiteY4448" fmla="*/ 679179 h 6862459"/>
              <a:gd name="connsiteX4449" fmla="*/ 2667040 w 7052477"/>
              <a:gd name="connsiteY4449" fmla="*/ 654528 h 6862459"/>
              <a:gd name="connsiteX4450" fmla="*/ 2691639 w 7052477"/>
              <a:gd name="connsiteY4450" fmla="*/ 629877 h 6862459"/>
              <a:gd name="connsiteX4451" fmla="*/ 2510417 w 7052477"/>
              <a:gd name="connsiteY4451" fmla="*/ 629877 h 6862459"/>
              <a:gd name="connsiteX4452" fmla="*/ 2532985 w 7052477"/>
              <a:gd name="connsiteY4452" fmla="*/ 652493 h 6862459"/>
              <a:gd name="connsiteX4453" fmla="*/ 2510417 w 7052477"/>
              <a:gd name="connsiteY4453" fmla="*/ 675108 h 6862459"/>
              <a:gd name="connsiteX4454" fmla="*/ 2487849 w 7052477"/>
              <a:gd name="connsiteY4454" fmla="*/ 652493 h 6862459"/>
              <a:gd name="connsiteX4455" fmla="*/ 2510417 w 7052477"/>
              <a:gd name="connsiteY4455" fmla="*/ 629877 h 6862459"/>
              <a:gd name="connsiteX4456" fmla="*/ 3803796 w 7052477"/>
              <a:gd name="connsiteY4456" fmla="*/ 607935 h 6862459"/>
              <a:gd name="connsiteX4457" fmla="*/ 3843516 w 7052477"/>
              <a:gd name="connsiteY4457" fmla="*/ 647738 h 6862459"/>
              <a:gd name="connsiteX4458" fmla="*/ 3803796 w 7052477"/>
              <a:gd name="connsiteY4458" fmla="*/ 687543 h 6862459"/>
              <a:gd name="connsiteX4459" fmla="*/ 3764076 w 7052477"/>
              <a:gd name="connsiteY4459" fmla="*/ 647738 h 6862459"/>
              <a:gd name="connsiteX4460" fmla="*/ 3803796 w 7052477"/>
              <a:gd name="connsiteY4460" fmla="*/ 607935 h 6862459"/>
              <a:gd name="connsiteX4461" fmla="*/ 386758 w 7052477"/>
              <a:gd name="connsiteY4461" fmla="*/ 605890 h 6862459"/>
              <a:gd name="connsiteX4462" fmla="*/ 392400 w 7052477"/>
              <a:gd name="connsiteY4462" fmla="*/ 611544 h 6862459"/>
              <a:gd name="connsiteX4463" fmla="*/ 386758 w 7052477"/>
              <a:gd name="connsiteY4463" fmla="*/ 617198 h 6862459"/>
              <a:gd name="connsiteX4464" fmla="*/ 381116 w 7052477"/>
              <a:gd name="connsiteY4464" fmla="*/ 611544 h 6862459"/>
              <a:gd name="connsiteX4465" fmla="*/ 386758 w 7052477"/>
              <a:gd name="connsiteY4465" fmla="*/ 605890 h 6862459"/>
              <a:gd name="connsiteX4466" fmla="*/ 839023 w 7052477"/>
              <a:gd name="connsiteY4466" fmla="*/ 602729 h 6862459"/>
              <a:gd name="connsiteX4467" fmla="*/ 847373 w 7052477"/>
              <a:gd name="connsiteY4467" fmla="*/ 611097 h 6862459"/>
              <a:gd name="connsiteX4468" fmla="*/ 839023 w 7052477"/>
              <a:gd name="connsiteY4468" fmla="*/ 619465 h 6862459"/>
              <a:gd name="connsiteX4469" fmla="*/ 830673 w 7052477"/>
              <a:gd name="connsiteY4469" fmla="*/ 611097 h 6862459"/>
              <a:gd name="connsiteX4470" fmla="*/ 839023 w 7052477"/>
              <a:gd name="connsiteY4470" fmla="*/ 602729 h 6862459"/>
              <a:gd name="connsiteX4471" fmla="*/ 4354683 w 7052477"/>
              <a:gd name="connsiteY4471" fmla="*/ 600918 h 6862459"/>
              <a:gd name="connsiteX4472" fmla="*/ 4402077 w 7052477"/>
              <a:gd name="connsiteY4472" fmla="*/ 648636 h 6862459"/>
              <a:gd name="connsiteX4473" fmla="*/ 4402076 w 7052477"/>
              <a:gd name="connsiteY4473" fmla="*/ 648862 h 6862459"/>
              <a:gd name="connsiteX4474" fmla="*/ 4354232 w 7052477"/>
              <a:gd name="connsiteY4474" fmla="*/ 696354 h 6862459"/>
              <a:gd name="connsiteX4475" fmla="*/ 4306840 w 7052477"/>
              <a:gd name="connsiteY4475" fmla="*/ 648410 h 6862459"/>
              <a:gd name="connsiteX4476" fmla="*/ 4354683 w 7052477"/>
              <a:gd name="connsiteY4476" fmla="*/ 600918 h 6862459"/>
              <a:gd name="connsiteX4477" fmla="*/ 6741713 w 7052477"/>
              <a:gd name="connsiteY4477" fmla="*/ 593207 h 6862459"/>
              <a:gd name="connsiteX4478" fmla="*/ 6741714 w 7052477"/>
              <a:gd name="connsiteY4478" fmla="*/ 593207 h 6862459"/>
              <a:gd name="connsiteX4479" fmla="*/ 6741713 w 7052477"/>
              <a:gd name="connsiteY4479" fmla="*/ 593207 h 6862459"/>
              <a:gd name="connsiteX4480" fmla="*/ 1481314 w 7052477"/>
              <a:gd name="connsiteY4480" fmla="*/ 582152 h 6862459"/>
              <a:gd name="connsiteX4481" fmla="*/ 1494627 w 7052477"/>
              <a:gd name="connsiteY4481" fmla="*/ 595498 h 6862459"/>
              <a:gd name="connsiteX4482" fmla="*/ 1481086 w 7052477"/>
              <a:gd name="connsiteY4482" fmla="*/ 609067 h 6862459"/>
              <a:gd name="connsiteX4483" fmla="*/ 1480859 w 7052477"/>
              <a:gd name="connsiteY4483" fmla="*/ 609066 h 6862459"/>
              <a:gd name="connsiteX4484" fmla="*/ 1467771 w 7052477"/>
              <a:gd name="connsiteY4484" fmla="*/ 595498 h 6862459"/>
              <a:gd name="connsiteX4485" fmla="*/ 1467771 w 7052477"/>
              <a:gd name="connsiteY4485" fmla="*/ 595041 h 6862459"/>
              <a:gd name="connsiteX4486" fmla="*/ 1481086 w 7052477"/>
              <a:gd name="connsiteY4486" fmla="*/ 582154 h 6862459"/>
              <a:gd name="connsiteX4487" fmla="*/ 1481314 w 7052477"/>
              <a:gd name="connsiteY4487" fmla="*/ 582152 h 6862459"/>
              <a:gd name="connsiteX4488" fmla="*/ 6427339 w 7052477"/>
              <a:gd name="connsiteY4488" fmla="*/ 561320 h 6862459"/>
              <a:gd name="connsiteX4489" fmla="*/ 6461527 w 7052477"/>
              <a:gd name="connsiteY4489" fmla="*/ 568316 h 6862459"/>
              <a:gd name="connsiteX4490" fmla="*/ 6515130 w 7052477"/>
              <a:gd name="connsiteY4490" fmla="*/ 649522 h 6862459"/>
              <a:gd name="connsiteX4491" fmla="*/ 6515130 w 7052477"/>
              <a:gd name="connsiteY4491" fmla="*/ 649748 h 6862459"/>
              <a:gd name="connsiteX4492" fmla="*/ 6426889 w 7052477"/>
              <a:gd name="connsiteY4492" fmla="*/ 737722 h 6862459"/>
              <a:gd name="connsiteX4493" fmla="*/ 6339098 w 7052477"/>
              <a:gd name="connsiteY4493" fmla="*/ 649295 h 6862459"/>
              <a:gd name="connsiteX4494" fmla="*/ 6393062 w 7052477"/>
              <a:gd name="connsiteY4494" fmla="*/ 568163 h 6862459"/>
              <a:gd name="connsiteX4495" fmla="*/ 3630247 w 7052477"/>
              <a:gd name="connsiteY4495" fmla="*/ 557502 h 6862459"/>
              <a:gd name="connsiteX4496" fmla="*/ 3668161 w 7052477"/>
              <a:gd name="connsiteY4496" fmla="*/ 595497 h 6862459"/>
              <a:gd name="connsiteX4497" fmla="*/ 3668161 w 7052477"/>
              <a:gd name="connsiteY4497" fmla="*/ 595948 h 6862459"/>
              <a:gd name="connsiteX4498" fmla="*/ 3629797 w 7052477"/>
              <a:gd name="connsiteY4498" fmla="*/ 633942 h 6862459"/>
              <a:gd name="connsiteX4499" fmla="*/ 3591883 w 7052477"/>
              <a:gd name="connsiteY4499" fmla="*/ 595497 h 6862459"/>
              <a:gd name="connsiteX4500" fmla="*/ 3630247 w 7052477"/>
              <a:gd name="connsiteY4500" fmla="*/ 557502 h 6862459"/>
              <a:gd name="connsiteX4501" fmla="*/ 4724575 w 7052477"/>
              <a:gd name="connsiteY4501" fmla="*/ 556585 h 6862459"/>
              <a:gd name="connsiteX4502" fmla="*/ 4779415 w 7052477"/>
              <a:gd name="connsiteY4502" fmla="*/ 610636 h 6862459"/>
              <a:gd name="connsiteX4503" fmla="*/ 4779423 w 7052477"/>
              <a:gd name="connsiteY4503" fmla="*/ 611533 h 6862459"/>
              <a:gd name="connsiteX4504" fmla="*/ 4724590 w 7052477"/>
              <a:gd name="connsiteY4504" fmla="*/ 666496 h 6862459"/>
              <a:gd name="connsiteX4505" fmla="*/ 4669742 w 7052477"/>
              <a:gd name="connsiteY4505" fmla="*/ 611548 h 6862459"/>
              <a:gd name="connsiteX4506" fmla="*/ 4724575 w 7052477"/>
              <a:gd name="connsiteY4506" fmla="*/ 556585 h 6862459"/>
              <a:gd name="connsiteX4507" fmla="*/ 6104842 w 7052477"/>
              <a:gd name="connsiteY4507" fmla="*/ 537576 h 6862459"/>
              <a:gd name="connsiteX4508" fmla="*/ 6186538 w 7052477"/>
              <a:gd name="connsiteY4508" fmla="*/ 619444 h 6862459"/>
              <a:gd name="connsiteX4509" fmla="*/ 6104842 w 7052477"/>
              <a:gd name="connsiteY4509" fmla="*/ 701314 h 6862459"/>
              <a:gd name="connsiteX4510" fmla="*/ 6023145 w 7052477"/>
              <a:gd name="connsiteY4510" fmla="*/ 619444 h 6862459"/>
              <a:gd name="connsiteX4511" fmla="*/ 6104842 w 7052477"/>
              <a:gd name="connsiteY4511" fmla="*/ 537576 h 6862459"/>
              <a:gd name="connsiteX4512" fmla="*/ 1656892 w 7052477"/>
              <a:gd name="connsiteY4512" fmla="*/ 536018 h 6862459"/>
              <a:gd name="connsiteX4513" fmla="*/ 1672012 w 7052477"/>
              <a:gd name="connsiteY4513" fmla="*/ 551171 h 6862459"/>
              <a:gd name="connsiteX4514" fmla="*/ 1656892 w 7052477"/>
              <a:gd name="connsiteY4514" fmla="*/ 566324 h 6862459"/>
              <a:gd name="connsiteX4515" fmla="*/ 1641771 w 7052477"/>
              <a:gd name="connsiteY4515" fmla="*/ 551171 h 6862459"/>
              <a:gd name="connsiteX4516" fmla="*/ 1656892 w 7052477"/>
              <a:gd name="connsiteY4516" fmla="*/ 536018 h 6862459"/>
              <a:gd name="connsiteX4517" fmla="*/ 1006481 w 7052477"/>
              <a:gd name="connsiteY4517" fmla="*/ 531035 h 6862459"/>
              <a:gd name="connsiteX4518" fmla="*/ 1016409 w 7052477"/>
              <a:gd name="connsiteY4518" fmla="*/ 540988 h 6862459"/>
              <a:gd name="connsiteX4519" fmla="*/ 1016411 w 7052477"/>
              <a:gd name="connsiteY4519" fmla="*/ 541212 h 6862459"/>
              <a:gd name="connsiteX4520" fmla="*/ 1006258 w 7052477"/>
              <a:gd name="connsiteY4520" fmla="*/ 551392 h 6862459"/>
              <a:gd name="connsiteX4521" fmla="*/ 996100 w 7052477"/>
              <a:gd name="connsiteY4521" fmla="*/ 541217 h 6862459"/>
              <a:gd name="connsiteX4522" fmla="*/ 1006253 w 7052477"/>
              <a:gd name="connsiteY4522" fmla="*/ 531038 h 6862459"/>
              <a:gd name="connsiteX4523" fmla="*/ 1006481 w 7052477"/>
              <a:gd name="connsiteY4523" fmla="*/ 531035 h 6862459"/>
              <a:gd name="connsiteX4524" fmla="*/ 5084086 w 7052477"/>
              <a:gd name="connsiteY4524" fmla="*/ 531026 h 6862459"/>
              <a:gd name="connsiteX4525" fmla="*/ 5145697 w 7052477"/>
              <a:gd name="connsiteY4525" fmla="*/ 592766 h 6862459"/>
              <a:gd name="connsiteX4526" fmla="*/ 5084086 w 7052477"/>
              <a:gd name="connsiteY4526" fmla="*/ 654507 h 6862459"/>
              <a:gd name="connsiteX4527" fmla="*/ 5022474 w 7052477"/>
              <a:gd name="connsiteY4527" fmla="*/ 592766 h 6862459"/>
              <a:gd name="connsiteX4528" fmla="*/ 5084086 w 7052477"/>
              <a:gd name="connsiteY4528" fmla="*/ 531026 h 6862459"/>
              <a:gd name="connsiteX4529" fmla="*/ 4189033 w 7052477"/>
              <a:gd name="connsiteY4529" fmla="*/ 528549 h 6862459"/>
              <a:gd name="connsiteX4530" fmla="*/ 4235524 w 7052477"/>
              <a:gd name="connsiteY4530" fmla="*/ 575137 h 6862459"/>
              <a:gd name="connsiteX4531" fmla="*/ 4189033 w 7052477"/>
              <a:gd name="connsiteY4531" fmla="*/ 621724 h 6862459"/>
              <a:gd name="connsiteX4532" fmla="*/ 4142543 w 7052477"/>
              <a:gd name="connsiteY4532" fmla="*/ 575137 h 6862459"/>
              <a:gd name="connsiteX4533" fmla="*/ 4189033 w 7052477"/>
              <a:gd name="connsiteY4533" fmla="*/ 528549 h 6862459"/>
              <a:gd name="connsiteX4534" fmla="*/ 5773768 w 7052477"/>
              <a:gd name="connsiteY4534" fmla="*/ 523557 h 6862459"/>
              <a:gd name="connsiteX4535" fmla="*/ 5848919 w 7052477"/>
              <a:gd name="connsiteY4535" fmla="*/ 598866 h 6862459"/>
              <a:gd name="connsiteX4536" fmla="*/ 5773768 w 7052477"/>
              <a:gd name="connsiteY4536" fmla="*/ 674175 h 6862459"/>
              <a:gd name="connsiteX4537" fmla="*/ 5698615 w 7052477"/>
              <a:gd name="connsiteY4537" fmla="*/ 598866 h 6862459"/>
              <a:gd name="connsiteX4538" fmla="*/ 5773768 w 7052477"/>
              <a:gd name="connsiteY4538" fmla="*/ 523557 h 6862459"/>
              <a:gd name="connsiteX4539" fmla="*/ 5433665 w 7052477"/>
              <a:gd name="connsiteY4539" fmla="*/ 520166 h 6862459"/>
              <a:gd name="connsiteX4540" fmla="*/ 5501371 w 7052477"/>
              <a:gd name="connsiteY4540" fmla="*/ 588013 h 6862459"/>
              <a:gd name="connsiteX4541" fmla="*/ 5433665 w 7052477"/>
              <a:gd name="connsiteY4541" fmla="*/ 655859 h 6862459"/>
              <a:gd name="connsiteX4542" fmla="*/ 5365961 w 7052477"/>
              <a:gd name="connsiteY4542" fmla="*/ 588013 h 6862459"/>
              <a:gd name="connsiteX4543" fmla="*/ 5433665 w 7052477"/>
              <a:gd name="connsiteY4543" fmla="*/ 520166 h 6862459"/>
              <a:gd name="connsiteX4544" fmla="*/ 546766 w 7052477"/>
              <a:gd name="connsiteY4544" fmla="*/ 518820 h 6862459"/>
              <a:gd name="connsiteX4545" fmla="*/ 553988 w 7052477"/>
              <a:gd name="connsiteY4545" fmla="*/ 526057 h 6862459"/>
              <a:gd name="connsiteX4546" fmla="*/ 546766 w 7052477"/>
              <a:gd name="connsiteY4546" fmla="*/ 533294 h 6862459"/>
              <a:gd name="connsiteX4547" fmla="*/ 539544 w 7052477"/>
              <a:gd name="connsiteY4547" fmla="*/ 526057 h 6862459"/>
              <a:gd name="connsiteX4548" fmla="*/ 546766 w 7052477"/>
              <a:gd name="connsiteY4548" fmla="*/ 518820 h 6862459"/>
              <a:gd name="connsiteX4549" fmla="*/ 3454441 w 7052477"/>
              <a:gd name="connsiteY4549" fmla="*/ 515211 h 6862459"/>
              <a:gd name="connsiteX4550" fmla="*/ 3490324 w 7052477"/>
              <a:gd name="connsiteY4550" fmla="*/ 551171 h 6862459"/>
              <a:gd name="connsiteX4551" fmla="*/ 3454441 w 7052477"/>
              <a:gd name="connsiteY4551" fmla="*/ 587129 h 6862459"/>
              <a:gd name="connsiteX4552" fmla="*/ 3418558 w 7052477"/>
              <a:gd name="connsiteY4552" fmla="*/ 551171 h 6862459"/>
              <a:gd name="connsiteX4553" fmla="*/ 3454441 w 7052477"/>
              <a:gd name="connsiteY4553" fmla="*/ 515211 h 6862459"/>
              <a:gd name="connsiteX4554" fmla="*/ 1834502 w 7052477"/>
              <a:gd name="connsiteY4554" fmla="*/ 497572 h 6862459"/>
              <a:gd name="connsiteX4555" fmla="*/ 1851202 w 7052477"/>
              <a:gd name="connsiteY4555" fmla="*/ 514535 h 6862459"/>
              <a:gd name="connsiteX4556" fmla="*/ 1834502 w 7052477"/>
              <a:gd name="connsiteY4556" fmla="*/ 531270 h 6862459"/>
              <a:gd name="connsiteX4557" fmla="*/ 1817576 w 7052477"/>
              <a:gd name="connsiteY4557" fmla="*/ 514535 h 6862459"/>
              <a:gd name="connsiteX4558" fmla="*/ 1834502 w 7052477"/>
              <a:gd name="connsiteY4558" fmla="*/ 497572 h 6862459"/>
              <a:gd name="connsiteX4559" fmla="*/ 3276831 w 7052477"/>
              <a:gd name="connsiteY4559" fmla="*/ 481063 h 6862459"/>
              <a:gd name="connsiteX4560" fmla="*/ 3310457 w 7052477"/>
              <a:gd name="connsiteY4560" fmla="*/ 514759 h 6862459"/>
              <a:gd name="connsiteX4561" fmla="*/ 3276831 w 7052477"/>
              <a:gd name="connsiteY4561" fmla="*/ 548456 h 6862459"/>
              <a:gd name="connsiteX4562" fmla="*/ 3243204 w 7052477"/>
              <a:gd name="connsiteY4562" fmla="*/ 514759 h 6862459"/>
              <a:gd name="connsiteX4563" fmla="*/ 3276831 w 7052477"/>
              <a:gd name="connsiteY4563" fmla="*/ 481063 h 6862459"/>
              <a:gd name="connsiteX4564" fmla="*/ 4564567 w 7052477"/>
              <a:gd name="connsiteY4564" fmla="*/ 472683 h 6862459"/>
              <a:gd name="connsiteX4565" fmla="*/ 4617828 w 7052477"/>
              <a:gd name="connsiteY4565" fmla="*/ 526056 h 6862459"/>
              <a:gd name="connsiteX4566" fmla="*/ 4564567 w 7052477"/>
              <a:gd name="connsiteY4566" fmla="*/ 579428 h 6862459"/>
              <a:gd name="connsiteX4567" fmla="*/ 4511306 w 7052477"/>
              <a:gd name="connsiteY4567" fmla="*/ 526056 h 6862459"/>
              <a:gd name="connsiteX4568" fmla="*/ 4564567 w 7052477"/>
              <a:gd name="connsiteY4568" fmla="*/ 472683 h 6862459"/>
              <a:gd name="connsiteX4569" fmla="*/ 2013467 w 7052477"/>
              <a:gd name="connsiteY4569" fmla="*/ 467267 h 6862459"/>
              <a:gd name="connsiteX4570" fmla="*/ 2032650 w 7052477"/>
              <a:gd name="connsiteY4570" fmla="*/ 486265 h 6862459"/>
              <a:gd name="connsiteX4571" fmla="*/ 2032652 w 7052477"/>
              <a:gd name="connsiteY4571" fmla="*/ 486490 h 6862459"/>
              <a:gd name="connsiteX4572" fmla="*/ 2013470 w 7052477"/>
              <a:gd name="connsiteY4572" fmla="*/ 505715 h 6862459"/>
              <a:gd name="connsiteX4573" fmla="*/ 1994286 w 7052477"/>
              <a:gd name="connsiteY4573" fmla="*/ 486493 h 6862459"/>
              <a:gd name="connsiteX4574" fmla="*/ 2013467 w 7052477"/>
              <a:gd name="connsiteY4574" fmla="*/ 467267 h 6862459"/>
              <a:gd name="connsiteX4575" fmla="*/ 1176416 w 7052477"/>
              <a:gd name="connsiteY4575" fmla="*/ 466585 h 6862459"/>
              <a:gd name="connsiteX4576" fmla="*/ 1188152 w 7052477"/>
              <a:gd name="connsiteY4576" fmla="*/ 478345 h 6862459"/>
              <a:gd name="connsiteX4577" fmla="*/ 1176416 w 7052477"/>
              <a:gd name="connsiteY4577" fmla="*/ 490105 h 6862459"/>
              <a:gd name="connsiteX4578" fmla="*/ 1164681 w 7052477"/>
              <a:gd name="connsiteY4578" fmla="*/ 478345 h 6862459"/>
              <a:gd name="connsiteX4579" fmla="*/ 1176416 w 7052477"/>
              <a:gd name="connsiteY4579" fmla="*/ 466585 h 6862459"/>
              <a:gd name="connsiteX4580" fmla="*/ 4020224 w 7052477"/>
              <a:gd name="connsiteY4580" fmla="*/ 463869 h 6862459"/>
              <a:gd name="connsiteX4581" fmla="*/ 4065360 w 7052477"/>
              <a:gd name="connsiteY4581" fmla="*/ 509100 h 6862459"/>
              <a:gd name="connsiteX4582" fmla="*/ 4020224 w 7052477"/>
              <a:gd name="connsiteY4582" fmla="*/ 554330 h 6862459"/>
              <a:gd name="connsiteX4583" fmla="*/ 3975088 w 7052477"/>
              <a:gd name="connsiteY4583" fmla="*/ 509100 h 6862459"/>
              <a:gd name="connsiteX4584" fmla="*/ 4020224 w 7052477"/>
              <a:gd name="connsiteY4584" fmla="*/ 463869 h 6862459"/>
              <a:gd name="connsiteX4585" fmla="*/ 3097866 w 7052477"/>
              <a:gd name="connsiteY4585" fmla="*/ 454376 h 6862459"/>
              <a:gd name="connsiteX4586" fmla="*/ 3129687 w 7052477"/>
              <a:gd name="connsiteY4586" fmla="*/ 486264 h 6862459"/>
              <a:gd name="connsiteX4587" fmla="*/ 3129687 w 7052477"/>
              <a:gd name="connsiteY4587" fmla="*/ 486714 h 6862459"/>
              <a:gd name="connsiteX4588" fmla="*/ 3097416 w 7052477"/>
              <a:gd name="connsiteY4588" fmla="*/ 518602 h 6862459"/>
              <a:gd name="connsiteX4589" fmla="*/ 3065595 w 7052477"/>
              <a:gd name="connsiteY4589" fmla="*/ 486264 h 6862459"/>
              <a:gd name="connsiteX4590" fmla="*/ 3097866 w 7052477"/>
              <a:gd name="connsiteY4590" fmla="*/ 454376 h 6862459"/>
              <a:gd name="connsiteX4591" fmla="*/ 259474 w 7052477"/>
              <a:gd name="connsiteY4591" fmla="*/ 445540 h 6862459"/>
              <a:gd name="connsiteX4592" fmla="*/ 265116 w 7052477"/>
              <a:gd name="connsiteY4592" fmla="*/ 451194 h 6862459"/>
              <a:gd name="connsiteX4593" fmla="*/ 259474 w 7052477"/>
              <a:gd name="connsiteY4593" fmla="*/ 456848 h 6862459"/>
              <a:gd name="connsiteX4594" fmla="*/ 253832 w 7052477"/>
              <a:gd name="connsiteY4594" fmla="*/ 451194 h 6862459"/>
              <a:gd name="connsiteX4595" fmla="*/ 259474 w 7052477"/>
              <a:gd name="connsiteY4595" fmla="*/ 445540 h 6862459"/>
              <a:gd name="connsiteX4596" fmla="*/ 2193561 w 7052477"/>
              <a:gd name="connsiteY4596" fmla="*/ 444651 h 6862459"/>
              <a:gd name="connsiteX4597" fmla="*/ 2197954 w 7052477"/>
              <a:gd name="connsiteY4597" fmla="*/ 444651 h 6862459"/>
              <a:gd name="connsiteX4598" fmla="*/ 2217084 w 7052477"/>
              <a:gd name="connsiteY4598" fmla="*/ 468225 h 6862459"/>
              <a:gd name="connsiteX4599" fmla="*/ 2193561 w 7052477"/>
              <a:gd name="connsiteY4599" fmla="*/ 487396 h 6862459"/>
              <a:gd name="connsiteX4600" fmla="*/ 2174431 w 7052477"/>
              <a:gd name="connsiteY4600" fmla="*/ 468225 h 6862459"/>
              <a:gd name="connsiteX4601" fmla="*/ 2193561 w 7052477"/>
              <a:gd name="connsiteY4601" fmla="*/ 444651 h 6862459"/>
              <a:gd name="connsiteX4602" fmla="*/ 709933 w 7052477"/>
              <a:gd name="connsiteY4602" fmla="*/ 438988 h 6862459"/>
              <a:gd name="connsiteX4603" fmla="*/ 718283 w 7052477"/>
              <a:gd name="connsiteY4603" fmla="*/ 447356 h 6862459"/>
              <a:gd name="connsiteX4604" fmla="*/ 709933 w 7052477"/>
              <a:gd name="connsiteY4604" fmla="*/ 455724 h 6862459"/>
              <a:gd name="connsiteX4605" fmla="*/ 701583 w 7052477"/>
              <a:gd name="connsiteY4605" fmla="*/ 447356 h 6862459"/>
              <a:gd name="connsiteX4606" fmla="*/ 709933 w 7052477"/>
              <a:gd name="connsiteY4606" fmla="*/ 438988 h 6862459"/>
              <a:gd name="connsiteX4607" fmla="*/ 2917772 w 7052477"/>
              <a:gd name="connsiteY4607" fmla="*/ 436284 h 6862459"/>
              <a:gd name="connsiteX4608" fmla="*/ 2947336 w 7052477"/>
              <a:gd name="connsiteY4608" fmla="*/ 465910 h 6862459"/>
              <a:gd name="connsiteX4609" fmla="*/ 2947336 w 7052477"/>
              <a:gd name="connsiteY4609" fmla="*/ 466361 h 6862459"/>
              <a:gd name="connsiteX4610" fmla="*/ 2917322 w 7052477"/>
              <a:gd name="connsiteY4610" fmla="*/ 495987 h 6862459"/>
              <a:gd name="connsiteX4611" fmla="*/ 2887758 w 7052477"/>
              <a:gd name="connsiteY4611" fmla="*/ 465910 h 6862459"/>
              <a:gd name="connsiteX4612" fmla="*/ 2917772 w 7052477"/>
              <a:gd name="connsiteY4612" fmla="*/ 436284 h 6862459"/>
              <a:gd name="connsiteX4613" fmla="*/ 4930172 w 7052477"/>
              <a:gd name="connsiteY4613" fmla="*/ 436267 h 6862459"/>
              <a:gd name="connsiteX4614" fmla="*/ 4930852 w 7052477"/>
              <a:gd name="connsiteY4614" fmla="*/ 436271 h 6862459"/>
              <a:gd name="connsiteX4615" fmla="*/ 4990654 w 7052477"/>
              <a:gd name="connsiteY4615" fmla="*/ 497555 h 6862459"/>
              <a:gd name="connsiteX4616" fmla="*/ 4930179 w 7052477"/>
              <a:gd name="connsiteY4616" fmla="*/ 557487 h 6862459"/>
              <a:gd name="connsiteX4617" fmla="*/ 4869692 w 7052477"/>
              <a:gd name="connsiteY4617" fmla="*/ 496880 h 6862459"/>
              <a:gd name="connsiteX4618" fmla="*/ 4930172 w 7052477"/>
              <a:gd name="connsiteY4618" fmla="*/ 436267 h 6862459"/>
              <a:gd name="connsiteX4619" fmla="*/ 6298027 w 7052477"/>
              <a:gd name="connsiteY4619" fmla="*/ 435123 h 6862459"/>
              <a:gd name="connsiteX4620" fmla="*/ 6385814 w 7052477"/>
              <a:gd name="connsiteY4620" fmla="*/ 522649 h 6862459"/>
              <a:gd name="connsiteX4621" fmla="*/ 6299378 w 7052477"/>
              <a:gd name="connsiteY4621" fmla="*/ 610162 h 6862459"/>
              <a:gd name="connsiteX4622" fmla="*/ 6211141 w 7052477"/>
              <a:gd name="connsiteY4622" fmla="*/ 523549 h 6862459"/>
              <a:gd name="connsiteX4623" fmla="*/ 6297573 w 7052477"/>
              <a:gd name="connsiteY4623" fmla="*/ 435126 h 6862459"/>
              <a:gd name="connsiteX4624" fmla="*/ 6298027 w 7052477"/>
              <a:gd name="connsiteY4624" fmla="*/ 435123 h 6862459"/>
              <a:gd name="connsiteX4625" fmla="*/ 2374557 w 7052477"/>
              <a:gd name="connsiteY4625" fmla="*/ 429725 h 6862459"/>
              <a:gd name="connsiteX4626" fmla="*/ 2397125 w 7052477"/>
              <a:gd name="connsiteY4626" fmla="*/ 452341 h 6862459"/>
              <a:gd name="connsiteX4627" fmla="*/ 2374557 w 7052477"/>
              <a:gd name="connsiteY4627" fmla="*/ 474956 h 6862459"/>
              <a:gd name="connsiteX4628" fmla="*/ 2351989 w 7052477"/>
              <a:gd name="connsiteY4628" fmla="*/ 452341 h 6862459"/>
              <a:gd name="connsiteX4629" fmla="*/ 2374557 w 7052477"/>
              <a:gd name="connsiteY4629" fmla="*/ 429725 h 6862459"/>
              <a:gd name="connsiteX4630" fmla="*/ 2737002 w 7052477"/>
              <a:gd name="connsiteY4630" fmla="*/ 426332 h 6862459"/>
              <a:gd name="connsiteX4631" fmla="*/ 2764308 w 7052477"/>
              <a:gd name="connsiteY4631" fmla="*/ 453698 h 6862459"/>
              <a:gd name="connsiteX4632" fmla="*/ 2764309 w 7052477"/>
              <a:gd name="connsiteY4632" fmla="*/ 453923 h 6862459"/>
              <a:gd name="connsiteX4633" fmla="*/ 2736777 w 7052477"/>
              <a:gd name="connsiteY4633" fmla="*/ 481515 h 6862459"/>
              <a:gd name="connsiteX4634" fmla="*/ 2709243 w 7052477"/>
              <a:gd name="connsiteY4634" fmla="*/ 453925 h 6862459"/>
              <a:gd name="connsiteX4635" fmla="*/ 2736775 w 7052477"/>
              <a:gd name="connsiteY4635" fmla="*/ 426333 h 6862459"/>
              <a:gd name="connsiteX4636" fmla="*/ 2737002 w 7052477"/>
              <a:gd name="connsiteY4636" fmla="*/ 426332 h 6862459"/>
              <a:gd name="connsiteX4637" fmla="*/ 2555779 w 7052477"/>
              <a:gd name="connsiteY4637" fmla="*/ 424297 h 6862459"/>
              <a:gd name="connsiteX4638" fmla="*/ 2581056 w 7052477"/>
              <a:gd name="connsiteY4638" fmla="*/ 449626 h 6862459"/>
              <a:gd name="connsiteX4639" fmla="*/ 2555779 w 7052477"/>
              <a:gd name="connsiteY4639" fmla="*/ 474956 h 6862459"/>
              <a:gd name="connsiteX4640" fmla="*/ 2530503 w 7052477"/>
              <a:gd name="connsiteY4640" fmla="*/ 449626 h 6862459"/>
              <a:gd name="connsiteX4641" fmla="*/ 2555779 w 7052477"/>
              <a:gd name="connsiteY4641" fmla="*/ 424297 h 6862459"/>
              <a:gd name="connsiteX4642" fmla="*/ 5969207 w 7052477"/>
              <a:gd name="connsiteY4642" fmla="*/ 417714 h 6862459"/>
              <a:gd name="connsiteX4643" fmla="*/ 6050453 w 7052477"/>
              <a:gd name="connsiteY4643" fmla="*/ 499130 h 6862459"/>
              <a:gd name="connsiteX4644" fmla="*/ 5969207 w 7052477"/>
              <a:gd name="connsiteY4644" fmla="*/ 580547 h 6862459"/>
              <a:gd name="connsiteX4645" fmla="*/ 5887961 w 7052477"/>
              <a:gd name="connsiteY4645" fmla="*/ 499130 h 6862459"/>
              <a:gd name="connsiteX4646" fmla="*/ 5969207 w 7052477"/>
              <a:gd name="connsiteY4646" fmla="*/ 417714 h 6862459"/>
              <a:gd name="connsiteX4647" fmla="*/ 5285843 w 7052477"/>
              <a:gd name="connsiteY4647" fmla="*/ 416813 h 6862459"/>
              <a:gd name="connsiteX4648" fmla="*/ 5353549 w 7052477"/>
              <a:gd name="connsiteY4648" fmla="*/ 484660 h 6862459"/>
              <a:gd name="connsiteX4649" fmla="*/ 5285843 w 7052477"/>
              <a:gd name="connsiteY4649" fmla="*/ 552506 h 6862459"/>
              <a:gd name="connsiteX4650" fmla="*/ 5218139 w 7052477"/>
              <a:gd name="connsiteY4650" fmla="*/ 484660 h 6862459"/>
              <a:gd name="connsiteX4651" fmla="*/ 5285843 w 7052477"/>
              <a:gd name="connsiteY4651" fmla="*/ 416813 h 6862459"/>
              <a:gd name="connsiteX4652" fmla="*/ 5632040 w 7052477"/>
              <a:gd name="connsiteY4652" fmla="*/ 410931 h 6862459"/>
              <a:gd name="connsiteX4653" fmla="*/ 5706514 w 7052477"/>
              <a:gd name="connsiteY4653" fmla="*/ 485562 h 6862459"/>
              <a:gd name="connsiteX4654" fmla="*/ 5632040 w 7052477"/>
              <a:gd name="connsiteY4654" fmla="*/ 560193 h 6862459"/>
              <a:gd name="connsiteX4655" fmla="*/ 5557564 w 7052477"/>
              <a:gd name="connsiteY4655" fmla="*/ 485562 h 6862459"/>
              <a:gd name="connsiteX4656" fmla="*/ 5632040 w 7052477"/>
              <a:gd name="connsiteY4656" fmla="*/ 410931 h 6862459"/>
              <a:gd name="connsiteX4657" fmla="*/ 1349063 w 7052477"/>
              <a:gd name="connsiteY4657" fmla="*/ 409593 h 6862459"/>
              <a:gd name="connsiteX4658" fmla="*/ 1349518 w 7052477"/>
              <a:gd name="connsiteY4658" fmla="*/ 409593 h 6862459"/>
              <a:gd name="connsiteX4659" fmla="*/ 1362378 w 7052477"/>
              <a:gd name="connsiteY4659" fmla="*/ 422936 h 6862459"/>
              <a:gd name="connsiteX4660" fmla="*/ 1362380 w 7052477"/>
              <a:gd name="connsiteY4660" fmla="*/ 423164 h 6862459"/>
              <a:gd name="connsiteX4661" fmla="*/ 1349063 w 7052477"/>
              <a:gd name="connsiteY4661" fmla="*/ 436505 h 6862459"/>
              <a:gd name="connsiteX4662" fmla="*/ 1335522 w 7052477"/>
              <a:gd name="connsiteY4662" fmla="*/ 422936 h 6862459"/>
              <a:gd name="connsiteX4663" fmla="*/ 1335524 w 7052477"/>
              <a:gd name="connsiteY4663" fmla="*/ 422708 h 6862459"/>
              <a:gd name="connsiteX4664" fmla="*/ 1349063 w 7052477"/>
              <a:gd name="connsiteY4664" fmla="*/ 409593 h 6862459"/>
              <a:gd name="connsiteX4665" fmla="*/ 3848933 w 7052477"/>
              <a:gd name="connsiteY4665" fmla="*/ 407104 h 6862459"/>
              <a:gd name="connsiteX4666" fmla="*/ 3849159 w 7052477"/>
              <a:gd name="connsiteY4666" fmla="*/ 407104 h 6862459"/>
              <a:gd name="connsiteX4667" fmla="*/ 3892038 w 7052477"/>
              <a:gd name="connsiteY4667" fmla="*/ 450526 h 6862459"/>
              <a:gd name="connsiteX4668" fmla="*/ 3892037 w 7052477"/>
              <a:gd name="connsiteY4668" fmla="*/ 450752 h 6862459"/>
              <a:gd name="connsiteX4669" fmla="*/ 3848481 w 7052477"/>
              <a:gd name="connsiteY4669" fmla="*/ 493947 h 6862459"/>
              <a:gd name="connsiteX4670" fmla="*/ 3805377 w 7052477"/>
              <a:gd name="connsiteY4670" fmla="*/ 450300 h 6862459"/>
              <a:gd name="connsiteX4671" fmla="*/ 3848933 w 7052477"/>
              <a:gd name="connsiteY4671" fmla="*/ 407104 h 6862459"/>
              <a:gd name="connsiteX4672" fmla="*/ 4401400 w 7052477"/>
              <a:gd name="connsiteY4672" fmla="*/ 395112 h 6862459"/>
              <a:gd name="connsiteX4673" fmla="*/ 4401626 w 7052477"/>
              <a:gd name="connsiteY4673" fmla="*/ 395112 h 6862459"/>
              <a:gd name="connsiteX4674" fmla="*/ 4453306 w 7052477"/>
              <a:gd name="connsiteY4674" fmla="*/ 447353 h 6862459"/>
              <a:gd name="connsiteX4675" fmla="*/ 4453306 w 7052477"/>
              <a:gd name="connsiteY4675" fmla="*/ 447579 h 6862459"/>
              <a:gd name="connsiteX4676" fmla="*/ 4400949 w 7052477"/>
              <a:gd name="connsiteY4676" fmla="*/ 499594 h 6862459"/>
              <a:gd name="connsiteX4677" fmla="*/ 4349042 w 7052477"/>
              <a:gd name="connsiteY4677" fmla="*/ 447127 h 6862459"/>
              <a:gd name="connsiteX4678" fmla="*/ 4401400 w 7052477"/>
              <a:gd name="connsiteY4678" fmla="*/ 395112 h 6862459"/>
              <a:gd name="connsiteX4679" fmla="*/ 876486 w 7052477"/>
              <a:gd name="connsiteY4679" fmla="*/ 365035 h 6862459"/>
              <a:gd name="connsiteX4680" fmla="*/ 886416 w 7052477"/>
              <a:gd name="connsiteY4680" fmla="*/ 375212 h 6862459"/>
              <a:gd name="connsiteX4681" fmla="*/ 886414 w 7052477"/>
              <a:gd name="connsiteY4681" fmla="*/ 375435 h 6862459"/>
              <a:gd name="connsiteX4682" fmla="*/ 876035 w 7052477"/>
              <a:gd name="connsiteY4682" fmla="*/ 385383 h 6862459"/>
              <a:gd name="connsiteX4683" fmla="*/ 866108 w 7052477"/>
              <a:gd name="connsiteY4683" fmla="*/ 374983 h 6862459"/>
              <a:gd name="connsiteX4684" fmla="*/ 876486 w 7052477"/>
              <a:gd name="connsiteY4684" fmla="*/ 365035 h 6862459"/>
              <a:gd name="connsiteX4685" fmla="*/ 1523968 w 7052477"/>
              <a:gd name="connsiteY4685" fmla="*/ 359385 h 6862459"/>
              <a:gd name="connsiteX4686" fmla="*/ 1539538 w 7052477"/>
              <a:gd name="connsiteY4686" fmla="*/ 374991 h 6862459"/>
              <a:gd name="connsiteX4687" fmla="*/ 1539539 w 7052477"/>
              <a:gd name="connsiteY4687" fmla="*/ 375216 h 6862459"/>
              <a:gd name="connsiteX4688" fmla="*/ 1523743 w 7052477"/>
              <a:gd name="connsiteY4688" fmla="*/ 391049 h 6862459"/>
              <a:gd name="connsiteX4689" fmla="*/ 1507944 w 7052477"/>
              <a:gd name="connsiteY4689" fmla="*/ 375220 h 6862459"/>
              <a:gd name="connsiteX4690" fmla="*/ 1523740 w 7052477"/>
              <a:gd name="connsiteY4690" fmla="*/ 359387 h 6862459"/>
              <a:gd name="connsiteX4691" fmla="*/ 1523968 w 7052477"/>
              <a:gd name="connsiteY4691" fmla="*/ 359385 h 6862459"/>
              <a:gd name="connsiteX4692" fmla="*/ 418805 w 7052477"/>
              <a:gd name="connsiteY4692" fmla="*/ 357113 h 6862459"/>
              <a:gd name="connsiteX4693" fmla="*/ 426027 w 7052477"/>
              <a:gd name="connsiteY4693" fmla="*/ 364350 h 6862459"/>
              <a:gd name="connsiteX4694" fmla="*/ 418805 w 7052477"/>
              <a:gd name="connsiteY4694" fmla="*/ 371587 h 6862459"/>
              <a:gd name="connsiteX4695" fmla="*/ 411583 w 7052477"/>
              <a:gd name="connsiteY4695" fmla="*/ 364350 h 6862459"/>
              <a:gd name="connsiteX4696" fmla="*/ 418805 w 7052477"/>
              <a:gd name="connsiteY4696" fmla="*/ 357113 h 6862459"/>
              <a:gd name="connsiteX4697" fmla="*/ 3675157 w 7052477"/>
              <a:gd name="connsiteY4697" fmla="*/ 356446 h 6862459"/>
              <a:gd name="connsiteX4698" fmla="*/ 3716683 w 7052477"/>
              <a:gd name="connsiteY4698" fmla="*/ 398059 h 6862459"/>
              <a:gd name="connsiteX4699" fmla="*/ 3675157 w 7052477"/>
              <a:gd name="connsiteY4699" fmla="*/ 439671 h 6862459"/>
              <a:gd name="connsiteX4700" fmla="*/ 3633632 w 7052477"/>
              <a:gd name="connsiteY4700" fmla="*/ 398059 h 6862459"/>
              <a:gd name="connsiteX4701" fmla="*/ 3675157 w 7052477"/>
              <a:gd name="connsiteY4701" fmla="*/ 356446 h 6862459"/>
              <a:gd name="connsiteX4702" fmla="*/ 4772646 w 7052477"/>
              <a:gd name="connsiteY4702" fmla="*/ 347387 h 6862459"/>
              <a:gd name="connsiteX4703" fmla="*/ 4772872 w 7052477"/>
              <a:gd name="connsiteY4703" fmla="*/ 347388 h 6862459"/>
              <a:gd name="connsiteX4704" fmla="*/ 4832000 w 7052477"/>
              <a:gd name="connsiteY4704" fmla="*/ 407093 h 6862459"/>
              <a:gd name="connsiteX4705" fmla="*/ 4832000 w 7052477"/>
              <a:gd name="connsiteY4705" fmla="*/ 407319 h 6862459"/>
              <a:gd name="connsiteX4706" fmla="*/ 4772195 w 7052477"/>
              <a:gd name="connsiteY4706" fmla="*/ 466798 h 6862459"/>
              <a:gd name="connsiteX4707" fmla="*/ 4712840 w 7052477"/>
              <a:gd name="connsiteY4707" fmla="*/ 406866 h 6862459"/>
              <a:gd name="connsiteX4708" fmla="*/ 4772646 w 7052477"/>
              <a:gd name="connsiteY4708" fmla="*/ 347387 h 6862459"/>
              <a:gd name="connsiteX4709" fmla="*/ 4234847 w 7052477"/>
              <a:gd name="connsiteY4709" fmla="*/ 324777 h 6862459"/>
              <a:gd name="connsiteX4710" fmla="*/ 4234847 w 7052477"/>
              <a:gd name="connsiteY4710" fmla="*/ 324778 h 6862459"/>
              <a:gd name="connsiteX4711" fmla="*/ 4235073 w 7052477"/>
              <a:gd name="connsiteY4711" fmla="*/ 324777 h 6862459"/>
              <a:gd name="connsiteX4712" fmla="*/ 4285400 w 7052477"/>
              <a:gd name="connsiteY4712" fmla="*/ 375210 h 6862459"/>
              <a:gd name="connsiteX4713" fmla="*/ 4235299 w 7052477"/>
              <a:gd name="connsiteY4713" fmla="*/ 425642 h 6862459"/>
              <a:gd name="connsiteX4714" fmla="*/ 4184747 w 7052477"/>
              <a:gd name="connsiteY4714" fmla="*/ 375436 h 6862459"/>
              <a:gd name="connsiteX4715" fmla="*/ 4234847 w 7052477"/>
              <a:gd name="connsiteY4715" fmla="*/ 324777 h 6862459"/>
              <a:gd name="connsiteX4716" fmla="*/ 5134413 w 7052477"/>
              <a:gd name="connsiteY4716" fmla="*/ 317983 h 6862459"/>
              <a:gd name="connsiteX4717" fmla="*/ 5200989 w 7052477"/>
              <a:gd name="connsiteY4717" fmla="*/ 384700 h 6862459"/>
              <a:gd name="connsiteX4718" fmla="*/ 5134413 w 7052477"/>
              <a:gd name="connsiteY4718" fmla="*/ 451417 h 6862459"/>
              <a:gd name="connsiteX4719" fmla="*/ 5067836 w 7052477"/>
              <a:gd name="connsiteY4719" fmla="*/ 384700 h 6862459"/>
              <a:gd name="connsiteX4720" fmla="*/ 5134413 w 7052477"/>
              <a:gd name="connsiteY4720" fmla="*/ 317983 h 6862459"/>
              <a:gd name="connsiteX4721" fmla="*/ 1700449 w 7052477"/>
              <a:gd name="connsiteY4721" fmla="*/ 317096 h 6862459"/>
              <a:gd name="connsiteX4722" fmla="*/ 1717826 w 7052477"/>
              <a:gd name="connsiteY4722" fmla="*/ 334510 h 6862459"/>
              <a:gd name="connsiteX4723" fmla="*/ 1700449 w 7052477"/>
              <a:gd name="connsiteY4723" fmla="*/ 351925 h 6862459"/>
              <a:gd name="connsiteX4724" fmla="*/ 1683071 w 7052477"/>
              <a:gd name="connsiteY4724" fmla="*/ 334510 h 6862459"/>
              <a:gd name="connsiteX4725" fmla="*/ 1700449 w 7052477"/>
              <a:gd name="connsiteY4725" fmla="*/ 317096 h 6862459"/>
              <a:gd name="connsiteX4726" fmla="*/ 3499353 w 7052477"/>
              <a:gd name="connsiteY4726" fmla="*/ 314607 h 6862459"/>
              <a:gd name="connsiteX4727" fmla="*/ 3538621 w 7052477"/>
              <a:gd name="connsiteY4727" fmla="*/ 353958 h 6862459"/>
              <a:gd name="connsiteX4728" fmla="*/ 3499353 w 7052477"/>
              <a:gd name="connsiteY4728" fmla="*/ 393309 h 6862459"/>
              <a:gd name="connsiteX4729" fmla="*/ 3460084 w 7052477"/>
              <a:gd name="connsiteY4729" fmla="*/ 353958 h 6862459"/>
              <a:gd name="connsiteX4730" fmla="*/ 3499353 w 7052477"/>
              <a:gd name="connsiteY4730" fmla="*/ 314607 h 6862459"/>
              <a:gd name="connsiteX4731" fmla="*/ 6163519 w 7052477"/>
              <a:gd name="connsiteY4731" fmla="*/ 312776 h 6862459"/>
              <a:gd name="connsiteX4732" fmla="*/ 6250406 w 7052477"/>
              <a:gd name="connsiteY4732" fmla="*/ 400299 h 6862459"/>
              <a:gd name="connsiteX4733" fmla="*/ 6250405 w 7052477"/>
              <a:gd name="connsiteY4733" fmla="*/ 400750 h 6862459"/>
              <a:gd name="connsiteX4734" fmla="*/ 6162616 w 7052477"/>
              <a:gd name="connsiteY4734" fmla="*/ 487819 h 6862459"/>
              <a:gd name="connsiteX4735" fmla="*/ 6075729 w 7052477"/>
              <a:gd name="connsiteY4735" fmla="*/ 399846 h 6862459"/>
              <a:gd name="connsiteX4736" fmla="*/ 6163519 w 7052477"/>
              <a:gd name="connsiteY4736" fmla="*/ 312776 h 6862459"/>
              <a:gd name="connsiteX4737" fmla="*/ 5486475 w 7052477"/>
              <a:gd name="connsiteY4737" fmla="*/ 303960 h 6862459"/>
              <a:gd name="connsiteX4738" fmla="*/ 5559822 w 7052477"/>
              <a:gd name="connsiteY4738" fmla="*/ 377461 h 6862459"/>
              <a:gd name="connsiteX4739" fmla="*/ 5486475 w 7052477"/>
              <a:gd name="connsiteY4739" fmla="*/ 450961 h 6862459"/>
              <a:gd name="connsiteX4740" fmla="*/ 5413128 w 7052477"/>
              <a:gd name="connsiteY4740" fmla="*/ 377461 h 6862459"/>
              <a:gd name="connsiteX4741" fmla="*/ 5486475 w 7052477"/>
              <a:gd name="connsiteY4741" fmla="*/ 303960 h 6862459"/>
              <a:gd name="connsiteX4742" fmla="*/ 5829510 w 7052477"/>
              <a:gd name="connsiteY4742" fmla="*/ 302601 h 6862459"/>
              <a:gd name="connsiteX4743" fmla="*/ 5830647 w 7052477"/>
              <a:gd name="connsiteY4743" fmla="*/ 302609 h 6862459"/>
              <a:gd name="connsiteX4744" fmla="*/ 5910079 w 7052477"/>
              <a:gd name="connsiteY4744" fmla="*/ 384469 h 6862459"/>
              <a:gd name="connsiteX4745" fmla="*/ 5829526 w 7052477"/>
              <a:gd name="connsiteY4745" fmla="*/ 464077 h 6862459"/>
              <a:gd name="connsiteX4746" fmla="*/ 5748949 w 7052477"/>
              <a:gd name="connsiteY4746" fmla="*/ 383346 h 6862459"/>
              <a:gd name="connsiteX4747" fmla="*/ 5829510 w 7052477"/>
              <a:gd name="connsiteY4747" fmla="*/ 302601 h 6862459"/>
              <a:gd name="connsiteX4748" fmla="*/ 1045521 w 7052477"/>
              <a:gd name="connsiteY4748" fmla="*/ 298319 h 6862459"/>
              <a:gd name="connsiteX4749" fmla="*/ 1057257 w 7052477"/>
              <a:gd name="connsiteY4749" fmla="*/ 310080 h 6862459"/>
              <a:gd name="connsiteX4750" fmla="*/ 1045521 w 7052477"/>
              <a:gd name="connsiteY4750" fmla="*/ 321840 h 6862459"/>
              <a:gd name="connsiteX4751" fmla="*/ 1033786 w 7052477"/>
              <a:gd name="connsiteY4751" fmla="*/ 310080 h 6862459"/>
              <a:gd name="connsiteX4752" fmla="*/ 1045521 w 7052477"/>
              <a:gd name="connsiteY4752" fmla="*/ 298319 h 6862459"/>
              <a:gd name="connsiteX4753" fmla="*/ 132420 w 7052477"/>
              <a:gd name="connsiteY4753" fmla="*/ 284735 h 6862459"/>
              <a:gd name="connsiteX4754" fmla="*/ 138509 w 7052477"/>
              <a:gd name="connsiteY4754" fmla="*/ 290845 h 6862459"/>
              <a:gd name="connsiteX4755" fmla="*/ 132641 w 7052477"/>
              <a:gd name="connsiteY4755" fmla="*/ 296943 h 6862459"/>
              <a:gd name="connsiteX4756" fmla="*/ 126326 w 7052477"/>
              <a:gd name="connsiteY4756" fmla="*/ 291067 h 6862459"/>
              <a:gd name="connsiteX4757" fmla="*/ 132190 w 7052477"/>
              <a:gd name="connsiteY4757" fmla="*/ 284739 h 6862459"/>
              <a:gd name="connsiteX4758" fmla="*/ 132420 w 7052477"/>
              <a:gd name="connsiteY4758" fmla="*/ 284735 h 6862459"/>
              <a:gd name="connsiteX4759" fmla="*/ 1878736 w 7052477"/>
              <a:gd name="connsiteY4759" fmla="*/ 282042 h 6862459"/>
              <a:gd name="connsiteX4760" fmla="*/ 1898371 w 7052477"/>
              <a:gd name="connsiteY4760" fmla="*/ 301719 h 6862459"/>
              <a:gd name="connsiteX4761" fmla="*/ 1878736 w 7052477"/>
              <a:gd name="connsiteY4761" fmla="*/ 321394 h 6862459"/>
              <a:gd name="connsiteX4762" fmla="*/ 1859102 w 7052477"/>
              <a:gd name="connsiteY4762" fmla="*/ 301719 h 6862459"/>
              <a:gd name="connsiteX4763" fmla="*/ 1878736 w 7052477"/>
              <a:gd name="connsiteY4763" fmla="*/ 282042 h 6862459"/>
              <a:gd name="connsiteX4764" fmla="*/ 3321741 w 7052477"/>
              <a:gd name="connsiteY4764" fmla="*/ 279779 h 6862459"/>
              <a:gd name="connsiteX4765" fmla="*/ 3359204 w 7052477"/>
              <a:gd name="connsiteY4765" fmla="*/ 317321 h 6862459"/>
              <a:gd name="connsiteX4766" fmla="*/ 3321741 w 7052477"/>
              <a:gd name="connsiteY4766" fmla="*/ 354864 h 6862459"/>
              <a:gd name="connsiteX4767" fmla="*/ 3284278 w 7052477"/>
              <a:gd name="connsiteY4767" fmla="*/ 317321 h 6862459"/>
              <a:gd name="connsiteX4768" fmla="*/ 3321741 w 7052477"/>
              <a:gd name="connsiteY4768" fmla="*/ 279779 h 6862459"/>
              <a:gd name="connsiteX4769" fmla="*/ 581295 w 7052477"/>
              <a:gd name="connsiteY4769" fmla="*/ 275697 h 6862459"/>
              <a:gd name="connsiteX4770" fmla="*/ 589645 w 7052477"/>
              <a:gd name="connsiteY4770" fmla="*/ 284065 h 6862459"/>
              <a:gd name="connsiteX4771" fmla="*/ 581295 w 7052477"/>
              <a:gd name="connsiteY4771" fmla="*/ 292433 h 6862459"/>
              <a:gd name="connsiteX4772" fmla="*/ 572945 w 7052477"/>
              <a:gd name="connsiteY4772" fmla="*/ 284065 h 6862459"/>
              <a:gd name="connsiteX4773" fmla="*/ 581295 w 7052477"/>
              <a:gd name="connsiteY4773" fmla="*/ 275697 h 6862459"/>
              <a:gd name="connsiteX4774" fmla="*/ 4611735 w 7052477"/>
              <a:gd name="connsiteY4774" fmla="*/ 265519 h 6862459"/>
              <a:gd name="connsiteX4775" fmla="*/ 4669510 w 7052477"/>
              <a:gd name="connsiteY4775" fmla="*/ 323416 h 6862459"/>
              <a:gd name="connsiteX4776" fmla="*/ 4611735 w 7052477"/>
              <a:gd name="connsiteY4776" fmla="*/ 381312 h 6862459"/>
              <a:gd name="connsiteX4777" fmla="*/ 4553960 w 7052477"/>
              <a:gd name="connsiteY4777" fmla="*/ 323416 h 6862459"/>
              <a:gd name="connsiteX4778" fmla="*/ 4611735 w 7052477"/>
              <a:gd name="connsiteY4778" fmla="*/ 265519 h 6862459"/>
              <a:gd name="connsiteX4779" fmla="*/ 4065812 w 7052477"/>
              <a:gd name="connsiteY4779" fmla="*/ 261228 h 6862459"/>
              <a:gd name="connsiteX4780" fmla="*/ 4114559 w 7052477"/>
              <a:gd name="connsiteY4780" fmla="*/ 310077 h 6862459"/>
              <a:gd name="connsiteX4781" fmla="*/ 4065812 w 7052477"/>
              <a:gd name="connsiteY4781" fmla="*/ 358926 h 6862459"/>
              <a:gd name="connsiteX4782" fmla="*/ 4017065 w 7052477"/>
              <a:gd name="connsiteY4782" fmla="*/ 310077 h 6862459"/>
              <a:gd name="connsiteX4783" fmla="*/ 4065812 w 7052477"/>
              <a:gd name="connsiteY4783" fmla="*/ 261228 h 6862459"/>
              <a:gd name="connsiteX4784" fmla="*/ 2058378 w 7052477"/>
              <a:gd name="connsiteY4784" fmla="*/ 254677 h 6862459"/>
              <a:gd name="connsiteX4785" fmla="*/ 2080946 w 7052477"/>
              <a:gd name="connsiteY4785" fmla="*/ 277293 h 6862459"/>
              <a:gd name="connsiteX4786" fmla="*/ 2058378 w 7052477"/>
              <a:gd name="connsiteY4786" fmla="*/ 299908 h 6862459"/>
              <a:gd name="connsiteX4787" fmla="*/ 2035810 w 7052477"/>
              <a:gd name="connsiteY4787" fmla="*/ 277293 h 6862459"/>
              <a:gd name="connsiteX4788" fmla="*/ 2058378 w 7052477"/>
              <a:gd name="connsiteY4788" fmla="*/ 254677 h 6862459"/>
              <a:gd name="connsiteX4789" fmla="*/ 3143002 w 7052477"/>
              <a:gd name="connsiteY4789" fmla="*/ 252867 h 6862459"/>
              <a:gd name="connsiteX4790" fmla="*/ 3178208 w 7052477"/>
              <a:gd name="connsiteY4790" fmla="*/ 288148 h 6862459"/>
              <a:gd name="connsiteX4791" fmla="*/ 3178208 w 7052477"/>
              <a:gd name="connsiteY4791" fmla="*/ 288598 h 6862459"/>
              <a:gd name="connsiteX4792" fmla="*/ 3142552 w 7052477"/>
              <a:gd name="connsiteY4792" fmla="*/ 323879 h 6862459"/>
              <a:gd name="connsiteX4793" fmla="*/ 3107346 w 7052477"/>
              <a:gd name="connsiteY4793" fmla="*/ 288148 h 6862459"/>
              <a:gd name="connsiteX4794" fmla="*/ 3143002 w 7052477"/>
              <a:gd name="connsiteY4794" fmla="*/ 252867 h 6862459"/>
              <a:gd name="connsiteX4795" fmla="*/ 1217716 w 7052477"/>
              <a:gd name="connsiteY4795" fmla="*/ 237709 h 6862459"/>
              <a:gd name="connsiteX4796" fmla="*/ 1231708 w 7052477"/>
              <a:gd name="connsiteY4796" fmla="*/ 251732 h 6862459"/>
              <a:gd name="connsiteX4797" fmla="*/ 1217716 w 7052477"/>
              <a:gd name="connsiteY4797" fmla="*/ 265754 h 6862459"/>
              <a:gd name="connsiteX4798" fmla="*/ 1203724 w 7052477"/>
              <a:gd name="connsiteY4798" fmla="*/ 251732 h 6862459"/>
              <a:gd name="connsiteX4799" fmla="*/ 1217716 w 7052477"/>
              <a:gd name="connsiteY4799" fmla="*/ 237709 h 6862459"/>
              <a:gd name="connsiteX4800" fmla="*/ 2238698 w 7052477"/>
              <a:gd name="connsiteY4800" fmla="*/ 235001 h 6862459"/>
              <a:gd name="connsiteX4801" fmla="*/ 2262846 w 7052477"/>
              <a:gd name="connsiteY4801" fmla="*/ 259200 h 6862459"/>
              <a:gd name="connsiteX4802" fmla="*/ 2238698 w 7052477"/>
              <a:gd name="connsiteY4802" fmla="*/ 283398 h 6862459"/>
              <a:gd name="connsiteX4803" fmla="*/ 2214550 w 7052477"/>
              <a:gd name="connsiteY4803" fmla="*/ 259200 h 6862459"/>
              <a:gd name="connsiteX4804" fmla="*/ 2238698 w 7052477"/>
              <a:gd name="connsiteY4804" fmla="*/ 235001 h 6862459"/>
              <a:gd name="connsiteX4805" fmla="*/ 2962908 w 7052477"/>
              <a:gd name="connsiteY4805" fmla="*/ 233870 h 6862459"/>
              <a:gd name="connsiteX4806" fmla="*/ 2995858 w 7052477"/>
              <a:gd name="connsiteY4806" fmla="*/ 266889 h 6862459"/>
              <a:gd name="connsiteX4807" fmla="*/ 2962908 w 7052477"/>
              <a:gd name="connsiteY4807" fmla="*/ 299907 h 6862459"/>
              <a:gd name="connsiteX4808" fmla="*/ 2929959 w 7052477"/>
              <a:gd name="connsiteY4808" fmla="*/ 266889 h 6862459"/>
              <a:gd name="connsiteX4809" fmla="*/ 2962908 w 7052477"/>
              <a:gd name="connsiteY4809" fmla="*/ 233870 h 6862459"/>
              <a:gd name="connsiteX4810" fmla="*/ 4979145 w 7052477"/>
              <a:gd name="connsiteY4810" fmla="*/ 225261 h 6862459"/>
              <a:gd name="connsiteX4811" fmla="*/ 5044592 w 7052477"/>
              <a:gd name="connsiteY4811" fmla="*/ 290846 h 6862459"/>
              <a:gd name="connsiteX4812" fmla="*/ 4979145 w 7052477"/>
              <a:gd name="connsiteY4812" fmla="*/ 356432 h 6862459"/>
              <a:gd name="connsiteX4813" fmla="*/ 4913696 w 7052477"/>
              <a:gd name="connsiteY4813" fmla="*/ 290846 h 6862459"/>
              <a:gd name="connsiteX4814" fmla="*/ 4979145 w 7052477"/>
              <a:gd name="connsiteY4814" fmla="*/ 225261 h 6862459"/>
              <a:gd name="connsiteX4815" fmla="*/ 2419694 w 7052477"/>
              <a:gd name="connsiteY4815" fmla="*/ 223015 h 6862459"/>
              <a:gd name="connsiteX4816" fmla="*/ 2446099 w 7052477"/>
              <a:gd name="connsiteY4816" fmla="*/ 248797 h 6862459"/>
              <a:gd name="connsiteX4817" fmla="*/ 2446107 w 7052477"/>
              <a:gd name="connsiteY4817" fmla="*/ 249466 h 6862459"/>
              <a:gd name="connsiteX4818" fmla="*/ 2419711 w 7052477"/>
              <a:gd name="connsiteY4818" fmla="*/ 275934 h 6862459"/>
              <a:gd name="connsiteX4819" fmla="*/ 2393298 w 7052477"/>
              <a:gd name="connsiteY4819" fmla="*/ 249484 h 6862459"/>
              <a:gd name="connsiteX4820" fmla="*/ 2419694 w 7052477"/>
              <a:gd name="connsiteY4820" fmla="*/ 223015 h 6862459"/>
              <a:gd name="connsiteX4821" fmla="*/ 2782364 w 7052477"/>
              <a:gd name="connsiteY4821" fmla="*/ 222561 h 6862459"/>
              <a:gd name="connsiteX4822" fmla="*/ 2813056 w 7052477"/>
              <a:gd name="connsiteY4822" fmla="*/ 253319 h 6862459"/>
              <a:gd name="connsiteX4823" fmla="*/ 2813057 w 7052477"/>
              <a:gd name="connsiteY4823" fmla="*/ 253544 h 6862459"/>
              <a:gd name="connsiteX4824" fmla="*/ 2782139 w 7052477"/>
              <a:gd name="connsiteY4824" fmla="*/ 284528 h 6862459"/>
              <a:gd name="connsiteX4825" fmla="*/ 2751220 w 7052477"/>
              <a:gd name="connsiteY4825" fmla="*/ 253547 h 6862459"/>
              <a:gd name="connsiteX4826" fmla="*/ 2782138 w 7052477"/>
              <a:gd name="connsiteY4826" fmla="*/ 222562 h 6862459"/>
              <a:gd name="connsiteX4827" fmla="*/ 2782137 w 7052477"/>
              <a:gd name="connsiteY4827" fmla="*/ 222562 h 6862459"/>
              <a:gd name="connsiteX4828" fmla="*/ 2782364 w 7052477"/>
              <a:gd name="connsiteY4828" fmla="*/ 222561 h 6862459"/>
              <a:gd name="connsiteX4829" fmla="*/ 2600916 w 7052477"/>
              <a:gd name="connsiteY4829" fmla="*/ 218944 h 6862459"/>
              <a:gd name="connsiteX4830" fmla="*/ 2629577 w 7052477"/>
              <a:gd name="connsiteY4830" fmla="*/ 247665 h 6862459"/>
              <a:gd name="connsiteX4831" fmla="*/ 2600916 w 7052477"/>
              <a:gd name="connsiteY4831" fmla="*/ 276387 h 6862459"/>
              <a:gd name="connsiteX4832" fmla="*/ 2572254 w 7052477"/>
              <a:gd name="connsiteY4832" fmla="*/ 247665 h 6862459"/>
              <a:gd name="connsiteX4833" fmla="*/ 2600916 w 7052477"/>
              <a:gd name="connsiteY4833" fmla="*/ 218944 h 6862459"/>
              <a:gd name="connsiteX4834" fmla="*/ 3894068 w 7052477"/>
              <a:gd name="connsiteY4834" fmla="*/ 204690 h 6862459"/>
              <a:gd name="connsiteX4835" fmla="*/ 3941010 w 7052477"/>
              <a:gd name="connsiteY4835" fmla="*/ 251730 h 6862459"/>
              <a:gd name="connsiteX4836" fmla="*/ 3941010 w 7052477"/>
              <a:gd name="connsiteY4836" fmla="*/ 252181 h 6862459"/>
              <a:gd name="connsiteX4837" fmla="*/ 3893618 w 7052477"/>
              <a:gd name="connsiteY4837" fmla="*/ 299221 h 6862459"/>
              <a:gd name="connsiteX4838" fmla="*/ 3846677 w 7052477"/>
              <a:gd name="connsiteY4838" fmla="*/ 251730 h 6862459"/>
              <a:gd name="connsiteX4839" fmla="*/ 3894068 w 7052477"/>
              <a:gd name="connsiteY4839" fmla="*/ 204690 h 6862459"/>
              <a:gd name="connsiteX4840" fmla="*/ 5337075 w 7052477"/>
              <a:gd name="connsiteY4840" fmla="*/ 201737 h 6862459"/>
              <a:gd name="connsiteX4841" fmla="*/ 5409744 w 7052477"/>
              <a:gd name="connsiteY4841" fmla="*/ 274786 h 6862459"/>
              <a:gd name="connsiteX4842" fmla="*/ 5409744 w 7052477"/>
              <a:gd name="connsiteY4842" fmla="*/ 275011 h 6862459"/>
              <a:gd name="connsiteX4843" fmla="*/ 5336623 w 7052477"/>
              <a:gd name="connsiteY4843" fmla="*/ 347833 h 6862459"/>
              <a:gd name="connsiteX4844" fmla="*/ 5263953 w 7052477"/>
              <a:gd name="connsiteY4844" fmla="*/ 274559 h 6862459"/>
              <a:gd name="connsiteX4845" fmla="*/ 5337075 w 7052477"/>
              <a:gd name="connsiteY4845" fmla="*/ 201737 h 6862459"/>
              <a:gd name="connsiteX4846" fmla="*/ 747907 w 7052477"/>
              <a:gd name="connsiteY4846" fmla="*/ 199198 h 6862459"/>
              <a:gd name="connsiteX4847" fmla="*/ 758681 w 7052477"/>
              <a:gd name="connsiteY4847" fmla="*/ 210113 h 6862459"/>
              <a:gd name="connsiteX4848" fmla="*/ 747397 w 7052477"/>
              <a:gd name="connsiteY4848" fmla="*/ 221420 h 6862459"/>
              <a:gd name="connsiteX4849" fmla="*/ 736113 w 7052477"/>
              <a:gd name="connsiteY4849" fmla="*/ 210113 h 6862459"/>
              <a:gd name="connsiteX4850" fmla="*/ 746720 w 7052477"/>
              <a:gd name="connsiteY4850" fmla="*/ 199257 h 6862459"/>
              <a:gd name="connsiteX4851" fmla="*/ 747907 w 7052477"/>
              <a:gd name="connsiteY4851" fmla="*/ 199198 h 6862459"/>
              <a:gd name="connsiteX4852" fmla="*/ 290844 w 7052477"/>
              <a:gd name="connsiteY4852" fmla="*/ 195634 h 6862459"/>
              <a:gd name="connsiteX4853" fmla="*/ 298291 w 7052477"/>
              <a:gd name="connsiteY4853" fmla="*/ 203097 h 6862459"/>
              <a:gd name="connsiteX4854" fmla="*/ 292248 w 7052477"/>
              <a:gd name="connsiteY4854" fmla="*/ 209153 h 6862459"/>
              <a:gd name="connsiteX4855" fmla="*/ 283622 w 7052477"/>
              <a:gd name="connsiteY4855" fmla="*/ 203097 h 6862459"/>
              <a:gd name="connsiteX4856" fmla="*/ 290844 w 7052477"/>
              <a:gd name="connsiteY4856" fmla="*/ 195634 h 6862459"/>
              <a:gd name="connsiteX4857" fmla="*/ 6024724 w 7052477"/>
              <a:gd name="connsiteY4857" fmla="*/ 195401 h 6862459"/>
              <a:gd name="connsiteX4858" fmla="*/ 6025176 w 7052477"/>
              <a:gd name="connsiteY4858" fmla="*/ 195401 h 6862459"/>
              <a:gd name="connsiteX4859" fmla="*/ 6111612 w 7052477"/>
              <a:gd name="connsiteY4859" fmla="*/ 282472 h 6862459"/>
              <a:gd name="connsiteX4860" fmla="*/ 6024724 w 7052477"/>
              <a:gd name="connsiteY4860" fmla="*/ 369543 h 6862459"/>
              <a:gd name="connsiteX4861" fmla="*/ 5937836 w 7052477"/>
              <a:gd name="connsiteY4861" fmla="*/ 282472 h 6862459"/>
              <a:gd name="connsiteX4862" fmla="*/ 6024724 w 7052477"/>
              <a:gd name="connsiteY4862" fmla="*/ 195401 h 6862459"/>
              <a:gd name="connsiteX4863" fmla="*/ 5686203 w 7052477"/>
              <a:gd name="connsiteY4863" fmla="*/ 192237 h 6862459"/>
              <a:gd name="connsiteX4864" fmla="*/ 5766320 w 7052477"/>
              <a:gd name="connsiteY4864" fmla="*/ 272523 h 6862459"/>
              <a:gd name="connsiteX4865" fmla="*/ 5686203 w 7052477"/>
              <a:gd name="connsiteY4865" fmla="*/ 352808 h 6862459"/>
              <a:gd name="connsiteX4866" fmla="*/ 5606085 w 7052477"/>
              <a:gd name="connsiteY4866" fmla="*/ 272523 h 6862459"/>
              <a:gd name="connsiteX4867" fmla="*/ 5686203 w 7052477"/>
              <a:gd name="connsiteY4867" fmla="*/ 192237 h 6862459"/>
              <a:gd name="connsiteX4868" fmla="*/ 4447664 w 7052477"/>
              <a:gd name="connsiteY4868" fmla="*/ 189984 h 6862459"/>
              <a:gd name="connsiteX4869" fmla="*/ 4503633 w 7052477"/>
              <a:gd name="connsiteY4869" fmla="*/ 246296 h 6862459"/>
              <a:gd name="connsiteX4870" fmla="*/ 4503633 w 7052477"/>
              <a:gd name="connsiteY4870" fmla="*/ 246523 h 6862459"/>
              <a:gd name="connsiteX4871" fmla="*/ 4447213 w 7052477"/>
              <a:gd name="connsiteY4871" fmla="*/ 302608 h 6862459"/>
              <a:gd name="connsiteX4872" fmla="*/ 4391244 w 7052477"/>
              <a:gd name="connsiteY4872" fmla="*/ 246071 h 6862459"/>
              <a:gd name="connsiteX4873" fmla="*/ 4447664 w 7052477"/>
              <a:gd name="connsiteY4873" fmla="*/ 189984 h 6862459"/>
              <a:gd name="connsiteX4874" fmla="*/ 1391265 w 7052477"/>
              <a:gd name="connsiteY4874" fmla="*/ 185016 h 6862459"/>
              <a:gd name="connsiteX4875" fmla="*/ 1406837 w 7052477"/>
              <a:gd name="connsiteY4875" fmla="*/ 200621 h 6862459"/>
              <a:gd name="connsiteX4876" fmla="*/ 1391265 w 7052477"/>
              <a:gd name="connsiteY4876" fmla="*/ 216226 h 6862459"/>
              <a:gd name="connsiteX4877" fmla="*/ 1375693 w 7052477"/>
              <a:gd name="connsiteY4877" fmla="*/ 200621 h 6862459"/>
              <a:gd name="connsiteX4878" fmla="*/ 1391265 w 7052477"/>
              <a:gd name="connsiteY4878" fmla="*/ 185016 h 6862459"/>
              <a:gd name="connsiteX4879" fmla="*/ 3720068 w 7052477"/>
              <a:gd name="connsiteY4879" fmla="*/ 155614 h 6862459"/>
              <a:gd name="connsiteX4880" fmla="*/ 3764979 w 7052477"/>
              <a:gd name="connsiteY4880" fmla="*/ 200620 h 6862459"/>
              <a:gd name="connsiteX4881" fmla="*/ 3720068 w 7052477"/>
              <a:gd name="connsiteY4881" fmla="*/ 245625 h 6862459"/>
              <a:gd name="connsiteX4882" fmla="*/ 3675158 w 7052477"/>
              <a:gd name="connsiteY4882" fmla="*/ 200620 h 6862459"/>
              <a:gd name="connsiteX4883" fmla="*/ 3720068 w 7052477"/>
              <a:gd name="connsiteY4883" fmla="*/ 155614 h 6862459"/>
              <a:gd name="connsiteX4884" fmla="*/ 4820490 w 7052477"/>
              <a:gd name="connsiteY4884" fmla="*/ 139095 h 6862459"/>
              <a:gd name="connsiteX4885" fmla="*/ 4821397 w 7052477"/>
              <a:gd name="connsiteY4885" fmla="*/ 139099 h 6862459"/>
              <a:gd name="connsiteX4886" fmla="*/ 4884358 w 7052477"/>
              <a:gd name="connsiteY4886" fmla="*/ 203550 h 6862459"/>
              <a:gd name="connsiteX4887" fmla="*/ 4820494 w 7052477"/>
              <a:gd name="connsiteY4887" fmla="*/ 267100 h 6862459"/>
              <a:gd name="connsiteX4888" fmla="*/ 4756623 w 7052477"/>
              <a:gd name="connsiteY4888" fmla="*/ 203099 h 6862459"/>
              <a:gd name="connsiteX4889" fmla="*/ 4820490 w 7052477"/>
              <a:gd name="connsiteY4889" fmla="*/ 139095 h 6862459"/>
              <a:gd name="connsiteX4890" fmla="*/ 1567070 w 7052477"/>
              <a:gd name="connsiteY4890" fmla="*/ 138653 h 6862459"/>
              <a:gd name="connsiteX4891" fmla="*/ 1567071 w 7052477"/>
              <a:gd name="connsiteY4891" fmla="*/ 138653 h 6862459"/>
              <a:gd name="connsiteX4892" fmla="*/ 1584899 w 7052477"/>
              <a:gd name="connsiteY4892" fmla="*/ 156521 h 6862459"/>
              <a:gd name="connsiteX4893" fmla="*/ 1584901 w 7052477"/>
              <a:gd name="connsiteY4893" fmla="*/ 156748 h 6862459"/>
              <a:gd name="connsiteX4894" fmla="*/ 1567071 w 7052477"/>
              <a:gd name="connsiteY4894" fmla="*/ 174614 h 6862459"/>
              <a:gd name="connsiteX4895" fmla="*/ 1549016 w 7052477"/>
              <a:gd name="connsiteY4895" fmla="*/ 156521 h 6862459"/>
              <a:gd name="connsiteX4896" fmla="*/ 1549017 w 7052477"/>
              <a:gd name="connsiteY4896" fmla="*/ 156293 h 6862459"/>
              <a:gd name="connsiteX4897" fmla="*/ 1567070 w 7052477"/>
              <a:gd name="connsiteY4897" fmla="*/ 138653 h 6862459"/>
              <a:gd name="connsiteX4898" fmla="*/ 915077 w 7052477"/>
              <a:gd name="connsiteY4898" fmla="*/ 130053 h 6862459"/>
              <a:gd name="connsiteX4899" fmla="*/ 927490 w 7052477"/>
              <a:gd name="connsiteY4899" fmla="*/ 142493 h 6862459"/>
              <a:gd name="connsiteX4900" fmla="*/ 915077 w 7052477"/>
              <a:gd name="connsiteY4900" fmla="*/ 154931 h 6862459"/>
              <a:gd name="connsiteX4901" fmla="*/ 902665 w 7052477"/>
              <a:gd name="connsiteY4901" fmla="*/ 142493 h 6862459"/>
              <a:gd name="connsiteX4902" fmla="*/ 915077 w 7052477"/>
              <a:gd name="connsiteY4902" fmla="*/ 130053 h 6862459"/>
              <a:gd name="connsiteX4903" fmla="*/ 5131 w 7052477"/>
              <a:gd name="connsiteY4903" fmla="*/ 124620 h 6862459"/>
              <a:gd name="connsiteX4904" fmla="*/ 7509 w 7052477"/>
              <a:gd name="connsiteY4904" fmla="*/ 124620 h 6862459"/>
              <a:gd name="connsiteX4905" fmla="*/ 12526 w 7052477"/>
              <a:gd name="connsiteY4905" fmla="*/ 132031 h 6862459"/>
              <a:gd name="connsiteX4906" fmla="*/ 5131 w 7052477"/>
              <a:gd name="connsiteY4906" fmla="*/ 137059 h 6862459"/>
              <a:gd name="connsiteX4907" fmla="*/ 114 w 7052477"/>
              <a:gd name="connsiteY4907" fmla="*/ 132031 h 6862459"/>
              <a:gd name="connsiteX4908" fmla="*/ 5131 w 7052477"/>
              <a:gd name="connsiteY4908" fmla="*/ 124620 h 6862459"/>
              <a:gd name="connsiteX4909" fmla="*/ 4280660 w 7052477"/>
              <a:gd name="connsiteY4909" fmla="*/ 121007 h 6862459"/>
              <a:gd name="connsiteX4910" fmla="*/ 4335049 w 7052477"/>
              <a:gd name="connsiteY4910" fmla="*/ 175510 h 6862459"/>
              <a:gd name="connsiteX4911" fmla="*/ 4280660 w 7052477"/>
              <a:gd name="connsiteY4911" fmla="*/ 230014 h 6862459"/>
              <a:gd name="connsiteX4912" fmla="*/ 4226271 w 7052477"/>
              <a:gd name="connsiteY4912" fmla="*/ 175510 h 6862459"/>
              <a:gd name="connsiteX4913" fmla="*/ 4280660 w 7052477"/>
              <a:gd name="connsiteY4913" fmla="*/ 121007 h 6862459"/>
              <a:gd name="connsiteX4914" fmla="*/ 3544262 w 7052477"/>
              <a:gd name="connsiteY4914" fmla="*/ 113097 h 6862459"/>
              <a:gd name="connsiteX4915" fmla="*/ 3587367 w 7052477"/>
              <a:gd name="connsiteY4915" fmla="*/ 156520 h 6862459"/>
              <a:gd name="connsiteX4916" fmla="*/ 3544264 w 7052477"/>
              <a:gd name="connsiteY4916" fmla="*/ 199489 h 6862459"/>
              <a:gd name="connsiteX4917" fmla="*/ 3501158 w 7052477"/>
              <a:gd name="connsiteY4917" fmla="*/ 156294 h 6862459"/>
              <a:gd name="connsiteX4918" fmla="*/ 3544262 w 7052477"/>
              <a:gd name="connsiteY4918" fmla="*/ 113097 h 6862459"/>
              <a:gd name="connsiteX4919" fmla="*/ 452657 w 7052477"/>
              <a:gd name="connsiteY4919" fmla="*/ 113089 h 6862459"/>
              <a:gd name="connsiteX4920" fmla="*/ 461684 w 7052477"/>
              <a:gd name="connsiteY4920" fmla="*/ 122135 h 6862459"/>
              <a:gd name="connsiteX4921" fmla="*/ 461681 w 7052477"/>
              <a:gd name="connsiteY4921" fmla="*/ 122363 h 6862459"/>
              <a:gd name="connsiteX4922" fmla="*/ 452657 w 7052477"/>
              <a:gd name="connsiteY4922" fmla="*/ 130955 h 6862459"/>
              <a:gd name="connsiteX4923" fmla="*/ 452199 w 7052477"/>
              <a:gd name="connsiteY4923" fmla="*/ 130955 h 6862459"/>
              <a:gd name="connsiteX4924" fmla="*/ 443855 w 7052477"/>
              <a:gd name="connsiteY4924" fmla="*/ 122135 h 6862459"/>
              <a:gd name="connsiteX4925" fmla="*/ 443852 w 7052477"/>
              <a:gd name="connsiteY4925" fmla="*/ 121905 h 6862459"/>
              <a:gd name="connsiteX4926" fmla="*/ 452657 w 7052477"/>
              <a:gd name="connsiteY4926" fmla="*/ 113089 h 6862459"/>
              <a:gd name="connsiteX4927" fmla="*/ 5183837 w 7052477"/>
              <a:gd name="connsiteY4927" fmla="*/ 105621 h 6862459"/>
              <a:gd name="connsiteX4928" fmla="*/ 5184289 w 7052477"/>
              <a:gd name="connsiteY4928" fmla="*/ 105621 h 6862459"/>
              <a:gd name="connsiteX4929" fmla="*/ 5255604 w 7052477"/>
              <a:gd name="connsiteY4929" fmla="*/ 177539 h 6862459"/>
              <a:gd name="connsiteX4930" fmla="*/ 5183837 w 7052477"/>
              <a:gd name="connsiteY4930" fmla="*/ 249456 h 6862459"/>
              <a:gd name="connsiteX4931" fmla="*/ 5112070 w 7052477"/>
              <a:gd name="connsiteY4931" fmla="*/ 177539 h 6862459"/>
              <a:gd name="connsiteX4932" fmla="*/ 5183837 w 7052477"/>
              <a:gd name="connsiteY4932" fmla="*/ 105621 h 6862459"/>
              <a:gd name="connsiteX4933" fmla="*/ 1744456 w 7052477"/>
              <a:gd name="connsiteY4933" fmla="*/ 99528 h 6862459"/>
              <a:gd name="connsiteX4934" fmla="*/ 1764541 w 7052477"/>
              <a:gd name="connsiteY4934" fmla="*/ 119657 h 6862459"/>
              <a:gd name="connsiteX4935" fmla="*/ 1744456 w 7052477"/>
              <a:gd name="connsiteY4935" fmla="*/ 139786 h 6862459"/>
              <a:gd name="connsiteX4936" fmla="*/ 1724370 w 7052477"/>
              <a:gd name="connsiteY4936" fmla="*/ 119657 h 6862459"/>
              <a:gd name="connsiteX4937" fmla="*/ 1744456 w 7052477"/>
              <a:gd name="connsiteY4937" fmla="*/ 99528 h 6862459"/>
              <a:gd name="connsiteX4938" fmla="*/ 5538381 w 7052477"/>
              <a:gd name="connsiteY4938" fmla="*/ 87753 h 6862459"/>
              <a:gd name="connsiteX4939" fmla="*/ 5617371 w 7052477"/>
              <a:gd name="connsiteY4939" fmla="*/ 166907 h 6862459"/>
              <a:gd name="connsiteX4940" fmla="*/ 5538381 w 7052477"/>
              <a:gd name="connsiteY4940" fmla="*/ 246062 h 6862459"/>
              <a:gd name="connsiteX4941" fmla="*/ 5459393 w 7052477"/>
              <a:gd name="connsiteY4941" fmla="*/ 166907 h 6862459"/>
              <a:gd name="connsiteX4942" fmla="*/ 5538381 w 7052477"/>
              <a:gd name="connsiteY4942" fmla="*/ 87753 h 6862459"/>
              <a:gd name="connsiteX4943" fmla="*/ 5883900 w 7052477"/>
              <a:gd name="connsiteY4943" fmla="*/ 82777 h 6862459"/>
              <a:gd name="connsiteX4944" fmla="*/ 5970110 w 7052477"/>
              <a:gd name="connsiteY4944" fmla="*/ 169168 h 6862459"/>
              <a:gd name="connsiteX4945" fmla="*/ 5883900 w 7052477"/>
              <a:gd name="connsiteY4945" fmla="*/ 255561 h 6862459"/>
              <a:gd name="connsiteX4946" fmla="*/ 5797688 w 7052477"/>
              <a:gd name="connsiteY4946" fmla="*/ 169168 h 6862459"/>
              <a:gd name="connsiteX4947" fmla="*/ 5883900 w 7052477"/>
              <a:gd name="connsiteY4947" fmla="*/ 82777 h 6862459"/>
              <a:gd name="connsiteX4948" fmla="*/ 3366877 w 7052477"/>
              <a:gd name="connsiteY4948" fmla="*/ 78722 h 6862459"/>
              <a:gd name="connsiteX4949" fmla="*/ 3407725 w 7052477"/>
              <a:gd name="connsiteY4949" fmla="*/ 119656 h 6862459"/>
              <a:gd name="connsiteX4950" fmla="*/ 3366877 w 7052477"/>
              <a:gd name="connsiteY4950" fmla="*/ 160591 h 6862459"/>
              <a:gd name="connsiteX4951" fmla="*/ 3326029 w 7052477"/>
              <a:gd name="connsiteY4951" fmla="*/ 119656 h 6862459"/>
              <a:gd name="connsiteX4952" fmla="*/ 3366877 w 7052477"/>
              <a:gd name="connsiteY4952" fmla="*/ 78722 h 6862459"/>
              <a:gd name="connsiteX4953" fmla="*/ 6844262 w 7052477"/>
              <a:gd name="connsiteY4953" fmla="*/ 77409 h 6862459"/>
              <a:gd name="connsiteX4954" fmla="*/ 6850491 w 7052477"/>
              <a:gd name="connsiteY4954" fmla="*/ 108329 h 6862459"/>
              <a:gd name="connsiteX4955" fmla="*/ 6845467 w 7052477"/>
              <a:gd name="connsiteY4955" fmla="*/ 133267 h 6862459"/>
              <a:gd name="connsiteX4956" fmla="*/ 6871479 w 7052477"/>
              <a:gd name="connsiteY4956" fmla="*/ 128005 h 6862459"/>
              <a:gd name="connsiteX4957" fmla="*/ 6913557 w 7052477"/>
              <a:gd name="connsiteY4957" fmla="*/ 136518 h 6862459"/>
              <a:gd name="connsiteX4958" fmla="*/ 6947866 w 7052477"/>
              <a:gd name="connsiteY4958" fmla="*/ 159698 h 6862459"/>
              <a:gd name="connsiteX4959" fmla="*/ 6945246 w 7052477"/>
              <a:gd name="connsiteY4959" fmla="*/ 149231 h 6862459"/>
              <a:gd name="connsiteX4960" fmla="*/ 6949066 w 7052477"/>
              <a:gd name="connsiteY4960" fmla="*/ 121347 h 6862459"/>
              <a:gd name="connsiteX4961" fmla="*/ 6939211 w 7052477"/>
              <a:gd name="connsiteY4961" fmla="*/ 123680 h 6862459"/>
              <a:gd name="connsiteX4962" fmla="*/ 6856091 w 7052477"/>
              <a:gd name="connsiteY4962" fmla="*/ 93416 h 6862459"/>
              <a:gd name="connsiteX4963" fmla="*/ 1923421 w 7052477"/>
              <a:gd name="connsiteY4963" fmla="*/ 67867 h 6862459"/>
              <a:gd name="connsiteX4964" fmla="*/ 1945989 w 7052477"/>
              <a:gd name="connsiteY4964" fmla="*/ 90483 h 6862459"/>
              <a:gd name="connsiteX4965" fmla="*/ 1923421 w 7052477"/>
              <a:gd name="connsiteY4965" fmla="*/ 113098 h 6862459"/>
              <a:gd name="connsiteX4966" fmla="*/ 1900853 w 7052477"/>
              <a:gd name="connsiteY4966" fmla="*/ 90483 h 6862459"/>
              <a:gd name="connsiteX4967" fmla="*/ 1923421 w 7052477"/>
              <a:gd name="connsiteY4967" fmla="*/ 67867 h 6862459"/>
              <a:gd name="connsiteX4968" fmla="*/ 1085918 w 7052477"/>
              <a:gd name="connsiteY4968" fmla="*/ 67861 h 6862459"/>
              <a:gd name="connsiteX4969" fmla="*/ 1100362 w 7052477"/>
              <a:gd name="connsiteY4969" fmla="*/ 82336 h 6862459"/>
              <a:gd name="connsiteX4970" fmla="*/ 1100362 w 7052477"/>
              <a:gd name="connsiteY4970" fmla="*/ 82785 h 6862459"/>
              <a:gd name="connsiteX4971" fmla="*/ 1085470 w 7052477"/>
              <a:gd name="connsiteY4971" fmla="*/ 97260 h 6862459"/>
              <a:gd name="connsiteX4972" fmla="*/ 1071027 w 7052477"/>
              <a:gd name="connsiteY4972" fmla="*/ 82336 h 6862459"/>
              <a:gd name="connsiteX4973" fmla="*/ 1085918 w 7052477"/>
              <a:gd name="connsiteY4973" fmla="*/ 67861 h 6862459"/>
              <a:gd name="connsiteX4974" fmla="*/ 4658677 w 7052477"/>
              <a:gd name="connsiteY4974" fmla="*/ 59037 h 6862459"/>
              <a:gd name="connsiteX4975" fmla="*/ 4720740 w 7052477"/>
              <a:gd name="connsiteY4975" fmla="*/ 121231 h 6862459"/>
              <a:gd name="connsiteX4976" fmla="*/ 4658677 w 7052477"/>
              <a:gd name="connsiteY4976" fmla="*/ 183423 h 6862459"/>
              <a:gd name="connsiteX4977" fmla="*/ 4596614 w 7052477"/>
              <a:gd name="connsiteY4977" fmla="*/ 121231 h 6862459"/>
              <a:gd name="connsiteX4978" fmla="*/ 4658677 w 7052477"/>
              <a:gd name="connsiteY4978" fmla="*/ 59037 h 6862459"/>
              <a:gd name="connsiteX4979" fmla="*/ 4111174 w 7052477"/>
              <a:gd name="connsiteY4979" fmla="*/ 58588 h 6862459"/>
              <a:gd name="connsiteX4980" fmla="*/ 4163757 w 7052477"/>
              <a:gd name="connsiteY4980" fmla="*/ 111282 h 6862459"/>
              <a:gd name="connsiteX4981" fmla="*/ 4111174 w 7052477"/>
              <a:gd name="connsiteY4981" fmla="*/ 163976 h 6862459"/>
              <a:gd name="connsiteX4982" fmla="*/ 4058590 w 7052477"/>
              <a:gd name="connsiteY4982" fmla="*/ 111282 h 6862459"/>
              <a:gd name="connsiteX4983" fmla="*/ 4111174 w 7052477"/>
              <a:gd name="connsiteY4983" fmla="*/ 58588 h 6862459"/>
              <a:gd name="connsiteX4984" fmla="*/ 3187912 w 7052477"/>
              <a:gd name="connsiteY4984" fmla="*/ 51584 h 6862459"/>
              <a:gd name="connsiteX4985" fmla="*/ 3187914 w 7052477"/>
              <a:gd name="connsiteY4985" fmla="*/ 51584 h 6862459"/>
              <a:gd name="connsiteX4986" fmla="*/ 3226278 w 7052477"/>
              <a:gd name="connsiteY4986" fmla="*/ 90482 h 6862459"/>
              <a:gd name="connsiteX4987" fmla="*/ 3187462 w 7052477"/>
              <a:gd name="connsiteY4987" fmla="*/ 128928 h 6862459"/>
              <a:gd name="connsiteX4988" fmla="*/ 3149097 w 7052477"/>
              <a:gd name="connsiteY4988" fmla="*/ 90030 h 6862459"/>
              <a:gd name="connsiteX4989" fmla="*/ 3187912 w 7052477"/>
              <a:gd name="connsiteY4989" fmla="*/ 51584 h 6862459"/>
              <a:gd name="connsiteX4990" fmla="*/ 2103289 w 7052477"/>
              <a:gd name="connsiteY4990" fmla="*/ 43442 h 6862459"/>
              <a:gd name="connsiteX4991" fmla="*/ 2127889 w 7052477"/>
              <a:gd name="connsiteY4991" fmla="*/ 68093 h 6862459"/>
              <a:gd name="connsiteX4992" fmla="*/ 2103289 w 7052477"/>
              <a:gd name="connsiteY4992" fmla="*/ 92744 h 6862459"/>
              <a:gd name="connsiteX4993" fmla="*/ 2078690 w 7052477"/>
              <a:gd name="connsiteY4993" fmla="*/ 68093 h 6862459"/>
              <a:gd name="connsiteX4994" fmla="*/ 2103289 w 7052477"/>
              <a:gd name="connsiteY4994" fmla="*/ 43442 h 6862459"/>
              <a:gd name="connsiteX4995" fmla="*/ 617404 w 7052477"/>
              <a:gd name="connsiteY4995" fmla="*/ 34838 h 6862459"/>
              <a:gd name="connsiteX4996" fmla="*/ 628011 w 7052477"/>
              <a:gd name="connsiteY4996" fmla="*/ 45467 h 6862459"/>
              <a:gd name="connsiteX4997" fmla="*/ 617404 w 7052477"/>
              <a:gd name="connsiteY4997" fmla="*/ 56097 h 6862459"/>
              <a:gd name="connsiteX4998" fmla="*/ 606797 w 7052477"/>
              <a:gd name="connsiteY4998" fmla="*/ 45467 h 6862459"/>
              <a:gd name="connsiteX4999" fmla="*/ 617404 w 7052477"/>
              <a:gd name="connsiteY4999" fmla="*/ 34838 h 6862459"/>
              <a:gd name="connsiteX5000" fmla="*/ 163334 w 7052477"/>
              <a:gd name="connsiteY5000" fmla="*/ 34157 h 6862459"/>
              <a:gd name="connsiteX5001" fmla="*/ 171007 w 7052477"/>
              <a:gd name="connsiteY5001" fmla="*/ 41847 h 6862459"/>
              <a:gd name="connsiteX5002" fmla="*/ 171007 w 7052477"/>
              <a:gd name="connsiteY5002" fmla="*/ 44513 h 6862459"/>
              <a:gd name="connsiteX5003" fmla="*/ 161891 w 7052477"/>
              <a:gd name="connsiteY5003" fmla="*/ 50982 h 6862459"/>
              <a:gd name="connsiteX5004" fmla="*/ 155435 w 7052477"/>
              <a:gd name="connsiteY5004" fmla="*/ 41847 h 6862459"/>
              <a:gd name="connsiteX5005" fmla="*/ 155438 w 7052477"/>
              <a:gd name="connsiteY5005" fmla="*/ 41617 h 6862459"/>
              <a:gd name="connsiteX5006" fmla="*/ 163334 w 7052477"/>
              <a:gd name="connsiteY5006" fmla="*/ 34157 h 6862459"/>
              <a:gd name="connsiteX5007" fmla="*/ 3008045 w 7052477"/>
              <a:gd name="connsiteY5007" fmla="*/ 31682 h 6862459"/>
              <a:gd name="connsiteX5008" fmla="*/ 3044379 w 7052477"/>
              <a:gd name="connsiteY5008" fmla="*/ 68093 h 6862459"/>
              <a:gd name="connsiteX5009" fmla="*/ 3008045 w 7052477"/>
              <a:gd name="connsiteY5009" fmla="*/ 104505 h 6862459"/>
              <a:gd name="connsiteX5010" fmla="*/ 2971710 w 7052477"/>
              <a:gd name="connsiteY5010" fmla="*/ 68093 h 6862459"/>
              <a:gd name="connsiteX5011" fmla="*/ 3008045 w 7052477"/>
              <a:gd name="connsiteY5011" fmla="*/ 31682 h 6862459"/>
              <a:gd name="connsiteX5012" fmla="*/ 2283834 w 7052477"/>
              <a:gd name="connsiteY5012" fmla="*/ 26254 h 6862459"/>
              <a:gd name="connsiteX5013" fmla="*/ 2310916 w 7052477"/>
              <a:gd name="connsiteY5013" fmla="*/ 53166 h 6862459"/>
              <a:gd name="connsiteX5014" fmla="*/ 2310917 w 7052477"/>
              <a:gd name="connsiteY5014" fmla="*/ 53392 h 6862459"/>
              <a:gd name="connsiteX5015" fmla="*/ 2283836 w 7052477"/>
              <a:gd name="connsiteY5015" fmla="*/ 80531 h 6862459"/>
              <a:gd name="connsiteX5016" fmla="*/ 2256753 w 7052477"/>
              <a:gd name="connsiteY5016" fmla="*/ 53394 h 6862459"/>
              <a:gd name="connsiteX5017" fmla="*/ 2283834 w 7052477"/>
              <a:gd name="connsiteY5017" fmla="*/ 26254 h 6862459"/>
              <a:gd name="connsiteX5018" fmla="*/ 2827500 w 7052477"/>
              <a:gd name="connsiteY5018" fmla="*/ 19017 h 6862459"/>
              <a:gd name="connsiteX5019" fmla="*/ 2861577 w 7052477"/>
              <a:gd name="connsiteY5019" fmla="*/ 53166 h 6862459"/>
              <a:gd name="connsiteX5020" fmla="*/ 2861577 w 7052477"/>
              <a:gd name="connsiteY5020" fmla="*/ 53617 h 6862459"/>
              <a:gd name="connsiteX5021" fmla="*/ 2827050 w 7052477"/>
              <a:gd name="connsiteY5021" fmla="*/ 87768 h 6862459"/>
              <a:gd name="connsiteX5022" fmla="*/ 2792972 w 7052477"/>
              <a:gd name="connsiteY5022" fmla="*/ 53166 h 6862459"/>
              <a:gd name="connsiteX5023" fmla="*/ 2827500 w 7052477"/>
              <a:gd name="connsiteY5023" fmla="*/ 19017 h 6862459"/>
              <a:gd name="connsiteX5024" fmla="*/ 2465056 w 7052477"/>
              <a:gd name="connsiteY5024" fmla="*/ 16755 h 6862459"/>
              <a:gd name="connsiteX5025" fmla="*/ 2494169 w 7052477"/>
              <a:gd name="connsiteY5025" fmla="*/ 45251 h 6862459"/>
              <a:gd name="connsiteX5026" fmla="*/ 2494177 w 7052477"/>
              <a:gd name="connsiteY5026" fmla="*/ 45921 h 6862459"/>
              <a:gd name="connsiteX5027" fmla="*/ 2465072 w 7052477"/>
              <a:gd name="connsiteY5027" fmla="*/ 75103 h 6862459"/>
              <a:gd name="connsiteX5028" fmla="*/ 2435951 w 7052477"/>
              <a:gd name="connsiteY5028" fmla="*/ 45937 h 6862459"/>
              <a:gd name="connsiteX5029" fmla="*/ 2465056 w 7052477"/>
              <a:gd name="connsiteY5029" fmla="*/ 16755 h 6862459"/>
              <a:gd name="connsiteX5030" fmla="*/ 5027440 w 7052477"/>
              <a:gd name="connsiteY5030" fmla="*/ 15612 h 6862459"/>
              <a:gd name="connsiteX5031" fmla="*/ 5097401 w 7052477"/>
              <a:gd name="connsiteY5031" fmla="*/ 85720 h 6862459"/>
              <a:gd name="connsiteX5032" fmla="*/ 5027440 w 7052477"/>
              <a:gd name="connsiteY5032" fmla="*/ 155828 h 6862459"/>
              <a:gd name="connsiteX5033" fmla="*/ 4957478 w 7052477"/>
              <a:gd name="connsiteY5033" fmla="*/ 85720 h 6862459"/>
              <a:gd name="connsiteX5034" fmla="*/ 5027440 w 7052477"/>
              <a:gd name="connsiteY5034" fmla="*/ 15612 h 6862459"/>
              <a:gd name="connsiteX5035" fmla="*/ 2646277 w 7052477"/>
              <a:gd name="connsiteY5035" fmla="*/ 14494 h 6862459"/>
              <a:gd name="connsiteX5036" fmla="*/ 2646278 w 7052477"/>
              <a:gd name="connsiteY5036" fmla="*/ 14494 h 6862459"/>
              <a:gd name="connsiteX5037" fmla="*/ 2677647 w 7052477"/>
              <a:gd name="connsiteY5037" fmla="*/ 45251 h 6862459"/>
              <a:gd name="connsiteX5038" fmla="*/ 2677654 w 7052477"/>
              <a:gd name="connsiteY5038" fmla="*/ 45922 h 6862459"/>
              <a:gd name="connsiteX5039" fmla="*/ 2646292 w 7052477"/>
              <a:gd name="connsiteY5039" fmla="*/ 77365 h 6862459"/>
              <a:gd name="connsiteX5040" fmla="*/ 2614915 w 7052477"/>
              <a:gd name="connsiteY5040" fmla="*/ 45937 h 6862459"/>
              <a:gd name="connsiteX5041" fmla="*/ 2646277 w 7052477"/>
              <a:gd name="connsiteY5041" fmla="*/ 14494 h 6862459"/>
              <a:gd name="connsiteX5042" fmla="*/ 1259016 w 7052477"/>
              <a:gd name="connsiteY5042" fmla="*/ 11322 h 6862459"/>
              <a:gd name="connsiteX5043" fmla="*/ 1275265 w 7052477"/>
              <a:gd name="connsiteY5043" fmla="*/ 27606 h 6862459"/>
              <a:gd name="connsiteX5044" fmla="*/ 1259016 w 7052477"/>
              <a:gd name="connsiteY5044" fmla="*/ 43890 h 6862459"/>
              <a:gd name="connsiteX5045" fmla="*/ 1242767 w 7052477"/>
              <a:gd name="connsiteY5045" fmla="*/ 27606 h 6862459"/>
              <a:gd name="connsiteX5046" fmla="*/ 1259016 w 7052477"/>
              <a:gd name="connsiteY5046" fmla="*/ 11322 h 6862459"/>
              <a:gd name="connsiteX5047" fmla="*/ 3939205 w 7052477"/>
              <a:gd name="connsiteY5047" fmla="*/ 3406 h 6862459"/>
              <a:gd name="connsiteX5048" fmla="*/ 3989532 w 7052477"/>
              <a:gd name="connsiteY5048" fmla="*/ 53839 h 6862459"/>
              <a:gd name="connsiteX5049" fmla="*/ 3939205 w 7052477"/>
              <a:gd name="connsiteY5049" fmla="*/ 104271 h 6862459"/>
              <a:gd name="connsiteX5050" fmla="*/ 3888878 w 7052477"/>
              <a:gd name="connsiteY5050" fmla="*/ 53839 h 6862459"/>
              <a:gd name="connsiteX5051" fmla="*/ 3939205 w 7052477"/>
              <a:gd name="connsiteY5051" fmla="*/ 3406 h 6862459"/>
              <a:gd name="connsiteX5052" fmla="*/ 3716683 w 7052477"/>
              <a:gd name="connsiteY5052" fmla="*/ 14 h 6862459"/>
              <a:gd name="connsiteX5053" fmla="*/ 3813049 w 7052477"/>
              <a:gd name="connsiteY5053" fmla="*/ 14 h 6862459"/>
              <a:gd name="connsiteX5054" fmla="*/ 3813049 w 7052477"/>
              <a:gd name="connsiteY5054" fmla="*/ 3180 h 6862459"/>
              <a:gd name="connsiteX5055" fmla="*/ 3765430 w 7052477"/>
              <a:gd name="connsiteY5055" fmla="*/ 52030 h 6862459"/>
              <a:gd name="connsiteX5056" fmla="*/ 3716683 w 7052477"/>
              <a:gd name="connsiteY5056" fmla="*/ 3180 h 6862459"/>
              <a:gd name="connsiteX5057" fmla="*/ 3716683 w 7052477"/>
              <a:gd name="connsiteY5057" fmla="*/ 14 h 6862459"/>
              <a:gd name="connsiteX5058" fmla="*/ 4272761 w 7052477"/>
              <a:gd name="connsiteY5058" fmla="*/ 10 h 6862459"/>
              <a:gd name="connsiteX5059" fmla="*/ 4379960 w 7052477"/>
              <a:gd name="connsiteY5059" fmla="*/ 10 h 6862459"/>
              <a:gd name="connsiteX5060" fmla="*/ 4326473 w 7052477"/>
              <a:gd name="connsiteY5060" fmla="*/ 34840 h 6862459"/>
              <a:gd name="connsiteX5061" fmla="*/ 4272761 w 7052477"/>
              <a:gd name="connsiteY5061" fmla="*/ 10 h 6862459"/>
              <a:gd name="connsiteX5062" fmla="*/ 4454209 w 7052477"/>
              <a:gd name="connsiteY5062" fmla="*/ 10 h 6862459"/>
              <a:gd name="connsiteX5063" fmla="*/ 4533424 w 7052477"/>
              <a:gd name="connsiteY5063" fmla="*/ 10 h 6862459"/>
              <a:gd name="connsiteX5064" fmla="*/ 4539825 w 7052477"/>
              <a:gd name="connsiteY5064" fmla="*/ 6425 h 6862459"/>
              <a:gd name="connsiteX5065" fmla="*/ 4533424 w 7052477"/>
              <a:gd name="connsiteY5065" fmla="*/ 92220 h 6862459"/>
              <a:gd name="connsiteX5066" fmla="*/ 4447808 w 7052477"/>
              <a:gd name="connsiteY5066" fmla="*/ 85805 h 6862459"/>
              <a:gd name="connsiteX5067" fmla="*/ 4454209 w 7052477"/>
              <a:gd name="connsiteY5067" fmla="*/ 10 h 6862459"/>
              <a:gd name="connsiteX5068" fmla="*/ 4799050 w 7052477"/>
              <a:gd name="connsiteY5068" fmla="*/ 7 h 6862459"/>
              <a:gd name="connsiteX5069" fmla="*/ 4935588 w 7052477"/>
              <a:gd name="connsiteY5069" fmla="*/ 7 h 6862459"/>
              <a:gd name="connsiteX5070" fmla="*/ 4867884 w 7052477"/>
              <a:gd name="connsiteY5070" fmla="*/ 67855 h 6862459"/>
              <a:gd name="connsiteX5071" fmla="*/ 4866745 w 7052477"/>
              <a:gd name="connsiteY5071" fmla="*/ 67864 h 6862459"/>
              <a:gd name="connsiteX5072" fmla="*/ 4799050 w 7052477"/>
              <a:gd name="connsiteY5072" fmla="*/ 7 h 6862459"/>
              <a:gd name="connsiteX5073" fmla="*/ 5162171 w 7052477"/>
              <a:gd name="connsiteY5073" fmla="*/ 5 h 6862459"/>
              <a:gd name="connsiteX5074" fmla="*/ 5304125 w 7052477"/>
              <a:gd name="connsiteY5074" fmla="*/ 5 h 6862459"/>
              <a:gd name="connsiteX5075" fmla="*/ 5233261 w 7052477"/>
              <a:gd name="connsiteY5075" fmla="*/ 47724 h 6862459"/>
              <a:gd name="connsiteX5076" fmla="*/ 5162171 w 7052477"/>
              <a:gd name="connsiteY5076" fmla="*/ 5 h 6862459"/>
              <a:gd name="connsiteX5077" fmla="*/ 5347681 w 7052477"/>
              <a:gd name="connsiteY5077" fmla="*/ 5 h 6862459"/>
              <a:gd name="connsiteX5078" fmla="*/ 5428024 w 7052477"/>
              <a:gd name="connsiteY5078" fmla="*/ 5 h 6862459"/>
              <a:gd name="connsiteX5079" fmla="*/ 5428927 w 7052477"/>
              <a:gd name="connsiteY5079" fmla="*/ 5 h 6862459"/>
              <a:gd name="connsiteX5080" fmla="*/ 5454727 w 7052477"/>
              <a:gd name="connsiteY5080" fmla="*/ 25859 h 6862459"/>
              <a:gd name="connsiteX5081" fmla="*/ 5428927 w 7052477"/>
              <a:gd name="connsiteY5081" fmla="*/ 133130 h 6862459"/>
              <a:gd name="connsiteX5082" fmla="*/ 5321880 w 7052477"/>
              <a:gd name="connsiteY5082" fmla="*/ 107275 h 6862459"/>
              <a:gd name="connsiteX5083" fmla="*/ 5347681 w 7052477"/>
              <a:gd name="connsiteY5083" fmla="*/ 5 h 6862459"/>
              <a:gd name="connsiteX5084" fmla="*/ 5517167 w 7052477"/>
              <a:gd name="connsiteY5084" fmla="*/ 4 h 6862459"/>
              <a:gd name="connsiteX5085" fmla="*/ 5662281 w 7052477"/>
              <a:gd name="connsiteY5085" fmla="*/ 4 h 6862459"/>
              <a:gd name="connsiteX5086" fmla="*/ 5589612 w 7052477"/>
              <a:gd name="connsiteY5086" fmla="*/ 41845 h 6862459"/>
              <a:gd name="connsiteX5087" fmla="*/ 5517167 w 7052477"/>
              <a:gd name="connsiteY5087" fmla="*/ 4 h 6862459"/>
              <a:gd name="connsiteX5088" fmla="*/ 5677852 w 7052477"/>
              <a:gd name="connsiteY5088" fmla="*/ 4 h 6862459"/>
              <a:gd name="connsiteX5089" fmla="*/ 5799044 w 7052477"/>
              <a:gd name="connsiteY5089" fmla="*/ 4 h 6862459"/>
              <a:gd name="connsiteX5090" fmla="*/ 5799134 w 7052477"/>
              <a:gd name="connsiteY5090" fmla="*/ 95 h 6862459"/>
              <a:gd name="connsiteX5091" fmla="*/ 5799044 w 7052477"/>
              <a:gd name="connsiteY5091" fmla="*/ 121631 h 6862459"/>
              <a:gd name="connsiteX5092" fmla="*/ 5677762 w 7052477"/>
              <a:gd name="connsiteY5092" fmla="*/ 121540 h 6862459"/>
              <a:gd name="connsiteX5093" fmla="*/ 5677852 w 7052477"/>
              <a:gd name="connsiteY5093" fmla="*/ 4 h 6862459"/>
              <a:gd name="connsiteX5094" fmla="*/ 6015922 w 7052477"/>
              <a:gd name="connsiteY5094" fmla="*/ 2 h 6862459"/>
              <a:gd name="connsiteX5095" fmla="*/ 6146593 w 7052477"/>
              <a:gd name="connsiteY5095" fmla="*/ 2 h 6862459"/>
              <a:gd name="connsiteX5096" fmla="*/ 6148364 w 7052477"/>
              <a:gd name="connsiteY5096" fmla="*/ 1776 h 6862459"/>
              <a:gd name="connsiteX5097" fmla="*/ 6167579 w 7052477"/>
              <a:gd name="connsiteY5097" fmla="*/ 103727 h 6862459"/>
              <a:gd name="connsiteX5098" fmla="*/ 6163435 w 7052477"/>
              <a:gd name="connsiteY5098" fmla="*/ 109803 h 6862459"/>
              <a:gd name="connsiteX5099" fmla="*/ 6184435 w 7052477"/>
              <a:gd name="connsiteY5099" fmla="*/ 95614 h 6862459"/>
              <a:gd name="connsiteX5100" fmla="*/ 6221067 w 7052477"/>
              <a:gd name="connsiteY5100" fmla="*/ 88203 h 6862459"/>
              <a:gd name="connsiteX5101" fmla="*/ 6315177 w 7052477"/>
              <a:gd name="connsiteY5101" fmla="*/ 182510 h 6862459"/>
              <a:gd name="connsiteX5102" fmla="*/ 6307781 w 7052477"/>
              <a:gd name="connsiteY5102" fmla="*/ 219219 h 6862459"/>
              <a:gd name="connsiteX5103" fmla="*/ 6301780 w 7052477"/>
              <a:gd name="connsiteY5103" fmla="*/ 228138 h 6862459"/>
              <a:gd name="connsiteX5104" fmla="*/ 6320521 w 7052477"/>
              <a:gd name="connsiteY5104" fmla="*/ 215476 h 6862459"/>
              <a:gd name="connsiteX5105" fmla="*/ 6357153 w 7052477"/>
              <a:gd name="connsiteY5105" fmla="*/ 208065 h 6862459"/>
              <a:gd name="connsiteX5106" fmla="*/ 6451263 w 7052477"/>
              <a:gd name="connsiteY5106" fmla="*/ 302372 h 6862459"/>
              <a:gd name="connsiteX5107" fmla="*/ 6443867 w 7052477"/>
              <a:gd name="connsiteY5107" fmla="*/ 339081 h 6862459"/>
              <a:gd name="connsiteX5108" fmla="*/ 6436424 w 7052477"/>
              <a:gd name="connsiteY5108" fmla="*/ 350144 h 6862459"/>
              <a:gd name="connsiteX5109" fmla="*/ 6452594 w 7052477"/>
              <a:gd name="connsiteY5109" fmla="*/ 339219 h 6862459"/>
              <a:gd name="connsiteX5110" fmla="*/ 6489402 w 7052477"/>
              <a:gd name="connsiteY5110" fmla="*/ 331772 h 6862459"/>
              <a:gd name="connsiteX5111" fmla="*/ 6583963 w 7052477"/>
              <a:gd name="connsiteY5111" fmla="*/ 426531 h 6862459"/>
              <a:gd name="connsiteX5112" fmla="*/ 6576532 w 7052477"/>
              <a:gd name="connsiteY5112" fmla="*/ 463415 h 6862459"/>
              <a:gd name="connsiteX5113" fmla="*/ 6567737 w 7052477"/>
              <a:gd name="connsiteY5113" fmla="*/ 476488 h 6862459"/>
              <a:gd name="connsiteX5114" fmla="*/ 6580781 w 7052477"/>
              <a:gd name="connsiteY5114" fmla="*/ 467675 h 6862459"/>
              <a:gd name="connsiteX5115" fmla="*/ 6617589 w 7052477"/>
              <a:gd name="connsiteY5115" fmla="*/ 460228 h 6862459"/>
              <a:gd name="connsiteX5116" fmla="*/ 6712150 w 7052477"/>
              <a:gd name="connsiteY5116" fmla="*/ 554987 h 6862459"/>
              <a:gd name="connsiteX5117" fmla="*/ 6704719 w 7052477"/>
              <a:gd name="connsiteY5117" fmla="*/ 591871 h 6862459"/>
              <a:gd name="connsiteX5118" fmla="*/ 6693799 w 7052477"/>
              <a:gd name="connsiteY5118" fmla="*/ 608102 h 6862459"/>
              <a:gd name="connsiteX5119" fmla="*/ 6705064 w 7052477"/>
              <a:gd name="connsiteY5119" fmla="*/ 600530 h 6862459"/>
              <a:gd name="connsiteX5120" fmla="*/ 6741713 w 7052477"/>
              <a:gd name="connsiteY5120" fmla="*/ 593207 h 6862459"/>
              <a:gd name="connsiteX5121" fmla="*/ 6778272 w 7052477"/>
              <a:gd name="connsiteY5121" fmla="*/ 600683 h 6862459"/>
              <a:gd name="connsiteX5122" fmla="*/ 6835597 w 7052477"/>
              <a:gd name="connsiteY5122" fmla="*/ 687514 h 6862459"/>
              <a:gd name="connsiteX5123" fmla="*/ 6835597 w 7052477"/>
              <a:gd name="connsiteY5123" fmla="*/ 687740 h 6862459"/>
              <a:gd name="connsiteX5124" fmla="*/ 6828113 w 7052477"/>
              <a:gd name="connsiteY5124" fmla="*/ 724430 h 6862459"/>
              <a:gd name="connsiteX5125" fmla="*/ 6815070 w 7052477"/>
              <a:gd name="connsiteY5125" fmla="*/ 743717 h 6862459"/>
              <a:gd name="connsiteX5126" fmla="*/ 6824692 w 7052477"/>
              <a:gd name="connsiteY5126" fmla="*/ 737216 h 6862459"/>
              <a:gd name="connsiteX5127" fmla="*/ 6861325 w 7052477"/>
              <a:gd name="connsiteY5127" fmla="*/ 729805 h 6862459"/>
              <a:gd name="connsiteX5128" fmla="*/ 6955434 w 7052477"/>
              <a:gd name="connsiteY5128" fmla="*/ 823885 h 6862459"/>
              <a:gd name="connsiteX5129" fmla="*/ 6955434 w 7052477"/>
              <a:gd name="connsiteY5129" fmla="*/ 824111 h 6862459"/>
              <a:gd name="connsiteX5130" fmla="*/ 6948039 w 7052477"/>
              <a:gd name="connsiteY5130" fmla="*/ 860819 h 6862459"/>
              <a:gd name="connsiteX5131" fmla="*/ 6933394 w 7052477"/>
              <a:gd name="connsiteY5131" fmla="*/ 882587 h 6862459"/>
              <a:gd name="connsiteX5132" fmla="*/ 6955849 w 7052477"/>
              <a:gd name="connsiteY5132" fmla="*/ 872567 h 6862459"/>
              <a:gd name="connsiteX5133" fmla="*/ 7052477 w 7052477"/>
              <a:gd name="connsiteY5133" fmla="*/ 909825 h 6862459"/>
              <a:gd name="connsiteX5134" fmla="*/ 7052477 w 7052477"/>
              <a:gd name="connsiteY5134" fmla="*/ 1018606 h 6862459"/>
              <a:gd name="connsiteX5135" fmla="*/ 7041806 w 7052477"/>
              <a:gd name="connsiteY5135" fmla="*/ 1029300 h 6862459"/>
              <a:gd name="connsiteX5136" fmla="*/ 7052476 w 7052477"/>
              <a:gd name="connsiteY5136" fmla="*/ 1022223 h 6862459"/>
              <a:gd name="connsiteX5137" fmla="*/ 7052476 w 7052477"/>
              <a:gd name="connsiteY5137" fmla="*/ 1193651 h 6862459"/>
              <a:gd name="connsiteX5138" fmla="*/ 7001642 w 7052477"/>
              <a:gd name="connsiteY5138" fmla="*/ 1142709 h 6862459"/>
              <a:gd name="connsiteX5139" fmla="*/ 7002158 w 7052477"/>
              <a:gd name="connsiteY5139" fmla="*/ 1071916 h 6862459"/>
              <a:gd name="connsiteX5140" fmla="*/ 7019983 w 7052477"/>
              <a:gd name="connsiteY5140" fmla="*/ 1045363 h 6862459"/>
              <a:gd name="connsiteX5141" fmla="*/ 6996451 w 7052477"/>
              <a:gd name="connsiteY5141" fmla="*/ 1055863 h 6862459"/>
              <a:gd name="connsiteX5142" fmla="*/ 6899822 w 7052477"/>
              <a:gd name="connsiteY5142" fmla="*/ 1018606 h 6862459"/>
              <a:gd name="connsiteX5143" fmla="*/ 6896428 w 7052477"/>
              <a:gd name="connsiteY5143" fmla="*/ 914909 h 6862459"/>
              <a:gd name="connsiteX5144" fmla="*/ 6903737 w 7052477"/>
              <a:gd name="connsiteY5144" fmla="*/ 907101 h 6862459"/>
              <a:gd name="connsiteX5145" fmla="*/ 6897957 w 7052477"/>
              <a:gd name="connsiteY5145" fmla="*/ 911007 h 6862459"/>
              <a:gd name="connsiteX5146" fmla="*/ 6861325 w 7052477"/>
              <a:gd name="connsiteY5146" fmla="*/ 918419 h 6862459"/>
              <a:gd name="connsiteX5147" fmla="*/ 6767215 w 7052477"/>
              <a:gd name="connsiteY5147" fmla="*/ 824112 h 6862459"/>
              <a:gd name="connsiteX5148" fmla="*/ 6774610 w 7052477"/>
              <a:gd name="connsiteY5148" fmla="*/ 787403 h 6862459"/>
              <a:gd name="connsiteX5149" fmla="*/ 6787737 w 7052477"/>
              <a:gd name="connsiteY5149" fmla="*/ 767892 h 6862459"/>
              <a:gd name="connsiteX5150" fmla="*/ 6777911 w 7052477"/>
              <a:gd name="connsiteY5150" fmla="*/ 774497 h 6862459"/>
              <a:gd name="connsiteX5151" fmla="*/ 6741262 w 7052477"/>
              <a:gd name="connsiteY5151" fmla="*/ 781820 h 6862459"/>
              <a:gd name="connsiteX5152" fmla="*/ 6647378 w 7052477"/>
              <a:gd name="connsiteY5152" fmla="*/ 687288 h 6862459"/>
              <a:gd name="connsiteX5153" fmla="*/ 6654862 w 7052477"/>
              <a:gd name="connsiteY5153" fmla="*/ 650597 h 6862459"/>
              <a:gd name="connsiteX5154" fmla="*/ 6665586 w 7052477"/>
              <a:gd name="connsiteY5154" fmla="*/ 634739 h 6862459"/>
              <a:gd name="connsiteX5155" fmla="*/ 6654397 w 7052477"/>
              <a:gd name="connsiteY5155" fmla="*/ 642299 h 6862459"/>
              <a:gd name="connsiteX5156" fmla="*/ 6617589 w 7052477"/>
              <a:gd name="connsiteY5156" fmla="*/ 649746 h 6862459"/>
              <a:gd name="connsiteX5157" fmla="*/ 6523028 w 7052477"/>
              <a:gd name="connsiteY5157" fmla="*/ 554987 h 6862459"/>
              <a:gd name="connsiteX5158" fmla="*/ 6530459 w 7052477"/>
              <a:gd name="connsiteY5158" fmla="*/ 518103 h 6862459"/>
              <a:gd name="connsiteX5159" fmla="*/ 6539254 w 7052477"/>
              <a:gd name="connsiteY5159" fmla="*/ 505030 h 6862459"/>
              <a:gd name="connsiteX5160" fmla="*/ 6526210 w 7052477"/>
              <a:gd name="connsiteY5160" fmla="*/ 513843 h 6862459"/>
              <a:gd name="connsiteX5161" fmla="*/ 6489402 w 7052477"/>
              <a:gd name="connsiteY5161" fmla="*/ 521290 h 6862459"/>
              <a:gd name="connsiteX5162" fmla="*/ 6394841 w 7052477"/>
              <a:gd name="connsiteY5162" fmla="*/ 426531 h 6862459"/>
              <a:gd name="connsiteX5163" fmla="*/ 6402272 w 7052477"/>
              <a:gd name="connsiteY5163" fmla="*/ 389646 h 6862459"/>
              <a:gd name="connsiteX5164" fmla="*/ 6409812 w 7052477"/>
              <a:gd name="connsiteY5164" fmla="*/ 378440 h 6862459"/>
              <a:gd name="connsiteX5165" fmla="*/ 6393785 w 7052477"/>
              <a:gd name="connsiteY5165" fmla="*/ 389268 h 6862459"/>
              <a:gd name="connsiteX5166" fmla="*/ 6357153 w 7052477"/>
              <a:gd name="connsiteY5166" fmla="*/ 396679 h 6862459"/>
              <a:gd name="connsiteX5167" fmla="*/ 6263043 w 7052477"/>
              <a:gd name="connsiteY5167" fmla="*/ 302372 h 6862459"/>
              <a:gd name="connsiteX5168" fmla="*/ 6270439 w 7052477"/>
              <a:gd name="connsiteY5168" fmla="*/ 265664 h 6862459"/>
              <a:gd name="connsiteX5169" fmla="*/ 6276440 w 7052477"/>
              <a:gd name="connsiteY5169" fmla="*/ 256744 h 6862459"/>
              <a:gd name="connsiteX5170" fmla="*/ 6257699 w 7052477"/>
              <a:gd name="connsiteY5170" fmla="*/ 269406 h 6862459"/>
              <a:gd name="connsiteX5171" fmla="*/ 6221067 w 7052477"/>
              <a:gd name="connsiteY5171" fmla="*/ 276817 h 6862459"/>
              <a:gd name="connsiteX5172" fmla="*/ 6126957 w 7052477"/>
              <a:gd name="connsiteY5172" fmla="*/ 182510 h 6862459"/>
              <a:gd name="connsiteX5173" fmla="*/ 6134353 w 7052477"/>
              <a:gd name="connsiteY5173" fmla="*/ 145802 h 6862459"/>
              <a:gd name="connsiteX5174" fmla="*/ 6138394 w 7052477"/>
              <a:gd name="connsiteY5174" fmla="*/ 139795 h 6862459"/>
              <a:gd name="connsiteX5175" fmla="*/ 6115338 w 7052477"/>
              <a:gd name="connsiteY5175" fmla="*/ 154696 h 6862459"/>
              <a:gd name="connsiteX5176" fmla="*/ 6014152 w 7052477"/>
              <a:gd name="connsiteY5176" fmla="*/ 132721 h 6862459"/>
              <a:gd name="connsiteX5177" fmla="*/ 5994936 w 7052477"/>
              <a:gd name="connsiteY5177" fmla="*/ 30772 h 6862459"/>
              <a:gd name="connsiteX5178" fmla="*/ 6009152 w 7052477"/>
              <a:gd name="connsiteY5178" fmla="*/ 9928 h 6862459"/>
              <a:gd name="connsiteX5179" fmla="*/ 5984778 w 7052477"/>
              <a:gd name="connsiteY5179" fmla="*/ 35452 h 6862459"/>
              <a:gd name="connsiteX5180" fmla="*/ 5937612 w 7052477"/>
              <a:gd name="connsiteY5180" fmla="*/ 48625 h 6862459"/>
              <a:gd name="connsiteX5181" fmla="*/ 5856817 w 7052477"/>
              <a:gd name="connsiteY5181" fmla="*/ 2 h 6862459"/>
              <a:gd name="connsiteX5182" fmla="*/ 6015922 w 7052477"/>
              <a:gd name="connsiteY5182" fmla="*/ 2 h 6862459"/>
              <a:gd name="connsiteX5183" fmla="*/ 6359635 w 7052477"/>
              <a:gd name="connsiteY5183" fmla="*/ 1 h 6862459"/>
              <a:gd name="connsiteX5184" fmla="*/ 6472476 w 7052477"/>
              <a:gd name="connsiteY5184" fmla="*/ 1 h 6862459"/>
              <a:gd name="connsiteX5185" fmla="*/ 6499683 w 7052477"/>
              <a:gd name="connsiteY5185" fmla="*/ 27265 h 6862459"/>
              <a:gd name="connsiteX5186" fmla="*/ 6515084 w 7052477"/>
              <a:gd name="connsiteY5186" fmla="*/ 103082 h 6862459"/>
              <a:gd name="connsiteX5187" fmla="*/ 6511456 w 7052477"/>
              <a:gd name="connsiteY5187" fmla="*/ 112080 h 6862459"/>
              <a:gd name="connsiteX5188" fmla="*/ 6550110 w 7052477"/>
              <a:gd name="connsiteY5188" fmla="*/ 104259 h 6862459"/>
              <a:gd name="connsiteX5189" fmla="*/ 6650990 w 7052477"/>
              <a:gd name="connsiteY5189" fmla="*/ 205350 h 6862459"/>
              <a:gd name="connsiteX5190" fmla="*/ 6644499 w 7052477"/>
              <a:gd name="connsiteY5190" fmla="*/ 237567 h 6862459"/>
              <a:gd name="connsiteX5191" fmla="*/ 6680780 w 7052477"/>
              <a:gd name="connsiteY5191" fmla="*/ 230227 h 6862459"/>
              <a:gd name="connsiteX5192" fmla="*/ 6781660 w 7052477"/>
              <a:gd name="connsiteY5192" fmla="*/ 331318 h 6862459"/>
              <a:gd name="connsiteX5193" fmla="*/ 6774535 w 7052477"/>
              <a:gd name="connsiteY5193" fmla="*/ 366686 h 6862459"/>
              <a:gd name="connsiteX5194" fmla="*/ 6807386 w 7052477"/>
              <a:gd name="connsiteY5194" fmla="*/ 360040 h 6862459"/>
              <a:gd name="connsiteX5195" fmla="*/ 6908266 w 7052477"/>
              <a:gd name="connsiteY5195" fmla="*/ 461131 h 6862459"/>
              <a:gd name="connsiteX5196" fmla="*/ 6900463 w 7052477"/>
              <a:gd name="connsiteY5196" fmla="*/ 499862 h 6862459"/>
              <a:gd name="connsiteX5197" fmla="*/ 6930157 w 7052477"/>
              <a:gd name="connsiteY5197" fmla="*/ 493924 h 6862459"/>
              <a:gd name="connsiteX5198" fmla="*/ 7030811 w 7052477"/>
              <a:gd name="connsiteY5198" fmla="*/ 595016 h 6862459"/>
              <a:gd name="connsiteX5199" fmla="*/ 7030811 w 7052477"/>
              <a:gd name="connsiteY5199" fmla="*/ 595242 h 6862459"/>
              <a:gd name="connsiteX5200" fmla="*/ 7022795 w 7052477"/>
              <a:gd name="connsiteY5200" fmla="*/ 634573 h 6862459"/>
              <a:gd name="connsiteX5201" fmla="*/ 7019784 w 7052477"/>
              <a:gd name="connsiteY5201" fmla="*/ 639028 h 6862459"/>
              <a:gd name="connsiteX5202" fmla="*/ 7048413 w 7052477"/>
              <a:gd name="connsiteY5202" fmla="*/ 633236 h 6862459"/>
              <a:gd name="connsiteX5203" fmla="*/ 7052476 w 7052477"/>
              <a:gd name="connsiteY5203" fmla="*/ 633236 h 6862459"/>
              <a:gd name="connsiteX5204" fmla="*/ 7052476 w 7052477"/>
              <a:gd name="connsiteY5204" fmla="*/ 834062 h 6862459"/>
              <a:gd name="connsiteX5205" fmla="*/ 7048413 w 7052477"/>
              <a:gd name="connsiteY5205" fmla="*/ 834062 h 6862459"/>
              <a:gd name="connsiteX5206" fmla="*/ 6948211 w 7052477"/>
              <a:gd name="connsiteY5206" fmla="*/ 733649 h 6862459"/>
              <a:gd name="connsiteX5207" fmla="*/ 6956085 w 7052477"/>
              <a:gd name="connsiteY5207" fmla="*/ 694563 h 6862459"/>
              <a:gd name="connsiteX5208" fmla="*/ 6958986 w 7052477"/>
              <a:gd name="connsiteY5208" fmla="*/ 690251 h 6862459"/>
              <a:gd name="connsiteX5209" fmla="*/ 6929706 w 7052477"/>
              <a:gd name="connsiteY5209" fmla="*/ 696107 h 6862459"/>
              <a:gd name="connsiteX5210" fmla="*/ 6829051 w 7052477"/>
              <a:gd name="connsiteY5210" fmla="*/ 594789 h 6862459"/>
              <a:gd name="connsiteX5211" fmla="*/ 6836905 w 7052477"/>
              <a:gd name="connsiteY5211" fmla="*/ 556251 h 6862459"/>
              <a:gd name="connsiteX5212" fmla="*/ 6807386 w 7052477"/>
              <a:gd name="connsiteY5212" fmla="*/ 562223 h 6862459"/>
              <a:gd name="connsiteX5213" fmla="*/ 6706506 w 7052477"/>
              <a:gd name="connsiteY5213" fmla="*/ 461131 h 6862459"/>
              <a:gd name="connsiteX5214" fmla="*/ 6713631 w 7052477"/>
              <a:gd name="connsiteY5214" fmla="*/ 425764 h 6862459"/>
              <a:gd name="connsiteX5215" fmla="*/ 6680780 w 7052477"/>
              <a:gd name="connsiteY5215" fmla="*/ 432410 h 6862459"/>
              <a:gd name="connsiteX5216" fmla="*/ 6579900 w 7052477"/>
              <a:gd name="connsiteY5216" fmla="*/ 331318 h 6862459"/>
              <a:gd name="connsiteX5217" fmla="*/ 6586390 w 7052477"/>
              <a:gd name="connsiteY5217" fmla="*/ 299102 h 6862459"/>
              <a:gd name="connsiteX5218" fmla="*/ 6550110 w 7052477"/>
              <a:gd name="connsiteY5218" fmla="*/ 306442 h 6862459"/>
              <a:gd name="connsiteX5219" fmla="*/ 6449230 w 7052477"/>
              <a:gd name="connsiteY5219" fmla="*/ 205350 h 6862459"/>
              <a:gd name="connsiteX5220" fmla="*/ 6455400 w 7052477"/>
              <a:gd name="connsiteY5220" fmla="*/ 174727 h 6862459"/>
              <a:gd name="connsiteX5221" fmla="*/ 6435491 w 7052477"/>
              <a:gd name="connsiteY5221" fmla="*/ 183028 h 6862459"/>
              <a:gd name="connsiteX5222" fmla="*/ 6332428 w 7052477"/>
              <a:gd name="connsiteY5222" fmla="*/ 140342 h 6862459"/>
              <a:gd name="connsiteX5223" fmla="*/ 6317027 w 7052477"/>
              <a:gd name="connsiteY5223" fmla="*/ 64525 h 6862459"/>
              <a:gd name="connsiteX5224" fmla="*/ 6320860 w 7052477"/>
              <a:gd name="connsiteY5224" fmla="*/ 55021 h 6862459"/>
              <a:gd name="connsiteX5225" fmla="*/ 6307291 w 7052477"/>
              <a:gd name="connsiteY5225" fmla="*/ 61700 h 6862459"/>
              <a:gd name="connsiteX5226" fmla="*/ 6276585 w 7052477"/>
              <a:gd name="connsiteY5226" fmla="*/ 66265 h 6862459"/>
              <a:gd name="connsiteX5227" fmla="*/ 6182701 w 7052477"/>
              <a:gd name="connsiteY5227" fmla="*/ 1 h 6862459"/>
              <a:gd name="connsiteX5228" fmla="*/ 6359635 w 7052477"/>
              <a:gd name="connsiteY5228" fmla="*/ 1 h 6862459"/>
              <a:gd name="connsiteX5229" fmla="*/ 6820024 w 7052477"/>
              <a:gd name="connsiteY5229" fmla="*/ 0 h 6862459"/>
              <a:gd name="connsiteX5230" fmla="*/ 7048188 w 7052477"/>
              <a:gd name="connsiteY5230" fmla="*/ 0 h 6862459"/>
              <a:gd name="connsiteX5231" fmla="*/ 7049542 w 7052477"/>
              <a:gd name="connsiteY5231" fmla="*/ 13117 h 6862459"/>
              <a:gd name="connsiteX5232" fmla="*/ 7045758 w 7052477"/>
              <a:gd name="connsiteY5232" fmla="*/ 29170 h 6862459"/>
              <a:gd name="connsiteX5233" fmla="*/ 7052476 w 7052477"/>
              <a:gd name="connsiteY5233" fmla="*/ 27365 h 6862459"/>
              <a:gd name="connsiteX5234" fmla="*/ 7052476 w 7052477"/>
              <a:gd name="connsiteY5234" fmla="*/ 256687 h 6862459"/>
              <a:gd name="connsiteX5235" fmla="*/ 6978599 w 7052477"/>
              <a:gd name="connsiteY5235" fmla="*/ 223263 h 6862459"/>
              <a:gd name="connsiteX5236" fmla="*/ 6976272 w 7052477"/>
              <a:gd name="connsiteY5236" fmla="*/ 219912 h 6862459"/>
              <a:gd name="connsiteX5237" fmla="*/ 6979580 w 7052477"/>
              <a:gd name="connsiteY5237" fmla="*/ 236333 h 6862459"/>
              <a:gd name="connsiteX5238" fmla="*/ 6974007 w 7052477"/>
              <a:gd name="connsiteY5238" fmla="*/ 263998 h 6862459"/>
              <a:gd name="connsiteX5239" fmla="*/ 6996733 w 7052477"/>
              <a:gd name="connsiteY5239" fmla="*/ 259400 h 6862459"/>
              <a:gd name="connsiteX5240" fmla="*/ 7052477 w 7052477"/>
              <a:gd name="connsiteY5240" fmla="*/ 275231 h 6862459"/>
              <a:gd name="connsiteX5241" fmla="*/ 7052477 w 7052477"/>
              <a:gd name="connsiteY5241" fmla="*/ 460001 h 6862459"/>
              <a:gd name="connsiteX5242" fmla="*/ 7052476 w 7052477"/>
              <a:gd name="connsiteY5242" fmla="*/ 460002 h 6862459"/>
              <a:gd name="connsiteX5243" fmla="*/ 7052476 w 7052477"/>
              <a:gd name="connsiteY5243" fmla="*/ 587553 h 6862459"/>
              <a:gd name="connsiteX5244" fmla="*/ 7032161 w 7052477"/>
              <a:gd name="connsiteY5244" fmla="*/ 567195 h 6862459"/>
              <a:gd name="connsiteX5245" fmla="*/ 7011471 w 7052477"/>
              <a:gd name="connsiteY5245" fmla="*/ 488349 h 6862459"/>
              <a:gd name="connsiteX5246" fmla="*/ 7016607 w 7052477"/>
              <a:gd name="connsiteY5246" fmla="*/ 473210 h 6862459"/>
              <a:gd name="connsiteX5247" fmla="*/ 6996733 w 7052477"/>
              <a:gd name="connsiteY5247" fmla="*/ 476058 h 6862459"/>
              <a:gd name="connsiteX5248" fmla="*/ 6888631 w 7052477"/>
              <a:gd name="connsiteY5248" fmla="*/ 367729 h 6862459"/>
              <a:gd name="connsiteX5249" fmla="*/ 6894204 w 7052477"/>
              <a:gd name="connsiteY5249" fmla="*/ 340065 h 6862459"/>
              <a:gd name="connsiteX5250" fmla="*/ 6871479 w 7052477"/>
              <a:gd name="connsiteY5250" fmla="*/ 344663 h 6862459"/>
              <a:gd name="connsiteX5251" fmla="*/ 6763378 w 7052477"/>
              <a:gd name="connsiteY5251" fmla="*/ 236333 h 6862459"/>
              <a:gd name="connsiteX5252" fmla="*/ 6768402 w 7052477"/>
              <a:gd name="connsiteY5252" fmla="*/ 211396 h 6862459"/>
              <a:gd name="connsiteX5253" fmla="*/ 6742389 w 7052477"/>
              <a:gd name="connsiteY5253" fmla="*/ 216659 h 6862459"/>
              <a:gd name="connsiteX5254" fmla="*/ 6634288 w 7052477"/>
              <a:gd name="connsiteY5254" fmla="*/ 108329 h 6862459"/>
              <a:gd name="connsiteX5255" fmla="*/ 6638434 w 7052477"/>
              <a:gd name="connsiteY5255" fmla="*/ 87748 h 6862459"/>
              <a:gd name="connsiteX5256" fmla="*/ 6609464 w 7052477"/>
              <a:gd name="connsiteY5256" fmla="*/ 93177 h 6862459"/>
              <a:gd name="connsiteX5257" fmla="*/ 6503619 w 7052477"/>
              <a:gd name="connsiteY5257" fmla="*/ 1 h 6862459"/>
              <a:gd name="connsiteX5258" fmla="*/ 6715534 w 7052477"/>
              <a:gd name="connsiteY5258" fmla="*/ 1 h 6862459"/>
              <a:gd name="connsiteX5259" fmla="*/ 6713635 w 7052477"/>
              <a:gd name="connsiteY5259" fmla="*/ 5818 h 6862459"/>
              <a:gd name="connsiteX5260" fmla="*/ 6742389 w 7052477"/>
              <a:gd name="connsiteY5260" fmla="*/ 1 h 6862459"/>
              <a:gd name="connsiteX5261" fmla="*/ 6818829 w 7052477"/>
              <a:gd name="connsiteY5261" fmla="*/ 31729 h 6862459"/>
              <a:gd name="connsiteX5262" fmla="*/ 6825879 w 7052477"/>
              <a:gd name="connsiteY5262" fmla="*/ 42209 h 6862459"/>
              <a:gd name="connsiteX5263" fmla="*/ 6818670 w 7052477"/>
              <a:gd name="connsiteY5263" fmla="*/ 13117 h 6862459"/>
              <a:gd name="connsiteX5264" fmla="*/ 6820024 w 7052477"/>
              <a:gd name="connsiteY5264" fmla="*/ 0 h 686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Lst>
            <a:rect l="l" t="t" r="r" b="b"/>
            <a:pathLst>
              <a:path w="7052477" h="6862459">
                <a:moveTo>
                  <a:pt x="7022911" y="6846628"/>
                </a:moveTo>
                <a:cubicBezTo>
                  <a:pt x="7027274" y="6846628"/>
                  <a:pt x="7030810" y="6850172"/>
                  <a:pt x="7030810" y="6854543"/>
                </a:cubicBezTo>
                <a:cubicBezTo>
                  <a:pt x="7030810" y="6858915"/>
                  <a:pt x="7027274" y="6862459"/>
                  <a:pt x="7022911" y="6862459"/>
                </a:cubicBezTo>
                <a:cubicBezTo>
                  <a:pt x="7018549" y="6862459"/>
                  <a:pt x="7015012" y="6858915"/>
                  <a:pt x="7015012" y="6854543"/>
                </a:cubicBezTo>
                <a:cubicBezTo>
                  <a:pt x="7015012" y="6850172"/>
                  <a:pt x="7018549" y="6846628"/>
                  <a:pt x="7022911" y="6846628"/>
                </a:cubicBezTo>
                <a:close/>
                <a:moveTo>
                  <a:pt x="6570646" y="6831928"/>
                </a:moveTo>
                <a:cubicBezTo>
                  <a:pt x="6573762" y="6831928"/>
                  <a:pt x="6576288" y="6834459"/>
                  <a:pt x="6576288" y="6837582"/>
                </a:cubicBezTo>
                <a:cubicBezTo>
                  <a:pt x="6576288" y="6840704"/>
                  <a:pt x="6573762" y="6843236"/>
                  <a:pt x="6570646" y="6843236"/>
                </a:cubicBezTo>
                <a:cubicBezTo>
                  <a:pt x="6567530" y="6843236"/>
                  <a:pt x="6565004" y="6840704"/>
                  <a:pt x="6565004" y="6837582"/>
                </a:cubicBezTo>
                <a:cubicBezTo>
                  <a:pt x="6565004" y="6834459"/>
                  <a:pt x="6567530" y="6831928"/>
                  <a:pt x="6570646" y="6831928"/>
                </a:cubicBezTo>
                <a:close/>
                <a:moveTo>
                  <a:pt x="6840787" y="6759332"/>
                </a:moveTo>
                <a:cubicBezTo>
                  <a:pt x="6844775" y="6759332"/>
                  <a:pt x="6848009" y="6762572"/>
                  <a:pt x="6848009" y="6766569"/>
                </a:cubicBezTo>
                <a:cubicBezTo>
                  <a:pt x="6848009" y="6770566"/>
                  <a:pt x="6844775" y="6773806"/>
                  <a:pt x="6840787" y="6773806"/>
                </a:cubicBezTo>
                <a:cubicBezTo>
                  <a:pt x="6836799" y="6773806"/>
                  <a:pt x="6833565" y="6770566"/>
                  <a:pt x="6833565" y="6766569"/>
                </a:cubicBezTo>
                <a:cubicBezTo>
                  <a:pt x="6833565" y="6762572"/>
                  <a:pt x="6836799" y="6759332"/>
                  <a:pt x="6840787" y="6759332"/>
                </a:cubicBezTo>
                <a:close/>
                <a:moveTo>
                  <a:pt x="6388071" y="6744406"/>
                </a:moveTo>
                <a:cubicBezTo>
                  <a:pt x="6390813" y="6744406"/>
                  <a:pt x="6393036" y="6746634"/>
                  <a:pt x="6393036" y="6749381"/>
                </a:cubicBezTo>
                <a:cubicBezTo>
                  <a:pt x="6393036" y="6752129"/>
                  <a:pt x="6390813" y="6754357"/>
                  <a:pt x="6388071" y="6754357"/>
                </a:cubicBezTo>
                <a:cubicBezTo>
                  <a:pt x="6385329" y="6754357"/>
                  <a:pt x="6383106" y="6752129"/>
                  <a:pt x="6383106" y="6749381"/>
                </a:cubicBezTo>
                <a:cubicBezTo>
                  <a:pt x="6383106" y="6746634"/>
                  <a:pt x="6385329" y="6744406"/>
                  <a:pt x="6388071" y="6744406"/>
                </a:cubicBezTo>
                <a:close/>
                <a:moveTo>
                  <a:pt x="6658662" y="6671583"/>
                </a:moveTo>
                <a:cubicBezTo>
                  <a:pt x="6659476" y="6671433"/>
                  <a:pt x="6660310" y="6671433"/>
                  <a:pt x="6661124" y="6671583"/>
                </a:cubicBezTo>
                <a:cubicBezTo>
                  <a:pt x="6664800" y="6672264"/>
                  <a:pt x="6667230" y="6675804"/>
                  <a:pt x="6666550" y="6679488"/>
                </a:cubicBezTo>
                <a:cubicBezTo>
                  <a:pt x="6665871" y="6683173"/>
                  <a:pt x="6662339" y="6685608"/>
                  <a:pt x="6658662" y="6684926"/>
                </a:cubicBezTo>
                <a:cubicBezTo>
                  <a:pt x="6657848" y="6685077"/>
                  <a:pt x="6657014" y="6685077"/>
                  <a:pt x="6656199" y="6684926"/>
                </a:cubicBezTo>
                <a:cubicBezTo>
                  <a:pt x="6652523" y="6684245"/>
                  <a:pt x="6650093" y="6680706"/>
                  <a:pt x="6650773" y="6677021"/>
                </a:cubicBezTo>
                <a:cubicBezTo>
                  <a:pt x="6651453" y="6673337"/>
                  <a:pt x="6654985" y="6670902"/>
                  <a:pt x="6658662" y="6671583"/>
                </a:cubicBezTo>
                <a:close/>
                <a:moveTo>
                  <a:pt x="6205269" y="6656657"/>
                </a:moveTo>
                <a:cubicBezTo>
                  <a:pt x="6207762" y="6656657"/>
                  <a:pt x="6209783" y="6658683"/>
                  <a:pt x="6209783" y="6661180"/>
                </a:cubicBezTo>
                <a:cubicBezTo>
                  <a:pt x="6209783" y="6663679"/>
                  <a:pt x="6207761" y="6665704"/>
                  <a:pt x="6205269" y="6665704"/>
                </a:cubicBezTo>
                <a:cubicBezTo>
                  <a:pt x="6202776" y="6665704"/>
                  <a:pt x="6200755" y="6663678"/>
                  <a:pt x="6200755" y="6661180"/>
                </a:cubicBezTo>
                <a:cubicBezTo>
                  <a:pt x="6200755" y="6658682"/>
                  <a:pt x="6202776" y="6656657"/>
                  <a:pt x="6205269" y="6656657"/>
                </a:cubicBezTo>
                <a:close/>
                <a:moveTo>
                  <a:pt x="5742848" y="6635173"/>
                </a:moveTo>
                <a:lnTo>
                  <a:pt x="5745781" y="6638112"/>
                </a:lnTo>
                <a:cubicBezTo>
                  <a:pt x="5745781" y="6638191"/>
                  <a:pt x="5745778" y="6638269"/>
                  <a:pt x="5745772" y="6638347"/>
                </a:cubicBezTo>
                <a:cubicBezTo>
                  <a:pt x="5745647" y="6639841"/>
                  <a:pt x="5744338" y="6640951"/>
                  <a:pt x="5742847" y="6640826"/>
                </a:cubicBezTo>
                <a:cubicBezTo>
                  <a:pt x="5741352" y="6640826"/>
                  <a:pt x="5740139" y="6639611"/>
                  <a:pt x="5740139" y="6638112"/>
                </a:cubicBezTo>
                <a:cubicBezTo>
                  <a:pt x="5740133" y="6638034"/>
                  <a:pt x="5740130" y="6637955"/>
                  <a:pt x="5740130" y="6637877"/>
                </a:cubicBezTo>
                <a:close/>
                <a:moveTo>
                  <a:pt x="5266248" y="6604907"/>
                </a:moveTo>
                <a:cubicBezTo>
                  <a:pt x="5266788" y="6604595"/>
                  <a:pt x="5267478" y="6604780"/>
                  <a:pt x="5267790" y="6605321"/>
                </a:cubicBezTo>
                <a:lnTo>
                  <a:pt x="5267790" y="6606451"/>
                </a:lnTo>
                <a:cubicBezTo>
                  <a:pt x="5267691" y="6606623"/>
                  <a:pt x="5267548" y="6606766"/>
                  <a:pt x="5267377" y="6606865"/>
                </a:cubicBezTo>
                <a:cubicBezTo>
                  <a:pt x="5266837" y="6607177"/>
                  <a:pt x="5266147" y="6606992"/>
                  <a:pt x="5265835" y="6606451"/>
                </a:cubicBezTo>
                <a:cubicBezTo>
                  <a:pt x="5265524" y="6605910"/>
                  <a:pt x="5265709" y="6605219"/>
                  <a:pt x="5266248" y="6604907"/>
                </a:cubicBezTo>
                <a:close/>
                <a:moveTo>
                  <a:pt x="6922712" y="6595593"/>
                </a:moveTo>
                <a:cubicBezTo>
                  <a:pt x="6927573" y="6595595"/>
                  <a:pt x="6931512" y="6599545"/>
                  <a:pt x="6931510" y="6604416"/>
                </a:cubicBezTo>
                <a:cubicBezTo>
                  <a:pt x="6931510" y="6609413"/>
                  <a:pt x="6927469" y="6613462"/>
                  <a:pt x="6922483" y="6613462"/>
                </a:cubicBezTo>
                <a:cubicBezTo>
                  <a:pt x="6917497" y="6613462"/>
                  <a:pt x="6913456" y="6609413"/>
                  <a:pt x="6913456" y="6604416"/>
                </a:cubicBezTo>
                <a:cubicBezTo>
                  <a:pt x="6913456" y="6604340"/>
                  <a:pt x="6913457" y="6604264"/>
                  <a:pt x="6913459" y="6604187"/>
                </a:cubicBezTo>
                <a:cubicBezTo>
                  <a:pt x="6913583" y="6599317"/>
                  <a:pt x="6917623" y="6595471"/>
                  <a:pt x="6922483" y="6595596"/>
                </a:cubicBezTo>
                <a:cubicBezTo>
                  <a:pt x="6922560" y="6595594"/>
                  <a:pt x="6922635" y="6595593"/>
                  <a:pt x="6922712" y="6595593"/>
                </a:cubicBezTo>
                <a:close/>
                <a:moveTo>
                  <a:pt x="6476086" y="6584740"/>
                </a:moveTo>
                <a:cubicBezTo>
                  <a:pt x="6479451" y="6584740"/>
                  <a:pt x="6482179" y="6587474"/>
                  <a:pt x="6482179" y="6590846"/>
                </a:cubicBezTo>
                <a:cubicBezTo>
                  <a:pt x="6482179" y="6594218"/>
                  <a:pt x="6479451" y="6596952"/>
                  <a:pt x="6476086" y="6596952"/>
                </a:cubicBezTo>
                <a:cubicBezTo>
                  <a:pt x="6472721" y="6596952"/>
                  <a:pt x="6469993" y="6594218"/>
                  <a:pt x="6469993" y="6590846"/>
                </a:cubicBezTo>
                <a:cubicBezTo>
                  <a:pt x="6469993" y="6587474"/>
                  <a:pt x="6472721" y="6584740"/>
                  <a:pt x="6476086" y="6584740"/>
                </a:cubicBezTo>
                <a:close/>
                <a:moveTo>
                  <a:pt x="6022918" y="6569135"/>
                </a:moveTo>
                <a:cubicBezTo>
                  <a:pt x="6025037" y="6569135"/>
                  <a:pt x="6026755" y="6570856"/>
                  <a:pt x="6026755" y="6572980"/>
                </a:cubicBezTo>
                <a:cubicBezTo>
                  <a:pt x="6026755" y="6575104"/>
                  <a:pt x="6025037" y="6576825"/>
                  <a:pt x="6022918" y="6576825"/>
                </a:cubicBezTo>
                <a:cubicBezTo>
                  <a:pt x="6020799" y="6576825"/>
                  <a:pt x="6019081" y="6575104"/>
                  <a:pt x="6019081" y="6572980"/>
                </a:cubicBezTo>
                <a:cubicBezTo>
                  <a:pt x="6019081" y="6570856"/>
                  <a:pt x="6020799" y="6569135"/>
                  <a:pt x="6022918" y="6569135"/>
                </a:cubicBezTo>
                <a:close/>
                <a:moveTo>
                  <a:pt x="5559143" y="6546971"/>
                </a:moveTo>
                <a:cubicBezTo>
                  <a:pt x="5560390" y="6546971"/>
                  <a:pt x="5561400" y="6547984"/>
                  <a:pt x="5561400" y="6549233"/>
                </a:cubicBezTo>
                <a:cubicBezTo>
                  <a:pt x="5561284" y="6550393"/>
                  <a:pt x="5560306" y="6551274"/>
                  <a:pt x="5559143" y="6551268"/>
                </a:cubicBezTo>
                <a:cubicBezTo>
                  <a:pt x="5559064" y="6551277"/>
                  <a:pt x="5558984" y="6551282"/>
                  <a:pt x="5558905" y="6551281"/>
                </a:cubicBezTo>
                <a:cubicBezTo>
                  <a:pt x="5557783" y="6551274"/>
                  <a:pt x="5556879" y="6550357"/>
                  <a:pt x="5556886" y="6549233"/>
                </a:cubicBezTo>
                <a:cubicBezTo>
                  <a:pt x="5556867" y="6549073"/>
                  <a:pt x="5556867" y="6548911"/>
                  <a:pt x="5556886" y="6548752"/>
                </a:cubicBezTo>
                <a:cubicBezTo>
                  <a:pt x="5557019" y="6547636"/>
                  <a:pt x="5558029" y="6546839"/>
                  <a:pt x="5559143" y="6546971"/>
                </a:cubicBezTo>
                <a:close/>
                <a:moveTo>
                  <a:pt x="5081828" y="6514858"/>
                </a:moveTo>
                <a:cubicBezTo>
                  <a:pt x="5082452" y="6514858"/>
                  <a:pt x="5082957" y="6515364"/>
                  <a:pt x="5082957" y="6515989"/>
                </a:cubicBezTo>
                <a:cubicBezTo>
                  <a:pt x="5082957" y="6516612"/>
                  <a:pt x="5082452" y="6517119"/>
                  <a:pt x="5081828" y="6517119"/>
                </a:cubicBezTo>
                <a:cubicBezTo>
                  <a:pt x="5081205" y="6517119"/>
                  <a:pt x="5080700" y="6516613"/>
                  <a:pt x="5080700" y="6515989"/>
                </a:cubicBezTo>
                <a:cubicBezTo>
                  <a:pt x="5080700" y="6515365"/>
                  <a:pt x="5081205" y="6514858"/>
                  <a:pt x="5081828" y="6514858"/>
                </a:cubicBezTo>
                <a:close/>
                <a:moveTo>
                  <a:pt x="6740584" y="6508300"/>
                </a:moveTo>
                <a:cubicBezTo>
                  <a:pt x="6745196" y="6508300"/>
                  <a:pt x="6748934" y="6512046"/>
                  <a:pt x="6748934" y="6516668"/>
                </a:cubicBezTo>
                <a:cubicBezTo>
                  <a:pt x="6748934" y="6521289"/>
                  <a:pt x="6745196" y="6525035"/>
                  <a:pt x="6740584" y="6525035"/>
                </a:cubicBezTo>
                <a:cubicBezTo>
                  <a:pt x="6735973" y="6525035"/>
                  <a:pt x="6732234" y="6521289"/>
                  <a:pt x="6732234" y="6516668"/>
                </a:cubicBezTo>
                <a:cubicBezTo>
                  <a:pt x="6732234" y="6512046"/>
                  <a:pt x="6735973" y="6508300"/>
                  <a:pt x="6740584" y="6508300"/>
                </a:cubicBezTo>
                <a:close/>
                <a:moveTo>
                  <a:pt x="6295541" y="6497444"/>
                </a:moveTo>
                <a:cubicBezTo>
                  <a:pt x="6296282" y="6497293"/>
                  <a:pt x="6297046" y="6497293"/>
                  <a:pt x="6297787" y="6497444"/>
                </a:cubicBezTo>
                <a:cubicBezTo>
                  <a:pt x="6300840" y="6498065"/>
                  <a:pt x="6302813" y="6501049"/>
                  <a:pt x="6302193" y="6504110"/>
                </a:cubicBezTo>
                <a:cubicBezTo>
                  <a:pt x="6301573" y="6507170"/>
                  <a:pt x="6298595" y="6509146"/>
                  <a:pt x="6295541" y="6508525"/>
                </a:cubicBezTo>
                <a:cubicBezTo>
                  <a:pt x="6293321" y="6508073"/>
                  <a:pt x="6291586" y="6506335"/>
                  <a:pt x="6291135" y="6504110"/>
                </a:cubicBezTo>
                <a:cubicBezTo>
                  <a:pt x="6290515" y="6501050"/>
                  <a:pt x="6292488" y="6498065"/>
                  <a:pt x="6295541" y="6497444"/>
                </a:cubicBezTo>
                <a:close/>
                <a:moveTo>
                  <a:pt x="5840117" y="6480935"/>
                </a:moveTo>
                <a:cubicBezTo>
                  <a:pt x="5842275" y="6480932"/>
                  <a:pt x="5844059" y="6482620"/>
                  <a:pt x="5844179" y="6484780"/>
                </a:cubicBezTo>
                <a:cubicBezTo>
                  <a:pt x="5844179" y="6487028"/>
                  <a:pt x="5842361" y="6488851"/>
                  <a:pt x="5840117" y="6488851"/>
                </a:cubicBezTo>
                <a:cubicBezTo>
                  <a:pt x="5837962" y="6488730"/>
                  <a:pt x="5836277" y="6486943"/>
                  <a:pt x="5836280" y="6484780"/>
                </a:cubicBezTo>
                <a:cubicBezTo>
                  <a:pt x="5836392" y="6482705"/>
                  <a:pt x="5838047" y="6481048"/>
                  <a:pt x="5840117" y="6480935"/>
                </a:cubicBezTo>
                <a:close/>
                <a:moveTo>
                  <a:pt x="4586683" y="6467592"/>
                </a:moveTo>
                <a:cubicBezTo>
                  <a:pt x="4586933" y="6467592"/>
                  <a:pt x="4587135" y="6467794"/>
                  <a:pt x="4587135" y="6468044"/>
                </a:cubicBezTo>
                <a:cubicBezTo>
                  <a:pt x="4587135" y="6468294"/>
                  <a:pt x="4586933" y="6468496"/>
                  <a:pt x="4586683" y="6468496"/>
                </a:cubicBezTo>
                <a:cubicBezTo>
                  <a:pt x="4586434" y="6468496"/>
                  <a:pt x="4586232" y="6468294"/>
                  <a:pt x="4586232" y="6468044"/>
                </a:cubicBezTo>
                <a:cubicBezTo>
                  <a:pt x="4586232" y="6467794"/>
                  <a:pt x="4586434" y="6467592"/>
                  <a:pt x="4586683" y="6467592"/>
                </a:cubicBezTo>
                <a:close/>
                <a:moveTo>
                  <a:pt x="5375213" y="6457866"/>
                </a:moveTo>
                <a:cubicBezTo>
                  <a:pt x="5375293" y="6457866"/>
                  <a:pt x="5375372" y="6457870"/>
                  <a:pt x="5375451" y="6457879"/>
                </a:cubicBezTo>
                <a:cubicBezTo>
                  <a:pt x="5376566" y="6458004"/>
                  <a:pt x="5377369" y="6459011"/>
                  <a:pt x="5377244" y="6460128"/>
                </a:cubicBezTo>
                <a:cubicBezTo>
                  <a:pt x="5377250" y="6461294"/>
                  <a:pt x="5376371" y="6462273"/>
                  <a:pt x="5375213" y="6462390"/>
                </a:cubicBezTo>
                <a:cubicBezTo>
                  <a:pt x="5373967" y="6462390"/>
                  <a:pt x="5372956" y="6461377"/>
                  <a:pt x="5372956" y="6460128"/>
                </a:cubicBezTo>
                <a:cubicBezTo>
                  <a:pt x="5372937" y="6459968"/>
                  <a:pt x="5372937" y="6459806"/>
                  <a:pt x="5372956" y="6459647"/>
                </a:cubicBezTo>
                <a:cubicBezTo>
                  <a:pt x="5373089" y="6458531"/>
                  <a:pt x="5374099" y="6457734"/>
                  <a:pt x="5375213" y="6457866"/>
                </a:cubicBezTo>
                <a:close/>
                <a:moveTo>
                  <a:pt x="6998087" y="6428693"/>
                </a:moveTo>
                <a:cubicBezTo>
                  <a:pt x="7003945" y="6428693"/>
                  <a:pt x="7008694" y="6433452"/>
                  <a:pt x="7008694" y="6439322"/>
                </a:cubicBezTo>
                <a:cubicBezTo>
                  <a:pt x="7008694" y="6445193"/>
                  <a:pt x="7003945" y="6449952"/>
                  <a:pt x="6998087" y="6449952"/>
                </a:cubicBezTo>
                <a:cubicBezTo>
                  <a:pt x="6992229" y="6449952"/>
                  <a:pt x="6987480" y="6445193"/>
                  <a:pt x="6987480" y="6439322"/>
                </a:cubicBezTo>
                <a:cubicBezTo>
                  <a:pt x="6987480" y="6433452"/>
                  <a:pt x="6992229" y="6428693"/>
                  <a:pt x="6998087" y="6428693"/>
                </a:cubicBezTo>
                <a:close/>
                <a:moveTo>
                  <a:pt x="4896318" y="6423943"/>
                </a:moveTo>
                <a:lnTo>
                  <a:pt x="4896318" y="6426204"/>
                </a:lnTo>
                <a:cubicBezTo>
                  <a:pt x="4895695" y="6426204"/>
                  <a:pt x="4895190" y="6425698"/>
                  <a:pt x="4895190" y="6425074"/>
                </a:cubicBezTo>
                <a:cubicBezTo>
                  <a:pt x="4895190" y="6424450"/>
                  <a:pt x="4895695" y="6423943"/>
                  <a:pt x="4896318" y="6423943"/>
                </a:cubicBezTo>
                <a:close/>
                <a:moveTo>
                  <a:pt x="6558459" y="6421004"/>
                </a:moveTo>
                <a:cubicBezTo>
                  <a:pt x="6562821" y="6421004"/>
                  <a:pt x="6566358" y="6424548"/>
                  <a:pt x="6566358" y="6428920"/>
                </a:cubicBezTo>
                <a:cubicBezTo>
                  <a:pt x="6565794" y="6432230"/>
                  <a:pt x="6563206" y="6434823"/>
                  <a:pt x="6559903" y="6435389"/>
                </a:cubicBezTo>
                <a:cubicBezTo>
                  <a:pt x="6555602" y="6436125"/>
                  <a:pt x="6551521" y="6433229"/>
                  <a:pt x="6550786" y="6428920"/>
                </a:cubicBezTo>
                <a:cubicBezTo>
                  <a:pt x="6550784" y="6424635"/>
                  <a:pt x="6554185" y="6421126"/>
                  <a:pt x="6558459" y="6421004"/>
                </a:cubicBezTo>
                <a:close/>
                <a:moveTo>
                  <a:pt x="6112288" y="6409470"/>
                </a:moveTo>
                <a:cubicBezTo>
                  <a:pt x="6115404" y="6409470"/>
                  <a:pt x="6117930" y="6412002"/>
                  <a:pt x="6117930" y="6415124"/>
                </a:cubicBezTo>
                <a:cubicBezTo>
                  <a:pt x="6117930" y="6418246"/>
                  <a:pt x="6115404" y="6420778"/>
                  <a:pt x="6112288" y="6420778"/>
                </a:cubicBezTo>
                <a:cubicBezTo>
                  <a:pt x="6109172" y="6420778"/>
                  <a:pt x="6106646" y="6418246"/>
                  <a:pt x="6106646" y="6415124"/>
                </a:cubicBezTo>
                <a:cubicBezTo>
                  <a:pt x="6106646" y="6412002"/>
                  <a:pt x="6109172" y="6409470"/>
                  <a:pt x="6112288" y="6409470"/>
                </a:cubicBezTo>
                <a:close/>
                <a:moveTo>
                  <a:pt x="5657541" y="6393186"/>
                </a:moveTo>
                <a:cubicBezTo>
                  <a:pt x="5659411" y="6393186"/>
                  <a:pt x="5660926" y="6394704"/>
                  <a:pt x="5660926" y="6396578"/>
                </a:cubicBezTo>
                <a:cubicBezTo>
                  <a:pt x="5660926" y="6398451"/>
                  <a:pt x="5659411" y="6399970"/>
                  <a:pt x="5657541" y="6399970"/>
                </a:cubicBezTo>
                <a:cubicBezTo>
                  <a:pt x="5655672" y="6399970"/>
                  <a:pt x="5654156" y="6398452"/>
                  <a:pt x="5654156" y="6396578"/>
                </a:cubicBezTo>
                <a:cubicBezTo>
                  <a:pt x="5654156" y="6394705"/>
                  <a:pt x="5655672" y="6393186"/>
                  <a:pt x="5657541" y="6393186"/>
                </a:cubicBezTo>
                <a:close/>
                <a:moveTo>
                  <a:pt x="5190832" y="6369214"/>
                </a:moveTo>
                <a:cubicBezTo>
                  <a:pt x="5191747" y="6369207"/>
                  <a:pt x="5192523" y="6369887"/>
                  <a:pt x="5192637" y="6370797"/>
                </a:cubicBezTo>
                <a:cubicBezTo>
                  <a:pt x="5192536" y="6371751"/>
                  <a:pt x="5191784" y="6372505"/>
                  <a:pt x="5190832" y="6372606"/>
                </a:cubicBezTo>
                <a:cubicBezTo>
                  <a:pt x="5189924" y="6372492"/>
                  <a:pt x="5189245" y="6371715"/>
                  <a:pt x="5189252" y="6370797"/>
                </a:cubicBezTo>
                <a:cubicBezTo>
                  <a:pt x="5189252" y="6369923"/>
                  <a:pt x="5189959" y="6369214"/>
                  <a:pt x="5190832" y="6369214"/>
                </a:cubicBezTo>
                <a:close/>
                <a:moveTo>
                  <a:pt x="6815962" y="6341397"/>
                </a:moveTo>
                <a:cubicBezTo>
                  <a:pt x="6821571" y="6341397"/>
                  <a:pt x="6826118" y="6345954"/>
                  <a:pt x="6826118" y="6351574"/>
                </a:cubicBezTo>
                <a:cubicBezTo>
                  <a:pt x="6826118" y="6357195"/>
                  <a:pt x="6821571" y="6361752"/>
                  <a:pt x="6815962" y="6361752"/>
                </a:cubicBezTo>
                <a:cubicBezTo>
                  <a:pt x="6810353" y="6361752"/>
                  <a:pt x="6805806" y="6357195"/>
                  <a:pt x="6805806" y="6351574"/>
                </a:cubicBezTo>
                <a:cubicBezTo>
                  <a:pt x="6805806" y="6345954"/>
                  <a:pt x="6810353" y="6341397"/>
                  <a:pt x="6815962" y="6341397"/>
                </a:cubicBezTo>
                <a:close/>
                <a:moveTo>
                  <a:pt x="6376561" y="6333707"/>
                </a:moveTo>
                <a:cubicBezTo>
                  <a:pt x="6380549" y="6333707"/>
                  <a:pt x="6383783" y="6336947"/>
                  <a:pt x="6383783" y="6340944"/>
                </a:cubicBezTo>
                <a:cubicBezTo>
                  <a:pt x="6383787" y="6341092"/>
                  <a:pt x="6383787" y="6341241"/>
                  <a:pt x="6383783" y="6341390"/>
                </a:cubicBezTo>
                <a:cubicBezTo>
                  <a:pt x="6383660" y="6345510"/>
                  <a:pt x="6380227" y="6348750"/>
                  <a:pt x="6376116" y="6348627"/>
                </a:cubicBezTo>
                <a:cubicBezTo>
                  <a:pt x="6372005" y="6348504"/>
                  <a:pt x="6368772" y="6345064"/>
                  <a:pt x="6368894" y="6340945"/>
                </a:cubicBezTo>
                <a:cubicBezTo>
                  <a:pt x="6369017" y="6336824"/>
                  <a:pt x="6372450" y="6333585"/>
                  <a:pt x="6376561" y="6333707"/>
                </a:cubicBezTo>
                <a:close/>
                <a:moveTo>
                  <a:pt x="5930163" y="6322173"/>
                </a:moveTo>
                <a:cubicBezTo>
                  <a:pt x="5932905" y="6322173"/>
                  <a:pt x="5935128" y="6324401"/>
                  <a:pt x="5935128" y="6327148"/>
                </a:cubicBezTo>
                <a:cubicBezTo>
                  <a:pt x="5935128" y="6329896"/>
                  <a:pt x="5932905" y="6332124"/>
                  <a:pt x="5930163" y="6332124"/>
                </a:cubicBezTo>
                <a:cubicBezTo>
                  <a:pt x="5927421" y="6332124"/>
                  <a:pt x="5925198" y="6329896"/>
                  <a:pt x="5925198" y="6327148"/>
                </a:cubicBezTo>
                <a:cubicBezTo>
                  <a:pt x="5925198" y="6324401"/>
                  <a:pt x="5927421" y="6322173"/>
                  <a:pt x="5930163" y="6322173"/>
                </a:cubicBezTo>
                <a:close/>
                <a:moveTo>
                  <a:pt x="5474749" y="6305428"/>
                </a:moveTo>
                <a:cubicBezTo>
                  <a:pt x="5476245" y="6305434"/>
                  <a:pt x="5477453" y="6306652"/>
                  <a:pt x="5477448" y="6308151"/>
                </a:cubicBezTo>
                <a:cubicBezTo>
                  <a:pt x="5477448" y="6309775"/>
                  <a:pt x="5476134" y="6311092"/>
                  <a:pt x="5474514" y="6311092"/>
                </a:cubicBezTo>
                <a:cubicBezTo>
                  <a:pt x="5474435" y="6311092"/>
                  <a:pt x="5474357" y="6311088"/>
                  <a:pt x="5474279" y="6311082"/>
                </a:cubicBezTo>
                <a:cubicBezTo>
                  <a:pt x="5472788" y="6310957"/>
                  <a:pt x="5471681" y="6309645"/>
                  <a:pt x="5471806" y="6308151"/>
                </a:cubicBezTo>
                <a:cubicBezTo>
                  <a:pt x="5471806" y="6306652"/>
                  <a:pt x="5473018" y="6305438"/>
                  <a:pt x="5474514" y="6305438"/>
                </a:cubicBezTo>
                <a:cubicBezTo>
                  <a:pt x="5474592" y="6305431"/>
                  <a:pt x="5474671" y="6305428"/>
                  <a:pt x="5474749" y="6305428"/>
                </a:cubicBezTo>
                <a:close/>
                <a:moveTo>
                  <a:pt x="5006451" y="6280335"/>
                </a:moveTo>
                <a:cubicBezTo>
                  <a:pt x="5007074" y="6280335"/>
                  <a:pt x="5007580" y="6280841"/>
                  <a:pt x="5007580" y="6281466"/>
                </a:cubicBezTo>
                <a:cubicBezTo>
                  <a:pt x="5007489" y="6282048"/>
                  <a:pt x="5007032" y="6282505"/>
                  <a:pt x="5006451" y="6282596"/>
                </a:cubicBezTo>
                <a:cubicBezTo>
                  <a:pt x="5006250" y="6282246"/>
                  <a:pt x="5006250" y="6281815"/>
                  <a:pt x="5006451" y="6281466"/>
                </a:cubicBezTo>
                <a:close/>
                <a:moveTo>
                  <a:pt x="6634063" y="6254101"/>
                </a:moveTo>
                <a:cubicBezTo>
                  <a:pt x="6639298" y="6254101"/>
                  <a:pt x="6643542" y="6258354"/>
                  <a:pt x="6643542" y="6263600"/>
                </a:cubicBezTo>
                <a:cubicBezTo>
                  <a:pt x="6643542" y="6268846"/>
                  <a:pt x="6639298" y="6273099"/>
                  <a:pt x="6634063" y="6273099"/>
                </a:cubicBezTo>
                <a:cubicBezTo>
                  <a:pt x="6628828" y="6273099"/>
                  <a:pt x="6624584" y="6268846"/>
                  <a:pt x="6624584" y="6263600"/>
                </a:cubicBezTo>
                <a:cubicBezTo>
                  <a:pt x="6624584" y="6258354"/>
                  <a:pt x="6628828" y="6254101"/>
                  <a:pt x="6634063" y="6254101"/>
                </a:cubicBezTo>
                <a:close/>
                <a:moveTo>
                  <a:pt x="6194662" y="6246412"/>
                </a:moveTo>
                <a:cubicBezTo>
                  <a:pt x="6198352" y="6246529"/>
                  <a:pt x="6201315" y="6249499"/>
                  <a:pt x="6201432" y="6253196"/>
                </a:cubicBezTo>
                <a:cubicBezTo>
                  <a:pt x="6201432" y="6256943"/>
                  <a:pt x="6198401" y="6259981"/>
                  <a:pt x="6194662" y="6259981"/>
                </a:cubicBezTo>
                <a:cubicBezTo>
                  <a:pt x="6190923" y="6259981"/>
                  <a:pt x="6187892" y="6256943"/>
                  <a:pt x="6187892" y="6253196"/>
                </a:cubicBezTo>
                <a:cubicBezTo>
                  <a:pt x="6188009" y="6249499"/>
                  <a:pt x="6190973" y="6246529"/>
                  <a:pt x="6194662" y="6246412"/>
                </a:cubicBezTo>
                <a:close/>
                <a:moveTo>
                  <a:pt x="4520785" y="6241210"/>
                </a:moveTo>
                <a:cubicBezTo>
                  <a:pt x="4521035" y="6241210"/>
                  <a:pt x="4521237" y="6241412"/>
                  <a:pt x="4521237" y="6241662"/>
                </a:cubicBezTo>
                <a:cubicBezTo>
                  <a:pt x="4521237" y="6241912"/>
                  <a:pt x="4521035" y="6242114"/>
                  <a:pt x="4520785" y="6242114"/>
                </a:cubicBezTo>
                <a:cubicBezTo>
                  <a:pt x="4520536" y="6242114"/>
                  <a:pt x="4520334" y="6241912"/>
                  <a:pt x="4520334" y="6241662"/>
                </a:cubicBezTo>
                <a:cubicBezTo>
                  <a:pt x="4520334" y="6241412"/>
                  <a:pt x="4520536" y="6241210"/>
                  <a:pt x="4520785" y="6241210"/>
                </a:cubicBezTo>
                <a:close/>
                <a:moveTo>
                  <a:pt x="5748270" y="6234872"/>
                </a:moveTo>
                <a:cubicBezTo>
                  <a:pt x="5750638" y="6234875"/>
                  <a:pt x="5752556" y="6236802"/>
                  <a:pt x="5752552" y="6239175"/>
                </a:cubicBezTo>
                <a:cubicBezTo>
                  <a:pt x="5752552" y="6241674"/>
                  <a:pt x="5750531" y="6243699"/>
                  <a:pt x="5748039" y="6243699"/>
                </a:cubicBezTo>
                <a:cubicBezTo>
                  <a:pt x="5745546" y="6243699"/>
                  <a:pt x="5743525" y="6241673"/>
                  <a:pt x="5743525" y="6239175"/>
                </a:cubicBezTo>
                <a:cubicBezTo>
                  <a:pt x="5743525" y="6239098"/>
                  <a:pt x="5743527" y="6239021"/>
                  <a:pt x="5743531" y="6238943"/>
                </a:cubicBezTo>
                <a:cubicBezTo>
                  <a:pt x="5743656" y="6236573"/>
                  <a:pt x="5745674" y="6234753"/>
                  <a:pt x="5748039" y="6234878"/>
                </a:cubicBezTo>
                <a:lnTo>
                  <a:pt x="5748038" y="6234878"/>
                </a:lnTo>
                <a:cubicBezTo>
                  <a:pt x="5748115" y="6234874"/>
                  <a:pt x="5748193" y="6234872"/>
                  <a:pt x="5748270" y="6234872"/>
                </a:cubicBezTo>
                <a:close/>
                <a:moveTo>
                  <a:pt x="5291486" y="6217011"/>
                </a:moveTo>
                <a:cubicBezTo>
                  <a:pt x="5293022" y="6217006"/>
                  <a:pt x="5294302" y="6218190"/>
                  <a:pt x="5294420" y="6219725"/>
                </a:cubicBezTo>
                <a:cubicBezTo>
                  <a:pt x="5294420" y="6221349"/>
                  <a:pt x="5293106" y="6222665"/>
                  <a:pt x="5291486" y="6222665"/>
                </a:cubicBezTo>
                <a:cubicBezTo>
                  <a:pt x="5289955" y="6222546"/>
                  <a:pt x="5288774" y="6221264"/>
                  <a:pt x="5288778" y="6219725"/>
                </a:cubicBezTo>
                <a:cubicBezTo>
                  <a:pt x="5288886" y="6218273"/>
                  <a:pt x="5290037" y="6217119"/>
                  <a:pt x="5291486" y="6217011"/>
                </a:cubicBezTo>
                <a:close/>
                <a:moveTo>
                  <a:pt x="4821392" y="6190551"/>
                </a:moveTo>
                <a:cubicBezTo>
                  <a:pt x="4822015" y="6190551"/>
                  <a:pt x="4822520" y="6191057"/>
                  <a:pt x="4822520" y="6191682"/>
                </a:cubicBezTo>
                <a:cubicBezTo>
                  <a:pt x="4822520" y="6192305"/>
                  <a:pt x="4822015" y="6192812"/>
                  <a:pt x="4821392" y="6192812"/>
                </a:cubicBezTo>
                <a:close/>
                <a:moveTo>
                  <a:pt x="6885022" y="6171778"/>
                </a:moveTo>
                <a:cubicBezTo>
                  <a:pt x="6891503" y="6171779"/>
                  <a:pt x="6896757" y="6177045"/>
                  <a:pt x="6896755" y="6183542"/>
                </a:cubicBezTo>
                <a:cubicBezTo>
                  <a:pt x="6896754" y="6189948"/>
                  <a:pt x="6891637" y="6195174"/>
                  <a:pt x="6885245" y="6195297"/>
                </a:cubicBezTo>
                <a:cubicBezTo>
                  <a:pt x="6878765" y="6195422"/>
                  <a:pt x="6873411" y="6190259"/>
                  <a:pt x="6873286" y="6183765"/>
                </a:cubicBezTo>
                <a:cubicBezTo>
                  <a:pt x="6873162" y="6177270"/>
                  <a:pt x="6878314" y="6171905"/>
                  <a:pt x="6884794" y="6171780"/>
                </a:cubicBezTo>
                <a:cubicBezTo>
                  <a:pt x="6884870" y="6171779"/>
                  <a:pt x="6884946" y="6171778"/>
                  <a:pt x="6885022" y="6171778"/>
                </a:cubicBezTo>
                <a:close/>
                <a:moveTo>
                  <a:pt x="6451713" y="6167483"/>
                </a:moveTo>
                <a:cubicBezTo>
                  <a:pt x="6456324" y="6167483"/>
                  <a:pt x="6460063" y="6171229"/>
                  <a:pt x="6460063" y="6175850"/>
                </a:cubicBezTo>
                <a:cubicBezTo>
                  <a:pt x="6460063" y="6180472"/>
                  <a:pt x="6456324" y="6184218"/>
                  <a:pt x="6451713" y="6184218"/>
                </a:cubicBezTo>
                <a:cubicBezTo>
                  <a:pt x="6447101" y="6184218"/>
                  <a:pt x="6443362" y="6180472"/>
                  <a:pt x="6443362" y="6175850"/>
                </a:cubicBezTo>
                <a:cubicBezTo>
                  <a:pt x="6443362" y="6171229"/>
                  <a:pt x="6447101" y="6167483"/>
                  <a:pt x="6451713" y="6167483"/>
                </a:cubicBezTo>
                <a:close/>
                <a:moveTo>
                  <a:pt x="6012763" y="6159342"/>
                </a:moveTo>
                <a:cubicBezTo>
                  <a:pt x="6016128" y="6159342"/>
                  <a:pt x="6018856" y="6162076"/>
                  <a:pt x="6018856" y="6165448"/>
                </a:cubicBezTo>
                <a:cubicBezTo>
                  <a:pt x="6018856" y="6168820"/>
                  <a:pt x="6016128" y="6171554"/>
                  <a:pt x="6012763" y="6171554"/>
                </a:cubicBezTo>
                <a:cubicBezTo>
                  <a:pt x="6009398" y="6171554"/>
                  <a:pt x="6006670" y="6168820"/>
                  <a:pt x="6006670" y="6165448"/>
                </a:cubicBezTo>
                <a:cubicBezTo>
                  <a:pt x="6006670" y="6162076"/>
                  <a:pt x="6009398" y="6159342"/>
                  <a:pt x="6012763" y="6159342"/>
                </a:cubicBezTo>
                <a:close/>
                <a:moveTo>
                  <a:pt x="5565915" y="6147582"/>
                </a:moveTo>
                <a:cubicBezTo>
                  <a:pt x="5568033" y="6147582"/>
                  <a:pt x="5569751" y="6149303"/>
                  <a:pt x="5569751" y="6151427"/>
                </a:cubicBezTo>
                <a:cubicBezTo>
                  <a:pt x="5569751" y="6153550"/>
                  <a:pt x="5568033" y="6155272"/>
                  <a:pt x="5565915" y="6155272"/>
                </a:cubicBezTo>
                <a:cubicBezTo>
                  <a:pt x="5563796" y="6155272"/>
                  <a:pt x="5562078" y="6153550"/>
                  <a:pt x="5562078" y="6151427"/>
                </a:cubicBezTo>
                <a:cubicBezTo>
                  <a:pt x="5562078" y="6149303"/>
                  <a:pt x="5563796" y="6147582"/>
                  <a:pt x="5565915" y="6147582"/>
                </a:cubicBezTo>
                <a:close/>
                <a:moveTo>
                  <a:pt x="5108458" y="6128811"/>
                </a:moveTo>
                <a:cubicBezTo>
                  <a:pt x="5109658" y="6128917"/>
                  <a:pt x="5110610" y="6129870"/>
                  <a:pt x="5110715" y="6131073"/>
                </a:cubicBezTo>
                <a:cubicBezTo>
                  <a:pt x="5110715" y="6132322"/>
                  <a:pt x="5109704" y="6133334"/>
                  <a:pt x="5108458" y="6133334"/>
                </a:cubicBezTo>
                <a:cubicBezTo>
                  <a:pt x="5107211" y="6133334"/>
                  <a:pt x="5106201" y="6132322"/>
                  <a:pt x="5106201" y="6131073"/>
                </a:cubicBezTo>
                <a:cubicBezTo>
                  <a:pt x="5106306" y="6129870"/>
                  <a:pt x="5107258" y="6128916"/>
                  <a:pt x="5108458" y="6128811"/>
                </a:cubicBezTo>
                <a:close/>
                <a:moveTo>
                  <a:pt x="4636107" y="6100541"/>
                </a:moveTo>
                <a:cubicBezTo>
                  <a:pt x="4636731" y="6100541"/>
                  <a:pt x="4637236" y="6101047"/>
                  <a:pt x="4637236" y="6101672"/>
                </a:cubicBezTo>
                <a:cubicBezTo>
                  <a:pt x="4637236" y="6102295"/>
                  <a:pt x="4636731" y="6102802"/>
                  <a:pt x="4636107" y="6102802"/>
                </a:cubicBezTo>
                <a:cubicBezTo>
                  <a:pt x="4635484" y="6102802"/>
                  <a:pt x="4634979" y="6102296"/>
                  <a:pt x="4634979" y="6101672"/>
                </a:cubicBezTo>
                <a:cubicBezTo>
                  <a:pt x="4634979" y="6101048"/>
                  <a:pt x="4635484" y="6100541"/>
                  <a:pt x="4636107" y="6100541"/>
                </a:cubicBezTo>
                <a:close/>
                <a:moveTo>
                  <a:pt x="6701768" y="6083579"/>
                </a:moveTo>
                <a:cubicBezTo>
                  <a:pt x="6707911" y="6083702"/>
                  <a:pt x="6712827" y="6088729"/>
                  <a:pt x="6712826" y="6094887"/>
                </a:cubicBezTo>
                <a:cubicBezTo>
                  <a:pt x="6712826" y="6094962"/>
                  <a:pt x="6712825" y="6095036"/>
                  <a:pt x="6712824" y="6095111"/>
                </a:cubicBezTo>
                <a:cubicBezTo>
                  <a:pt x="6712699" y="6101355"/>
                  <a:pt x="6707547" y="6106315"/>
                  <a:pt x="6701316" y="6106190"/>
                </a:cubicBezTo>
                <a:cubicBezTo>
                  <a:pt x="6695086" y="6106065"/>
                  <a:pt x="6690136" y="6100903"/>
                  <a:pt x="6690260" y="6094659"/>
                </a:cubicBezTo>
                <a:cubicBezTo>
                  <a:pt x="6690385" y="6088415"/>
                  <a:pt x="6695537" y="6083454"/>
                  <a:pt x="6701768" y="6083579"/>
                </a:cubicBezTo>
                <a:close/>
                <a:moveTo>
                  <a:pt x="6269588" y="6079961"/>
                </a:moveTo>
                <a:cubicBezTo>
                  <a:pt x="6273950" y="6079961"/>
                  <a:pt x="6277487" y="6083505"/>
                  <a:pt x="6277487" y="6087877"/>
                </a:cubicBezTo>
                <a:cubicBezTo>
                  <a:pt x="6277487" y="6092248"/>
                  <a:pt x="6273950" y="6095792"/>
                  <a:pt x="6269588" y="6095792"/>
                </a:cubicBezTo>
                <a:cubicBezTo>
                  <a:pt x="6265226" y="6095792"/>
                  <a:pt x="6261689" y="6092248"/>
                  <a:pt x="6261689" y="6087877"/>
                </a:cubicBezTo>
                <a:cubicBezTo>
                  <a:pt x="6261689" y="6083505"/>
                  <a:pt x="6265226" y="6079961"/>
                  <a:pt x="6269588" y="6079961"/>
                </a:cubicBezTo>
                <a:close/>
                <a:moveTo>
                  <a:pt x="5830864" y="6072046"/>
                </a:moveTo>
                <a:cubicBezTo>
                  <a:pt x="5833892" y="6072167"/>
                  <a:pt x="5836283" y="6074664"/>
                  <a:pt x="5836280" y="6077700"/>
                </a:cubicBezTo>
                <a:cubicBezTo>
                  <a:pt x="5836430" y="6078442"/>
                  <a:pt x="5836430" y="6079207"/>
                  <a:pt x="5836280" y="6079950"/>
                </a:cubicBezTo>
                <a:cubicBezTo>
                  <a:pt x="5835660" y="6083010"/>
                  <a:pt x="5832682" y="6084987"/>
                  <a:pt x="5829628" y="6084366"/>
                </a:cubicBezTo>
                <a:cubicBezTo>
                  <a:pt x="5826575" y="6083744"/>
                  <a:pt x="5824602" y="6080760"/>
                  <a:pt x="5825222" y="6077700"/>
                </a:cubicBezTo>
                <a:cubicBezTo>
                  <a:pt x="5825222" y="6074578"/>
                  <a:pt x="5827748" y="6072046"/>
                  <a:pt x="5830864" y="6072046"/>
                </a:cubicBezTo>
                <a:close/>
                <a:moveTo>
                  <a:pt x="5383563" y="6060964"/>
                </a:moveTo>
                <a:cubicBezTo>
                  <a:pt x="5383719" y="6060952"/>
                  <a:pt x="5383876" y="6060952"/>
                  <a:pt x="5384032" y="6060964"/>
                </a:cubicBezTo>
                <a:cubicBezTo>
                  <a:pt x="5385772" y="6061094"/>
                  <a:pt x="5387078" y="6062612"/>
                  <a:pt x="5386949" y="6064356"/>
                </a:cubicBezTo>
                <a:cubicBezTo>
                  <a:pt x="5386949" y="6066229"/>
                  <a:pt x="5385433" y="6067748"/>
                  <a:pt x="5383563" y="6067748"/>
                </a:cubicBezTo>
                <a:cubicBezTo>
                  <a:pt x="5381782" y="6067629"/>
                  <a:pt x="5380400" y="6066145"/>
                  <a:pt x="5380404" y="6064356"/>
                </a:cubicBezTo>
                <a:cubicBezTo>
                  <a:pt x="5380398" y="6064278"/>
                  <a:pt x="5380396" y="6064200"/>
                  <a:pt x="5380396" y="6064122"/>
                </a:cubicBezTo>
                <a:cubicBezTo>
                  <a:pt x="5380400" y="6062373"/>
                  <a:pt x="5381819" y="6060960"/>
                  <a:pt x="5383563" y="6060964"/>
                </a:cubicBezTo>
                <a:close/>
                <a:moveTo>
                  <a:pt x="4925205" y="6041062"/>
                </a:moveTo>
                <a:cubicBezTo>
                  <a:pt x="4926078" y="6041062"/>
                  <a:pt x="4926785" y="6041771"/>
                  <a:pt x="4926785" y="6042645"/>
                </a:cubicBezTo>
                <a:cubicBezTo>
                  <a:pt x="4926797" y="6042725"/>
                  <a:pt x="4926802" y="6042806"/>
                  <a:pt x="4926801" y="6042888"/>
                </a:cubicBezTo>
                <a:cubicBezTo>
                  <a:pt x="4926792" y="6043762"/>
                  <a:pt x="4926078" y="6044463"/>
                  <a:pt x="4925205" y="6044454"/>
                </a:cubicBezTo>
                <a:cubicBezTo>
                  <a:pt x="4924208" y="6044454"/>
                  <a:pt x="4923400" y="6043645"/>
                  <a:pt x="4923400" y="6042645"/>
                </a:cubicBezTo>
                <a:cubicBezTo>
                  <a:pt x="4923514" y="6041735"/>
                  <a:pt x="4924290" y="6041055"/>
                  <a:pt x="4925205" y="6041062"/>
                </a:cubicBezTo>
                <a:close/>
                <a:moveTo>
                  <a:pt x="4448831" y="6009666"/>
                </a:moveTo>
                <a:cubicBezTo>
                  <a:pt x="4449371" y="6009354"/>
                  <a:pt x="4450061" y="6009539"/>
                  <a:pt x="4450373" y="6010080"/>
                </a:cubicBezTo>
                <a:lnTo>
                  <a:pt x="4450373" y="6011210"/>
                </a:lnTo>
                <a:cubicBezTo>
                  <a:pt x="4450274" y="6011382"/>
                  <a:pt x="4450131" y="6011525"/>
                  <a:pt x="4449960" y="6011624"/>
                </a:cubicBezTo>
                <a:cubicBezTo>
                  <a:pt x="4449420" y="6011936"/>
                  <a:pt x="4448730" y="6011751"/>
                  <a:pt x="4448418" y="6011210"/>
                </a:cubicBezTo>
                <a:cubicBezTo>
                  <a:pt x="4448107" y="6010669"/>
                  <a:pt x="4448292" y="6009978"/>
                  <a:pt x="4448831" y="6009666"/>
                </a:cubicBezTo>
                <a:close/>
                <a:moveTo>
                  <a:pt x="6947308" y="5998998"/>
                </a:moveTo>
                <a:cubicBezTo>
                  <a:pt x="6955036" y="5998998"/>
                  <a:pt x="6961300" y="6005277"/>
                  <a:pt x="6961300" y="6013021"/>
                </a:cubicBezTo>
                <a:cubicBezTo>
                  <a:pt x="6961300" y="6020764"/>
                  <a:pt x="6955036" y="6027042"/>
                  <a:pt x="6947308" y="6027042"/>
                </a:cubicBezTo>
                <a:cubicBezTo>
                  <a:pt x="6939581" y="6027042"/>
                  <a:pt x="6933316" y="6020764"/>
                  <a:pt x="6933316" y="6013021"/>
                </a:cubicBezTo>
                <a:cubicBezTo>
                  <a:pt x="6933316" y="6005277"/>
                  <a:pt x="6939581" y="5998998"/>
                  <a:pt x="6947308" y="5998998"/>
                </a:cubicBezTo>
                <a:close/>
                <a:moveTo>
                  <a:pt x="6519642" y="5997188"/>
                </a:moveTo>
                <a:cubicBezTo>
                  <a:pt x="6525251" y="5997188"/>
                  <a:pt x="6529798" y="6001745"/>
                  <a:pt x="6529798" y="6007365"/>
                </a:cubicBezTo>
                <a:cubicBezTo>
                  <a:pt x="6529798" y="6012986"/>
                  <a:pt x="6525251" y="6017543"/>
                  <a:pt x="6519642" y="6017543"/>
                </a:cubicBezTo>
                <a:cubicBezTo>
                  <a:pt x="6514033" y="6017543"/>
                  <a:pt x="6509486" y="6012986"/>
                  <a:pt x="6509486" y="6007365"/>
                </a:cubicBezTo>
                <a:cubicBezTo>
                  <a:pt x="6509486" y="6001745"/>
                  <a:pt x="6514033" y="5997188"/>
                  <a:pt x="6519642" y="5997188"/>
                </a:cubicBezTo>
                <a:close/>
                <a:moveTo>
                  <a:pt x="6087463" y="5992665"/>
                </a:moveTo>
                <a:cubicBezTo>
                  <a:pt x="6091451" y="5992665"/>
                  <a:pt x="6094685" y="5995905"/>
                  <a:pt x="6094685" y="5999902"/>
                </a:cubicBezTo>
                <a:cubicBezTo>
                  <a:pt x="6094685" y="6003898"/>
                  <a:pt x="6091451" y="6007139"/>
                  <a:pt x="6087463" y="6007139"/>
                </a:cubicBezTo>
                <a:cubicBezTo>
                  <a:pt x="6083474" y="6007139"/>
                  <a:pt x="6080241" y="6003898"/>
                  <a:pt x="6080241" y="5999902"/>
                </a:cubicBezTo>
                <a:cubicBezTo>
                  <a:pt x="6080241" y="5995905"/>
                  <a:pt x="6083474" y="5992665"/>
                  <a:pt x="6087463" y="5992665"/>
                </a:cubicBezTo>
                <a:close/>
                <a:moveTo>
                  <a:pt x="5648739" y="5984750"/>
                </a:moveTo>
                <a:cubicBezTo>
                  <a:pt x="5648886" y="5984743"/>
                  <a:pt x="5649033" y="5984743"/>
                  <a:pt x="5649181" y="5984750"/>
                </a:cubicBezTo>
                <a:cubicBezTo>
                  <a:pt x="5652045" y="5984873"/>
                  <a:pt x="5654268" y="5987298"/>
                  <a:pt x="5654146" y="5990168"/>
                </a:cubicBezTo>
                <a:cubicBezTo>
                  <a:pt x="5654024" y="5993039"/>
                  <a:pt x="5651603" y="5995266"/>
                  <a:pt x="5648739" y="5995144"/>
                </a:cubicBezTo>
                <a:cubicBezTo>
                  <a:pt x="5645875" y="5995021"/>
                  <a:pt x="5643652" y="5992596"/>
                  <a:pt x="5643774" y="5989725"/>
                </a:cubicBezTo>
                <a:cubicBezTo>
                  <a:pt x="5643774" y="5986978"/>
                  <a:pt x="5645997" y="5984750"/>
                  <a:pt x="5648739" y="5984750"/>
                </a:cubicBezTo>
                <a:close/>
                <a:moveTo>
                  <a:pt x="5201439" y="5972085"/>
                </a:moveTo>
                <a:cubicBezTo>
                  <a:pt x="5203309" y="5972085"/>
                  <a:pt x="5204824" y="5973604"/>
                  <a:pt x="5204824" y="5975477"/>
                </a:cubicBezTo>
                <a:cubicBezTo>
                  <a:pt x="5204824" y="5977351"/>
                  <a:pt x="5203309" y="5978870"/>
                  <a:pt x="5201439" y="5978870"/>
                </a:cubicBezTo>
                <a:cubicBezTo>
                  <a:pt x="5199570" y="5978870"/>
                  <a:pt x="5198054" y="5977350"/>
                  <a:pt x="5198054" y="5975477"/>
                </a:cubicBezTo>
                <a:cubicBezTo>
                  <a:pt x="5198054" y="5973604"/>
                  <a:pt x="5199570" y="5972085"/>
                  <a:pt x="5201439" y="5972085"/>
                </a:cubicBezTo>
                <a:close/>
                <a:moveTo>
                  <a:pt x="4741726" y="5952410"/>
                </a:moveTo>
                <a:cubicBezTo>
                  <a:pt x="4742599" y="5952410"/>
                  <a:pt x="4743306" y="5953119"/>
                  <a:pt x="4743306" y="5953993"/>
                </a:cubicBezTo>
                <a:cubicBezTo>
                  <a:pt x="4743313" y="5954910"/>
                  <a:pt x="4742635" y="5955688"/>
                  <a:pt x="4741726" y="5955802"/>
                </a:cubicBezTo>
                <a:cubicBezTo>
                  <a:pt x="4740774" y="5955701"/>
                  <a:pt x="4740022" y="5954947"/>
                  <a:pt x="4739921" y="5953993"/>
                </a:cubicBezTo>
                <a:cubicBezTo>
                  <a:pt x="4740035" y="5953083"/>
                  <a:pt x="4740811" y="5952403"/>
                  <a:pt x="4741726" y="5952410"/>
                </a:cubicBezTo>
                <a:close/>
                <a:moveTo>
                  <a:pt x="4263734" y="5919843"/>
                </a:moveTo>
                <a:cubicBezTo>
                  <a:pt x="4263984" y="5919843"/>
                  <a:pt x="4264186" y="5920045"/>
                  <a:pt x="4264186" y="5920295"/>
                </a:cubicBezTo>
                <a:cubicBezTo>
                  <a:pt x="4264186" y="5920545"/>
                  <a:pt x="4263984" y="5920747"/>
                  <a:pt x="4263734" y="5920747"/>
                </a:cubicBezTo>
                <a:cubicBezTo>
                  <a:pt x="4263485" y="5920747"/>
                  <a:pt x="4263283" y="5920545"/>
                  <a:pt x="4263283" y="5920295"/>
                </a:cubicBezTo>
                <a:cubicBezTo>
                  <a:pt x="4263283" y="5920045"/>
                  <a:pt x="4263485" y="5919843"/>
                  <a:pt x="4263734" y="5919843"/>
                </a:cubicBezTo>
                <a:close/>
                <a:moveTo>
                  <a:pt x="6764054" y="5911702"/>
                </a:moveTo>
                <a:lnTo>
                  <a:pt x="6773086" y="5915542"/>
                </a:lnTo>
                <a:cubicBezTo>
                  <a:pt x="6775405" y="5917866"/>
                  <a:pt x="6776858" y="5921058"/>
                  <a:pt x="6776918" y="5924593"/>
                </a:cubicBezTo>
                <a:cubicBezTo>
                  <a:pt x="6776918" y="5931713"/>
                  <a:pt x="6771159" y="5937484"/>
                  <a:pt x="6764054" y="5937484"/>
                </a:cubicBezTo>
                <a:cubicBezTo>
                  <a:pt x="6763903" y="5937487"/>
                  <a:pt x="6763751" y="5937487"/>
                  <a:pt x="6763599" y="5937484"/>
                </a:cubicBezTo>
                <a:cubicBezTo>
                  <a:pt x="6756621" y="5937358"/>
                  <a:pt x="6751065" y="5931587"/>
                  <a:pt x="6751191" y="5924593"/>
                </a:cubicBezTo>
                <a:cubicBezTo>
                  <a:pt x="6751191" y="5921033"/>
                  <a:pt x="6752631" y="5917810"/>
                  <a:pt x="6754959" y="5915477"/>
                </a:cubicBezTo>
                <a:close/>
                <a:moveTo>
                  <a:pt x="6764054" y="5911701"/>
                </a:moveTo>
                <a:lnTo>
                  <a:pt x="6764055" y="5911701"/>
                </a:lnTo>
                <a:lnTo>
                  <a:pt x="6764054" y="5911702"/>
                </a:lnTo>
                <a:close/>
                <a:moveTo>
                  <a:pt x="6337066" y="5909666"/>
                </a:moveTo>
                <a:cubicBezTo>
                  <a:pt x="6337142" y="5909666"/>
                  <a:pt x="6337218" y="5909666"/>
                  <a:pt x="6337295" y="5909668"/>
                </a:cubicBezTo>
                <a:cubicBezTo>
                  <a:pt x="6342528" y="5909793"/>
                  <a:pt x="6346670" y="5914146"/>
                  <a:pt x="6346545" y="5919390"/>
                </a:cubicBezTo>
                <a:cubicBezTo>
                  <a:pt x="6346545" y="5919465"/>
                  <a:pt x="6346544" y="5919539"/>
                  <a:pt x="6346542" y="5919614"/>
                </a:cubicBezTo>
                <a:cubicBezTo>
                  <a:pt x="6346417" y="5924983"/>
                  <a:pt x="6341973" y="5929235"/>
                  <a:pt x="6336615" y="5929110"/>
                </a:cubicBezTo>
                <a:cubicBezTo>
                  <a:pt x="6331257" y="5928985"/>
                  <a:pt x="6327014" y="5924531"/>
                  <a:pt x="6327139" y="5919162"/>
                </a:cubicBezTo>
                <a:cubicBezTo>
                  <a:pt x="6327263" y="5913792"/>
                  <a:pt x="6331708" y="5909541"/>
                  <a:pt x="6337066" y="5909666"/>
                </a:cubicBezTo>
                <a:close/>
                <a:moveTo>
                  <a:pt x="5905339" y="5905369"/>
                </a:moveTo>
                <a:cubicBezTo>
                  <a:pt x="5906153" y="5905219"/>
                  <a:pt x="5906987" y="5905219"/>
                  <a:pt x="5907801" y="5905369"/>
                </a:cubicBezTo>
                <a:cubicBezTo>
                  <a:pt x="5911477" y="5906050"/>
                  <a:pt x="5913907" y="5909590"/>
                  <a:pt x="5913227" y="5913274"/>
                </a:cubicBezTo>
                <a:cubicBezTo>
                  <a:pt x="5912548" y="5916959"/>
                  <a:pt x="5909016" y="5919394"/>
                  <a:pt x="5905339" y="5918712"/>
                </a:cubicBezTo>
                <a:cubicBezTo>
                  <a:pt x="5904525" y="5918863"/>
                  <a:pt x="5903691" y="5918863"/>
                  <a:pt x="5902876" y="5918712"/>
                </a:cubicBezTo>
                <a:cubicBezTo>
                  <a:pt x="5899200" y="5918031"/>
                  <a:pt x="5896770" y="5914492"/>
                  <a:pt x="5897450" y="5910807"/>
                </a:cubicBezTo>
                <a:cubicBezTo>
                  <a:pt x="5898130" y="5907123"/>
                  <a:pt x="5901662" y="5904688"/>
                  <a:pt x="5905339" y="5905369"/>
                </a:cubicBezTo>
                <a:close/>
                <a:moveTo>
                  <a:pt x="5466841" y="5897454"/>
                </a:moveTo>
                <a:cubicBezTo>
                  <a:pt x="5469333" y="5897454"/>
                  <a:pt x="5471354" y="5899479"/>
                  <a:pt x="5471354" y="5901977"/>
                </a:cubicBezTo>
                <a:cubicBezTo>
                  <a:pt x="5471354" y="5904475"/>
                  <a:pt x="5469333" y="5906501"/>
                  <a:pt x="5466841" y="5906501"/>
                </a:cubicBezTo>
                <a:cubicBezTo>
                  <a:pt x="5464348" y="5906501"/>
                  <a:pt x="5462327" y="5904476"/>
                  <a:pt x="5462327" y="5901977"/>
                </a:cubicBezTo>
                <a:cubicBezTo>
                  <a:pt x="5462327" y="5899479"/>
                  <a:pt x="5464348" y="5897454"/>
                  <a:pt x="5466841" y="5897454"/>
                </a:cubicBezTo>
                <a:close/>
                <a:moveTo>
                  <a:pt x="5019089" y="5884564"/>
                </a:moveTo>
                <a:lnTo>
                  <a:pt x="5022022" y="5887503"/>
                </a:lnTo>
                <a:cubicBezTo>
                  <a:pt x="5022022" y="5887582"/>
                  <a:pt x="5022019" y="5887660"/>
                  <a:pt x="5022013" y="5887738"/>
                </a:cubicBezTo>
                <a:cubicBezTo>
                  <a:pt x="5021888" y="5889232"/>
                  <a:pt x="5020579" y="5890342"/>
                  <a:pt x="5019088" y="5890217"/>
                </a:cubicBezTo>
                <a:cubicBezTo>
                  <a:pt x="5017593" y="5890217"/>
                  <a:pt x="5016380" y="5889002"/>
                  <a:pt x="5016380" y="5887503"/>
                </a:cubicBezTo>
                <a:cubicBezTo>
                  <a:pt x="5016374" y="5887425"/>
                  <a:pt x="5016371" y="5887346"/>
                  <a:pt x="5016371" y="5887268"/>
                </a:cubicBezTo>
                <a:close/>
                <a:moveTo>
                  <a:pt x="4076418" y="5828250"/>
                </a:moveTo>
                <a:cubicBezTo>
                  <a:pt x="4076668" y="5828250"/>
                  <a:pt x="4076870" y="5828453"/>
                  <a:pt x="4076870" y="5828703"/>
                </a:cubicBezTo>
                <a:cubicBezTo>
                  <a:pt x="4076870" y="5828952"/>
                  <a:pt x="4076668" y="5829155"/>
                  <a:pt x="4076418" y="5829155"/>
                </a:cubicBezTo>
                <a:cubicBezTo>
                  <a:pt x="4076169" y="5829155"/>
                  <a:pt x="4075967" y="5828952"/>
                  <a:pt x="4075967" y="5828703"/>
                </a:cubicBezTo>
                <a:cubicBezTo>
                  <a:pt x="4075967" y="5828453"/>
                  <a:pt x="4076169" y="5828250"/>
                  <a:pt x="4076418" y="5828250"/>
                </a:cubicBezTo>
                <a:close/>
                <a:moveTo>
                  <a:pt x="7003053" y="5824404"/>
                </a:moveTo>
                <a:cubicBezTo>
                  <a:pt x="7011654" y="5824405"/>
                  <a:pt x="7018625" y="5831393"/>
                  <a:pt x="7018624" y="5840011"/>
                </a:cubicBezTo>
                <a:cubicBezTo>
                  <a:pt x="7018625" y="5840086"/>
                  <a:pt x="7018625" y="5840161"/>
                  <a:pt x="7018625" y="5840235"/>
                </a:cubicBezTo>
                <a:cubicBezTo>
                  <a:pt x="7018627" y="5848979"/>
                  <a:pt x="7011554" y="5856068"/>
                  <a:pt x="7002829" y="5856069"/>
                </a:cubicBezTo>
                <a:cubicBezTo>
                  <a:pt x="6994105" y="5856070"/>
                  <a:pt x="6987031" y="5848982"/>
                  <a:pt x="6987030" y="5840239"/>
                </a:cubicBezTo>
                <a:cubicBezTo>
                  <a:pt x="6987029" y="5831496"/>
                  <a:pt x="6994101" y="5824406"/>
                  <a:pt x="7002826" y="5824405"/>
                </a:cubicBezTo>
                <a:cubicBezTo>
                  <a:pt x="7002902" y="5824405"/>
                  <a:pt x="7002977" y="5824404"/>
                  <a:pt x="7003053" y="5824404"/>
                </a:cubicBezTo>
                <a:close/>
                <a:moveTo>
                  <a:pt x="6580577" y="5823727"/>
                </a:moveTo>
                <a:cubicBezTo>
                  <a:pt x="6587431" y="5823727"/>
                  <a:pt x="6592989" y="5829296"/>
                  <a:pt x="6592989" y="5836166"/>
                </a:cubicBezTo>
                <a:cubicBezTo>
                  <a:pt x="6592989" y="5843036"/>
                  <a:pt x="6587431" y="5848605"/>
                  <a:pt x="6580577" y="5848605"/>
                </a:cubicBezTo>
                <a:cubicBezTo>
                  <a:pt x="6573722" y="5848605"/>
                  <a:pt x="6568164" y="5843036"/>
                  <a:pt x="6568164" y="5836166"/>
                </a:cubicBezTo>
                <a:cubicBezTo>
                  <a:pt x="6568164" y="5829296"/>
                  <a:pt x="6573722" y="5823727"/>
                  <a:pt x="6580577" y="5823727"/>
                </a:cubicBezTo>
                <a:close/>
                <a:moveTo>
                  <a:pt x="6154266" y="5822144"/>
                </a:moveTo>
                <a:cubicBezTo>
                  <a:pt x="6159251" y="5822144"/>
                  <a:pt x="6163293" y="5826194"/>
                  <a:pt x="6163293" y="5831190"/>
                </a:cubicBezTo>
                <a:cubicBezTo>
                  <a:pt x="6163293" y="5836186"/>
                  <a:pt x="6159251" y="5840236"/>
                  <a:pt x="6154266" y="5840236"/>
                </a:cubicBezTo>
                <a:cubicBezTo>
                  <a:pt x="6149280" y="5840236"/>
                  <a:pt x="6145239" y="5836186"/>
                  <a:pt x="6145239" y="5831190"/>
                </a:cubicBezTo>
                <a:cubicBezTo>
                  <a:pt x="6145239" y="5826194"/>
                  <a:pt x="6149280" y="5822144"/>
                  <a:pt x="6154266" y="5822144"/>
                </a:cubicBezTo>
                <a:close/>
                <a:moveTo>
                  <a:pt x="5723213" y="5818074"/>
                </a:moveTo>
                <a:cubicBezTo>
                  <a:pt x="5726579" y="5818074"/>
                  <a:pt x="5729307" y="5820808"/>
                  <a:pt x="5729307" y="5824180"/>
                </a:cubicBezTo>
                <a:cubicBezTo>
                  <a:pt x="5729307" y="5827552"/>
                  <a:pt x="5726579" y="5830286"/>
                  <a:pt x="5723213" y="5830286"/>
                </a:cubicBezTo>
                <a:cubicBezTo>
                  <a:pt x="5719848" y="5830286"/>
                  <a:pt x="5717120" y="5827552"/>
                  <a:pt x="5717120" y="5824180"/>
                </a:cubicBezTo>
                <a:cubicBezTo>
                  <a:pt x="5717120" y="5820808"/>
                  <a:pt x="5719848" y="5818074"/>
                  <a:pt x="5723213" y="5818074"/>
                </a:cubicBezTo>
                <a:close/>
                <a:moveTo>
                  <a:pt x="5284942" y="5809706"/>
                </a:moveTo>
                <a:cubicBezTo>
                  <a:pt x="5287434" y="5809706"/>
                  <a:pt x="5289455" y="5811732"/>
                  <a:pt x="5289455" y="5814229"/>
                </a:cubicBezTo>
                <a:cubicBezTo>
                  <a:pt x="5289455" y="5816728"/>
                  <a:pt x="5287434" y="5818753"/>
                  <a:pt x="5284942" y="5818753"/>
                </a:cubicBezTo>
                <a:cubicBezTo>
                  <a:pt x="5282449" y="5818753"/>
                  <a:pt x="5280428" y="5816727"/>
                  <a:pt x="5280428" y="5814229"/>
                </a:cubicBezTo>
                <a:cubicBezTo>
                  <a:pt x="5280428" y="5811731"/>
                  <a:pt x="5282449" y="5809706"/>
                  <a:pt x="5284942" y="5809706"/>
                </a:cubicBezTo>
                <a:close/>
                <a:moveTo>
                  <a:pt x="4836977" y="5797254"/>
                </a:moveTo>
                <a:cubicBezTo>
                  <a:pt x="4838099" y="5797261"/>
                  <a:pt x="4839003" y="5798178"/>
                  <a:pt x="4838996" y="5799302"/>
                </a:cubicBezTo>
                <a:cubicBezTo>
                  <a:pt x="4839015" y="5799462"/>
                  <a:pt x="4839015" y="5799623"/>
                  <a:pt x="4838996" y="5799783"/>
                </a:cubicBezTo>
                <a:cubicBezTo>
                  <a:pt x="4838863" y="5800899"/>
                  <a:pt x="4837853" y="5801696"/>
                  <a:pt x="4836739" y="5801564"/>
                </a:cubicBezTo>
                <a:cubicBezTo>
                  <a:pt x="4835492" y="5801564"/>
                  <a:pt x="4834482" y="5800551"/>
                  <a:pt x="4834482" y="5799302"/>
                </a:cubicBezTo>
                <a:cubicBezTo>
                  <a:pt x="4834598" y="5798142"/>
                  <a:pt x="4835576" y="5797261"/>
                  <a:pt x="4836739" y="5797266"/>
                </a:cubicBezTo>
                <a:cubicBezTo>
                  <a:pt x="4836818" y="5797258"/>
                  <a:pt x="4836898" y="5797253"/>
                  <a:pt x="4836977" y="5797254"/>
                </a:cubicBezTo>
                <a:close/>
                <a:moveTo>
                  <a:pt x="6397100" y="5736655"/>
                </a:moveTo>
                <a:cubicBezTo>
                  <a:pt x="6403208" y="5736656"/>
                  <a:pt x="6408157" y="5741619"/>
                  <a:pt x="6408156" y="5747740"/>
                </a:cubicBezTo>
                <a:cubicBezTo>
                  <a:pt x="6408157" y="5747814"/>
                  <a:pt x="6408158" y="5747889"/>
                  <a:pt x="6408158" y="5747964"/>
                </a:cubicBezTo>
                <a:cubicBezTo>
                  <a:pt x="6408159" y="5754209"/>
                  <a:pt x="6403108" y="5759273"/>
                  <a:pt x="6396876" y="5759274"/>
                </a:cubicBezTo>
                <a:cubicBezTo>
                  <a:pt x="6390645" y="5759275"/>
                  <a:pt x="6385591" y="5754214"/>
                  <a:pt x="6385590" y="5747969"/>
                </a:cubicBezTo>
                <a:cubicBezTo>
                  <a:pt x="6385589" y="5741722"/>
                  <a:pt x="6390640" y="5736659"/>
                  <a:pt x="6396872" y="5736657"/>
                </a:cubicBezTo>
                <a:cubicBezTo>
                  <a:pt x="6396948" y="5736656"/>
                  <a:pt x="6397024" y="5736655"/>
                  <a:pt x="6397100" y="5736655"/>
                </a:cubicBezTo>
                <a:close/>
                <a:moveTo>
                  <a:pt x="6818670" y="5736205"/>
                </a:moveTo>
                <a:cubicBezTo>
                  <a:pt x="6827021" y="5736205"/>
                  <a:pt x="6833791" y="5742990"/>
                  <a:pt x="6833791" y="5751358"/>
                </a:cubicBezTo>
                <a:cubicBezTo>
                  <a:pt x="6833791" y="5759727"/>
                  <a:pt x="6827021" y="5766512"/>
                  <a:pt x="6818670" y="5766512"/>
                </a:cubicBezTo>
                <a:cubicBezTo>
                  <a:pt x="6810318" y="5766512"/>
                  <a:pt x="6803549" y="5759727"/>
                  <a:pt x="6803549" y="5751358"/>
                </a:cubicBezTo>
                <a:cubicBezTo>
                  <a:pt x="6803549" y="5742990"/>
                  <a:pt x="6810319" y="5736205"/>
                  <a:pt x="6818670" y="5736205"/>
                </a:cubicBezTo>
                <a:close/>
                <a:moveTo>
                  <a:pt x="5971463" y="5734622"/>
                </a:moveTo>
                <a:cubicBezTo>
                  <a:pt x="5976075" y="5734622"/>
                  <a:pt x="5979813" y="5738368"/>
                  <a:pt x="5979813" y="5742990"/>
                </a:cubicBezTo>
                <a:cubicBezTo>
                  <a:pt x="5979813" y="5747611"/>
                  <a:pt x="5976075" y="5751357"/>
                  <a:pt x="5971463" y="5751357"/>
                </a:cubicBezTo>
                <a:cubicBezTo>
                  <a:pt x="5966851" y="5751357"/>
                  <a:pt x="5963113" y="5747611"/>
                  <a:pt x="5963113" y="5742990"/>
                </a:cubicBezTo>
                <a:cubicBezTo>
                  <a:pt x="5963113" y="5738368"/>
                  <a:pt x="5966851" y="5734622"/>
                  <a:pt x="5971463" y="5734622"/>
                </a:cubicBezTo>
                <a:close/>
                <a:moveTo>
                  <a:pt x="5540863" y="5730099"/>
                </a:moveTo>
                <a:cubicBezTo>
                  <a:pt x="5544229" y="5730099"/>
                  <a:pt x="5546957" y="5732833"/>
                  <a:pt x="5546957" y="5736205"/>
                </a:cubicBezTo>
                <a:cubicBezTo>
                  <a:pt x="5546957" y="5739578"/>
                  <a:pt x="5544229" y="5742312"/>
                  <a:pt x="5540863" y="5742312"/>
                </a:cubicBezTo>
                <a:cubicBezTo>
                  <a:pt x="5537498" y="5742312"/>
                  <a:pt x="5534770" y="5739578"/>
                  <a:pt x="5534770" y="5736205"/>
                </a:cubicBezTo>
                <a:cubicBezTo>
                  <a:pt x="5534770" y="5732833"/>
                  <a:pt x="5537498" y="5730099"/>
                  <a:pt x="5540863" y="5730099"/>
                </a:cubicBezTo>
                <a:close/>
                <a:moveTo>
                  <a:pt x="5103043" y="5722636"/>
                </a:moveTo>
                <a:cubicBezTo>
                  <a:pt x="5105162" y="5722636"/>
                  <a:pt x="5106879" y="5724357"/>
                  <a:pt x="5106879" y="5726481"/>
                </a:cubicBezTo>
                <a:cubicBezTo>
                  <a:pt x="5106879" y="5728604"/>
                  <a:pt x="5105162" y="5730325"/>
                  <a:pt x="5103043" y="5730325"/>
                </a:cubicBezTo>
                <a:cubicBezTo>
                  <a:pt x="5100924" y="5730325"/>
                  <a:pt x="5099206" y="5728604"/>
                  <a:pt x="5099206" y="5726481"/>
                </a:cubicBezTo>
                <a:cubicBezTo>
                  <a:pt x="5099206" y="5724357"/>
                  <a:pt x="5100924" y="5722636"/>
                  <a:pt x="5103043" y="5722636"/>
                </a:cubicBezTo>
                <a:close/>
                <a:moveTo>
                  <a:pt x="4654388" y="5709066"/>
                </a:moveTo>
                <a:cubicBezTo>
                  <a:pt x="4655588" y="5709171"/>
                  <a:pt x="4656540" y="5710125"/>
                  <a:pt x="4656645" y="5711328"/>
                </a:cubicBezTo>
                <a:cubicBezTo>
                  <a:pt x="4656645" y="5712577"/>
                  <a:pt x="4655634" y="5713589"/>
                  <a:pt x="4654388" y="5713589"/>
                </a:cubicBezTo>
                <a:cubicBezTo>
                  <a:pt x="4654229" y="5713608"/>
                  <a:pt x="4654068" y="5713608"/>
                  <a:pt x="4653908" y="5713589"/>
                </a:cubicBezTo>
                <a:cubicBezTo>
                  <a:pt x="4652795" y="5713457"/>
                  <a:pt x="4651999" y="5712444"/>
                  <a:pt x="4652131" y="5711328"/>
                </a:cubicBezTo>
                <a:cubicBezTo>
                  <a:pt x="4652131" y="5710078"/>
                  <a:pt x="4653142" y="5709066"/>
                  <a:pt x="4654388" y="5709066"/>
                </a:cubicBezTo>
                <a:close/>
                <a:moveTo>
                  <a:pt x="6634063" y="5648683"/>
                </a:moveTo>
                <a:cubicBezTo>
                  <a:pt x="6641791" y="5648683"/>
                  <a:pt x="6648055" y="5654961"/>
                  <a:pt x="6648055" y="5662706"/>
                </a:cubicBezTo>
                <a:cubicBezTo>
                  <a:pt x="6648055" y="5670449"/>
                  <a:pt x="6641791" y="5676727"/>
                  <a:pt x="6634063" y="5676727"/>
                </a:cubicBezTo>
                <a:cubicBezTo>
                  <a:pt x="6626336" y="5676727"/>
                  <a:pt x="6620071" y="5670450"/>
                  <a:pt x="6620071" y="5662706"/>
                </a:cubicBezTo>
                <a:cubicBezTo>
                  <a:pt x="6620071" y="5654962"/>
                  <a:pt x="6626336" y="5648683"/>
                  <a:pt x="6634063" y="5648683"/>
                </a:cubicBezTo>
                <a:close/>
                <a:moveTo>
                  <a:pt x="6213168" y="5648683"/>
                </a:moveTo>
                <a:cubicBezTo>
                  <a:pt x="6219026" y="5648683"/>
                  <a:pt x="6223775" y="5653442"/>
                  <a:pt x="6223775" y="5659312"/>
                </a:cubicBezTo>
                <a:cubicBezTo>
                  <a:pt x="6223775" y="5665183"/>
                  <a:pt x="6219026" y="5669942"/>
                  <a:pt x="6213168" y="5669942"/>
                </a:cubicBezTo>
                <a:cubicBezTo>
                  <a:pt x="6207310" y="5669942"/>
                  <a:pt x="6202561" y="5665183"/>
                  <a:pt x="6202561" y="5659312"/>
                </a:cubicBezTo>
                <a:cubicBezTo>
                  <a:pt x="6202561" y="5653442"/>
                  <a:pt x="6207310" y="5648683"/>
                  <a:pt x="6213168" y="5648683"/>
                </a:cubicBezTo>
                <a:close/>
                <a:moveTo>
                  <a:pt x="5788662" y="5646874"/>
                </a:moveTo>
                <a:cubicBezTo>
                  <a:pt x="5793024" y="5646874"/>
                  <a:pt x="5796561" y="5650418"/>
                  <a:pt x="5796561" y="5654789"/>
                </a:cubicBezTo>
                <a:cubicBezTo>
                  <a:pt x="5796561" y="5659161"/>
                  <a:pt x="5793024" y="5662705"/>
                  <a:pt x="5788662" y="5662705"/>
                </a:cubicBezTo>
                <a:cubicBezTo>
                  <a:pt x="5784300" y="5662705"/>
                  <a:pt x="5780763" y="5659161"/>
                  <a:pt x="5780763" y="5654789"/>
                </a:cubicBezTo>
                <a:cubicBezTo>
                  <a:pt x="5780763" y="5650418"/>
                  <a:pt x="5784300" y="5646874"/>
                  <a:pt x="5788662" y="5646874"/>
                </a:cubicBezTo>
                <a:close/>
                <a:moveTo>
                  <a:pt x="5358513" y="5642577"/>
                </a:moveTo>
                <a:cubicBezTo>
                  <a:pt x="5361630" y="5642577"/>
                  <a:pt x="5364155" y="5645108"/>
                  <a:pt x="5364155" y="5648231"/>
                </a:cubicBezTo>
                <a:cubicBezTo>
                  <a:pt x="5364306" y="5648974"/>
                  <a:pt x="5364306" y="5649739"/>
                  <a:pt x="5364155" y="5650481"/>
                </a:cubicBezTo>
                <a:cubicBezTo>
                  <a:pt x="5363535" y="5653541"/>
                  <a:pt x="5360557" y="5655518"/>
                  <a:pt x="5357503" y="5654897"/>
                </a:cubicBezTo>
                <a:cubicBezTo>
                  <a:pt x="5354450" y="5654275"/>
                  <a:pt x="5352477" y="5651291"/>
                  <a:pt x="5353097" y="5648231"/>
                </a:cubicBezTo>
                <a:cubicBezTo>
                  <a:pt x="5353095" y="5645194"/>
                  <a:pt x="5355486" y="5642698"/>
                  <a:pt x="5358513" y="5642577"/>
                </a:cubicBezTo>
                <a:close/>
                <a:moveTo>
                  <a:pt x="4920917" y="5635114"/>
                </a:moveTo>
                <a:cubicBezTo>
                  <a:pt x="4922787" y="5635114"/>
                  <a:pt x="4924303" y="5636633"/>
                  <a:pt x="4924303" y="5638506"/>
                </a:cubicBezTo>
                <a:cubicBezTo>
                  <a:pt x="4924303" y="5640380"/>
                  <a:pt x="4922787" y="5641899"/>
                  <a:pt x="4920917" y="5641899"/>
                </a:cubicBezTo>
                <a:cubicBezTo>
                  <a:pt x="4919048" y="5641899"/>
                  <a:pt x="4917532" y="5640380"/>
                  <a:pt x="4917532" y="5638506"/>
                </a:cubicBezTo>
                <a:cubicBezTo>
                  <a:pt x="4917532" y="5636633"/>
                  <a:pt x="4919048" y="5635114"/>
                  <a:pt x="4920917" y="5635114"/>
                </a:cubicBezTo>
                <a:close/>
                <a:moveTo>
                  <a:pt x="4471812" y="5621544"/>
                </a:moveTo>
                <a:cubicBezTo>
                  <a:pt x="4472809" y="5621544"/>
                  <a:pt x="4473618" y="5622354"/>
                  <a:pt x="4473618" y="5623353"/>
                </a:cubicBezTo>
                <a:cubicBezTo>
                  <a:pt x="4473503" y="5624264"/>
                  <a:pt x="4472727" y="5624944"/>
                  <a:pt x="4471812" y="5624937"/>
                </a:cubicBezTo>
                <a:cubicBezTo>
                  <a:pt x="4470940" y="5624937"/>
                  <a:pt x="4470232" y="5624228"/>
                  <a:pt x="4470232" y="5623353"/>
                </a:cubicBezTo>
                <a:cubicBezTo>
                  <a:pt x="4470221" y="5623273"/>
                  <a:pt x="4470215" y="5623192"/>
                  <a:pt x="4470216" y="5623111"/>
                </a:cubicBezTo>
                <a:cubicBezTo>
                  <a:pt x="4470225" y="5622237"/>
                  <a:pt x="4470940" y="5621535"/>
                  <a:pt x="4471812" y="5621544"/>
                </a:cubicBezTo>
                <a:close/>
                <a:moveTo>
                  <a:pt x="6029238" y="5560709"/>
                </a:moveTo>
                <a:cubicBezTo>
                  <a:pt x="6034847" y="5560709"/>
                  <a:pt x="6039394" y="5565265"/>
                  <a:pt x="6039394" y="5570886"/>
                </a:cubicBezTo>
                <a:cubicBezTo>
                  <a:pt x="6039394" y="5576506"/>
                  <a:pt x="6034847" y="5581063"/>
                  <a:pt x="6029238" y="5581063"/>
                </a:cubicBezTo>
                <a:cubicBezTo>
                  <a:pt x="6023629" y="5581063"/>
                  <a:pt x="6019082" y="5576507"/>
                  <a:pt x="6019082" y="5570886"/>
                </a:cubicBezTo>
                <a:cubicBezTo>
                  <a:pt x="6019082" y="5565266"/>
                  <a:pt x="6023629" y="5560709"/>
                  <a:pt x="6029238" y="5560709"/>
                </a:cubicBezTo>
                <a:close/>
                <a:moveTo>
                  <a:pt x="6449232" y="5560480"/>
                </a:moveTo>
                <a:cubicBezTo>
                  <a:pt x="6456586" y="5560481"/>
                  <a:pt x="6462547" y="5566457"/>
                  <a:pt x="6462545" y="5573826"/>
                </a:cubicBezTo>
                <a:cubicBezTo>
                  <a:pt x="6462545" y="5581320"/>
                  <a:pt x="6456482" y="5587396"/>
                  <a:pt x="6449004" y="5587396"/>
                </a:cubicBezTo>
                <a:cubicBezTo>
                  <a:pt x="6448928" y="5587396"/>
                  <a:pt x="6448853" y="5587395"/>
                  <a:pt x="6448777" y="5587394"/>
                </a:cubicBezTo>
                <a:cubicBezTo>
                  <a:pt x="6441424" y="5587269"/>
                  <a:pt x="6435564" y="5581194"/>
                  <a:pt x="6435689" y="5573826"/>
                </a:cubicBezTo>
                <a:cubicBezTo>
                  <a:pt x="6435686" y="5573674"/>
                  <a:pt x="6435686" y="5573522"/>
                  <a:pt x="6435689" y="5573370"/>
                </a:cubicBezTo>
                <a:cubicBezTo>
                  <a:pt x="6435814" y="5566126"/>
                  <a:pt x="6441776" y="5560356"/>
                  <a:pt x="6449004" y="5560482"/>
                </a:cubicBezTo>
                <a:lnTo>
                  <a:pt x="6449005" y="5560482"/>
                </a:lnTo>
                <a:cubicBezTo>
                  <a:pt x="6449081" y="5560481"/>
                  <a:pt x="6449156" y="5560480"/>
                  <a:pt x="6449232" y="5560480"/>
                </a:cubicBezTo>
                <a:close/>
                <a:moveTo>
                  <a:pt x="6866063" y="5559352"/>
                </a:moveTo>
                <a:cubicBezTo>
                  <a:pt x="6875287" y="5559352"/>
                  <a:pt x="6882764" y="5566846"/>
                  <a:pt x="6882764" y="5576088"/>
                </a:cubicBezTo>
                <a:cubicBezTo>
                  <a:pt x="6882764" y="5585331"/>
                  <a:pt x="6875287" y="5592825"/>
                  <a:pt x="6866063" y="5592825"/>
                </a:cubicBezTo>
                <a:cubicBezTo>
                  <a:pt x="6856840" y="5592825"/>
                  <a:pt x="6849363" y="5585331"/>
                  <a:pt x="6849363" y="5576088"/>
                </a:cubicBezTo>
                <a:cubicBezTo>
                  <a:pt x="6849363" y="5566846"/>
                  <a:pt x="6856840" y="5559352"/>
                  <a:pt x="6866063" y="5559352"/>
                </a:cubicBezTo>
                <a:close/>
                <a:moveTo>
                  <a:pt x="5605638" y="5559348"/>
                </a:moveTo>
                <a:cubicBezTo>
                  <a:pt x="5609626" y="5559350"/>
                  <a:pt x="5612858" y="5562592"/>
                  <a:pt x="5612856" y="5566589"/>
                </a:cubicBezTo>
                <a:cubicBezTo>
                  <a:pt x="5612854" y="5570496"/>
                  <a:pt x="5609757" y="5573696"/>
                  <a:pt x="5605860" y="5573818"/>
                </a:cubicBezTo>
                <a:cubicBezTo>
                  <a:pt x="5601873" y="5573943"/>
                  <a:pt x="5598540" y="5570806"/>
                  <a:pt x="5598416" y="5566811"/>
                </a:cubicBezTo>
                <a:cubicBezTo>
                  <a:pt x="5598291" y="5562816"/>
                  <a:pt x="5601422" y="5559476"/>
                  <a:pt x="5605408" y="5559351"/>
                </a:cubicBezTo>
                <a:cubicBezTo>
                  <a:pt x="5605485" y="5559349"/>
                  <a:pt x="5605561" y="5559348"/>
                  <a:pt x="5605638" y="5559348"/>
                </a:cubicBezTo>
                <a:close/>
                <a:moveTo>
                  <a:pt x="5176389" y="5555281"/>
                </a:moveTo>
                <a:cubicBezTo>
                  <a:pt x="5179131" y="5555281"/>
                  <a:pt x="5181354" y="5557508"/>
                  <a:pt x="5181354" y="5560256"/>
                </a:cubicBezTo>
                <a:cubicBezTo>
                  <a:pt x="5181360" y="5560404"/>
                  <a:pt x="5181360" y="5560551"/>
                  <a:pt x="5181354" y="5560699"/>
                </a:cubicBezTo>
                <a:cubicBezTo>
                  <a:pt x="5181232" y="5563569"/>
                  <a:pt x="5178811" y="5565797"/>
                  <a:pt x="5175947" y="5565674"/>
                </a:cubicBezTo>
                <a:cubicBezTo>
                  <a:pt x="5173083" y="5565552"/>
                  <a:pt x="5170860" y="5563126"/>
                  <a:pt x="5170982" y="5560256"/>
                </a:cubicBezTo>
                <a:cubicBezTo>
                  <a:pt x="5171104" y="5557386"/>
                  <a:pt x="5173525" y="5555159"/>
                  <a:pt x="5176389" y="5555281"/>
                </a:cubicBezTo>
                <a:close/>
                <a:moveTo>
                  <a:pt x="4739018" y="5548044"/>
                </a:moveTo>
                <a:cubicBezTo>
                  <a:pt x="4740514" y="5548044"/>
                  <a:pt x="4741726" y="5549259"/>
                  <a:pt x="4741726" y="5550758"/>
                </a:cubicBezTo>
                <a:cubicBezTo>
                  <a:pt x="4741726" y="5552257"/>
                  <a:pt x="4740514" y="5553472"/>
                  <a:pt x="4739018" y="5553472"/>
                </a:cubicBezTo>
                <a:cubicBezTo>
                  <a:pt x="4737523" y="5553472"/>
                  <a:pt x="4736310" y="5552257"/>
                  <a:pt x="4736310" y="5550758"/>
                </a:cubicBezTo>
                <a:cubicBezTo>
                  <a:pt x="4736310" y="5549259"/>
                  <a:pt x="4737523" y="5548044"/>
                  <a:pt x="4739018" y="5548044"/>
                </a:cubicBezTo>
                <a:close/>
                <a:moveTo>
                  <a:pt x="4289236" y="5533344"/>
                </a:moveTo>
                <a:cubicBezTo>
                  <a:pt x="4290188" y="5533445"/>
                  <a:pt x="4290941" y="5534199"/>
                  <a:pt x="4291041" y="5535153"/>
                </a:cubicBezTo>
                <a:cubicBezTo>
                  <a:pt x="4290927" y="5536064"/>
                  <a:pt x="4290151" y="5536744"/>
                  <a:pt x="4289236" y="5536737"/>
                </a:cubicBezTo>
                <a:cubicBezTo>
                  <a:pt x="4288363" y="5536737"/>
                  <a:pt x="4287656" y="5536028"/>
                  <a:pt x="4287656" y="5535153"/>
                </a:cubicBezTo>
                <a:cubicBezTo>
                  <a:pt x="4287649" y="5534236"/>
                  <a:pt x="4288328" y="5533459"/>
                  <a:pt x="4289236" y="5533344"/>
                </a:cubicBezTo>
                <a:close/>
                <a:moveTo>
                  <a:pt x="3818691" y="5505979"/>
                </a:moveTo>
                <a:cubicBezTo>
                  <a:pt x="3818941" y="5505979"/>
                  <a:pt x="3819143" y="5506181"/>
                  <a:pt x="3819143" y="5506431"/>
                </a:cubicBezTo>
                <a:cubicBezTo>
                  <a:pt x="3819143" y="5506681"/>
                  <a:pt x="3818941" y="5506884"/>
                  <a:pt x="3818691" y="5506884"/>
                </a:cubicBezTo>
                <a:cubicBezTo>
                  <a:pt x="3818442" y="5506884"/>
                  <a:pt x="3818240" y="5506681"/>
                  <a:pt x="3818240" y="5506431"/>
                </a:cubicBezTo>
                <a:cubicBezTo>
                  <a:pt x="3818240" y="5506181"/>
                  <a:pt x="3818442" y="5505979"/>
                  <a:pt x="3818691" y="5505979"/>
                </a:cubicBezTo>
                <a:close/>
                <a:moveTo>
                  <a:pt x="6263946" y="5472960"/>
                </a:moveTo>
                <a:cubicBezTo>
                  <a:pt x="6270677" y="5472960"/>
                  <a:pt x="6276133" y="5478428"/>
                  <a:pt x="6276133" y="5485173"/>
                </a:cubicBezTo>
                <a:cubicBezTo>
                  <a:pt x="6276134" y="5491956"/>
                  <a:pt x="6270713" y="5497489"/>
                  <a:pt x="6263946" y="5497612"/>
                </a:cubicBezTo>
                <a:cubicBezTo>
                  <a:pt x="6257091" y="5497612"/>
                  <a:pt x="6251534" y="5492043"/>
                  <a:pt x="6251534" y="5485173"/>
                </a:cubicBezTo>
                <a:cubicBezTo>
                  <a:pt x="6251657" y="5478391"/>
                  <a:pt x="6257178" y="5472959"/>
                  <a:pt x="6263946" y="5472960"/>
                </a:cubicBezTo>
                <a:close/>
                <a:moveTo>
                  <a:pt x="5844179" y="5472960"/>
                </a:moveTo>
                <a:cubicBezTo>
                  <a:pt x="5849165" y="5472960"/>
                  <a:pt x="5853206" y="5477010"/>
                  <a:pt x="5853206" y="5482006"/>
                </a:cubicBezTo>
                <a:cubicBezTo>
                  <a:pt x="5853206" y="5487002"/>
                  <a:pt x="5849165" y="5491052"/>
                  <a:pt x="5844179" y="5491052"/>
                </a:cubicBezTo>
                <a:cubicBezTo>
                  <a:pt x="5839193" y="5491052"/>
                  <a:pt x="5835152" y="5487002"/>
                  <a:pt x="5835152" y="5482006"/>
                </a:cubicBezTo>
                <a:cubicBezTo>
                  <a:pt x="5835152" y="5477010"/>
                  <a:pt x="5839193" y="5472960"/>
                  <a:pt x="5844179" y="5472960"/>
                </a:cubicBezTo>
                <a:close/>
                <a:moveTo>
                  <a:pt x="5422381" y="5471604"/>
                </a:moveTo>
                <a:cubicBezTo>
                  <a:pt x="5425995" y="5471604"/>
                  <a:pt x="5428925" y="5474540"/>
                  <a:pt x="5428925" y="5478162"/>
                </a:cubicBezTo>
                <a:cubicBezTo>
                  <a:pt x="5428930" y="5478310"/>
                  <a:pt x="5428930" y="5478459"/>
                  <a:pt x="5428925" y="5478607"/>
                </a:cubicBezTo>
                <a:cubicBezTo>
                  <a:pt x="5428803" y="5482352"/>
                  <a:pt x="5425674" y="5485288"/>
                  <a:pt x="5421936" y="5485166"/>
                </a:cubicBezTo>
                <a:cubicBezTo>
                  <a:pt x="5418199" y="5485043"/>
                  <a:pt x="5415269" y="5481907"/>
                  <a:pt x="5415392" y="5478162"/>
                </a:cubicBezTo>
                <a:cubicBezTo>
                  <a:pt x="5415514" y="5474417"/>
                  <a:pt x="5418643" y="5471481"/>
                  <a:pt x="5422381" y="5471604"/>
                </a:cubicBezTo>
                <a:close/>
                <a:moveTo>
                  <a:pt x="6679426" y="5471375"/>
                </a:moveTo>
                <a:cubicBezTo>
                  <a:pt x="6688027" y="5471376"/>
                  <a:pt x="6694998" y="5478364"/>
                  <a:pt x="6694997" y="5486983"/>
                </a:cubicBezTo>
                <a:cubicBezTo>
                  <a:pt x="6694998" y="5487057"/>
                  <a:pt x="6694998" y="5487132"/>
                  <a:pt x="6694998" y="5487207"/>
                </a:cubicBezTo>
                <a:cubicBezTo>
                  <a:pt x="6695000" y="5495950"/>
                  <a:pt x="6687927" y="5503040"/>
                  <a:pt x="6679202" y="5503041"/>
                </a:cubicBezTo>
                <a:cubicBezTo>
                  <a:pt x="6670478" y="5503041"/>
                  <a:pt x="6663404" y="5495953"/>
                  <a:pt x="6663403" y="5487210"/>
                </a:cubicBezTo>
                <a:cubicBezTo>
                  <a:pt x="6663402" y="5478467"/>
                  <a:pt x="6670474" y="5471378"/>
                  <a:pt x="6679199" y="5471377"/>
                </a:cubicBezTo>
                <a:cubicBezTo>
                  <a:pt x="6679275" y="5471376"/>
                  <a:pt x="6679350" y="5471375"/>
                  <a:pt x="6679426" y="5471375"/>
                </a:cubicBezTo>
                <a:close/>
                <a:moveTo>
                  <a:pt x="4994039" y="5467759"/>
                </a:moveTo>
                <a:cubicBezTo>
                  <a:pt x="4996532" y="5467759"/>
                  <a:pt x="4998552" y="5469784"/>
                  <a:pt x="4998552" y="5472282"/>
                </a:cubicBezTo>
                <a:cubicBezTo>
                  <a:pt x="4998552" y="5474780"/>
                  <a:pt x="4996532" y="5476805"/>
                  <a:pt x="4994039" y="5476805"/>
                </a:cubicBezTo>
                <a:cubicBezTo>
                  <a:pt x="4991546" y="5476805"/>
                  <a:pt x="4989525" y="5474780"/>
                  <a:pt x="4989525" y="5472282"/>
                </a:cubicBezTo>
                <a:cubicBezTo>
                  <a:pt x="4989525" y="5469784"/>
                  <a:pt x="4991546" y="5467759"/>
                  <a:pt x="4994039" y="5467759"/>
                </a:cubicBezTo>
                <a:close/>
                <a:moveTo>
                  <a:pt x="4557797" y="5460296"/>
                </a:moveTo>
                <a:cubicBezTo>
                  <a:pt x="4559293" y="5460296"/>
                  <a:pt x="4560505" y="5461511"/>
                  <a:pt x="4560505" y="5463010"/>
                </a:cubicBezTo>
                <a:cubicBezTo>
                  <a:pt x="4560505" y="5464508"/>
                  <a:pt x="4559293" y="5465724"/>
                  <a:pt x="4557797" y="5465724"/>
                </a:cubicBezTo>
                <a:cubicBezTo>
                  <a:pt x="4556301" y="5465724"/>
                  <a:pt x="4555089" y="5464508"/>
                  <a:pt x="4555089" y="5463010"/>
                </a:cubicBezTo>
                <a:cubicBezTo>
                  <a:pt x="4555089" y="5461511"/>
                  <a:pt x="4556301" y="5460296"/>
                  <a:pt x="4557797" y="5460296"/>
                </a:cubicBezTo>
                <a:close/>
                <a:moveTo>
                  <a:pt x="5660475" y="5384986"/>
                </a:moveTo>
                <a:cubicBezTo>
                  <a:pt x="5665211" y="5384986"/>
                  <a:pt x="5669051" y="5388834"/>
                  <a:pt x="5669051" y="5393580"/>
                </a:cubicBezTo>
                <a:cubicBezTo>
                  <a:pt x="5669051" y="5398326"/>
                  <a:pt x="5665211" y="5402174"/>
                  <a:pt x="5660475" y="5402174"/>
                </a:cubicBezTo>
                <a:cubicBezTo>
                  <a:pt x="5655739" y="5402174"/>
                  <a:pt x="5651899" y="5398326"/>
                  <a:pt x="5651899" y="5393580"/>
                </a:cubicBezTo>
                <a:cubicBezTo>
                  <a:pt x="5651899" y="5388834"/>
                  <a:pt x="5655739" y="5384986"/>
                  <a:pt x="5660475" y="5384986"/>
                </a:cubicBezTo>
                <a:close/>
                <a:moveTo>
                  <a:pt x="6078436" y="5384307"/>
                </a:moveTo>
                <a:cubicBezTo>
                  <a:pt x="6084473" y="5384892"/>
                  <a:pt x="6089071" y="5389990"/>
                  <a:pt x="6089043" y="5396067"/>
                </a:cubicBezTo>
                <a:cubicBezTo>
                  <a:pt x="6087840" y="5399497"/>
                  <a:pt x="6085148" y="5402194"/>
                  <a:pt x="6081726" y="5403400"/>
                </a:cubicBezTo>
                <a:cubicBezTo>
                  <a:pt x="6075494" y="5405595"/>
                  <a:pt x="6068666" y="5402312"/>
                  <a:pt x="6066475" y="5396067"/>
                </a:cubicBezTo>
                <a:cubicBezTo>
                  <a:pt x="6066475" y="5395991"/>
                  <a:pt x="6066476" y="5395915"/>
                  <a:pt x="6066477" y="5395839"/>
                </a:cubicBezTo>
                <a:cubicBezTo>
                  <a:pt x="6066602" y="5389345"/>
                  <a:pt x="6071956" y="5384182"/>
                  <a:pt x="6078436" y="5384307"/>
                </a:cubicBezTo>
                <a:close/>
                <a:moveTo>
                  <a:pt x="5238902" y="5383629"/>
                </a:moveTo>
                <a:cubicBezTo>
                  <a:pt x="5242304" y="5383751"/>
                  <a:pt x="5244998" y="5386550"/>
                  <a:pt x="5244996" y="5389961"/>
                </a:cubicBezTo>
                <a:cubicBezTo>
                  <a:pt x="5244996" y="5393334"/>
                  <a:pt x="5242268" y="5396068"/>
                  <a:pt x="5238902" y="5396068"/>
                </a:cubicBezTo>
                <a:cubicBezTo>
                  <a:pt x="5235537" y="5396068"/>
                  <a:pt x="5232809" y="5393334"/>
                  <a:pt x="5232809" y="5389961"/>
                </a:cubicBezTo>
                <a:cubicBezTo>
                  <a:pt x="5232807" y="5386550"/>
                  <a:pt x="5235501" y="5383751"/>
                  <a:pt x="5238902" y="5383629"/>
                </a:cubicBezTo>
                <a:close/>
                <a:moveTo>
                  <a:pt x="6493463" y="5382498"/>
                </a:moveTo>
                <a:cubicBezTo>
                  <a:pt x="6501814" y="5382498"/>
                  <a:pt x="6508584" y="5389283"/>
                  <a:pt x="6508584" y="5397651"/>
                </a:cubicBezTo>
                <a:cubicBezTo>
                  <a:pt x="6508584" y="5406020"/>
                  <a:pt x="6501814" y="5412805"/>
                  <a:pt x="6493463" y="5412805"/>
                </a:cubicBezTo>
                <a:cubicBezTo>
                  <a:pt x="6485111" y="5412805"/>
                  <a:pt x="6478342" y="5406020"/>
                  <a:pt x="6478342" y="5397651"/>
                </a:cubicBezTo>
                <a:cubicBezTo>
                  <a:pt x="6478342" y="5389283"/>
                  <a:pt x="6485112" y="5382498"/>
                  <a:pt x="6493463" y="5382498"/>
                </a:cubicBezTo>
                <a:close/>
                <a:moveTo>
                  <a:pt x="4811463" y="5380463"/>
                </a:moveTo>
                <a:cubicBezTo>
                  <a:pt x="4813621" y="5380460"/>
                  <a:pt x="4815405" y="5382148"/>
                  <a:pt x="4815525" y="5384308"/>
                </a:cubicBezTo>
                <a:cubicBezTo>
                  <a:pt x="4815525" y="5386556"/>
                  <a:pt x="4813706" y="5388378"/>
                  <a:pt x="4811463" y="5388378"/>
                </a:cubicBezTo>
                <a:cubicBezTo>
                  <a:pt x="4809308" y="5388258"/>
                  <a:pt x="4807623" y="5386470"/>
                  <a:pt x="4807626" y="5384308"/>
                </a:cubicBezTo>
                <a:cubicBezTo>
                  <a:pt x="4807738" y="5382233"/>
                  <a:pt x="4809392" y="5380576"/>
                  <a:pt x="4811463" y="5380463"/>
                </a:cubicBezTo>
                <a:close/>
                <a:moveTo>
                  <a:pt x="6906461" y="5380010"/>
                </a:moveTo>
                <a:cubicBezTo>
                  <a:pt x="6916880" y="5380133"/>
                  <a:pt x="6925296" y="5388567"/>
                  <a:pt x="6925418" y="5399008"/>
                </a:cubicBezTo>
                <a:cubicBezTo>
                  <a:pt x="6925420" y="5399158"/>
                  <a:pt x="6925420" y="5399308"/>
                  <a:pt x="6925418" y="5399458"/>
                </a:cubicBezTo>
                <a:cubicBezTo>
                  <a:pt x="6925294" y="5410075"/>
                  <a:pt x="6916605" y="5418580"/>
                  <a:pt x="6906011" y="5418456"/>
                </a:cubicBezTo>
                <a:cubicBezTo>
                  <a:pt x="6895418" y="5418332"/>
                  <a:pt x="6886930" y="5409625"/>
                  <a:pt x="6887054" y="5399008"/>
                </a:cubicBezTo>
                <a:cubicBezTo>
                  <a:pt x="6887178" y="5388392"/>
                  <a:pt x="6895867" y="5379886"/>
                  <a:pt x="6906461" y="5380010"/>
                </a:cubicBezTo>
                <a:close/>
                <a:moveTo>
                  <a:pt x="4375220" y="5372999"/>
                </a:moveTo>
                <a:cubicBezTo>
                  <a:pt x="4376467" y="5372999"/>
                  <a:pt x="4377477" y="5374012"/>
                  <a:pt x="4377477" y="5375261"/>
                </a:cubicBezTo>
                <a:cubicBezTo>
                  <a:pt x="4377372" y="5376464"/>
                  <a:pt x="4376420" y="5377417"/>
                  <a:pt x="4375220" y="5377522"/>
                </a:cubicBezTo>
                <a:cubicBezTo>
                  <a:pt x="4373974" y="5377522"/>
                  <a:pt x="4372963" y="5376510"/>
                  <a:pt x="4372963" y="5375261"/>
                </a:cubicBezTo>
                <a:cubicBezTo>
                  <a:pt x="4372944" y="5375101"/>
                  <a:pt x="4372944" y="5374940"/>
                  <a:pt x="4372963" y="5374780"/>
                </a:cubicBezTo>
                <a:cubicBezTo>
                  <a:pt x="4373096" y="5373664"/>
                  <a:pt x="4374106" y="5372867"/>
                  <a:pt x="4375220" y="5372999"/>
                </a:cubicBezTo>
                <a:close/>
                <a:moveTo>
                  <a:pt x="3923632" y="5357395"/>
                </a:moveTo>
                <a:lnTo>
                  <a:pt x="3924761" y="5358526"/>
                </a:lnTo>
                <a:cubicBezTo>
                  <a:pt x="3924761" y="5359150"/>
                  <a:pt x="3924256" y="5359657"/>
                  <a:pt x="3923632" y="5359657"/>
                </a:cubicBezTo>
                <a:cubicBezTo>
                  <a:pt x="3923009" y="5359657"/>
                  <a:pt x="3922504" y="5359150"/>
                  <a:pt x="3922504" y="5358526"/>
                </a:cubicBezTo>
                <a:close/>
                <a:moveTo>
                  <a:pt x="3443834" y="5322567"/>
                </a:moveTo>
                <a:cubicBezTo>
                  <a:pt x="3444084" y="5322567"/>
                  <a:pt x="3444286" y="5322769"/>
                  <a:pt x="3444286" y="5323019"/>
                </a:cubicBezTo>
                <a:cubicBezTo>
                  <a:pt x="3444286" y="5323269"/>
                  <a:pt x="3444084" y="5323472"/>
                  <a:pt x="3443834" y="5323472"/>
                </a:cubicBezTo>
                <a:cubicBezTo>
                  <a:pt x="3443585" y="5323472"/>
                  <a:pt x="3443383" y="5323269"/>
                  <a:pt x="3443383" y="5323019"/>
                </a:cubicBezTo>
                <a:cubicBezTo>
                  <a:pt x="3443383" y="5322769"/>
                  <a:pt x="3443585" y="5322567"/>
                  <a:pt x="3443834" y="5322567"/>
                </a:cubicBezTo>
                <a:close/>
                <a:moveTo>
                  <a:pt x="5475642" y="5296785"/>
                </a:moveTo>
                <a:cubicBezTo>
                  <a:pt x="5480004" y="5296785"/>
                  <a:pt x="5483541" y="5300329"/>
                  <a:pt x="5483541" y="5304700"/>
                </a:cubicBezTo>
                <a:cubicBezTo>
                  <a:pt x="5483541" y="5309072"/>
                  <a:pt x="5480004" y="5312616"/>
                  <a:pt x="5475642" y="5312616"/>
                </a:cubicBezTo>
                <a:cubicBezTo>
                  <a:pt x="5471279" y="5312616"/>
                  <a:pt x="5467743" y="5309072"/>
                  <a:pt x="5467743" y="5304700"/>
                </a:cubicBezTo>
                <a:cubicBezTo>
                  <a:pt x="5467743" y="5300329"/>
                  <a:pt x="5471279" y="5296785"/>
                  <a:pt x="5475642" y="5296785"/>
                </a:cubicBezTo>
                <a:close/>
                <a:moveTo>
                  <a:pt x="5892249" y="5296107"/>
                </a:moveTo>
                <a:cubicBezTo>
                  <a:pt x="5898182" y="5296227"/>
                  <a:pt x="5902962" y="5301018"/>
                  <a:pt x="5903082" y="5306962"/>
                </a:cubicBezTo>
                <a:cubicBezTo>
                  <a:pt x="5902959" y="5312869"/>
                  <a:pt x="5898145" y="5317593"/>
                  <a:pt x="5892249" y="5317592"/>
                </a:cubicBezTo>
                <a:cubicBezTo>
                  <a:pt x="5886391" y="5317592"/>
                  <a:pt x="5881642" y="5312833"/>
                  <a:pt x="5881642" y="5306962"/>
                </a:cubicBezTo>
                <a:cubicBezTo>
                  <a:pt x="5881641" y="5301054"/>
                  <a:pt x="5886355" y="5296230"/>
                  <a:pt x="5892249" y="5296107"/>
                </a:cubicBezTo>
                <a:close/>
                <a:moveTo>
                  <a:pt x="5054295" y="5295880"/>
                </a:moveTo>
                <a:cubicBezTo>
                  <a:pt x="5057411" y="5295880"/>
                  <a:pt x="5059937" y="5298411"/>
                  <a:pt x="5059937" y="5301534"/>
                </a:cubicBezTo>
                <a:cubicBezTo>
                  <a:pt x="5059937" y="5304657"/>
                  <a:pt x="5057411" y="5307188"/>
                  <a:pt x="5054295" y="5307188"/>
                </a:cubicBezTo>
                <a:cubicBezTo>
                  <a:pt x="5051179" y="5307188"/>
                  <a:pt x="5048653" y="5304657"/>
                  <a:pt x="5048653" y="5301534"/>
                </a:cubicBezTo>
                <a:cubicBezTo>
                  <a:pt x="5048653" y="5298411"/>
                  <a:pt x="5051179" y="5295880"/>
                  <a:pt x="5054295" y="5295880"/>
                </a:cubicBezTo>
                <a:close/>
                <a:moveTo>
                  <a:pt x="6306374" y="5293845"/>
                </a:moveTo>
                <a:cubicBezTo>
                  <a:pt x="6314301" y="5293966"/>
                  <a:pt x="6320697" y="5300377"/>
                  <a:pt x="6320818" y="5308320"/>
                </a:cubicBezTo>
                <a:cubicBezTo>
                  <a:pt x="6320820" y="5308469"/>
                  <a:pt x="6320820" y="5308619"/>
                  <a:pt x="6320818" y="5308769"/>
                </a:cubicBezTo>
                <a:cubicBezTo>
                  <a:pt x="6320694" y="5316886"/>
                  <a:pt x="6314027" y="5323367"/>
                  <a:pt x="6305927" y="5323244"/>
                </a:cubicBezTo>
                <a:cubicBezTo>
                  <a:pt x="6297826" y="5323120"/>
                  <a:pt x="6291359" y="5316437"/>
                  <a:pt x="6291483" y="5308320"/>
                </a:cubicBezTo>
                <a:cubicBezTo>
                  <a:pt x="6291607" y="5300202"/>
                  <a:pt x="6298274" y="5293721"/>
                  <a:pt x="6306374" y="5293845"/>
                </a:cubicBezTo>
                <a:close/>
                <a:moveTo>
                  <a:pt x="4629112" y="5292036"/>
                </a:moveTo>
                <a:cubicBezTo>
                  <a:pt x="4630982" y="5292036"/>
                  <a:pt x="4632497" y="5293555"/>
                  <a:pt x="4632497" y="5295428"/>
                </a:cubicBezTo>
                <a:cubicBezTo>
                  <a:pt x="4632497" y="5297302"/>
                  <a:pt x="4630982" y="5298820"/>
                  <a:pt x="4629112" y="5298820"/>
                </a:cubicBezTo>
                <a:cubicBezTo>
                  <a:pt x="4627243" y="5298820"/>
                  <a:pt x="4625727" y="5297302"/>
                  <a:pt x="4625727" y="5295428"/>
                </a:cubicBezTo>
                <a:cubicBezTo>
                  <a:pt x="4625727" y="5293555"/>
                  <a:pt x="4627243" y="5292036"/>
                  <a:pt x="4629112" y="5292036"/>
                </a:cubicBezTo>
                <a:close/>
                <a:moveTo>
                  <a:pt x="6718468" y="5292035"/>
                </a:moveTo>
                <a:lnTo>
                  <a:pt x="6718468" y="5292036"/>
                </a:lnTo>
                <a:cubicBezTo>
                  <a:pt x="6728314" y="5292036"/>
                  <a:pt x="6736297" y="5300036"/>
                  <a:pt x="6736297" y="5309903"/>
                </a:cubicBezTo>
                <a:cubicBezTo>
                  <a:pt x="6736447" y="5311245"/>
                  <a:pt x="6736447" y="5312600"/>
                  <a:pt x="6736297" y="5313942"/>
                </a:cubicBezTo>
                <a:cubicBezTo>
                  <a:pt x="6735184" y="5323873"/>
                  <a:pt x="6726248" y="5331018"/>
                  <a:pt x="6716339" y="5329903"/>
                </a:cubicBezTo>
                <a:cubicBezTo>
                  <a:pt x="6706431" y="5328787"/>
                  <a:pt x="6699300" y="5319833"/>
                  <a:pt x="6700413" y="5309903"/>
                </a:cubicBezTo>
                <a:cubicBezTo>
                  <a:pt x="6700413" y="5309827"/>
                  <a:pt x="6700414" y="5309751"/>
                  <a:pt x="6700415" y="5309675"/>
                </a:cubicBezTo>
                <a:cubicBezTo>
                  <a:pt x="6700539" y="5299809"/>
                  <a:pt x="6708622" y="5291911"/>
                  <a:pt x="6718468" y="5292035"/>
                </a:cubicBezTo>
                <a:close/>
                <a:moveTo>
                  <a:pt x="4193321" y="5285025"/>
                </a:moveTo>
                <a:cubicBezTo>
                  <a:pt x="4194479" y="5285142"/>
                  <a:pt x="4195358" y="5286121"/>
                  <a:pt x="4195352" y="5287287"/>
                </a:cubicBezTo>
                <a:cubicBezTo>
                  <a:pt x="4195361" y="5287366"/>
                  <a:pt x="4195365" y="5287446"/>
                  <a:pt x="4195365" y="5287525"/>
                </a:cubicBezTo>
                <a:cubicBezTo>
                  <a:pt x="4195358" y="5288650"/>
                  <a:pt x="4194443" y="5289555"/>
                  <a:pt x="4193321" y="5289548"/>
                </a:cubicBezTo>
                <a:cubicBezTo>
                  <a:pt x="4193162" y="5289567"/>
                  <a:pt x="4193001" y="5289567"/>
                  <a:pt x="4192841" y="5289548"/>
                </a:cubicBezTo>
                <a:cubicBezTo>
                  <a:pt x="4191728" y="5289416"/>
                  <a:pt x="4190932" y="5288403"/>
                  <a:pt x="4191064" y="5287287"/>
                </a:cubicBezTo>
                <a:cubicBezTo>
                  <a:pt x="4191064" y="5286037"/>
                  <a:pt x="4192075" y="5285025"/>
                  <a:pt x="4193321" y="5285025"/>
                </a:cubicBezTo>
                <a:close/>
                <a:moveTo>
                  <a:pt x="3740379" y="5268742"/>
                </a:moveTo>
                <a:cubicBezTo>
                  <a:pt x="3741003" y="5268742"/>
                  <a:pt x="3741508" y="5269248"/>
                  <a:pt x="3741508" y="5269873"/>
                </a:cubicBezTo>
                <a:cubicBezTo>
                  <a:pt x="3741508" y="5270497"/>
                  <a:pt x="3741003" y="5271004"/>
                  <a:pt x="3740379" y="5271004"/>
                </a:cubicBezTo>
                <a:cubicBezTo>
                  <a:pt x="3739756" y="5271004"/>
                  <a:pt x="3739251" y="5270497"/>
                  <a:pt x="3739251" y="5269873"/>
                </a:cubicBezTo>
                <a:cubicBezTo>
                  <a:pt x="3739251" y="5269248"/>
                  <a:pt x="3739756" y="5268742"/>
                  <a:pt x="3740379" y="5268742"/>
                </a:cubicBezTo>
                <a:close/>
                <a:moveTo>
                  <a:pt x="5290582" y="5208585"/>
                </a:moveTo>
                <a:cubicBezTo>
                  <a:pt x="5294571" y="5208585"/>
                  <a:pt x="5297804" y="5211825"/>
                  <a:pt x="5297804" y="5215822"/>
                </a:cubicBezTo>
                <a:cubicBezTo>
                  <a:pt x="5297804" y="5219819"/>
                  <a:pt x="5294571" y="5223059"/>
                  <a:pt x="5290582" y="5223059"/>
                </a:cubicBezTo>
                <a:cubicBezTo>
                  <a:pt x="5286594" y="5223059"/>
                  <a:pt x="5283361" y="5219819"/>
                  <a:pt x="5283361" y="5215822"/>
                </a:cubicBezTo>
                <a:cubicBezTo>
                  <a:pt x="5283361" y="5211825"/>
                  <a:pt x="5286594" y="5208585"/>
                  <a:pt x="5290582" y="5208585"/>
                </a:cubicBezTo>
                <a:close/>
                <a:moveTo>
                  <a:pt x="4871493" y="5207906"/>
                </a:moveTo>
                <a:cubicBezTo>
                  <a:pt x="4874235" y="5207906"/>
                  <a:pt x="4876458" y="5210134"/>
                  <a:pt x="4876458" y="5212881"/>
                </a:cubicBezTo>
                <a:cubicBezTo>
                  <a:pt x="4876458" y="5215629"/>
                  <a:pt x="4874235" y="5217857"/>
                  <a:pt x="4871493" y="5217857"/>
                </a:cubicBezTo>
                <a:cubicBezTo>
                  <a:pt x="4868751" y="5217857"/>
                  <a:pt x="4866528" y="5215629"/>
                  <a:pt x="4866528" y="5212881"/>
                </a:cubicBezTo>
                <a:cubicBezTo>
                  <a:pt x="4866528" y="5210134"/>
                  <a:pt x="4868751" y="5207906"/>
                  <a:pt x="4871493" y="5207906"/>
                </a:cubicBezTo>
                <a:close/>
                <a:moveTo>
                  <a:pt x="5705837" y="5207454"/>
                </a:moveTo>
                <a:cubicBezTo>
                  <a:pt x="5711445" y="5207454"/>
                  <a:pt x="5715992" y="5212010"/>
                  <a:pt x="5715992" y="5217631"/>
                </a:cubicBezTo>
                <a:cubicBezTo>
                  <a:pt x="5715992" y="5223251"/>
                  <a:pt x="5711446" y="5227808"/>
                  <a:pt x="5705837" y="5227808"/>
                </a:cubicBezTo>
                <a:cubicBezTo>
                  <a:pt x="5700228" y="5227808"/>
                  <a:pt x="5695681" y="5223252"/>
                  <a:pt x="5695681" y="5217631"/>
                </a:cubicBezTo>
                <a:cubicBezTo>
                  <a:pt x="5695681" y="5212011"/>
                  <a:pt x="5700228" y="5207454"/>
                  <a:pt x="5705837" y="5207454"/>
                </a:cubicBezTo>
                <a:close/>
                <a:moveTo>
                  <a:pt x="6118607" y="5205418"/>
                </a:moveTo>
                <a:cubicBezTo>
                  <a:pt x="6126085" y="5205418"/>
                  <a:pt x="6132148" y="5211494"/>
                  <a:pt x="6132148" y="5218988"/>
                </a:cubicBezTo>
                <a:cubicBezTo>
                  <a:pt x="6132148" y="5226483"/>
                  <a:pt x="6126086" y="5232558"/>
                  <a:pt x="6118607" y="5232558"/>
                </a:cubicBezTo>
                <a:cubicBezTo>
                  <a:pt x="6111129" y="5232558"/>
                  <a:pt x="6105066" y="5226483"/>
                  <a:pt x="6105066" y="5218988"/>
                </a:cubicBezTo>
                <a:cubicBezTo>
                  <a:pt x="6105066" y="5211494"/>
                  <a:pt x="6111128" y="5205418"/>
                  <a:pt x="6118607" y="5205418"/>
                </a:cubicBezTo>
                <a:close/>
                <a:moveTo>
                  <a:pt x="4446311" y="5204740"/>
                </a:moveTo>
                <a:cubicBezTo>
                  <a:pt x="4448180" y="5204740"/>
                  <a:pt x="4449696" y="5206259"/>
                  <a:pt x="4449696" y="5208132"/>
                </a:cubicBezTo>
                <a:cubicBezTo>
                  <a:pt x="4449696" y="5210006"/>
                  <a:pt x="4448180" y="5211524"/>
                  <a:pt x="4446311" y="5211524"/>
                </a:cubicBezTo>
                <a:cubicBezTo>
                  <a:pt x="4444441" y="5211524"/>
                  <a:pt x="4442925" y="5210006"/>
                  <a:pt x="4442925" y="5208132"/>
                </a:cubicBezTo>
                <a:cubicBezTo>
                  <a:pt x="4442925" y="5206259"/>
                  <a:pt x="4444441" y="5204740"/>
                  <a:pt x="4446311" y="5204740"/>
                </a:cubicBezTo>
                <a:close/>
                <a:moveTo>
                  <a:pt x="6529798" y="5202931"/>
                </a:moveTo>
                <a:cubicBezTo>
                  <a:pt x="6539057" y="5203055"/>
                  <a:pt x="6546499" y="5210614"/>
                  <a:pt x="6546498" y="5219894"/>
                </a:cubicBezTo>
                <a:cubicBezTo>
                  <a:pt x="6546498" y="5229136"/>
                  <a:pt x="6539021" y="5236630"/>
                  <a:pt x="6529798" y="5236630"/>
                </a:cubicBezTo>
                <a:cubicBezTo>
                  <a:pt x="6520537" y="5236631"/>
                  <a:pt x="6512995" y="5229173"/>
                  <a:pt x="6512872" y="5219894"/>
                </a:cubicBezTo>
                <a:cubicBezTo>
                  <a:pt x="6512993" y="5210577"/>
                  <a:pt x="6520501" y="5203053"/>
                  <a:pt x="6529798" y="5202931"/>
                </a:cubicBezTo>
                <a:close/>
                <a:moveTo>
                  <a:pt x="6939409" y="5199312"/>
                </a:moveTo>
                <a:cubicBezTo>
                  <a:pt x="6951125" y="5199312"/>
                  <a:pt x="6960623" y="5208831"/>
                  <a:pt x="6960623" y="5220572"/>
                </a:cubicBezTo>
                <a:cubicBezTo>
                  <a:pt x="6960623" y="5232313"/>
                  <a:pt x="6951126" y="5241831"/>
                  <a:pt x="6939409" y="5241831"/>
                </a:cubicBezTo>
                <a:cubicBezTo>
                  <a:pt x="6927693" y="5241831"/>
                  <a:pt x="6918195" y="5232313"/>
                  <a:pt x="6918195" y="5220572"/>
                </a:cubicBezTo>
                <a:cubicBezTo>
                  <a:pt x="6918195" y="5208831"/>
                  <a:pt x="6927692" y="5199312"/>
                  <a:pt x="6939409" y="5199312"/>
                </a:cubicBezTo>
                <a:close/>
                <a:moveTo>
                  <a:pt x="4011197" y="5197955"/>
                </a:moveTo>
                <a:cubicBezTo>
                  <a:pt x="4012112" y="5197948"/>
                  <a:pt x="4012888" y="5198628"/>
                  <a:pt x="4013002" y="5199538"/>
                </a:cubicBezTo>
                <a:cubicBezTo>
                  <a:pt x="4012901" y="5200492"/>
                  <a:pt x="4012149" y="5201246"/>
                  <a:pt x="4011197" y="5201348"/>
                </a:cubicBezTo>
                <a:cubicBezTo>
                  <a:pt x="4010289" y="5201233"/>
                  <a:pt x="4009610" y="5200456"/>
                  <a:pt x="4009617" y="5199538"/>
                </a:cubicBezTo>
                <a:cubicBezTo>
                  <a:pt x="4009617" y="5198664"/>
                  <a:pt x="4010324" y="5197955"/>
                  <a:pt x="4011197" y="5197955"/>
                </a:cubicBezTo>
                <a:close/>
                <a:moveTo>
                  <a:pt x="3556900" y="5180767"/>
                </a:moveTo>
                <a:cubicBezTo>
                  <a:pt x="3557150" y="5180767"/>
                  <a:pt x="3557352" y="5180970"/>
                  <a:pt x="3557352" y="5181219"/>
                </a:cubicBezTo>
                <a:cubicBezTo>
                  <a:pt x="3557352" y="5181469"/>
                  <a:pt x="3557150" y="5181672"/>
                  <a:pt x="3556900" y="5181672"/>
                </a:cubicBezTo>
                <a:cubicBezTo>
                  <a:pt x="3556651" y="5181672"/>
                  <a:pt x="3556449" y="5181469"/>
                  <a:pt x="3556449" y="5181219"/>
                </a:cubicBezTo>
                <a:cubicBezTo>
                  <a:pt x="3556449" y="5180970"/>
                  <a:pt x="3556651" y="5180767"/>
                  <a:pt x="3556900" y="5180767"/>
                </a:cubicBezTo>
                <a:close/>
                <a:moveTo>
                  <a:pt x="5104622" y="5119932"/>
                </a:moveTo>
                <a:cubicBezTo>
                  <a:pt x="5108361" y="5119932"/>
                  <a:pt x="5111392" y="5122970"/>
                  <a:pt x="5111392" y="5126717"/>
                </a:cubicBezTo>
                <a:cubicBezTo>
                  <a:pt x="5111392" y="5130464"/>
                  <a:pt x="5108361" y="5133501"/>
                  <a:pt x="5104622" y="5133501"/>
                </a:cubicBezTo>
                <a:cubicBezTo>
                  <a:pt x="5100882" y="5133501"/>
                  <a:pt x="5097851" y="5130464"/>
                  <a:pt x="5097851" y="5126717"/>
                </a:cubicBezTo>
                <a:cubicBezTo>
                  <a:pt x="5097851" y="5122969"/>
                  <a:pt x="5100882" y="5119932"/>
                  <a:pt x="5104622" y="5119932"/>
                </a:cubicBezTo>
                <a:close/>
                <a:moveTo>
                  <a:pt x="4687112" y="5119705"/>
                </a:moveTo>
                <a:cubicBezTo>
                  <a:pt x="4689604" y="5119705"/>
                  <a:pt x="4691625" y="5121730"/>
                  <a:pt x="4691625" y="5124228"/>
                </a:cubicBezTo>
                <a:cubicBezTo>
                  <a:pt x="4691625" y="5126726"/>
                  <a:pt x="4689604" y="5128751"/>
                  <a:pt x="4687112" y="5128751"/>
                </a:cubicBezTo>
                <a:cubicBezTo>
                  <a:pt x="4684619" y="5128751"/>
                  <a:pt x="4682598" y="5126726"/>
                  <a:pt x="4682598" y="5124228"/>
                </a:cubicBezTo>
                <a:cubicBezTo>
                  <a:pt x="4682598" y="5121730"/>
                  <a:pt x="4684619" y="5119705"/>
                  <a:pt x="4687112" y="5119705"/>
                </a:cubicBezTo>
                <a:close/>
                <a:moveTo>
                  <a:pt x="5518747" y="5118801"/>
                </a:moveTo>
                <a:cubicBezTo>
                  <a:pt x="5523982" y="5118801"/>
                  <a:pt x="5528225" y="5123053"/>
                  <a:pt x="5528225" y="5128299"/>
                </a:cubicBezTo>
                <a:cubicBezTo>
                  <a:pt x="5528225" y="5133545"/>
                  <a:pt x="5523982" y="5137798"/>
                  <a:pt x="5518747" y="5137798"/>
                </a:cubicBezTo>
                <a:cubicBezTo>
                  <a:pt x="5513512" y="5137798"/>
                  <a:pt x="5509268" y="5133545"/>
                  <a:pt x="5509268" y="5128299"/>
                </a:cubicBezTo>
                <a:cubicBezTo>
                  <a:pt x="5509268" y="5123053"/>
                  <a:pt x="5513512" y="5118801"/>
                  <a:pt x="5518747" y="5118801"/>
                </a:cubicBezTo>
                <a:close/>
                <a:moveTo>
                  <a:pt x="4264411" y="5117218"/>
                </a:moveTo>
                <a:cubicBezTo>
                  <a:pt x="4266032" y="5117218"/>
                  <a:pt x="4267345" y="5118535"/>
                  <a:pt x="4267345" y="5120158"/>
                </a:cubicBezTo>
                <a:cubicBezTo>
                  <a:pt x="4267227" y="5121693"/>
                  <a:pt x="4265947" y="5122876"/>
                  <a:pt x="4264411" y="5122872"/>
                </a:cubicBezTo>
                <a:cubicBezTo>
                  <a:pt x="4262962" y="5122764"/>
                  <a:pt x="4261811" y="5121610"/>
                  <a:pt x="4261703" y="5120158"/>
                </a:cubicBezTo>
                <a:cubicBezTo>
                  <a:pt x="4261698" y="5118619"/>
                  <a:pt x="4262879" y="5117336"/>
                  <a:pt x="4264411" y="5117218"/>
                </a:cubicBezTo>
                <a:close/>
                <a:moveTo>
                  <a:pt x="5930389" y="5116991"/>
                </a:moveTo>
                <a:cubicBezTo>
                  <a:pt x="5937120" y="5116991"/>
                  <a:pt x="5942576" y="5122459"/>
                  <a:pt x="5942576" y="5129204"/>
                </a:cubicBezTo>
                <a:cubicBezTo>
                  <a:pt x="5942577" y="5135987"/>
                  <a:pt x="5937156" y="5141520"/>
                  <a:pt x="5930389" y="5141643"/>
                </a:cubicBezTo>
                <a:cubicBezTo>
                  <a:pt x="5923534" y="5141643"/>
                  <a:pt x="5917977" y="5136074"/>
                  <a:pt x="5917977" y="5129204"/>
                </a:cubicBezTo>
                <a:cubicBezTo>
                  <a:pt x="5918100" y="5122422"/>
                  <a:pt x="5923621" y="5116990"/>
                  <a:pt x="5930389" y="5116991"/>
                </a:cubicBezTo>
                <a:close/>
                <a:moveTo>
                  <a:pt x="6340452" y="5113825"/>
                </a:moveTo>
                <a:cubicBezTo>
                  <a:pt x="6349426" y="5113825"/>
                  <a:pt x="6356701" y="5121116"/>
                  <a:pt x="6356701" y="5130109"/>
                </a:cubicBezTo>
                <a:cubicBezTo>
                  <a:pt x="6356701" y="5139102"/>
                  <a:pt x="6349426" y="5146393"/>
                  <a:pt x="6340452" y="5146393"/>
                </a:cubicBezTo>
                <a:cubicBezTo>
                  <a:pt x="6331478" y="5146393"/>
                  <a:pt x="6324203" y="5139102"/>
                  <a:pt x="6324203" y="5130109"/>
                </a:cubicBezTo>
                <a:cubicBezTo>
                  <a:pt x="6324203" y="5121116"/>
                  <a:pt x="6331478" y="5113825"/>
                  <a:pt x="6340452" y="5113825"/>
                </a:cubicBezTo>
                <a:close/>
                <a:moveTo>
                  <a:pt x="3829298" y="5110659"/>
                </a:moveTo>
                <a:cubicBezTo>
                  <a:pt x="3829922" y="5110659"/>
                  <a:pt x="3830427" y="5111165"/>
                  <a:pt x="3830427" y="5111790"/>
                </a:cubicBezTo>
                <a:cubicBezTo>
                  <a:pt x="3830427" y="5112414"/>
                  <a:pt x="3829922" y="5112921"/>
                  <a:pt x="3829298" y="5112921"/>
                </a:cubicBezTo>
                <a:cubicBezTo>
                  <a:pt x="3828675" y="5112921"/>
                  <a:pt x="3828170" y="5112414"/>
                  <a:pt x="3828170" y="5111790"/>
                </a:cubicBezTo>
                <a:cubicBezTo>
                  <a:pt x="3828170" y="5111165"/>
                  <a:pt x="3828675" y="5110659"/>
                  <a:pt x="3829298" y="5110659"/>
                </a:cubicBezTo>
                <a:close/>
                <a:moveTo>
                  <a:pt x="6749160" y="5110433"/>
                </a:moveTo>
                <a:cubicBezTo>
                  <a:pt x="6760253" y="5110433"/>
                  <a:pt x="6769246" y="5119446"/>
                  <a:pt x="6769246" y="5130562"/>
                </a:cubicBezTo>
                <a:cubicBezTo>
                  <a:pt x="6769246" y="5141679"/>
                  <a:pt x="6760253" y="5150691"/>
                  <a:pt x="6749160" y="5150691"/>
                </a:cubicBezTo>
                <a:cubicBezTo>
                  <a:pt x="6738067" y="5150691"/>
                  <a:pt x="6729074" y="5141679"/>
                  <a:pt x="6729074" y="5130562"/>
                </a:cubicBezTo>
                <a:cubicBezTo>
                  <a:pt x="6729074" y="5119446"/>
                  <a:pt x="6738067" y="5110433"/>
                  <a:pt x="6749160" y="5110433"/>
                </a:cubicBezTo>
                <a:close/>
                <a:moveTo>
                  <a:pt x="4918886" y="5031279"/>
                </a:moveTo>
                <a:cubicBezTo>
                  <a:pt x="4919672" y="5031128"/>
                  <a:pt x="4920479" y="5031128"/>
                  <a:pt x="4921264" y="5031279"/>
                </a:cubicBezTo>
                <a:cubicBezTo>
                  <a:pt x="4924692" y="5031937"/>
                  <a:pt x="4926938" y="5035255"/>
                  <a:pt x="4926282" y="5038690"/>
                </a:cubicBezTo>
                <a:cubicBezTo>
                  <a:pt x="4925625" y="5042124"/>
                  <a:pt x="4922314" y="5044376"/>
                  <a:pt x="4918886" y="5043718"/>
                </a:cubicBezTo>
                <a:cubicBezTo>
                  <a:pt x="4916344" y="5043230"/>
                  <a:pt x="4914356" y="5041237"/>
                  <a:pt x="4913869" y="5038690"/>
                </a:cubicBezTo>
                <a:cubicBezTo>
                  <a:pt x="4913212" y="5035255"/>
                  <a:pt x="4915459" y="5031937"/>
                  <a:pt x="4918886" y="5031279"/>
                </a:cubicBezTo>
                <a:close/>
                <a:moveTo>
                  <a:pt x="4502279" y="5031053"/>
                </a:moveTo>
                <a:cubicBezTo>
                  <a:pt x="4504772" y="5031053"/>
                  <a:pt x="4506792" y="5033078"/>
                  <a:pt x="4506792" y="5035576"/>
                </a:cubicBezTo>
                <a:cubicBezTo>
                  <a:pt x="4506792" y="5038074"/>
                  <a:pt x="4504772" y="5040099"/>
                  <a:pt x="4502279" y="5040099"/>
                </a:cubicBezTo>
                <a:cubicBezTo>
                  <a:pt x="4499786" y="5040099"/>
                  <a:pt x="4497765" y="5038074"/>
                  <a:pt x="4497765" y="5035576"/>
                </a:cubicBezTo>
                <a:cubicBezTo>
                  <a:pt x="4497765" y="5033078"/>
                  <a:pt x="4499786" y="5031053"/>
                  <a:pt x="4502279" y="5031053"/>
                </a:cubicBezTo>
                <a:close/>
                <a:moveTo>
                  <a:pt x="5330754" y="5029696"/>
                </a:moveTo>
                <a:cubicBezTo>
                  <a:pt x="5335739" y="5029696"/>
                  <a:pt x="5339781" y="5033746"/>
                  <a:pt x="5339781" y="5038742"/>
                </a:cubicBezTo>
                <a:cubicBezTo>
                  <a:pt x="5339781" y="5043738"/>
                  <a:pt x="5335740" y="5047788"/>
                  <a:pt x="5330754" y="5047788"/>
                </a:cubicBezTo>
                <a:cubicBezTo>
                  <a:pt x="5325769" y="5047788"/>
                  <a:pt x="5321727" y="5043738"/>
                  <a:pt x="5321727" y="5038742"/>
                </a:cubicBezTo>
                <a:cubicBezTo>
                  <a:pt x="5321727" y="5033746"/>
                  <a:pt x="5325768" y="5029696"/>
                  <a:pt x="5330754" y="5029696"/>
                </a:cubicBezTo>
                <a:close/>
                <a:moveTo>
                  <a:pt x="4080481" y="5029017"/>
                </a:moveTo>
                <a:cubicBezTo>
                  <a:pt x="4082017" y="5029012"/>
                  <a:pt x="4083297" y="5030196"/>
                  <a:pt x="4083415" y="5031731"/>
                </a:cubicBezTo>
                <a:cubicBezTo>
                  <a:pt x="4083415" y="5033355"/>
                  <a:pt x="4082101" y="5034671"/>
                  <a:pt x="4080481" y="5034671"/>
                </a:cubicBezTo>
                <a:cubicBezTo>
                  <a:pt x="4078950" y="5034553"/>
                  <a:pt x="4077769" y="5033270"/>
                  <a:pt x="4077773" y="5031731"/>
                </a:cubicBezTo>
                <a:cubicBezTo>
                  <a:pt x="4077881" y="5030279"/>
                  <a:pt x="4079032" y="5029125"/>
                  <a:pt x="4080481" y="5029017"/>
                </a:cubicBezTo>
                <a:close/>
                <a:moveTo>
                  <a:pt x="5741269" y="5027660"/>
                </a:moveTo>
                <a:cubicBezTo>
                  <a:pt x="5747699" y="5027780"/>
                  <a:pt x="5752884" y="5032976"/>
                  <a:pt x="5753004" y="5039421"/>
                </a:cubicBezTo>
                <a:cubicBezTo>
                  <a:pt x="5753004" y="5045916"/>
                  <a:pt x="5747750" y="5051181"/>
                  <a:pt x="5741269" y="5051181"/>
                </a:cubicBezTo>
                <a:cubicBezTo>
                  <a:pt x="5734787" y="5051181"/>
                  <a:pt x="5729533" y="5045916"/>
                  <a:pt x="5729533" y="5039421"/>
                </a:cubicBezTo>
                <a:cubicBezTo>
                  <a:pt x="5729533" y="5032925"/>
                  <a:pt x="5734787" y="5027660"/>
                  <a:pt x="5741269" y="5027660"/>
                </a:cubicBezTo>
                <a:close/>
                <a:moveTo>
                  <a:pt x="6150203" y="5024946"/>
                </a:moveTo>
                <a:cubicBezTo>
                  <a:pt x="6158554" y="5024946"/>
                  <a:pt x="6165324" y="5031731"/>
                  <a:pt x="6165324" y="5040099"/>
                </a:cubicBezTo>
                <a:cubicBezTo>
                  <a:pt x="6165324" y="5048468"/>
                  <a:pt x="6158554" y="5055253"/>
                  <a:pt x="6150203" y="5055253"/>
                </a:cubicBezTo>
                <a:cubicBezTo>
                  <a:pt x="6141851" y="5055253"/>
                  <a:pt x="6135082" y="5048468"/>
                  <a:pt x="6135082" y="5040099"/>
                </a:cubicBezTo>
                <a:cubicBezTo>
                  <a:pt x="6135082" y="5031731"/>
                  <a:pt x="6141852" y="5024946"/>
                  <a:pt x="6150203" y="5024946"/>
                </a:cubicBezTo>
                <a:close/>
                <a:moveTo>
                  <a:pt x="3647399" y="5022911"/>
                </a:moveTo>
                <a:lnTo>
                  <a:pt x="3649656" y="5024042"/>
                </a:lnTo>
                <a:lnTo>
                  <a:pt x="3647399" y="5024042"/>
                </a:lnTo>
                <a:close/>
                <a:moveTo>
                  <a:pt x="6558009" y="5020649"/>
                </a:moveTo>
                <a:cubicBezTo>
                  <a:pt x="6568516" y="5020648"/>
                  <a:pt x="6577068" y="5029119"/>
                  <a:pt x="6577192" y="5039647"/>
                </a:cubicBezTo>
                <a:cubicBezTo>
                  <a:pt x="6577192" y="5039722"/>
                  <a:pt x="6577193" y="5039797"/>
                  <a:pt x="6577193" y="5039872"/>
                </a:cubicBezTo>
                <a:cubicBezTo>
                  <a:pt x="6577194" y="5050490"/>
                  <a:pt x="6568606" y="5059097"/>
                  <a:pt x="6558011" y="5059097"/>
                </a:cubicBezTo>
                <a:cubicBezTo>
                  <a:pt x="6547417" y="5059098"/>
                  <a:pt x="6538828" y="5050492"/>
                  <a:pt x="6538827" y="5039874"/>
                </a:cubicBezTo>
                <a:cubicBezTo>
                  <a:pt x="6538826" y="5029258"/>
                  <a:pt x="6547414" y="5020650"/>
                  <a:pt x="6558009" y="5020649"/>
                </a:cubicBezTo>
                <a:close/>
                <a:moveTo>
                  <a:pt x="6965362" y="5017031"/>
                </a:moveTo>
                <a:cubicBezTo>
                  <a:pt x="6977826" y="5017031"/>
                  <a:pt x="6987930" y="5027156"/>
                  <a:pt x="6987930" y="5039647"/>
                </a:cubicBezTo>
                <a:cubicBezTo>
                  <a:pt x="6987930" y="5052137"/>
                  <a:pt x="6977826" y="5062262"/>
                  <a:pt x="6965362" y="5062262"/>
                </a:cubicBezTo>
                <a:cubicBezTo>
                  <a:pt x="6952898" y="5062262"/>
                  <a:pt x="6942794" y="5052137"/>
                  <a:pt x="6942794" y="5039647"/>
                </a:cubicBezTo>
                <a:cubicBezTo>
                  <a:pt x="6942794" y="5027156"/>
                  <a:pt x="6952898" y="5017031"/>
                  <a:pt x="6965362" y="5017031"/>
                </a:cubicBezTo>
                <a:close/>
                <a:moveTo>
                  <a:pt x="4316995" y="4942626"/>
                </a:moveTo>
                <a:cubicBezTo>
                  <a:pt x="4319113" y="4942626"/>
                  <a:pt x="4320831" y="4944347"/>
                  <a:pt x="4320831" y="4946471"/>
                </a:cubicBezTo>
                <a:cubicBezTo>
                  <a:pt x="4320831" y="4948594"/>
                  <a:pt x="4319113" y="4950315"/>
                  <a:pt x="4316995" y="4950315"/>
                </a:cubicBezTo>
                <a:cubicBezTo>
                  <a:pt x="4314876" y="4950315"/>
                  <a:pt x="4313158" y="4948594"/>
                  <a:pt x="4313158" y="4946471"/>
                </a:cubicBezTo>
                <a:cubicBezTo>
                  <a:pt x="4313158" y="4944347"/>
                  <a:pt x="4314876" y="4942626"/>
                  <a:pt x="4316995" y="4942626"/>
                </a:cubicBezTo>
                <a:close/>
                <a:moveTo>
                  <a:pt x="4731120" y="4942400"/>
                </a:moveTo>
                <a:cubicBezTo>
                  <a:pt x="4734147" y="4942521"/>
                  <a:pt x="4736539" y="4945017"/>
                  <a:pt x="4736536" y="4948053"/>
                </a:cubicBezTo>
                <a:cubicBezTo>
                  <a:pt x="4736536" y="4948127"/>
                  <a:pt x="4736535" y="4948201"/>
                  <a:pt x="4736532" y="4948275"/>
                </a:cubicBezTo>
                <a:cubicBezTo>
                  <a:pt x="4736407" y="4951395"/>
                  <a:pt x="4733782" y="4953823"/>
                  <a:pt x="4730669" y="4953698"/>
                </a:cubicBezTo>
                <a:cubicBezTo>
                  <a:pt x="4727555" y="4953573"/>
                  <a:pt x="4725132" y="4950943"/>
                  <a:pt x="4725257" y="4947823"/>
                </a:cubicBezTo>
                <a:cubicBezTo>
                  <a:pt x="4725381" y="4944703"/>
                  <a:pt x="4728006" y="4942275"/>
                  <a:pt x="4731120" y="4942400"/>
                </a:cubicBezTo>
                <a:close/>
                <a:moveTo>
                  <a:pt x="3897228" y="4941269"/>
                </a:moveTo>
                <a:cubicBezTo>
                  <a:pt x="3897388" y="4941250"/>
                  <a:pt x="3897549" y="4941250"/>
                  <a:pt x="3897708" y="4941269"/>
                </a:cubicBezTo>
                <a:cubicBezTo>
                  <a:pt x="3898822" y="4941402"/>
                  <a:pt x="3899617" y="4942415"/>
                  <a:pt x="3899485" y="4943531"/>
                </a:cubicBezTo>
                <a:cubicBezTo>
                  <a:pt x="3899485" y="4944780"/>
                  <a:pt x="3898474" y="4945793"/>
                  <a:pt x="3897228" y="4945793"/>
                </a:cubicBezTo>
                <a:cubicBezTo>
                  <a:pt x="3896028" y="4945687"/>
                  <a:pt x="3895076" y="4944734"/>
                  <a:pt x="3894971" y="4943531"/>
                </a:cubicBezTo>
                <a:cubicBezTo>
                  <a:pt x="3894971" y="4942282"/>
                  <a:pt x="3895982" y="4941269"/>
                  <a:pt x="3897228" y="4941269"/>
                </a:cubicBezTo>
                <a:close/>
                <a:moveTo>
                  <a:pt x="5142085" y="4941042"/>
                </a:moveTo>
                <a:cubicBezTo>
                  <a:pt x="5146359" y="4941165"/>
                  <a:pt x="5149760" y="4944673"/>
                  <a:pt x="5149758" y="4948958"/>
                </a:cubicBezTo>
                <a:cubicBezTo>
                  <a:pt x="5149758" y="4949032"/>
                  <a:pt x="5149757" y="4949107"/>
                  <a:pt x="5149755" y="4949181"/>
                </a:cubicBezTo>
                <a:cubicBezTo>
                  <a:pt x="5149630" y="4953551"/>
                  <a:pt x="5145994" y="4956992"/>
                  <a:pt x="5141633" y="4956867"/>
                </a:cubicBezTo>
                <a:cubicBezTo>
                  <a:pt x="5137273" y="4956742"/>
                  <a:pt x="5133839" y="4953098"/>
                  <a:pt x="5133963" y="4948728"/>
                </a:cubicBezTo>
                <a:cubicBezTo>
                  <a:pt x="5134088" y="4944359"/>
                  <a:pt x="5137724" y="4940917"/>
                  <a:pt x="5142085" y="4941042"/>
                </a:cubicBezTo>
                <a:close/>
                <a:moveTo>
                  <a:pt x="5551019" y="4938329"/>
                </a:moveTo>
                <a:cubicBezTo>
                  <a:pt x="5557251" y="4938329"/>
                  <a:pt x="5562303" y="4943392"/>
                  <a:pt x="5562303" y="4949638"/>
                </a:cubicBezTo>
                <a:cubicBezTo>
                  <a:pt x="5562303" y="4955883"/>
                  <a:pt x="5557251" y="4960946"/>
                  <a:pt x="5551019" y="4960946"/>
                </a:cubicBezTo>
                <a:cubicBezTo>
                  <a:pt x="5544787" y="4960946"/>
                  <a:pt x="5539735" y="4955883"/>
                  <a:pt x="5539735" y="4949638"/>
                </a:cubicBezTo>
                <a:cubicBezTo>
                  <a:pt x="5539735" y="4943392"/>
                  <a:pt x="5544787" y="4938329"/>
                  <a:pt x="5551019" y="4938329"/>
                </a:cubicBezTo>
                <a:close/>
                <a:moveTo>
                  <a:pt x="5959052" y="4935387"/>
                </a:moveTo>
                <a:cubicBezTo>
                  <a:pt x="5967029" y="4935388"/>
                  <a:pt x="5973495" y="4941870"/>
                  <a:pt x="5973494" y="4949864"/>
                </a:cubicBezTo>
                <a:cubicBezTo>
                  <a:pt x="5973495" y="4949938"/>
                  <a:pt x="5973496" y="4950013"/>
                  <a:pt x="5973496" y="4950088"/>
                </a:cubicBezTo>
                <a:cubicBezTo>
                  <a:pt x="5973497" y="4958206"/>
                  <a:pt x="5966930" y="4964790"/>
                  <a:pt x="5958828" y="4964791"/>
                </a:cubicBezTo>
                <a:cubicBezTo>
                  <a:pt x="5950726" y="4964792"/>
                  <a:pt x="5944158" y="4958210"/>
                  <a:pt x="5944157" y="4950091"/>
                </a:cubicBezTo>
                <a:cubicBezTo>
                  <a:pt x="5944156" y="4941973"/>
                  <a:pt x="5950723" y="4935390"/>
                  <a:pt x="5958825" y="4935389"/>
                </a:cubicBezTo>
                <a:cubicBezTo>
                  <a:pt x="5958901" y="4935388"/>
                  <a:pt x="5958976" y="4935387"/>
                  <a:pt x="5959052" y="4935387"/>
                </a:cubicBezTo>
                <a:close/>
                <a:moveTo>
                  <a:pt x="3465500" y="4934936"/>
                </a:moveTo>
                <a:cubicBezTo>
                  <a:pt x="3465858" y="4934772"/>
                  <a:pt x="3466270" y="4934772"/>
                  <a:pt x="3466628" y="4934936"/>
                </a:cubicBezTo>
                <a:cubicBezTo>
                  <a:pt x="3466628" y="4935561"/>
                  <a:pt x="3466123" y="4936067"/>
                  <a:pt x="3465500" y="4936067"/>
                </a:cubicBezTo>
                <a:lnTo>
                  <a:pt x="3465500" y="4934937"/>
                </a:lnTo>
                <a:close/>
                <a:moveTo>
                  <a:pt x="6365954" y="4932222"/>
                </a:moveTo>
                <a:cubicBezTo>
                  <a:pt x="6375800" y="4932222"/>
                  <a:pt x="6383783" y="4940222"/>
                  <a:pt x="6383783" y="4950090"/>
                </a:cubicBezTo>
                <a:cubicBezTo>
                  <a:pt x="6383785" y="4950240"/>
                  <a:pt x="6383785" y="4950389"/>
                  <a:pt x="6383783" y="4950539"/>
                </a:cubicBezTo>
                <a:cubicBezTo>
                  <a:pt x="6383659" y="4960531"/>
                  <a:pt x="6375476" y="4968531"/>
                  <a:pt x="6365505" y="4968406"/>
                </a:cubicBezTo>
                <a:cubicBezTo>
                  <a:pt x="6355535" y="4968282"/>
                  <a:pt x="6347552" y="4960081"/>
                  <a:pt x="6347676" y="4950090"/>
                </a:cubicBezTo>
                <a:cubicBezTo>
                  <a:pt x="6347800" y="4940098"/>
                  <a:pt x="6355983" y="4932098"/>
                  <a:pt x="6365954" y="4932222"/>
                </a:cubicBezTo>
                <a:close/>
                <a:moveTo>
                  <a:pt x="6772405" y="4927926"/>
                </a:moveTo>
                <a:cubicBezTo>
                  <a:pt x="6784869" y="4927926"/>
                  <a:pt x="6794973" y="4938051"/>
                  <a:pt x="6794973" y="4950542"/>
                </a:cubicBezTo>
                <a:cubicBezTo>
                  <a:pt x="6794973" y="4963032"/>
                  <a:pt x="6784869" y="4973157"/>
                  <a:pt x="6772405" y="4973157"/>
                </a:cubicBezTo>
                <a:cubicBezTo>
                  <a:pt x="6759941" y="4973157"/>
                  <a:pt x="6749837" y="4963032"/>
                  <a:pt x="6749837" y="4950542"/>
                </a:cubicBezTo>
                <a:cubicBezTo>
                  <a:pt x="6749837" y="4938051"/>
                  <a:pt x="6759941" y="4927926"/>
                  <a:pt x="6772405" y="4927926"/>
                </a:cubicBezTo>
                <a:close/>
                <a:moveTo>
                  <a:pt x="2999694" y="4909607"/>
                </a:moveTo>
                <a:cubicBezTo>
                  <a:pt x="2999943" y="4909607"/>
                  <a:pt x="3000146" y="4909809"/>
                  <a:pt x="3000146" y="4910059"/>
                </a:cubicBezTo>
                <a:cubicBezTo>
                  <a:pt x="3000146" y="4910309"/>
                  <a:pt x="2999943" y="4910512"/>
                  <a:pt x="2999694" y="4910512"/>
                </a:cubicBezTo>
                <a:cubicBezTo>
                  <a:pt x="2999445" y="4910512"/>
                  <a:pt x="2999243" y="4910309"/>
                  <a:pt x="2999243" y="4910059"/>
                </a:cubicBezTo>
                <a:cubicBezTo>
                  <a:pt x="2999243" y="4909809"/>
                  <a:pt x="2999445" y="4909607"/>
                  <a:pt x="2999694" y="4909607"/>
                </a:cubicBezTo>
                <a:close/>
                <a:moveTo>
                  <a:pt x="4130808" y="4853973"/>
                </a:moveTo>
                <a:cubicBezTo>
                  <a:pt x="4132678" y="4853973"/>
                  <a:pt x="4134193" y="4855492"/>
                  <a:pt x="4134193" y="4857365"/>
                </a:cubicBezTo>
                <a:cubicBezTo>
                  <a:pt x="4134193" y="4859239"/>
                  <a:pt x="4132678" y="4860757"/>
                  <a:pt x="4130808" y="4860757"/>
                </a:cubicBezTo>
                <a:cubicBezTo>
                  <a:pt x="4128939" y="4860757"/>
                  <a:pt x="4127423" y="4859239"/>
                  <a:pt x="4127423" y="4857365"/>
                </a:cubicBezTo>
                <a:cubicBezTo>
                  <a:pt x="4127423" y="4855492"/>
                  <a:pt x="4128939" y="4853973"/>
                  <a:pt x="4130808" y="4853973"/>
                </a:cubicBezTo>
                <a:close/>
                <a:moveTo>
                  <a:pt x="4542676" y="4853521"/>
                </a:moveTo>
                <a:cubicBezTo>
                  <a:pt x="4545418" y="4853521"/>
                  <a:pt x="4547641" y="4855749"/>
                  <a:pt x="4547641" y="4858496"/>
                </a:cubicBezTo>
                <a:cubicBezTo>
                  <a:pt x="4547641" y="4861244"/>
                  <a:pt x="4545418" y="4863472"/>
                  <a:pt x="4542676" y="4863472"/>
                </a:cubicBezTo>
                <a:cubicBezTo>
                  <a:pt x="4539934" y="4863472"/>
                  <a:pt x="4537711" y="4861244"/>
                  <a:pt x="4537711" y="4858496"/>
                </a:cubicBezTo>
                <a:cubicBezTo>
                  <a:pt x="4537711" y="4855749"/>
                  <a:pt x="4539934" y="4853521"/>
                  <a:pt x="4542676" y="4853521"/>
                </a:cubicBezTo>
                <a:close/>
                <a:moveTo>
                  <a:pt x="3713523" y="4853295"/>
                </a:moveTo>
                <a:cubicBezTo>
                  <a:pt x="3714431" y="4853410"/>
                  <a:pt x="3715110" y="4854187"/>
                  <a:pt x="3715103" y="4855104"/>
                </a:cubicBezTo>
                <a:cubicBezTo>
                  <a:pt x="3715103" y="4855979"/>
                  <a:pt x="3714396" y="4856688"/>
                  <a:pt x="3713523" y="4856688"/>
                </a:cubicBezTo>
                <a:cubicBezTo>
                  <a:pt x="3712650" y="4856688"/>
                  <a:pt x="3711943" y="4855979"/>
                  <a:pt x="3711943" y="4855104"/>
                </a:cubicBezTo>
                <a:cubicBezTo>
                  <a:pt x="3711936" y="4854187"/>
                  <a:pt x="3712615" y="4853410"/>
                  <a:pt x="3713523" y="4853295"/>
                </a:cubicBezTo>
                <a:close/>
                <a:moveTo>
                  <a:pt x="4952061" y="4851711"/>
                </a:moveTo>
                <a:cubicBezTo>
                  <a:pt x="4955146" y="4852256"/>
                  <a:pt x="4957561" y="4854676"/>
                  <a:pt x="4958105" y="4857767"/>
                </a:cubicBezTo>
                <a:cubicBezTo>
                  <a:pt x="4958818" y="4861827"/>
                  <a:pt x="4956112" y="4865697"/>
                  <a:pt x="4952061" y="4866412"/>
                </a:cubicBezTo>
                <a:cubicBezTo>
                  <a:pt x="4951207" y="4866562"/>
                  <a:pt x="4950333" y="4866562"/>
                  <a:pt x="4949478" y="4866412"/>
                </a:cubicBezTo>
                <a:cubicBezTo>
                  <a:pt x="4945428" y="4865697"/>
                  <a:pt x="4942722" y="4861826"/>
                  <a:pt x="4943435" y="4857767"/>
                </a:cubicBezTo>
                <a:cubicBezTo>
                  <a:pt x="4944149" y="4853708"/>
                  <a:pt x="4948011" y="4850997"/>
                  <a:pt x="4952061" y="4851711"/>
                </a:cubicBezTo>
                <a:close/>
                <a:moveTo>
                  <a:pt x="5359642" y="4849224"/>
                </a:moveTo>
                <a:cubicBezTo>
                  <a:pt x="5365250" y="4849224"/>
                  <a:pt x="5369797" y="4853780"/>
                  <a:pt x="5369797" y="4859401"/>
                </a:cubicBezTo>
                <a:cubicBezTo>
                  <a:pt x="5369797" y="4865021"/>
                  <a:pt x="5365251" y="4869578"/>
                  <a:pt x="5359642" y="4869578"/>
                </a:cubicBezTo>
                <a:cubicBezTo>
                  <a:pt x="5354033" y="4869578"/>
                  <a:pt x="5349486" y="4865022"/>
                  <a:pt x="5349486" y="4859401"/>
                </a:cubicBezTo>
                <a:cubicBezTo>
                  <a:pt x="5349486" y="4853781"/>
                  <a:pt x="5354033" y="4849224"/>
                  <a:pt x="5359642" y="4849224"/>
                </a:cubicBezTo>
                <a:close/>
                <a:moveTo>
                  <a:pt x="3283375" y="4847867"/>
                </a:moveTo>
                <a:cubicBezTo>
                  <a:pt x="3283625" y="4847867"/>
                  <a:pt x="3283827" y="4848070"/>
                  <a:pt x="3283827" y="4848319"/>
                </a:cubicBezTo>
                <a:cubicBezTo>
                  <a:pt x="3283827" y="4848569"/>
                  <a:pt x="3283625" y="4848772"/>
                  <a:pt x="3283375" y="4848772"/>
                </a:cubicBezTo>
                <a:cubicBezTo>
                  <a:pt x="3283126" y="4848772"/>
                  <a:pt x="3282924" y="4848569"/>
                  <a:pt x="3282924" y="4848319"/>
                </a:cubicBezTo>
                <a:cubicBezTo>
                  <a:pt x="3282924" y="4848070"/>
                  <a:pt x="3283126" y="4847867"/>
                  <a:pt x="3283375" y="4847867"/>
                </a:cubicBezTo>
                <a:close/>
                <a:moveTo>
                  <a:pt x="5766545" y="4846283"/>
                </a:moveTo>
                <a:cubicBezTo>
                  <a:pt x="5766697" y="4846280"/>
                  <a:pt x="5766848" y="4846280"/>
                  <a:pt x="5767000" y="4846283"/>
                </a:cubicBezTo>
                <a:cubicBezTo>
                  <a:pt x="5774228" y="4846409"/>
                  <a:pt x="5779986" y="4852384"/>
                  <a:pt x="5779860" y="4859627"/>
                </a:cubicBezTo>
                <a:cubicBezTo>
                  <a:pt x="5779861" y="4859703"/>
                  <a:pt x="5779862" y="4859779"/>
                  <a:pt x="5779862" y="4859855"/>
                </a:cubicBezTo>
                <a:cubicBezTo>
                  <a:pt x="5779861" y="4867225"/>
                  <a:pt x="5773899" y="4873198"/>
                  <a:pt x="5766545" y="4873197"/>
                </a:cubicBezTo>
                <a:cubicBezTo>
                  <a:pt x="5759066" y="4873197"/>
                  <a:pt x="5753004" y="4867121"/>
                  <a:pt x="5753004" y="4859627"/>
                </a:cubicBezTo>
                <a:cubicBezTo>
                  <a:pt x="5753004" y="4859551"/>
                  <a:pt x="5753005" y="4859475"/>
                  <a:pt x="5753006" y="4859399"/>
                </a:cubicBezTo>
                <a:cubicBezTo>
                  <a:pt x="5753131" y="4852031"/>
                  <a:pt x="5759192" y="4846158"/>
                  <a:pt x="5766545" y="4846283"/>
                </a:cubicBezTo>
                <a:close/>
                <a:moveTo>
                  <a:pt x="6172770" y="4843117"/>
                </a:moveTo>
                <a:cubicBezTo>
                  <a:pt x="6181994" y="4843117"/>
                  <a:pt x="6189471" y="4850611"/>
                  <a:pt x="6189471" y="4859853"/>
                </a:cubicBezTo>
                <a:cubicBezTo>
                  <a:pt x="6189471" y="4869096"/>
                  <a:pt x="6181994" y="4876590"/>
                  <a:pt x="6172770" y="4876590"/>
                </a:cubicBezTo>
                <a:cubicBezTo>
                  <a:pt x="6163547" y="4876590"/>
                  <a:pt x="6156070" y="4869096"/>
                  <a:pt x="6156070" y="4859853"/>
                </a:cubicBezTo>
                <a:cubicBezTo>
                  <a:pt x="6156070" y="4850611"/>
                  <a:pt x="6163547" y="4843117"/>
                  <a:pt x="6172770" y="4843117"/>
                </a:cubicBezTo>
                <a:close/>
                <a:moveTo>
                  <a:pt x="6578320" y="4838594"/>
                </a:moveTo>
                <a:cubicBezTo>
                  <a:pt x="6590036" y="4838594"/>
                  <a:pt x="6599534" y="4848113"/>
                  <a:pt x="6599534" y="4859854"/>
                </a:cubicBezTo>
                <a:cubicBezTo>
                  <a:pt x="6599534" y="4871595"/>
                  <a:pt x="6590037" y="4881113"/>
                  <a:pt x="6578320" y="4881113"/>
                </a:cubicBezTo>
                <a:cubicBezTo>
                  <a:pt x="6566604" y="4881113"/>
                  <a:pt x="6557106" y="4871595"/>
                  <a:pt x="6557106" y="4859854"/>
                </a:cubicBezTo>
                <a:cubicBezTo>
                  <a:pt x="6557106" y="4848113"/>
                  <a:pt x="6566603" y="4838594"/>
                  <a:pt x="6578320" y="4838594"/>
                </a:cubicBezTo>
                <a:close/>
                <a:moveTo>
                  <a:pt x="6983870" y="4834297"/>
                </a:moveTo>
                <a:cubicBezTo>
                  <a:pt x="6998079" y="4834298"/>
                  <a:pt x="7009597" y="4845841"/>
                  <a:pt x="7009597" y="4860080"/>
                </a:cubicBezTo>
                <a:cubicBezTo>
                  <a:pt x="7009596" y="4874230"/>
                  <a:pt x="6998215" y="4885735"/>
                  <a:pt x="6984095" y="4885859"/>
                </a:cubicBezTo>
                <a:cubicBezTo>
                  <a:pt x="6969886" y="4885984"/>
                  <a:pt x="6958267" y="4874543"/>
                  <a:pt x="6958142" y="4860305"/>
                </a:cubicBezTo>
                <a:cubicBezTo>
                  <a:pt x="6958017" y="4846066"/>
                  <a:pt x="6969434" y="4834423"/>
                  <a:pt x="6983643" y="4834298"/>
                </a:cubicBezTo>
                <a:cubicBezTo>
                  <a:pt x="6983719" y="4834297"/>
                  <a:pt x="6983794" y="4834297"/>
                  <a:pt x="6983870" y="4834297"/>
                </a:cubicBezTo>
                <a:close/>
                <a:moveTo>
                  <a:pt x="3943267" y="4765094"/>
                </a:moveTo>
                <a:cubicBezTo>
                  <a:pt x="3944763" y="4765094"/>
                  <a:pt x="3945975" y="4766309"/>
                  <a:pt x="3945975" y="4767808"/>
                </a:cubicBezTo>
                <a:cubicBezTo>
                  <a:pt x="3945982" y="4767886"/>
                  <a:pt x="3945985" y="4767965"/>
                  <a:pt x="3945985" y="4768043"/>
                </a:cubicBezTo>
                <a:cubicBezTo>
                  <a:pt x="3945980" y="4769542"/>
                  <a:pt x="3944763" y="4770753"/>
                  <a:pt x="3943267" y="4770748"/>
                </a:cubicBezTo>
                <a:cubicBezTo>
                  <a:pt x="3941646" y="4770748"/>
                  <a:pt x="3940333" y="4769431"/>
                  <a:pt x="3940333" y="4767808"/>
                </a:cubicBezTo>
                <a:cubicBezTo>
                  <a:pt x="3940451" y="4766273"/>
                  <a:pt x="3941731" y="4765090"/>
                  <a:pt x="3943267" y="4765094"/>
                </a:cubicBezTo>
                <a:close/>
                <a:moveTo>
                  <a:pt x="3529158" y="4764625"/>
                </a:moveTo>
                <a:cubicBezTo>
                  <a:pt x="3530030" y="4764634"/>
                  <a:pt x="3530730" y="4765350"/>
                  <a:pt x="3530721" y="4766224"/>
                </a:cubicBezTo>
                <a:cubicBezTo>
                  <a:pt x="3530721" y="4767224"/>
                  <a:pt x="3529913" y="4768033"/>
                  <a:pt x="3528916" y="4768033"/>
                </a:cubicBezTo>
                <a:cubicBezTo>
                  <a:pt x="3528008" y="4767919"/>
                  <a:pt x="3527329" y="4767141"/>
                  <a:pt x="3527336" y="4766224"/>
                </a:cubicBezTo>
                <a:cubicBezTo>
                  <a:pt x="3527336" y="4765350"/>
                  <a:pt x="3528043" y="4764641"/>
                  <a:pt x="3528916" y="4764641"/>
                </a:cubicBezTo>
                <a:cubicBezTo>
                  <a:pt x="3528996" y="4764630"/>
                  <a:pt x="3529077" y="4764624"/>
                  <a:pt x="3529158" y="4764625"/>
                </a:cubicBezTo>
                <a:close/>
                <a:moveTo>
                  <a:pt x="4353110" y="4764183"/>
                </a:moveTo>
                <a:cubicBezTo>
                  <a:pt x="4355478" y="4764186"/>
                  <a:pt x="4357396" y="4766113"/>
                  <a:pt x="4357392" y="4768486"/>
                </a:cubicBezTo>
                <a:cubicBezTo>
                  <a:pt x="4357392" y="4770984"/>
                  <a:pt x="4355371" y="4773009"/>
                  <a:pt x="4352879" y="4773009"/>
                </a:cubicBezTo>
                <a:cubicBezTo>
                  <a:pt x="4350386" y="4773009"/>
                  <a:pt x="4348365" y="4770984"/>
                  <a:pt x="4348365" y="4768486"/>
                </a:cubicBezTo>
                <a:cubicBezTo>
                  <a:pt x="4348365" y="4768408"/>
                  <a:pt x="4348367" y="4768331"/>
                  <a:pt x="4348371" y="4768254"/>
                </a:cubicBezTo>
                <a:cubicBezTo>
                  <a:pt x="4348496" y="4765884"/>
                  <a:pt x="4350514" y="4764064"/>
                  <a:pt x="4352879" y="4764189"/>
                </a:cubicBezTo>
                <a:lnTo>
                  <a:pt x="4352878" y="4764189"/>
                </a:lnTo>
                <a:cubicBezTo>
                  <a:pt x="4352955" y="4764185"/>
                  <a:pt x="4353033" y="4764183"/>
                  <a:pt x="4353110" y="4764183"/>
                </a:cubicBezTo>
                <a:close/>
                <a:moveTo>
                  <a:pt x="4760458" y="4762154"/>
                </a:moveTo>
                <a:cubicBezTo>
                  <a:pt x="4764197" y="4762154"/>
                  <a:pt x="4767229" y="4765191"/>
                  <a:pt x="4767229" y="4768939"/>
                </a:cubicBezTo>
                <a:cubicBezTo>
                  <a:pt x="4767229" y="4772685"/>
                  <a:pt x="4764198" y="4775723"/>
                  <a:pt x="4760458" y="4775723"/>
                </a:cubicBezTo>
                <a:cubicBezTo>
                  <a:pt x="4756719" y="4775723"/>
                  <a:pt x="4753688" y="4772686"/>
                  <a:pt x="4753688" y="4768939"/>
                </a:cubicBezTo>
                <a:cubicBezTo>
                  <a:pt x="4753688" y="4765192"/>
                  <a:pt x="4756719" y="4762154"/>
                  <a:pt x="4760458" y="4762154"/>
                </a:cubicBezTo>
                <a:close/>
                <a:moveTo>
                  <a:pt x="5167136" y="4759666"/>
                </a:moveTo>
                <a:cubicBezTo>
                  <a:pt x="5172371" y="4759666"/>
                  <a:pt x="5176614" y="4763918"/>
                  <a:pt x="5176614" y="4769164"/>
                </a:cubicBezTo>
                <a:cubicBezTo>
                  <a:pt x="5176614" y="4774410"/>
                  <a:pt x="5172371" y="4778663"/>
                  <a:pt x="5167136" y="4778663"/>
                </a:cubicBezTo>
                <a:cubicBezTo>
                  <a:pt x="5161901" y="4778663"/>
                  <a:pt x="5157657" y="4774410"/>
                  <a:pt x="5157657" y="4769164"/>
                </a:cubicBezTo>
                <a:cubicBezTo>
                  <a:pt x="5157657" y="4763918"/>
                  <a:pt x="5161901" y="4759666"/>
                  <a:pt x="5167136" y="4759666"/>
                </a:cubicBezTo>
                <a:close/>
                <a:moveTo>
                  <a:pt x="5573362" y="4756274"/>
                </a:moveTo>
                <a:cubicBezTo>
                  <a:pt x="5580467" y="4756274"/>
                  <a:pt x="5586226" y="4762047"/>
                  <a:pt x="5586226" y="4769166"/>
                </a:cubicBezTo>
                <a:cubicBezTo>
                  <a:pt x="5586229" y="4769318"/>
                  <a:pt x="5586229" y="4769470"/>
                  <a:pt x="5586226" y="4769623"/>
                </a:cubicBezTo>
                <a:cubicBezTo>
                  <a:pt x="5586100" y="4776616"/>
                  <a:pt x="5580341" y="4782183"/>
                  <a:pt x="5573362" y="4782057"/>
                </a:cubicBezTo>
                <a:cubicBezTo>
                  <a:pt x="5566257" y="4782057"/>
                  <a:pt x="5560498" y="4776285"/>
                  <a:pt x="5560498" y="4769166"/>
                </a:cubicBezTo>
                <a:cubicBezTo>
                  <a:pt x="5560619" y="4762097"/>
                  <a:pt x="5566308" y="4756395"/>
                  <a:pt x="5573362" y="4756274"/>
                </a:cubicBezTo>
                <a:close/>
                <a:moveTo>
                  <a:pt x="5978008" y="4753108"/>
                </a:moveTo>
                <a:cubicBezTo>
                  <a:pt x="5986982" y="4753108"/>
                  <a:pt x="5994257" y="4760399"/>
                  <a:pt x="5994257" y="4769392"/>
                </a:cubicBezTo>
                <a:cubicBezTo>
                  <a:pt x="5994257" y="4778385"/>
                  <a:pt x="5986982" y="4785676"/>
                  <a:pt x="5978008" y="4785676"/>
                </a:cubicBezTo>
                <a:cubicBezTo>
                  <a:pt x="5969034" y="4785676"/>
                  <a:pt x="5961759" y="4778385"/>
                  <a:pt x="5961759" y="4769392"/>
                </a:cubicBezTo>
                <a:cubicBezTo>
                  <a:pt x="5961759" y="4760399"/>
                  <a:pt x="5969034" y="4753108"/>
                  <a:pt x="5978008" y="4753108"/>
                </a:cubicBezTo>
                <a:close/>
                <a:moveTo>
                  <a:pt x="6383106" y="4749263"/>
                </a:moveTo>
                <a:cubicBezTo>
                  <a:pt x="6394199" y="4749263"/>
                  <a:pt x="6403192" y="4758276"/>
                  <a:pt x="6403192" y="4769392"/>
                </a:cubicBezTo>
                <a:cubicBezTo>
                  <a:pt x="6403192" y="4780509"/>
                  <a:pt x="6394199" y="4789521"/>
                  <a:pt x="6383106" y="4789521"/>
                </a:cubicBezTo>
                <a:cubicBezTo>
                  <a:pt x="6372013" y="4789521"/>
                  <a:pt x="6363020" y="4780509"/>
                  <a:pt x="6363020" y="4769392"/>
                </a:cubicBezTo>
                <a:cubicBezTo>
                  <a:pt x="6363020" y="4758276"/>
                  <a:pt x="6372013" y="4749263"/>
                  <a:pt x="6383106" y="4749263"/>
                </a:cubicBezTo>
                <a:close/>
                <a:moveTo>
                  <a:pt x="6787977" y="4744740"/>
                </a:moveTo>
                <a:cubicBezTo>
                  <a:pt x="6801563" y="4744740"/>
                  <a:pt x="6812577" y="4755777"/>
                  <a:pt x="6812577" y="4769391"/>
                </a:cubicBezTo>
                <a:cubicBezTo>
                  <a:pt x="6812577" y="4783005"/>
                  <a:pt x="6801563" y="4794042"/>
                  <a:pt x="6787977" y="4794042"/>
                </a:cubicBezTo>
                <a:cubicBezTo>
                  <a:pt x="6774392" y="4794042"/>
                  <a:pt x="6763378" y="4783005"/>
                  <a:pt x="6763378" y="4769391"/>
                </a:cubicBezTo>
                <a:cubicBezTo>
                  <a:pt x="6763378" y="4755777"/>
                  <a:pt x="6774392" y="4744740"/>
                  <a:pt x="6787977" y="4744740"/>
                </a:cubicBezTo>
                <a:close/>
                <a:moveTo>
                  <a:pt x="3342053" y="4676215"/>
                </a:moveTo>
                <a:lnTo>
                  <a:pt x="3343181" y="4676215"/>
                </a:lnTo>
                <a:lnTo>
                  <a:pt x="3344310" y="4676215"/>
                </a:lnTo>
                <a:cubicBezTo>
                  <a:pt x="3344310" y="4676840"/>
                  <a:pt x="3343805" y="4677346"/>
                  <a:pt x="3343181" y="4677346"/>
                </a:cubicBezTo>
                <a:cubicBezTo>
                  <a:pt x="3342558" y="4677346"/>
                  <a:pt x="3342053" y="4676840"/>
                  <a:pt x="3342053" y="4676215"/>
                </a:cubicBezTo>
                <a:close/>
                <a:moveTo>
                  <a:pt x="3753920" y="4675310"/>
                </a:moveTo>
                <a:cubicBezTo>
                  <a:pt x="3755416" y="4675310"/>
                  <a:pt x="3756628" y="4676525"/>
                  <a:pt x="3756628" y="4678024"/>
                </a:cubicBezTo>
                <a:cubicBezTo>
                  <a:pt x="3756628" y="4679523"/>
                  <a:pt x="3755416" y="4680738"/>
                  <a:pt x="3753920" y="4680738"/>
                </a:cubicBezTo>
                <a:cubicBezTo>
                  <a:pt x="3752425" y="4680738"/>
                  <a:pt x="3751212" y="4679523"/>
                  <a:pt x="3751212" y="4678024"/>
                </a:cubicBezTo>
                <a:cubicBezTo>
                  <a:pt x="3751212" y="4676525"/>
                  <a:pt x="3752425" y="4675310"/>
                  <a:pt x="3753920" y="4675310"/>
                </a:cubicBezTo>
                <a:close/>
                <a:moveTo>
                  <a:pt x="4161050" y="4673953"/>
                </a:moveTo>
                <a:cubicBezTo>
                  <a:pt x="4163542" y="4673953"/>
                  <a:pt x="4165563" y="4675978"/>
                  <a:pt x="4165563" y="4678476"/>
                </a:cubicBezTo>
                <a:cubicBezTo>
                  <a:pt x="4165563" y="4680974"/>
                  <a:pt x="4163542" y="4682999"/>
                  <a:pt x="4161050" y="4682999"/>
                </a:cubicBezTo>
                <a:cubicBezTo>
                  <a:pt x="4158557" y="4682999"/>
                  <a:pt x="4156536" y="4680974"/>
                  <a:pt x="4156536" y="4678476"/>
                </a:cubicBezTo>
                <a:cubicBezTo>
                  <a:pt x="4156536" y="4675978"/>
                  <a:pt x="4158557" y="4673953"/>
                  <a:pt x="4161050" y="4673953"/>
                </a:cubicBezTo>
                <a:close/>
                <a:moveTo>
                  <a:pt x="4567049" y="4672370"/>
                </a:moveTo>
                <a:cubicBezTo>
                  <a:pt x="4570415" y="4672370"/>
                  <a:pt x="4573143" y="4675104"/>
                  <a:pt x="4573143" y="4678476"/>
                </a:cubicBezTo>
                <a:cubicBezTo>
                  <a:pt x="4573143" y="4681849"/>
                  <a:pt x="4570415" y="4684583"/>
                  <a:pt x="4567049" y="4684583"/>
                </a:cubicBezTo>
                <a:cubicBezTo>
                  <a:pt x="4563684" y="4684583"/>
                  <a:pt x="4560956" y="4681849"/>
                  <a:pt x="4560956" y="4678476"/>
                </a:cubicBezTo>
                <a:cubicBezTo>
                  <a:pt x="4560956" y="4675104"/>
                  <a:pt x="4563684" y="4672370"/>
                  <a:pt x="4567049" y="4672370"/>
                </a:cubicBezTo>
                <a:close/>
                <a:moveTo>
                  <a:pt x="4972373" y="4669656"/>
                </a:moveTo>
                <a:cubicBezTo>
                  <a:pt x="4976227" y="4670273"/>
                  <a:pt x="4979249" y="4673302"/>
                  <a:pt x="4979864" y="4677164"/>
                </a:cubicBezTo>
                <a:cubicBezTo>
                  <a:pt x="4980650" y="4682097"/>
                  <a:pt x="4977296" y="4686735"/>
                  <a:pt x="4972373" y="4687523"/>
                </a:cubicBezTo>
                <a:cubicBezTo>
                  <a:pt x="4971430" y="4687674"/>
                  <a:pt x="4970469" y="4687674"/>
                  <a:pt x="4969527" y="4687523"/>
                </a:cubicBezTo>
                <a:cubicBezTo>
                  <a:pt x="4964603" y="4686735"/>
                  <a:pt x="4961249" y="4682097"/>
                  <a:pt x="4962035" y="4677164"/>
                </a:cubicBezTo>
                <a:cubicBezTo>
                  <a:pt x="4962821" y="4672230"/>
                  <a:pt x="4967449" y="4668869"/>
                  <a:pt x="4972373" y="4669656"/>
                </a:cubicBezTo>
                <a:close/>
                <a:moveTo>
                  <a:pt x="5377244" y="4666942"/>
                </a:moveTo>
                <a:cubicBezTo>
                  <a:pt x="5383726" y="4666942"/>
                  <a:pt x="5388980" y="4672207"/>
                  <a:pt x="5388980" y="4678703"/>
                </a:cubicBezTo>
                <a:cubicBezTo>
                  <a:pt x="5388980" y="4685198"/>
                  <a:pt x="5383726" y="4690463"/>
                  <a:pt x="5377244" y="4690463"/>
                </a:cubicBezTo>
                <a:cubicBezTo>
                  <a:pt x="5370763" y="4690463"/>
                  <a:pt x="5365509" y="4685198"/>
                  <a:pt x="5365509" y="4678703"/>
                </a:cubicBezTo>
                <a:cubicBezTo>
                  <a:pt x="5365509" y="4672207"/>
                  <a:pt x="5370763" y="4666942"/>
                  <a:pt x="5377244" y="4666942"/>
                </a:cubicBezTo>
                <a:close/>
                <a:moveTo>
                  <a:pt x="5781666" y="4663550"/>
                </a:moveTo>
                <a:cubicBezTo>
                  <a:pt x="5790017" y="4663550"/>
                  <a:pt x="5796787" y="4670335"/>
                  <a:pt x="5796787" y="4678703"/>
                </a:cubicBezTo>
                <a:cubicBezTo>
                  <a:pt x="5796787" y="4687072"/>
                  <a:pt x="5790016" y="4693857"/>
                  <a:pt x="5781666" y="4693857"/>
                </a:cubicBezTo>
                <a:cubicBezTo>
                  <a:pt x="5773315" y="4693857"/>
                  <a:pt x="5766545" y="4687072"/>
                  <a:pt x="5766545" y="4678703"/>
                </a:cubicBezTo>
                <a:cubicBezTo>
                  <a:pt x="5766545" y="4670335"/>
                  <a:pt x="5773315" y="4663550"/>
                  <a:pt x="5781666" y="4663550"/>
                </a:cubicBezTo>
                <a:close/>
                <a:moveTo>
                  <a:pt x="6186311" y="4658801"/>
                </a:moveTo>
                <a:cubicBezTo>
                  <a:pt x="6196781" y="4658801"/>
                  <a:pt x="6205268" y="4667307"/>
                  <a:pt x="6205268" y="4677799"/>
                </a:cubicBezTo>
                <a:cubicBezTo>
                  <a:pt x="6205268" y="4688292"/>
                  <a:pt x="6196781" y="4696797"/>
                  <a:pt x="6186311" y="4696797"/>
                </a:cubicBezTo>
                <a:cubicBezTo>
                  <a:pt x="6175841" y="4696797"/>
                  <a:pt x="6167354" y="4688292"/>
                  <a:pt x="6167354" y="4677799"/>
                </a:cubicBezTo>
                <a:cubicBezTo>
                  <a:pt x="6167354" y="4667307"/>
                  <a:pt x="6175841" y="4658801"/>
                  <a:pt x="6186311" y="4658801"/>
                </a:cubicBezTo>
                <a:close/>
                <a:moveTo>
                  <a:pt x="6590506" y="4655182"/>
                </a:moveTo>
                <a:cubicBezTo>
                  <a:pt x="6602970" y="4655182"/>
                  <a:pt x="6613074" y="4665307"/>
                  <a:pt x="6613074" y="4677798"/>
                </a:cubicBezTo>
                <a:cubicBezTo>
                  <a:pt x="6613074" y="4690288"/>
                  <a:pt x="6602970" y="4700413"/>
                  <a:pt x="6590506" y="4700413"/>
                </a:cubicBezTo>
                <a:cubicBezTo>
                  <a:pt x="6578042" y="4700413"/>
                  <a:pt x="6567938" y="4690288"/>
                  <a:pt x="6567938" y="4677798"/>
                </a:cubicBezTo>
                <a:cubicBezTo>
                  <a:pt x="6567938" y="4665307"/>
                  <a:pt x="6578042" y="4655182"/>
                  <a:pt x="6590506" y="4655182"/>
                </a:cubicBezTo>
                <a:close/>
                <a:moveTo>
                  <a:pt x="6994928" y="4650659"/>
                </a:moveTo>
                <a:cubicBezTo>
                  <a:pt x="7010384" y="4650659"/>
                  <a:pt x="7022912" y="4663214"/>
                  <a:pt x="7022912" y="4678702"/>
                </a:cubicBezTo>
                <a:cubicBezTo>
                  <a:pt x="7022912" y="4694190"/>
                  <a:pt x="7010383" y="4706746"/>
                  <a:pt x="6994928" y="4706746"/>
                </a:cubicBezTo>
                <a:cubicBezTo>
                  <a:pt x="6979472" y="4706746"/>
                  <a:pt x="6966944" y="4694191"/>
                  <a:pt x="6966944" y="4678702"/>
                </a:cubicBezTo>
                <a:cubicBezTo>
                  <a:pt x="6966944" y="4663215"/>
                  <a:pt x="6979473" y="4650659"/>
                  <a:pt x="6994928" y="4650659"/>
                </a:cubicBezTo>
                <a:close/>
                <a:moveTo>
                  <a:pt x="3561414" y="4585526"/>
                </a:moveTo>
                <a:cubicBezTo>
                  <a:pt x="3562614" y="4585631"/>
                  <a:pt x="3563566" y="4586585"/>
                  <a:pt x="3563671" y="4587788"/>
                </a:cubicBezTo>
                <a:cubicBezTo>
                  <a:pt x="3563671" y="4589037"/>
                  <a:pt x="3562660" y="4590049"/>
                  <a:pt x="3561414" y="4590049"/>
                </a:cubicBezTo>
                <a:cubicBezTo>
                  <a:pt x="3561255" y="4590068"/>
                  <a:pt x="3561094" y="4590068"/>
                  <a:pt x="3560934" y="4590049"/>
                </a:cubicBezTo>
                <a:cubicBezTo>
                  <a:pt x="3559821" y="4589917"/>
                  <a:pt x="3559025" y="4588904"/>
                  <a:pt x="3559157" y="4587788"/>
                </a:cubicBezTo>
                <a:cubicBezTo>
                  <a:pt x="3559157" y="4586538"/>
                  <a:pt x="3560168" y="4585526"/>
                  <a:pt x="3561414" y="4585526"/>
                </a:cubicBezTo>
                <a:close/>
                <a:moveTo>
                  <a:pt x="3966512" y="4583943"/>
                </a:moveTo>
                <a:cubicBezTo>
                  <a:pt x="3968631" y="4583943"/>
                  <a:pt x="3970348" y="4585664"/>
                  <a:pt x="3970348" y="4587788"/>
                </a:cubicBezTo>
                <a:cubicBezTo>
                  <a:pt x="3970348" y="4589911"/>
                  <a:pt x="3968631" y="4591632"/>
                  <a:pt x="3966512" y="4591632"/>
                </a:cubicBezTo>
                <a:cubicBezTo>
                  <a:pt x="3964393" y="4591632"/>
                  <a:pt x="3962675" y="4589911"/>
                  <a:pt x="3962675" y="4587788"/>
                </a:cubicBezTo>
                <a:cubicBezTo>
                  <a:pt x="3962675" y="4585664"/>
                  <a:pt x="3964393" y="4583943"/>
                  <a:pt x="3966512" y="4583943"/>
                </a:cubicBezTo>
                <a:close/>
                <a:moveTo>
                  <a:pt x="4370933" y="4582360"/>
                </a:moveTo>
                <a:cubicBezTo>
                  <a:pt x="4374049" y="4582360"/>
                  <a:pt x="4376575" y="4584891"/>
                  <a:pt x="4376575" y="4588014"/>
                </a:cubicBezTo>
                <a:cubicBezTo>
                  <a:pt x="4376575" y="4591137"/>
                  <a:pt x="4374049" y="4593668"/>
                  <a:pt x="4370933" y="4593668"/>
                </a:cubicBezTo>
                <a:cubicBezTo>
                  <a:pt x="4367817" y="4593668"/>
                  <a:pt x="4365291" y="4591137"/>
                  <a:pt x="4365291" y="4588014"/>
                </a:cubicBezTo>
                <a:cubicBezTo>
                  <a:pt x="4365291" y="4584891"/>
                  <a:pt x="4367817" y="4582360"/>
                  <a:pt x="4370933" y="4582360"/>
                </a:cubicBezTo>
                <a:close/>
                <a:moveTo>
                  <a:pt x="4775353" y="4580099"/>
                </a:moveTo>
                <a:cubicBezTo>
                  <a:pt x="4779715" y="4580099"/>
                  <a:pt x="4783252" y="4583643"/>
                  <a:pt x="4783252" y="4588014"/>
                </a:cubicBezTo>
                <a:cubicBezTo>
                  <a:pt x="4783252" y="4592386"/>
                  <a:pt x="4779715" y="4595930"/>
                  <a:pt x="4775353" y="4595930"/>
                </a:cubicBezTo>
                <a:cubicBezTo>
                  <a:pt x="4770990" y="4595930"/>
                  <a:pt x="4767454" y="4592386"/>
                  <a:pt x="4767454" y="4588014"/>
                </a:cubicBezTo>
                <a:cubicBezTo>
                  <a:pt x="4767454" y="4583643"/>
                  <a:pt x="4770990" y="4580099"/>
                  <a:pt x="4775353" y="4580099"/>
                </a:cubicBezTo>
                <a:close/>
                <a:moveTo>
                  <a:pt x="5180509" y="4577100"/>
                </a:moveTo>
                <a:cubicBezTo>
                  <a:pt x="5186492" y="4577133"/>
                  <a:pt x="5191316" y="4582019"/>
                  <a:pt x="5191283" y="4588015"/>
                </a:cubicBezTo>
                <a:cubicBezTo>
                  <a:pt x="5191283" y="4594260"/>
                  <a:pt x="5186231" y="4599322"/>
                  <a:pt x="5179999" y="4599322"/>
                </a:cubicBezTo>
                <a:cubicBezTo>
                  <a:pt x="5173767" y="4599322"/>
                  <a:pt x="5168715" y="4594260"/>
                  <a:pt x="5168715" y="4588015"/>
                </a:cubicBezTo>
                <a:cubicBezTo>
                  <a:pt x="5168714" y="4582107"/>
                  <a:pt x="5173428" y="4577282"/>
                  <a:pt x="5179322" y="4577159"/>
                </a:cubicBezTo>
                <a:cubicBezTo>
                  <a:pt x="5179716" y="4577118"/>
                  <a:pt x="5180113" y="4577098"/>
                  <a:pt x="5180509" y="4577100"/>
                </a:cubicBezTo>
                <a:close/>
                <a:moveTo>
                  <a:pt x="5583517" y="4573314"/>
                </a:moveTo>
                <a:cubicBezTo>
                  <a:pt x="5591619" y="4573314"/>
                  <a:pt x="5598186" y="4579896"/>
                  <a:pt x="5598186" y="4588015"/>
                </a:cubicBezTo>
                <a:cubicBezTo>
                  <a:pt x="5598186" y="4596133"/>
                  <a:pt x="5591619" y="4602716"/>
                  <a:pt x="5583517" y="4602716"/>
                </a:cubicBezTo>
                <a:cubicBezTo>
                  <a:pt x="5575416" y="4602716"/>
                  <a:pt x="5568848" y="4596133"/>
                  <a:pt x="5568848" y="4588015"/>
                </a:cubicBezTo>
                <a:cubicBezTo>
                  <a:pt x="5568848" y="4579896"/>
                  <a:pt x="5575416" y="4573314"/>
                  <a:pt x="5583517" y="4573314"/>
                </a:cubicBezTo>
                <a:close/>
                <a:moveTo>
                  <a:pt x="5987487" y="4569922"/>
                </a:moveTo>
                <a:cubicBezTo>
                  <a:pt x="5997458" y="4569922"/>
                  <a:pt x="6005541" y="4578023"/>
                  <a:pt x="6005541" y="4588016"/>
                </a:cubicBezTo>
                <a:cubicBezTo>
                  <a:pt x="6004600" y="4596409"/>
                  <a:pt x="5997991" y="4603034"/>
                  <a:pt x="5989615" y="4603976"/>
                </a:cubicBezTo>
                <a:cubicBezTo>
                  <a:pt x="5979706" y="4605092"/>
                  <a:pt x="5970771" y="4597945"/>
                  <a:pt x="5969658" y="4588016"/>
                </a:cubicBezTo>
                <a:cubicBezTo>
                  <a:pt x="5969657" y="4578111"/>
                  <a:pt x="5977604" y="4570046"/>
                  <a:pt x="5987487" y="4569922"/>
                </a:cubicBezTo>
                <a:close/>
                <a:moveTo>
                  <a:pt x="6391681" y="4566077"/>
                </a:moveTo>
                <a:cubicBezTo>
                  <a:pt x="6404145" y="4566077"/>
                  <a:pt x="6414249" y="4576202"/>
                  <a:pt x="6414249" y="4588693"/>
                </a:cubicBezTo>
                <a:cubicBezTo>
                  <a:pt x="6414249" y="4601183"/>
                  <a:pt x="6404145" y="4611308"/>
                  <a:pt x="6391681" y="4611308"/>
                </a:cubicBezTo>
                <a:cubicBezTo>
                  <a:pt x="6379217" y="4611308"/>
                  <a:pt x="6369113" y="4601183"/>
                  <a:pt x="6369113" y="4588693"/>
                </a:cubicBezTo>
                <a:cubicBezTo>
                  <a:pt x="6369113" y="4576202"/>
                  <a:pt x="6379217" y="4566077"/>
                  <a:pt x="6391681" y="4566077"/>
                </a:cubicBezTo>
                <a:close/>
                <a:moveTo>
                  <a:pt x="6795651" y="4561102"/>
                </a:moveTo>
                <a:cubicBezTo>
                  <a:pt x="6810483" y="4561102"/>
                  <a:pt x="6822507" y="4573151"/>
                  <a:pt x="6822507" y="4588015"/>
                </a:cubicBezTo>
                <a:cubicBezTo>
                  <a:pt x="6822507" y="4602878"/>
                  <a:pt x="6810483" y="4614927"/>
                  <a:pt x="6795651" y="4614927"/>
                </a:cubicBezTo>
                <a:cubicBezTo>
                  <a:pt x="6780819" y="4614927"/>
                  <a:pt x="6768795" y="4602878"/>
                  <a:pt x="6768795" y="4588015"/>
                </a:cubicBezTo>
                <a:cubicBezTo>
                  <a:pt x="6768795" y="4573151"/>
                  <a:pt x="6780819" y="4561102"/>
                  <a:pt x="6795651" y="4561102"/>
                </a:cubicBezTo>
                <a:close/>
                <a:moveTo>
                  <a:pt x="2959523" y="4495969"/>
                </a:moveTo>
                <a:cubicBezTo>
                  <a:pt x="2960147" y="4495969"/>
                  <a:pt x="2960652" y="4496475"/>
                  <a:pt x="2960652" y="4497100"/>
                </a:cubicBezTo>
                <a:cubicBezTo>
                  <a:pt x="2960652" y="4497725"/>
                  <a:pt x="2960147" y="4498231"/>
                  <a:pt x="2959523" y="4498231"/>
                </a:cubicBezTo>
                <a:cubicBezTo>
                  <a:pt x="2958900" y="4498231"/>
                  <a:pt x="2958395" y="4497725"/>
                  <a:pt x="2958395" y="4497100"/>
                </a:cubicBezTo>
                <a:cubicBezTo>
                  <a:pt x="2958395" y="4496475"/>
                  <a:pt x="2958900" y="4495969"/>
                  <a:pt x="2959523" y="4495969"/>
                </a:cubicBezTo>
                <a:close/>
                <a:moveTo>
                  <a:pt x="3363492" y="4495517"/>
                </a:moveTo>
                <a:cubicBezTo>
                  <a:pt x="3364365" y="4495517"/>
                  <a:pt x="3365072" y="4496226"/>
                  <a:pt x="3365072" y="4497100"/>
                </a:cubicBezTo>
                <a:cubicBezTo>
                  <a:pt x="3365079" y="4498018"/>
                  <a:pt x="3364401" y="4498795"/>
                  <a:pt x="3363492" y="4498910"/>
                </a:cubicBezTo>
                <a:cubicBezTo>
                  <a:pt x="3362540" y="4498808"/>
                  <a:pt x="3361788" y="4498054"/>
                  <a:pt x="3361687" y="4497100"/>
                </a:cubicBezTo>
                <a:cubicBezTo>
                  <a:pt x="3361801" y="4496190"/>
                  <a:pt x="3362577" y="4495510"/>
                  <a:pt x="3363492" y="4495517"/>
                </a:cubicBezTo>
                <a:close/>
                <a:moveTo>
                  <a:pt x="3767913" y="4493707"/>
                </a:moveTo>
                <a:cubicBezTo>
                  <a:pt x="3769783" y="4493707"/>
                  <a:pt x="3771298" y="4495226"/>
                  <a:pt x="3771298" y="4497099"/>
                </a:cubicBezTo>
                <a:cubicBezTo>
                  <a:pt x="3771298" y="4498973"/>
                  <a:pt x="3769783" y="4500491"/>
                  <a:pt x="3767913" y="4500491"/>
                </a:cubicBezTo>
                <a:cubicBezTo>
                  <a:pt x="3766044" y="4500491"/>
                  <a:pt x="3764528" y="4498973"/>
                  <a:pt x="3764528" y="4497099"/>
                </a:cubicBezTo>
                <a:cubicBezTo>
                  <a:pt x="3764528" y="4495226"/>
                  <a:pt x="3766044" y="4493707"/>
                  <a:pt x="3767913" y="4493707"/>
                </a:cubicBezTo>
                <a:close/>
                <a:moveTo>
                  <a:pt x="4171205" y="4492124"/>
                </a:moveTo>
                <a:cubicBezTo>
                  <a:pt x="4173947" y="4492124"/>
                  <a:pt x="4176170" y="4494352"/>
                  <a:pt x="4176170" y="4497099"/>
                </a:cubicBezTo>
                <a:cubicBezTo>
                  <a:pt x="4176170" y="4499847"/>
                  <a:pt x="4173947" y="4502075"/>
                  <a:pt x="4171205" y="4502075"/>
                </a:cubicBezTo>
                <a:cubicBezTo>
                  <a:pt x="4168463" y="4502075"/>
                  <a:pt x="4166240" y="4499847"/>
                  <a:pt x="4166240" y="4497099"/>
                </a:cubicBezTo>
                <a:cubicBezTo>
                  <a:pt x="4166240" y="4494352"/>
                  <a:pt x="4168463" y="4492124"/>
                  <a:pt x="4171205" y="4492124"/>
                </a:cubicBezTo>
                <a:close/>
                <a:moveTo>
                  <a:pt x="4575174" y="4489863"/>
                </a:moveTo>
                <a:cubicBezTo>
                  <a:pt x="4579163" y="4489863"/>
                  <a:pt x="4582396" y="4493103"/>
                  <a:pt x="4582396" y="4497100"/>
                </a:cubicBezTo>
                <a:cubicBezTo>
                  <a:pt x="4582396" y="4501097"/>
                  <a:pt x="4579162" y="4504337"/>
                  <a:pt x="4575174" y="4504337"/>
                </a:cubicBezTo>
                <a:cubicBezTo>
                  <a:pt x="4571185" y="4504337"/>
                  <a:pt x="4567952" y="4501097"/>
                  <a:pt x="4567952" y="4497100"/>
                </a:cubicBezTo>
                <a:cubicBezTo>
                  <a:pt x="4567952" y="4493103"/>
                  <a:pt x="4571186" y="4489863"/>
                  <a:pt x="4575174" y="4489863"/>
                </a:cubicBezTo>
                <a:close/>
                <a:moveTo>
                  <a:pt x="4979143" y="4486923"/>
                </a:moveTo>
                <a:cubicBezTo>
                  <a:pt x="4984664" y="4487045"/>
                  <a:pt x="4989075" y="4491566"/>
                  <a:pt x="4989073" y="4497099"/>
                </a:cubicBezTo>
                <a:cubicBezTo>
                  <a:pt x="4989073" y="4497174"/>
                  <a:pt x="4989073" y="4497249"/>
                  <a:pt x="4989071" y="4497323"/>
                </a:cubicBezTo>
                <a:cubicBezTo>
                  <a:pt x="4988946" y="4502942"/>
                  <a:pt x="4984300" y="4507397"/>
                  <a:pt x="4978692" y="4507272"/>
                </a:cubicBezTo>
                <a:cubicBezTo>
                  <a:pt x="4973085" y="4507147"/>
                  <a:pt x="4968640" y="4502490"/>
                  <a:pt x="4968765" y="4496871"/>
                </a:cubicBezTo>
                <a:cubicBezTo>
                  <a:pt x="4968889" y="4491252"/>
                  <a:pt x="4973536" y="4486798"/>
                  <a:pt x="4979143" y="4486923"/>
                </a:cubicBezTo>
                <a:close/>
                <a:moveTo>
                  <a:pt x="5383115" y="4483754"/>
                </a:moveTo>
                <a:cubicBezTo>
                  <a:pt x="5390469" y="4483755"/>
                  <a:pt x="5396429" y="4489731"/>
                  <a:pt x="5396428" y="4497100"/>
                </a:cubicBezTo>
                <a:cubicBezTo>
                  <a:pt x="5396428" y="4504594"/>
                  <a:pt x="5390366" y="4510670"/>
                  <a:pt x="5382887" y="4510670"/>
                </a:cubicBezTo>
                <a:cubicBezTo>
                  <a:pt x="5382811" y="4510670"/>
                  <a:pt x="5382735" y="4510669"/>
                  <a:pt x="5382660" y="4510668"/>
                </a:cubicBezTo>
                <a:cubicBezTo>
                  <a:pt x="5375307" y="4510543"/>
                  <a:pt x="5369447" y="4504468"/>
                  <a:pt x="5369572" y="4497100"/>
                </a:cubicBezTo>
                <a:cubicBezTo>
                  <a:pt x="5369569" y="4496948"/>
                  <a:pt x="5369569" y="4496796"/>
                  <a:pt x="5369572" y="4496644"/>
                </a:cubicBezTo>
                <a:cubicBezTo>
                  <a:pt x="5369698" y="4489400"/>
                  <a:pt x="5375659" y="4483630"/>
                  <a:pt x="5382887" y="4483756"/>
                </a:cubicBezTo>
                <a:cubicBezTo>
                  <a:pt x="5382963" y="4483755"/>
                  <a:pt x="5383039" y="4483754"/>
                  <a:pt x="5383115" y="4483754"/>
                </a:cubicBezTo>
                <a:close/>
                <a:moveTo>
                  <a:pt x="5786857" y="4480364"/>
                </a:moveTo>
                <a:cubicBezTo>
                  <a:pt x="5796080" y="4480364"/>
                  <a:pt x="5803557" y="4487858"/>
                  <a:pt x="5803557" y="4497101"/>
                </a:cubicBezTo>
                <a:cubicBezTo>
                  <a:pt x="5803557" y="4506343"/>
                  <a:pt x="5796080" y="4513837"/>
                  <a:pt x="5786857" y="4513837"/>
                </a:cubicBezTo>
                <a:cubicBezTo>
                  <a:pt x="5777634" y="4513837"/>
                  <a:pt x="5770156" y="4506343"/>
                  <a:pt x="5770156" y="4497101"/>
                </a:cubicBezTo>
                <a:cubicBezTo>
                  <a:pt x="5770156" y="4487858"/>
                  <a:pt x="5777634" y="4480364"/>
                  <a:pt x="5786857" y="4480364"/>
                </a:cubicBezTo>
                <a:close/>
                <a:moveTo>
                  <a:pt x="6190824" y="4476293"/>
                </a:moveTo>
                <a:cubicBezTo>
                  <a:pt x="6202291" y="4476293"/>
                  <a:pt x="6211587" y="4485609"/>
                  <a:pt x="6211587" y="4497100"/>
                </a:cubicBezTo>
                <a:cubicBezTo>
                  <a:pt x="6211587" y="4508592"/>
                  <a:pt x="6202292" y="4517908"/>
                  <a:pt x="6190824" y="4517908"/>
                </a:cubicBezTo>
                <a:cubicBezTo>
                  <a:pt x="6179358" y="4517908"/>
                  <a:pt x="6170061" y="4508592"/>
                  <a:pt x="6170061" y="4497100"/>
                </a:cubicBezTo>
                <a:cubicBezTo>
                  <a:pt x="6170061" y="4485609"/>
                  <a:pt x="6179357" y="4476293"/>
                  <a:pt x="6190824" y="4476293"/>
                </a:cubicBezTo>
                <a:close/>
                <a:moveTo>
                  <a:pt x="6594569" y="4471770"/>
                </a:moveTo>
                <a:cubicBezTo>
                  <a:pt x="6608529" y="4471770"/>
                  <a:pt x="6619845" y="4483110"/>
                  <a:pt x="6619845" y="4497099"/>
                </a:cubicBezTo>
                <a:cubicBezTo>
                  <a:pt x="6619845" y="4511088"/>
                  <a:pt x="6608529" y="4522429"/>
                  <a:pt x="6594569" y="4522429"/>
                </a:cubicBezTo>
                <a:cubicBezTo>
                  <a:pt x="6580609" y="4522429"/>
                  <a:pt x="6569293" y="4511088"/>
                  <a:pt x="6569293" y="4497099"/>
                </a:cubicBezTo>
                <a:cubicBezTo>
                  <a:pt x="6569293" y="4483110"/>
                  <a:pt x="6580609" y="4471770"/>
                  <a:pt x="6594569" y="4471770"/>
                </a:cubicBezTo>
                <a:close/>
                <a:moveTo>
                  <a:pt x="6998538" y="4466795"/>
                </a:moveTo>
                <a:cubicBezTo>
                  <a:pt x="7015240" y="4466795"/>
                  <a:pt x="7028779" y="4480363"/>
                  <a:pt x="7028779" y="4497100"/>
                </a:cubicBezTo>
                <a:cubicBezTo>
                  <a:pt x="7028779" y="4513836"/>
                  <a:pt x="7015240" y="4527404"/>
                  <a:pt x="6998538" y="4527404"/>
                </a:cubicBezTo>
                <a:cubicBezTo>
                  <a:pt x="6981837" y="4527404"/>
                  <a:pt x="6968297" y="4513837"/>
                  <a:pt x="6968297" y="4497100"/>
                </a:cubicBezTo>
                <a:cubicBezTo>
                  <a:pt x="6968297" y="4480363"/>
                  <a:pt x="6981837" y="4466795"/>
                  <a:pt x="6998538" y="4466795"/>
                </a:cubicBezTo>
                <a:close/>
                <a:moveTo>
                  <a:pt x="3154737" y="4405054"/>
                </a:moveTo>
                <a:cubicBezTo>
                  <a:pt x="3155610" y="4405054"/>
                  <a:pt x="3156317" y="4405763"/>
                  <a:pt x="3156317" y="4406637"/>
                </a:cubicBezTo>
                <a:cubicBezTo>
                  <a:pt x="3156317" y="4407512"/>
                  <a:pt x="3155610" y="4408221"/>
                  <a:pt x="3154737" y="4408221"/>
                </a:cubicBezTo>
                <a:cubicBezTo>
                  <a:pt x="3153864" y="4408221"/>
                  <a:pt x="3153157" y="4407512"/>
                  <a:pt x="3153157" y="4406637"/>
                </a:cubicBezTo>
                <a:cubicBezTo>
                  <a:pt x="3153157" y="4405763"/>
                  <a:pt x="3153864" y="4405054"/>
                  <a:pt x="3154737" y="4405054"/>
                </a:cubicBezTo>
                <a:close/>
                <a:moveTo>
                  <a:pt x="3561415" y="4403698"/>
                </a:moveTo>
                <a:cubicBezTo>
                  <a:pt x="3562911" y="4403698"/>
                  <a:pt x="3564123" y="4404913"/>
                  <a:pt x="3564123" y="4406412"/>
                </a:cubicBezTo>
                <a:cubicBezTo>
                  <a:pt x="3564123" y="4407910"/>
                  <a:pt x="3562911" y="4409126"/>
                  <a:pt x="3561415" y="4409126"/>
                </a:cubicBezTo>
                <a:cubicBezTo>
                  <a:pt x="3559919" y="4409126"/>
                  <a:pt x="3558707" y="4407910"/>
                  <a:pt x="3558707" y="4406412"/>
                </a:cubicBezTo>
                <a:cubicBezTo>
                  <a:pt x="3558707" y="4404913"/>
                  <a:pt x="3559919" y="4403698"/>
                  <a:pt x="3561415" y="4403698"/>
                </a:cubicBezTo>
                <a:close/>
                <a:moveTo>
                  <a:pt x="3966512" y="4401888"/>
                </a:moveTo>
                <a:cubicBezTo>
                  <a:pt x="3969005" y="4401888"/>
                  <a:pt x="3971025" y="4403913"/>
                  <a:pt x="3971025" y="4406411"/>
                </a:cubicBezTo>
                <a:cubicBezTo>
                  <a:pt x="3971025" y="4408909"/>
                  <a:pt x="3969005" y="4410934"/>
                  <a:pt x="3966512" y="4410934"/>
                </a:cubicBezTo>
                <a:cubicBezTo>
                  <a:pt x="3964019" y="4410934"/>
                  <a:pt x="3961998" y="4408909"/>
                  <a:pt x="3961998" y="4406411"/>
                </a:cubicBezTo>
                <a:cubicBezTo>
                  <a:pt x="3961998" y="4403913"/>
                  <a:pt x="3964019" y="4401888"/>
                  <a:pt x="3966512" y="4401888"/>
                </a:cubicBezTo>
                <a:close/>
                <a:moveTo>
                  <a:pt x="4370933" y="4399627"/>
                </a:moveTo>
                <a:cubicBezTo>
                  <a:pt x="4374672" y="4399627"/>
                  <a:pt x="4377703" y="4402665"/>
                  <a:pt x="4377703" y="4406412"/>
                </a:cubicBezTo>
                <a:cubicBezTo>
                  <a:pt x="4377703" y="4410159"/>
                  <a:pt x="4374672" y="4413196"/>
                  <a:pt x="4370933" y="4413196"/>
                </a:cubicBezTo>
                <a:cubicBezTo>
                  <a:pt x="4367193" y="4413196"/>
                  <a:pt x="4364162" y="4410159"/>
                  <a:pt x="4364162" y="4406412"/>
                </a:cubicBezTo>
                <a:cubicBezTo>
                  <a:pt x="4364162" y="4402664"/>
                  <a:pt x="4367193" y="4399627"/>
                  <a:pt x="4370933" y="4399627"/>
                </a:cubicBezTo>
                <a:close/>
                <a:moveTo>
                  <a:pt x="4775353" y="4397365"/>
                </a:moveTo>
                <a:cubicBezTo>
                  <a:pt x="4780251" y="4397488"/>
                  <a:pt x="4784156" y="4401502"/>
                  <a:pt x="4784155" y="4406411"/>
                </a:cubicBezTo>
                <a:cubicBezTo>
                  <a:pt x="4783540" y="4410273"/>
                  <a:pt x="4780518" y="4413302"/>
                  <a:pt x="4776663" y="4413918"/>
                </a:cubicBezTo>
                <a:cubicBezTo>
                  <a:pt x="4771740" y="4414706"/>
                  <a:pt x="4767112" y="4411345"/>
                  <a:pt x="4766326" y="4406411"/>
                </a:cubicBezTo>
                <a:cubicBezTo>
                  <a:pt x="4766326" y="4401415"/>
                  <a:pt x="4770367" y="4397365"/>
                  <a:pt x="4775353" y="4397365"/>
                </a:cubicBezTo>
                <a:close/>
                <a:moveTo>
                  <a:pt x="5179322" y="4393973"/>
                </a:moveTo>
                <a:cubicBezTo>
                  <a:pt x="5186178" y="4393973"/>
                  <a:pt x="5191735" y="4399542"/>
                  <a:pt x="5191735" y="4406412"/>
                </a:cubicBezTo>
                <a:cubicBezTo>
                  <a:pt x="5191735" y="4413282"/>
                  <a:pt x="5186178" y="4418851"/>
                  <a:pt x="5179322" y="4418851"/>
                </a:cubicBezTo>
                <a:cubicBezTo>
                  <a:pt x="5172467" y="4418851"/>
                  <a:pt x="5166910" y="4413282"/>
                  <a:pt x="5166910" y="4406412"/>
                </a:cubicBezTo>
                <a:cubicBezTo>
                  <a:pt x="5166910" y="4399542"/>
                  <a:pt x="5172467" y="4393973"/>
                  <a:pt x="5179322" y="4393973"/>
                </a:cubicBezTo>
                <a:close/>
                <a:moveTo>
                  <a:pt x="5583518" y="4390581"/>
                </a:moveTo>
                <a:cubicBezTo>
                  <a:pt x="5592242" y="4390581"/>
                  <a:pt x="5599315" y="4397670"/>
                  <a:pt x="5599315" y="4406413"/>
                </a:cubicBezTo>
                <a:cubicBezTo>
                  <a:pt x="5599315" y="4415156"/>
                  <a:pt x="5592242" y="4422245"/>
                  <a:pt x="5583518" y="4422245"/>
                </a:cubicBezTo>
                <a:cubicBezTo>
                  <a:pt x="5574793" y="4422245"/>
                  <a:pt x="5567720" y="4415156"/>
                  <a:pt x="5567720" y="4406413"/>
                </a:cubicBezTo>
                <a:cubicBezTo>
                  <a:pt x="5567720" y="4397670"/>
                  <a:pt x="5574793" y="4390581"/>
                  <a:pt x="5583518" y="4390581"/>
                </a:cubicBezTo>
                <a:close/>
                <a:moveTo>
                  <a:pt x="5987486" y="4387414"/>
                </a:moveTo>
                <a:cubicBezTo>
                  <a:pt x="5998329" y="4387414"/>
                  <a:pt x="6007120" y="4396224"/>
                  <a:pt x="6007120" y="4407090"/>
                </a:cubicBezTo>
                <a:cubicBezTo>
                  <a:pt x="6007120" y="4417958"/>
                  <a:pt x="5998330" y="4426767"/>
                  <a:pt x="5987486" y="4426767"/>
                </a:cubicBezTo>
                <a:cubicBezTo>
                  <a:pt x="5976643" y="4426767"/>
                  <a:pt x="5967852" y="4417958"/>
                  <a:pt x="5967852" y="4407090"/>
                </a:cubicBezTo>
                <a:cubicBezTo>
                  <a:pt x="5967852" y="4396224"/>
                  <a:pt x="5976642" y="4387414"/>
                  <a:pt x="5987486" y="4387414"/>
                </a:cubicBezTo>
                <a:close/>
                <a:moveTo>
                  <a:pt x="6391680" y="4382213"/>
                </a:moveTo>
                <a:cubicBezTo>
                  <a:pt x="6405017" y="4382213"/>
                  <a:pt x="6415828" y="4393047"/>
                  <a:pt x="6415828" y="4406412"/>
                </a:cubicBezTo>
                <a:cubicBezTo>
                  <a:pt x="6415828" y="4419776"/>
                  <a:pt x="6405017" y="4430610"/>
                  <a:pt x="6391680" y="4430610"/>
                </a:cubicBezTo>
                <a:cubicBezTo>
                  <a:pt x="6378344" y="4430610"/>
                  <a:pt x="6367532" y="4419776"/>
                  <a:pt x="6367532" y="4406412"/>
                </a:cubicBezTo>
                <a:cubicBezTo>
                  <a:pt x="6367532" y="4393047"/>
                  <a:pt x="6378344" y="4382213"/>
                  <a:pt x="6391680" y="4382213"/>
                </a:cubicBezTo>
                <a:close/>
                <a:moveTo>
                  <a:pt x="6795650" y="4377011"/>
                </a:moveTo>
                <a:cubicBezTo>
                  <a:pt x="6811765" y="4377135"/>
                  <a:pt x="6824763" y="4390262"/>
                  <a:pt x="6824763" y="4406411"/>
                </a:cubicBezTo>
                <a:cubicBezTo>
                  <a:pt x="6824763" y="4406486"/>
                  <a:pt x="6824763" y="4406561"/>
                  <a:pt x="6824762" y="4406636"/>
                </a:cubicBezTo>
                <a:cubicBezTo>
                  <a:pt x="6824637" y="4422873"/>
                  <a:pt x="6811401" y="4435935"/>
                  <a:pt x="6795199" y="4435810"/>
                </a:cubicBezTo>
                <a:cubicBezTo>
                  <a:pt x="6778996" y="4435685"/>
                  <a:pt x="6765962" y="4422421"/>
                  <a:pt x="6766087" y="4406184"/>
                </a:cubicBezTo>
                <a:cubicBezTo>
                  <a:pt x="6766212" y="4389947"/>
                  <a:pt x="6779447" y="4376886"/>
                  <a:pt x="6795650" y="4377011"/>
                </a:cubicBezTo>
                <a:close/>
                <a:moveTo>
                  <a:pt x="2919577" y="4319568"/>
                </a:moveTo>
                <a:lnTo>
                  <a:pt x="2921834" y="4320699"/>
                </a:lnTo>
                <a:cubicBezTo>
                  <a:pt x="2921834" y="4321323"/>
                  <a:pt x="2921329" y="4321830"/>
                  <a:pt x="2920705" y="4321830"/>
                </a:cubicBezTo>
                <a:cubicBezTo>
                  <a:pt x="2920082" y="4321830"/>
                  <a:pt x="2919577" y="4321323"/>
                  <a:pt x="2919577" y="4320699"/>
                </a:cubicBezTo>
                <a:close/>
                <a:moveTo>
                  <a:pt x="3343181" y="4314818"/>
                </a:moveTo>
                <a:cubicBezTo>
                  <a:pt x="3343341" y="4314799"/>
                  <a:pt x="3343502" y="4314799"/>
                  <a:pt x="3343661" y="4314818"/>
                </a:cubicBezTo>
                <a:cubicBezTo>
                  <a:pt x="3344775" y="4314951"/>
                  <a:pt x="3345570" y="4315964"/>
                  <a:pt x="3345438" y="4317080"/>
                </a:cubicBezTo>
                <a:cubicBezTo>
                  <a:pt x="3345438" y="4318329"/>
                  <a:pt x="3344427" y="4319342"/>
                  <a:pt x="3343181" y="4319342"/>
                </a:cubicBezTo>
                <a:cubicBezTo>
                  <a:pt x="3341981" y="4319236"/>
                  <a:pt x="3341029" y="4318283"/>
                  <a:pt x="3340924" y="4317080"/>
                </a:cubicBezTo>
                <a:cubicBezTo>
                  <a:pt x="3340924" y="4315831"/>
                  <a:pt x="3341935" y="4314818"/>
                  <a:pt x="3343181" y="4314818"/>
                </a:cubicBezTo>
                <a:close/>
                <a:moveTo>
                  <a:pt x="3753920" y="4312331"/>
                </a:moveTo>
                <a:cubicBezTo>
                  <a:pt x="3756039" y="4312331"/>
                  <a:pt x="3757757" y="4314052"/>
                  <a:pt x="3757757" y="4316175"/>
                </a:cubicBezTo>
                <a:cubicBezTo>
                  <a:pt x="3757644" y="4318250"/>
                  <a:pt x="3755991" y="4319907"/>
                  <a:pt x="3753920" y="4320020"/>
                </a:cubicBezTo>
                <a:cubicBezTo>
                  <a:pt x="3751762" y="4320023"/>
                  <a:pt x="3749978" y="4318335"/>
                  <a:pt x="3749858" y="4316175"/>
                </a:cubicBezTo>
                <a:cubicBezTo>
                  <a:pt x="3749858" y="4316098"/>
                  <a:pt x="3749860" y="4316020"/>
                  <a:pt x="3749865" y="4315942"/>
                </a:cubicBezTo>
                <a:cubicBezTo>
                  <a:pt x="3749989" y="4313823"/>
                  <a:pt x="3751805" y="4312206"/>
                  <a:pt x="3753920" y="4312331"/>
                </a:cubicBezTo>
                <a:close/>
                <a:moveTo>
                  <a:pt x="4161049" y="4309617"/>
                </a:moveTo>
                <a:cubicBezTo>
                  <a:pt x="4161835" y="4309466"/>
                  <a:pt x="4162642" y="4309466"/>
                  <a:pt x="4163427" y="4309617"/>
                </a:cubicBezTo>
                <a:cubicBezTo>
                  <a:pt x="4166855" y="4310275"/>
                  <a:pt x="4169101" y="4313593"/>
                  <a:pt x="4168445" y="4317028"/>
                </a:cubicBezTo>
                <a:cubicBezTo>
                  <a:pt x="4167788" y="4320462"/>
                  <a:pt x="4164477" y="4322714"/>
                  <a:pt x="4161049" y="4322056"/>
                </a:cubicBezTo>
                <a:cubicBezTo>
                  <a:pt x="4158507" y="4321568"/>
                  <a:pt x="4156519" y="4319575"/>
                  <a:pt x="4156032" y="4317028"/>
                </a:cubicBezTo>
                <a:cubicBezTo>
                  <a:pt x="4155375" y="4313593"/>
                  <a:pt x="4157622" y="4310275"/>
                  <a:pt x="4161049" y="4309617"/>
                </a:cubicBezTo>
                <a:close/>
                <a:moveTo>
                  <a:pt x="4567049" y="4307355"/>
                </a:moveTo>
                <a:cubicBezTo>
                  <a:pt x="4571661" y="4307355"/>
                  <a:pt x="4575399" y="4311101"/>
                  <a:pt x="4575399" y="4315723"/>
                </a:cubicBezTo>
                <a:cubicBezTo>
                  <a:pt x="4575399" y="4320344"/>
                  <a:pt x="4571661" y="4324090"/>
                  <a:pt x="4567049" y="4324090"/>
                </a:cubicBezTo>
                <a:cubicBezTo>
                  <a:pt x="4562438" y="4324090"/>
                  <a:pt x="4558699" y="4320344"/>
                  <a:pt x="4558699" y="4315723"/>
                </a:cubicBezTo>
                <a:cubicBezTo>
                  <a:pt x="4558699" y="4311101"/>
                  <a:pt x="4562438" y="4307355"/>
                  <a:pt x="4567049" y="4307355"/>
                </a:cubicBezTo>
                <a:close/>
                <a:moveTo>
                  <a:pt x="4972373" y="4304415"/>
                </a:moveTo>
                <a:cubicBezTo>
                  <a:pt x="4978517" y="4304539"/>
                  <a:pt x="4983433" y="4309565"/>
                  <a:pt x="4983431" y="4315723"/>
                </a:cubicBezTo>
                <a:cubicBezTo>
                  <a:pt x="4983431" y="4315798"/>
                  <a:pt x="4983430" y="4315873"/>
                  <a:pt x="4983429" y="4315947"/>
                </a:cubicBezTo>
                <a:cubicBezTo>
                  <a:pt x="4983304" y="4322192"/>
                  <a:pt x="4978152" y="4327152"/>
                  <a:pt x="4971921" y="4327027"/>
                </a:cubicBezTo>
                <a:cubicBezTo>
                  <a:pt x="4965691" y="4326902"/>
                  <a:pt x="4960741" y="4321740"/>
                  <a:pt x="4960865" y="4315495"/>
                </a:cubicBezTo>
                <a:cubicBezTo>
                  <a:pt x="4960990" y="4309251"/>
                  <a:pt x="4966142" y="4304290"/>
                  <a:pt x="4972373" y="4304415"/>
                </a:cubicBezTo>
                <a:close/>
                <a:moveTo>
                  <a:pt x="5377244" y="4301023"/>
                </a:moveTo>
                <a:cubicBezTo>
                  <a:pt x="5385171" y="4301144"/>
                  <a:pt x="5391567" y="4307554"/>
                  <a:pt x="5391688" y="4315497"/>
                </a:cubicBezTo>
                <a:cubicBezTo>
                  <a:pt x="5391690" y="4315646"/>
                  <a:pt x="5391690" y="4315796"/>
                  <a:pt x="5391688" y="4315946"/>
                </a:cubicBezTo>
                <a:cubicBezTo>
                  <a:pt x="5391564" y="4324064"/>
                  <a:pt x="5384897" y="4330544"/>
                  <a:pt x="5376796" y="4330421"/>
                </a:cubicBezTo>
                <a:cubicBezTo>
                  <a:pt x="5368696" y="4330297"/>
                  <a:pt x="5362229" y="4323615"/>
                  <a:pt x="5362353" y="4315497"/>
                </a:cubicBezTo>
                <a:cubicBezTo>
                  <a:pt x="5362476" y="4307379"/>
                  <a:pt x="5369144" y="4300899"/>
                  <a:pt x="5377244" y="4301023"/>
                </a:cubicBezTo>
                <a:close/>
                <a:moveTo>
                  <a:pt x="5781666" y="4296952"/>
                </a:moveTo>
                <a:cubicBezTo>
                  <a:pt x="5791887" y="4296952"/>
                  <a:pt x="5800172" y="4305255"/>
                  <a:pt x="5800172" y="4315498"/>
                </a:cubicBezTo>
                <a:cubicBezTo>
                  <a:pt x="5800172" y="4325740"/>
                  <a:pt x="5791887" y="4334043"/>
                  <a:pt x="5781666" y="4334043"/>
                </a:cubicBezTo>
                <a:cubicBezTo>
                  <a:pt x="5771445" y="4334043"/>
                  <a:pt x="5763160" y="4325740"/>
                  <a:pt x="5763160" y="4315498"/>
                </a:cubicBezTo>
                <a:cubicBezTo>
                  <a:pt x="5763160" y="4305255"/>
                  <a:pt x="5771445" y="4296952"/>
                  <a:pt x="5781666" y="4296952"/>
                </a:cubicBezTo>
                <a:close/>
                <a:moveTo>
                  <a:pt x="6186312" y="4292429"/>
                </a:moveTo>
                <a:cubicBezTo>
                  <a:pt x="6198776" y="4292429"/>
                  <a:pt x="6208880" y="4302554"/>
                  <a:pt x="6208880" y="4315045"/>
                </a:cubicBezTo>
                <a:cubicBezTo>
                  <a:pt x="6208880" y="4327535"/>
                  <a:pt x="6198776" y="4337660"/>
                  <a:pt x="6186312" y="4337660"/>
                </a:cubicBezTo>
                <a:cubicBezTo>
                  <a:pt x="6173848" y="4337660"/>
                  <a:pt x="6163744" y="4327535"/>
                  <a:pt x="6163744" y="4315045"/>
                </a:cubicBezTo>
                <a:cubicBezTo>
                  <a:pt x="6163744" y="4302554"/>
                  <a:pt x="6173848" y="4292429"/>
                  <a:pt x="6186312" y="4292429"/>
                </a:cubicBezTo>
                <a:close/>
                <a:moveTo>
                  <a:pt x="6590506" y="4288132"/>
                </a:moveTo>
                <a:lnTo>
                  <a:pt x="6590507" y="4288132"/>
                </a:lnTo>
                <a:cubicBezTo>
                  <a:pt x="6592163" y="4287981"/>
                  <a:pt x="6593831" y="4287981"/>
                  <a:pt x="6595487" y="4288132"/>
                </a:cubicBezTo>
                <a:cubicBezTo>
                  <a:pt x="6610631" y="4289510"/>
                  <a:pt x="6621792" y="4302930"/>
                  <a:pt x="6620417" y="4318106"/>
                </a:cubicBezTo>
                <a:cubicBezTo>
                  <a:pt x="6619042" y="4333281"/>
                  <a:pt x="6605650" y="4344466"/>
                  <a:pt x="6590506" y="4343088"/>
                </a:cubicBezTo>
                <a:cubicBezTo>
                  <a:pt x="6577268" y="4341883"/>
                  <a:pt x="6566779" y="4331372"/>
                  <a:pt x="6565577" y="4318106"/>
                </a:cubicBezTo>
                <a:cubicBezTo>
                  <a:pt x="6564201" y="4302930"/>
                  <a:pt x="6575363" y="4289510"/>
                  <a:pt x="6590506" y="4288132"/>
                </a:cubicBezTo>
                <a:close/>
                <a:moveTo>
                  <a:pt x="6995153" y="4282931"/>
                </a:moveTo>
                <a:cubicBezTo>
                  <a:pt x="7013101" y="4282931"/>
                  <a:pt x="7027651" y="4297512"/>
                  <a:pt x="7027651" y="4315497"/>
                </a:cubicBezTo>
                <a:cubicBezTo>
                  <a:pt x="7027651" y="4333483"/>
                  <a:pt x="7013101" y="4348064"/>
                  <a:pt x="6995153" y="4348064"/>
                </a:cubicBezTo>
                <a:cubicBezTo>
                  <a:pt x="6977205" y="4348064"/>
                  <a:pt x="6962655" y="4333483"/>
                  <a:pt x="6962655" y="4315497"/>
                </a:cubicBezTo>
                <a:cubicBezTo>
                  <a:pt x="6962655" y="4297512"/>
                  <a:pt x="6977205" y="4282931"/>
                  <a:pt x="6995153" y="4282931"/>
                </a:cubicBezTo>
                <a:close/>
                <a:moveTo>
                  <a:pt x="3101476" y="4232046"/>
                </a:moveTo>
                <a:cubicBezTo>
                  <a:pt x="3102349" y="4232046"/>
                  <a:pt x="3103056" y="4232755"/>
                  <a:pt x="3103056" y="4233629"/>
                </a:cubicBezTo>
                <a:cubicBezTo>
                  <a:pt x="3103056" y="4234503"/>
                  <a:pt x="3102349" y="4235212"/>
                  <a:pt x="3101476" y="4235212"/>
                </a:cubicBezTo>
                <a:cubicBezTo>
                  <a:pt x="3100604" y="4235212"/>
                  <a:pt x="3099897" y="4234503"/>
                  <a:pt x="3099897" y="4233629"/>
                </a:cubicBezTo>
                <a:cubicBezTo>
                  <a:pt x="3099897" y="4232755"/>
                  <a:pt x="3100604" y="4232046"/>
                  <a:pt x="3101476" y="4232046"/>
                </a:cubicBezTo>
                <a:close/>
                <a:moveTo>
                  <a:pt x="3528916" y="4224583"/>
                </a:moveTo>
                <a:cubicBezTo>
                  <a:pt x="3530786" y="4224583"/>
                  <a:pt x="3532301" y="4226102"/>
                  <a:pt x="3532301" y="4227975"/>
                </a:cubicBezTo>
                <a:cubicBezTo>
                  <a:pt x="3532301" y="4229849"/>
                  <a:pt x="3530786" y="4231367"/>
                  <a:pt x="3528916" y="4231367"/>
                </a:cubicBezTo>
                <a:cubicBezTo>
                  <a:pt x="3527047" y="4231367"/>
                  <a:pt x="3525531" y="4229849"/>
                  <a:pt x="3525531" y="4227975"/>
                </a:cubicBezTo>
                <a:cubicBezTo>
                  <a:pt x="3525531" y="4226102"/>
                  <a:pt x="3527047" y="4224583"/>
                  <a:pt x="3528916" y="4224583"/>
                </a:cubicBezTo>
                <a:close/>
                <a:moveTo>
                  <a:pt x="3943267" y="4220738"/>
                </a:moveTo>
                <a:cubicBezTo>
                  <a:pt x="3946383" y="4220738"/>
                  <a:pt x="3948909" y="4223269"/>
                  <a:pt x="3948909" y="4226392"/>
                </a:cubicBezTo>
                <a:cubicBezTo>
                  <a:pt x="3948909" y="4229515"/>
                  <a:pt x="3946383" y="4232046"/>
                  <a:pt x="3943267" y="4232046"/>
                </a:cubicBezTo>
                <a:cubicBezTo>
                  <a:pt x="3940151" y="4232046"/>
                  <a:pt x="3937625" y="4229515"/>
                  <a:pt x="3937625" y="4226392"/>
                </a:cubicBezTo>
                <a:cubicBezTo>
                  <a:pt x="3937625" y="4223269"/>
                  <a:pt x="3940151" y="4220738"/>
                  <a:pt x="3943267" y="4220738"/>
                </a:cubicBezTo>
                <a:close/>
                <a:moveTo>
                  <a:pt x="4352878" y="4217798"/>
                </a:moveTo>
                <a:cubicBezTo>
                  <a:pt x="4357240" y="4217798"/>
                  <a:pt x="4360777" y="4221342"/>
                  <a:pt x="4360777" y="4225714"/>
                </a:cubicBezTo>
                <a:cubicBezTo>
                  <a:pt x="4360777" y="4230085"/>
                  <a:pt x="4357240" y="4233629"/>
                  <a:pt x="4352878" y="4233629"/>
                </a:cubicBezTo>
                <a:cubicBezTo>
                  <a:pt x="4348515" y="4233629"/>
                  <a:pt x="4344979" y="4230085"/>
                  <a:pt x="4344979" y="4225714"/>
                </a:cubicBezTo>
                <a:cubicBezTo>
                  <a:pt x="4344979" y="4221342"/>
                  <a:pt x="4348515" y="4217798"/>
                  <a:pt x="4352878" y="4217798"/>
                </a:cubicBezTo>
                <a:close/>
                <a:moveTo>
                  <a:pt x="4760910" y="4214632"/>
                </a:moveTo>
                <a:cubicBezTo>
                  <a:pt x="4766768" y="4214632"/>
                  <a:pt x="4771517" y="4219391"/>
                  <a:pt x="4771517" y="4225261"/>
                </a:cubicBezTo>
                <a:cubicBezTo>
                  <a:pt x="4771517" y="4231132"/>
                  <a:pt x="4766768" y="4235891"/>
                  <a:pt x="4760910" y="4235891"/>
                </a:cubicBezTo>
                <a:cubicBezTo>
                  <a:pt x="4755052" y="4235891"/>
                  <a:pt x="4750303" y="4231132"/>
                  <a:pt x="4750303" y="4225261"/>
                </a:cubicBezTo>
                <a:cubicBezTo>
                  <a:pt x="4750303" y="4219391"/>
                  <a:pt x="4755052" y="4214632"/>
                  <a:pt x="4760910" y="4214632"/>
                </a:cubicBezTo>
                <a:close/>
                <a:moveTo>
                  <a:pt x="5167135" y="4211013"/>
                </a:moveTo>
                <a:cubicBezTo>
                  <a:pt x="5174863" y="4211013"/>
                  <a:pt x="5181127" y="4217290"/>
                  <a:pt x="5181127" y="4225035"/>
                </a:cubicBezTo>
                <a:cubicBezTo>
                  <a:pt x="5181127" y="4232779"/>
                  <a:pt x="5174863" y="4239057"/>
                  <a:pt x="5167135" y="4239057"/>
                </a:cubicBezTo>
                <a:cubicBezTo>
                  <a:pt x="5159408" y="4239057"/>
                  <a:pt x="5153143" y="4232780"/>
                  <a:pt x="5153143" y="4225035"/>
                </a:cubicBezTo>
                <a:cubicBezTo>
                  <a:pt x="5153143" y="4217291"/>
                  <a:pt x="5159407" y="4211013"/>
                  <a:pt x="5167135" y="4211013"/>
                </a:cubicBezTo>
                <a:close/>
                <a:moveTo>
                  <a:pt x="5573362" y="4207621"/>
                </a:moveTo>
                <a:cubicBezTo>
                  <a:pt x="5582959" y="4207621"/>
                  <a:pt x="5590739" y="4215418"/>
                  <a:pt x="5590739" y="4225036"/>
                </a:cubicBezTo>
                <a:cubicBezTo>
                  <a:pt x="5590739" y="4234654"/>
                  <a:pt x="5582959" y="4242450"/>
                  <a:pt x="5573362" y="4242450"/>
                </a:cubicBezTo>
                <a:cubicBezTo>
                  <a:pt x="5563764" y="4242450"/>
                  <a:pt x="5555984" y="4234654"/>
                  <a:pt x="5555984" y="4225036"/>
                </a:cubicBezTo>
                <a:cubicBezTo>
                  <a:pt x="5555984" y="4215418"/>
                  <a:pt x="5563764" y="4207621"/>
                  <a:pt x="5573362" y="4207621"/>
                </a:cubicBezTo>
                <a:close/>
                <a:moveTo>
                  <a:pt x="5978008" y="4203098"/>
                </a:moveTo>
                <a:cubicBezTo>
                  <a:pt x="5990098" y="4203098"/>
                  <a:pt x="5999899" y="4212920"/>
                  <a:pt x="5999899" y="4225036"/>
                </a:cubicBezTo>
                <a:cubicBezTo>
                  <a:pt x="5999899" y="4237152"/>
                  <a:pt x="5990098" y="4246974"/>
                  <a:pt x="5978008" y="4246974"/>
                </a:cubicBezTo>
                <a:cubicBezTo>
                  <a:pt x="5965918" y="4246974"/>
                  <a:pt x="5956117" y="4237152"/>
                  <a:pt x="5956117" y="4225036"/>
                </a:cubicBezTo>
                <a:cubicBezTo>
                  <a:pt x="5956117" y="4212920"/>
                  <a:pt x="5965918" y="4203098"/>
                  <a:pt x="5978008" y="4203098"/>
                </a:cubicBezTo>
                <a:close/>
                <a:moveTo>
                  <a:pt x="6383105" y="4198575"/>
                </a:moveTo>
                <a:cubicBezTo>
                  <a:pt x="6397564" y="4198575"/>
                  <a:pt x="6409284" y="4210320"/>
                  <a:pt x="6409284" y="4224809"/>
                </a:cubicBezTo>
                <a:cubicBezTo>
                  <a:pt x="6409286" y="4224959"/>
                  <a:pt x="6409286" y="4225109"/>
                  <a:pt x="6409284" y="4225259"/>
                </a:cubicBezTo>
                <a:cubicBezTo>
                  <a:pt x="6409160" y="4239872"/>
                  <a:pt x="6397238" y="4251618"/>
                  <a:pt x="6382656" y="4251494"/>
                </a:cubicBezTo>
                <a:cubicBezTo>
                  <a:pt x="6368074" y="4251369"/>
                  <a:pt x="6356353" y="4239422"/>
                  <a:pt x="6356477" y="4224809"/>
                </a:cubicBezTo>
                <a:cubicBezTo>
                  <a:pt x="6356601" y="4210196"/>
                  <a:pt x="6368523" y="4198451"/>
                  <a:pt x="6383105" y="4198575"/>
                </a:cubicBezTo>
                <a:close/>
                <a:moveTo>
                  <a:pt x="6787977" y="4193373"/>
                </a:moveTo>
                <a:cubicBezTo>
                  <a:pt x="6805214" y="4193497"/>
                  <a:pt x="6819122" y="4207535"/>
                  <a:pt x="6819121" y="4224808"/>
                </a:cubicBezTo>
                <a:cubicBezTo>
                  <a:pt x="6819121" y="4224884"/>
                  <a:pt x="6819121" y="4224959"/>
                  <a:pt x="6819121" y="4225034"/>
                </a:cubicBezTo>
                <a:cubicBezTo>
                  <a:pt x="6818996" y="4242395"/>
                  <a:pt x="6804851" y="4256367"/>
                  <a:pt x="6787526" y="4256242"/>
                </a:cubicBezTo>
                <a:cubicBezTo>
                  <a:pt x="6770201" y="4256117"/>
                  <a:pt x="6756258" y="4241942"/>
                  <a:pt x="6756383" y="4224581"/>
                </a:cubicBezTo>
                <a:cubicBezTo>
                  <a:pt x="6756507" y="4207220"/>
                  <a:pt x="6770653" y="4193248"/>
                  <a:pt x="6787977" y="4193373"/>
                </a:cubicBezTo>
                <a:close/>
                <a:moveTo>
                  <a:pt x="2303919" y="4180256"/>
                </a:moveTo>
                <a:cubicBezTo>
                  <a:pt x="2304169" y="4180256"/>
                  <a:pt x="2304371" y="4180458"/>
                  <a:pt x="2304371" y="4180708"/>
                </a:cubicBezTo>
                <a:cubicBezTo>
                  <a:pt x="2304371" y="4180958"/>
                  <a:pt x="2304169" y="4181161"/>
                  <a:pt x="2303919" y="4181161"/>
                </a:cubicBezTo>
                <a:cubicBezTo>
                  <a:pt x="2303670" y="4181161"/>
                  <a:pt x="2303468" y="4180958"/>
                  <a:pt x="2303468" y="4180708"/>
                </a:cubicBezTo>
                <a:cubicBezTo>
                  <a:pt x="2303468" y="4180458"/>
                  <a:pt x="2303670" y="4180256"/>
                  <a:pt x="2303919" y="4180256"/>
                </a:cubicBezTo>
                <a:close/>
                <a:moveTo>
                  <a:pt x="2807414" y="4179578"/>
                </a:moveTo>
                <a:cubicBezTo>
                  <a:pt x="2808037" y="4179578"/>
                  <a:pt x="2808542" y="4180084"/>
                  <a:pt x="2808542" y="4180709"/>
                </a:cubicBezTo>
                <a:cubicBezTo>
                  <a:pt x="2808542" y="4181333"/>
                  <a:pt x="2808037" y="4181840"/>
                  <a:pt x="2807414" y="4181840"/>
                </a:cubicBezTo>
                <a:close/>
                <a:moveTo>
                  <a:pt x="3283375" y="4143166"/>
                </a:moveTo>
                <a:cubicBezTo>
                  <a:pt x="3284871" y="4143166"/>
                  <a:pt x="3286083" y="4144381"/>
                  <a:pt x="3286083" y="4145880"/>
                </a:cubicBezTo>
                <a:cubicBezTo>
                  <a:pt x="3286083" y="4147378"/>
                  <a:pt x="3284871" y="4148594"/>
                  <a:pt x="3283375" y="4148594"/>
                </a:cubicBezTo>
                <a:cubicBezTo>
                  <a:pt x="3281879" y="4148594"/>
                  <a:pt x="3280667" y="4147378"/>
                  <a:pt x="3280667" y="4145880"/>
                </a:cubicBezTo>
                <a:cubicBezTo>
                  <a:pt x="3280667" y="4144381"/>
                  <a:pt x="3281879" y="4143166"/>
                  <a:pt x="3283375" y="4143166"/>
                </a:cubicBezTo>
                <a:close/>
                <a:moveTo>
                  <a:pt x="3713524" y="4134799"/>
                </a:moveTo>
                <a:cubicBezTo>
                  <a:pt x="3716016" y="4134799"/>
                  <a:pt x="3718037" y="4136824"/>
                  <a:pt x="3718037" y="4139322"/>
                </a:cubicBezTo>
                <a:cubicBezTo>
                  <a:pt x="3718037" y="4141820"/>
                  <a:pt x="3716016" y="4143845"/>
                  <a:pt x="3713524" y="4143845"/>
                </a:cubicBezTo>
                <a:cubicBezTo>
                  <a:pt x="3711031" y="4143845"/>
                  <a:pt x="3709010" y="4141820"/>
                  <a:pt x="3709010" y="4139322"/>
                </a:cubicBezTo>
                <a:cubicBezTo>
                  <a:pt x="3709010" y="4136824"/>
                  <a:pt x="3711031" y="4134799"/>
                  <a:pt x="3713524" y="4134799"/>
                </a:cubicBezTo>
                <a:close/>
                <a:moveTo>
                  <a:pt x="4130808" y="4130049"/>
                </a:moveTo>
                <a:cubicBezTo>
                  <a:pt x="4134497" y="4130167"/>
                  <a:pt x="4137461" y="4133136"/>
                  <a:pt x="4137578" y="4136834"/>
                </a:cubicBezTo>
                <a:cubicBezTo>
                  <a:pt x="4137578" y="4140581"/>
                  <a:pt x="4134547" y="4143618"/>
                  <a:pt x="4130808" y="4143618"/>
                </a:cubicBezTo>
                <a:cubicBezTo>
                  <a:pt x="4130655" y="4143624"/>
                  <a:pt x="4130501" y="4143624"/>
                  <a:pt x="4130348" y="4143618"/>
                </a:cubicBezTo>
                <a:cubicBezTo>
                  <a:pt x="4126736" y="4143491"/>
                  <a:pt x="4123910" y="4140454"/>
                  <a:pt x="4124037" y="4136834"/>
                </a:cubicBezTo>
                <a:cubicBezTo>
                  <a:pt x="4124037" y="4133086"/>
                  <a:pt x="4127069" y="4130049"/>
                  <a:pt x="4130808" y="4130049"/>
                </a:cubicBezTo>
                <a:close/>
                <a:moveTo>
                  <a:pt x="4542676" y="4126205"/>
                </a:moveTo>
                <a:cubicBezTo>
                  <a:pt x="4547911" y="4126205"/>
                  <a:pt x="4552154" y="4130457"/>
                  <a:pt x="4552154" y="4135703"/>
                </a:cubicBezTo>
                <a:cubicBezTo>
                  <a:pt x="4552154" y="4140949"/>
                  <a:pt x="4547911" y="4145202"/>
                  <a:pt x="4542676" y="4145202"/>
                </a:cubicBezTo>
                <a:cubicBezTo>
                  <a:pt x="4537441" y="4145202"/>
                  <a:pt x="4533197" y="4140949"/>
                  <a:pt x="4533197" y="4135703"/>
                </a:cubicBezTo>
                <a:cubicBezTo>
                  <a:pt x="4533197" y="4130457"/>
                  <a:pt x="4537441" y="4126205"/>
                  <a:pt x="4542676" y="4126205"/>
                </a:cubicBezTo>
                <a:close/>
                <a:moveTo>
                  <a:pt x="4952062" y="4122360"/>
                </a:moveTo>
                <a:cubicBezTo>
                  <a:pt x="4959166" y="4122360"/>
                  <a:pt x="4964925" y="4128132"/>
                  <a:pt x="4964925" y="4135251"/>
                </a:cubicBezTo>
                <a:cubicBezTo>
                  <a:pt x="4964925" y="4142371"/>
                  <a:pt x="4959166" y="4148143"/>
                  <a:pt x="4952062" y="4148143"/>
                </a:cubicBezTo>
                <a:cubicBezTo>
                  <a:pt x="4944957" y="4148143"/>
                  <a:pt x="4939198" y="4142371"/>
                  <a:pt x="4939198" y="4135251"/>
                </a:cubicBezTo>
                <a:cubicBezTo>
                  <a:pt x="4939198" y="4128132"/>
                  <a:pt x="4944957" y="4122360"/>
                  <a:pt x="4952062" y="4122360"/>
                </a:cubicBezTo>
                <a:close/>
                <a:moveTo>
                  <a:pt x="5359642" y="4118516"/>
                </a:moveTo>
                <a:cubicBezTo>
                  <a:pt x="5368616" y="4118516"/>
                  <a:pt x="5375891" y="4125806"/>
                  <a:pt x="5375891" y="4134800"/>
                </a:cubicBezTo>
                <a:cubicBezTo>
                  <a:pt x="5375891" y="4143793"/>
                  <a:pt x="5368616" y="4151083"/>
                  <a:pt x="5359642" y="4151083"/>
                </a:cubicBezTo>
                <a:cubicBezTo>
                  <a:pt x="5350668" y="4151083"/>
                  <a:pt x="5343393" y="4143793"/>
                  <a:pt x="5343393" y="4134800"/>
                </a:cubicBezTo>
                <a:cubicBezTo>
                  <a:pt x="5343393" y="4125806"/>
                  <a:pt x="5350668" y="4118516"/>
                  <a:pt x="5359642" y="4118516"/>
                </a:cubicBezTo>
                <a:close/>
                <a:moveTo>
                  <a:pt x="5766545" y="4114445"/>
                </a:moveTo>
                <a:cubicBezTo>
                  <a:pt x="5777638" y="4114445"/>
                  <a:pt x="5786631" y="4123457"/>
                  <a:pt x="5786631" y="4134574"/>
                </a:cubicBezTo>
                <a:cubicBezTo>
                  <a:pt x="5786631" y="4145690"/>
                  <a:pt x="5777638" y="4154703"/>
                  <a:pt x="5766545" y="4154703"/>
                </a:cubicBezTo>
                <a:cubicBezTo>
                  <a:pt x="5755452" y="4154703"/>
                  <a:pt x="5746459" y="4145690"/>
                  <a:pt x="5746459" y="4134574"/>
                </a:cubicBezTo>
                <a:cubicBezTo>
                  <a:pt x="5746459" y="4123457"/>
                  <a:pt x="5755452" y="4114445"/>
                  <a:pt x="5766545" y="4114445"/>
                </a:cubicBezTo>
                <a:close/>
                <a:moveTo>
                  <a:pt x="6172770" y="4109696"/>
                </a:moveTo>
                <a:cubicBezTo>
                  <a:pt x="6186356" y="4109696"/>
                  <a:pt x="6197369" y="4120733"/>
                  <a:pt x="6197369" y="4134347"/>
                </a:cubicBezTo>
                <a:cubicBezTo>
                  <a:pt x="6197369" y="4147961"/>
                  <a:pt x="6186356" y="4158998"/>
                  <a:pt x="6172770" y="4158998"/>
                </a:cubicBezTo>
                <a:cubicBezTo>
                  <a:pt x="6159184" y="4158998"/>
                  <a:pt x="6148171" y="4147961"/>
                  <a:pt x="6148171" y="4134347"/>
                </a:cubicBezTo>
                <a:cubicBezTo>
                  <a:pt x="6148171" y="4120733"/>
                  <a:pt x="6159184" y="4109696"/>
                  <a:pt x="6172770" y="4109696"/>
                </a:cubicBezTo>
                <a:close/>
                <a:moveTo>
                  <a:pt x="6578320" y="4104494"/>
                </a:moveTo>
                <a:cubicBezTo>
                  <a:pt x="6594772" y="4104494"/>
                  <a:pt x="6608110" y="4117859"/>
                  <a:pt x="6608110" y="4134346"/>
                </a:cubicBezTo>
                <a:cubicBezTo>
                  <a:pt x="6608110" y="4150834"/>
                  <a:pt x="6594773" y="4164199"/>
                  <a:pt x="6578320" y="4164199"/>
                </a:cubicBezTo>
                <a:cubicBezTo>
                  <a:pt x="6561868" y="4164199"/>
                  <a:pt x="6548530" y="4150834"/>
                  <a:pt x="6548530" y="4134346"/>
                </a:cubicBezTo>
                <a:cubicBezTo>
                  <a:pt x="6548530" y="4117859"/>
                  <a:pt x="6561867" y="4104494"/>
                  <a:pt x="6578320" y="4104494"/>
                </a:cubicBezTo>
                <a:close/>
                <a:moveTo>
                  <a:pt x="2465732" y="4102006"/>
                </a:moveTo>
                <a:cubicBezTo>
                  <a:pt x="2465982" y="4102006"/>
                  <a:pt x="2466184" y="4102208"/>
                  <a:pt x="2466184" y="4102458"/>
                </a:cubicBezTo>
                <a:cubicBezTo>
                  <a:pt x="2466184" y="4102708"/>
                  <a:pt x="2465982" y="4102911"/>
                  <a:pt x="2465732" y="4102911"/>
                </a:cubicBezTo>
                <a:cubicBezTo>
                  <a:pt x="2465483" y="4102911"/>
                  <a:pt x="2465281" y="4102708"/>
                  <a:pt x="2465281" y="4102458"/>
                </a:cubicBezTo>
                <a:cubicBezTo>
                  <a:pt x="2465281" y="4102208"/>
                  <a:pt x="2465483" y="4102006"/>
                  <a:pt x="2465732" y="4102006"/>
                </a:cubicBezTo>
                <a:close/>
                <a:moveTo>
                  <a:pt x="6983869" y="4098840"/>
                </a:moveTo>
                <a:cubicBezTo>
                  <a:pt x="7003313" y="4098840"/>
                  <a:pt x="7019075" y="4114636"/>
                  <a:pt x="7019075" y="4134121"/>
                </a:cubicBezTo>
                <a:cubicBezTo>
                  <a:pt x="7019075" y="4134196"/>
                  <a:pt x="7019075" y="4134271"/>
                  <a:pt x="7019075" y="4134346"/>
                </a:cubicBezTo>
                <a:cubicBezTo>
                  <a:pt x="7019075" y="4153957"/>
                  <a:pt x="7003213" y="4169854"/>
                  <a:pt x="6983644" y="4169854"/>
                </a:cubicBezTo>
                <a:cubicBezTo>
                  <a:pt x="6964075" y="4169855"/>
                  <a:pt x="6948212" y="4153958"/>
                  <a:pt x="6948211" y="4134348"/>
                </a:cubicBezTo>
                <a:cubicBezTo>
                  <a:pt x="6948211" y="4114738"/>
                  <a:pt x="6964074" y="4098841"/>
                  <a:pt x="6983642" y="4098841"/>
                </a:cubicBezTo>
                <a:cubicBezTo>
                  <a:pt x="6983718" y="4098840"/>
                  <a:pt x="6983793" y="4098840"/>
                  <a:pt x="6983869" y="4098840"/>
                </a:cubicBezTo>
                <a:close/>
                <a:moveTo>
                  <a:pt x="3000597" y="4081879"/>
                </a:moveTo>
                <a:cubicBezTo>
                  <a:pt x="3001844" y="4081879"/>
                  <a:pt x="3002854" y="4082892"/>
                  <a:pt x="3002854" y="4084141"/>
                </a:cubicBezTo>
                <a:cubicBezTo>
                  <a:pt x="3002873" y="4084301"/>
                  <a:pt x="3002873" y="4084462"/>
                  <a:pt x="3002854" y="4084622"/>
                </a:cubicBezTo>
                <a:cubicBezTo>
                  <a:pt x="3002721" y="4085738"/>
                  <a:pt x="3001711" y="4086535"/>
                  <a:pt x="3000597" y="4086402"/>
                </a:cubicBezTo>
                <a:cubicBezTo>
                  <a:pt x="2999350" y="4086402"/>
                  <a:pt x="2998340" y="4085390"/>
                  <a:pt x="2998340" y="4084141"/>
                </a:cubicBezTo>
                <a:cubicBezTo>
                  <a:pt x="2998445" y="4082938"/>
                  <a:pt x="2999397" y="4081984"/>
                  <a:pt x="3000597" y="4081879"/>
                </a:cubicBezTo>
                <a:close/>
                <a:moveTo>
                  <a:pt x="3465500" y="4054287"/>
                </a:moveTo>
                <a:cubicBezTo>
                  <a:pt x="3467619" y="4054287"/>
                  <a:pt x="3469336" y="4056008"/>
                  <a:pt x="3469336" y="4058132"/>
                </a:cubicBezTo>
                <a:cubicBezTo>
                  <a:pt x="3469336" y="4060255"/>
                  <a:pt x="3467619" y="4061976"/>
                  <a:pt x="3465500" y="4061976"/>
                </a:cubicBezTo>
                <a:cubicBezTo>
                  <a:pt x="3463381" y="4061976"/>
                  <a:pt x="3461663" y="4060255"/>
                  <a:pt x="3461663" y="4058132"/>
                </a:cubicBezTo>
                <a:cubicBezTo>
                  <a:pt x="3461663" y="4056008"/>
                  <a:pt x="3463381" y="4054287"/>
                  <a:pt x="3465500" y="4054287"/>
                </a:cubicBezTo>
                <a:close/>
                <a:moveTo>
                  <a:pt x="3897227" y="4044563"/>
                </a:moveTo>
                <a:cubicBezTo>
                  <a:pt x="3900631" y="4044561"/>
                  <a:pt x="3903425" y="4047261"/>
                  <a:pt x="3903547" y="4050669"/>
                </a:cubicBezTo>
                <a:cubicBezTo>
                  <a:pt x="3903430" y="4054117"/>
                  <a:pt x="3900668" y="4056885"/>
                  <a:pt x="3897227" y="4057002"/>
                </a:cubicBezTo>
                <a:cubicBezTo>
                  <a:pt x="3893826" y="4056880"/>
                  <a:pt x="3891132" y="4054080"/>
                  <a:pt x="3891134" y="4050669"/>
                </a:cubicBezTo>
                <a:cubicBezTo>
                  <a:pt x="3891134" y="4047297"/>
                  <a:pt x="3893862" y="4044563"/>
                  <a:pt x="3897227" y="4044563"/>
                </a:cubicBezTo>
                <a:close/>
                <a:moveTo>
                  <a:pt x="4316995" y="4039361"/>
                </a:moveTo>
                <a:cubicBezTo>
                  <a:pt x="4321607" y="4039361"/>
                  <a:pt x="4325345" y="4043107"/>
                  <a:pt x="4325345" y="4047729"/>
                </a:cubicBezTo>
                <a:cubicBezTo>
                  <a:pt x="4325345" y="4052350"/>
                  <a:pt x="4321607" y="4056096"/>
                  <a:pt x="4316995" y="4056096"/>
                </a:cubicBezTo>
                <a:cubicBezTo>
                  <a:pt x="4312384" y="4056096"/>
                  <a:pt x="4308645" y="4052350"/>
                  <a:pt x="4308645" y="4047729"/>
                </a:cubicBezTo>
                <a:cubicBezTo>
                  <a:pt x="4308645" y="4043107"/>
                  <a:pt x="4312384" y="4039361"/>
                  <a:pt x="4316995" y="4039361"/>
                </a:cubicBezTo>
                <a:close/>
                <a:moveTo>
                  <a:pt x="4731119" y="4034385"/>
                </a:moveTo>
                <a:cubicBezTo>
                  <a:pt x="4733226" y="4033782"/>
                  <a:pt x="4735459" y="4033782"/>
                  <a:pt x="4737566" y="4034385"/>
                </a:cubicBezTo>
                <a:cubicBezTo>
                  <a:pt x="4743798" y="4036169"/>
                  <a:pt x="4747407" y="4042678"/>
                  <a:pt x="4745626" y="4048924"/>
                </a:cubicBezTo>
                <a:cubicBezTo>
                  <a:pt x="4743846" y="4055170"/>
                  <a:pt x="4737351" y="4058786"/>
                  <a:pt x="4731119" y="4057002"/>
                </a:cubicBezTo>
                <a:cubicBezTo>
                  <a:pt x="4727220" y="4055886"/>
                  <a:pt x="4724172" y="4052832"/>
                  <a:pt x="4723058" y="4048924"/>
                </a:cubicBezTo>
                <a:cubicBezTo>
                  <a:pt x="4721278" y="4042678"/>
                  <a:pt x="4724887" y="4036170"/>
                  <a:pt x="4731119" y="4034385"/>
                </a:cubicBezTo>
                <a:close/>
                <a:moveTo>
                  <a:pt x="5142085" y="4030089"/>
                </a:moveTo>
                <a:cubicBezTo>
                  <a:pt x="5150435" y="4030089"/>
                  <a:pt x="5157205" y="4036873"/>
                  <a:pt x="5157205" y="4045242"/>
                </a:cubicBezTo>
                <a:cubicBezTo>
                  <a:pt x="5157205" y="4053611"/>
                  <a:pt x="5150435" y="4060395"/>
                  <a:pt x="5142085" y="4060395"/>
                </a:cubicBezTo>
                <a:cubicBezTo>
                  <a:pt x="5133734" y="4060395"/>
                  <a:pt x="5126964" y="4053611"/>
                  <a:pt x="5126964" y="4045242"/>
                </a:cubicBezTo>
                <a:cubicBezTo>
                  <a:pt x="5126964" y="4036873"/>
                  <a:pt x="5133734" y="4030089"/>
                  <a:pt x="5142085" y="4030089"/>
                </a:cubicBezTo>
                <a:close/>
                <a:moveTo>
                  <a:pt x="5550793" y="4025566"/>
                </a:moveTo>
                <a:cubicBezTo>
                  <a:pt x="5561388" y="4025566"/>
                  <a:pt x="5569976" y="4034173"/>
                  <a:pt x="5569976" y="4044790"/>
                </a:cubicBezTo>
                <a:cubicBezTo>
                  <a:pt x="5569976" y="4055407"/>
                  <a:pt x="5561387" y="4064015"/>
                  <a:pt x="5550793" y="4064015"/>
                </a:cubicBezTo>
                <a:cubicBezTo>
                  <a:pt x="5540198" y="4064015"/>
                  <a:pt x="5531610" y="4055407"/>
                  <a:pt x="5531610" y="4044790"/>
                </a:cubicBezTo>
                <a:cubicBezTo>
                  <a:pt x="5531610" y="4034172"/>
                  <a:pt x="5540199" y="4025566"/>
                  <a:pt x="5550793" y="4025566"/>
                </a:cubicBezTo>
                <a:close/>
                <a:moveTo>
                  <a:pt x="2177989" y="4021947"/>
                </a:moveTo>
                <a:cubicBezTo>
                  <a:pt x="2178239" y="4021947"/>
                  <a:pt x="2178441" y="4022149"/>
                  <a:pt x="2178441" y="4022399"/>
                </a:cubicBezTo>
                <a:cubicBezTo>
                  <a:pt x="2178441" y="4022649"/>
                  <a:pt x="2178239" y="4022852"/>
                  <a:pt x="2177989" y="4022852"/>
                </a:cubicBezTo>
                <a:cubicBezTo>
                  <a:pt x="2177740" y="4022852"/>
                  <a:pt x="2177538" y="4022649"/>
                  <a:pt x="2177538" y="4022399"/>
                </a:cubicBezTo>
                <a:cubicBezTo>
                  <a:pt x="2177538" y="4022149"/>
                  <a:pt x="2177740" y="4021947"/>
                  <a:pt x="2177989" y="4021947"/>
                </a:cubicBezTo>
                <a:close/>
                <a:moveTo>
                  <a:pt x="5958825" y="4020816"/>
                </a:moveTo>
                <a:cubicBezTo>
                  <a:pt x="5971787" y="4020816"/>
                  <a:pt x="5982296" y="4031346"/>
                  <a:pt x="5982296" y="4044336"/>
                </a:cubicBezTo>
                <a:cubicBezTo>
                  <a:pt x="5982296" y="4057326"/>
                  <a:pt x="5971787" y="4067856"/>
                  <a:pt x="5958825" y="4067856"/>
                </a:cubicBezTo>
                <a:cubicBezTo>
                  <a:pt x="5945862" y="4067856"/>
                  <a:pt x="5935354" y="4057326"/>
                  <a:pt x="5935354" y="4044336"/>
                </a:cubicBezTo>
                <a:cubicBezTo>
                  <a:pt x="5935354" y="4031346"/>
                  <a:pt x="5945862" y="4020816"/>
                  <a:pt x="5958825" y="4020816"/>
                </a:cubicBezTo>
                <a:close/>
                <a:moveTo>
                  <a:pt x="6365953" y="4016067"/>
                </a:moveTo>
                <a:cubicBezTo>
                  <a:pt x="6366104" y="4016066"/>
                  <a:pt x="6366256" y="4016066"/>
                  <a:pt x="6366406" y="4016067"/>
                </a:cubicBezTo>
                <a:cubicBezTo>
                  <a:pt x="6381737" y="4016193"/>
                  <a:pt x="6394063" y="4028748"/>
                  <a:pt x="6393937" y="4044110"/>
                </a:cubicBezTo>
                <a:cubicBezTo>
                  <a:pt x="6393937" y="4059599"/>
                  <a:pt x="6381409" y="4072154"/>
                  <a:pt x="6365953" y="4072154"/>
                </a:cubicBezTo>
                <a:cubicBezTo>
                  <a:pt x="6350498" y="4072154"/>
                  <a:pt x="6337969" y="4059598"/>
                  <a:pt x="6337969" y="4044110"/>
                </a:cubicBezTo>
                <a:cubicBezTo>
                  <a:pt x="6337969" y="4028622"/>
                  <a:pt x="6350498" y="4016067"/>
                  <a:pt x="6365953" y="4016067"/>
                </a:cubicBezTo>
                <a:close/>
                <a:moveTo>
                  <a:pt x="6772406" y="4010187"/>
                </a:moveTo>
                <a:cubicBezTo>
                  <a:pt x="6790977" y="4010187"/>
                  <a:pt x="6806032" y="4025274"/>
                  <a:pt x="6806032" y="4043884"/>
                </a:cubicBezTo>
                <a:cubicBezTo>
                  <a:pt x="6806032" y="4062495"/>
                  <a:pt x="6790977" y="4077581"/>
                  <a:pt x="6772406" y="4077581"/>
                </a:cubicBezTo>
                <a:cubicBezTo>
                  <a:pt x="6753834" y="4077581"/>
                  <a:pt x="6738779" y="4062495"/>
                  <a:pt x="6738779" y="4043884"/>
                </a:cubicBezTo>
                <a:cubicBezTo>
                  <a:pt x="6738779" y="4025274"/>
                  <a:pt x="6753834" y="4010187"/>
                  <a:pt x="6772406" y="4010187"/>
                </a:cubicBezTo>
                <a:close/>
                <a:moveTo>
                  <a:pt x="3187235" y="3989607"/>
                </a:moveTo>
                <a:cubicBezTo>
                  <a:pt x="3188731" y="3989607"/>
                  <a:pt x="3189943" y="3990822"/>
                  <a:pt x="3189943" y="3992321"/>
                </a:cubicBezTo>
                <a:cubicBezTo>
                  <a:pt x="3189943" y="3993819"/>
                  <a:pt x="3188731" y="3995035"/>
                  <a:pt x="3187235" y="3995035"/>
                </a:cubicBezTo>
                <a:cubicBezTo>
                  <a:pt x="3185739" y="3995035"/>
                  <a:pt x="3184527" y="3993819"/>
                  <a:pt x="3184527" y="3992321"/>
                </a:cubicBezTo>
                <a:cubicBezTo>
                  <a:pt x="3184527" y="3990822"/>
                  <a:pt x="3185739" y="3989607"/>
                  <a:pt x="3187235" y="3989607"/>
                </a:cubicBezTo>
                <a:close/>
                <a:moveTo>
                  <a:pt x="2858643" y="3969705"/>
                </a:moveTo>
                <a:cubicBezTo>
                  <a:pt x="2859516" y="3969705"/>
                  <a:pt x="2860223" y="3970414"/>
                  <a:pt x="2860223" y="3971288"/>
                </a:cubicBezTo>
                <a:cubicBezTo>
                  <a:pt x="2860230" y="3972206"/>
                  <a:pt x="2859552" y="3972983"/>
                  <a:pt x="2858643" y="3973098"/>
                </a:cubicBezTo>
                <a:cubicBezTo>
                  <a:pt x="2857691" y="3972996"/>
                  <a:pt x="2856939" y="3972242"/>
                  <a:pt x="2856838" y="3971288"/>
                </a:cubicBezTo>
                <a:cubicBezTo>
                  <a:pt x="2856953" y="3970378"/>
                  <a:pt x="2857728" y="3969698"/>
                  <a:pt x="2858643" y="3969705"/>
                </a:cubicBezTo>
                <a:close/>
                <a:moveTo>
                  <a:pt x="3647399" y="3965182"/>
                </a:moveTo>
                <a:cubicBezTo>
                  <a:pt x="3647476" y="3965182"/>
                  <a:pt x="3647553" y="3965184"/>
                  <a:pt x="3647630" y="3965187"/>
                </a:cubicBezTo>
                <a:cubicBezTo>
                  <a:pt x="3650369" y="3965312"/>
                  <a:pt x="3652489" y="3967638"/>
                  <a:pt x="3652364" y="3970383"/>
                </a:cubicBezTo>
                <a:cubicBezTo>
                  <a:pt x="3652364" y="3973131"/>
                  <a:pt x="3650141" y="3975359"/>
                  <a:pt x="3647399" y="3975359"/>
                </a:cubicBezTo>
                <a:cubicBezTo>
                  <a:pt x="3644657" y="3975359"/>
                  <a:pt x="3642434" y="3973131"/>
                  <a:pt x="3642434" y="3970383"/>
                </a:cubicBezTo>
                <a:cubicBezTo>
                  <a:pt x="3642431" y="3970307"/>
                  <a:pt x="3642429" y="3970230"/>
                  <a:pt x="3642429" y="3970152"/>
                </a:cubicBezTo>
                <a:cubicBezTo>
                  <a:pt x="3642432" y="3967404"/>
                  <a:pt x="3644657" y="3965179"/>
                  <a:pt x="3647399" y="3965182"/>
                </a:cubicBezTo>
                <a:close/>
                <a:moveTo>
                  <a:pt x="4080481" y="3954553"/>
                </a:moveTo>
                <a:cubicBezTo>
                  <a:pt x="4084843" y="3954553"/>
                  <a:pt x="4088380" y="3958097"/>
                  <a:pt x="4088380" y="3962469"/>
                </a:cubicBezTo>
                <a:cubicBezTo>
                  <a:pt x="4087815" y="3965779"/>
                  <a:pt x="4085228" y="3968372"/>
                  <a:pt x="4081924" y="3968938"/>
                </a:cubicBezTo>
                <a:cubicBezTo>
                  <a:pt x="4077624" y="3969674"/>
                  <a:pt x="4073543" y="3966778"/>
                  <a:pt x="4072808" y="3962469"/>
                </a:cubicBezTo>
                <a:cubicBezTo>
                  <a:pt x="4072806" y="3958184"/>
                  <a:pt x="4076207" y="3954676"/>
                  <a:pt x="4080481" y="3954553"/>
                </a:cubicBezTo>
                <a:close/>
                <a:moveTo>
                  <a:pt x="4502279" y="3947995"/>
                </a:moveTo>
                <a:cubicBezTo>
                  <a:pt x="4508511" y="3947995"/>
                  <a:pt x="4513563" y="3953058"/>
                  <a:pt x="4513563" y="3959303"/>
                </a:cubicBezTo>
                <a:cubicBezTo>
                  <a:pt x="4513563" y="3965549"/>
                  <a:pt x="4508511" y="3970612"/>
                  <a:pt x="4502279" y="3970612"/>
                </a:cubicBezTo>
                <a:cubicBezTo>
                  <a:pt x="4496047" y="3970612"/>
                  <a:pt x="4490995" y="3965549"/>
                  <a:pt x="4490995" y="3959303"/>
                </a:cubicBezTo>
                <a:cubicBezTo>
                  <a:pt x="4490995" y="3953058"/>
                  <a:pt x="4496047" y="3947995"/>
                  <a:pt x="4502279" y="3947995"/>
                </a:cubicBezTo>
                <a:close/>
                <a:moveTo>
                  <a:pt x="4918886" y="3942793"/>
                </a:moveTo>
                <a:cubicBezTo>
                  <a:pt x="4919038" y="3942790"/>
                  <a:pt x="4919189" y="3942790"/>
                  <a:pt x="4919341" y="3942793"/>
                </a:cubicBezTo>
                <a:cubicBezTo>
                  <a:pt x="4926943" y="3942919"/>
                  <a:pt x="4933004" y="3949196"/>
                  <a:pt x="4932878" y="3956814"/>
                </a:cubicBezTo>
                <a:cubicBezTo>
                  <a:pt x="4932878" y="3964559"/>
                  <a:pt x="4926614" y="3970837"/>
                  <a:pt x="4918886" y="3970837"/>
                </a:cubicBezTo>
                <a:cubicBezTo>
                  <a:pt x="4911159" y="3970837"/>
                  <a:pt x="4904894" y="3964559"/>
                  <a:pt x="4904894" y="3956814"/>
                </a:cubicBezTo>
                <a:cubicBezTo>
                  <a:pt x="4904894" y="3949071"/>
                  <a:pt x="4911158" y="3942793"/>
                  <a:pt x="4918886" y="3942793"/>
                </a:cubicBezTo>
                <a:close/>
                <a:moveTo>
                  <a:pt x="5330982" y="3937590"/>
                </a:moveTo>
                <a:cubicBezTo>
                  <a:pt x="5340828" y="3937591"/>
                  <a:pt x="5348810" y="3945590"/>
                  <a:pt x="5348809" y="3955459"/>
                </a:cubicBezTo>
                <a:cubicBezTo>
                  <a:pt x="5348809" y="3965451"/>
                  <a:pt x="5340726" y="3973551"/>
                  <a:pt x="5330754" y="3973551"/>
                </a:cubicBezTo>
                <a:cubicBezTo>
                  <a:pt x="5330679" y="3973551"/>
                  <a:pt x="5330603" y="3973551"/>
                  <a:pt x="5330527" y="3973550"/>
                </a:cubicBezTo>
                <a:cubicBezTo>
                  <a:pt x="5320682" y="3973425"/>
                  <a:pt x="5312801" y="3965325"/>
                  <a:pt x="5312925" y="3955459"/>
                </a:cubicBezTo>
                <a:cubicBezTo>
                  <a:pt x="5312925" y="3945591"/>
                  <a:pt x="5320907" y="3937592"/>
                  <a:pt x="5330754" y="3937592"/>
                </a:cubicBezTo>
                <a:lnTo>
                  <a:pt x="5330754" y="3937591"/>
                </a:lnTo>
                <a:cubicBezTo>
                  <a:pt x="5330830" y="3937590"/>
                  <a:pt x="5330906" y="3937590"/>
                  <a:pt x="5330982" y="3937590"/>
                </a:cubicBezTo>
                <a:close/>
                <a:moveTo>
                  <a:pt x="5741268" y="3932842"/>
                </a:moveTo>
                <a:cubicBezTo>
                  <a:pt x="5753732" y="3932842"/>
                  <a:pt x="5763836" y="3942967"/>
                  <a:pt x="5763836" y="3955458"/>
                </a:cubicBezTo>
                <a:cubicBezTo>
                  <a:pt x="5763836" y="3967948"/>
                  <a:pt x="5753732" y="3978073"/>
                  <a:pt x="5741268" y="3978073"/>
                </a:cubicBezTo>
                <a:cubicBezTo>
                  <a:pt x="5728804" y="3978073"/>
                  <a:pt x="5718700" y="3967948"/>
                  <a:pt x="5718700" y="3955458"/>
                </a:cubicBezTo>
                <a:cubicBezTo>
                  <a:pt x="5718700" y="3942967"/>
                  <a:pt x="5728804" y="3932842"/>
                  <a:pt x="5741268" y="3932842"/>
                </a:cubicBezTo>
                <a:close/>
                <a:moveTo>
                  <a:pt x="2334386" y="3931485"/>
                </a:moveTo>
                <a:cubicBezTo>
                  <a:pt x="2334636" y="3931485"/>
                  <a:pt x="2334838" y="3931687"/>
                  <a:pt x="2334838" y="3931937"/>
                </a:cubicBezTo>
                <a:cubicBezTo>
                  <a:pt x="2334838" y="3932187"/>
                  <a:pt x="2334636" y="3932390"/>
                  <a:pt x="2334386" y="3932390"/>
                </a:cubicBezTo>
                <a:cubicBezTo>
                  <a:pt x="2334137" y="3932390"/>
                  <a:pt x="2333935" y="3932187"/>
                  <a:pt x="2333935" y="3931937"/>
                </a:cubicBezTo>
                <a:cubicBezTo>
                  <a:pt x="2333935" y="3931687"/>
                  <a:pt x="2334137" y="3931485"/>
                  <a:pt x="2334386" y="3931485"/>
                </a:cubicBezTo>
                <a:close/>
                <a:moveTo>
                  <a:pt x="6150203" y="3927188"/>
                </a:moveTo>
                <a:cubicBezTo>
                  <a:pt x="6165035" y="3927188"/>
                  <a:pt x="6177059" y="3939237"/>
                  <a:pt x="6177059" y="3954100"/>
                </a:cubicBezTo>
                <a:cubicBezTo>
                  <a:pt x="6177060" y="3954251"/>
                  <a:pt x="6177060" y="3954401"/>
                  <a:pt x="6177059" y="3954551"/>
                </a:cubicBezTo>
                <a:cubicBezTo>
                  <a:pt x="6176934" y="3969539"/>
                  <a:pt x="6164709" y="3981588"/>
                  <a:pt x="6149753" y="3981463"/>
                </a:cubicBezTo>
                <a:cubicBezTo>
                  <a:pt x="6134797" y="3981339"/>
                  <a:pt x="6122773" y="3969088"/>
                  <a:pt x="6122897" y="3954100"/>
                </a:cubicBezTo>
                <a:cubicBezTo>
                  <a:pt x="6123022" y="3939113"/>
                  <a:pt x="6135246" y="3927064"/>
                  <a:pt x="6150203" y="3927188"/>
                </a:cubicBezTo>
                <a:close/>
                <a:moveTo>
                  <a:pt x="6558008" y="3921761"/>
                </a:moveTo>
                <a:cubicBezTo>
                  <a:pt x="6575708" y="3921761"/>
                  <a:pt x="6590055" y="3936139"/>
                  <a:pt x="6590055" y="3953875"/>
                </a:cubicBezTo>
                <a:cubicBezTo>
                  <a:pt x="6590055" y="3971611"/>
                  <a:pt x="6575707" y="3985989"/>
                  <a:pt x="6558008" y="3985989"/>
                </a:cubicBezTo>
                <a:cubicBezTo>
                  <a:pt x="6540309" y="3985989"/>
                  <a:pt x="6525961" y="3971611"/>
                  <a:pt x="6525961" y="3953875"/>
                </a:cubicBezTo>
                <a:cubicBezTo>
                  <a:pt x="6525961" y="3936139"/>
                  <a:pt x="6540309" y="3921761"/>
                  <a:pt x="6558008" y="3921761"/>
                </a:cubicBezTo>
                <a:close/>
                <a:moveTo>
                  <a:pt x="6965363" y="3915880"/>
                </a:moveTo>
                <a:cubicBezTo>
                  <a:pt x="6986053" y="3915880"/>
                  <a:pt x="7002826" y="3932688"/>
                  <a:pt x="7002826" y="3953422"/>
                </a:cubicBezTo>
                <a:cubicBezTo>
                  <a:pt x="7002826" y="3974157"/>
                  <a:pt x="6986054" y="3990965"/>
                  <a:pt x="6965363" y="3990965"/>
                </a:cubicBezTo>
                <a:cubicBezTo>
                  <a:pt x="6944673" y="3990965"/>
                  <a:pt x="6927900" y="3974157"/>
                  <a:pt x="6927900" y="3953422"/>
                </a:cubicBezTo>
                <a:cubicBezTo>
                  <a:pt x="6927900" y="3932688"/>
                  <a:pt x="6944672" y="3915880"/>
                  <a:pt x="6965363" y="3915880"/>
                </a:cubicBezTo>
                <a:close/>
                <a:moveTo>
                  <a:pt x="2690511" y="3903442"/>
                </a:moveTo>
                <a:cubicBezTo>
                  <a:pt x="2691420" y="3903557"/>
                  <a:pt x="2692098" y="3904334"/>
                  <a:pt x="2692091" y="3905251"/>
                </a:cubicBezTo>
                <a:cubicBezTo>
                  <a:pt x="2692091" y="3906126"/>
                  <a:pt x="2691384" y="3906835"/>
                  <a:pt x="2690511" y="3906835"/>
                </a:cubicBezTo>
                <a:cubicBezTo>
                  <a:pt x="2689596" y="3906841"/>
                  <a:pt x="2688820" y="3906161"/>
                  <a:pt x="2688706" y="3905251"/>
                </a:cubicBezTo>
                <a:cubicBezTo>
                  <a:pt x="2688807" y="3904297"/>
                  <a:pt x="2689559" y="3903543"/>
                  <a:pt x="2690511" y="3903442"/>
                </a:cubicBezTo>
                <a:close/>
                <a:moveTo>
                  <a:pt x="3372520" y="3897788"/>
                </a:moveTo>
                <a:cubicBezTo>
                  <a:pt x="3375012" y="3897788"/>
                  <a:pt x="3377033" y="3899813"/>
                  <a:pt x="3377033" y="3902311"/>
                </a:cubicBezTo>
                <a:cubicBezTo>
                  <a:pt x="3377033" y="3904809"/>
                  <a:pt x="3375012" y="3906834"/>
                  <a:pt x="3372520" y="3906834"/>
                </a:cubicBezTo>
                <a:cubicBezTo>
                  <a:pt x="3370027" y="3906834"/>
                  <a:pt x="3368006" y="3904809"/>
                  <a:pt x="3368006" y="3902311"/>
                </a:cubicBezTo>
                <a:cubicBezTo>
                  <a:pt x="3368006" y="3899813"/>
                  <a:pt x="3370027" y="3897788"/>
                  <a:pt x="3372520" y="3897788"/>
                </a:cubicBezTo>
                <a:close/>
                <a:moveTo>
                  <a:pt x="3829298" y="3875851"/>
                </a:moveTo>
                <a:cubicBezTo>
                  <a:pt x="3830111" y="3875700"/>
                  <a:pt x="3830946" y="3875700"/>
                  <a:pt x="3831760" y="3875851"/>
                </a:cubicBezTo>
                <a:cubicBezTo>
                  <a:pt x="3835437" y="3876532"/>
                  <a:pt x="3837866" y="3880072"/>
                  <a:pt x="3837186" y="3883756"/>
                </a:cubicBezTo>
                <a:cubicBezTo>
                  <a:pt x="3836507" y="3887441"/>
                  <a:pt x="3832974" y="3889876"/>
                  <a:pt x="3829298" y="3889195"/>
                </a:cubicBezTo>
                <a:cubicBezTo>
                  <a:pt x="3828484" y="3889345"/>
                  <a:pt x="3827650" y="3889345"/>
                  <a:pt x="3826836" y="3889195"/>
                </a:cubicBezTo>
                <a:cubicBezTo>
                  <a:pt x="3823159" y="3888513"/>
                  <a:pt x="3820729" y="3884974"/>
                  <a:pt x="3821409" y="3881289"/>
                </a:cubicBezTo>
                <a:cubicBezTo>
                  <a:pt x="3822089" y="3877605"/>
                  <a:pt x="3825621" y="3875170"/>
                  <a:pt x="3829298" y="3875851"/>
                </a:cubicBezTo>
                <a:close/>
                <a:moveTo>
                  <a:pt x="4264411" y="3864543"/>
                </a:moveTo>
                <a:cubicBezTo>
                  <a:pt x="4264563" y="3864539"/>
                  <a:pt x="4264716" y="3864539"/>
                  <a:pt x="4264868" y="3864543"/>
                </a:cubicBezTo>
                <a:cubicBezTo>
                  <a:pt x="4270101" y="3864669"/>
                  <a:pt x="4274241" y="3869023"/>
                  <a:pt x="4274115" y="3874267"/>
                </a:cubicBezTo>
                <a:cubicBezTo>
                  <a:pt x="4274115" y="3879638"/>
                  <a:pt x="4269771" y="3883992"/>
                  <a:pt x="4264411" y="3883992"/>
                </a:cubicBezTo>
                <a:cubicBezTo>
                  <a:pt x="4259052" y="3883992"/>
                  <a:pt x="4254707" y="3879638"/>
                  <a:pt x="4254707" y="3874267"/>
                </a:cubicBezTo>
                <a:cubicBezTo>
                  <a:pt x="4254707" y="3868897"/>
                  <a:pt x="4259051" y="3864543"/>
                  <a:pt x="4264411" y="3864543"/>
                </a:cubicBezTo>
                <a:close/>
                <a:moveTo>
                  <a:pt x="3059274" y="3861377"/>
                </a:moveTo>
                <a:lnTo>
                  <a:pt x="3062207" y="3864317"/>
                </a:lnTo>
                <a:cubicBezTo>
                  <a:pt x="3062089" y="3865852"/>
                  <a:pt x="3060810" y="3867035"/>
                  <a:pt x="3059273" y="3867031"/>
                </a:cubicBezTo>
                <a:cubicBezTo>
                  <a:pt x="3057778" y="3867031"/>
                  <a:pt x="3056565" y="3865816"/>
                  <a:pt x="3056565" y="3864317"/>
                </a:cubicBezTo>
                <a:cubicBezTo>
                  <a:pt x="3056559" y="3864239"/>
                  <a:pt x="3056556" y="3864160"/>
                  <a:pt x="3056556" y="3864081"/>
                </a:cubicBezTo>
                <a:close/>
                <a:moveTo>
                  <a:pt x="3059273" y="3861377"/>
                </a:moveTo>
                <a:lnTo>
                  <a:pt x="3059274" y="3861377"/>
                </a:lnTo>
                <a:lnTo>
                  <a:pt x="3059274" y="3861377"/>
                </a:lnTo>
                <a:close/>
                <a:moveTo>
                  <a:pt x="4687112" y="3857080"/>
                </a:moveTo>
                <a:cubicBezTo>
                  <a:pt x="4694216" y="3857080"/>
                  <a:pt x="4699976" y="3862851"/>
                  <a:pt x="4699976" y="3869971"/>
                </a:cubicBezTo>
                <a:cubicBezTo>
                  <a:pt x="4699976" y="3877091"/>
                  <a:pt x="4694216" y="3882863"/>
                  <a:pt x="4687112" y="3882863"/>
                </a:cubicBezTo>
                <a:cubicBezTo>
                  <a:pt x="4680007" y="3882863"/>
                  <a:pt x="4674248" y="3877091"/>
                  <a:pt x="4674248" y="3869971"/>
                </a:cubicBezTo>
                <a:cubicBezTo>
                  <a:pt x="4674248" y="3862851"/>
                  <a:pt x="4680007" y="3857080"/>
                  <a:pt x="4687112" y="3857080"/>
                </a:cubicBezTo>
                <a:close/>
                <a:moveTo>
                  <a:pt x="5104622" y="3851200"/>
                </a:moveTo>
                <a:cubicBezTo>
                  <a:pt x="5113596" y="3851200"/>
                  <a:pt x="5120871" y="3858490"/>
                  <a:pt x="5120871" y="3867484"/>
                </a:cubicBezTo>
                <a:cubicBezTo>
                  <a:pt x="5120871" y="3876477"/>
                  <a:pt x="5113596" y="3883767"/>
                  <a:pt x="5104622" y="3883767"/>
                </a:cubicBezTo>
                <a:cubicBezTo>
                  <a:pt x="5095648" y="3883767"/>
                  <a:pt x="5088373" y="3876477"/>
                  <a:pt x="5088373" y="3867484"/>
                </a:cubicBezTo>
                <a:cubicBezTo>
                  <a:pt x="5088373" y="3858490"/>
                  <a:pt x="5095648" y="3851200"/>
                  <a:pt x="5104622" y="3851200"/>
                </a:cubicBezTo>
                <a:close/>
                <a:moveTo>
                  <a:pt x="5518747" y="3845094"/>
                </a:moveTo>
                <a:cubicBezTo>
                  <a:pt x="5530214" y="3845094"/>
                  <a:pt x="5539509" y="3854409"/>
                  <a:pt x="5539509" y="3865901"/>
                </a:cubicBezTo>
                <a:cubicBezTo>
                  <a:pt x="5539509" y="3877392"/>
                  <a:pt x="5530214" y="3886709"/>
                  <a:pt x="5518747" y="3886709"/>
                </a:cubicBezTo>
                <a:cubicBezTo>
                  <a:pt x="5507280" y="3886709"/>
                  <a:pt x="5497984" y="3877392"/>
                  <a:pt x="5497984" y="3865901"/>
                </a:cubicBezTo>
                <a:cubicBezTo>
                  <a:pt x="5497984" y="3854409"/>
                  <a:pt x="5507280" y="3845094"/>
                  <a:pt x="5518747" y="3845094"/>
                </a:cubicBezTo>
                <a:close/>
                <a:moveTo>
                  <a:pt x="5930389" y="3839666"/>
                </a:moveTo>
                <a:cubicBezTo>
                  <a:pt x="5944349" y="3839666"/>
                  <a:pt x="5955666" y="3851006"/>
                  <a:pt x="5955666" y="3864995"/>
                </a:cubicBezTo>
                <a:cubicBezTo>
                  <a:pt x="5955666" y="3878984"/>
                  <a:pt x="5944349" y="3890325"/>
                  <a:pt x="5930389" y="3890325"/>
                </a:cubicBezTo>
                <a:cubicBezTo>
                  <a:pt x="5916430" y="3890325"/>
                  <a:pt x="5905113" y="3878984"/>
                  <a:pt x="5905113" y="3864995"/>
                </a:cubicBezTo>
                <a:cubicBezTo>
                  <a:pt x="5905113" y="3851006"/>
                  <a:pt x="5916430" y="3839666"/>
                  <a:pt x="5930389" y="3839666"/>
                </a:cubicBezTo>
                <a:close/>
                <a:moveTo>
                  <a:pt x="6340451" y="3834012"/>
                </a:moveTo>
                <a:cubicBezTo>
                  <a:pt x="6357153" y="3834012"/>
                  <a:pt x="6370692" y="3847580"/>
                  <a:pt x="6370692" y="3864317"/>
                </a:cubicBezTo>
                <a:cubicBezTo>
                  <a:pt x="6370692" y="3881054"/>
                  <a:pt x="6357153" y="3894621"/>
                  <a:pt x="6340451" y="3894621"/>
                </a:cubicBezTo>
                <a:cubicBezTo>
                  <a:pt x="6323749" y="3894621"/>
                  <a:pt x="6310210" y="3881053"/>
                  <a:pt x="6310210" y="3864317"/>
                </a:cubicBezTo>
                <a:cubicBezTo>
                  <a:pt x="6310210" y="3847580"/>
                  <a:pt x="6323749" y="3834012"/>
                  <a:pt x="6340451" y="3834012"/>
                </a:cubicBezTo>
                <a:close/>
                <a:moveTo>
                  <a:pt x="6749161" y="3827906"/>
                </a:moveTo>
                <a:cubicBezTo>
                  <a:pt x="6768890" y="3827906"/>
                  <a:pt x="6784920" y="3843868"/>
                  <a:pt x="6785044" y="3863639"/>
                </a:cubicBezTo>
                <a:cubicBezTo>
                  <a:pt x="6785044" y="3863713"/>
                  <a:pt x="6785044" y="3863789"/>
                  <a:pt x="6785044" y="3863864"/>
                </a:cubicBezTo>
                <a:cubicBezTo>
                  <a:pt x="6785045" y="3883724"/>
                  <a:pt x="6768980" y="3899824"/>
                  <a:pt x="6749162" y="3899824"/>
                </a:cubicBezTo>
                <a:cubicBezTo>
                  <a:pt x="6729344" y="3899825"/>
                  <a:pt x="6713279" y="3883726"/>
                  <a:pt x="6713278" y="3863865"/>
                </a:cubicBezTo>
                <a:cubicBezTo>
                  <a:pt x="6713277" y="3844006"/>
                  <a:pt x="6729342" y="3827906"/>
                  <a:pt x="6749161" y="3827906"/>
                </a:cubicBezTo>
                <a:close/>
                <a:moveTo>
                  <a:pt x="3556901" y="3807552"/>
                </a:moveTo>
                <a:cubicBezTo>
                  <a:pt x="3559121" y="3808004"/>
                  <a:pt x="3560857" y="3809743"/>
                  <a:pt x="3561307" y="3811968"/>
                </a:cubicBezTo>
                <a:cubicBezTo>
                  <a:pt x="3561928" y="3815028"/>
                  <a:pt x="3559955" y="3818012"/>
                  <a:pt x="3556901" y="3818634"/>
                </a:cubicBezTo>
                <a:cubicBezTo>
                  <a:pt x="3556160" y="3818785"/>
                  <a:pt x="3555397" y="3818785"/>
                  <a:pt x="3554655" y="3818634"/>
                </a:cubicBezTo>
                <a:cubicBezTo>
                  <a:pt x="3551602" y="3818012"/>
                  <a:pt x="3549629" y="3815028"/>
                  <a:pt x="3550249" y="3811968"/>
                </a:cubicBezTo>
                <a:cubicBezTo>
                  <a:pt x="3550869" y="3808908"/>
                  <a:pt x="3553847" y="3806931"/>
                  <a:pt x="3556901" y="3807552"/>
                </a:cubicBezTo>
                <a:close/>
                <a:moveTo>
                  <a:pt x="4011197" y="3786293"/>
                </a:moveTo>
                <a:cubicBezTo>
                  <a:pt x="4015809" y="3786293"/>
                  <a:pt x="4019547" y="3790039"/>
                  <a:pt x="4019547" y="3794661"/>
                </a:cubicBezTo>
                <a:cubicBezTo>
                  <a:pt x="4019547" y="3799282"/>
                  <a:pt x="4015809" y="3803028"/>
                  <a:pt x="4011197" y="3803028"/>
                </a:cubicBezTo>
                <a:cubicBezTo>
                  <a:pt x="4006585" y="3803028"/>
                  <a:pt x="4002847" y="3799282"/>
                  <a:pt x="4002847" y="3794661"/>
                </a:cubicBezTo>
                <a:cubicBezTo>
                  <a:pt x="4002847" y="3790039"/>
                  <a:pt x="4006585" y="3786293"/>
                  <a:pt x="4011197" y="3786293"/>
                </a:cubicBezTo>
                <a:close/>
                <a:moveTo>
                  <a:pt x="4446310" y="3774759"/>
                </a:moveTo>
                <a:cubicBezTo>
                  <a:pt x="4452542" y="3774759"/>
                  <a:pt x="4457594" y="3779822"/>
                  <a:pt x="4457594" y="3786067"/>
                </a:cubicBezTo>
                <a:cubicBezTo>
                  <a:pt x="4457594" y="3792313"/>
                  <a:pt x="4452542" y="3797376"/>
                  <a:pt x="4446310" y="3797376"/>
                </a:cubicBezTo>
                <a:cubicBezTo>
                  <a:pt x="4440078" y="3797376"/>
                  <a:pt x="4435026" y="3792313"/>
                  <a:pt x="4435026" y="3786067"/>
                </a:cubicBezTo>
                <a:cubicBezTo>
                  <a:pt x="4435026" y="3779822"/>
                  <a:pt x="4440078" y="3774759"/>
                  <a:pt x="4446310" y="3774759"/>
                </a:cubicBezTo>
                <a:close/>
                <a:moveTo>
                  <a:pt x="2205071" y="3767296"/>
                </a:moveTo>
                <a:cubicBezTo>
                  <a:pt x="2205321" y="3767296"/>
                  <a:pt x="2205523" y="3767499"/>
                  <a:pt x="2205523" y="3767748"/>
                </a:cubicBezTo>
                <a:cubicBezTo>
                  <a:pt x="2205523" y="3767998"/>
                  <a:pt x="2205321" y="3768201"/>
                  <a:pt x="2205071" y="3768201"/>
                </a:cubicBezTo>
                <a:cubicBezTo>
                  <a:pt x="2204822" y="3768201"/>
                  <a:pt x="2204620" y="3767998"/>
                  <a:pt x="2204620" y="3767748"/>
                </a:cubicBezTo>
                <a:cubicBezTo>
                  <a:pt x="2204620" y="3767499"/>
                  <a:pt x="2204822" y="3767296"/>
                  <a:pt x="2205071" y="3767296"/>
                </a:cubicBezTo>
                <a:close/>
                <a:moveTo>
                  <a:pt x="4871494" y="3766166"/>
                </a:moveTo>
                <a:cubicBezTo>
                  <a:pt x="4879844" y="3766166"/>
                  <a:pt x="4886614" y="3772950"/>
                  <a:pt x="4886614" y="3781319"/>
                </a:cubicBezTo>
                <a:cubicBezTo>
                  <a:pt x="4886614" y="3789688"/>
                  <a:pt x="4879844" y="3796472"/>
                  <a:pt x="4871494" y="3796472"/>
                </a:cubicBezTo>
                <a:cubicBezTo>
                  <a:pt x="4863143" y="3796472"/>
                  <a:pt x="4856373" y="3789688"/>
                  <a:pt x="4856373" y="3781319"/>
                </a:cubicBezTo>
                <a:cubicBezTo>
                  <a:pt x="4856373" y="3772950"/>
                  <a:pt x="4863143" y="3766166"/>
                  <a:pt x="4871494" y="3766166"/>
                </a:cubicBezTo>
                <a:close/>
                <a:moveTo>
                  <a:pt x="2906263" y="3765035"/>
                </a:moveTo>
                <a:cubicBezTo>
                  <a:pt x="2907759" y="3765035"/>
                  <a:pt x="2908971" y="3766250"/>
                  <a:pt x="2908971" y="3767749"/>
                </a:cubicBezTo>
                <a:cubicBezTo>
                  <a:pt x="2908976" y="3769288"/>
                  <a:pt x="2907795" y="3770570"/>
                  <a:pt x="2906263" y="3770689"/>
                </a:cubicBezTo>
                <a:cubicBezTo>
                  <a:pt x="2904642" y="3770689"/>
                  <a:pt x="2903329" y="3769372"/>
                  <a:pt x="2903329" y="3767749"/>
                </a:cubicBezTo>
                <a:cubicBezTo>
                  <a:pt x="2903329" y="3767670"/>
                  <a:pt x="2903332" y="3767591"/>
                  <a:pt x="2903338" y="3767513"/>
                </a:cubicBezTo>
                <a:cubicBezTo>
                  <a:pt x="2903463" y="3766019"/>
                  <a:pt x="2904772" y="3764910"/>
                  <a:pt x="2906263" y="3765035"/>
                </a:cubicBezTo>
                <a:close/>
                <a:moveTo>
                  <a:pt x="3253360" y="3761190"/>
                </a:moveTo>
                <a:cubicBezTo>
                  <a:pt x="3255852" y="3761190"/>
                  <a:pt x="3257873" y="3763215"/>
                  <a:pt x="3257873" y="3765713"/>
                </a:cubicBezTo>
                <a:cubicBezTo>
                  <a:pt x="3257873" y="3768211"/>
                  <a:pt x="3255852" y="3770236"/>
                  <a:pt x="3253360" y="3770236"/>
                </a:cubicBezTo>
                <a:cubicBezTo>
                  <a:pt x="3250867" y="3770236"/>
                  <a:pt x="3248846" y="3768211"/>
                  <a:pt x="3248846" y="3765713"/>
                </a:cubicBezTo>
                <a:cubicBezTo>
                  <a:pt x="3248846" y="3763215"/>
                  <a:pt x="3250867" y="3761190"/>
                  <a:pt x="3253360" y="3761190"/>
                </a:cubicBezTo>
                <a:close/>
                <a:moveTo>
                  <a:pt x="5290583" y="3759380"/>
                </a:moveTo>
                <a:cubicBezTo>
                  <a:pt x="5301002" y="3759503"/>
                  <a:pt x="5309418" y="3767936"/>
                  <a:pt x="5309540" y="3778378"/>
                </a:cubicBezTo>
                <a:cubicBezTo>
                  <a:pt x="5309542" y="3778528"/>
                  <a:pt x="5309542" y="3778678"/>
                  <a:pt x="5309540" y="3778828"/>
                </a:cubicBezTo>
                <a:cubicBezTo>
                  <a:pt x="5309416" y="3789444"/>
                  <a:pt x="5300728" y="3797950"/>
                  <a:pt x="5290134" y="3797826"/>
                </a:cubicBezTo>
                <a:cubicBezTo>
                  <a:pt x="5279541" y="3797702"/>
                  <a:pt x="5271053" y="3788994"/>
                  <a:pt x="5271177" y="3778378"/>
                </a:cubicBezTo>
                <a:cubicBezTo>
                  <a:pt x="5271301" y="3767761"/>
                  <a:pt x="5279990" y="3759256"/>
                  <a:pt x="5290583" y="3759380"/>
                </a:cubicBezTo>
                <a:close/>
                <a:moveTo>
                  <a:pt x="5705837" y="3753049"/>
                </a:moveTo>
                <a:cubicBezTo>
                  <a:pt x="5718800" y="3753049"/>
                  <a:pt x="5729308" y="3763580"/>
                  <a:pt x="5729308" y="3776569"/>
                </a:cubicBezTo>
                <a:cubicBezTo>
                  <a:pt x="5729308" y="3789559"/>
                  <a:pt x="5718800" y="3800089"/>
                  <a:pt x="5705837" y="3800089"/>
                </a:cubicBezTo>
                <a:cubicBezTo>
                  <a:pt x="5692875" y="3800089"/>
                  <a:pt x="5682366" y="3789559"/>
                  <a:pt x="5682366" y="3776569"/>
                </a:cubicBezTo>
                <a:cubicBezTo>
                  <a:pt x="5682366" y="3763580"/>
                  <a:pt x="5692875" y="3753049"/>
                  <a:pt x="5705837" y="3753049"/>
                </a:cubicBezTo>
                <a:close/>
                <a:moveTo>
                  <a:pt x="6118608" y="3746716"/>
                </a:moveTo>
                <a:cubicBezTo>
                  <a:pt x="6134437" y="3746716"/>
                  <a:pt x="6147269" y="3759575"/>
                  <a:pt x="6147269" y="3775438"/>
                </a:cubicBezTo>
                <a:cubicBezTo>
                  <a:pt x="6147269" y="3791300"/>
                  <a:pt x="6134437" y="3804160"/>
                  <a:pt x="6118608" y="3804160"/>
                </a:cubicBezTo>
                <a:cubicBezTo>
                  <a:pt x="6102778" y="3804160"/>
                  <a:pt x="6089946" y="3791300"/>
                  <a:pt x="6089946" y="3775438"/>
                </a:cubicBezTo>
                <a:cubicBezTo>
                  <a:pt x="6089946" y="3759575"/>
                  <a:pt x="6102779" y="3746716"/>
                  <a:pt x="6118608" y="3746716"/>
                </a:cubicBezTo>
                <a:close/>
                <a:moveTo>
                  <a:pt x="6530024" y="3740836"/>
                </a:moveTo>
                <a:cubicBezTo>
                  <a:pt x="6548471" y="3740836"/>
                  <a:pt x="6563426" y="3755822"/>
                  <a:pt x="6563425" y="3774308"/>
                </a:cubicBezTo>
                <a:cubicBezTo>
                  <a:pt x="6563426" y="3774383"/>
                  <a:pt x="6563426" y="3774458"/>
                  <a:pt x="6563426" y="3774533"/>
                </a:cubicBezTo>
                <a:cubicBezTo>
                  <a:pt x="6563426" y="3793143"/>
                  <a:pt x="6548371" y="3808231"/>
                  <a:pt x="6529800" y="3808231"/>
                </a:cubicBezTo>
                <a:cubicBezTo>
                  <a:pt x="6511229" y="3808232"/>
                  <a:pt x="6496174" y="3793145"/>
                  <a:pt x="6496173" y="3774535"/>
                </a:cubicBezTo>
                <a:cubicBezTo>
                  <a:pt x="6496172" y="3755924"/>
                  <a:pt x="6511227" y="3740837"/>
                  <a:pt x="6529799" y="3740837"/>
                </a:cubicBezTo>
                <a:lnTo>
                  <a:pt x="6529798" y="3740837"/>
                </a:lnTo>
                <a:cubicBezTo>
                  <a:pt x="6529874" y="3740836"/>
                  <a:pt x="6529949" y="3740836"/>
                  <a:pt x="6530024" y="3740836"/>
                </a:cubicBezTo>
                <a:close/>
                <a:moveTo>
                  <a:pt x="6939409" y="3733826"/>
                </a:moveTo>
                <a:cubicBezTo>
                  <a:pt x="6939560" y="3733825"/>
                  <a:pt x="6939711" y="3733825"/>
                  <a:pt x="6939862" y="3733826"/>
                </a:cubicBezTo>
                <a:cubicBezTo>
                  <a:pt x="6961798" y="3733951"/>
                  <a:pt x="6979479" y="3751873"/>
                  <a:pt x="6979355" y="3773855"/>
                </a:cubicBezTo>
                <a:cubicBezTo>
                  <a:pt x="6979355" y="3795964"/>
                  <a:pt x="6961471" y="3813886"/>
                  <a:pt x="6939409" y="3813886"/>
                </a:cubicBezTo>
                <a:cubicBezTo>
                  <a:pt x="6917348" y="3813886"/>
                  <a:pt x="6899464" y="3795964"/>
                  <a:pt x="6899464" y="3773855"/>
                </a:cubicBezTo>
                <a:cubicBezTo>
                  <a:pt x="6899464" y="3751747"/>
                  <a:pt x="6917348" y="3733826"/>
                  <a:pt x="6939409" y="3733826"/>
                </a:cubicBezTo>
                <a:close/>
                <a:moveTo>
                  <a:pt x="3740380" y="3717090"/>
                </a:moveTo>
                <a:cubicBezTo>
                  <a:pt x="3744369" y="3717090"/>
                  <a:pt x="3747602" y="3720330"/>
                  <a:pt x="3747602" y="3724327"/>
                </a:cubicBezTo>
                <a:cubicBezTo>
                  <a:pt x="3747602" y="3728324"/>
                  <a:pt x="3744368" y="3731564"/>
                  <a:pt x="3740380" y="3731564"/>
                </a:cubicBezTo>
                <a:cubicBezTo>
                  <a:pt x="3736391" y="3731564"/>
                  <a:pt x="3733158" y="3728324"/>
                  <a:pt x="3733158" y="3724327"/>
                </a:cubicBezTo>
                <a:cubicBezTo>
                  <a:pt x="3733158" y="3720330"/>
                  <a:pt x="3736392" y="3717090"/>
                  <a:pt x="3740380" y="3717090"/>
                </a:cubicBezTo>
                <a:close/>
                <a:moveTo>
                  <a:pt x="2375912" y="3706914"/>
                </a:moveTo>
                <a:lnTo>
                  <a:pt x="2378169" y="3706914"/>
                </a:lnTo>
                <a:cubicBezTo>
                  <a:pt x="2378169" y="3707539"/>
                  <a:pt x="2377664" y="3708045"/>
                  <a:pt x="2377040" y="3708045"/>
                </a:cubicBezTo>
                <a:cubicBezTo>
                  <a:pt x="2376417" y="3708045"/>
                  <a:pt x="2375912" y="3707539"/>
                  <a:pt x="2375912" y="3706914"/>
                </a:cubicBezTo>
                <a:close/>
                <a:moveTo>
                  <a:pt x="2735422" y="3705783"/>
                </a:moveTo>
                <a:cubicBezTo>
                  <a:pt x="2736585" y="3705776"/>
                  <a:pt x="2737562" y="3706659"/>
                  <a:pt x="2737679" y="3707818"/>
                </a:cubicBezTo>
                <a:cubicBezTo>
                  <a:pt x="2737679" y="3709067"/>
                  <a:pt x="2736668" y="3710079"/>
                  <a:pt x="2735422" y="3710079"/>
                </a:cubicBezTo>
                <a:cubicBezTo>
                  <a:pt x="2734175" y="3710079"/>
                  <a:pt x="2733165" y="3709067"/>
                  <a:pt x="2733165" y="3707818"/>
                </a:cubicBezTo>
                <a:cubicBezTo>
                  <a:pt x="2733281" y="3706659"/>
                  <a:pt x="2734259" y="3705776"/>
                  <a:pt x="2735422" y="3705783"/>
                </a:cubicBezTo>
                <a:close/>
                <a:moveTo>
                  <a:pt x="1926130" y="3705556"/>
                </a:moveTo>
                <a:cubicBezTo>
                  <a:pt x="1926379" y="3705556"/>
                  <a:pt x="1926581" y="3705759"/>
                  <a:pt x="1926581" y="3706009"/>
                </a:cubicBezTo>
                <a:cubicBezTo>
                  <a:pt x="1926581" y="3706258"/>
                  <a:pt x="1926379" y="3706461"/>
                  <a:pt x="1926130" y="3706461"/>
                </a:cubicBezTo>
                <a:cubicBezTo>
                  <a:pt x="1925880" y="3706461"/>
                  <a:pt x="1925678" y="3706258"/>
                  <a:pt x="1925678" y="3706009"/>
                </a:cubicBezTo>
                <a:cubicBezTo>
                  <a:pt x="1925678" y="3705759"/>
                  <a:pt x="1925880" y="3705556"/>
                  <a:pt x="1926130" y="3705556"/>
                </a:cubicBezTo>
                <a:close/>
                <a:moveTo>
                  <a:pt x="4193321" y="3696737"/>
                </a:moveTo>
                <a:cubicBezTo>
                  <a:pt x="4198842" y="3696858"/>
                  <a:pt x="4203253" y="3701379"/>
                  <a:pt x="4203251" y="3706912"/>
                </a:cubicBezTo>
                <a:cubicBezTo>
                  <a:pt x="4203251" y="3706987"/>
                  <a:pt x="4203251" y="3707062"/>
                  <a:pt x="4203249" y="3707137"/>
                </a:cubicBezTo>
                <a:cubicBezTo>
                  <a:pt x="4203124" y="3712756"/>
                  <a:pt x="4198478" y="3717210"/>
                  <a:pt x="4192870" y="3717086"/>
                </a:cubicBezTo>
                <a:cubicBezTo>
                  <a:pt x="4187263" y="3716960"/>
                  <a:pt x="4182818" y="3712304"/>
                  <a:pt x="4182943" y="3706684"/>
                </a:cubicBezTo>
                <a:cubicBezTo>
                  <a:pt x="4183067" y="3701066"/>
                  <a:pt x="4187714" y="3696612"/>
                  <a:pt x="4193321" y="3696737"/>
                </a:cubicBezTo>
                <a:close/>
                <a:moveTo>
                  <a:pt x="2555780" y="3686333"/>
                </a:moveTo>
                <a:lnTo>
                  <a:pt x="2557359" y="3688141"/>
                </a:lnTo>
                <a:cubicBezTo>
                  <a:pt x="2557359" y="3689017"/>
                  <a:pt x="2556652" y="3689726"/>
                  <a:pt x="2555779" y="3689726"/>
                </a:cubicBezTo>
                <a:cubicBezTo>
                  <a:pt x="2555699" y="3689737"/>
                  <a:pt x="2555618" y="3689742"/>
                  <a:pt x="2555537" y="3689742"/>
                </a:cubicBezTo>
                <a:cubicBezTo>
                  <a:pt x="2554665" y="3689732"/>
                  <a:pt x="2553965" y="3689017"/>
                  <a:pt x="2553974" y="3688143"/>
                </a:cubicBezTo>
                <a:close/>
                <a:moveTo>
                  <a:pt x="2555779" y="3686333"/>
                </a:moveTo>
                <a:lnTo>
                  <a:pt x="2555780" y="3686333"/>
                </a:lnTo>
                <a:lnTo>
                  <a:pt x="2555780" y="3686333"/>
                </a:lnTo>
                <a:close/>
                <a:moveTo>
                  <a:pt x="4629112" y="3683846"/>
                </a:moveTo>
                <a:cubicBezTo>
                  <a:pt x="4636840" y="3683846"/>
                  <a:pt x="4643105" y="3690123"/>
                  <a:pt x="4643105" y="3697868"/>
                </a:cubicBezTo>
                <a:cubicBezTo>
                  <a:pt x="4643105" y="3705611"/>
                  <a:pt x="4636840" y="3711890"/>
                  <a:pt x="4629112" y="3711890"/>
                </a:cubicBezTo>
                <a:cubicBezTo>
                  <a:pt x="4628961" y="3711892"/>
                  <a:pt x="4628809" y="3711892"/>
                  <a:pt x="4628657" y="3711890"/>
                </a:cubicBezTo>
                <a:cubicBezTo>
                  <a:pt x="4621055" y="3711764"/>
                  <a:pt x="4614994" y="3705486"/>
                  <a:pt x="4615120" y="3697868"/>
                </a:cubicBezTo>
                <a:cubicBezTo>
                  <a:pt x="4615120" y="3690124"/>
                  <a:pt x="4621384" y="3683846"/>
                  <a:pt x="4629112" y="3683846"/>
                </a:cubicBezTo>
                <a:close/>
                <a:moveTo>
                  <a:pt x="5055197" y="3675478"/>
                </a:moveTo>
                <a:cubicBezTo>
                  <a:pt x="5064795" y="3675478"/>
                  <a:pt x="5072575" y="3683274"/>
                  <a:pt x="5072575" y="3692893"/>
                </a:cubicBezTo>
                <a:cubicBezTo>
                  <a:pt x="5072575" y="3702509"/>
                  <a:pt x="5064795" y="3710307"/>
                  <a:pt x="5055197" y="3710307"/>
                </a:cubicBezTo>
                <a:cubicBezTo>
                  <a:pt x="5045600" y="3710307"/>
                  <a:pt x="5037820" y="3702509"/>
                  <a:pt x="5037820" y="3692893"/>
                </a:cubicBezTo>
                <a:cubicBezTo>
                  <a:pt x="5037820" y="3683274"/>
                  <a:pt x="5045600" y="3675478"/>
                  <a:pt x="5055197" y="3675478"/>
                </a:cubicBezTo>
                <a:close/>
                <a:moveTo>
                  <a:pt x="5475642" y="3667562"/>
                </a:moveTo>
                <a:cubicBezTo>
                  <a:pt x="5488106" y="3667562"/>
                  <a:pt x="5498210" y="3677687"/>
                  <a:pt x="5498210" y="3690179"/>
                </a:cubicBezTo>
                <a:cubicBezTo>
                  <a:pt x="5498210" y="3702669"/>
                  <a:pt x="5488106" y="3712794"/>
                  <a:pt x="5475642" y="3712794"/>
                </a:cubicBezTo>
                <a:cubicBezTo>
                  <a:pt x="5463178" y="3712794"/>
                  <a:pt x="5453074" y="3702669"/>
                  <a:pt x="5453074" y="3690179"/>
                </a:cubicBezTo>
                <a:cubicBezTo>
                  <a:pt x="5453074" y="3677687"/>
                  <a:pt x="5463178" y="3667562"/>
                  <a:pt x="5475642" y="3667562"/>
                </a:cubicBezTo>
                <a:close/>
                <a:moveTo>
                  <a:pt x="3443835" y="3665527"/>
                </a:moveTo>
                <a:cubicBezTo>
                  <a:pt x="3446951" y="3665527"/>
                  <a:pt x="3449477" y="3668058"/>
                  <a:pt x="3449477" y="3671181"/>
                </a:cubicBezTo>
                <a:cubicBezTo>
                  <a:pt x="3449477" y="3674304"/>
                  <a:pt x="3446951" y="3676834"/>
                  <a:pt x="3443835" y="3676834"/>
                </a:cubicBezTo>
                <a:cubicBezTo>
                  <a:pt x="3440719" y="3676834"/>
                  <a:pt x="3438193" y="3674304"/>
                  <a:pt x="3438193" y="3671181"/>
                </a:cubicBezTo>
                <a:cubicBezTo>
                  <a:pt x="3438309" y="3668107"/>
                  <a:pt x="3440768" y="3665643"/>
                  <a:pt x="3443835" y="3665527"/>
                </a:cubicBezTo>
                <a:close/>
                <a:moveTo>
                  <a:pt x="5892249" y="3660325"/>
                </a:moveTo>
                <a:cubicBezTo>
                  <a:pt x="5907206" y="3660325"/>
                  <a:pt x="5919331" y="3672476"/>
                  <a:pt x="5919331" y="3687465"/>
                </a:cubicBezTo>
                <a:cubicBezTo>
                  <a:pt x="5919331" y="3702452"/>
                  <a:pt x="5907206" y="3714602"/>
                  <a:pt x="5892249" y="3714602"/>
                </a:cubicBezTo>
                <a:cubicBezTo>
                  <a:pt x="5877292" y="3714602"/>
                  <a:pt x="5865167" y="3702452"/>
                  <a:pt x="5865167" y="3687465"/>
                </a:cubicBezTo>
                <a:cubicBezTo>
                  <a:pt x="5865167" y="3672476"/>
                  <a:pt x="5877292" y="3660325"/>
                  <a:pt x="5892249" y="3660325"/>
                </a:cubicBezTo>
                <a:close/>
                <a:moveTo>
                  <a:pt x="6306374" y="3653766"/>
                </a:moveTo>
                <a:cubicBezTo>
                  <a:pt x="6321951" y="3655079"/>
                  <a:pt x="6334310" y="3667464"/>
                  <a:pt x="6335621" y="3683074"/>
                </a:cubicBezTo>
                <a:cubicBezTo>
                  <a:pt x="6337105" y="3700748"/>
                  <a:pt x="6324011" y="3716281"/>
                  <a:pt x="6306374" y="3717768"/>
                </a:cubicBezTo>
                <a:cubicBezTo>
                  <a:pt x="6304586" y="3717919"/>
                  <a:pt x="6302788" y="3717919"/>
                  <a:pt x="6301000" y="3717768"/>
                </a:cubicBezTo>
                <a:cubicBezTo>
                  <a:pt x="6283364" y="3716281"/>
                  <a:pt x="6270269" y="3700748"/>
                  <a:pt x="6271754" y="3683074"/>
                </a:cubicBezTo>
                <a:cubicBezTo>
                  <a:pt x="6273238" y="3665401"/>
                  <a:pt x="6288738" y="3652279"/>
                  <a:pt x="6306374" y="3653766"/>
                </a:cubicBezTo>
                <a:close/>
                <a:moveTo>
                  <a:pt x="3111858" y="3648792"/>
                </a:moveTo>
                <a:cubicBezTo>
                  <a:pt x="3113976" y="3648792"/>
                  <a:pt x="3115694" y="3650512"/>
                  <a:pt x="3115694" y="3652637"/>
                </a:cubicBezTo>
                <a:cubicBezTo>
                  <a:pt x="3115694" y="3654760"/>
                  <a:pt x="3113976" y="3656481"/>
                  <a:pt x="3111858" y="3656481"/>
                </a:cubicBezTo>
                <a:cubicBezTo>
                  <a:pt x="3109739" y="3656481"/>
                  <a:pt x="3108021" y="3654760"/>
                  <a:pt x="3108021" y="3652637"/>
                </a:cubicBezTo>
                <a:cubicBezTo>
                  <a:pt x="3108021" y="3650512"/>
                  <a:pt x="3109739" y="3648792"/>
                  <a:pt x="3111858" y="3648792"/>
                </a:cubicBezTo>
                <a:close/>
                <a:moveTo>
                  <a:pt x="6718468" y="3646529"/>
                </a:moveTo>
                <a:cubicBezTo>
                  <a:pt x="6739532" y="3646529"/>
                  <a:pt x="6756608" y="3663641"/>
                  <a:pt x="6756608" y="3684749"/>
                </a:cubicBezTo>
                <a:cubicBezTo>
                  <a:pt x="6756608" y="3705859"/>
                  <a:pt x="6739532" y="3722970"/>
                  <a:pt x="6718468" y="3722970"/>
                </a:cubicBezTo>
                <a:cubicBezTo>
                  <a:pt x="6697404" y="3722970"/>
                  <a:pt x="6680328" y="3705859"/>
                  <a:pt x="6680328" y="3684749"/>
                </a:cubicBezTo>
                <a:cubicBezTo>
                  <a:pt x="6680328" y="3663641"/>
                  <a:pt x="6697404" y="3646529"/>
                  <a:pt x="6718468" y="3646529"/>
                </a:cubicBezTo>
                <a:close/>
                <a:moveTo>
                  <a:pt x="3923632" y="3627307"/>
                </a:moveTo>
                <a:cubicBezTo>
                  <a:pt x="3928244" y="3627307"/>
                  <a:pt x="3931983" y="3631053"/>
                  <a:pt x="3931983" y="3635674"/>
                </a:cubicBezTo>
                <a:cubicBezTo>
                  <a:pt x="3931983" y="3640296"/>
                  <a:pt x="3928244" y="3644041"/>
                  <a:pt x="3923632" y="3644041"/>
                </a:cubicBezTo>
                <a:cubicBezTo>
                  <a:pt x="3919021" y="3644041"/>
                  <a:pt x="3915282" y="3640296"/>
                  <a:pt x="3915282" y="3635674"/>
                </a:cubicBezTo>
                <a:cubicBezTo>
                  <a:pt x="3915282" y="3631053"/>
                  <a:pt x="3919021" y="3627307"/>
                  <a:pt x="3923632" y="3627307"/>
                </a:cubicBezTo>
                <a:close/>
                <a:moveTo>
                  <a:pt x="4375221" y="3606728"/>
                </a:moveTo>
                <a:cubicBezTo>
                  <a:pt x="4382076" y="3606728"/>
                  <a:pt x="4387633" y="3612297"/>
                  <a:pt x="4387633" y="3619168"/>
                </a:cubicBezTo>
                <a:cubicBezTo>
                  <a:pt x="4387633" y="3626036"/>
                  <a:pt x="4382076" y="3631605"/>
                  <a:pt x="4375221" y="3631605"/>
                </a:cubicBezTo>
                <a:cubicBezTo>
                  <a:pt x="4368365" y="3631605"/>
                  <a:pt x="4362808" y="3626036"/>
                  <a:pt x="4362808" y="3619168"/>
                </a:cubicBezTo>
                <a:cubicBezTo>
                  <a:pt x="4362808" y="3612297"/>
                  <a:pt x="4368365" y="3606728"/>
                  <a:pt x="4375221" y="3606728"/>
                </a:cubicBezTo>
                <a:close/>
                <a:moveTo>
                  <a:pt x="2077109" y="3604921"/>
                </a:moveTo>
                <a:cubicBezTo>
                  <a:pt x="2077732" y="3604921"/>
                  <a:pt x="2078238" y="3605425"/>
                  <a:pt x="2078238" y="3606051"/>
                </a:cubicBezTo>
                <a:cubicBezTo>
                  <a:pt x="2078238" y="3606675"/>
                  <a:pt x="2077733" y="3607182"/>
                  <a:pt x="2077109" y="3607182"/>
                </a:cubicBezTo>
                <a:cubicBezTo>
                  <a:pt x="2076486" y="3607182"/>
                  <a:pt x="2075981" y="3606675"/>
                  <a:pt x="2075981" y="3606051"/>
                </a:cubicBezTo>
                <a:cubicBezTo>
                  <a:pt x="2075981" y="3605425"/>
                  <a:pt x="2076486" y="3604921"/>
                  <a:pt x="2077109" y="3604921"/>
                </a:cubicBezTo>
                <a:close/>
                <a:moveTo>
                  <a:pt x="4811462" y="3593612"/>
                </a:moveTo>
                <a:cubicBezTo>
                  <a:pt x="4820436" y="3593612"/>
                  <a:pt x="4827711" y="3600902"/>
                  <a:pt x="4827711" y="3609895"/>
                </a:cubicBezTo>
                <a:cubicBezTo>
                  <a:pt x="4827711" y="3618888"/>
                  <a:pt x="4820436" y="3626178"/>
                  <a:pt x="4811462" y="3626178"/>
                </a:cubicBezTo>
                <a:cubicBezTo>
                  <a:pt x="4802488" y="3626178"/>
                  <a:pt x="4795213" y="3618888"/>
                  <a:pt x="4795213" y="3609895"/>
                </a:cubicBezTo>
                <a:cubicBezTo>
                  <a:pt x="4795213" y="3600902"/>
                  <a:pt x="4802488" y="3593612"/>
                  <a:pt x="4811462" y="3593612"/>
                </a:cubicBezTo>
                <a:close/>
                <a:moveTo>
                  <a:pt x="5238903" y="3584113"/>
                </a:moveTo>
                <a:cubicBezTo>
                  <a:pt x="5249996" y="3584113"/>
                  <a:pt x="5258988" y="3593124"/>
                  <a:pt x="5258988" y="3604240"/>
                </a:cubicBezTo>
                <a:cubicBezTo>
                  <a:pt x="5258988" y="3615359"/>
                  <a:pt x="5249996" y="3624369"/>
                  <a:pt x="5238903" y="3624369"/>
                </a:cubicBezTo>
                <a:cubicBezTo>
                  <a:pt x="5227810" y="3624369"/>
                  <a:pt x="5218817" y="3615359"/>
                  <a:pt x="5218817" y="3604240"/>
                </a:cubicBezTo>
                <a:cubicBezTo>
                  <a:pt x="5218817" y="3593124"/>
                  <a:pt x="5227810" y="3584113"/>
                  <a:pt x="5238903" y="3584113"/>
                </a:cubicBezTo>
                <a:close/>
                <a:moveTo>
                  <a:pt x="5660474" y="3575519"/>
                </a:moveTo>
                <a:cubicBezTo>
                  <a:pt x="5674434" y="3575519"/>
                  <a:pt x="5685750" y="3586860"/>
                  <a:pt x="5685750" y="3600849"/>
                </a:cubicBezTo>
                <a:cubicBezTo>
                  <a:pt x="5685750" y="3614838"/>
                  <a:pt x="5674434" y="3626177"/>
                  <a:pt x="5660474" y="3626177"/>
                </a:cubicBezTo>
                <a:cubicBezTo>
                  <a:pt x="5646514" y="3626177"/>
                  <a:pt x="5635198" y="3614838"/>
                  <a:pt x="5635198" y="3600849"/>
                </a:cubicBezTo>
                <a:cubicBezTo>
                  <a:pt x="5635198" y="3586860"/>
                  <a:pt x="5646514" y="3575519"/>
                  <a:pt x="5660474" y="3575519"/>
                </a:cubicBezTo>
                <a:close/>
                <a:moveTo>
                  <a:pt x="3632504" y="3571447"/>
                </a:moveTo>
                <a:cubicBezTo>
                  <a:pt x="3632581" y="3571447"/>
                  <a:pt x="3632657" y="3571449"/>
                  <a:pt x="3632733" y="3571451"/>
                </a:cubicBezTo>
                <a:cubicBezTo>
                  <a:pt x="3636720" y="3571576"/>
                  <a:pt x="3639851" y="3574917"/>
                  <a:pt x="3639726" y="3578912"/>
                </a:cubicBezTo>
                <a:cubicBezTo>
                  <a:pt x="3639726" y="3578985"/>
                  <a:pt x="3639725" y="3579059"/>
                  <a:pt x="3639723" y="3579133"/>
                </a:cubicBezTo>
                <a:cubicBezTo>
                  <a:pt x="3639598" y="3583253"/>
                  <a:pt x="3636164" y="3586493"/>
                  <a:pt x="3632053" y="3586368"/>
                </a:cubicBezTo>
                <a:cubicBezTo>
                  <a:pt x="3627942" y="3586242"/>
                  <a:pt x="3624710" y="3582802"/>
                  <a:pt x="3624834" y="3578681"/>
                </a:cubicBezTo>
                <a:cubicBezTo>
                  <a:pt x="3624959" y="3574561"/>
                  <a:pt x="3628393" y="3571323"/>
                  <a:pt x="3632504" y="3571447"/>
                </a:cubicBezTo>
                <a:close/>
                <a:moveTo>
                  <a:pt x="6078436" y="3568055"/>
                </a:moveTo>
                <a:cubicBezTo>
                  <a:pt x="6095138" y="3568055"/>
                  <a:pt x="6108678" y="3581624"/>
                  <a:pt x="6108678" y="3598360"/>
                </a:cubicBezTo>
                <a:cubicBezTo>
                  <a:pt x="6108678" y="3615097"/>
                  <a:pt x="6095138" y="3628664"/>
                  <a:pt x="6078436" y="3628664"/>
                </a:cubicBezTo>
                <a:cubicBezTo>
                  <a:pt x="6061735" y="3628664"/>
                  <a:pt x="6048195" y="3615097"/>
                  <a:pt x="6048195" y="3598360"/>
                </a:cubicBezTo>
                <a:cubicBezTo>
                  <a:pt x="6048195" y="3581624"/>
                  <a:pt x="6061735" y="3568055"/>
                  <a:pt x="6078436" y="3568055"/>
                </a:cubicBezTo>
                <a:close/>
                <a:moveTo>
                  <a:pt x="2952526" y="3562854"/>
                </a:moveTo>
                <a:cubicBezTo>
                  <a:pt x="2954645" y="3562854"/>
                  <a:pt x="2956363" y="3564575"/>
                  <a:pt x="2956363" y="3566699"/>
                </a:cubicBezTo>
                <a:cubicBezTo>
                  <a:pt x="2956363" y="3568822"/>
                  <a:pt x="2954645" y="3570543"/>
                  <a:pt x="2952526" y="3570543"/>
                </a:cubicBezTo>
                <a:cubicBezTo>
                  <a:pt x="2950408" y="3570543"/>
                  <a:pt x="2948690" y="3568822"/>
                  <a:pt x="2948690" y="3566699"/>
                </a:cubicBezTo>
                <a:cubicBezTo>
                  <a:pt x="2948690" y="3564575"/>
                  <a:pt x="2950408" y="3562854"/>
                  <a:pt x="2952526" y="3562854"/>
                </a:cubicBezTo>
                <a:close/>
                <a:moveTo>
                  <a:pt x="6493463" y="3560591"/>
                </a:moveTo>
                <a:cubicBezTo>
                  <a:pt x="6513192" y="3560715"/>
                  <a:pt x="6529121" y="3576778"/>
                  <a:pt x="6529120" y="3596550"/>
                </a:cubicBezTo>
                <a:cubicBezTo>
                  <a:pt x="6529120" y="3596625"/>
                  <a:pt x="6529120" y="3596700"/>
                  <a:pt x="6529120" y="3596775"/>
                </a:cubicBezTo>
                <a:cubicBezTo>
                  <a:pt x="6528995" y="3616635"/>
                  <a:pt x="6512829" y="3632633"/>
                  <a:pt x="6493011" y="3632508"/>
                </a:cubicBezTo>
                <a:cubicBezTo>
                  <a:pt x="6473194" y="3632383"/>
                  <a:pt x="6457230" y="3616183"/>
                  <a:pt x="6457355" y="3596323"/>
                </a:cubicBezTo>
                <a:cubicBezTo>
                  <a:pt x="6457479" y="3576464"/>
                  <a:pt x="6473646" y="3560466"/>
                  <a:pt x="6493463" y="3560591"/>
                </a:cubicBezTo>
                <a:close/>
                <a:moveTo>
                  <a:pt x="6906460" y="3553127"/>
                </a:moveTo>
                <a:cubicBezTo>
                  <a:pt x="6929643" y="3553127"/>
                  <a:pt x="6948437" y="3571960"/>
                  <a:pt x="6948437" y="3595192"/>
                </a:cubicBezTo>
                <a:cubicBezTo>
                  <a:pt x="6948437" y="3618425"/>
                  <a:pt x="6929644" y="3637258"/>
                  <a:pt x="6906460" y="3637258"/>
                </a:cubicBezTo>
                <a:cubicBezTo>
                  <a:pt x="6883278" y="3637258"/>
                  <a:pt x="6864484" y="3618425"/>
                  <a:pt x="6864484" y="3595192"/>
                </a:cubicBezTo>
                <a:cubicBezTo>
                  <a:pt x="6864484" y="3571960"/>
                  <a:pt x="6883277" y="3553127"/>
                  <a:pt x="6906460" y="3553127"/>
                </a:cubicBezTo>
                <a:close/>
                <a:moveTo>
                  <a:pt x="3311134" y="3542275"/>
                </a:moveTo>
                <a:cubicBezTo>
                  <a:pt x="3314164" y="3542273"/>
                  <a:pt x="3316654" y="3544669"/>
                  <a:pt x="3316776" y="3547703"/>
                </a:cubicBezTo>
                <a:cubicBezTo>
                  <a:pt x="3316778" y="3547777"/>
                  <a:pt x="3316780" y="3547850"/>
                  <a:pt x="3316780" y="3547924"/>
                </a:cubicBezTo>
                <a:cubicBezTo>
                  <a:pt x="3316782" y="3551046"/>
                  <a:pt x="3314259" y="3553580"/>
                  <a:pt x="3311143" y="3553583"/>
                </a:cubicBezTo>
                <a:cubicBezTo>
                  <a:pt x="3308026" y="3553584"/>
                  <a:pt x="3305498" y="3551055"/>
                  <a:pt x="3305496" y="3547932"/>
                </a:cubicBezTo>
                <a:cubicBezTo>
                  <a:pt x="3305494" y="3544810"/>
                  <a:pt x="3308017" y="3542277"/>
                  <a:pt x="3311134" y="3542275"/>
                </a:cubicBezTo>
                <a:close/>
                <a:moveTo>
                  <a:pt x="4106434" y="3536846"/>
                </a:moveTo>
                <a:cubicBezTo>
                  <a:pt x="4112292" y="3536846"/>
                  <a:pt x="4117041" y="3541605"/>
                  <a:pt x="4117041" y="3547475"/>
                </a:cubicBezTo>
                <a:cubicBezTo>
                  <a:pt x="4117041" y="3553346"/>
                  <a:pt x="4112292" y="3558105"/>
                  <a:pt x="4106434" y="3558105"/>
                </a:cubicBezTo>
                <a:cubicBezTo>
                  <a:pt x="4100576" y="3558105"/>
                  <a:pt x="4095827" y="3553346"/>
                  <a:pt x="4095827" y="3547475"/>
                </a:cubicBezTo>
                <a:cubicBezTo>
                  <a:pt x="4095827" y="3541605"/>
                  <a:pt x="4100576" y="3536846"/>
                  <a:pt x="4106434" y="3536846"/>
                </a:cubicBezTo>
                <a:close/>
                <a:moveTo>
                  <a:pt x="2243662" y="3533681"/>
                </a:moveTo>
                <a:lnTo>
                  <a:pt x="2244791" y="3534812"/>
                </a:lnTo>
                <a:cubicBezTo>
                  <a:pt x="2244791" y="3535435"/>
                  <a:pt x="2244286" y="3535942"/>
                  <a:pt x="2243662" y="3535942"/>
                </a:cubicBezTo>
                <a:cubicBezTo>
                  <a:pt x="2243039" y="3535942"/>
                  <a:pt x="2242534" y="3535435"/>
                  <a:pt x="2242534" y="3534812"/>
                </a:cubicBezTo>
                <a:cubicBezTo>
                  <a:pt x="2242534" y="3534186"/>
                  <a:pt x="2243039" y="3533681"/>
                  <a:pt x="2243662" y="3533681"/>
                </a:cubicBezTo>
                <a:close/>
                <a:moveTo>
                  <a:pt x="4557796" y="3516722"/>
                </a:moveTo>
                <a:cubicBezTo>
                  <a:pt x="4565773" y="3516722"/>
                  <a:pt x="4572240" y="3523201"/>
                  <a:pt x="4572240" y="3531194"/>
                </a:cubicBezTo>
                <a:cubicBezTo>
                  <a:pt x="4572242" y="3531344"/>
                  <a:pt x="4572242" y="3531493"/>
                  <a:pt x="4572240" y="3531644"/>
                </a:cubicBezTo>
                <a:cubicBezTo>
                  <a:pt x="4572116" y="3539759"/>
                  <a:pt x="4565449" y="3546239"/>
                  <a:pt x="4557348" y="3546117"/>
                </a:cubicBezTo>
                <a:cubicBezTo>
                  <a:pt x="4549248" y="3545993"/>
                  <a:pt x="4542781" y="3539311"/>
                  <a:pt x="4542905" y="3531194"/>
                </a:cubicBezTo>
                <a:cubicBezTo>
                  <a:pt x="4543028" y="3523077"/>
                  <a:pt x="4549696" y="3516596"/>
                  <a:pt x="4557796" y="3516722"/>
                </a:cubicBezTo>
                <a:close/>
                <a:moveTo>
                  <a:pt x="2780332" y="3507222"/>
                </a:moveTo>
                <a:cubicBezTo>
                  <a:pt x="2782202" y="3507222"/>
                  <a:pt x="2783718" y="3508743"/>
                  <a:pt x="2783718" y="3510615"/>
                </a:cubicBezTo>
                <a:cubicBezTo>
                  <a:pt x="2783718" y="3512490"/>
                  <a:pt x="2782202" y="3514008"/>
                  <a:pt x="2780332" y="3514008"/>
                </a:cubicBezTo>
                <a:cubicBezTo>
                  <a:pt x="2778463" y="3514008"/>
                  <a:pt x="2776947" y="3512490"/>
                  <a:pt x="2776947" y="3510615"/>
                </a:cubicBezTo>
                <a:cubicBezTo>
                  <a:pt x="2776947" y="3508743"/>
                  <a:pt x="2778463" y="3507222"/>
                  <a:pt x="2780332" y="3507222"/>
                </a:cubicBezTo>
                <a:close/>
                <a:moveTo>
                  <a:pt x="4994038" y="3503378"/>
                </a:moveTo>
                <a:cubicBezTo>
                  <a:pt x="5004259" y="3503378"/>
                  <a:pt x="5012544" y="3511681"/>
                  <a:pt x="5012544" y="3521925"/>
                </a:cubicBezTo>
                <a:cubicBezTo>
                  <a:pt x="5012544" y="3532167"/>
                  <a:pt x="5004259" y="3540468"/>
                  <a:pt x="4994038" y="3540468"/>
                </a:cubicBezTo>
                <a:cubicBezTo>
                  <a:pt x="4983817" y="3540468"/>
                  <a:pt x="4975532" y="3532167"/>
                  <a:pt x="4975532" y="3521925"/>
                </a:cubicBezTo>
                <a:cubicBezTo>
                  <a:pt x="4975532" y="3511681"/>
                  <a:pt x="4983817" y="3503378"/>
                  <a:pt x="4994038" y="3503378"/>
                </a:cubicBezTo>
                <a:close/>
                <a:moveTo>
                  <a:pt x="5422381" y="3492522"/>
                </a:moveTo>
                <a:cubicBezTo>
                  <a:pt x="5434845" y="3492522"/>
                  <a:pt x="5444949" y="3502647"/>
                  <a:pt x="5444949" y="3515139"/>
                </a:cubicBezTo>
                <a:cubicBezTo>
                  <a:pt x="5444949" y="3527629"/>
                  <a:pt x="5434845" y="3537751"/>
                  <a:pt x="5422381" y="3537751"/>
                </a:cubicBezTo>
                <a:cubicBezTo>
                  <a:pt x="5409917" y="3537751"/>
                  <a:pt x="5399813" y="3527629"/>
                  <a:pt x="5399813" y="3515139"/>
                </a:cubicBezTo>
                <a:cubicBezTo>
                  <a:pt x="5399813" y="3502647"/>
                  <a:pt x="5409917" y="3492522"/>
                  <a:pt x="5422381" y="3492522"/>
                </a:cubicBezTo>
                <a:close/>
                <a:moveTo>
                  <a:pt x="2420145" y="3492069"/>
                </a:moveTo>
                <a:cubicBezTo>
                  <a:pt x="2421346" y="3492175"/>
                  <a:pt x="2422297" y="3493128"/>
                  <a:pt x="2422402" y="3494331"/>
                </a:cubicBezTo>
                <a:cubicBezTo>
                  <a:pt x="2422402" y="3495581"/>
                  <a:pt x="2421392" y="3496593"/>
                  <a:pt x="2420145" y="3496593"/>
                </a:cubicBezTo>
                <a:cubicBezTo>
                  <a:pt x="2419986" y="3496613"/>
                  <a:pt x="2419825" y="3496613"/>
                  <a:pt x="2419665" y="3496593"/>
                </a:cubicBezTo>
                <a:cubicBezTo>
                  <a:pt x="2418551" y="3496461"/>
                  <a:pt x="2417756" y="3495446"/>
                  <a:pt x="2417888" y="3494331"/>
                </a:cubicBezTo>
                <a:cubicBezTo>
                  <a:pt x="2417888" y="3493082"/>
                  <a:pt x="2418899" y="3492069"/>
                  <a:pt x="2420145" y="3492069"/>
                </a:cubicBezTo>
                <a:close/>
                <a:moveTo>
                  <a:pt x="5845082" y="3483251"/>
                </a:moveTo>
                <a:cubicBezTo>
                  <a:pt x="5860911" y="3483251"/>
                  <a:pt x="5873743" y="3496109"/>
                  <a:pt x="5873743" y="3511971"/>
                </a:cubicBezTo>
                <a:cubicBezTo>
                  <a:pt x="5873743" y="3527834"/>
                  <a:pt x="5860911" y="3540690"/>
                  <a:pt x="5845082" y="3540690"/>
                </a:cubicBezTo>
                <a:cubicBezTo>
                  <a:pt x="5829252" y="3540690"/>
                  <a:pt x="5816420" y="3527834"/>
                  <a:pt x="5816420" y="3511971"/>
                </a:cubicBezTo>
                <a:cubicBezTo>
                  <a:pt x="5816420" y="3496109"/>
                  <a:pt x="5829253" y="3483251"/>
                  <a:pt x="5845082" y="3483251"/>
                </a:cubicBezTo>
                <a:close/>
                <a:moveTo>
                  <a:pt x="2600916" y="3482797"/>
                </a:moveTo>
                <a:cubicBezTo>
                  <a:pt x="2602452" y="3482792"/>
                  <a:pt x="2603731" y="3483976"/>
                  <a:pt x="2603850" y="3485511"/>
                </a:cubicBezTo>
                <a:cubicBezTo>
                  <a:pt x="2603850" y="3487135"/>
                  <a:pt x="2602536" y="3488451"/>
                  <a:pt x="2600916" y="3488451"/>
                </a:cubicBezTo>
                <a:cubicBezTo>
                  <a:pt x="2600837" y="3488451"/>
                  <a:pt x="2600759" y="3488447"/>
                  <a:pt x="2600681" y="3488442"/>
                </a:cubicBezTo>
                <a:cubicBezTo>
                  <a:pt x="2599190" y="3488316"/>
                  <a:pt x="2598083" y="3487005"/>
                  <a:pt x="2598208" y="3485511"/>
                </a:cubicBezTo>
                <a:cubicBezTo>
                  <a:pt x="2598208" y="3484012"/>
                  <a:pt x="2599420" y="3482797"/>
                  <a:pt x="2600916" y="3482797"/>
                </a:cubicBezTo>
                <a:close/>
                <a:moveTo>
                  <a:pt x="3818691" y="3478728"/>
                </a:moveTo>
                <a:cubicBezTo>
                  <a:pt x="3823676" y="3478728"/>
                  <a:pt x="3827718" y="3482777"/>
                  <a:pt x="3827718" y="3487772"/>
                </a:cubicBezTo>
                <a:cubicBezTo>
                  <a:pt x="3827718" y="3487850"/>
                  <a:pt x="3827717" y="3487926"/>
                  <a:pt x="3827715" y="3488003"/>
                </a:cubicBezTo>
                <a:cubicBezTo>
                  <a:pt x="3827590" y="3492872"/>
                  <a:pt x="3823550" y="3496717"/>
                  <a:pt x="3818691" y="3496593"/>
                </a:cubicBezTo>
                <a:cubicBezTo>
                  <a:pt x="3818538" y="3496597"/>
                  <a:pt x="3818386" y="3496597"/>
                  <a:pt x="3818233" y="3496593"/>
                </a:cubicBezTo>
                <a:cubicBezTo>
                  <a:pt x="3813499" y="3496468"/>
                  <a:pt x="3809763" y="3492518"/>
                  <a:pt x="3809889" y="3487772"/>
                </a:cubicBezTo>
                <a:cubicBezTo>
                  <a:pt x="3809887" y="3487697"/>
                  <a:pt x="3809886" y="3487620"/>
                  <a:pt x="3809886" y="3487545"/>
                </a:cubicBezTo>
                <a:cubicBezTo>
                  <a:pt x="3809888" y="3482673"/>
                  <a:pt x="3813830" y="3478725"/>
                  <a:pt x="3818691" y="3478728"/>
                </a:cubicBezTo>
                <a:close/>
                <a:moveTo>
                  <a:pt x="6263946" y="3475559"/>
                </a:moveTo>
                <a:cubicBezTo>
                  <a:pt x="6282518" y="3475559"/>
                  <a:pt x="6297573" y="3490646"/>
                  <a:pt x="6297573" y="3509256"/>
                </a:cubicBezTo>
                <a:cubicBezTo>
                  <a:pt x="6297573" y="3527868"/>
                  <a:pt x="6282518" y="3542952"/>
                  <a:pt x="6263946" y="3542952"/>
                </a:cubicBezTo>
                <a:cubicBezTo>
                  <a:pt x="6245375" y="3542952"/>
                  <a:pt x="6230320" y="3527868"/>
                  <a:pt x="6230320" y="3509256"/>
                </a:cubicBezTo>
                <a:cubicBezTo>
                  <a:pt x="6230320" y="3490646"/>
                  <a:pt x="6245375" y="3475559"/>
                  <a:pt x="6263946" y="3475559"/>
                </a:cubicBezTo>
                <a:close/>
                <a:moveTo>
                  <a:pt x="6679199" y="3467414"/>
                </a:moveTo>
                <a:cubicBezTo>
                  <a:pt x="6701136" y="3467414"/>
                  <a:pt x="6718919" y="3485235"/>
                  <a:pt x="6718919" y="3507217"/>
                </a:cubicBezTo>
                <a:cubicBezTo>
                  <a:pt x="6718919" y="3529201"/>
                  <a:pt x="6701136" y="3547021"/>
                  <a:pt x="6679199" y="3547021"/>
                </a:cubicBezTo>
                <a:cubicBezTo>
                  <a:pt x="6657262" y="3547021"/>
                  <a:pt x="6639479" y="3529201"/>
                  <a:pt x="6639479" y="3507217"/>
                </a:cubicBezTo>
                <a:cubicBezTo>
                  <a:pt x="6639479" y="3485235"/>
                  <a:pt x="6657263" y="3467414"/>
                  <a:pt x="6679199" y="3467414"/>
                </a:cubicBezTo>
                <a:close/>
                <a:moveTo>
                  <a:pt x="4289236" y="3446160"/>
                </a:moveTo>
                <a:cubicBezTo>
                  <a:pt x="4296341" y="3446160"/>
                  <a:pt x="4302100" y="3451932"/>
                  <a:pt x="4302100" y="3459051"/>
                </a:cubicBezTo>
                <a:cubicBezTo>
                  <a:pt x="4302103" y="3459202"/>
                  <a:pt x="4302103" y="3459350"/>
                  <a:pt x="4302100" y="3459500"/>
                </a:cubicBezTo>
                <a:cubicBezTo>
                  <a:pt x="4301977" y="3466744"/>
                  <a:pt x="4296017" y="3472515"/>
                  <a:pt x="4288789" y="3472392"/>
                </a:cubicBezTo>
                <a:cubicBezTo>
                  <a:pt x="4281561" y="3472268"/>
                  <a:pt x="4275801" y="3466297"/>
                  <a:pt x="4275925" y="3459051"/>
                </a:cubicBezTo>
                <a:cubicBezTo>
                  <a:pt x="4276049" y="3451809"/>
                  <a:pt x="4282008" y="3446035"/>
                  <a:pt x="4289236" y="3446160"/>
                </a:cubicBezTo>
                <a:close/>
                <a:moveTo>
                  <a:pt x="1950954" y="3443220"/>
                </a:moveTo>
                <a:cubicBezTo>
                  <a:pt x="1951578" y="3443220"/>
                  <a:pt x="1952083" y="3443726"/>
                  <a:pt x="1952083" y="3444351"/>
                </a:cubicBezTo>
                <a:cubicBezTo>
                  <a:pt x="1952083" y="3444975"/>
                  <a:pt x="1951578" y="3445481"/>
                  <a:pt x="1950954" y="3445481"/>
                </a:cubicBezTo>
                <a:cubicBezTo>
                  <a:pt x="1950331" y="3445481"/>
                  <a:pt x="1949826" y="3444975"/>
                  <a:pt x="1949826" y="3444351"/>
                </a:cubicBezTo>
                <a:cubicBezTo>
                  <a:pt x="1949826" y="3443726"/>
                  <a:pt x="1950331" y="3443220"/>
                  <a:pt x="1950954" y="3443220"/>
                </a:cubicBezTo>
                <a:close/>
                <a:moveTo>
                  <a:pt x="3506123" y="3441185"/>
                </a:moveTo>
                <a:cubicBezTo>
                  <a:pt x="3510111" y="3441185"/>
                  <a:pt x="3513345" y="3444424"/>
                  <a:pt x="3513345" y="3448421"/>
                </a:cubicBezTo>
                <a:cubicBezTo>
                  <a:pt x="3513345" y="3452418"/>
                  <a:pt x="3510111" y="3455659"/>
                  <a:pt x="3506123" y="3455659"/>
                </a:cubicBezTo>
                <a:cubicBezTo>
                  <a:pt x="3502134" y="3455659"/>
                  <a:pt x="3498901" y="3452418"/>
                  <a:pt x="3498901" y="3448421"/>
                </a:cubicBezTo>
                <a:cubicBezTo>
                  <a:pt x="3498901" y="3444424"/>
                  <a:pt x="3502134" y="3441185"/>
                  <a:pt x="3506123" y="3441185"/>
                </a:cubicBezTo>
                <a:close/>
                <a:moveTo>
                  <a:pt x="3161508" y="3440053"/>
                </a:moveTo>
                <a:cubicBezTo>
                  <a:pt x="3164538" y="3440053"/>
                  <a:pt x="3167028" y="3442447"/>
                  <a:pt x="3167150" y="3445480"/>
                </a:cubicBezTo>
                <a:cubicBezTo>
                  <a:pt x="3167152" y="3445555"/>
                  <a:pt x="3167154" y="3445630"/>
                  <a:pt x="3167154" y="3445701"/>
                </a:cubicBezTo>
                <a:cubicBezTo>
                  <a:pt x="3167156" y="3448825"/>
                  <a:pt x="3164633" y="3451357"/>
                  <a:pt x="3161517" y="3451360"/>
                </a:cubicBezTo>
                <a:cubicBezTo>
                  <a:pt x="3158400" y="3451364"/>
                  <a:pt x="3155872" y="3448832"/>
                  <a:pt x="3155870" y="3445710"/>
                </a:cubicBezTo>
                <a:cubicBezTo>
                  <a:pt x="3155868" y="3442589"/>
                  <a:pt x="3158391" y="3440054"/>
                  <a:pt x="3161508" y="3440053"/>
                </a:cubicBezTo>
                <a:close/>
                <a:moveTo>
                  <a:pt x="4738342" y="3426711"/>
                </a:moveTo>
                <a:cubicBezTo>
                  <a:pt x="4747565" y="3426711"/>
                  <a:pt x="4755042" y="3434204"/>
                  <a:pt x="4755042" y="3443446"/>
                </a:cubicBezTo>
                <a:cubicBezTo>
                  <a:pt x="4755042" y="3452690"/>
                  <a:pt x="4747565" y="3460183"/>
                  <a:pt x="4738342" y="3460183"/>
                </a:cubicBezTo>
                <a:cubicBezTo>
                  <a:pt x="4729118" y="3460183"/>
                  <a:pt x="4721641" y="3452690"/>
                  <a:pt x="4721641" y="3443446"/>
                </a:cubicBezTo>
                <a:cubicBezTo>
                  <a:pt x="4721641" y="3434204"/>
                  <a:pt x="4729118" y="3426711"/>
                  <a:pt x="4738342" y="3426711"/>
                </a:cubicBezTo>
                <a:close/>
                <a:moveTo>
                  <a:pt x="5176389" y="3412692"/>
                </a:moveTo>
                <a:cubicBezTo>
                  <a:pt x="5188105" y="3412692"/>
                  <a:pt x="5197603" y="3422208"/>
                  <a:pt x="5197603" y="3433948"/>
                </a:cubicBezTo>
                <a:cubicBezTo>
                  <a:pt x="5197603" y="3445690"/>
                  <a:pt x="5188105" y="3455208"/>
                  <a:pt x="5176389" y="3455208"/>
                </a:cubicBezTo>
                <a:cubicBezTo>
                  <a:pt x="5164673" y="3455208"/>
                  <a:pt x="5155175" y="3445690"/>
                  <a:pt x="5155175" y="3433948"/>
                </a:cubicBezTo>
                <a:cubicBezTo>
                  <a:pt x="5155175" y="3422208"/>
                  <a:pt x="5164673" y="3412692"/>
                  <a:pt x="5176389" y="3412692"/>
                </a:cubicBezTo>
                <a:close/>
                <a:moveTo>
                  <a:pt x="5605409" y="3401382"/>
                </a:moveTo>
                <a:cubicBezTo>
                  <a:pt x="5605484" y="3401382"/>
                  <a:pt x="5605560" y="3401382"/>
                  <a:pt x="5605635" y="3401382"/>
                </a:cubicBezTo>
                <a:cubicBezTo>
                  <a:pt x="5620094" y="3401382"/>
                  <a:pt x="5631814" y="3413126"/>
                  <a:pt x="5631813" y="3427617"/>
                </a:cubicBezTo>
                <a:cubicBezTo>
                  <a:pt x="5631814" y="3427691"/>
                  <a:pt x="5631814" y="3427766"/>
                  <a:pt x="5631814" y="3427841"/>
                </a:cubicBezTo>
                <a:cubicBezTo>
                  <a:pt x="5631815" y="3442452"/>
                  <a:pt x="5619994" y="3454300"/>
                  <a:pt x="5605411" y="3454303"/>
                </a:cubicBezTo>
                <a:cubicBezTo>
                  <a:pt x="5590828" y="3454303"/>
                  <a:pt x="5579006" y="3442455"/>
                  <a:pt x="5579005" y="3427844"/>
                </a:cubicBezTo>
                <a:cubicBezTo>
                  <a:pt x="5579004" y="3413233"/>
                  <a:pt x="5590826" y="3401382"/>
                  <a:pt x="5605409" y="3401382"/>
                </a:cubicBezTo>
                <a:close/>
                <a:moveTo>
                  <a:pt x="6029238" y="3392340"/>
                </a:moveTo>
                <a:cubicBezTo>
                  <a:pt x="6046812" y="3392340"/>
                  <a:pt x="6061059" y="3406613"/>
                  <a:pt x="6061059" y="3424224"/>
                </a:cubicBezTo>
                <a:cubicBezTo>
                  <a:pt x="6061060" y="3424375"/>
                  <a:pt x="6061060" y="3424527"/>
                  <a:pt x="6061059" y="3424674"/>
                </a:cubicBezTo>
                <a:cubicBezTo>
                  <a:pt x="6060935" y="3442410"/>
                  <a:pt x="6046486" y="3456687"/>
                  <a:pt x="6028788" y="3456560"/>
                </a:cubicBezTo>
                <a:cubicBezTo>
                  <a:pt x="6011089" y="3456437"/>
                  <a:pt x="5996843" y="3441957"/>
                  <a:pt x="5996967" y="3424224"/>
                </a:cubicBezTo>
                <a:cubicBezTo>
                  <a:pt x="5997091" y="3406489"/>
                  <a:pt x="6011540" y="3392214"/>
                  <a:pt x="6029238" y="3392340"/>
                </a:cubicBezTo>
                <a:close/>
                <a:moveTo>
                  <a:pt x="4004427" y="3386233"/>
                </a:moveTo>
                <a:cubicBezTo>
                  <a:pt x="4004503" y="3386233"/>
                  <a:pt x="4004579" y="3386233"/>
                  <a:pt x="4004655" y="3386233"/>
                </a:cubicBezTo>
                <a:cubicBezTo>
                  <a:pt x="4010762" y="3386233"/>
                  <a:pt x="4015712" y="3391195"/>
                  <a:pt x="4015711" y="3397314"/>
                </a:cubicBezTo>
                <a:cubicBezTo>
                  <a:pt x="4015712" y="3397386"/>
                  <a:pt x="4015713" y="3397464"/>
                  <a:pt x="4015713" y="3397536"/>
                </a:cubicBezTo>
                <a:cubicBezTo>
                  <a:pt x="4015714" y="3403786"/>
                  <a:pt x="4010663" y="3408848"/>
                  <a:pt x="4004431" y="3408848"/>
                </a:cubicBezTo>
                <a:cubicBezTo>
                  <a:pt x="3998199" y="3408848"/>
                  <a:pt x="3993146" y="3403786"/>
                  <a:pt x="3993145" y="3397545"/>
                </a:cubicBezTo>
                <a:cubicBezTo>
                  <a:pt x="3993144" y="3391299"/>
                  <a:pt x="3998195" y="3386233"/>
                  <a:pt x="4004427" y="3386233"/>
                </a:cubicBezTo>
                <a:close/>
                <a:moveTo>
                  <a:pt x="6449004" y="3382160"/>
                </a:moveTo>
                <a:cubicBezTo>
                  <a:pt x="6470068" y="3382160"/>
                  <a:pt x="6487144" y="3399270"/>
                  <a:pt x="6487144" y="3420377"/>
                </a:cubicBezTo>
                <a:cubicBezTo>
                  <a:pt x="6487144" y="3441485"/>
                  <a:pt x="6470068" y="3458597"/>
                  <a:pt x="6449004" y="3458597"/>
                </a:cubicBezTo>
                <a:cubicBezTo>
                  <a:pt x="6427940" y="3458597"/>
                  <a:pt x="6410864" y="3441485"/>
                  <a:pt x="6410864" y="3420377"/>
                </a:cubicBezTo>
                <a:cubicBezTo>
                  <a:pt x="6410864" y="3399270"/>
                  <a:pt x="6427940" y="3382160"/>
                  <a:pt x="6449004" y="3382160"/>
                </a:cubicBezTo>
                <a:close/>
                <a:moveTo>
                  <a:pt x="6866063" y="3373789"/>
                </a:moveTo>
                <a:cubicBezTo>
                  <a:pt x="6890992" y="3373789"/>
                  <a:pt x="6911199" y="3394038"/>
                  <a:pt x="6911199" y="3419017"/>
                </a:cubicBezTo>
                <a:cubicBezTo>
                  <a:pt x="6911199" y="3443997"/>
                  <a:pt x="6890992" y="3464248"/>
                  <a:pt x="6866063" y="3464248"/>
                </a:cubicBezTo>
                <a:cubicBezTo>
                  <a:pt x="6841135" y="3464248"/>
                  <a:pt x="6820927" y="3443997"/>
                  <a:pt x="6820927" y="3419017"/>
                </a:cubicBezTo>
                <a:cubicBezTo>
                  <a:pt x="6820927" y="3394038"/>
                  <a:pt x="6841135" y="3373789"/>
                  <a:pt x="6866063" y="3373789"/>
                </a:cubicBezTo>
                <a:close/>
                <a:moveTo>
                  <a:pt x="2112993" y="3365203"/>
                </a:moveTo>
                <a:cubicBezTo>
                  <a:pt x="2113865" y="3365203"/>
                  <a:pt x="2114573" y="3365911"/>
                  <a:pt x="2114573" y="3366787"/>
                </a:cubicBezTo>
                <a:cubicBezTo>
                  <a:pt x="2114573" y="3367663"/>
                  <a:pt x="2113865" y="3368372"/>
                  <a:pt x="2112993" y="3368372"/>
                </a:cubicBezTo>
                <a:cubicBezTo>
                  <a:pt x="2112120" y="3368372"/>
                  <a:pt x="2111413" y="3367663"/>
                  <a:pt x="2111413" y="3366787"/>
                </a:cubicBezTo>
                <a:cubicBezTo>
                  <a:pt x="2111413" y="3365911"/>
                  <a:pt x="2112120" y="3365203"/>
                  <a:pt x="2112993" y="3365203"/>
                </a:cubicBezTo>
                <a:close/>
                <a:moveTo>
                  <a:pt x="2998340" y="3361814"/>
                </a:moveTo>
                <a:cubicBezTo>
                  <a:pt x="3001082" y="3361814"/>
                  <a:pt x="3003305" y="3364037"/>
                  <a:pt x="3003305" y="3366787"/>
                </a:cubicBezTo>
                <a:cubicBezTo>
                  <a:pt x="3003305" y="3369535"/>
                  <a:pt x="3001082" y="3371767"/>
                  <a:pt x="2998340" y="3371767"/>
                </a:cubicBezTo>
                <a:cubicBezTo>
                  <a:pt x="2995598" y="3371767"/>
                  <a:pt x="2993375" y="3369535"/>
                  <a:pt x="2993375" y="3366787"/>
                </a:cubicBezTo>
                <a:cubicBezTo>
                  <a:pt x="2993375" y="3364037"/>
                  <a:pt x="2995598" y="3361814"/>
                  <a:pt x="2998340" y="3361814"/>
                </a:cubicBezTo>
                <a:close/>
                <a:moveTo>
                  <a:pt x="4471813" y="3355935"/>
                </a:moveTo>
                <a:cubicBezTo>
                  <a:pt x="4480163" y="3355935"/>
                  <a:pt x="4486933" y="3362715"/>
                  <a:pt x="4486933" y="3371082"/>
                </a:cubicBezTo>
                <a:cubicBezTo>
                  <a:pt x="4486933" y="3379455"/>
                  <a:pt x="4480163" y="3386233"/>
                  <a:pt x="4471813" y="3386233"/>
                </a:cubicBezTo>
                <a:cubicBezTo>
                  <a:pt x="4463462" y="3386233"/>
                  <a:pt x="4456692" y="3379455"/>
                  <a:pt x="4456692" y="3371082"/>
                </a:cubicBezTo>
                <a:cubicBezTo>
                  <a:pt x="4456692" y="3362715"/>
                  <a:pt x="4463462" y="3355935"/>
                  <a:pt x="4471813" y="3355935"/>
                </a:cubicBezTo>
                <a:close/>
                <a:moveTo>
                  <a:pt x="3697951" y="3343265"/>
                </a:moveTo>
                <a:cubicBezTo>
                  <a:pt x="3702936" y="3343265"/>
                  <a:pt x="3706978" y="3347319"/>
                  <a:pt x="3706978" y="3352313"/>
                </a:cubicBezTo>
                <a:cubicBezTo>
                  <a:pt x="3706978" y="3357309"/>
                  <a:pt x="3702937" y="3361359"/>
                  <a:pt x="3697951" y="3361359"/>
                </a:cubicBezTo>
                <a:cubicBezTo>
                  <a:pt x="3692966" y="3361359"/>
                  <a:pt x="3688924" y="3357309"/>
                  <a:pt x="3688924" y="3352313"/>
                </a:cubicBezTo>
                <a:cubicBezTo>
                  <a:pt x="3688924" y="3347319"/>
                  <a:pt x="3692965" y="3343265"/>
                  <a:pt x="3697951" y="3343265"/>
                </a:cubicBezTo>
                <a:close/>
                <a:moveTo>
                  <a:pt x="4920918" y="3336030"/>
                </a:moveTo>
                <a:cubicBezTo>
                  <a:pt x="4931761" y="3336030"/>
                  <a:pt x="4940552" y="3344840"/>
                  <a:pt x="4940552" y="3355708"/>
                </a:cubicBezTo>
                <a:cubicBezTo>
                  <a:pt x="4940552" y="3366570"/>
                  <a:pt x="4931761" y="3375380"/>
                  <a:pt x="4920918" y="3375380"/>
                </a:cubicBezTo>
                <a:cubicBezTo>
                  <a:pt x="4910074" y="3375380"/>
                  <a:pt x="4901283" y="3366570"/>
                  <a:pt x="4901283" y="3355708"/>
                </a:cubicBezTo>
                <a:cubicBezTo>
                  <a:pt x="4901283" y="3344840"/>
                  <a:pt x="4910074" y="3336030"/>
                  <a:pt x="4920918" y="3336030"/>
                </a:cubicBezTo>
                <a:close/>
                <a:moveTo>
                  <a:pt x="3364395" y="3328111"/>
                </a:moveTo>
                <a:cubicBezTo>
                  <a:pt x="3368383" y="3328111"/>
                  <a:pt x="3371617" y="3331353"/>
                  <a:pt x="3371617" y="3335353"/>
                </a:cubicBezTo>
                <a:cubicBezTo>
                  <a:pt x="3371617" y="3339348"/>
                  <a:pt x="3368383" y="3342588"/>
                  <a:pt x="3364395" y="3342588"/>
                </a:cubicBezTo>
                <a:cubicBezTo>
                  <a:pt x="3360406" y="3342588"/>
                  <a:pt x="3357173" y="3339348"/>
                  <a:pt x="3357173" y="3335353"/>
                </a:cubicBezTo>
                <a:cubicBezTo>
                  <a:pt x="3357173" y="3331353"/>
                  <a:pt x="3360406" y="3328111"/>
                  <a:pt x="3364395" y="3328111"/>
                </a:cubicBezTo>
                <a:close/>
                <a:moveTo>
                  <a:pt x="5358513" y="3321331"/>
                </a:moveTo>
                <a:cubicBezTo>
                  <a:pt x="5372099" y="3321331"/>
                  <a:pt x="5383113" y="3332365"/>
                  <a:pt x="5383113" y="3345981"/>
                </a:cubicBezTo>
                <a:cubicBezTo>
                  <a:pt x="5383113" y="3359595"/>
                  <a:pt x="5372099" y="3370631"/>
                  <a:pt x="5358513" y="3370631"/>
                </a:cubicBezTo>
                <a:cubicBezTo>
                  <a:pt x="5344928" y="3370631"/>
                  <a:pt x="5333914" y="3359595"/>
                  <a:pt x="5333914" y="3345981"/>
                </a:cubicBezTo>
                <a:cubicBezTo>
                  <a:pt x="5333914" y="3332365"/>
                  <a:pt x="5344928" y="3321331"/>
                  <a:pt x="5358513" y="3321331"/>
                </a:cubicBezTo>
                <a:close/>
                <a:moveTo>
                  <a:pt x="2286090" y="3311160"/>
                </a:moveTo>
                <a:cubicBezTo>
                  <a:pt x="2287336" y="3311160"/>
                  <a:pt x="2288347" y="3312167"/>
                  <a:pt x="2288347" y="3313415"/>
                </a:cubicBezTo>
                <a:cubicBezTo>
                  <a:pt x="2288242" y="3314619"/>
                  <a:pt x="2287290" y="3315570"/>
                  <a:pt x="2286090" y="3315678"/>
                </a:cubicBezTo>
                <a:cubicBezTo>
                  <a:pt x="2284844" y="3315678"/>
                  <a:pt x="2283833" y="3314662"/>
                  <a:pt x="2283833" y="3313415"/>
                </a:cubicBezTo>
                <a:cubicBezTo>
                  <a:pt x="2283814" y="3313259"/>
                  <a:pt x="2283814" y="3313098"/>
                  <a:pt x="2283833" y="3312935"/>
                </a:cubicBezTo>
                <a:cubicBezTo>
                  <a:pt x="2283966" y="3311821"/>
                  <a:pt x="2284976" y="3311022"/>
                  <a:pt x="2286090" y="3311160"/>
                </a:cubicBezTo>
                <a:close/>
                <a:moveTo>
                  <a:pt x="5788660" y="3309573"/>
                </a:moveTo>
                <a:cubicBezTo>
                  <a:pt x="5805113" y="3309573"/>
                  <a:pt x="5818450" y="3322934"/>
                  <a:pt x="5818450" y="3339425"/>
                </a:cubicBezTo>
                <a:cubicBezTo>
                  <a:pt x="5818450" y="3355912"/>
                  <a:pt x="5805113" y="3369273"/>
                  <a:pt x="5788660" y="3369273"/>
                </a:cubicBezTo>
                <a:cubicBezTo>
                  <a:pt x="5772208" y="3369273"/>
                  <a:pt x="5758870" y="3355912"/>
                  <a:pt x="5758870" y="3339425"/>
                </a:cubicBezTo>
                <a:cubicBezTo>
                  <a:pt x="5758870" y="3322934"/>
                  <a:pt x="5772208" y="3309573"/>
                  <a:pt x="5788660" y="3309573"/>
                </a:cubicBezTo>
                <a:close/>
                <a:moveTo>
                  <a:pt x="2825243" y="3308896"/>
                </a:moveTo>
                <a:cubicBezTo>
                  <a:pt x="2827735" y="3308896"/>
                  <a:pt x="2829756" y="3310918"/>
                  <a:pt x="2829756" y="3313415"/>
                </a:cubicBezTo>
                <a:cubicBezTo>
                  <a:pt x="2829756" y="3315912"/>
                  <a:pt x="2827735" y="3317940"/>
                  <a:pt x="2825243" y="3317940"/>
                </a:cubicBezTo>
                <a:cubicBezTo>
                  <a:pt x="2822750" y="3317940"/>
                  <a:pt x="2820729" y="3315912"/>
                  <a:pt x="2820729" y="3313415"/>
                </a:cubicBezTo>
                <a:cubicBezTo>
                  <a:pt x="2820729" y="3310918"/>
                  <a:pt x="2822750" y="3308896"/>
                  <a:pt x="2825243" y="3308896"/>
                </a:cubicBezTo>
                <a:close/>
                <a:moveTo>
                  <a:pt x="6213168" y="3298945"/>
                </a:moveTo>
                <a:cubicBezTo>
                  <a:pt x="6232986" y="3298945"/>
                  <a:pt x="6249051" y="3315037"/>
                  <a:pt x="6249051" y="3334895"/>
                </a:cubicBezTo>
                <a:cubicBezTo>
                  <a:pt x="6249051" y="3354758"/>
                  <a:pt x="6232986" y="3370857"/>
                  <a:pt x="6213168" y="3370857"/>
                </a:cubicBezTo>
                <a:cubicBezTo>
                  <a:pt x="6193350" y="3370857"/>
                  <a:pt x="6177285" y="3354758"/>
                  <a:pt x="6177285" y="3334895"/>
                </a:cubicBezTo>
                <a:cubicBezTo>
                  <a:pt x="6177285" y="3315037"/>
                  <a:pt x="6193350" y="3298945"/>
                  <a:pt x="6213168" y="3298945"/>
                </a:cubicBezTo>
                <a:close/>
                <a:moveTo>
                  <a:pt x="4189485" y="3294195"/>
                </a:moveTo>
                <a:cubicBezTo>
                  <a:pt x="4189637" y="3294193"/>
                  <a:pt x="4189788" y="3294193"/>
                  <a:pt x="4189940" y="3294195"/>
                </a:cubicBezTo>
                <a:cubicBezTo>
                  <a:pt x="4197168" y="3294322"/>
                  <a:pt x="4202926" y="3300294"/>
                  <a:pt x="4202800" y="3307538"/>
                </a:cubicBezTo>
                <a:cubicBezTo>
                  <a:pt x="4202801" y="3307615"/>
                  <a:pt x="4202802" y="3307690"/>
                  <a:pt x="4202802" y="3307762"/>
                </a:cubicBezTo>
                <a:cubicBezTo>
                  <a:pt x="4202801" y="3315131"/>
                  <a:pt x="4196839" y="3321107"/>
                  <a:pt x="4189485" y="3321107"/>
                </a:cubicBezTo>
                <a:cubicBezTo>
                  <a:pt x="4182006" y="3321107"/>
                  <a:pt x="4175944" y="3315031"/>
                  <a:pt x="4175944" y="3307538"/>
                </a:cubicBezTo>
                <a:cubicBezTo>
                  <a:pt x="4175944" y="3307463"/>
                  <a:pt x="4175945" y="3307384"/>
                  <a:pt x="4175946" y="3307312"/>
                </a:cubicBezTo>
                <a:cubicBezTo>
                  <a:pt x="4176071" y="3299943"/>
                  <a:pt x="4182132" y="3294066"/>
                  <a:pt x="4189485" y="3294195"/>
                </a:cubicBezTo>
                <a:close/>
                <a:moveTo>
                  <a:pt x="6634063" y="3289446"/>
                </a:moveTo>
                <a:cubicBezTo>
                  <a:pt x="6657195" y="3289568"/>
                  <a:pt x="6675916" y="3308326"/>
                  <a:pt x="6676040" y="3331502"/>
                </a:cubicBezTo>
                <a:cubicBezTo>
                  <a:pt x="6676040" y="3354737"/>
                  <a:pt x="6657247" y="3373569"/>
                  <a:pt x="6634063" y="3373569"/>
                </a:cubicBezTo>
                <a:cubicBezTo>
                  <a:pt x="6610881" y="3373569"/>
                  <a:pt x="6592087" y="3354737"/>
                  <a:pt x="6592087" y="3331502"/>
                </a:cubicBezTo>
                <a:cubicBezTo>
                  <a:pt x="6592087" y="3308278"/>
                  <a:pt x="6610880" y="3289446"/>
                  <a:pt x="6634063" y="3289446"/>
                </a:cubicBezTo>
                <a:close/>
                <a:moveTo>
                  <a:pt x="2465055" y="3283567"/>
                </a:moveTo>
                <a:cubicBezTo>
                  <a:pt x="2466551" y="3283567"/>
                  <a:pt x="2467763" y="3284783"/>
                  <a:pt x="2467763" y="3286281"/>
                </a:cubicBezTo>
                <a:cubicBezTo>
                  <a:pt x="2467763" y="3287780"/>
                  <a:pt x="2466551" y="3288993"/>
                  <a:pt x="2465055" y="3288993"/>
                </a:cubicBezTo>
                <a:cubicBezTo>
                  <a:pt x="2463559" y="3288993"/>
                  <a:pt x="2462347" y="3287780"/>
                  <a:pt x="2462347" y="3286281"/>
                </a:cubicBezTo>
                <a:cubicBezTo>
                  <a:pt x="2462347" y="3284783"/>
                  <a:pt x="2463559" y="3283567"/>
                  <a:pt x="2465055" y="3283567"/>
                </a:cubicBezTo>
                <a:close/>
                <a:moveTo>
                  <a:pt x="2646278" y="3282435"/>
                </a:moveTo>
                <a:cubicBezTo>
                  <a:pt x="2648397" y="3282435"/>
                  <a:pt x="2650114" y="3284160"/>
                  <a:pt x="2650114" y="3286281"/>
                </a:cubicBezTo>
                <a:cubicBezTo>
                  <a:pt x="2650114" y="3288405"/>
                  <a:pt x="2648397" y="3290125"/>
                  <a:pt x="2646278" y="3290125"/>
                </a:cubicBezTo>
                <a:cubicBezTo>
                  <a:pt x="2644159" y="3290125"/>
                  <a:pt x="2642441" y="3288405"/>
                  <a:pt x="2642441" y="3286281"/>
                </a:cubicBezTo>
                <a:cubicBezTo>
                  <a:pt x="2642441" y="3284160"/>
                  <a:pt x="2644159" y="3282435"/>
                  <a:pt x="2646278" y="3282435"/>
                </a:cubicBezTo>
                <a:close/>
                <a:moveTo>
                  <a:pt x="7052476" y="3280844"/>
                </a:moveTo>
                <a:lnTo>
                  <a:pt x="7052476" y="3377180"/>
                </a:lnTo>
                <a:cubicBezTo>
                  <a:pt x="7025928" y="3377180"/>
                  <a:pt x="7004406" y="3355613"/>
                  <a:pt x="7004406" y="3329012"/>
                </a:cubicBezTo>
                <a:cubicBezTo>
                  <a:pt x="7004406" y="3302408"/>
                  <a:pt x="7025928" y="3280844"/>
                  <a:pt x="7052476" y="3280844"/>
                </a:cubicBezTo>
                <a:close/>
                <a:moveTo>
                  <a:pt x="4654389" y="3265480"/>
                </a:moveTo>
                <a:cubicBezTo>
                  <a:pt x="4663986" y="3265480"/>
                  <a:pt x="4671766" y="3273278"/>
                  <a:pt x="4671766" y="3282893"/>
                </a:cubicBezTo>
                <a:cubicBezTo>
                  <a:pt x="4671766" y="3292505"/>
                  <a:pt x="4663986" y="3300298"/>
                  <a:pt x="4654389" y="3300298"/>
                </a:cubicBezTo>
                <a:cubicBezTo>
                  <a:pt x="4644791" y="3300298"/>
                  <a:pt x="4637011" y="3292505"/>
                  <a:pt x="4637011" y="3282893"/>
                </a:cubicBezTo>
                <a:cubicBezTo>
                  <a:pt x="4637011" y="3273278"/>
                  <a:pt x="4644791" y="3265480"/>
                  <a:pt x="4654389" y="3265480"/>
                </a:cubicBezTo>
                <a:close/>
                <a:moveTo>
                  <a:pt x="3887976" y="3247164"/>
                </a:moveTo>
                <a:cubicBezTo>
                  <a:pt x="3888052" y="3247164"/>
                  <a:pt x="3888128" y="3247164"/>
                  <a:pt x="3888204" y="3247164"/>
                </a:cubicBezTo>
                <a:cubicBezTo>
                  <a:pt x="3894311" y="3247164"/>
                  <a:pt x="3899261" y="3252124"/>
                  <a:pt x="3899260" y="3258245"/>
                </a:cubicBezTo>
                <a:cubicBezTo>
                  <a:pt x="3899261" y="3258315"/>
                  <a:pt x="3899262" y="3258392"/>
                  <a:pt x="3899262" y="3258467"/>
                </a:cubicBezTo>
                <a:cubicBezTo>
                  <a:pt x="3899263" y="3264715"/>
                  <a:pt x="3894212" y="3269774"/>
                  <a:pt x="3887980" y="3269774"/>
                </a:cubicBezTo>
                <a:cubicBezTo>
                  <a:pt x="3881748" y="3269774"/>
                  <a:pt x="3876695" y="3264715"/>
                  <a:pt x="3876694" y="3258471"/>
                </a:cubicBezTo>
                <a:cubicBezTo>
                  <a:pt x="3876693" y="3252230"/>
                  <a:pt x="3881744" y="3247164"/>
                  <a:pt x="3887976" y="3247164"/>
                </a:cubicBezTo>
                <a:close/>
                <a:moveTo>
                  <a:pt x="5103042" y="3245357"/>
                </a:moveTo>
                <a:cubicBezTo>
                  <a:pt x="5115506" y="3245357"/>
                  <a:pt x="5125610" y="3255478"/>
                  <a:pt x="5125610" y="3267965"/>
                </a:cubicBezTo>
                <a:cubicBezTo>
                  <a:pt x="5125610" y="3280457"/>
                  <a:pt x="5115506" y="3290578"/>
                  <a:pt x="5103042" y="3290578"/>
                </a:cubicBezTo>
                <a:cubicBezTo>
                  <a:pt x="5090578" y="3290578"/>
                  <a:pt x="5080474" y="3280457"/>
                  <a:pt x="5080474" y="3267965"/>
                </a:cubicBezTo>
                <a:cubicBezTo>
                  <a:pt x="5080474" y="3255478"/>
                  <a:pt x="5090578" y="3245357"/>
                  <a:pt x="5103042" y="3245357"/>
                </a:cubicBezTo>
                <a:close/>
                <a:moveTo>
                  <a:pt x="3209578" y="3234045"/>
                </a:moveTo>
                <a:cubicBezTo>
                  <a:pt x="3210391" y="3233896"/>
                  <a:pt x="3211226" y="3233896"/>
                  <a:pt x="3212040" y="3234045"/>
                </a:cubicBezTo>
                <a:cubicBezTo>
                  <a:pt x="3215717" y="3234727"/>
                  <a:pt x="3218146" y="3238267"/>
                  <a:pt x="3217466" y="3241952"/>
                </a:cubicBezTo>
                <a:cubicBezTo>
                  <a:pt x="3216787" y="3245636"/>
                  <a:pt x="3213254" y="3248069"/>
                  <a:pt x="3209578" y="3247392"/>
                </a:cubicBezTo>
                <a:cubicBezTo>
                  <a:pt x="3208764" y="3247542"/>
                  <a:pt x="3207930" y="3247542"/>
                  <a:pt x="3207116" y="3247392"/>
                </a:cubicBezTo>
                <a:cubicBezTo>
                  <a:pt x="3203439" y="3246706"/>
                  <a:pt x="3201009" y="3243173"/>
                  <a:pt x="3201689" y="3239487"/>
                </a:cubicBezTo>
                <a:cubicBezTo>
                  <a:pt x="3202369" y="3235804"/>
                  <a:pt x="3205901" y="3233366"/>
                  <a:pt x="3209578" y="3234045"/>
                </a:cubicBezTo>
                <a:close/>
                <a:moveTo>
                  <a:pt x="1548339" y="3230879"/>
                </a:moveTo>
                <a:cubicBezTo>
                  <a:pt x="1548589" y="3230879"/>
                  <a:pt x="1548791" y="3231086"/>
                  <a:pt x="1548791" y="3231331"/>
                </a:cubicBezTo>
                <a:cubicBezTo>
                  <a:pt x="1548791" y="3231584"/>
                  <a:pt x="1548589" y="3231784"/>
                  <a:pt x="1548339" y="3231784"/>
                </a:cubicBezTo>
                <a:cubicBezTo>
                  <a:pt x="1548090" y="3231784"/>
                  <a:pt x="1547888" y="3231584"/>
                  <a:pt x="1547888" y="3231331"/>
                </a:cubicBezTo>
                <a:cubicBezTo>
                  <a:pt x="1547888" y="3231086"/>
                  <a:pt x="1548090" y="3230879"/>
                  <a:pt x="1548339" y="3230879"/>
                </a:cubicBezTo>
                <a:close/>
                <a:moveTo>
                  <a:pt x="5540863" y="3230430"/>
                </a:moveTo>
                <a:cubicBezTo>
                  <a:pt x="5556069" y="3230430"/>
                  <a:pt x="5568396" y="3242781"/>
                  <a:pt x="5568396" y="3258016"/>
                </a:cubicBezTo>
                <a:cubicBezTo>
                  <a:pt x="5568396" y="3273247"/>
                  <a:pt x="5556069" y="3285600"/>
                  <a:pt x="5540863" y="3285600"/>
                </a:cubicBezTo>
                <a:cubicBezTo>
                  <a:pt x="5525657" y="3285600"/>
                  <a:pt x="5513330" y="3273247"/>
                  <a:pt x="5513330" y="3258016"/>
                </a:cubicBezTo>
                <a:cubicBezTo>
                  <a:pt x="5513330" y="3242781"/>
                  <a:pt x="5525657" y="3230430"/>
                  <a:pt x="5540863" y="3230430"/>
                </a:cubicBezTo>
                <a:close/>
                <a:moveTo>
                  <a:pt x="3562995" y="3222292"/>
                </a:moveTo>
                <a:cubicBezTo>
                  <a:pt x="3567980" y="3222292"/>
                  <a:pt x="3572022" y="3226337"/>
                  <a:pt x="3572022" y="3231331"/>
                </a:cubicBezTo>
                <a:cubicBezTo>
                  <a:pt x="3572022" y="3236329"/>
                  <a:pt x="3567980" y="3240377"/>
                  <a:pt x="3562995" y="3240377"/>
                </a:cubicBezTo>
                <a:cubicBezTo>
                  <a:pt x="3558009" y="3240377"/>
                  <a:pt x="3553967" y="3236329"/>
                  <a:pt x="3553967" y="3231331"/>
                </a:cubicBezTo>
                <a:cubicBezTo>
                  <a:pt x="3553967" y="3226337"/>
                  <a:pt x="3558009" y="3222292"/>
                  <a:pt x="3562995" y="3222292"/>
                </a:cubicBezTo>
                <a:close/>
                <a:moveTo>
                  <a:pt x="5971464" y="3218217"/>
                </a:moveTo>
                <a:cubicBezTo>
                  <a:pt x="5989661" y="3218217"/>
                  <a:pt x="6004413" y="3232999"/>
                  <a:pt x="6004413" y="3251230"/>
                </a:cubicBezTo>
                <a:cubicBezTo>
                  <a:pt x="6004413" y="3269464"/>
                  <a:pt x="5989661" y="3284246"/>
                  <a:pt x="5971464" y="3284246"/>
                </a:cubicBezTo>
                <a:cubicBezTo>
                  <a:pt x="5953266" y="3284246"/>
                  <a:pt x="5938515" y="3269464"/>
                  <a:pt x="5938515" y="3251230"/>
                </a:cubicBezTo>
                <a:cubicBezTo>
                  <a:pt x="5938515" y="3232999"/>
                  <a:pt x="5953266" y="3218217"/>
                  <a:pt x="5971464" y="3218217"/>
                </a:cubicBezTo>
                <a:close/>
                <a:moveTo>
                  <a:pt x="6396871" y="3206457"/>
                </a:moveTo>
                <a:cubicBezTo>
                  <a:pt x="6397022" y="3206457"/>
                  <a:pt x="6397173" y="3206457"/>
                  <a:pt x="6397324" y="3206457"/>
                </a:cubicBezTo>
                <a:cubicBezTo>
                  <a:pt x="6419260" y="3206584"/>
                  <a:pt x="6436941" y="3224499"/>
                  <a:pt x="6436817" y="3246482"/>
                </a:cubicBezTo>
                <a:cubicBezTo>
                  <a:pt x="6436817" y="3268588"/>
                  <a:pt x="6418933" y="3286504"/>
                  <a:pt x="6396871" y="3286504"/>
                </a:cubicBezTo>
                <a:cubicBezTo>
                  <a:pt x="6374810" y="3286504"/>
                  <a:pt x="6356926" y="3268588"/>
                  <a:pt x="6356926" y="3246482"/>
                </a:cubicBezTo>
                <a:cubicBezTo>
                  <a:pt x="6356926" y="3224379"/>
                  <a:pt x="6374810" y="3206457"/>
                  <a:pt x="6396871" y="3206457"/>
                </a:cubicBezTo>
                <a:close/>
                <a:moveTo>
                  <a:pt x="4373866" y="3202613"/>
                </a:moveTo>
                <a:cubicBezTo>
                  <a:pt x="4382466" y="3202613"/>
                  <a:pt x="4389438" y="3209606"/>
                  <a:pt x="4389438" y="3218217"/>
                </a:cubicBezTo>
                <a:cubicBezTo>
                  <a:pt x="4389438" y="3226833"/>
                  <a:pt x="4382466" y="3233823"/>
                  <a:pt x="4373866" y="3233823"/>
                </a:cubicBezTo>
                <a:cubicBezTo>
                  <a:pt x="4365266" y="3233823"/>
                  <a:pt x="4358294" y="3226833"/>
                  <a:pt x="4358294" y="3218217"/>
                </a:cubicBezTo>
                <a:cubicBezTo>
                  <a:pt x="4358294" y="3209606"/>
                  <a:pt x="4365266" y="3202613"/>
                  <a:pt x="4373866" y="3202613"/>
                </a:cubicBezTo>
                <a:close/>
                <a:moveTo>
                  <a:pt x="1983452" y="3200130"/>
                </a:moveTo>
                <a:cubicBezTo>
                  <a:pt x="1984324" y="3200130"/>
                  <a:pt x="1985032" y="3200838"/>
                  <a:pt x="1985032" y="3201712"/>
                </a:cubicBezTo>
                <a:cubicBezTo>
                  <a:pt x="1985032" y="3202586"/>
                  <a:pt x="1984324" y="3203294"/>
                  <a:pt x="1983452" y="3203294"/>
                </a:cubicBezTo>
                <a:cubicBezTo>
                  <a:pt x="1982579" y="3203294"/>
                  <a:pt x="1981872" y="3202586"/>
                  <a:pt x="1981872" y="3201712"/>
                </a:cubicBezTo>
                <a:cubicBezTo>
                  <a:pt x="1981872" y="3200838"/>
                  <a:pt x="1982579" y="3200130"/>
                  <a:pt x="1983452" y="3200130"/>
                </a:cubicBezTo>
                <a:close/>
                <a:moveTo>
                  <a:pt x="6818670" y="3196947"/>
                </a:moveTo>
                <a:cubicBezTo>
                  <a:pt x="6843972" y="3196947"/>
                  <a:pt x="6864483" y="3217499"/>
                  <a:pt x="6864483" y="3242853"/>
                </a:cubicBezTo>
                <a:cubicBezTo>
                  <a:pt x="6864483" y="3268212"/>
                  <a:pt x="6843972" y="3288762"/>
                  <a:pt x="6818670" y="3288762"/>
                </a:cubicBezTo>
                <a:cubicBezTo>
                  <a:pt x="6793368" y="3288762"/>
                  <a:pt x="6772857" y="3268212"/>
                  <a:pt x="6772857" y="3242853"/>
                </a:cubicBezTo>
                <a:cubicBezTo>
                  <a:pt x="6772857" y="3217499"/>
                  <a:pt x="6793368" y="3196947"/>
                  <a:pt x="6818670" y="3196947"/>
                </a:cubicBezTo>
                <a:close/>
                <a:moveTo>
                  <a:pt x="1286548" y="3192895"/>
                </a:moveTo>
                <a:cubicBezTo>
                  <a:pt x="1286798" y="3192895"/>
                  <a:pt x="1287000" y="3193094"/>
                  <a:pt x="1287000" y="3193341"/>
                </a:cubicBezTo>
                <a:cubicBezTo>
                  <a:pt x="1287000" y="3193590"/>
                  <a:pt x="1286798" y="3193798"/>
                  <a:pt x="1286548" y="3193798"/>
                </a:cubicBezTo>
                <a:cubicBezTo>
                  <a:pt x="1286299" y="3193798"/>
                  <a:pt x="1286097" y="3193590"/>
                  <a:pt x="1286097" y="3193341"/>
                </a:cubicBezTo>
                <a:cubicBezTo>
                  <a:pt x="1286097" y="3193094"/>
                  <a:pt x="1286299" y="3192895"/>
                  <a:pt x="1286548" y="3192895"/>
                </a:cubicBezTo>
                <a:close/>
                <a:moveTo>
                  <a:pt x="4836739" y="3174800"/>
                </a:moveTo>
                <a:cubicBezTo>
                  <a:pt x="4847832" y="3174800"/>
                  <a:pt x="4856824" y="3183807"/>
                  <a:pt x="4856824" y="3194928"/>
                </a:cubicBezTo>
                <a:cubicBezTo>
                  <a:pt x="4856824" y="3206043"/>
                  <a:pt x="4847832" y="3215057"/>
                  <a:pt x="4836739" y="3215057"/>
                </a:cubicBezTo>
                <a:cubicBezTo>
                  <a:pt x="4825646" y="3215057"/>
                  <a:pt x="4816653" y="3206043"/>
                  <a:pt x="4816653" y="3194928"/>
                </a:cubicBezTo>
                <a:cubicBezTo>
                  <a:pt x="4816653" y="3183807"/>
                  <a:pt x="4825646" y="3174800"/>
                  <a:pt x="4836739" y="3174800"/>
                </a:cubicBezTo>
                <a:close/>
                <a:moveTo>
                  <a:pt x="3043927" y="3161460"/>
                </a:moveTo>
                <a:cubicBezTo>
                  <a:pt x="3047329" y="3161578"/>
                  <a:pt x="3050023" y="3164376"/>
                  <a:pt x="3050021" y="3167787"/>
                </a:cubicBezTo>
                <a:cubicBezTo>
                  <a:pt x="3050021" y="3171158"/>
                  <a:pt x="3047293" y="3173895"/>
                  <a:pt x="3043927" y="3173895"/>
                </a:cubicBezTo>
                <a:cubicBezTo>
                  <a:pt x="3040562" y="3173895"/>
                  <a:pt x="3037834" y="3171158"/>
                  <a:pt x="3037834" y="3167787"/>
                </a:cubicBezTo>
                <a:cubicBezTo>
                  <a:pt x="3037832" y="3164376"/>
                  <a:pt x="3040526" y="3161578"/>
                  <a:pt x="3043927" y="3161460"/>
                </a:cubicBezTo>
                <a:close/>
                <a:moveTo>
                  <a:pt x="5284942" y="3154218"/>
                </a:moveTo>
                <a:cubicBezTo>
                  <a:pt x="5299151" y="3154218"/>
                  <a:pt x="5310669" y="3165764"/>
                  <a:pt x="5310669" y="3180000"/>
                </a:cubicBezTo>
                <a:cubicBezTo>
                  <a:pt x="5310669" y="3194237"/>
                  <a:pt x="5299151" y="3205782"/>
                  <a:pt x="5284942" y="3205782"/>
                </a:cubicBezTo>
                <a:cubicBezTo>
                  <a:pt x="5270733" y="3205782"/>
                  <a:pt x="5259214" y="3194237"/>
                  <a:pt x="5259214" y="3180000"/>
                </a:cubicBezTo>
                <a:cubicBezTo>
                  <a:pt x="5259214" y="3165764"/>
                  <a:pt x="5270733" y="3154218"/>
                  <a:pt x="5284942" y="3154218"/>
                </a:cubicBezTo>
                <a:close/>
                <a:moveTo>
                  <a:pt x="4076419" y="3152186"/>
                </a:moveTo>
                <a:cubicBezTo>
                  <a:pt x="4077577" y="3152034"/>
                  <a:pt x="4078750" y="3152034"/>
                  <a:pt x="4079908" y="3152186"/>
                </a:cubicBezTo>
                <a:cubicBezTo>
                  <a:pt x="4087324" y="3153150"/>
                  <a:pt x="4092555" y="3159957"/>
                  <a:pt x="4091591" y="3167389"/>
                </a:cubicBezTo>
                <a:cubicBezTo>
                  <a:pt x="4090628" y="3174821"/>
                  <a:pt x="4083835" y="3180060"/>
                  <a:pt x="4076419" y="3179097"/>
                </a:cubicBezTo>
                <a:cubicBezTo>
                  <a:pt x="4070324" y="3178305"/>
                  <a:pt x="4065527" y="3173494"/>
                  <a:pt x="4064735" y="3167389"/>
                </a:cubicBezTo>
                <a:cubicBezTo>
                  <a:pt x="4063772" y="3159957"/>
                  <a:pt x="4069003" y="3153150"/>
                  <a:pt x="4076419" y="3152186"/>
                </a:cubicBezTo>
                <a:close/>
                <a:moveTo>
                  <a:pt x="5723214" y="3139294"/>
                </a:moveTo>
                <a:cubicBezTo>
                  <a:pt x="5740165" y="3139294"/>
                  <a:pt x="5753907" y="3153064"/>
                  <a:pt x="5753907" y="3170049"/>
                </a:cubicBezTo>
                <a:cubicBezTo>
                  <a:pt x="5753908" y="3170201"/>
                  <a:pt x="5753908" y="3170350"/>
                  <a:pt x="5753907" y="3170504"/>
                </a:cubicBezTo>
                <a:cubicBezTo>
                  <a:pt x="5753783" y="3187611"/>
                  <a:pt x="5739840" y="3201375"/>
                  <a:pt x="5722764" y="3201255"/>
                </a:cubicBezTo>
                <a:cubicBezTo>
                  <a:pt x="5705689" y="3201133"/>
                  <a:pt x="5691948" y="3187161"/>
                  <a:pt x="5692072" y="3170049"/>
                </a:cubicBezTo>
                <a:cubicBezTo>
                  <a:pt x="5692196" y="3152940"/>
                  <a:pt x="5706139" y="3139169"/>
                  <a:pt x="5723214" y="3139294"/>
                </a:cubicBezTo>
                <a:close/>
                <a:moveTo>
                  <a:pt x="2153390" y="3136808"/>
                </a:moveTo>
                <a:cubicBezTo>
                  <a:pt x="2154636" y="3136808"/>
                  <a:pt x="2155647" y="3137818"/>
                  <a:pt x="2155647" y="3139069"/>
                </a:cubicBezTo>
                <a:cubicBezTo>
                  <a:pt x="2155665" y="3139228"/>
                  <a:pt x="2155665" y="3139386"/>
                  <a:pt x="2155647" y="3139549"/>
                </a:cubicBezTo>
                <a:cubicBezTo>
                  <a:pt x="2155514" y="3140665"/>
                  <a:pt x="2154504" y="3141460"/>
                  <a:pt x="2153390" y="3141329"/>
                </a:cubicBezTo>
                <a:cubicBezTo>
                  <a:pt x="2152143" y="3141329"/>
                  <a:pt x="2151133" y="3140319"/>
                  <a:pt x="2151133" y="3139069"/>
                </a:cubicBezTo>
                <a:cubicBezTo>
                  <a:pt x="2151238" y="3137865"/>
                  <a:pt x="2152190" y="3136910"/>
                  <a:pt x="2153390" y="3136808"/>
                </a:cubicBezTo>
                <a:close/>
                <a:moveTo>
                  <a:pt x="6154265" y="3125496"/>
                </a:moveTo>
                <a:cubicBezTo>
                  <a:pt x="6174955" y="3125496"/>
                  <a:pt x="6191728" y="3142304"/>
                  <a:pt x="6191728" y="3163038"/>
                </a:cubicBezTo>
                <a:cubicBezTo>
                  <a:pt x="6191728" y="3183774"/>
                  <a:pt x="6174955" y="3200580"/>
                  <a:pt x="6154265" y="3200580"/>
                </a:cubicBezTo>
                <a:cubicBezTo>
                  <a:pt x="6133575" y="3200580"/>
                  <a:pt x="6116802" y="3183774"/>
                  <a:pt x="6116802" y="3163038"/>
                </a:cubicBezTo>
                <a:cubicBezTo>
                  <a:pt x="6116802" y="3142304"/>
                  <a:pt x="6133574" y="3125496"/>
                  <a:pt x="6154265" y="3125496"/>
                </a:cubicBezTo>
                <a:close/>
                <a:moveTo>
                  <a:pt x="1696160" y="3125274"/>
                </a:moveTo>
                <a:lnTo>
                  <a:pt x="1698417" y="3126404"/>
                </a:lnTo>
                <a:lnTo>
                  <a:pt x="1696160" y="3126404"/>
                </a:lnTo>
                <a:close/>
                <a:moveTo>
                  <a:pt x="3758208" y="3120975"/>
                </a:moveTo>
                <a:cubicBezTo>
                  <a:pt x="3758360" y="3120973"/>
                  <a:pt x="3758512" y="3120973"/>
                  <a:pt x="3758664" y="3120975"/>
                </a:cubicBezTo>
                <a:cubicBezTo>
                  <a:pt x="3764770" y="3121102"/>
                  <a:pt x="3769618" y="3126166"/>
                  <a:pt x="3769492" y="3132285"/>
                </a:cubicBezTo>
                <a:cubicBezTo>
                  <a:pt x="3769492" y="3138528"/>
                  <a:pt x="3764440" y="3143592"/>
                  <a:pt x="3758208" y="3143592"/>
                </a:cubicBezTo>
                <a:cubicBezTo>
                  <a:pt x="3751976" y="3143592"/>
                  <a:pt x="3746924" y="3138528"/>
                  <a:pt x="3746924" y="3132285"/>
                </a:cubicBezTo>
                <a:cubicBezTo>
                  <a:pt x="3746924" y="3126037"/>
                  <a:pt x="3751976" y="3120975"/>
                  <a:pt x="3758208" y="3120975"/>
                </a:cubicBezTo>
                <a:close/>
                <a:moveTo>
                  <a:pt x="3415173" y="3118032"/>
                </a:moveTo>
                <a:cubicBezTo>
                  <a:pt x="3419785" y="3118032"/>
                  <a:pt x="3423524" y="3121779"/>
                  <a:pt x="3423524" y="3126404"/>
                </a:cubicBezTo>
                <a:cubicBezTo>
                  <a:pt x="3423524" y="3131026"/>
                  <a:pt x="3419785" y="3134773"/>
                  <a:pt x="3415173" y="3134773"/>
                </a:cubicBezTo>
                <a:cubicBezTo>
                  <a:pt x="3410562" y="3134773"/>
                  <a:pt x="3406823" y="3131026"/>
                  <a:pt x="3406823" y="3126404"/>
                </a:cubicBezTo>
                <a:cubicBezTo>
                  <a:pt x="3406823" y="3121779"/>
                  <a:pt x="3410562" y="3118032"/>
                  <a:pt x="3415173" y="3118032"/>
                </a:cubicBezTo>
                <a:close/>
                <a:moveTo>
                  <a:pt x="6580577" y="3114186"/>
                </a:moveTo>
                <a:cubicBezTo>
                  <a:pt x="6604669" y="3114308"/>
                  <a:pt x="6624133" y="3133915"/>
                  <a:pt x="6624133" y="3158058"/>
                </a:cubicBezTo>
                <a:cubicBezTo>
                  <a:pt x="6624133" y="3158137"/>
                  <a:pt x="6624133" y="3158210"/>
                  <a:pt x="6624133" y="3158284"/>
                </a:cubicBezTo>
                <a:cubicBezTo>
                  <a:pt x="6624008" y="3182513"/>
                  <a:pt x="6604305" y="3202058"/>
                  <a:pt x="6580125" y="3201929"/>
                </a:cubicBezTo>
                <a:cubicBezTo>
                  <a:pt x="6555945" y="3201807"/>
                  <a:pt x="6536445" y="3182063"/>
                  <a:pt x="6536570" y="3157834"/>
                </a:cubicBezTo>
                <a:cubicBezTo>
                  <a:pt x="6536694" y="3133603"/>
                  <a:pt x="6556397" y="3114059"/>
                  <a:pt x="6580577" y="3114186"/>
                </a:cubicBezTo>
                <a:close/>
                <a:moveTo>
                  <a:pt x="4557797" y="3111248"/>
                </a:moveTo>
                <a:cubicBezTo>
                  <a:pt x="4567643" y="3111248"/>
                  <a:pt x="4575626" y="3119250"/>
                  <a:pt x="4575626" y="3129120"/>
                </a:cubicBezTo>
                <a:cubicBezTo>
                  <a:pt x="4575627" y="3129197"/>
                  <a:pt x="4575627" y="3129272"/>
                  <a:pt x="4575627" y="3129347"/>
                </a:cubicBezTo>
                <a:cubicBezTo>
                  <a:pt x="4575626" y="3139214"/>
                  <a:pt x="4567643" y="3147210"/>
                  <a:pt x="4557797" y="3147210"/>
                </a:cubicBezTo>
                <a:cubicBezTo>
                  <a:pt x="4547825" y="3147210"/>
                  <a:pt x="4539742" y="3139108"/>
                  <a:pt x="4539742" y="3129120"/>
                </a:cubicBezTo>
                <a:cubicBezTo>
                  <a:pt x="4539742" y="3129041"/>
                  <a:pt x="4539742" y="3128964"/>
                  <a:pt x="4539743" y="3128891"/>
                </a:cubicBezTo>
                <a:cubicBezTo>
                  <a:pt x="4539868" y="3119024"/>
                  <a:pt x="4547951" y="3111128"/>
                  <a:pt x="4557797" y="3111248"/>
                </a:cubicBezTo>
                <a:close/>
                <a:moveTo>
                  <a:pt x="2870153" y="3110347"/>
                </a:moveTo>
                <a:cubicBezTo>
                  <a:pt x="2873269" y="3110347"/>
                  <a:pt x="2875795" y="3112878"/>
                  <a:pt x="2875795" y="3115999"/>
                </a:cubicBezTo>
                <a:cubicBezTo>
                  <a:pt x="2875946" y="3116744"/>
                  <a:pt x="2875946" y="3117508"/>
                  <a:pt x="2875795" y="3118252"/>
                </a:cubicBezTo>
                <a:cubicBezTo>
                  <a:pt x="2875175" y="3121311"/>
                  <a:pt x="2872197" y="3123289"/>
                  <a:pt x="2869143" y="3122666"/>
                </a:cubicBezTo>
                <a:cubicBezTo>
                  <a:pt x="2866090" y="3122044"/>
                  <a:pt x="2864117" y="3119062"/>
                  <a:pt x="2864737" y="3115999"/>
                </a:cubicBezTo>
                <a:cubicBezTo>
                  <a:pt x="2864735" y="3112962"/>
                  <a:pt x="2867126" y="3110467"/>
                  <a:pt x="2870153" y="3110347"/>
                </a:cubicBezTo>
                <a:close/>
                <a:moveTo>
                  <a:pt x="6999846" y="3103945"/>
                </a:moveTo>
                <a:cubicBezTo>
                  <a:pt x="7027479" y="3102510"/>
                  <a:pt x="7051042" y="3123794"/>
                  <a:pt x="7052476" y="3151484"/>
                </a:cubicBezTo>
                <a:lnTo>
                  <a:pt x="7052476" y="3156684"/>
                </a:lnTo>
                <a:cubicBezTo>
                  <a:pt x="7051146" y="3182368"/>
                  <a:pt x="7030666" y="3202892"/>
                  <a:pt x="7005037" y="3204225"/>
                </a:cubicBezTo>
                <a:cubicBezTo>
                  <a:pt x="6977404" y="3205660"/>
                  <a:pt x="6953841" y="3184374"/>
                  <a:pt x="6952407" y="3156684"/>
                </a:cubicBezTo>
                <a:cubicBezTo>
                  <a:pt x="6950974" y="3128996"/>
                  <a:pt x="6972213" y="3105383"/>
                  <a:pt x="6999846" y="3103945"/>
                </a:cubicBezTo>
                <a:close/>
                <a:moveTo>
                  <a:pt x="2330098" y="3095422"/>
                </a:moveTo>
                <a:cubicBezTo>
                  <a:pt x="2331968" y="3095422"/>
                  <a:pt x="2333484" y="3096939"/>
                  <a:pt x="2333484" y="3098813"/>
                </a:cubicBezTo>
                <a:cubicBezTo>
                  <a:pt x="2333484" y="3100685"/>
                  <a:pt x="2331968" y="3102206"/>
                  <a:pt x="2330098" y="3102206"/>
                </a:cubicBezTo>
                <a:cubicBezTo>
                  <a:pt x="2328229" y="3102206"/>
                  <a:pt x="2326713" y="3100685"/>
                  <a:pt x="2326713" y="3098813"/>
                </a:cubicBezTo>
                <a:cubicBezTo>
                  <a:pt x="2326713" y="3096939"/>
                  <a:pt x="2328229" y="3095422"/>
                  <a:pt x="2330098" y="3095422"/>
                </a:cubicBezTo>
                <a:close/>
                <a:moveTo>
                  <a:pt x="5019089" y="3083209"/>
                </a:moveTo>
                <a:cubicBezTo>
                  <a:pt x="5031553" y="3083209"/>
                  <a:pt x="5041657" y="3093332"/>
                  <a:pt x="5041657" y="3105824"/>
                </a:cubicBezTo>
                <a:cubicBezTo>
                  <a:pt x="5041657" y="3118313"/>
                  <a:pt x="5031553" y="3128439"/>
                  <a:pt x="5019089" y="3128439"/>
                </a:cubicBezTo>
                <a:cubicBezTo>
                  <a:pt x="5006625" y="3128439"/>
                  <a:pt x="4996521" y="3118313"/>
                  <a:pt x="4996521" y="3105824"/>
                </a:cubicBezTo>
                <a:cubicBezTo>
                  <a:pt x="4996521" y="3093332"/>
                  <a:pt x="5006625" y="3083209"/>
                  <a:pt x="5019089" y="3083209"/>
                </a:cubicBezTo>
                <a:close/>
                <a:moveTo>
                  <a:pt x="2691414" y="3082077"/>
                </a:moveTo>
                <a:cubicBezTo>
                  <a:pt x="2694156" y="3082077"/>
                  <a:pt x="2696379" y="3084305"/>
                  <a:pt x="2696379" y="3087053"/>
                </a:cubicBezTo>
                <a:cubicBezTo>
                  <a:pt x="2696379" y="3089801"/>
                  <a:pt x="2694156" y="3092031"/>
                  <a:pt x="2691414" y="3092031"/>
                </a:cubicBezTo>
                <a:cubicBezTo>
                  <a:pt x="2688672" y="3092031"/>
                  <a:pt x="2686449" y="3089801"/>
                  <a:pt x="2686449" y="3087053"/>
                </a:cubicBezTo>
                <a:cubicBezTo>
                  <a:pt x="2686449" y="3084305"/>
                  <a:pt x="2688672" y="3082077"/>
                  <a:pt x="2691414" y="3082077"/>
                </a:cubicBezTo>
                <a:close/>
                <a:moveTo>
                  <a:pt x="2510418" y="3077328"/>
                </a:moveTo>
                <a:cubicBezTo>
                  <a:pt x="2512536" y="3077328"/>
                  <a:pt x="2514254" y="3079051"/>
                  <a:pt x="2514254" y="3081176"/>
                </a:cubicBezTo>
                <a:cubicBezTo>
                  <a:pt x="2514254" y="3083295"/>
                  <a:pt x="2512536" y="3085020"/>
                  <a:pt x="2510418" y="3085020"/>
                </a:cubicBezTo>
                <a:cubicBezTo>
                  <a:pt x="2508299" y="3085020"/>
                  <a:pt x="2506581" y="3083295"/>
                  <a:pt x="2506581" y="3081176"/>
                </a:cubicBezTo>
                <a:cubicBezTo>
                  <a:pt x="2506581" y="3079051"/>
                  <a:pt x="2508299" y="3077328"/>
                  <a:pt x="2510418" y="3077328"/>
                </a:cubicBezTo>
                <a:close/>
                <a:moveTo>
                  <a:pt x="5466840" y="3063532"/>
                </a:moveTo>
                <a:cubicBezTo>
                  <a:pt x="5482670" y="3063532"/>
                  <a:pt x="5495502" y="3076390"/>
                  <a:pt x="5495502" y="3092257"/>
                </a:cubicBezTo>
                <a:cubicBezTo>
                  <a:pt x="5495502" y="3108115"/>
                  <a:pt x="5482670" y="3120975"/>
                  <a:pt x="5466840" y="3120975"/>
                </a:cubicBezTo>
                <a:cubicBezTo>
                  <a:pt x="5451011" y="3120975"/>
                  <a:pt x="5438179" y="3108115"/>
                  <a:pt x="5438179" y="3092257"/>
                </a:cubicBezTo>
                <a:cubicBezTo>
                  <a:pt x="5438179" y="3076390"/>
                  <a:pt x="5451011" y="3063532"/>
                  <a:pt x="5466840" y="3063532"/>
                </a:cubicBezTo>
                <a:close/>
                <a:moveTo>
                  <a:pt x="4263734" y="3058330"/>
                </a:moveTo>
                <a:cubicBezTo>
                  <a:pt x="4272334" y="3058330"/>
                  <a:pt x="4279306" y="3065319"/>
                  <a:pt x="4279306" y="3073939"/>
                </a:cubicBezTo>
                <a:cubicBezTo>
                  <a:pt x="4279306" y="3082555"/>
                  <a:pt x="4272334" y="3089541"/>
                  <a:pt x="4263734" y="3089541"/>
                </a:cubicBezTo>
                <a:cubicBezTo>
                  <a:pt x="4255134" y="3089541"/>
                  <a:pt x="4248162" y="3082555"/>
                  <a:pt x="4248162" y="3073939"/>
                </a:cubicBezTo>
                <a:cubicBezTo>
                  <a:pt x="4248162" y="3065319"/>
                  <a:pt x="4255134" y="3058330"/>
                  <a:pt x="4263734" y="3058330"/>
                </a:cubicBezTo>
                <a:close/>
                <a:moveTo>
                  <a:pt x="5905338" y="3047473"/>
                </a:moveTo>
                <a:cubicBezTo>
                  <a:pt x="5924533" y="3047473"/>
                  <a:pt x="5940093" y="3063069"/>
                  <a:pt x="5940093" y="3082303"/>
                </a:cubicBezTo>
                <a:cubicBezTo>
                  <a:pt x="5940093" y="3101539"/>
                  <a:pt x="5924533" y="3117131"/>
                  <a:pt x="5905338" y="3117131"/>
                </a:cubicBezTo>
                <a:cubicBezTo>
                  <a:pt x="5886143" y="3117131"/>
                  <a:pt x="5870583" y="3101539"/>
                  <a:pt x="5870583" y="3082303"/>
                </a:cubicBezTo>
                <a:cubicBezTo>
                  <a:pt x="5870583" y="3063069"/>
                  <a:pt x="5886143" y="3047473"/>
                  <a:pt x="5905338" y="3047473"/>
                </a:cubicBezTo>
                <a:close/>
                <a:moveTo>
                  <a:pt x="1854830" y="3036831"/>
                </a:moveTo>
                <a:cubicBezTo>
                  <a:pt x="1855702" y="3036840"/>
                  <a:pt x="1856402" y="3037554"/>
                  <a:pt x="1856393" y="3038427"/>
                </a:cubicBezTo>
                <a:cubicBezTo>
                  <a:pt x="1856393" y="3039428"/>
                  <a:pt x="1855585" y="3040236"/>
                  <a:pt x="1854588" y="3040236"/>
                </a:cubicBezTo>
                <a:cubicBezTo>
                  <a:pt x="1853680" y="3040123"/>
                  <a:pt x="1853001" y="3039344"/>
                  <a:pt x="1853008" y="3038427"/>
                </a:cubicBezTo>
                <a:cubicBezTo>
                  <a:pt x="1853008" y="3037554"/>
                  <a:pt x="1853715" y="3036847"/>
                  <a:pt x="1854588" y="3036847"/>
                </a:cubicBezTo>
                <a:cubicBezTo>
                  <a:pt x="1854668" y="3036833"/>
                  <a:pt x="1854749" y="3036829"/>
                  <a:pt x="1854830" y="3036831"/>
                </a:cubicBezTo>
                <a:close/>
                <a:moveTo>
                  <a:pt x="6337066" y="3033451"/>
                </a:moveTo>
                <a:cubicBezTo>
                  <a:pt x="6360000" y="3033451"/>
                  <a:pt x="6378591" y="3052078"/>
                  <a:pt x="6378591" y="3075062"/>
                </a:cubicBezTo>
                <a:cubicBezTo>
                  <a:pt x="6378591" y="3098046"/>
                  <a:pt x="6360000" y="3116679"/>
                  <a:pt x="6337066" y="3116679"/>
                </a:cubicBezTo>
                <a:cubicBezTo>
                  <a:pt x="6314132" y="3116679"/>
                  <a:pt x="6295541" y="3098046"/>
                  <a:pt x="6295541" y="3075062"/>
                </a:cubicBezTo>
                <a:cubicBezTo>
                  <a:pt x="6295541" y="3052078"/>
                  <a:pt x="6314132" y="3033451"/>
                  <a:pt x="6337066" y="3033451"/>
                </a:cubicBezTo>
                <a:close/>
                <a:moveTo>
                  <a:pt x="3256745" y="3030515"/>
                </a:moveTo>
                <a:cubicBezTo>
                  <a:pt x="3261306" y="3030631"/>
                  <a:pt x="3264976" y="3034310"/>
                  <a:pt x="3265095" y="3038883"/>
                </a:cubicBezTo>
                <a:cubicBezTo>
                  <a:pt x="3265099" y="3039025"/>
                  <a:pt x="3265099" y="3039177"/>
                  <a:pt x="3265095" y="3039327"/>
                </a:cubicBezTo>
                <a:cubicBezTo>
                  <a:pt x="3264972" y="3044075"/>
                  <a:pt x="3261034" y="3047819"/>
                  <a:pt x="3256299" y="3047697"/>
                </a:cubicBezTo>
                <a:cubicBezTo>
                  <a:pt x="3251564" y="3047570"/>
                  <a:pt x="3247826" y="3043625"/>
                  <a:pt x="3247949" y="3038883"/>
                </a:cubicBezTo>
                <a:cubicBezTo>
                  <a:pt x="3248072" y="3034138"/>
                  <a:pt x="3252010" y="3030386"/>
                  <a:pt x="3256745" y="3030515"/>
                </a:cubicBezTo>
                <a:close/>
                <a:moveTo>
                  <a:pt x="6764055" y="3021906"/>
                </a:moveTo>
                <a:lnTo>
                  <a:pt x="6764056" y="3021906"/>
                </a:lnTo>
                <a:cubicBezTo>
                  <a:pt x="6764131" y="3021906"/>
                  <a:pt x="6764207" y="3021906"/>
                  <a:pt x="6764282" y="3021906"/>
                </a:cubicBezTo>
                <a:cubicBezTo>
                  <a:pt x="6790455" y="3022031"/>
                  <a:pt x="6811573" y="3043396"/>
                  <a:pt x="6811448" y="3069622"/>
                </a:cubicBezTo>
                <a:cubicBezTo>
                  <a:pt x="6811448" y="3069699"/>
                  <a:pt x="6811448" y="3069773"/>
                  <a:pt x="6811448" y="3069850"/>
                </a:cubicBezTo>
                <a:cubicBezTo>
                  <a:pt x="6811323" y="3096205"/>
                  <a:pt x="6789903" y="3117467"/>
                  <a:pt x="6763604" y="3117340"/>
                </a:cubicBezTo>
                <a:cubicBezTo>
                  <a:pt x="6737305" y="3117218"/>
                  <a:pt x="6716087" y="3095753"/>
                  <a:pt x="6716212" y="3069398"/>
                </a:cubicBezTo>
                <a:cubicBezTo>
                  <a:pt x="6716336" y="3043041"/>
                  <a:pt x="6737756" y="3021780"/>
                  <a:pt x="6764055" y="3021906"/>
                </a:cubicBezTo>
                <a:close/>
                <a:moveTo>
                  <a:pt x="3951393" y="3021012"/>
                </a:moveTo>
                <a:cubicBezTo>
                  <a:pt x="3958747" y="3021016"/>
                  <a:pt x="3964708" y="3026991"/>
                  <a:pt x="3964706" y="3034360"/>
                </a:cubicBezTo>
                <a:cubicBezTo>
                  <a:pt x="3964857" y="3035521"/>
                  <a:pt x="3964857" y="3036695"/>
                  <a:pt x="3964706" y="3037857"/>
                </a:cubicBezTo>
                <a:cubicBezTo>
                  <a:pt x="3963743" y="3045286"/>
                  <a:pt x="3956950" y="3050529"/>
                  <a:pt x="3949534" y="3049565"/>
                </a:cubicBezTo>
                <a:cubicBezTo>
                  <a:pt x="3942118" y="3048598"/>
                  <a:pt x="3936887" y="3041791"/>
                  <a:pt x="3937850" y="3034360"/>
                </a:cubicBezTo>
                <a:cubicBezTo>
                  <a:pt x="3937850" y="3026991"/>
                  <a:pt x="3943812" y="3021016"/>
                  <a:pt x="3951165" y="3021016"/>
                </a:cubicBezTo>
                <a:cubicBezTo>
                  <a:pt x="3951241" y="3021016"/>
                  <a:pt x="3951317" y="3021012"/>
                  <a:pt x="3951393" y="3021012"/>
                </a:cubicBezTo>
                <a:close/>
                <a:moveTo>
                  <a:pt x="4741727" y="3019432"/>
                </a:moveTo>
                <a:cubicBezTo>
                  <a:pt x="4753194" y="3019432"/>
                  <a:pt x="4762489" y="3028748"/>
                  <a:pt x="4762489" y="3040236"/>
                </a:cubicBezTo>
                <a:cubicBezTo>
                  <a:pt x="4762489" y="3051732"/>
                  <a:pt x="4753194" y="3061042"/>
                  <a:pt x="4741727" y="3061042"/>
                </a:cubicBezTo>
                <a:cubicBezTo>
                  <a:pt x="4730260" y="3061042"/>
                  <a:pt x="4720964" y="3051732"/>
                  <a:pt x="4720964" y="3040236"/>
                </a:cubicBezTo>
                <a:cubicBezTo>
                  <a:pt x="4720964" y="3028748"/>
                  <a:pt x="4730260" y="3019432"/>
                  <a:pt x="4741727" y="3019432"/>
                </a:cubicBezTo>
                <a:close/>
                <a:moveTo>
                  <a:pt x="3616706" y="3007898"/>
                </a:moveTo>
                <a:cubicBezTo>
                  <a:pt x="3622938" y="3007898"/>
                  <a:pt x="3627990" y="3012963"/>
                  <a:pt x="3627990" y="3019210"/>
                </a:cubicBezTo>
                <a:cubicBezTo>
                  <a:pt x="3627990" y="3025451"/>
                  <a:pt x="3622938" y="3030517"/>
                  <a:pt x="3616706" y="3030517"/>
                </a:cubicBezTo>
                <a:cubicBezTo>
                  <a:pt x="3610474" y="3030517"/>
                  <a:pt x="3605422" y="3025451"/>
                  <a:pt x="3605422" y="3019210"/>
                </a:cubicBezTo>
                <a:cubicBezTo>
                  <a:pt x="3605422" y="3012963"/>
                  <a:pt x="3610474" y="3007898"/>
                  <a:pt x="3616706" y="3007898"/>
                </a:cubicBezTo>
                <a:close/>
                <a:moveTo>
                  <a:pt x="5201440" y="2992520"/>
                </a:moveTo>
                <a:cubicBezTo>
                  <a:pt x="5201515" y="2992520"/>
                  <a:pt x="5201591" y="2992520"/>
                  <a:pt x="5201666" y="2992520"/>
                </a:cubicBezTo>
                <a:cubicBezTo>
                  <a:pt x="5216125" y="2992520"/>
                  <a:pt x="5227845" y="3004267"/>
                  <a:pt x="5227844" y="3018755"/>
                </a:cubicBezTo>
                <a:cubicBezTo>
                  <a:pt x="5227845" y="3018832"/>
                  <a:pt x="5227845" y="3018905"/>
                  <a:pt x="5227845" y="3018982"/>
                </a:cubicBezTo>
                <a:cubicBezTo>
                  <a:pt x="5227846" y="3033592"/>
                  <a:pt x="5216025" y="3045438"/>
                  <a:pt x="5201442" y="3045440"/>
                </a:cubicBezTo>
                <a:cubicBezTo>
                  <a:pt x="5186859" y="3045440"/>
                  <a:pt x="5175037" y="3033594"/>
                  <a:pt x="5175036" y="3018982"/>
                </a:cubicBezTo>
                <a:cubicBezTo>
                  <a:pt x="5175035" y="3004367"/>
                  <a:pt x="5186857" y="2992520"/>
                  <a:pt x="5201440" y="2992520"/>
                </a:cubicBezTo>
                <a:close/>
                <a:moveTo>
                  <a:pt x="5648739" y="2972389"/>
                </a:moveTo>
                <a:cubicBezTo>
                  <a:pt x="5666438" y="2972389"/>
                  <a:pt x="5680785" y="2986770"/>
                  <a:pt x="5680785" y="3004505"/>
                </a:cubicBezTo>
                <a:cubicBezTo>
                  <a:pt x="5680785" y="3022241"/>
                  <a:pt x="5666438" y="3036621"/>
                  <a:pt x="5648739" y="3036621"/>
                </a:cubicBezTo>
                <a:cubicBezTo>
                  <a:pt x="5631040" y="3036621"/>
                  <a:pt x="5616692" y="3022241"/>
                  <a:pt x="5616692" y="3004505"/>
                </a:cubicBezTo>
                <a:cubicBezTo>
                  <a:pt x="5616692" y="2986770"/>
                  <a:pt x="5631040" y="2972389"/>
                  <a:pt x="5648739" y="2972389"/>
                </a:cubicBezTo>
                <a:close/>
                <a:moveTo>
                  <a:pt x="2022043" y="2966286"/>
                </a:moveTo>
                <a:cubicBezTo>
                  <a:pt x="2023539" y="2966286"/>
                  <a:pt x="2024751" y="2967501"/>
                  <a:pt x="2024751" y="2969002"/>
                </a:cubicBezTo>
                <a:cubicBezTo>
                  <a:pt x="2024751" y="2970501"/>
                  <a:pt x="2023539" y="2971714"/>
                  <a:pt x="2022043" y="2971714"/>
                </a:cubicBezTo>
                <a:cubicBezTo>
                  <a:pt x="2020547" y="2971714"/>
                  <a:pt x="2019335" y="2970501"/>
                  <a:pt x="2019335" y="2969002"/>
                </a:cubicBezTo>
                <a:cubicBezTo>
                  <a:pt x="2019335" y="2967501"/>
                  <a:pt x="2020547" y="2966286"/>
                  <a:pt x="2022043" y="2966286"/>
                </a:cubicBezTo>
                <a:close/>
                <a:moveTo>
                  <a:pt x="1569552" y="2966060"/>
                </a:moveTo>
                <a:lnTo>
                  <a:pt x="1569552" y="2968321"/>
                </a:lnTo>
                <a:cubicBezTo>
                  <a:pt x="1568929" y="2968321"/>
                  <a:pt x="1568424" y="2967816"/>
                  <a:pt x="1568424" y="2967191"/>
                </a:cubicBezTo>
                <a:cubicBezTo>
                  <a:pt x="1568424" y="2966567"/>
                  <a:pt x="1568929" y="2966060"/>
                  <a:pt x="1569552" y="2966060"/>
                </a:cubicBezTo>
                <a:close/>
                <a:moveTo>
                  <a:pt x="4450372" y="2964477"/>
                </a:moveTo>
                <a:cubicBezTo>
                  <a:pt x="4460593" y="2964477"/>
                  <a:pt x="4468878" y="2972780"/>
                  <a:pt x="4468878" y="2983022"/>
                </a:cubicBezTo>
                <a:cubicBezTo>
                  <a:pt x="4468878" y="2993267"/>
                  <a:pt x="4460593" y="3001569"/>
                  <a:pt x="4450372" y="3001569"/>
                </a:cubicBezTo>
                <a:cubicBezTo>
                  <a:pt x="4440151" y="3001569"/>
                  <a:pt x="4431866" y="2993267"/>
                  <a:pt x="4431866" y="2983022"/>
                </a:cubicBezTo>
                <a:cubicBezTo>
                  <a:pt x="4431866" y="2972780"/>
                  <a:pt x="4440151" y="2964477"/>
                  <a:pt x="4450372" y="2964477"/>
                </a:cubicBezTo>
                <a:close/>
                <a:moveTo>
                  <a:pt x="3089289" y="2961086"/>
                </a:moveTo>
                <a:cubicBezTo>
                  <a:pt x="3093651" y="2961086"/>
                  <a:pt x="3097188" y="2964629"/>
                  <a:pt x="3097188" y="2969002"/>
                </a:cubicBezTo>
                <a:cubicBezTo>
                  <a:pt x="3097188" y="2973369"/>
                  <a:pt x="3093651" y="2976915"/>
                  <a:pt x="3089289" y="2976915"/>
                </a:cubicBezTo>
                <a:cubicBezTo>
                  <a:pt x="3084927" y="2976915"/>
                  <a:pt x="3081390" y="2973369"/>
                  <a:pt x="3081390" y="2969002"/>
                </a:cubicBezTo>
                <a:cubicBezTo>
                  <a:pt x="3081390" y="2964629"/>
                  <a:pt x="3084927" y="2961086"/>
                  <a:pt x="3089289" y="2961086"/>
                </a:cubicBezTo>
                <a:close/>
                <a:moveTo>
                  <a:pt x="6087463" y="2955655"/>
                </a:moveTo>
                <a:cubicBezTo>
                  <a:pt x="6087614" y="2955655"/>
                  <a:pt x="6087765" y="2955655"/>
                  <a:pt x="6087916" y="2955655"/>
                </a:cubicBezTo>
                <a:cubicBezTo>
                  <a:pt x="6109104" y="2955782"/>
                  <a:pt x="6126180" y="2973093"/>
                  <a:pt x="6126055" y="2994327"/>
                </a:cubicBezTo>
                <a:cubicBezTo>
                  <a:pt x="6126055" y="3015686"/>
                  <a:pt x="6108777" y="3033003"/>
                  <a:pt x="6087463" y="3033003"/>
                </a:cubicBezTo>
                <a:cubicBezTo>
                  <a:pt x="6066150" y="3033003"/>
                  <a:pt x="6048872" y="3015686"/>
                  <a:pt x="6048872" y="2994327"/>
                </a:cubicBezTo>
                <a:cubicBezTo>
                  <a:pt x="6048872" y="2972969"/>
                  <a:pt x="6066150" y="2955655"/>
                  <a:pt x="6087463" y="2955655"/>
                </a:cubicBezTo>
                <a:close/>
                <a:moveTo>
                  <a:pt x="6519643" y="2941399"/>
                </a:moveTo>
                <a:cubicBezTo>
                  <a:pt x="6544696" y="2941399"/>
                  <a:pt x="6565005" y="2961750"/>
                  <a:pt x="6565005" y="2986859"/>
                </a:cubicBezTo>
                <a:cubicBezTo>
                  <a:pt x="6565005" y="3011966"/>
                  <a:pt x="6544696" y="3032317"/>
                  <a:pt x="6519643" y="3032317"/>
                </a:cubicBezTo>
                <a:cubicBezTo>
                  <a:pt x="6494590" y="3032317"/>
                  <a:pt x="6474281" y="3011966"/>
                  <a:pt x="6474281" y="2986859"/>
                </a:cubicBezTo>
                <a:cubicBezTo>
                  <a:pt x="6474281" y="2961750"/>
                  <a:pt x="6494590" y="2941399"/>
                  <a:pt x="6519643" y="2941399"/>
                </a:cubicBezTo>
                <a:close/>
                <a:moveTo>
                  <a:pt x="6947309" y="2929174"/>
                </a:moveTo>
                <a:cubicBezTo>
                  <a:pt x="6947384" y="2929174"/>
                  <a:pt x="6947459" y="2929174"/>
                  <a:pt x="6947534" y="2929174"/>
                </a:cubicBezTo>
                <a:cubicBezTo>
                  <a:pt x="6976202" y="2929174"/>
                  <a:pt x="6999441" y="2952463"/>
                  <a:pt x="6999441" y="2981191"/>
                </a:cubicBezTo>
                <a:cubicBezTo>
                  <a:pt x="6999442" y="2981265"/>
                  <a:pt x="6999442" y="2981342"/>
                  <a:pt x="6999442" y="2981417"/>
                </a:cubicBezTo>
                <a:cubicBezTo>
                  <a:pt x="6999442" y="3010270"/>
                  <a:pt x="6976102" y="3033657"/>
                  <a:pt x="6947310" y="3033657"/>
                </a:cubicBezTo>
                <a:cubicBezTo>
                  <a:pt x="6918518" y="3033660"/>
                  <a:pt x="6895177" y="3010270"/>
                  <a:pt x="6895177" y="2981419"/>
                </a:cubicBezTo>
                <a:cubicBezTo>
                  <a:pt x="6895176" y="2952565"/>
                  <a:pt x="6918516" y="2929176"/>
                  <a:pt x="6947309" y="2929174"/>
                </a:cubicBezTo>
                <a:close/>
                <a:moveTo>
                  <a:pt x="4925205" y="2927387"/>
                </a:moveTo>
                <a:cubicBezTo>
                  <a:pt x="4938542" y="2927387"/>
                  <a:pt x="4949353" y="2938224"/>
                  <a:pt x="4949353" y="2951587"/>
                </a:cubicBezTo>
                <a:cubicBezTo>
                  <a:pt x="4949353" y="2964952"/>
                  <a:pt x="4938542" y="2975784"/>
                  <a:pt x="4925205" y="2975784"/>
                </a:cubicBezTo>
                <a:cubicBezTo>
                  <a:pt x="4911868" y="2975784"/>
                  <a:pt x="4901057" y="2964952"/>
                  <a:pt x="4901057" y="2951587"/>
                </a:cubicBezTo>
                <a:cubicBezTo>
                  <a:pt x="4901057" y="2938224"/>
                  <a:pt x="4911869" y="2927387"/>
                  <a:pt x="4925205" y="2927387"/>
                </a:cubicBezTo>
                <a:close/>
                <a:moveTo>
                  <a:pt x="4142318" y="2922865"/>
                </a:moveTo>
                <a:cubicBezTo>
                  <a:pt x="4151292" y="2922865"/>
                  <a:pt x="4158567" y="2930156"/>
                  <a:pt x="4158567" y="2939148"/>
                </a:cubicBezTo>
                <a:cubicBezTo>
                  <a:pt x="4158567" y="2948140"/>
                  <a:pt x="4151292" y="2955433"/>
                  <a:pt x="4142318" y="2955433"/>
                </a:cubicBezTo>
                <a:cubicBezTo>
                  <a:pt x="4133344" y="2955433"/>
                  <a:pt x="4126069" y="2948140"/>
                  <a:pt x="4126069" y="2939148"/>
                </a:cubicBezTo>
                <a:cubicBezTo>
                  <a:pt x="4126069" y="2930156"/>
                  <a:pt x="4133344" y="2922865"/>
                  <a:pt x="4142318" y="2922865"/>
                </a:cubicBezTo>
                <a:close/>
                <a:moveTo>
                  <a:pt x="2196269" y="2915401"/>
                </a:moveTo>
                <a:cubicBezTo>
                  <a:pt x="2198139" y="2915401"/>
                  <a:pt x="2199654" y="2916918"/>
                  <a:pt x="2199654" y="2918794"/>
                </a:cubicBezTo>
                <a:cubicBezTo>
                  <a:pt x="2199654" y="2920668"/>
                  <a:pt x="2198139" y="2922185"/>
                  <a:pt x="2196269" y="2922185"/>
                </a:cubicBezTo>
                <a:cubicBezTo>
                  <a:pt x="2194400" y="2922185"/>
                  <a:pt x="2192884" y="2920668"/>
                  <a:pt x="2192884" y="2918794"/>
                </a:cubicBezTo>
                <a:cubicBezTo>
                  <a:pt x="2192884" y="2916918"/>
                  <a:pt x="2194400" y="2915401"/>
                  <a:pt x="2196269" y="2915401"/>
                </a:cubicBezTo>
                <a:close/>
                <a:moveTo>
                  <a:pt x="2915064" y="2912011"/>
                </a:moveTo>
                <a:cubicBezTo>
                  <a:pt x="2915217" y="2912002"/>
                  <a:pt x="2915370" y="2912002"/>
                  <a:pt x="2915523" y="2912011"/>
                </a:cubicBezTo>
                <a:cubicBezTo>
                  <a:pt x="2919136" y="2912137"/>
                  <a:pt x="2921961" y="2915177"/>
                  <a:pt x="2921834" y="2918794"/>
                </a:cubicBezTo>
                <a:cubicBezTo>
                  <a:pt x="2921985" y="2919610"/>
                  <a:pt x="2921985" y="2920442"/>
                  <a:pt x="2921834" y="2921258"/>
                </a:cubicBezTo>
                <a:cubicBezTo>
                  <a:pt x="2921155" y="2924944"/>
                  <a:pt x="2917623" y="2927376"/>
                  <a:pt x="2913946" y="2926697"/>
                </a:cubicBezTo>
                <a:cubicBezTo>
                  <a:pt x="2910269" y="2926016"/>
                  <a:pt x="2907839" y="2922474"/>
                  <a:pt x="2908519" y="2918794"/>
                </a:cubicBezTo>
                <a:cubicBezTo>
                  <a:pt x="2908517" y="2918715"/>
                  <a:pt x="2908515" y="2918638"/>
                  <a:pt x="2908515" y="2918563"/>
                </a:cubicBezTo>
                <a:cubicBezTo>
                  <a:pt x="2908518" y="2914941"/>
                  <a:pt x="2911450" y="2912007"/>
                  <a:pt x="2915064" y="2912011"/>
                </a:cubicBezTo>
                <a:close/>
                <a:moveTo>
                  <a:pt x="3464371" y="2909067"/>
                </a:moveTo>
                <a:cubicBezTo>
                  <a:pt x="3464447" y="2909067"/>
                  <a:pt x="3464523" y="2909071"/>
                  <a:pt x="3464599" y="2909071"/>
                </a:cubicBezTo>
                <a:cubicBezTo>
                  <a:pt x="3470456" y="2909199"/>
                  <a:pt x="3475103" y="2914057"/>
                  <a:pt x="3474979" y="2919923"/>
                </a:cubicBezTo>
                <a:cubicBezTo>
                  <a:pt x="3474979" y="2919998"/>
                  <a:pt x="3474978" y="2920074"/>
                  <a:pt x="3474976" y="2920146"/>
                </a:cubicBezTo>
                <a:cubicBezTo>
                  <a:pt x="3474851" y="2926143"/>
                  <a:pt x="3469902" y="2930897"/>
                  <a:pt x="3463920" y="2930774"/>
                </a:cubicBezTo>
                <a:cubicBezTo>
                  <a:pt x="3457938" y="2930647"/>
                  <a:pt x="3453191" y="2925689"/>
                  <a:pt x="3453315" y="2919696"/>
                </a:cubicBezTo>
                <a:cubicBezTo>
                  <a:pt x="3453440" y="2913701"/>
                  <a:pt x="3458390" y="2908943"/>
                  <a:pt x="3464371" y="2909067"/>
                </a:cubicBezTo>
                <a:close/>
                <a:moveTo>
                  <a:pt x="3814854" y="2901384"/>
                </a:moveTo>
                <a:cubicBezTo>
                  <a:pt x="3822333" y="2901384"/>
                  <a:pt x="3828395" y="2907454"/>
                  <a:pt x="3828395" y="2914949"/>
                </a:cubicBezTo>
                <a:cubicBezTo>
                  <a:pt x="3828395" y="2922443"/>
                  <a:pt x="3822333" y="2928518"/>
                  <a:pt x="3814854" y="2928518"/>
                </a:cubicBezTo>
                <a:cubicBezTo>
                  <a:pt x="3807375" y="2928518"/>
                  <a:pt x="3801313" y="2922443"/>
                  <a:pt x="3801313" y="2914949"/>
                </a:cubicBezTo>
                <a:cubicBezTo>
                  <a:pt x="3801313" y="2907454"/>
                  <a:pt x="3807375" y="2901384"/>
                  <a:pt x="3814854" y="2901384"/>
                </a:cubicBezTo>
                <a:close/>
                <a:moveTo>
                  <a:pt x="5383564" y="2900926"/>
                </a:moveTo>
                <a:cubicBezTo>
                  <a:pt x="5400016" y="2900926"/>
                  <a:pt x="5413354" y="2914292"/>
                  <a:pt x="5413354" y="2930780"/>
                </a:cubicBezTo>
                <a:cubicBezTo>
                  <a:pt x="5413354" y="2947268"/>
                  <a:pt x="5400016" y="2960631"/>
                  <a:pt x="5383564" y="2960631"/>
                </a:cubicBezTo>
                <a:cubicBezTo>
                  <a:pt x="5367111" y="2960631"/>
                  <a:pt x="5353774" y="2947268"/>
                  <a:pt x="5353774" y="2930780"/>
                </a:cubicBezTo>
                <a:cubicBezTo>
                  <a:pt x="5353774" y="2914292"/>
                  <a:pt x="5367111" y="2900926"/>
                  <a:pt x="5383564" y="2900926"/>
                </a:cubicBezTo>
                <a:close/>
                <a:moveTo>
                  <a:pt x="2374784" y="2883741"/>
                </a:moveTo>
                <a:cubicBezTo>
                  <a:pt x="2377277" y="2883741"/>
                  <a:pt x="2379297" y="2885762"/>
                  <a:pt x="2379297" y="2888263"/>
                </a:cubicBezTo>
                <a:cubicBezTo>
                  <a:pt x="2379297" y="2890758"/>
                  <a:pt x="2377276" y="2892782"/>
                  <a:pt x="2374784" y="2892782"/>
                </a:cubicBezTo>
                <a:cubicBezTo>
                  <a:pt x="2372291" y="2892782"/>
                  <a:pt x="2370270" y="2890758"/>
                  <a:pt x="2370270" y="2888263"/>
                </a:cubicBezTo>
                <a:cubicBezTo>
                  <a:pt x="2370270" y="2885762"/>
                  <a:pt x="2372291" y="2883741"/>
                  <a:pt x="2374784" y="2883741"/>
                </a:cubicBezTo>
                <a:close/>
                <a:moveTo>
                  <a:pt x="2736550" y="2882156"/>
                </a:moveTo>
                <a:cubicBezTo>
                  <a:pt x="2739916" y="2882156"/>
                  <a:pt x="2742644" y="2884890"/>
                  <a:pt x="2742644" y="2888263"/>
                </a:cubicBezTo>
                <a:cubicBezTo>
                  <a:pt x="2742644" y="2891634"/>
                  <a:pt x="2739916" y="2894369"/>
                  <a:pt x="2736550" y="2894369"/>
                </a:cubicBezTo>
                <a:cubicBezTo>
                  <a:pt x="2733185" y="2894369"/>
                  <a:pt x="2730457" y="2891634"/>
                  <a:pt x="2730457" y="2888263"/>
                </a:cubicBezTo>
                <a:cubicBezTo>
                  <a:pt x="2730457" y="2884890"/>
                  <a:pt x="2733185" y="2882156"/>
                  <a:pt x="2736550" y="2882156"/>
                </a:cubicBezTo>
                <a:close/>
                <a:moveTo>
                  <a:pt x="5830864" y="2880121"/>
                </a:moveTo>
                <a:cubicBezTo>
                  <a:pt x="5850931" y="2880121"/>
                  <a:pt x="5867198" y="2896422"/>
                  <a:pt x="5867198" y="2916531"/>
                </a:cubicBezTo>
                <a:cubicBezTo>
                  <a:pt x="5867198" y="2936640"/>
                  <a:pt x="5850930" y="2952948"/>
                  <a:pt x="5830864" y="2952948"/>
                </a:cubicBezTo>
                <a:cubicBezTo>
                  <a:pt x="5810796" y="2952948"/>
                  <a:pt x="5794529" y="2936640"/>
                  <a:pt x="5794529" y="2916531"/>
                </a:cubicBezTo>
                <a:cubicBezTo>
                  <a:pt x="5794529" y="2896422"/>
                  <a:pt x="5810797" y="2880121"/>
                  <a:pt x="5830864" y="2880121"/>
                </a:cubicBezTo>
                <a:close/>
                <a:moveTo>
                  <a:pt x="1726643" y="2874677"/>
                </a:moveTo>
                <a:cubicBezTo>
                  <a:pt x="1727516" y="2874684"/>
                  <a:pt x="1728216" y="2875405"/>
                  <a:pt x="1728207" y="2876279"/>
                </a:cubicBezTo>
                <a:cubicBezTo>
                  <a:pt x="1728232" y="2876440"/>
                  <a:pt x="1728232" y="2876605"/>
                  <a:pt x="1728207" y="2876768"/>
                </a:cubicBezTo>
                <a:cubicBezTo>
                  <a:pt x="1728072" y="2877632"/>
                  <a:pt x="1727263" y="2878224"/>
                  <a:pt x="1726401" y="2878088"/>
                </a:cubicBezTo>
                <a:cubicBezTo>
                  <a:pt x="1726320" y="2878088"/>
                  <a:pt x="1726239" y="2878079"/>
                  <a:pt x="1726159" y="2878070"/>
                </a:cubicBezTo>
                <a:cubicBezTo>
                  <a:pt x="1725296" y="2877945"/>
                  <a:pt x="1724697" y="2877144"/>
                  <a:pt x="1724821" y="2876279"/>
                </a:cubicBezTo>
                <a:cubicBezTo>
                  <a:pt x="1724821" y="2875405"/>
                  <a:pt x="1725529" y="2874694"/>
                  <a:pt x="1726401" y="2874694"/>
                </a:cubicBezTo>
                <a:cubicBezTo>
                  <a:pt x="1726481" y="2874683"/>
                  <a:pt x="1726562" y="2874677"/>
                  <a:pt x="1726643" y="2874677"/>
                </a:cubicBezTo>
                <a:close/>
                <a:moveTo>
                  <a:pt x="4636108" y="2872204"/>
                </a:moveTo>
                <a:cubicBezTo>
                  <a:pt x="4636184" y="2872204"/>
                  <a:pt x="4636260" y="2872204"/>
                  <a:pt x="4636335" y="2872204"/>
                </a:cubicBezTo>
                <a:cubicBezTo>
                  <a:pt x="4648052" y="2872204"/>
                  <a:pt x="4657549" y="2881724"/>
                  <a:pt x="4657548" y="2893465"/>
                </a:cubicBezTo>
                <a:cubicBezTo>
                  <a:pt x="4657548" y="2905119"/>
                  <a:pt x="4648187" y="2914600"/>
                  <a:pt x="4636560" y="2914722"/>
                </a:cubicBezTo>
                <a:cubicBezTo>
                  <a:pt x="4624844" y="2914847"/>
                  <a:pt x="4615246" y="2905430"/>
                  <a:pt x="4615121" y="2893688"/>
                </a:cubicBezTo>
                <a:cubicBezTo>
                  <a:pt x="4614997" y="2881950"/>
                  <a:pt x="4624393" y="2872331"/>
                  <a:pt x="4636108" y="2872204"/>
                </a:cubicBezTo>
                <a:close/>
                <a:moveTo>
                  <a:pt x="2555780" y="2872204"/>
                </a:moveTo>
                <a:cubicBezTo>
                  <a:pt x="2558522" y="2872204"/>
                  <a:pt x="2560745" y="2874435"/>
                  <a:pt x="2560745" y="2877182"/>
                </a:cubicBezTo>
                <a:cubicBezTo>
                  <a:pt x="2560751" y="2877332"/>
                  <a:pt x="2560751" y="2877477"/>
                  <a:pt x="2560745" y="2877624"/>
                </a:cubicBezTo>
                <a:cubicBezTo>
                  <a:pt x="2560623" y="2880494"/>
                  <a:pt x="2558202" y="2882724"/>
                  <a:pt x="2555338" y="2882604"/>
                </a:cubicBezTo>
                <a:cubicBezTo>
                  <a:pt x="2552474" y="2882480"/>
                  <a:pt x="2550251" y="2880053"/>
                  <a:pt x="2550373" y="2877182"/>
                </a:cubicBezTo>
                <a:cubicBezTo>
                  <a:pt x="2550495" y="2874311"/>
                  <a:pt x="2552916" y="2872084"/>
                  <a:pt x="2555780" y="2872204"/>
                </a:cubicBezTo>
                <a:close/>
                <a:moveTo>
                  <a:pt x="6269588" y="2863833"/>
                </a:moveTo>
                <a:cubicBezTo>
                  <a:pt x="6269663" y="2863833"/>
                  <a:pt x="6269739" y="2863833"/>
                  <a:pt x="6269814" y="2863833"/>
                </a:cubicBezTo>
                <a:cubicBezTo>
                  <a:pt x="6293247" y="2863833"/>
                  <a:pt x="6312242" y="2882870"/>
                  <a:pt x="6312242" y="2906352"/>
                </a:cubicBezTo>
                <a:cubicBezTo>
                  <a:pt x="6312242" y="2906428"/>
                  <a:pt x="6312242" y="2906502"/>
                  <a:pt x="6312242" y="2906578"/>
                </a:cubicBezTo>
                <a:cubicBezTo>
                  <a:pt x="6312242" y="2930185"/>
                  <a:pt x="6293146" y="2949321"/>
                  <a:pt x="6269589" y="2949321"/>
                </a:cubicBezTo>
                <a:cubicBezTo>
                  <a:pt x="6246033" y="2949321"/>
                  <a:pt x="6226935" y="2930188"/>
                  <a:pt x="6226935" y="2906578"/>
                </a:cubicBezTo>
                <a:cubicBezTo>
                  <a:pt x="6226935" y="2882973"/>
                  <a:pt x="6246031" y="2863833"/>
                  <a:pt x="6269588" y="2863833"/>
                </a:cubicBezTo>
                <a:close/>
                <a:moveTo>
                  <a:pt x="6702444" y="2849575"/>
                </a:moveTo>
                <a:cubicBezTo>
                  <a:pt x="6729616" y="2849575"/>
                  <a:pt x="6751643" y="2871647"/>
                  <a:pt x="6751643" y="2898876"/>
                </a:cubicBezTo>
                <a:cubicBezTo>
                  <a:pt x="6751643" y="2926104"/>
                  <a:pt x="6729616" y="2948178"/>
                  <a:pt x="6702444" y="2948178"/>
                </a:cubicBezTo>
                <a:cubicBezTo>
                  <a:pt x="6675273" y="2948178"/>
                  <a:pt x="6653246" y="2926104"/>
                  <a:pt x="6653246" y="2898876"/>
                </a:cubicBezTo>
                <a:cubicBezTo>
                  <a:pt x="6653246" y="2871647"/>
                  <a:pt x="6675273" y="2849575"/>
                  <a:pt x="6702444" y="2849575"/>
                </a:cubicBezTo>
                <a:close/>
                <a:moveTo>
                  <a:pt x="5108458" y="2835341"/>
                </a:moveTo>
                <a:cubicBezTo>
                  <a:pt x="5123664" y="2835341"/>
                  <a:pt x="5135991" y="2847692"/>
                  <a:pt x="5135991" y="2862936"/>
                </a:cubicBezTo>
                <a:cubicBezTo>
                  <a:pt x="5135991" y="2878174"/>
                  <a:pt x="5123664" y="2890527"/>
                  <a:pt x="5108458" y="2890527"/>
                </a:cubicBezTo>
                <a:cubicBezTo>
                  <a:pt x="5093252" y="2890527"/>
                  <a:pt x="5080925" y="2878174"/>
                  <a:pt x="5080925" y="2862936"/>
                </a:cubicBezTo>
                <a:cubicBezTo>
                  <a:pt x="5080925" y="2847692"/>
                  <a:pt x="5093252" y="2835341"/>
                  <a:pt x="5108458" y="2835341"/>
                </a:cubicBezTo>
                <a:close/>
                <a:moveTo>
                  <a:pt x="3303236" y="2826977"/>
                </a:moveTo>
                <a:cubicBezTo>
                  <a:pt x="3308670" y="2827095"/>
                  <a:pt x="3313046" y="2831479"/>
                  <a:pt x="3313166" y="2836924"/>
                </a:cubicBezTo>
                <a:cubicBezTo>
                  <a:pt x="3313169" y="2837073"/>
                  <a:pt x="3313169" y="2837224"/>
                  <a:pt x="3313166" y="2837371"/>
                </a:cubicBezTo>
                <a:cubicBezTo>
                  <a:pt x="3313043" y="2842989"/>
                  <a:pt x="3308397" y="2847446"/>
                  <a:pt x="3302790" y="2847323"/>
                </a:cubicBezTo>
                <a:cubicBezTo>
                  <a:pt x="3297182" y="2847201"/>
                  <a:pt x="3292736" y="2842543"/>
                  <a:pt x="3292860" y="2836924"/>
                </a:cubicBezTo>
                <a:cubicBezTo>
                  <a:pt x="3292983" y="2831306"/>
                  <a:pt x="3297628" y="2826852"/>
                  <a:pt x="3303236" y="2826977"/>
                </a:cubicBezTo>
                <a:close/>
                <a:moveTo>
                  <a:pt x="4332115" y="2826973"/>
                </a:moveTo>
                <a:cubicBezTo>
                  <a:pt x="4342336" y="2826973"/>
                  <a:pt x="4350621" y="2835276"/>
                  <a:pt x="4350621" y="2845518"/>
                </a:cubicBezTo>
                <a:cubicBezTo>
                  <a:pt x="4350621" y="2855761"/>
                  <a:pt x="4342336" y="2864064"/>
                  <a:pt x="4332115" y="2864064"/>
                </a:cubicBezTo>
                <a:cubicBezTo>
                  <a:pt x="4321894" y="2864064"/>
                  <a:pt x="4313609" y="2855761"/>
                  <a:pt x="4313609" y="2845518"/>
                </a:cubicBezTo>
                <a:cubicBezTo>
                  <a:pt x="4313609" y="2835276"/>
                  <a:pt x="4321894" y="2826973"/>
                  <a:pt x="4332115" y="2826973"/>
                </a:cubicBezTo>
                <a:close/>
                <a:moveTo>
                  <a:pt x="5565913" y="2809790"/>
                </a:moveTo>
                <a:lnTo>
                  <a:pt x="5589226" y="2819605"/>
                </a:lnTo>
                <a:cubicBezTo>
                  <a:pt x="5595184" y="2825616"/>
                  <a:pt x="5598863" y="2833897"/>
                  <a:pt x="5598863" y="2843034"/>
                </a:cubicBezTo>
                <a:cubicBezTo>
                  <a:pt x="5598863" y="2843106"/>
                  <a:pt x="5598863" y="2843178"/>
                  <a:pt x="5598862" y="2843256"/>
                </a:cubicBezTo>
                <a:cubicBezTo>
                  <a:pt x="5598738" y="2861617"/>
                  <a:pt x="5583784" y="2876401"/>
                  <a:pt x="5565462" y="2876279"/>
                </a:cubicBezTo>
                <a:cubicBezTo>
                  <a:pt x="5547141" y="2876150"/>
                  <a:pt x="5532389" y="2861164"/>
                  <a:pt x="5532514" y="2842805"/>
                </a:cubicBezTo>
                <a:cubicBezTo>
                  <a:pt x="5532576" y="2833623"/>
                  <a:pt x="5536346" y="2825340"/>
                  <a:pt x="5542390" y="2819365"/>
                </a:cubicBezTo>
                <a:close/>
                <a:moveTo>
                  <a:pt x="1443171" y="2807071"/>
                </a:moveTo>
                <a:cubicBezTo>
                  <a:pt x="1443795" y="2807071"/>
                  <a:pt x="1444300" y="2807581"/>
                  <a:pt x="1444300" y="2808206"/>
                </a:cubicBezTo>
                <a:cubicBezTo>
                  <a:pt x="1444300" y="2808828"/>
                  <a:pt x="1443795" y="2809335"/>
                  <a:pt x="1443171" y="2809335"/>
                </a:cubicBezTo>
                <a:cubicBezTo>
                  <a:pt x="1442548" y="2809335"/>
                  <a:pt x="1442043" y="2808828"/>
                  <a:pt x="1442043" y="2808206"/>
                </a:cubicBezTo>
                <a:cubicBezTo>
                  <a:pt x="1442043" y="2807581"/>
                  <a:pt x="1442548" y="2807071"/>
                  <a:pt x="1443171" y="2807071"/>
                </a:cubicBezTo>
                <a:close/>
                <a:moveTo>
                  <a:pt x="4010294" y="2799162"/>
                </a:moveTo>
                <a:cubicBezTo>
                  <a:pt x="4018894" y="2799162"/>
                  <a:pt x="4025866" y="2806143"/>
                  <a:pt x="4025866" y="2814762"/>
                </a:cubicBezTo>
                <a:cubicBezTo>
                  <a:pt x="4025866" y="2823382"/>
                  <a:pt x="4018894" y="2830368"/>
                  <a:pt x="4010294" y="2830368"/>
                </a:cubicBezTo>
                <a:cubicBezTo>
                  <a:pt x="4001694" y="2830368"/>
                  <a:pt x="3994722" y="2823382"/>
                  <a:pt x="3994722" y="2814762"/>
                </a:cubicBezTo>
                <a:cubicBezTo>
                  <a:pt x="3994722" y="2806143"/>
                  <a:pt x="4001694" y="2799162"/>
                  <a:pt x="4010294" y="2799162"/>
                </a:cubicBezTo>
                <a:close/>
                <a:moveTo>
                  <a:pt x="1891835" y="2798925"/>
                </a:moveTo>
                <a:cubicBezTo>
                  <a:pt x="1893331" y="2798929"/>
                  <a:pt x="1894539" y="2800149"/>
                  <a:pt x="1894534" y="2801645"/>
                </a:cubicBezTo>
                <a:cubicBezTo>
                  <a:pt x="1894534" y="2803269"/>
                  <a:pt x="1893220" y="2804586"/>
                  <a:pt x="1891600" y="2804586"/>
                </a:cubicBezTo>
                <a:cubicBezTo>
                  <a:pt x="1891521" y="2804586"/>
                  <a:pt x="1891443" y="2804581"/>
                  <a:pt x="1891365" y="2804575"/>
                </a:cubicBezTo>
                <a:cubicBezTo>
                  <a:pt x="1889874" y="2804450"/>
                  <a:pt x="1888767" y="2803140"/>
                  <a:pt x="1888892" y="2801645"/>
                </a:cubicBezTo>
                <a:cubicBezTo>
                  <a:pt x="1888892" y="2800149"/>
                  <a:pt x="1890104" y="2798935"/>
                  <a:pt x="1891600" y="2798935"/>
                </a:cubicBezTo>
                <a:cubicBezTo>
                  <a:pt x="1891678" y="2798925"/>
                  <a:pt x="1891756" y="2798925"/>
                  <a:pt x="1891835" y="2798925"/>
                </a:cubicBezTo>
                <a:close/>
                <a:moveTo>
                  <a:pt x="3668162" y="2795311"/>
                </a:moveTo>
                <a:cubicBezTo>
                  <a:pt x="3675267" y="2795311"/>
                  <a:pt x="3681026" y="2801082"/>
                  <a:pt x="3681026" y="2808202"/>
                </a:cubicBezTo>
                <a:cubicBezTo>
                  <a:pt x="3681026" y="2815323"/>
                  <a:pt x="3675267" y="2821097"/>
                  <a:pt x="3668162" y="2821097"/>
                </a:cubicBezTo>
                <a:cubicBezTo>
                  <a:pt x="3661057" y="2821097"/>
                  <a:pt x="3655298" y="2815323"/>
                  <a:pt x="3655298" y="2808202"/>
                </a:cubicBezTo>
                <a:cubicBezTo>
                  <a:pt x="3655298" y="2801082"/>
                  <a:pt x="3661057" y="2795311"/>
                  <a:pt x="3668162" y="2795311"/>
                </a:cubicBezTo>
                <a:close/>
                <a:moveTo>
                  <a:pt x="6012763" y="2788529"/>
                </a:moveTo>
                <a:cubicBezTo>
                  <a:pt x="6034898" y="2788651"/>
                  <a:pt x="6052811" y="2806600"/>
                  <a:pt x="6052934" y="2828782"/>
                </a:cubicBezTo>
                <a:cubicBezTo>
                  <a:pt x="6052935" y="2828933"/>
                  <a:pt x="6052935" y="2829082"/>
                  <a:pt x="6052934" y="2829233"/>
                </a:cubicBezTo>
                <a:cubicBezTo>
                  <a:pt x="6052810" y="2851589"/>
                  <a:pt x="6034623" y="2869614"/>
                  <a:pt x="6012313" y="2869489"/>
                </a:cubicBezTo>
                <a:cubicBezTo>
                  <a:pt x="5990002" y="2869366"/>
                  <a:pt x="5972018" y="2851139"/>
                  <a:pt x="5972142" y="2828782"/>
                </a:cubicBezTo>
                <a:cubicBezTo>
                  <a:pt x="5972266" y="2806424"/>
                  <a:pt x="5990453" y="2788403"/>
                  <a:pt x="6012763" y="2788529"/>
                </a:cubicBezTo>
                <a:close/>
                <a:moveTo>
                  <a:pt x="4821392" y="2777904"/>
                </a:moveTo>
                <a:cubicBezTo>
                  <a:pt x="4834978" y="2777904"/>
                  <a:pt x="4845992" y="2788939"/>
                  <a:pt x="4845992" y="2802550"/>
                </a:cubicBezTo>
                <a:cubicBezTo>
                  <a:pt x="4845992" y="2816162"/>
                  <a:pt x="4834978" y="2827201"/>
                  <a:pt x="4821392" y="2827201"/>
                </a:cubicBezTo>
                <a:cubicBezTo>
                  <a:pt x="4807807" y="2827201"/>
                  <a:pt x="4796793" y="2816162"/>
                  <a:pt x="4796793" y="2802550"/>
                </a:cubicBezTo>
                <a:cubicBezTo>
                  <a:pt x="4796793" y="2788939"/>
                  <a:pt x="4807807" y="2777904"/>
                  <a:pt x="4821392" y="2777904"/>
                </a:cubicBezTo>
                <a:close/>
                <a:moveTo>
                  <a:pt x="6451713" y="2772011"/>
                </a:moveTo>
                <a:cubicBezTo>
                  <a:pt x="6477389" y="2772011"/>
                  <a:pt x="6498204" y="2792867"/>
                  <a:pt x="6498204" y="2818597"/>
                </a:cubicBezTo>
                <a:cubicBezTo>
                  <a:pt x="6498204" y="2844328"/>
                  <a:pt x="6477389" y="2865186"/>
                  <a:pt x="6451713" y="2865186"/>
                </a:cubicBezTo>
                <a:cubicBezTo>
                  <a:pt x="6426038" y="2865186"/>
                  <a:pt x="6405223" y="2844328"/>
                  <a:pt x="6405223" y="2818597"/>
                </a:cubicBezTo>
                <a:cubicBezTo>
                  <a:pt x="6405223" y="2792867"/>
                  <a:pt x="6426038" y="2772011"/>
                  <a:pt x="6451713" y="2772011"/>
                </a:cubicBezTo>
                <a:close/>
                <a:moveTo>
                  <a:pt x="3134426" y="2761622"/>
                </a:moveTo>
                <a:cubicBezTo>
                  <a:pt x="3139411" y="2761622"/>
                  <a:pt x="3143453" y="2765666"/>
                  <a:pt x="3143453" y="2770664"/>
                </a:cubicBezTo>
                <a:cubicBezTo>
                  <a:pt x="3143453" y="2775662"/>
                  <a:pt x="3139412" y="2779712"/>
                  <a:pt x="3134426" y="2779712"/>
                </a:cubicBezTo>
                <a:cubicBezTo>
                  <a:pt x="3129441" y="2779712"/>
                  <a:pt x="3125399" y="2775662"/>
                  <a:pt x="3125399" y="2770664"/>
                </a:cubicBezTo>
                <a:cubicBezTo>
                  <a:pt x="3125399" y="2765666"/>
                  <a:pt x="3129440" y="2761622"/>
                  <a:pt x="3134426" y="2761622"/>
                </a:cubicBezTo>
                <a:close/>
                <a:moveTo>
                  <a:pt x="6885020" y="2756391"/>
                </a:moveTo>
                <a:cubicBezTo>
                  <a:pt x="6914934" y="2756391"/>
                  <a:pt x="6939184" y="2780692"/>
                  <a:pt x="6939184" y="2810669"/>
                </a:cubicBezTo>
                <a:cubicBezTo>
                  <a:pt x="6939184" y="2810743"/>
                  <a:pt x="6939184" y="2810818"/>
                  <a:pt x="6939184" y="2810895"/>
                </a:cubicBezTo>
                <a:cubicBezTo>
                  <a:pt x="6939185" y="2840996"/>
                  <a:pt x="6914834" y="2865398"/>
                  <a:pt x="6884796" y="2865398"/>
                </a:cubicBezTo>
                <a:cubicBezTo>
                  <a:pt x="6854757" y="2865400"/>
                  <a:pt x="6830406" y="2840996"/>
                  <a:pt x="6830406" y="2810895"/>
                </a:cubicBezTo>
                <a:cubicBezTo>
                  <a:pt x="6830405" y="2780794"/>
                  <a:pt x="6854757" y="2756392"/>
                  <a:pt x="6884795" y="2756392"/>
                </a:cubicBezTo>
                <a:cubicBezTo>
                  <a:pt x="6884870" y="2756391"/>
                  <a:pt x="6884945" y="2756391"/>
                  <a:pt x="6885020" y="2756391"/>
                </a:cubicBezTo>
                <a:close/>
                <a:moveTo>
                  <a:pt x="1170548" y="2756191"/>
                </a:moveTo>
                <a:cubicBezTo>
                  <a:pt x="1170798" y="2756191"/>
                  <a:pt x="1171000" y="2756394"/>
                  <a:pt x="1171000" y="2756644"/>
                </a:cubicBezTo>
                <a:cubicBezTo>
                  <a:pt x="1171000" y="2756895"/>
                  <a:pt x="1170798" y="2757097"/>
                  <a:pt x="1170548" y="2757097"/>
                </a:cubicBezTo>
                <a:cubicBezTo>
                  <a:pt x="1170299" y="2757097"/>
                  <a:pt x="1170097" y="2756895"/>
                  <a:pt x="1170097" y="2756644"/>
                </a:cubicBezTo>
                <a:cubicBezTo>
                  <a:pt x="1170097" y="2756394"/>
                  <a:pt x="1170299" y="2756191"/>
                  <a:pt x="1170548" y="2756191"/>
                </a:cubicBezTo>
                <a:close/>
                <a:moveTo>
                  <a:pt x="5291486" y="2743528"/>
                </a:moveTo>
                <a:cubicBezTo>
                  <a:pt x="5291637" y="2743526"/>
                  <a:pt x="5291788" y="2743526"/>
                  <a:pt x="5291939" y="2743528"/>
                </a:cubicBezTo>
                <a:cubicBezTo>
                  <a:pt x="5308890" y="2743650"/>
                  <a:pt x="5322529" y="2757526"/>
                  <a:pt x="5322404" y="2774510"/>
                </a:cubicBezTo>
                <a:cubicBezTo>
                  <a:pt x="5322404" y="2791619"/>
                  <a:pt x="5308562" y="2805489"/>
                  <a:pt x="5291486" y="2805489"/>
                </a:cubicBezTo>
                <a:cubicBezTo>
                  <a:pt x="5274411" y="2805489"/>
                  <a:pt x="5260568" y="2791619"/>
                  <a:pt x="5260568" y="2774510"/>
                </a:cubicBezTo>
                <a:cubicBezTo>
                  <a:pt x="5260568" y="2757400"/>
                  <a:pt x="5274410" y="2743528"/>
                  <a:pt x="5291486" y="2743528"/>
                </a:cubicBezTo>
                <a:close/>
                <a:moveTo>
                  <a:pt x="2063343" y="2740587"/>
                </a:moveTo>
                <a:cubicBezTo>
                  <a:pt x="2063499" y="2740575"/>
                  <a:pt x="2063656" y="2740575"/>
                  <a:pt x="2063812" y="2740587"/>
                </a:cubicBezTo>
                <a:cubicBezTo>
                  <a:pt x="2065552" y="2740716"/>
                  <a:pt x="2066858" y="2742234"/>
                  <a:pt x="2066729" y="2743979"/>
                </a:cubicBezTo>
                <a:cubicBezTo>
                  <a:pt x="2066729" y="2744056"/>
                  <a:pt x="2066726" y="2744133"/>
                  <a:pt x="2066720" y="2744213"/>
                </a:cubicBezTo>
                <a:cubicBezTo>
                  <a:pt x="2066596" y="2745956"/>
                  <a:pt x="2065084" y="2747272"/>
                  <a:pt x="2063343" y="2747142"/>
                </a:cubicBezTo>
                <a:cubicBezTo>
                  <a:pt x="2061558" y="2747149"/>
                  <a:pt x="2060077" y="2745765"/>
                  <a:pt x="2059958" y="2743979"/>
                </a:cubicBezTo>
                <a:cubicBezTo>
                  <a:pt x="2059958" y="2742104"/>
                  <a:pt x="2061474" y="2740587"/>
                  <a:pt x="2063343" y="2740587"/>
                </a:cubicBezTo>
                <a:close/>
                <a:moveTo>
                  <a:pt x="4520785" y="2730634"/>
                </a:moveTo>
                <a:cubicBezTo>
                  <a:pt x="4533249" y="2730634"/>
                  <a:pt x="4543353" y="2740760"/>
                  <a:pt x="4543353" y="2753255"/>
                </a:cubicBezTo>
                <a:cubicBezTo>
                  <a:pt x="4543353" y="2765742"/>
                  <a:pt x="4533249" y="2775866"/>
                  <a:pt x="4520785" y="2775866"/>
                </a:cubicBezTo>
                <a:cubicBezTo>
                  <a:pt x="4508321" y="2775866"/>
                  <a:pt x="4498217" y="2765742"/>
                  <a:pt x="4498217" y="2753255"/>
                </a:cubicBezTo>
                <a:cubicBezTo>
                  <a:pt x="4498217" y="2740760"/>
                  <a:pt x="4508321" y="2730634"/>
                  <a:pt x="4520785" y="2730634"/>
                </a:cubicBezTo>
                <a:close/>
                <a:moveTo>
                  <a:pt x="5748039" y="2717520"/>
                </a:moveTo>
                <a:cubicBezTo>
                  <a:pt x="5768729" y="2717520"/>
                  <a:pt x="5785502" y="2734328"/>
                  <a:pt x="5785502" y="2755058"/>
                </a:cubicBezTo>
                <a:cubicBezTo>
                  <a:pt x="5785502" y="2775796"/>
                  <a:pt x="5768729" y="2792597"/>
                  <a:pt x="5748039" y="2792597"/>
                </a:cubicBezTo>
                <a:cubicBezTo>
                  <a:pt x="5727349" y="2792597"/>
                  <a:pt x="5710576" y="2775796"/>
                  <a:pt x="5710576" y="2755058"/>
                </a:cubicBezTo>
                <a:cubicBezTo>
                  <a:pt x="5710576" y="2734328"/>
                  <a:pt x="5727349" y="2717520"/>
                  <a:pt x="5748039" y="2717520"/>
                </a:cubicBezTo>
                <a:close/>
                <a:moveTo>
                  <a:pt x="907404" y="2716615"/>
                </a:moveTo>
                <a:cubicBezTo>
                  <a:pt x="907654" y="2716615"/>
                  <a:pt x="907856" y="2716814"/>
                  <a:pt x="907856" y="2717067"/>
                </a:cubicBezTo>
                <a:cubicBezTo>
                  <a:pt x="907856" y="2717314"/>
                  <a:pt x="907654" y="2717520"/>
                  <a:pt x="907404" y="2717520"/>
                </a:cubicBezTo>
                <a:cubicBezTo>
                  <a:pt x="907155" y="2717520"/>
                  <a:pt x="906953" y="2717314"/>
                  <a:pt x="906953" y="2717067"/>
                </a:cubicBezTo>
                <a:cubicBezTo>
                  <a:pt x="906953" y="2716814"/>
                  <a:pt x="907155" y="2716615"/>
                  <a:pt x="907404" y="2716615"/>
                </a:cubicBezTo>
                <a:close/>
                <a:moveTo>
                  <a:pt x="1598666" y="2713896"/>
                </a:moveTo>
                <a:cubicBezTo>
                  <a:pt x="1599581" y="2713893"/>
                  <a:pt x="1600357" y="2714573"/>
                  <a:pt x="1600471" y="2715481"/>
                </a:cubicBezTo>
                <a:cubicBezTo>
                  <a:pt x="1600370" y="2716435"/>
                  <a:pt x="1599618" y="2717192"/>
                  <a:pt x="1598666" y="2717291"/>
                </a:cubicBezTo>
                <a:cubicBezTo>
                  <a:pt x="1597758" y="2717174"/>
                  <a:pt x="1597079" y="2716399"/>
                  <a:pt x="1597086" y="2715481"/>
                </a:cubicBezTo>
                <a:cubicBezTo>
                  <a:pt x="1597086" y="2714604"/>
                  <a:pt x="1597793" y="2713896"/>
                  <a:pt x="1598666" y="2713896"/>
                </a:cubicBezTo>
                <a:close/>
                <a:moveTo>
                  <a:pt x="2960200" y="2712997"/>
                </a:moveTo>
                <a:cubicBezTo>
                  <a:pt x="2964812" y="2712997"/>
                  <a:pt x="2968550" y="2716742"/>
                  <a:pt x="2968550" y="2721365"/>
                </a:cubicBezTo>
                <a:cubicBezTo>
                  <a:pt x="2968550" y="2725982"/>
                  <a:pt x="2964812" y="2729728"/>
                  <a:pt x="2960200" y="2729728"/>
                </a:cubicBezTo>
                <a:cubicBezTo>
                  <a:pt x="2955589" y="2729728"/>
                  <a:pt x="2951850" y="2725982"/>
                  <a:pt x="2951850" y="2721365"/>
                </a:cubicBezTo>
                <a:cubicBezTo>
                  <a:pt x="2951850" y="2716742"/>
                  <a:pt x="2955589" y="2712997"/>
                  <a:pt x="2960200" y="2712997"/>
                </a:cubicBezTo>
                <a:close/>
                <a:moveTo>
                  <a:pt x="3512668" y="2702819"/>
                </a:moveTo>
                <a:cubicBezTo>
                  <a:pt x="3519398" y="2702819"/>
                  <a:pt x="3524854" y="2708288"/>
                  <a:pt x="3524854" y="2715031"/>
                </a:cubicBezTo>
                <a:cubicBezTo>
                  <a:pt x="3524856" y="2721813"/>
                  <a:pt x="3519435" y="2727347"/>
                  <a:pt x="3512668" y="2727470"/>
                </a:cubicBezTo>
                <a:cubicBezTo>
                  <a:pt x="3505812" y="2727470"/>
                  <a:pt x="3500255" y="2721900"/>
                  <a:pt x="3500255" y="2715031"/>
                </a:cubicBezTo>
                <a:cubicBezTo>
                  <a:pt x="3500378" y="2708250"/>
                  <a:pt x="3505899" y="2702819"/>
                  <a:pt x="3512668" y="2702819"/>
                </a:cubicBezTo>
                <a:close/>
                <a:moveTo>
                  <a:pt x="2240052" y="2698973"/>
                </a:moveTo>
                <a:cubicBezTo>
                  <a:pt x="2242545" y="2698973"/>
                  <a:pt x="2244565" y="2700995"/>
                  <a:pt x="2244565" y="2703494"/>
                </a:cubicBezTo>
                <a:cubicBezTo>
                  <a:pt x="2244565" y="2705993"/>
                  <a:pt x="2242544" y="2708022"/>
                  <a:pt x="2240052" y="2708022"/>
                </a:cubicBezTo>
                <a:cubicBezTo>
                  <a:pt x="2237559" y="2708022"/>
                  <a:pt x="2235538" y="2705993"/>
                  <a:pt x="2235538" y="2703494"/>
                </a:cubicBezTo>
                <a:cubicBezTo>
                  <a:pt x="2235538" y="2700995"/>
                  <a:pt x="2237559" y="2698973"/>
                  <a:pt x="2240052" y="2698973"/>
                </a:cubicBezTo>
                <a:close/>
                <a:moveTo>
                  <a:pt x="4203929" y="2698522"/>
                </a:moveTo>
                <a:cubicBezTo>
                  <a:pt x="4214150" y="2698522"/>
                  <a:pt x="4222435" y="2706828"/>
                  <a:pt x="4222435" y="2717067"/>
                </a:cubicBezTo>
                <a:cubicBezTo>
                  <a:pt x="4222435" y="2727308"/>
                  <a:pt x="4214150" y="2735611"/>
                  <a:pt x="4203929" y="2735611"/>
                </a:cubicBezTo>
                <a:cubicBezTo>
                  <a:pt x="4193708" y="2735611"/>
                  <a:pt x="4185423" y="2727308"/>
                  <a:pt x="4185423" y="2717067"/>
                </a:cubicBezTo>
                <a:cubicBezTo>
                  <a:pt x="4185423" y="2706828"/>
                  <a:pt x="4193708" y="2698522"/>
                  <a:pt x="4203929" y="2698522"/>
                </a:cubicBezTo>
                <a:close/>
                <a:moveTo>
                  <a:pt x="6194661" y="2696709"/>
                </a:moveTo>
                <a:cubicBezTo>
                  <a:pt x="6219590" y="2696709"/>
                  <a:pt x="6239797" y="2716957"/>
                  <a:pt x="6239797" y="2741939"/>
                </a:cubicBezTo>
                <a:cubicBezTo>
                  <a:pt x="6239797" y="2766918"/>
                  <a:pt x="6219590" y="2787168"/>
                  <a:pt x="6194661" y="2787168"/>
                </a:cubicBezTo>
                <a:cubicBezTo>
                  <a:pt x="6169733" y="2787168"/>
                  <a:pt x="6149525" y="2766918"/>
                  <a:pt x="6149525" y="2741939"/>
                </a:cubicBezTo>
                <a:cubicBezTo>
                  <a:pt x="6149525" y="2716957"/>
                  <a:pt x="6169733" y="2696709"/>
                  <a:pt x="6194661" y="2696709"/>
                </a:cubicBezTo>
                <a:close/>
                <a:moveTo>
                  <a:pt x="3868792" y="2685855"/>
                </a:moveTo>
                <a:cubicBezTo>
                  <a:pt x="3877392" y="2685855"/>
                  <a:pt x="3884364" y="2692843"/>
                  <a:pt x="3884364" y="2701463"/>
                </a:cubicBezTo>
                <a:cubicBezTo>
                  <a:pt x="3884364" y="2710079"/>
                  <a:pt x="3877392" y="2717067"/>
                  <a:pt x="3868792" y="2717067"/>
                </a:cubicBezTo>
                <a:cubicBezTo>
                  <a:pt x="3860192" y="2717067"/>
                  <a:pt x="3853220" y="2710079"/>
                  <a:pt x="3853220" y="2701463"/>
                </a:cubicBezTo>
                <a:cubicBezTo>
                  <a:pt x="3853220" y="2692843"/>
                  <a:pt x="3860192" y="2685855"/>
                  <a:pt x="3868792" y="2685855"/>
                </a:cubicBezTo>
                <a:close/>
                <a:moveTo>
                  <a:pt x="5006451" y="2684725"/>
                </a:moveTo>
                <a:cubicBezTo>
                  <a:pt x="5021907" y="2684725"/>
                  <a:pt x="5034435" y="2697282"/>
                  <a:pt x="5034435" y="2712770"/>
                </a:cubicBezTo>
                <a:cubicBezTo>
                  <a:pt x="5034437" y="2712915"/>
                  <a:pt x="5034437" y="2713072"/>
                  <a:pt x="5034435" y="2713221"/>
                </a:cubicBezTo>
                <a:cubicBezTo>
                  <a:pt x="5034312" y="2728832"/>
                  <a:pt x="5021581" y="2741387"/>
                  <a:pt x="5006002" y="2741265"/>
                </a:cubicBezTo>
                <a:cubicBezTo>
                  <a:pt x="4990422" y="2741140"/>
                  <a:pt x="4977893" y="2728379"/>
                  <a:pt x="4978017" y="2712770"/>
                </a:cubicBezTo>
                <a:cubicBezTo>
                  <a:pt x="4978141" y="2697157"/>
                  <a:pt x="4990871" y="2684598"/>
                  <a:pt x="5006451" y="2684725"/>
                </a:cubicBezTo>
                <a:close/>
                <a:moveTo>
                  <a:pt x="2781686" y="2682691"/>
                </a:moveTo>
                <a:cubicBezTo>
                  <a:pt x="2785674" y="2682691"/>
                  <a:pt x="2788908" y="2685932"/>
                  <a:pt x="2788908" y="2689929"/>
                </a:cubicBezTo>
                <a:cubicBezTo>
                  <a:pt x="2788908" y="2693927"/>
                  <a:pt x="2785674" y="2697164"/>
                  <a:pt x="2781686" y="2697164"/>
                </a:cubicBezTo>
                <a:cubicBezTo>
                  <a:pt x="2777697" y="2697164"/>
                  <a:pt x="2774464" y="2693927"/>
                  <a:pt x="2774464" y="2689929"/>
                </a:cubicBezTo>
                <a:cubicBezTo>
                  <a:pt x="2774464" y="2685932"/>
                  <a:pt x="2777697" y="2682691"/>
                  <a:pt x="2781686" y="2682691"/>
                </a:cubicBezTo>
                <a:close/>
                <a:moveTo>
                  <a:pt x="6634063" y="2679503"/>
                </a:moveTo>
                <a:cubicBezTo>
                  <a:pt x="6662232" y="2679503"/>
                  <a:pt x="6685067" y="2702387"/>
                  <a:pt x="6685067" y="2730616"/>
                </a:cubicBezTo>
                <a:cubicBezTo>
                  <a:pt x="6685067" y="2758845"/>
                  <a:pt x="6662232" y="2781727"/>
                  <a:pt x="6634063" y="2781727"/>
                </a:cubicBezTo>
                <a:cubicBezTo>
                  <a:pt x="6605894" y="2781727"/>
                  <a:pt x="6583059" y="2758845"/>
                  <a:pt x="6583059" y="2730616"/>
                </a:cubicBezTo>
                <a:cubicBezTo>
                  <a:pt x="6583059" y="2702387"/>
                  <a:pt x="6605894" y="2679503"/>
                  <a:pt x="6634063" y="2679503"/>
                </a:cubicBezTo>
                <a:close/>
                <a:moveTo>
                  <a:pt x="2419920" y="2675225"/>
                </a:moveTo>
                <a:cubicBezTo>
                  <a:pt x="2422947" y="2675348"/>
                  <a:pt x="2425338" y="2677844"/>
                  <a:pt x="2425336" y="2680880"/>
                </a:cubicBezTo>
                <a:cubicBezTo>
                  <a:pt x="2425336" y="2680953"/>
                  <a:pt x="2425334" y="2681028"/>
                  <a:pt x="2425332" y="2681101"/>
                </a:cubicBezTo>
                <a:cubicBezTo>
                  <a:pt x="2425207" y="2684224"/>
                  <a:pt x="2422582" y="2686653"/>
                  <a:pt x="2419468" y="2686525"/>
                </a:cubicBezTo>
                <a:cubicBezTo>
                  <a:pt x="2416355" y="2686401"/>
                  <a:pt x="2413932" y="2683770"/>
                  <a:pt x="2414057" y="2680651"/>
                </a:cubicBezTo>
                <a:cubicBezTo>
                  <a:pt x="2414181" y="2677531"/>
                  <a:pt x="2416806" y="2675100"/>
                  <a:pt x="2419920" y="2675225"/>
                </a:cubicBezTo>
                <a:close/>
                <a:moveTo>
                  <a:pt x="2600916" y="2668668"/>
                </a:moveTo>
                <a:cubicBezTo>
                  <a:pt x="2604655" y="2668668"/>
                  <a:pt x="2607686" y="2671706"/>
                  <a:pt x="2607686" y="2675456"/>
                </a:cubicBezTo>
                <a:cubicBezTo>
                  <a:pt x="2607686" y="2679200"/>
                  <a:pt x="2604655" y="2682240"/>
                  <a:pt x="2600916" y="2682240"/>
                </a:cubicBezTo>
                <a:cubicBezTo>
                  <a:pt x="2597176" y="2682240"/>
                  <a:pt x="2594145" y="2679200"/>
                  <a:pt x="2594145" y="2675456"/>
                </a:cubicBezTo>
                <a:cubicBezTo>
                  <a:pt x="2594145" y="2671706"/>
                  <a:pt x="2597176" y="2668668"/>
                  <a:pt x="2600916" y="2668668"/>
                </a:cubicBezTo>
                <a:close/>
                <a:moveTo>
                  <a:pt x="7052476" y="2665926"/>
                </a:moveTo>
                <a:lnTo>
                  <a:pt x="7052476" y="2779006"/>
                </a:lnTo>
                <a:cubicBezTo>
                  <a:pt x="7032423" y="2773566"/>
                  <a:pt x="7016759" y="2757867"/>
                  <a:pt x="7011331" y="2737774"/>
                </a:cubicBezTo>
                <a:cubicBezTo>
                  <a:pt x="7002895" y="2706547"/>
                  <a:pt x="7021316" y="2674380"/>
                  <a:pt x="7052476" y="2665926"/>
                </a:cubicBezTo>
                <a:close/>
                <a:moveTo>
                  <a:pt x="5474513" y="2651932"/>
                </a:moveTo>
                <a:cubicBezTo>
                  <a:pt x="5474589" y="2651932"/>
                  <a:pt x="5474664" y="2651932"/>
                  <a:pt x="5474740" y="2651932"/>
                </a:cubicBezTo>
                <a:cubicBezTo>
                  <a:pt x="5493561" y="2651932"/>
                  <a:pt x="5508817" y="2667219"/>
                  <a:pt x="5508817" y="2686083"/>
                </a:cubicBezTo>
                <a:cubicBezTo>
                  <a:pt x="5508817" y="2704854"/>
                  <a:pt x="5493697" y="2720107"/>
                  <a:pt x="5474965" y="2720227"/>
                </a:cubicBezTo>
                <a:cubicBezTo>
                  <a:pt x="5456144" y="2720355"/>
                  <a:pt x="5440786" y="2705169"/>
                  <a:pt x="5440662" y="2686306"/>
                </a:cubicBezTo>
                <a:cubicBezTo>
                  <a:pt x="5440537" y="2667448"/>
                  <a:pt x="5455693" y="2652056"/>
                  <a:pt x="5474513" y="2651932"/>
                </a:cubicBezTo>
                <a:close/>
                <a:moveTo>
                  <a:pt x="1316790" y="2648313"/>
                </a:moveTo>
                <a:lnTo>
                  <a:pt x="1319047" y="2649444"/>
                </a:lnTo>
                <a:lnTo>
                  <a:pt x="1316790" y="2649444"/>
                </a:lnTo>
                <a:close/>
                <a:moveTo>
                  <a:pt x="4708551" y="2635877"/>
                </a:moveTo>
                <a:cubicBezTo>
                  <a:pt x="4722137" y="2635877"/>
                  <a:pt x="4733150" y="2646912"/>
                  <a:pt x="4733150" y="2660530"/>
                </a:cubicBezTo>
                <a:cubicBezTo>
                  <a:pt x="4733150" y="2674140"/>
                  <a:pt x="4722137" y="2685180"/>
                  <a:pt x="4708551" y="2685180"/>
                </a:cubicBezTo>
                <a:cubicBezTo>
                  <a:pt x="4694965" y="2685180"/>
                  <a:pt x="4683952" y="2674140"/>
                  <a:pt x="4683952" y="2660530"/>
                </a:cubicBezTo>
                <a:cubicBezTo>
                  <a:pt x="4683952" y="2646912"/>
                  <a:pt x="4694965" y="2635877"/>
                  <a:pt x="4708551" y="2635877"/>
                </a:cubicBezTo>
                <a:close/>
                <a:moveTo>
                  <a:pt x="1762059" y="2633387"/>
                </a:moveTo>
                <a:cubicBezTo>
                  <a:pt x="1763591" y="2633501"/>
                  <a:pt x="1764772" y="2634786"/>
                  <a:pt x="1764767" y="2636324"/>
                </a:cubicBezTo>
                <a:cubicBezTo>
                  <a:pt x="1764767" y="2637826"/>
                  <a:pt x="1763555" y="2639043"/>
                  <a:pt x="1762059" y="2639043"/>
                </a:cubicBezTo>
                <a:cubicBezTo>
                  <a:pt x="1761981" y="2639045"/>
                  <a:pt x="1761902" y="2639053"/>
                  <a:pt x="1761824" y="2639051"/>
                </a:cubicBezTo>
                <a:cubicBezTo>
                  <a:pt x="1760328" y="2639045"/>
                  <a:pt x="1759120" y="2637826"/>
                  <a:pt x="1759125" y="2636324"/>
                </a:cubicBezTo>
                <a:cubicBezTo>
                  <a:pt x="1759125" y="2634704"/>
                  <a:pt x="1760438" y="2633387"/>
                  <a:pt x="1762059" y="2633387"/>
                </a:cubicBezTo>
                <a:close/>
                <a:moveTo>
                  <a:pt x="5930163" y="2625472"/>
                </a:moveTo>
                <a:cubicBezTo>
                  <a:pt x="5953097" y="2625472"/>
                  <a:pt x="5971688" y="2644099"/>
                  <a:pt x="5971688" y="2667083"/>
                </a:cubicBezTo>
                <a:cubicBezTo>
                  <a:pt x="5971688" y="2690067"/>
                  <a:pt x="5953097" y="2708693"/>
                  <a:pt x="5930163" y="2708693"/>
                </a:cubicBezTo>
                <a:cubicBezTo>
                  <a:pt x="5907229" y="2708693"/>
                  <a:pt x="5888638" y="2690067"/>
                  <a:pt x="5888638" y="2667083"/>
                </a:cubicBezTo>
                <a:cubicBezTo>
                  <a:pt x="5888638" y="2644099"/>
                  <a:pt x="5907229" y="2625472"/>
                  <a:pt x="5930163" y="2625472"/>
                </a:cubicBezTo>
                <a:close/>
                <a:moveTo>
                  <a:pt x="3349502" y="2624563"/>
                </a:moveTo>
                <a:cubicBezTo>
                  <a:pt x="3355983" y="2624563"/>
                  <a:pt x="3361236" y="2629829"/>
                  <a:pt x="3361235" y="2636324"/>
                </a:cubicBezTo>
                <a:cubicBezTo>
                  <a:pt x="3361234" y="2642733"/>
                  <a:pt x="3356117" y="2647961"/>
                  <a:pt x="3349725" y="2648086"/>
                </a:cubicBezTo>
                <a:cubicBezTo>
                  <a:pt x="3343245" y="2648207"/>
                  <a:pt x="3337891" y="2643043"/>
                  <a:pt x="3337766" y="2636551"/>
                </a:cubicBezTo>
                <a:cubicBezTo>
                  <a:pt x="3337642" y="2630060"/>
                  <a:pt x="3342794" y="2624689"/>
                  <a:pt x="3349274" y="2624566"/>
                </a:cubicBezTo>
                <a:cubicBezTo>
                  <a:pt x="3349350" y="2624563"/>
                  <a:pt x="3349426" y="2624563"/>
                  <a:pt x="3349502" y="2624563"/>
                </a:cubicBezTo>
                <a:close/>
                <a:moveTo>
                  <a:pt x="6376561" y="2604881"/>
                </a:moveTo>
                <a:cubicBezTo>
                  <a:pt x="6376712" y="2604881"/>
                  <a:pt x="6376863" y="2604881"/>
                  <a:pt x="6377014" y="2604881"/>
                </a:cubicBezTo>
                <a:cubicBezTo>
                  <a:pt x="6403562" y="2605009"/>
                  <a:pt x="6424982" y="2626672"/>
                  <a:pt x="6424857" y="2653277"/>
                </a:cubicBezTo>
                <a:cubicBezTo>
                  <a:pt x="6424857" y="2680009"/>
                  <a:pt x="6403234" y="2701676"/>
                  <a:pt x="6376561" y="2701676"/>
                </a:cubicBezTo>
                <a:cubicBezTo>
                  <a:pt x="6349887" y="2701676"/>
                  <a:pt x="6328265" y="2680009"/>
                  <a:pt x="6328265" y="2653277"/>
                </a:cubicBezTo>
                <a:cubicBezTo>
                  <a:pt x="6328265" y="2626551"/>
                  <a:pt x="6349888" y="2604881"/>
                  <a:pt x="6376561" y="2604881"/>
                </a:cubicBezTo>
                <a:close/>
                <a:moveTo>
                  <a:pt x="4395983" y="2599010"/>
                </a:moveTo>
                <a:cubicBezTo>
                  <a:pt x="4408447" y="2599010"/>
                  <a:pt x="4418551" y="2609131"/>
                  <a:pt x="4418551" y="2621622"/>
                </a:cubicBezTo>
                <a:cubicBezTo>
                  <a:pt x="4418551" y="2634120"/>
                  <a:pt x="4408447" y="2644243"/>
                  <a:pt x="4395983" y="2644243"/>
                </a:cubicBezTo>
                <a:cubicBezTo>
                  <a:pt x="4383519" y="2644243"/>
                  <a:pt x="4373415" y="2634120"/>
                  <a:pt x="4373415" y="2621622"/>
                </a:cubicBezTo>
                <a:cubicBezTo>
                  <a:pt x="4373415" y="2609131"/>
                  <a:pt x="4383519" y="2599010"/>
                  <a:pt x="4395983" y="2599010"/>
                </a:cubicBezTo>
                <a:close/>
                <a:moveTo>
                  <a:pt x="1044619" y="2597431"/>
                </a:moveTo>
                <a:lnTo>
                  <a:pt x="1045748" y="2598558"/>
                </a:lnTo>
                <a:cubicBezTo>
                  <a:pt x="1045398" y="2598763"/>
                  <a:pt x="1044968" y="2598763"/>
                  <a:pt x="1044619" y="2598558"/>
                </a:cubicBezTo>
                <a:cubicBezTo>
                  <a:pt x="1044418" y="2598214"/>
                  <a:pt x="1044418" y="2597780"/>
                  <a:pt x="1044619" y="2597431"/>
                </a:cubicBezTo>
                <a:close/>
                <a:moveTo>
                  <a:pt x="5190833" y="2592006"/>
                </a:moveTo>
                <a:cubicBezTo>
                  <a:pt x="5208158" y="2592006"/>
                  <a:pt x="5222202" y="2606077"/>
                  <a:pt x="5222202" y="2623440"/>
                </a:cubicBezTo>
                <a:cubicBezTo>
                  <a:pt x="5222202" y="2640799"/>
                  <a:pt x="5208158" y="2654869"/>
                  <a:pt x="5190833" y="2654869"/>
                </a:cubicBezTo>
                <a:cubicBezTo>
                  <a:pt x="5173508" y="2654869"/>
                  <a:pt x="5159463" y="2640799"/>
                  <a:pt x="5159463" y="2623440"/>
                </a:cubicBezTo>
                <a:cubicBezTo>
                  <a:pt x="5159463" y="2606077"/>
                  <a:pt x="5173508" y="2592006"/>
                  <a:pt x="5190833" y="2592006"/>
                </a:cubicBezTo>
                <a:close/>
                <a:moveTo>
                  <a:pt x="6815962" y="2586550"/>
                </a:moveTo>
                <a:cubicBezTo>
                  <a:pt x="6846873" y="2586550"/>
                  <a:pt x="6871931" y="2611660"/>
                  <a:pt x="6871931" y="2642635"/>
                </a:cubicBezTo>
                <a:cubicBezTo>
                  <a:pt x="6871932" y="2642785"/>
                  <a:pt x="6871932" y="2642936"/>
                  <a:pt x="6871931" y="2643086"/>
                </a:cubicBezTo>
                <a:cubicBezTo>
                  <a:pt x="6871807" y="2674187"/>
                  <a:pt x="6846547" y="2699299"/>
                  <a:pt x="6815512" y="2699174"/>
                </a:cubicBezTo>
                <a:cubicBezTo>
                  <a:pt x="6784476" y="2699048"/>
                  <a:pt x="6759418" y="2673734"/>
                  <a:pt x="6759542" y="2642635"/>
                </a:cubicBezTo>
                <a:cubicBezTo>
                  <a:pt x="6759667" y="2611536"/>
                  <a:pt x="6784927" y="2586425"/>
                  <a:pt x="6815962" y="2586550"/>
                </a:cubicBezTo>
                <a:close/>
                <a:moveTo>
                  <a:pt x="3718263" y="2585222"/>
                </a:moveTo>
                <a:cubicBezTo>
                  <a:pt x="3726613" y="2585222"/>
                  <a:pt x="3733383" y="2592006"/>
                  <a:pt x="3733383" y="2600367"/>
                </a:cubicBezTo>
                <a:cubicBezTo>
                  <a:pt x="3733383" y="2608738"/>
                  <a:pt x="3726613" y="2615519"/>
                  <a:pt x="3718263" y="2615519"/>
                </a:cubicBezTo>
                <a:cubicBezTo>
                  <a:pt x="3709912" y="2615519"/>
                  <a:pt x="3703142" y="2608738"/>
                  <a:pt x="3703142" y="2600367"/>
                </a:cubicBezTo>
                <a:cubicBezTo>
                  <a:pt x="3703142" y="2592006"/>
                  <a:pt x="3709912" y="2585222"/>
                  <a:pt x="3718263" y="2585222"/>
                </a:cubicBezTo>
                <a:close/>
                <a:moveTo>
                  <a:pt x="4066715" y="2580016"/>
                </a:moveTo>
                <a:cubicBezTo>
                  <a:pt x="4066790" y="2580016"/>
                  <a:pt x="4066866" y="2580016"/>
                  <a:pt x="4066942" y="2580016"/>
                </a:cubicBezTo>
                <a:cubicBezTo>
                  <a:pt x="4077037" y="2580145"/>
                  <a:pt x="4085119" y="2588447"/>
                  <a:pt x="4084995" y="2598562"/>
                </a:cubicBezTo>
                <a:cubicBezTo>
                  <a:pt x="4084995" y="2598633"/>
                  <a:pt x="4084994" y="2598712"/>
                  <a:pt x="4084993" y="2598791"/>
                </a:cubicBezTo>
                <a:cubicBezTo>
                  <a:pt x="4084869" y="2609026"/>
                  <a:pt x="4076483" y="2617229"/>
                  <a:pt x="4066263" y="2617102"/>
                </a:cubicBezTo>
                <a:cubicBezTo>
                  <a:pt x="4056044" y="2616976"/>
                  <a:pt x="4047860" y="2608573"/>
                  <a:pt x="4047984" y="2598339"/>
                </a:cubicBezTo>
                <a:cubicBezTo>
                  <a:pt x="4048109" y="2588097"/>
                  <a:pt x="4056495" y="2579892"/>
                  <a:pt x="4066715" y="2580016"/>
                </a:cubicBezTo>
                <a:close/>
                <a:moveTo>
                  <a:pt x="1931546" y="2568709"/>
                </a:moveTo>
                <a:cubicBezTo>
                  <a:pt x="1933665" y="2568709"/>
                  <a:pt x="1935382" y="2570434"/>
                  <a:pt x="1935382" y="2572554"/>
                </a:cubicBezTo>
                <a:cubicBezTo>
                  <a:pt x="1935382" y="2574680"/>
                  <a:pt x="1933665" y="2576401"/>
                  <a:pt x="1931546" y="2576401"/>
                </a:cubicBezTo>
                <a:cubicBezTo>
                  <a:pt x="1929427" y="2576401"/>
                  <a:pt x="1927709" y="2574680"/>
                  <a:pt x="1927709" y="2572554"/>
                </a:cubicBezTo>
                <a:cubicBezTo>
                  <a:pt x="1927709" y="2570434"/>
                  <a:pt x="1929427" y="2568709"/>
                  <a:pt x="1931546" y="2568709"/>
                </a:cubicBezTo>
                <a:close/>
                <a:moveTo>
                  <a:pt x="3179788" y="2561244"/>
                </a:moveTo>
                <a:cubicBezTo>
                  <a:pt x="3185932" y="2561369"/>
                  <a:pt x="3190848" y="2566400"/>
                  <a:pt x="3190846" y="2572554"/>
                </a:cubicBezTo>
                <a:cubicBezTo>
                  <a:pt x="3190846" y="2572631"/>
                  <a:pt x="3190845" y="2572704"/>
                  <a:pt x="3190844" y="2572781"/>
                </a:cubicBezTo>
                <a:cubicBezTo>
                  <a:pt x="3190719" y="2579021"/>
                  <a:pt x="3185567" y="2583984"/>
                  <a:pt x="3179336" y="2583860"/>
                </a:cubicBezTo>
                <a:cubicBezTo>
                  <a:pt x="3173106" y="2583730"/>
                  <a:pt x="3168156" y="2578570"/>
                  <a:pt x="3168280" y="2572326"/>
                </a:cubicBezTo>
                <a:cubicBezTo>
                  <a:pt x="3168405" y="2566085"/>
                  <a:pt x="3173557" y="2561122"/>
                  <a:pt x="3179788" y="2561244"/>
                </a:cubicBezTo>
                <a:close/>
                <a:moveTo>
                  <a:pt x="5657541" y="2559666"/>
                </a:moveTo>
                <a:cubicBezTo>
                  <a:pt x="5678480" y="2559666"/>
                  <a:pt x="5695455" y="2576678"/>
                  <a:pt x="5695455" y="2597657"/>
                </a:cubicBezTo>
                <a:cubicBezTo>
                  <a:pt x="5695456" y="2597811"/>
                  <a:pt x="5695456" y="2597956"/>
                  <a:pt x="5695455" y="2598110"/>
                </a:cubicBezTo>
                <a:cubicBezTo>
                  <a:pt x="5695331" y="2619212"/>
                  <a:pt x="5678155" y="2636219"/>
                  <a:pt x="5657091" y="2636103"/>
                </a:cubicBezTo>
                <a:cubicBezTo>
                  <a:pt x="5636027" y="2635978"/>
                  <a:pt x="5619052" y="2618760"/>
                  <a:pt x="5619177" y="2597657"/>
                </a:cubicBezTo>
                <a:cubicBezTo>
                  <a:pt x="5619301" y="2576553"/>
                  <a:pt x="5636477" y="2559542"/>
                  <a:pt x="5657541" y="2559666"/>
                </a:cubicBezTo>
                <a:close/>
                <a:moveTo>
                  <a:pt x="781023" y="2557856"/>
                </a:moveTo>
                <a:cubicBezTo>
                  <a:pt x="781273" y="2557856"/>
                  <a:pt x="781475" y="2558059"/>
                  <a:pt x="781475" y="2558306"/>
                </a:cubicBezTo>
                <a:cubicBezTo>
                  <a:pt x="781475" y="2558557"/>
                  <a:pt x="781273" y="2558761"/>
                  <a:pt x="781023" y="2558761"/>
                </a:cubicBezTo>
                <a:cubicBezTo>
                  <a:pt x="780774" y="2558761"/>
                  <a:pt x="780572" y="2558557"/>
                  <a:pt x="780572" y="2558306"/>
                </a:cubicBezTo>
                <a:cubicBezTo>
                  <a:pt x="780572" y="2558059"/>
                  <a:pt x="780774" y="2557856"/>
                  <a:pt x="781023" y="2557856"/>
                </a:cubicBezTo>
                <a:close/>
                <a:moveTo>
                  <a:pt x="1471394" y="2552185"/>
                </a:moveTo>
                <a:cubicBezTo>
                  <a:pt x="1472516" y="2552195"/>
                  <a:pt x="1473419" y="2553113"/>
                  <a:pt x="1473413" y="2554241"/>
                </a:cubicBezTo>
                <a:cubicBezTo>
                  <a:pt x="1473431" y="2554398"/>
                  <a:pt x="1473431" y="2554559"/>
                  <a:pt x="1473413" y="2554715"/>
                </a:cubicBezTo>
                <a:cubicBezTo>
                  <a:pt x="1473280" y="2555835"/>
                  <a:pt x="1472270" y="2556630"/>
                  <a:pt x="1471156" y="2556495"/>
                </a:cubicBezTo>
                <a:cubicBezTo>
                  <a:pt x="1469909" y="2556495"/>
                  <a:pt x="1468899" y="2555489"/>
                  <a:pt x="1468899" y="2554241"/>
                </a:cubicBezTo>
                <a:cubicBezTo>
                  <a:pt x="1469015" y="2553077"/>
                  <a:pt x="1469993" y="2552195"/>
                  <a:pt x="1471156" y="2552203"/>
                </a:cubicBezTo>
                <a:cubicBezTo>
                  <a:pt x="1471235" y="2552195"/>
                  <a:pt x="1471315" y="2552185"/>
                  <a:pt x="1471394" y="2552185"/>
                </a:cubicBezTo>
                <a:close/>
                <a:moveTo>
                  <a:pt x="4896319" y="2541120"/>
                </a:moveTo>
                <a:cubicBezTo>
                  <a:pt x="4911774" y="2541120"/>
                  <a:pt x="4924303" y="2553674"/>
                  <a:pt x="4924303" y="2569161"/>
                </a:cubicBezTo>
                <a:cubicBezTo>
                  <a:pt x="4924303" y="2584649"/>
                  <a:pt x="4911774" y="2597201"/>
                  <a:pt x="4896319" y="2597201"/>
                </a:cubicBezTo>
                <a:cubicBezTo>
                  <a:pt x="4880863" y="2597201"/>
                  <a:pt x="4868334" y="2584649"/>
                  <a:pt x="4868334" y="2569161"/>
                </a:cubicBezTo>
                <a:cubicBezTo>
                  <a:pt x="4868334" y="2553674"/>
                  <a:pt x="4880863" y="2541120"/>
                  <a:pt x="4896319" y="2541120"/>
                </a:cubicBezTo>
                <a:close/>
                <a:moveTo>
                  <a:pt x="6112288" y="2533652"/>
                </a:moveTo>
                <a:cubicBezTo>
                  <a:pt x="6137341" y="2533652"/>
                  <a:pt x="6157650" y="2554004"/>
                  <a:pt x="6157650" y="2579107"/>
                </a:cubicBezTo>
                <a:cubicBezTo>
                  <a:pt x="6157650" y="2604213"/>
                  <a:pt x="6137341" y="2624563"/>
                  <a:pt x="6112288" y="2624563"/>
                </a:cubicBezTo>
                <a:cubicBezTo>
                  <a:pt x="6087235" y="2624563"/>
                  <a:pt x="6066926" y="2604213"/>
                  <a:pt x="6066926" y="2579107"/>
                </a:cubicBezTo>
                <a:cubicBezTo>
                  <a:pt x="6066926" y="2554004"/>
                  <a:pt x="6087235" y="2533652"/>
                  <a:pt x="6112288" y="2533652"/>
                </a:cubicBezTo>
                <a:close/>
                <a:moveTo>
                  <a:pt x="2106223" y="2519634"/>
                </a:moveTo>
                <a:cubicBezTo>
                  <a:pt x="2108716" y="2519634"/>
                  <a:pt x="2110736" y="2521662"/>
                  <a:pt x="2110736" y="2524160"/>
                </a:cubicBezTo>
                <a:cubicBezTo>
                  <a:pt x="2110736" y="2526657"/>
                  <a:pt x="2108715" y="2528684"/>
                  <a:pt x="2106223" y="2528684"/>
                </a:cubicBezTo>
                <a:cubicBezTo>
                  <a:pt x="2103730" y="2528684"/>
                  <a:pt x="2101709" y="2526657"/>
                  <a:pt x="2101709" y="2524160"/>
                </a:cubicBezTo>
                <a:cubicBezTo>
                  <a:pt x="2101709" y="2521662"/>
                  <a:pt x="2103730" y="2519634"/>
                  <a:pt x="2106223" y="2519634"/>
                </a:cubicBezTo>
                <a:close/>
                <a:moveTo>
                  <a:pt x="3005110" y="2513980"/>
                </a:moveTo>
                <a:cubicBezTo>
                  <a:pt x="3010631" y="2514105"/>
                  <a:pt x="3015042" y="2518628"/>
                  <a:pt x="3015040" y="2524160"/>
                </a:cubicBezTo>
                <a:cubicBezTo>
                  <a:pt x="3015040" y="2524236"/>
                  <a:pt x="3015040" y="2524310"/>
                  <a:pt x="3015038" y="2524385"/>
                </a:cubicBezTo>
                <a:cubicBezTo>
                  <a:pt x="3014913" y="2530002"/>
                  <a:pt x="3010267" y="2534456"/>
                  <a:pt x="3004659" y="2534332"/>
                </a:cubicBezTo>
                <a:cubicBezTo>
                  <a:pt x="2999052" y="2534206"/>
                  <a:pt x="2994607" y="2529551"/>
                  <a:pt x="2994732" y="2523929"/>
                </a:cubicBezTo>
                <a:cubicBezTo>
                  <a:pt x="2994856" y="2518314"/>
                  <a:pt x="2999503" y="2513856"/>
                  <a:pt x="3005110" y="2513980"/>
                </a:cubicBezTo>
                <a:close/>
                <a:moveTo>
                  <a:pt x="6558460" y="2512604"/>
                </a:moveTo>
                <a:cubicBezTo>
                  <a:pt x="6587538" y="2512604"/>
                  <a:pt x="6611145" y="2536159"/>
                  <a:pt x="6611269" y="2565297"/>
                </a:cubicBezTo>
                <a:cubicBezTo>
                  <a:pt x="6611270" y="2565372"/>
                  <a:pt x="6611270" y="2565447"/>
                  <a:pt x="6611270" y="2565522"/>
                </a:cubicBezTo>
                <a:cubicBezTo>
                  <a:pt x="6611270" y="2594749"/>
                  <a:pt x="6587627" y="2618440"/>
                  <a:pt x="6558461" y="2618440"/>
                </a:cubicBezTo>
                <a:cubicBezTo>
                  <a:pt x="6529295" y="2618440"/>
                  <a:pt x="6505651" y="2594751"/>
                  <a:pt x="6505651" y="2565522"/>
                </a:cubicBezTo>
                <a:cubicBezTo>
                  <a:pt x="6505650" y="2536299"/>
                  <a:pt x="6529294" y="2512604"/>
                  <a:pt x="6558460" y="2512604"/>
                </a:cubicBezTo>
                <a:close/>
                <a:moveTo>
                  <a:pt x="4586683" y="2500864"/>
                </a:moveTo>
                <a:cubicBezTo>
                  <a:pt x="4600643" y="2500864"/>
                  <a:pt x="4611959" y="2512204"/>
                  <a:pt x="4611959" y="2526194"/>
                </a:cubicBezTo>
                <a:cubicBezTo>
                  <a:pt x="4611959" y="2540184"/>
                  <a:pt x="4600643" y="2551523"/>
                  <a:pt x="4586683" y="2551523"/>
                </a:cubicBezTo>
                <a:cubicBezTo>
                  <a:pt x="4572724" y="2551523"/>
                  <a:pt x="4561407" y="2540184"/>
                  <a:pt x="4561407" y="2526194"/>
                </a:cubicBezTo>
                <a:cubicBezTo>
                  <a:pt x="4561407" y="2512204"/>
                  <a:pt x="4572724" y="2500864"/>
                  <a:pt x="4586683" y="2500864"/>
                </a:cubicBezTo>
                <a:close/>
                <a:moveTo>
                  <a:pt x="5375214" y="2498828"/>
                </a:moveTo>
                <a:cubicBezTo>
                  <a:pt x="5394658" y="2498828"/>
                  <a:pt x="5410420" y="2514624"/>
                  <a:pt x="5410420" y="2534113"/>
                </a:cubicBezTo>
                <a:cubicBezTo>
                  <a:pt x="5410421" y="2534262"/>
                  <a:pt x="5410421" y="2534411"/>
                  <a:pt x="5410420" y="2534563"/>
                </a:cubicBezTo>
                <a:cubicBezTo>
                  <a:pt x="5410296" y="2554171"/>
                  <a:pt x="5394332" y="2569966"/>
                  <a:pt x="5374764" y="2569840"/>
                </a:cubicBezTo>
                <a:cubicBezTo>
                  <a:pt x="5355196" y="2569717"/>
                  <a:pt x="5339433" y="2553719"/>
                  <a:pt x="5339558" y="2534113"/>
                </a:cubicBezTo>
                <a:cubicBezTo>
                  <a:pt x="5339682" y="2514501"/>
                  <a:pt x="5355646" y="2498702"/>
                  <a:pt x="5375214" y="2498828"/>
                </a:cubicBezTo>
                <a:close/>
                <a:moveTo>
                  <a:pt x="3560060" y="2497019"/>
                </a:moveTo>
                <a:cubicBezTo>
                  <a:pt x="3568162" y="2497019"/>
                  <a:pt x="3574729" y="2503601"/>
                  <a:pt x="3574729" y="2511724"/>
                </a:cubicBezTo>
                <a:cubicBezTo>
                  <a:pt x="3574729" y="2519839"/>
                  <a:pt x="3568162" y="2526427"/>
                  <a:pt x="3560060" y="2526427"/>
                </a:cubicBezTo>
                <a:cubicBezTo>
                  <a:pt x="3551959" y="2526427"/>
                  <a:pt x="3545391" y="2519839"/>
                  <a:pt x="3545391" y="2511724"/>
                </a:cubicBezTo>
                <a:cubicBezTo>
                  <a:pt x="3545391" y="2503601"/>
                  <a:pt x="3551959" y="2497019"/>
                  <a:pt x="3560060" y="2497019"/>
                </a:cubicBezTo>
                <a:close/>
                <a:moveTo>
                  <a:pt x="6995116" y="2493970"/>
                </a:moveTo>
                <a:cubicBezTo>
                  <a:pt x="7018756" y="2493034"/>
                  <a:pt x="7041774" y="2506076"/>
                  <a:pt x="7052477" y="2528879"/>
                </a:cubicBezTo>
                <a:lnTo>
                  <a:pt x="7052477" y="2580667"/>
                </a:lnTo>
                <a:cubicBezTo>
                  <a:pt x="7046461" y="2593485"/>
                  <a:pt x="7036172" y="2603792"/>
                  <a:pt x="7023383" y="2609822"/>
                </a:cubicBezTo>
                <a:cubicBezTo>
                  <a:pt x="6993043" y="2624122"/>
                  <a:pt x="6956878" y="2611070"/>
                  <a:pt x="6942607" y="2580667"/>
                </a:cubicBezTo>
                <a:cubicBezTo>
                  <a:pt x="6928336" y="2550265"/>
                  <a:pt x="6941362" y="2514024"/>
                  <a:pt x="6971701" y="2499724"/>
                </a:cubicBezTo>
                <a:cubicBezTo>
                  <a:pt x="6979286" y="2496148"/>
                  <a:pt x="6987235" y="2494282"/>
                  <a:pt x="6995116" y="2493970"/>
                </a:cubicBezTo>
                <a:close/>
                <a:moveTo>
                  <a:pt x="1190634" y="2489554"/>
                </a:moveTo>
                <a:cubicBezTo>
                  <a:pt x="1191257" y="2489554"/>
                  <a:pt x="1191762" y="2490063"/>
                  <a:pt x="1191762" y="2490687"/>
                </a:cubicBezTo>
                <a:cubicBezTo>
                  <a:pt x="1191762" y="2491314"/>
                  <a:pt x="1191257" y="2491814"/>
                  <a:pt x="1190634" y="2491814"/>
                </a:cubicBezTo>
                <a:close/>
                <a:moveTo>
                  <a:pt x="2284510" y="2486162"/>
                </a:moveTo>
                <a:cubicBezTo>
                  <a:pt x="2287626" y="2486162"/>
                  <a:pt x="2290152" y="2488694"/>
                  <a:pt x="2290152" y="2491814"/>
                </a:cubicBezTo>
                <a:cubicBezTo>
                  <a:pt x="2290303" y="2492561"/>
                  <a:pt x="2290303" y="2493324"/>
                  <a:pt x="2290152" y="2494067"/>
                </a:cubicBezTo>
                <a:cubicBezTo>
                  <a:pt x="2289532" y="2497126"/>
                  <a:pt x="2286554" y="2499105"/>
                  <a:pt x="2283500" y="2498485"/>
                </a:cubicBezTo>
                <a:cubicBezTo>
                  <a:pt x="2280447" y="2497857"/>
                  <a:pt x="2278474" y="2494877"/>
                  <a:pt x="2279094" y="2491814"/>
                </a:cubicBezTo>
                <a:cubicBezTo>
                  <a:pt x="2279092" y="2488780"/>
                  <a:pt x="2281483" y="2486286"/>
                  <a:pt x="2284510" y="2486162"/>
                </a:cubicBezTo>
                <a:close/>
                <a:moveTo>
                  <a:pt x="2826822" y="2482769"/>
                </a:moveTo>
                <a:cubicBezTo>
                  <a:pt x="2826898" y="2482769"/>
                  <a:pt x="2826975" y="2482771"/>
                  <a:pt x="2827051" y="2482772"/>
                </a:cubicBezTo>
                <a:cubicBezTo>
                  <a:pt x="2831910" y="2482898"/>
                  <a:pt x="2835748" y="2486947"/>
                  <a:pt x="2835624" y="2491814"/>
                </a:cubicBezTo>
                <a:cubicBezTo>
                  <a:pt x="2835628" y="2491971"/>
                  <a:pt x="2835628" y="2492123"/>
                  <a:pt x="2835624" y="2492275"/>
                </a:cubicBezTo>
                <a:cubicBezTo>
                  <a:pt x="2835497" y="2497019"/>
                  <a:pt x="2831557" y="2500765"/>
                  <a:pt x="2826822" y="2500639"/>
                </a:cubicBezTo>
                <a:cubicBezTo>
                  <a:pt x="2826746" y="2500640"/>
                  <a:pt x="2826670" y="2500640"/>
                  <a:pt x="2826594" y="2500640"/>
                </a:cubicBezTo>
                <a:cubicBezTo>
                  <a:pt x="2821733" y="2500640"/>
                  <a:pt x="2817793" y="2496688"/>
                  <a:pt x="2817795" y="2491814"/>
                </a:cubicBezTo>
                <a:cubicBezTo>
                  <a:pt x="2817795" y="2486821"/>
                  <a:pt x="2821837" y="2482769"/>
                  <a:pt x="2826822" y="2482769"/>
                </a:cubicBezTo>
                <a:close/>
                <a:moveTo>
                  <a:pt x="4262380" y="2476212"/>
                </a:moveTo>
                <a:cubicBezTo>
                  <a:pt x="4274844" y="2476212"/>
                  <a:pt x="4284948" y="2486335"/>
                  <a:pt x="4284948" y="2498828"/>
                </a:cubicBezTo>
                <a:cubicBezTo>
                  <a:pt x="4284948" y="2511318"/>
                  <a:pt x="4274844" y="2521445"/>
                  <a:pt x="4262380" y="2521445"/>
                </a:cubicBezTo>
                <a:cubicBezTo>
                  <a:pt x="4249916" y="2521445"/>
                  <a:pt x="4239812" y="2511318"/>
                  <a:pt x="4239812" y="2498828"/>
                </a:cubicBezTo>
                <a:cubicBezTo>
                  <a:pt x="4239812" y="2486335"/>
                  <a:pt x="4249916" y="2476212"/>
                  <a:pt x="4262380" y="2476212"/>
                </a:cubicBezTo>
                <a:close/>
                <a:moveTo>
                  <a:pt x="3920699" y="2472593"/>
                </a:moveTo>
                <a:cubicBezTo>
                  <a:pt x="3930670" y="2472593"/>
                  <a:pt x="3938754" y="2480694"/>
                  <a:pt x="3938754" y="2490689"/>
                </a:cubicBezTo>
                <a:cubicBezTo>
                  <a:pt x="3937813" y="2499081"/>
                  <a:pt x="3931202" y="2505704"/>
                  <a:pt x="3922827" y="2506649"/>
                </a:cubicBezTo>
                <a:cubicBezTo>
                  <a:pt x="3912918" y="2507767"/>
                  <a:pt x="3903983" y="2500618"/>
                  <a:pt x="3902870" y="2490689"/>
                </a:cubicBezTo>
                <a:cubicBezTo>
                  <a:pt x="3902869" y="2480783"/>
                  <a:pt x="3910816" y="2472717"/>
                  <a:pt x="3920699" y="2472593"/>
                </a:cubicBezTo>
                <a:close/>
                <a:moveTo>
                  <a:pt x="1632743" y="2469425"/>
                </a:moveTo>
                <a:cubicBezTo>
                  <a:pt x="1634279" y="2469423"/>
                  <a:pt x="1635559" y="2470607"/>
                  <a:pt x="1635677" y="2472140"/>
                </a:cubicBezTo>
                <a:cubicBezTo>
                  <a:pt x="1635677" y="2473764"/>
                  <a:pt x="1634364" y="2475079"/>
                  <a:pt x="1632743" y="2475079"/>
                </a:cubicBezTo>
                <a:cubicBezTo>
                  <a:pt x="1631212" y="2474960"/>
                  <a:pt x="1630031" y="2473680"/>
                  <a:pt x="1630035" y="2472140"/>
                </a:cubicBezTo>
                <a:cubicBezTo>
                  <a:pt x="1630143" y="2470689"/>
                  <a:pt x="1631295" y="2469532"/>
                  <a:pt x="1632743" y="2469425"/>
                </a:cubicBezTo>
                <a:close/>
                <a:moveTo>
                  <a:pt x="2465056" y="2468745"/>
                </a:moveTo>
                <a:cubicBezTo>
                  <a:pt x="2468795" y="2468745"/>
                  <a:pt x="2471826" y="2471786"/>
                  <a:pt x="2471826" y="2475532"/>
                </a:cubicBezTo>
                <a:cubicBezTo>
                  <a:pt x="2471826" y="2479277"/>
                  <a:pt x="2468795" y="2482319"/>
                  <a:pt x="2465056" y="2482319"/>
                </a:cubicBezTo>
                <a:cubicBezTo>
                  <a:pt x="2461316" y="2482319"/>
                  <a:pt x="2458285" y="2479277"/>
                  <a:pt x="2458285" y="2475532"/>
                </a:cubicBezTo>
                <a:cubicBezTo>
                  <a:pt x="2458285" y="2471786"/>
                  <a:pt x="2461316" y="2468745"/>
                  <a:pt x="2465056" y="2468745"/>
                </a:cubicBezTo>
                <a:close/>
                <a:moveTo>
                  <a:pt x="2646278" y="2467611"/>
                </a:moveTo>
                <a:cubicBezTo>
                  <a:pt x="2650640" y="2467611"/>
                  <a:pt x="2654177" y="2471160"/>
                  <a:pt x="2654177" y="2475532"/>
                </a:cubicBezTo>
                <a:cubicBezTo>
                  <a:pt x="2654177" y="2479906"/>
                  <a:pt x="2650640" y="2483445"/>
                  <a:pt x="2646278" y="2483445"/>
                </a:cubicBezTo>
                <a:cubicBezTo>
                  <a:pt x="2641916" y="2483445"/>
                  <a:pt x="2638379" y="2479906"/>
                  <a:pt x="2638379" y="2475532"/>
                </a:cubicBezTo>
                <a:cubicBezTo>
                  <a:pt x="2638379" y="2471160"/>
                  <a:pt x="2641916" y="2467611"/>
                  <a:pt x="2646278" y="2467611"/>
                </a:cubicBezTo>
                <a:close/>
                <a:moveTo>
                  <a:pt x="5840117" y="2467387"/>
                </a:moveTo>
                <a:cubicBezTo>
                  <a:pt x="5863300" y="2467387"/>
                  <a:pt x="5882093" y="2486222"/>
                  <a:pt x="5882093" y="2509455"/>
                </a:cubicBezTo>
                <a:cubicBezTo>
                  <a:pt x="5882093" y="2532691"/>
                  <a:pt x="5863299" y="2551523"/>
                  <a:pt x="5840117" y="2551523"/>
                </a:cubicBezTo>
                <a:cubicBezTo>
                  <a:pt x="5816934" y="2551523"/>
                  <a:pt x="5798140" y="2532691"/>
                  <a:pt x="5798140" y="2509455"/>
                </a:cubicBezTo>
                <a:cubicBezTo>
                  <a:pt x="5798140" y="2486222"/>
                  <a:pt x="5816934" y="2467387"/>
                  <a:pt x="5840117" y="2467387"/>
                </a:cubicBezTo>
                <a:close/>
                <a:moveTo>
                  <a:pt x="5081829" y="2446353"/>
                </a:moveTo>
                <a:cubicBezTo>
                  <a:pt x="5083617" y="2446202"/>
                  <a:pt x="5085414" y="2446202"/>
                  <a:pt x="5087202" y="2446353"/>
                </a:cubicBezTo>
                <a:cubicBezTo>
                  <a:pt x="5104839" y="2447841"/>
                  <a:pt x="5117933" y="2463373"/>
                  <a:pt x="5116449" y="2481054"/>
                </a:cubicBezTo>
                <a:cubicBezTo>
                  <a:pt x="5114966" y="2498728"/>
                  <a:pt x="5099465" y="2511851"/>
                  <a:pt x="5081829" y="2510362"/>
                </a:cubicBezTo>
                <a:cubicBezTo>
                  <a:pt x="5066251" y="2509052"/>
                  <a:pt x="5053892" y="2496663"/>
                  <a:pt x="5052582" y="2481054"/>
                </a:cubicBezTo>
                <a:cubicBezTo>
                  <a:pt x="5051098" y="2463373"/>
                  <a:pt x="5064192" y="2447841"/>
                  <a:pt x="5081829" y="2446353"/>
                </a:cubicBezTo>
                <a:close/>
                <a:moveTo>
                  <a:pt x="6294413" y="2442050"/>
                </a:moveTo>
                <a:cubicBezTo>
                  <a:pt x="6321584" y="2442050"/>
                  <a:pt x="6343611" y="2464123"/>
                  <a:pt x="6343611" y="2491355"/>
                </a:cubicBezTo>
                <a:cubicBezTo>
                  <a:pt x="6343611" y="2518583"/>
                  <a:pt x="6321584" y="2540657"/>
                  <a:pt x="6294413" y="2540657"/>
                </a:cubicBezTo>
                <a:cubicBezTo>
                  <a:pt x="6267241" y="2540657"/>
                  <a:pt x="6245214" y="2518583"/>
                  <a:pt x="6245214" y="2491355"/>
                </a:cubicBezTo>
                <a:cubicBezTo>
                  <a:pt x="6245214" y="2464123"/>
                  <a:pt x="6267241" y="2442050"/>
                  <a:pt x="6294413" y="2442050"/>
                </a:cubicBezTo>
                <a:close/>
                <a:moveTo>
                  <a:pt x="918914" y="2439116"/>
                </a:moveTo>
                <a:cubicBezTo>
                  <a:pt x="919538" y="2439116"/>
                  <a:pt x="920043" y="2439621"/>
                  <a:pt x="920043" y="2440245"/>
                </a:cubicBezTo>
                <a:cubicBezTo>
                  <a:pt x="920043" y="2440871"/>
                  <a:pt x="919538" y="2441380"/>
                  <a:pt x="918914" y="2441380"/>
                </a:cubicBezTo>
                <a:cubicBezTo>
                  <a:pt x="918291" y="2441380"/>
                  <a:pt x="917786" y="2440871"/>
                  <a:pt x="917786" y="2440245"/>
                </a:cubicBezTo>
                <a:cubicBezTo>
                  <a:pt x="917786" y="2439621"/>
                  <a:pt x="918291" y="2439116"/>
                  <a:pt x="918914" y="2439116"/>
                </a:cubicBezTo>
                <a:close/>
                <a:moveTo>
                  <a:pt x="3395313" y="2422152"/>
                </a:moveTo>
                <a:cubicBezTo>
                  <a:pt x="3403041" y="2422152"/>
                  <a:pt x="3409305" y="2428431"/>
                  <a:pt x="3409305" y="2436177"/>
                </a:cubicBezTo>
                <a:cubicBezTo>
                  <a:pt x="3409305" y="2443921"/>
                  <a:pt x="3403041" y="2450199"/>
                  <a:pt x="3395313" y="2450199"/>
                </a:cubicBezTo>
                <a:cubicBezTo>
                  <a:pt x="3387586" y="2450199"/>
                  <a:pt x="3381321" y="2443921"/>
                  <a:pt x="3381321" y="2436177"/>
                </a:cubicBezTo>
                <a:cubicBezTo>
                  <a:pt x="3381321" y="2428431"/>
                  <a:pt x="3387585" y="2422152"/>
                  <a:pt x="3395313" y="2422152"/>
                </a:cubicBezTo>
                <a:close/>
                <a:moveTo>
                  <a:pt x="6740585" y="2420325"/>
                </a:moveTo>
                <a:cubicBezTo>
                  <a:pt x="6772119" y="2420325"/>
                  <a:pt x="6797683" y="2445944"/>
                  <a:pt x="6797683" y="2477547"/>
                </a:cubicBezTo>
                <a:cubicBezTo>
                  <a:pt x="6797683" y="2509147"/>
                  <a:pt x="6772119" y="2534765"/>
                  <a:pt x="6740585" y="2534765"/>
                </a:cubicBezTo>
                <a:cubicBezTo>
                  <a:pt x="6709050" y="2534765"/>
                  <a:pt x="6683487" y="2509147"/>
                  <a:pt x="6683487" y="2477547"/>
                </a:cubicBezTo>
                <a:cubicBezTo>
                  <a:pt x="6683487" y="2445944"/>
                  <a:pt x="6709050" y="2420325"/>
                  <a:pt x="6740585" y="2420325"/>
                </a:cubicBezTo>
                <a:close/>
                <a:moveTo>
                  <a:pt x="5559144" y="2405871"/>
                </a:moveTo>
                <a:cubicBezTo>
                  <a:pt x="5580831" y="2405871"/>
                  <a:pt x="5598412" y="2423487"/>
                  <a:pt x="5598412" y="2445222"/>
                </a:cubicBezTo>
                <a:cubicBezTo>
                  <a:pt x="5598412" y="2466958"/>
                  <a:pt x="5580831" y="2484581"/>
                  <a:pt x="5559144" y="2484581"/>
                </a:cubicBezTo>
                <a:cubicBezTo>
                  <a:pt x="5537456" y="2484581"/>
                  <a:pt x="5519875" y="2466958"/>
                  <a:pt x="5519875" y="2445222"/>
                </a:cubicBezTo>
                <a:cubicBezTo>
                  <a:pt x="5519875" y="2423487"/>
                  <a:pt x="5537456" y="2405871"/>
                  <a:pt x="5559144" y="2405871"/>
                </a:cubicBezTo>
                <a:close/>
                <a:moveTo>
                  <a:pt x="4776255" y="2403836"/>
                </a:moveTo>
                <a:lnTo>
                  <a:pt x="4796443" y="2412167"/>
                </a:lnTo>
                <a:cubicBezTo>
                  <a:pt x="4801625" y="2417321"/>
                  <a:pt x="4804855" y="2424444"/>
                  <a:pt x="4804917" y="2432328"/>
                </a:cubicBezTo>
                <a:cubicBezTo>
                  <a:pt x="4804918" y="2432407"/>
                  <a:pt x="4804918" y="2432479"/>
                  <a:pt x="4804918" y="2432554"/>
                </a:cubicBezTo>
                <a:cubicBezTo>
                  <a:pt x="4804919" y="2448420"/>
                  <a:pt x="4792087" y="2461280"/>
                  <a:pt x="4776257" y="2461280"/>
                </a:cubicBezTo>
                <a:cubicBezTo>
                  <a:pt x="4760428" y="2461280"/>
                  <a:pt x="4747595" y="2448420"/>
                  <a:pt x="4747595" y="2432559"/>
                </a:cubicBezTo>
                <a:cubicBezTo>
                  <a:pt x="4747594" y="2424628"/>
                  <a:pt x="4750802" y="2417446"/>
                  <a:pt x="4755989" y="2412246"/>
                </a:cubicBezTo>
                <a:close/>
                <a:moveTo>
                  <a:pt x="1800651" y="2399764"/>
                </a:moveTo>
                <a:cubicBezTo>
                  <a:pt x="1802769" y="2399764"/>
                  <a:pt x="1804487" y="2401484"/>
                  <a:pt x="1804487" y="2403612"/>
                </a:cubicBezTo>
                <a:cubicBezTo>
                  <a:pt x="1804487" y="2405735"/>
                  <a:pt x="1802769" y="2407454"/>
                  <a:pt x="1800651" y="2407454"/>
                </a:cubicBezTo>
                <a:cubicBezTo>
                  <a:pt x="1798532" y="2407454"/>
                  <a:pt x="1796814" y="2405735"/>
                  <a:pt x="1796814" y="2403612"/>
                </a:cubicBezTo>
                <a:cubicBezTo>
                  <a:pt x="1796814" y="2401484"/>
                  <a:pt x="1798532" y="2399764"/>
                  <a:pt x="1800651" y="2399764"/>
                </a:cubicBezTo>
                <a:close/>
                <a:moveTo>
                  <a:pt x="654867" y="2399311"/>
                </a:moveTo>
                <a:cubicBezTo>
                  <a:pt x="655117" y="2399311"/>
                  <a:pt x="655319" y="2399514"/>
                  <a:pt x="655319" y="2399764"/>
                </a:cubicBezTo>
                <a:cubicBezTo>
                  <a:pt x="655319" y="2400015"/>
                  <a:pt x="655117" y="2400216"/>
                  <a:pt x="654867" y="2400216"/>
                </a:cubicBezTo>
                <a:cubicBezTo>
                  <a:pt x="654618" y="2400216"/>
                  <a:pt x="654416" y="2400015"/>
                  <a:pt x="654416" y="2399764"/>
                </a:cubicBezTo>
                <a:cubicBezTo>
                  <a:pt x="654416" y="2399512"/>
                  <a:pt x="654618" y="2399311"/>
                  <a:pt x="654867" y="2399311"/>
                </a:cubicBezTo>
                <a:close/>
                <a:moveTo>
                  <a:pt x="1343872" y="2391847"/>
                </a:moveTo>
                <a:cubicBezTo>
                  <a:pt x="1344031" y="2391831"/>
                  <a:pt x="1344192" y="2391831"/>
                  <a:pt x="1344352" y="2391847"/>
                </a:cubicBezTo>
                <a:cubicBezTo>
                  <a:pt x="1345465" y="2391980"/>
                  <a:pt x="1346261" y="2392995"/>
                  <a:pt x="1346129" y="2394108"/>
                </a:cubicBezTo>
                <a:cubicBezTo>
                  <a:pt x="1346129" y="2395358"/>
                  <a:pt x="1345118" y="2396368"/>
                  <a:pt x="1343872" y="2396368"/>
                </a:cubicBezTo>
                <a:cubicBezTo>
                  <a:pt x="1342714" y="2396254"/>
                  <a:pt x="1341835" y="2395276"/>
                  <a:pt x="1341841" y="2394108"/>
                </a:cubicBezTo>
                <a:cubicBezTo>
                  <a:pt x="1341832" y="2394030"/>
                  <a:pt x="1341828" y="2393950"/>
                  <a:pt x="1341828" y="2393871"/>
                </a:cubicBezTo>
                <a:cubicBezTo>
                  <a:pt x="1341835" y="2392746"/>
                  <a:pt x="1342750" y="2391841"/>
                  <a:pt x="1343872" y="2391847"/>
                </a:cubicBezTo>
                <a:close/>
                <a:moveTo>
                  <a:pt x="3767461" y="2376695"/>
                </a:moveTo>
                <a:cubicBezTo>
                  <a:pt x="3777059" y="2376695"/>
                  <a:pt x="3784839" y="2384492"/>
                  <a:pt x="3784839" y="2394111"/>
                </a:cubicBezTo>
                <a:cubicBezTo>
                  <a:pt x="3784839" y="2403729"/>
                  <a:pt x="3777059" y="2411525"/>
                  <a:pt x="3767461" y="2411525"/>
                </a:cubicBezTo>
                <a:cubicBezTo>
                  <a:pt x="3757864" y="2411525"/>
                  <a:pt x="3750084" y="2403729"/>
                  <a:pt x="3750084" y="2394111"/>
                </a:cubicBezTo>
                <a:cubicBezTo>
                  <a:pt x="3750084" y="2384492"/>
                  <a:pt x="3757864" y="2376695"/>
                  <a:pt x="3767461" y="2376695"/>
                </a:cubicBezTo>
                <a:close/>
                <a:moveTo>
                  <a:pt x="6022918" y="2374654"/>
                </a:moveTo>
                <a:cubicBezTo>
                  <a:pt x="6048594" y="2374654"/>
                  <a:pt x="6069409" y="2395514"/>
                  <a:pt x="6069409" y="2421243"/>
                </a:cubicBezTo>
                <a:cubicBezTo>
                  <a:pt x="6069409" y="2446976"/>
                  <a:pt x="6048594" y="2467837"/>
                  <a:pt x="6022918" y="2467837"/>
                </a:cubicBezTo>
                <a:cubicBezTo>
                  <a:pt x="5997243" y="2467837"/>
                  <a:pt x="5976428" y="2446976"/>
                  <a:pt x="5976428" y="2421243"/>
                </a:cubicBezTo>
                <a:cubicBezTo>
                  <a:pt x="5976428" y="2395514"/>
                  <a:pt x="5997243" y="2374654"/>
                  <a:pt x="6022918" y="2374654"/>
                </a:cubicBezTo>
                <a:close/>
                <a:moveTo>
                  <a:pt x="4456466" y="2374428"/>
                </a:moveTo>
                <a:cubicBezTo>
                  <a:pt x="4470425" y="2374428"/>
                  <a:pt x="4481742" y="2385771"/>
                  <a:pt x="4481742" y="2399764"/>
                </a:cubicBezTo>
                <a:cubicBezTo>
                  <a:pt x="4481742" y="2413753"/>
                  <a:pt x="4470425" y="2425094"/>
                  <a:pt x="4456466" y="2425094"/>
                </a:cubicBezTo>
                <a:cubicBezTo>
                  <a:pt x="4442506" y="2425094"/>
                  <a:pt x="4431189" y="2413753"/>
                  <a:pt x="4431189" y="2399764"/>
                </a:cubicBezTo>
                <a:cubicBezTo>
                  <a:pt x="4431189" y="2385771"/>
                  <a:pt x="4442506" y="2374428"/>
                  <a:pt x="4456466" y="2374428"/>
                </a:cubicBezTo>
                <a:close/>
                <a:moveTo>
                  <a:pt x="4120652" y="2363576"/>
                </a:moveTo>
                <a:cubicBezTo>
                  <a:pt x="4132368" y="2363576"/>
                  <a:pt x="4141866" y="2373092"/>
                  <a:pt x="4141866" y="2384838"/>
                </a:cubicBezTo>
                <a:cubicBezTo>
                  <a:pt x="4141866" y="2396578"/>
                  <a:pt x="4132368" y="2406098"/>
                  <a:pt x="4120652" y="2406098"/>
                </a:cubicBezTo>
                <a:cubicBezTo>
                  <a:pt x="4108936" y="2406098"/>
                  <a:pt x="4099438" y="2396578"/>
                  <a:pt x="4099438" y="2384838"/>
                </a:cubicBezTo>
                <a:cubicBezTo>
                  <a:pt x="4099438" y="2373092"/>
                  <a:pt x="4108936" y="2363576"/>
                  <a:pt x="4120652" y="2363576"/>
                </a:cubicBezTo>
                <a:close/>
                <a:moveTo>
                  <a:pt x="3224924" y="2361545"/>
                </a:moveTo>
                <a:cubicBezTo>
                  <a:pt x="3232028" y="2361545"/>
                  <a:pt x="3237788" y="2367314"/>
                  <a:pt x="3237788" y="2374432"/>
                </a:cubicBezTo>
                <a:cubicBezTo>
                  <a:pt x="3237788" y="2381553"/>
                  <a:pt x="3232028" y="2387324"/>
                  <a:pt x="3224924" y="2387324"/>
                </a:cubicBezTo>
                <a:cubicBezTo>
                  <a:pt x="3217819" y="2387324"/>
                  <a:pt x="3212060" y="2381553"/>
                  <a:pt x="3212060" y="2374432"/>
                </a:cubicBezTo>
                <a:cubicBezTo>
                  <a:pt x="3212060" y="2367314"/>
                  <a:pt x="3217819" y="2361545"/>
                  <a:pt x="3224924" y="2361545"/>
                </a:cubicBezTo>
                <a:close/>
                <a:moveTo>
                  <a:pt x="5267789" y="2352043"/>
                </a:moveTo>
                <a:cubicBezTo>
                  <a:pt x="5287607" y="2352043"/>
                  <a:pt x="5303672" y="2368144"/>
                  <a:pt x="5303672" y="2388003"/>
                </a:cubicBezTo>
                <a:cubicBezTo>
                  <a:pt x="5303672" y="2407866"/>
                  <a:pt x="5287607" y="2423965"/>
                  <a:pt x="5267789" y="2423965"/>
                </a:cubicBezTo>
                <a:cubicBezTo>
                  <a:pt x="5247972" y="2423965"/>
                  <a:pt x="5231906" y="2407866"/>
                  <a:pt x="5231906" y="2388003"/>
                </a:cubicBezTo>
                <a:cubicBezTo>
                  <a:pt x="5231906" y="2368144"/>
                  <a:pt x="5247972" y="2352043"/>
                  <a:pt x="5267789" y="2352043"/>
                </a:cubicBezTo>
                <a:close/>
                <a:moveTo>
                  <a:pt x="6476537" y="2349542"/>
                </a:moveTo>
                <a:cubicBezTo>
                  <a:pt x="6506201" y="2349542"/>
                  <a:pt x="6530249" y="2373640"/>
                  <a:pt x="6530249" y="2403367"/>
                </a:cubicBezTo>
                <a:cubicBezTo>
                  <a:pt x="6530249" y="2433093"/>
                  <a:pt x="6506202" y="2457195"/>
                  <a:pt x="6476537" y="2457195"/>
                </a:cubicBezTo>
                <a:cubicBezTo>
                  <a:pt x="6446873" y="2457195"/>
                  <a:pt x="6422825" y="2433093"/>
                  <a:pt x="6422825" y="2403367"/>
                </a:cubicBezTo>
                <a:cubicBezTo>
                  <a:pt x="6422825" y="2373640"/>
                  <a:pt x="6446872" y="2349542"/>
                  <a:pt x="6476537" y="2349542"/>
                </a:cubicBezTo>
                <a:close/>
                <a:moveTo>
                  <a:pt x="1973522" y="2343899"/>
                </a:moveTo>
                <a:cubicBezTo>
                  <a:pt x="1976264" y="2343899"/>
                  <a:pt x="1978487" y="2346131"/>
                  <a:pt x="1978487" y="2348874"/>
                </a:cubicBezTo>
                <a:cubicBezTo>
                  <a:pt x="1978487" y="2351623"/>
                  <a:pt x="1976264" y="2353851"/>
                  <a:pt x="1973522" y="2353851"/>
                </a:cubicBezTo>
                <a:cubicBezTo>
                  <a:pt x="1970780" y="2353851"/>
                  <a:pt x="1968557" y="2351623"/>
                  <a:pt x="1968557" y="2348874"/>
                </a:cubicBezTo>
                <a:cubicBezTo>
                  <a:pt x="1968557" y="2346131"/>
                  <a:pt x="1970780" y="2343899"/>
                  <a:pt x="1973522" y="2343899"/>
                </a:cubicBezTo>
                <a:close/>
                <a:moveTo>
                  <a:pt x="6922484" y="2327595"/>
                </a:moveTo>
                <a:cubicBezTo>
                  <a:pt x="6956709" y="2327722"/>
                  <a:pt x="6984423" y="2355492"/>
                  <a:pt x="6984547" y="2389790"/>
                </a:cubicBezTo>
                <a:cubicBezTo>
                  <a:pt x="6984547" y="2424139"/>
                  <a:pt x="6956760" y="2451985"/>
                  <a:pt x="6922484" y="2451985"/>
                </a:cubicBezTo>
                <a:cubicBezTo>
                  <a:pt x="6888208" y="2451985"/>
                  <a:pt x="6860421" y="2424139"/>
                  <a:pt x="6860421" y="2389790"/>
                </a:cubicBezTo>
                <a:cubicBezTo>
                  <a:pt x="6860421" y="2355442"/>
                  <a:pt x="6888208" y="2327595"/>
                  <a:pt x="6922484" y="2327595"/>
                </a:cubicBezTo>
                <a:close/>
                <a:moveTo>
                  <a:pt x="3050021" y="2315178"/>
                </a:moveTo>
                <a:cubicBezTo>
                  <a:pt x="3056503" y="2315178"/>
                  <a:pt x="3061757" y="2320440"/>
                  <a:pt x="3061757" y="2326937"/>
                </a:cubicBezTo>
                <a:cubicBezTo>
                  <a:pt x="3061757" y="2333431"/>
                  <a:pt x="3056503" y="2338699"/>
                  <a:pt x="3050021" y="2338699"/>
                </a:cubicBezTo>
                <a:cubicBezTo>
                  <a:pt x="3043540" y="2338699"/>
                  <a:pt x="3038286" y="2333431"/>
                  <a:pt x="3038286" y="2326937"/>
                </a:cubicBezTo>
                <a:cubicBezTo>
                  <a:pt x="3038286" y="2320440"/>
                  <a:pt x="3043540" y="2315178"/>
                  <a:pt x="3050021" y="2315178"/>
                </a:cubicBezTo>
                <a:close/>
                <a:moveTo>
                  <a:pt x="5742848" y="2312917"/>
                </a:moveTo>
                <a:cubicBezTo>
                  <a:pt x="5766603" y="2313036"/>
                  <a:pt x="5785830" y="2332308"/>
                  <a:pt x="5785953" y="2356112"/>
                </a:cubicBezTo>
                <a:cubicBezTo>
                  <a:pt x="5785954" y="2356263"/>
                  <a:pt x="5785954" y="2356415"/>
                  <a:pt x="5785953" y="2356560"/>
                </a:cubicBezTo>
                <a:cubicBezTo>
                  <a:pt x="5785829" y="2380545"/>
                  <a:pt x="5766329" y="2399884"/>
                  <a:pt x="5742398" y="2399759"/>
                </a:cubicBezTo>
                <a:cubicBezTo>
                  <a:pt x="5718467" y="2399639"/>
                  <a:pt x="5699168" y="2380094"/>
                  <a:pt x="5699293" y="2356112"/>
                </a:cubicBezTo>
                <a:cubicBezTo>
                  <a:pt x="5699417" y="2332129"/>
                  <a:pt x="5718917" y="2312791"/>
                  <a:pt x="5742848" y="2312917"/>
                </a:cubicBezTo>
                <a:close/>
                <a:moveTo>
                  <a:pt x="4964925" y="2307719"/>
                </a:moveTo>
                <a:cubicBezTo>
                  <a:pt x="4982499" y="2307719"/>
                  <a:pt x="4996746" y="2321990"/>
                  <a:pt x="4996746" y="2339604"/>
                </a:cubicBezTo>
                <a:cubicBezTo>
                  <a:pt x="4996746" y="2357214"/>
                  <a:pt x="4982499" y="2371494"/>
                  <a:pt x="4964925" y="2371494"/>
                </a:cubicBezTo>
                <a:cubicBezTo>
                  <a:pt x="4947351" y="2371494"/>
                  <a:pt x="4933104" y="2357214"/>
                  <a:pt x="4933104" y="2339604"/>
                </a:cubicBezTo>
                <a:cubicBezTo>
                  <a:pt x="4933104" y="2321990"/>
                  <a:pt x="4947350" y="2307719"/>
                  <a:pt x="4964925" y="2307719"/>
                </a:cubicBezTo>
                <a:close/>
                <a:moveTo>
                  <a:pt x="1504105" y="2306813"/>
                </a:moveTo>
                <a:cubicBezTo>
                  <a:pt x="1505641" y="2306807"/>
                  <a:pt x="1506921" y="2307992"/>
                  <a:pt x="1507039" y="2309527"/>
                </a:cubicBezTo>
                <a:cubicBezTo>
                  <a:pt x="1507039" y="2311149"/>
                  <a:pt x="1505726" y="2312464"/>
                  <a:pt x="1504105" y="2312464"/>
                </a:cubicBezTo>
                <a:cubicBezTo>
                  <a:pt x="1502574" y="2312351"/>
                  <a:pt x="1501393" y="2311063"/>
                  <a:pt x="1501397" y="2309527"/>
                </a:cubicBezTo>
                <a:cubicBezTo>
                  <a:pt x="1501505" y="2308074"/>
                  <a:pt x="1502657" y="2306921"/>
                  <a:pt x="1504105" y="2306813"/>
                </a:cubicBezTo>
                <a:close/>
                <a:moveTo>
                  <a:pt x="2150234" y="2302281"/>
                </a:moveTo>
                <a:cubicBezTo>
                  <a:pt x="2153599" y="2302281"/>
                  <a:pt x="2156326" y="2305025"/>
                  <a:pt x="2156323" y="2308394"/>
                </a:cubicBezTo>
                <a:cubicBezTo>
                  <a:pt x="2156474" y="2309179"/>
                  <a:pt x="2156474" y="2309986"/>
                  <a:pt x="2156323" y="2310780"/>
                </a:cubicBezTo>
                <a:cubicBezTo>
                  <a:pt x="2155667" y="2314213"/>
                  <a:pt x="2152356" y="2316466"/>
                  <a:pt x="2148928" y="2315807"/>
                </a:cubicBezTo>
                <a:cubicBezTo>
                  <a:pt x="2145501" y="2315150"/>
                  <a:pt x="2143254" y="2311832"/>
                  <a:pt x="2143911" y="2308394"/>
                </a:cubicBezTo>
                <a:cubicBezTo>
                  <a:pt x="2143911" y="2305025"/>
                  <a:pt x="2146639" y="2302288"/>
                  <a:pt x="2150004" y="2302288"/>
                </a:cubicBezTo>
                <a:cubicBezTo>
                  <a:pt x="2150081" y="2302281"/>
                  <a:pt x="2150158" y="2302281"/>
                  <a:pt x="2150234" y="2302281"/>
                </a:cubicBezTo>
                <a:close/>
                <a:moveTo>
                  <a:pt x="3607227" y="2292334"/>
                </a:moveTo>
                <a:cubicBezTo>
                  <a:pt x="3616451" y="2292334"/>
                  <a:pt x="3623928" y="2299829"/>
                  <a:pt x="3623928" y="2309073"/>
                </a:cubicBezTo>
                <a:cubicBezTo>
                  <a:pt x="3623928" y="2318319"/>
                  <a:pt x="3616451" y="2325809"/>
                  <a:pt x="3607227" y="2325809"/>
                </a:cubicBezTo>
                <a:cubicBezTo>
                  <a:pt x="3598004" y="2325809"/>
                  <a:pt x="3590527" y="2318319"/>
                  <a:pt x="3590527" y="2309073"/>
                </a:cubicBezTo>
                <a:cubicBezTo>
                  <a:pt x="3590527" y="2299829"/>
                  <a:pt x="3598004" y="2292334"/>
                  <a:pt x="3607227" y="2292334"/>
                </a:cubicBezTo>
                <a:close/>
                <a:moveTo>
                  <a:pt x="2871733" y="2284192"/>
                </a:moveTo>
                <a:cubicBezTo>
                  <a:pt x="2877591" y="2284192"/>
                  <a:pt x="2882340" y="2288946"/>
                  <a:pt x="2882340" y="2294825"/>
                </a:cubicBezTo>
                <a:cubicBezTo>
                  <a:pt x="2882340" y="2300691"/>
                  <a:pt x="2877591" y="2305449"/>
                  <a:pt x="2871733" y="2305449"/>
                </a:cubicBezTo>
                <a:cubicBezTo>
                  <a:pt x="2865875" y="2305449"/>
                  <a:pt x="2861126" y="2300691"/>
                  <a:pt x="2861126" y="2294825"/>
                </a:cubicBezTo>
                <a:cubicBezTo>
                  <a:pt x="2861126" y="2288946"/>
                  <a:pt x="2865875" y="2284192"/>
                  <a:pt x="2871733" y="2284192"/>
                </a:cubicBezTo>
                <a:close/>
                <a:moveTo>
                  <a:pt x="6205496" y="2282593"/>
                </a:moveTo>
                <a:cubicBezTo>
                  <a:pt x="6233290" y="2282593"/>
                  <a:pt x="6255822" y="2305188"/>
                  <a:pt x="6255822" y="2333035"/>
                </a:cubicBezTo>
                <a:cubicBezTo>
                  <a:pt x="6255822" y="2360803"/>
                  <a:pt x="6233427" y="2383346"/>
                  <a:pt x="6205721" y="2383469"/>
                </a:cubicBezTo>
                <a:cubicBezTo>
                  <a:pt x="6177926" y="2383596"/>
                  <a:pt x="6155293" y="2361117"/>
                  <a:pt x="6155169" y="2333263"/>
                </a:cubicBezTo>
                <a:cubicBezTo>
                  <a:pt x="6155044" y="2305414"/>
                  <a:pt x="6177475" y="2282727"/>
                  <a:pt x="6205269" y="2282597"/>
                </a:cubicBezTo>
                <a:lnTo>
                  <a:pt x="6205270" y="2282597"/>
                </a:lnTo>
                <a:cubicBezTo>
                  <a:pt x="6205345" y="2282593"/>
                  <a:pt x="6205421" y="2282593"/>
                  <a:pt x="6205496" y="2282593"/>
                </a:cubicBezTo>
                <a:close/>
                <a:moveTo>
                  <a:pt x="792984" y="2280793"/>
                </a:moveTo>
                <a:cubicBezTo>
                  <a:pt x="793608" y="2280793"/>
                  <a:pt x="794113" y="2281298"/>
                  <a:pt x="794113" y="2281923"/>
                </a:cubicBezTo>
                <a:cubicBezTo>
                  <a:pt x="794113" y="2282553"/>
                  <a:pt x="793608" y="2283062"/>
                  <a:pt x="792984" y="2283062"/>
                </a:cubicBezTo>
                <a:cubicBezTo>
                  <a:pt x="792361" y="2283062"/>
                  <a:pt x="791856" y="2282553"/>
                  <a:pt x="791856" y="2281923"/>
                </a:cubicBezTo>
                <a:cubicBezTo>
                  <a:pt x="791856" y="2281298"/>
                  <a:pt x="792361" y="2280793"/>
                  <a:pt x="792984" y="2280793"/>
                </a:cubicBezTo>
                <a:close/>
                <a:moveTo>
                  <a:pt x="2329421" y="2275365"/>
                </a:moveTo>
                <a:cubicBezTo>
                  <a:pt x="2333409" y="2275365"/>
                  <a:pt x="2336643" y="2278614"/>
                  <a:pt x="2336643" y="2282604"/>
                </a:cubicBezTo>
                <a:cubicBezTo>
                  <a:pt x="2336643" y="2286609"/>
                  <a:pt x="2333409" y="2289845"/>
                  <a:pt x="2329421" y="2289845"/>
                </a:cubicBezTo>
                <a:cubicBezTo>
                  <a:pt x="2325432" y="2289845"/>
                  <a:pt x="2322199" y="2286609"/>
                  <a:pt x="2322199" y="2282604"/>
                </a:cubicBezTo>
                <a:cubicBezTo>
                  <a:pt x="2322199" y="2278614"/>
                  <a:pt x="2325432" y="2275365"/>
                  <a:pt x="2329421" y="2275365"/>
                </a:cubicBezTo>
                <a:close/>
                <a:moveTo>
                  <a:pt x="4648971" y="2274237"/>
                </a:moveTo>
                <a:cubicBezTo>
                  <a:pt x="4664801" y="2274237"/>
                  <a:pt x="4677633" y="2287099"/>
                  <a:pt x="4677633" y="2302966"/>
                </a:cubicBezTo>
                <a:cubicBezTo>
                  <a:pt x="4677633" y="2318832"/>
                  <a:pt x="4664801" y="2331690"/>
                  <a:pt x="4648971" y="2331690"/>
                </a:cubicBezTo>
                <a:cubicBezTo>
                  <a:pt x="4633142" y="2331690"/>
                  <a:pt x="4620310" y="2318832"/>
                  <a:pt x="4620310" y="2302966"/>
                </a:cubicBezTo>
                <a:cubicBezTo>
                  <a:pt x="4620310" y="2287099"/>
                  <a:pt x="4633142" y="2274237"/>
                  <a:pt x="4648971" y="2274237"/>
                </a:cubicBezTo>
                <a:close/>
                <a:moveTo>
                  <a:pt x="2691639" y="2265644"/>
                </a:moveTo>
                <a:cubicBezTo>
                  <a:pt x="2691713" y="2265644"/>
                  <a:pt x="2691788" y="2265646"/>
                  <a:pt x="2691862" y="2265651"/>
                </a:cubicBezTo>
                <a:cubicBezTo>
                  <a:pt x="2697220" y="2265780"/>
                  <a:pt x="2701463" y="2270229"/>
                  <a:pt x="2701338" y="2275595"/>
                </a:cubicBezTo>
                <a:cubicBezTo>
                  <a:pt x="2701213" y="2280962"/>
                  <a:pt x="2696769" y="2285212"/>
                  <a:pt x="2691411" y="2285093"/>
                </a:cubicBezTo>
                <a:cubicBezTo>
                  <a:pt x="2686053" y="2284965"/>
                  <a:pt x="2681810" y="2280514"/>
                  <a:pt x="2681935" y="2275143"/>
                </a:cubicBezTo>
                <a:cubicBezTo>
                  <a:pt x="2681935" y="2275067"/>
                  <a:pt x="2681936" y="2274994"/>
                  <a:pt x="2681937" y="2274913"/>
                </a:cubicBezTo>
                <a:cubicBezTo>
                  <a:pt x="2682062" y="2269671"/>
                  <a:pt x="2686406" y="2265524"/>
                  <a:pt x="2691639" y="2265644"/>
                </a:cubicBezTo>
                <a:close/>
                <a:moveTo>
                  <a:pt x="2510417" y="2263161"/>
                </a:moveTo>
                <a:cubicBezTo>
                  <a:pt x="2515029" y="2263161"/>
                  <a:pt x="2518768" y="2266900"/>
                  <a:pt x="2518768" y="2271528"/>
                </a:cubicBezTo>
                <a:cubicBezTo>
                  <a:pt x="2518649" y="2276091"/>
                  <a:pt x="2514979" y="2279774"/>
                  <a:pt x="2510417" y="2279891"/>
                </a:cubicBezTo>
                <a:cubicBezTo>
                  <a:pt x="2505806" y="2279891"/>
                  <a:pt x="2502067" y="2276147"/>
                  <a:pt x="2502067" y="2271528"/>
                </a:cubicBezTo>
                <a:cubicBezTo>
                  <a:pt x="2502063" y="2271374"/>
                  <a:pt x="2502063" y="2271220"/>
                  <a:pt x="2502067" y="2271063"/>
                </a:cubicBezTo>
                <a:cubicBezTo>
                  <a:pt x="2502194" y="2266571"/>
                  <a:pt x="2505932" y="2263029"/>
                  <a:pt x="2510417" y="2263161"/>
                </a:cubicBezTo>
                <a:close/>
                <a:moveTo>
                  <a:pt x="3971477" y="2260895"/>
                </a:moveTo>
                <a:cubicBezTo>
                  <a:pt x="3982944" y="2260895"/>
                  <a:pt x="3992239" y="2270213"/>
                  <a:pt x="3992239" y="2281699"/>
                </a:cubicBezTo>
                <a:cubicBezTo>
                  <a:pt x="3992239" y="2293193"/>
                  <a:pt x="3982944" y="2302509"/>
                  <a:pt x="3971477" y="2302509"/>
                </a:cubicBezTo>
                <a:cubicBezTo>
                  <a:pt x="3960010" y="2302509"/>
                  <a:pt x="3950714" y="2293193"/>
                  <a:pt x="3950714" y="2281699"/>
                </a:cubicBezTo>
                <a:cubicBezTo>
                  <a:pt x="3950714" y="2270213"/>
                  <a:pt x="3960010" y="2260895"/>
                  <a:pt x="3971477" y="2260895"/>
                </a:cubicBezTo>
                <a:close/>
                <a:moveTo>
                  <a:pt x="7052476" y="2259749"/>
                </a:moveTo>
                <a:lnTo>
                  <a:pt x="7052476" y="2344335"/>
                </a:lnTo>
                <a:cubicBezTo>
                  <a:pt x="7042709" y="2332395"/>
                  <a:pt x="7037295" y="2317474"/>
                  <a:pt x="7037130" y="2302043"/>
                </a:cubicBezTo>
                <a:cubicBezTo>
                  <a:pt x="7037147" y="2286580"/>
                  <a:pt x="7042578" y="2271614"/>
                  <a:pt x="7052476" y="2259749"/>
                </a:cubicBezTo>
                <a:close/>
                <a:moveTo>
                  <a:pt x="5453299" y="2257732"/>
                </a:moveTo>
                <a:lnTo>
                  <a:pt x="5453300" y="2257732"/>
                </a:lnTo>
                <a:cubicBezTo>
                  <a:pt x="5453375" y="2257732"/>
                  <a:pt x="5453450" y="2257732"/>
                  <a:pt x="5453526" y="2257732"/>
                </a:cubicBezTo>
                <a:cubicBezTo>
                  <a:pt x="5475462" y="2257857"/>
                  <a:pt x="5493144" y="2275770"/>
                  <a:pt x="5493019" y="2297766"/>
                </a:cubicBezTo>
                <a:cubicBezTo>
                  <a:pt x="5493019" y="2297832"/>
                  <a:pt x="5493019" y="2297910"/>
                  <a:pt x="5493019" y="2297987"/>
                </a:cubicBezTo>
                <a:cubicBezTo>
                  <a:pt x="5492894" y="2320097"/>
                  <a:pt x="5474909" y="2337922"/>
                  <a:pt x="5452848" y="2337794"/>
                </a:cubicBezTo>
                <a:cubicBezTo>
                  <a:pt x="5430787" y="2337670"/>
                  <a:pt x="5413004" y="2319645"/>
                  <a:pt x="5413129" y="2297539"/>
                </a:cubicBezTo>
                <a:cubicBezTo>
                  <a:pt x="5413253" y="2275423"/>
                  <a:pt x="5431238" y="2257608"/>
                  <a:pt x="5453299" y="2257732"/>
                </a:cubicBezTo>
                <a:close/>
                <a:moveTo>
                  <a:pt x="4318349" y="2257280"/>
                </a:moveTo>
                <a:cubicBezTo>
                  <a:pt x="4331935" y="2257280"/>
                  <a:pt x="4342948" y="2268312"/>
                  <a:pt x="4342948" y="2281923"/>
                </a:cubicBezTo>
                <a:cubicBezTo>
                  <a:pt x="4342948" y="2295549"/>
                  <a:pt x="4331935" y="2306586"/>
                  <a:pt x="4318349" y="2306586"/>
                </a:cubicBezTo>
                <a:cubicBezTo>
                  <a:pt x="4304763" y="2306586"/>
                  <a:pt x="4293750" y="2295549"/>
                  <a:pt x="4293750" y="2281923"/>
                </a:cubicBezTo>
                <a:cubicBezTo>
                  <a:pt x="4293750" y="2268312"/>
                  <a:pt x="4304763" y="2257280"/>
                  <a:pt x="4318349" y="2257280"/>
                </a:cubicBezTo>
                <a:close/>
                <a:moveTo>
                  <a:pt x="6658663" y="2256587"/>
                </a:moveTo>
                <a:cubicBezTo>
                  <a:pt x="6658814" y="2256587"/>
                  <a:pt x="6658964" y="2256587"/>
                  <a:pt x="6659115" y="2256587"/>
                </a:cubicBezTo>
                <a:cubicBezTo>
                  <a:pt x="6691522" y="2256715"/>
                  <a:pt x="6717691" y="2283139"/>
                  <a:pt x="6717566" y="2315617"/>
                </a:cubicBezTo>
                <a:cubicBezTo>
                  <a:pt x="6717566" y="2348216"/>
                  <a:pt x="6691195" y="2374642"/>
                  <a:pt x="6658663" y="2374642"/>
                </a:cubicBezTo>
                <a:cubicBezTo>
                  <a:pt x="6626132" y="2374642"/>
                  <a:pt x="6599760" y="2348213"/>
                  <a:pt x="6599760" y="2315617"/>
                </a:cubicBezTo>
                <a:cubicBezTo>
                  <a:pt x="6599760" y="2283009"/>
                  <a:pt x="6626131" y="2256587"/>
                  <a:pt x="6658663" y="2256587"/>
                </a:cubicBezTo>
                <a:close/>
                <a:moveTo>
                  <a:pt x="528711" y="2240767"/>
                </a:moveTo>
                <a:cubicBezTo>
                  <a:pt x="528961" y="2240767"/>
                  <a:pt x="529163" y="2240971"/>
                  <a:pt x="529163" y="2241218"/>
                </a:cubicBezTo>
                <a:cubicBezTo>
                  <a:pt x="529163" y="2241469"/>
                  <a:pt x="528961" y="2241677"/>
                  <a:pt x="528711" y="2241677"/>
                </a:cubicBezTo>
                <a:cubicBezTo>
                  <a:pt x="528462" y="2241677"/>
                  <a:pt x="528260" y="2241469"/>
                  <a:pt x="528260" y="2241218"/>
                </a:cubicBezTo>
                <a:cubicBezTo>
                  <a:pt x="528260" y="2240968"/>
                  <a:pt x="528462" y="2240767"/>
                  <a:pt x="528711" y="2240767"/>
                </a:cubicBezTo>
                <a:close/>
                <a:moveTo>
                  <a:pt x="1670207" y="2232625"/>
                </a:moveTo>
                <a:cubicBezTo>
                  <a:pt x="1672326" y="2232625"/>
                  <a:pt x="1674043" y="2234344"/>
                  <a:pt x="1674043" y="2236471"/>
                </a:cubicBezTo>
                <a:cubicBezTo>
                  <a:pt x="1674043" y="2238590"/>
                  <a:pt x="1672326" y="2240316"/>
                  <a:pt x="1670207" y="2240316"/>
                </a:cubicBezTo>
                <a:cubicBezTo>
                  <a:pt x="1668088" y="2240316"/>
                  <a:pt x="1666370" y="2238590"/>
                  <a:pt x="1666370" y="2236471"/>
                </a:cubicBezTo>
                <a:cubicBezTo>
                  <a:pt x="1666370" y="2234344"/>
                  <a:pt x="1668088" y="2232625"/>
                  <a:pt x="1670207" y="2232625"/>
                </a:cubicBezTo>
                <a:close/>
                <a:moveTo>
                  <a:pt x="1217716" y="2231721"/>
                </a:moveTo>
                <a:cubicBezTo>
                  <a:pt x="1218874" y="2231833"/>
                  <a:pt x="1219753" y="2232816"/>
                  <a:pt x="1219747" y="2233981"/>
                </a:cubicBezTo>
                <a:cubicBezTo>
                  <a:pt x="1219756" y="2234060"/>
                  <a:pt x="1219760" y="2234141"/>
                  <a:pt x="1219760" y="2234222"/>
                </a:cubicBezTo>
                <a:cubicBezTo>
                  <a:pt x="1219753" y="2235342"/>
                  <a:pt x="1218838" y="2236252"/>
                  <a:pt x="1217716" y="2236244"/>
                </a:cubicBezTo>
                <a:cubicBezTo>
                  <a:pt x="1217557" y="2236258"/>
                  <a:pt x="1217396" y="2236258"/>
                  <a:pt x="1217236" y="2236244"/>
                </a:cubicBezTo>
                <a:cubicBezTo>
                  <a:pt x="1216122" y="2236111"/>
                  <a:pt x="1215327" y="2235102"/>
                  <a:pt x="1215459" y="2233981"/>
                </a:cubicBezTo>
                <a:cubicBezTo>
                  <a:pt x="1215459" y="2232731"/>
                  <a:pt x="1216470" y="2231721"/>
                  <a:pt x="1217716" y="2231721"/>
                </a:cubicBezTo>
                <a:close/>
                <a:moveTo>
                  <a:pt x="5926552" y="2220185"/>
                </a:moveTo>
                <a:lnTo>
                  <a:pt x="5926553" y="2220185"/>
                </a:lnTo>
                <a:cubicBezTo>
                  <a:pt x="5952463" y="2220430"/>
                  <a:pt x="5973372" y="2241486"/>
                  <a:pt x="5973494" y="2267451"/>
                </a:cubicBezTo>
                <a:cubicBezTo>
                  <a:pt x="5973494" y="2267526"/>
                  <a:pt x="5973494" y="2267599"/>
                  <a:pt x="5973493" y="2267678"/>
                </a:cubicBezTo>
                <a:cubicBezTo>
                  <a:pt x="5973369" y="2293780"/>
                  <a:pt x="5952151" y="2314842"/>
                  <a:pt x="5926101" y="2314721"/>
                </a:cubicBezTo>
                <a:cubicBezTo>
                  <a:pt x="5900051" y="2314590"/>
                  <a:pt x="5879035" y="2293333"/>
                  <a:pt x="5879160" y="2267223"/>
                </a:cubicBezTo>
                <a:cubicBezTo>
                  <a:pt x="5879284" y="2241120"/>
                  <a:pt x="5900502" y="2220059"/>
                  <a:pt x="5926552" y="2220185"/>
                </a:cubicBezTo>
                <a:close/>
                <a:moveTo>
                  <a:pt x="3441126" y="2220185"/>
                </a:moveTo>
                <a:cubicBezTo>
                  <a:pt x="3450100" y="2220185"/>
                  <a:pt x="3457375" y="2227473"/>
                  <a:pt x="3457375" y="2236471"/>
                </a:cubicBezTo>
                <a:cubicBezTo>
                  <a:pt x="3457375" y="2245466"/>
                  <a:pt x="3450100" y="2252754"/>
                  <a:pt x="3441126" y="2252754"/>
                </a:cubicBezTo>
                <a:cubicBezTo>
                  <a:pt x="3432152" y="2252754"/>
                  <a:pt x="3424877" y="2245466"/>
                  <a:pt x="3424877" y="2236471"/>
                </a:cubicBezTo>
                <a:cubicBezTo>
                  <a:pt x="3424877" y="2227473"/>
                  <a:pt x="3432152" y="2220185"/>
                  <a:pt x="3441126" y="2220185"/>
                </a:cubicBezTo>
                <a:close/>
                <a:moveTo>
                  <a:pt x="5153832" y="2211353"/>
                </a:moveTo>
                <a:cubicBezTo>
                  <a:pt x="5173650" y="2211359"/>
                  <a:pt x="5189710" y="2227465"/>
                  <a:pt x="5189704" y="2247325"/>
                </a:cubicBezTo>
                <a:cubicBezTo>
                  <a:pt x="5189698" y="2266829"/>
                  <a:pt x="5174179" y="2282766"/>
                  <a:pt x="5154723" y="2283260"/>
                </a:cubicBezTo>
                <a:cubicBezTo>
                  <a:pt x="5134912" y="2283761"/>
                  <a:pt x="5118447" y="2268077"/>
                  <a:pt x="5117949" y="2248220"/>
                </a:cubicBezTo>
                <a:cubicBezTo>
                  <a:pt x="5117450" y="2228367"/>
                  <a:pt x="5133106" y="2211865"/>
                  <a:pt x="5152918" y="2211365"/>
                </a:cubicBezTo>
                <a:cubicBezTo>
                  <a:pt x="5153223" y="2211357"/>
                  <a:pt x="5153527" y="2211353"/>
                  <a:pt x="5153832" y="2211353"/>
                </a:cubicBezTo>
                <a:close/>
                <a:moveTo>
                  <a:pt x="6388070" y="2189199"/>
                </a:moveTo>
                <a:cubicBezTo>
                  <a:pt x="6418732" y="2189199"/>
                  <a:pt x="6443588" y="2214106"/>
                  <a:pt x="6443588" y="2244830"/>
                </a:cubicBezTo>
                <a:cubicBezTo>
                  <a:pt x="6443588" y="2275555"/>
                  <a:pt x="6418732" y="2300462"/>
                  <a:pt x="6388070" y="2300462"/>
                </a:cubicBezTo>
                <a:cubicBezTo>
                  <a:pt x="6357409" y="2300462"/>
                  <a:pt x="6332553" y="2275555"/>
                  <a:pt x="6332553" y="2244830"/>
                </a:cubicBezTo>
                <a:cubicBezTo>
                  <a:pt x="6332553" y="2214106"/>
                  <a:pt x="6357409" y="2189199"/>
                  <a:pt x="6388070" y="2189199"/>
                </a:cubicBezTo>
                <a:close/>
                <a:moveTo>
                  <a:pt x="4840349" y="2175642"/>
                </a:moveTo>
                <a:cubicBezTo>
                  <a:pt x="4857923" y="2175642"/>
                  <a:pt x="4872170" y="2189915"/>
                  <a:pt x="4872170" y="2207524"/>
                </a:cubicBezTo>
                <a:cubicBezTo>
                  <a:pt x="4872170" y="2225129"/>
                  <a:pt x="4857923" y="2239410"/>
                  <a:pt x="4840349" y="2239410"/>
                </a:cubicBezTo>
                <a:cubicBezTo>
                  <a:pt x="4822775" y="2239410"/>
                  <a:pt x="4808528" y="2225129"/>
                  <a:pt x="4808528" y="2207524"/>
                </a:cubicBezTo>
                <a:cubicBezTo>
                  <a:pt x="4808528" y="2189915"/>
                  <a:pt x="4822774" y="2175642"/>
                  <a:pt x="4840349" y="2175642"/>
                </a:cubicBezTo>
                <a:close/>
                <a:moveTo>
                  <a:pt x="1841273" y="2171574"/>
                </a:moveTo>
                <a:cubicBezTo>
                  <a:pt x="1844015" y="2171574"/>
                  <a:pt x="1846238" y="2173800"/>
                  <a:pt x="1846238" y="2176545"/>
                </a:cubicBezTo>
                <a:cubicBezTo>
                  <a:pt x="1846238" y="2179292"/>
                  <a:pt x="1844015" y="2181519"/>
                  <a:pt x="1841273" y="2181519"/>
                </a:cubicBezTo>
                <a:cubicBezTo>
                  <a:pt x="1838531" y="2181519"/>
                  <a:pt x="1836308" y="2179292"/>
                  <a:pt x="1836308" y="2176545"/>
                </a:cubicBezTo>
                <a:cubicBezTo>
                  <a:pt x="1836308" y="2173800"/>
                  <a:pt x="1838531" y="2171574"/>
                  <a:pt x="1841273" y="2171574"/>
                </a:cubicBezTo>
                <a:close/>
                <a:moveTo>
                  <a:pt x="938097" y="2171116"/>
                </a:moveTo>
                <a:cubicBezTo>
                  <a:pt x="939012" y="2171112"/>
                  <a:pt x="939788" y="2171793"/>
                  <a:pt x="939902" y="2172700"/>
                </a:cubicBezTo>
                <a:cubicBezTo>
                  <a:pt x="939801" y="2173654"/>
                  <a:pt x="939049" y="2174406"/>
                  <a:pt x="938097" y="2174510"/>
                </a:cubicBezTo>
                <a:cubicBezTo>
                  <a:pt x="937189" y="2174399"/>
                  <a:pt x="936510" y="2173620"/>
                  <a:pt x="936517" y="2172700"/>
                </a:cubicBezTo>
                <a:cubicBezTo>
                  <a:pt x="936517" y="2171826"/>
                  <a:pt x="937224" y="2171116"/>
                  <a:pt x="938097" y="2171116"/>
                </a:cubicBezTo>
                <a:close/>
                <a:moveTo>
                  <a:pt x="3815757" y="2169081"/>
                </a:moveTo>
                <a:cubicBezTo>
                  <a:pt x="3826849" y="2169081"/>
                  <a:pt x="3835842" y="2178093"/>
                  <a:pt x="3835842" y="2189212"/>
                </a:cubicBezTo>
                <a:cubicBezTo>
                  <a:pt x="3835842" y="2200323"/>
                  <a:pt x="3826849" y="2209333"/>
                  <a:pt x="3815757" y="2209333"/>
                </a:cubicBezTo>
                <a:cubicBezTo>
                  <a:pt x="3804664" y="2209333"/>
                  <a:pt x="3795671" y="2200323"/>
                  <a:pt x="3795671" y="2189212"/>
                </a:cubicBezTo>
                <a:cubicBezTo>
                  <a:pt x="3795671" y="2178093"/>
                  <a:pt x="3804664" y="2169081"/>
                  <a:pt x="3815757" y="2169081"/>
                </a:cubicBezTo>
                <a:close/>
                <a:moveTo>
                  <a:pt x="5638358" y="2164106"/>
                </a:moveTo>
                <a:cubicBezTo>
                  <a:pt x="5638584" y="2164104"/>
                  <a:pt x="5638811" y="2164104"/>
                  <a:pt x="5639038" y="2164106"/>
                </a:cubicBezTo>
                <a:cubicBezTo>
                  <a:pt x="5662968" y="2164230"/>
                  <a:pt x="5682266" y="2183769"/>
                  <a:pt x="5682140" y="2207747"/>
                </a:cubicBezTo>
                <a:cubicBezTo>
                  <a:pt x="5682140" y="2207821"/>
                  <a:pt x="5682140" y="2207896"/>
                  <a:pt x="5682140" y="2207973"/>
                </a:cubicBezTo>
                <a:cubicBezTo>
                  <a:pt x="5682141" y="2232204"/>
                  <a:pt x="5662539" y="2251851"/>
                  <a:pt x="5638359" y="2251853"/>
                </a:cubicBezTo>
                <a:cubicBezTo>
                  <a:pt x="5614178" y="2251853"/>
                  <a:pt x="5594576" y="2232207"/>
                  <a:pt x="5594576" y="2207973"/>
                </a:cubicBezTo>
                <a:cubicBezTo>
                  <a:pt x="5594576" y="2183748"/>
                  <a:pt x="5614177" y="2164106"/>
                  <a:pt x="5638358" y="2164106"/>
                </a:cubicBezTo>
                <a:close/>
                <a:moveTo>
                  <a:pt x="6840788" y="2163635"/>
                </a:moveTo>
                <a:lnTo>
                  <a:pt x="6840789" y="2163635"/>
                </a:lnTo>
                <a:cubicBezTo>
                  <a:pt x="6840864" y="2163635"/>
                  <a:pt x="6840939" y="2163635"/>
                  <a:pt x="6841015" y="2163635"/>
                </a:cubicBezTo>
                <a:cubicBezTo>
                  <a:pt x="6876288" y="2163635"/>
                  <a:pt x="6904882" y="2192292"/>
                  <a:pt x="6904882" y="2227638"/>
                </a:cubicBezTo>
                <a:cubicBezTo>
                  <a:pt x="6904881" y="2262900"/>
                  <a:pt x="6876425" y="2291516"/>
                  <a:pt x="6841240" y="2291634"/>
                </a:cubicBezTo>
                <a:cubicBezTo>
                  <a:pt x="6805966" y="2291767"/>
                  <a:pt x="6777270" y="2263210"/>
                  <a:pt x="6777145" y="2227864"/>
                </a:cubicBezTo>
                <a:cubicBezTo>
                  <a:pt x="6777021" y="2192518"/>
                  <a:pt x="6805514" y="2163762"/>
                  <a:pt x="6840788" y="2163635"/>
                </a:cubicBezTo>
                <a:close/>
                <a:moveTo>
                  <a:pt x="3270061" y="2161394"/>
                </a:moveTo>
                <a:cubicBezTo>
                  <a:pt x="3278411" y="2161394"/>
                  <a:pt x="3285181" y="2168175"/>
                  <a:pt x="3285181" y="2176545"/>
                </a:cubicBezTo>
                <a:cubicBezTo>
                  <a:pt x="3285181" y="2184913"/>
                  <a:pt x="3278411" y="2191696"/>
                  <a:pt x="3270061" y="2191696"/>
                </a:cubicBezTo>
                <a:cubicBezTo>
                  <a:pt x="3261710" y="2191696"/>
                  <a:pt x="3254940" y="2184913"/>
                  <a:pt x="3254940" y="2176545"/>
                </a:cubicBezTo>
                <a:cubicBezTo>
                  <a:pt x="3254940" y="2168175"/>
                  <a:pt x="3261710" y="2161394"/>
                  <a:pt x="3270061" y="2161394"/>
                </a:cubicBezTo>
                <a:close/>
                <a:moveTo>
                  <a:pt x="4514466" y="2153483"/>
                </a:moveTo>
                <a:cubicBezTo>
                  <a:pt x="4529921" y="2153483"/>
                  <a:pt x="4542450" y="2166035"/>
                  <a:pt x="4542450" y="2181519"/>
                </a:cubicBezTo>
                <a:cubicBezTo>
                  <a:pt x="4542450" y="2197004"/>
                  <a:pt x="4529921" y="2209556"/>
                  <a:pt x="4514466" y="2209556"/>
                </a:cubicBezTo>
                <a:cubicBezTo>
                  <a:pt x="4499010" y="2209556"/>
                  <a:pt x="4486481" y="2197004"/>
                  <a:pt x="4486481" y="2181519"/>
                </a:cubicBezTo>
                <a:cubicBezTo>
                  <a:pt x="4486481" y="2166035"/>
                  <a:pt x="4499010" y="2153483"/>
                  <a:pt x="4514466" y="2153483"/>
                </a:cubicBezTo>
                <a:close/>
                <a:moveTo>
                  <a:pt x="4174139" y="2148506"/>
                </a:moveTo>
                <a:cubicBezTo>
                  <a:pt x="4187120" y="2149355"/>
                  <a:pt x="4197099" y="2160353"/>
                  <a:pt x="4196707" y="2173380"/>
                </a:cubicBezTo>
                <a:cubicBezTo>
                  <a:pt x="4196698" y="2173661"/>
                  <a:pt x="4196685" y="2173942"/>
                  <a:pt x="4196667" y="2174221"/>
                </a:cubicBezTo>
                <a:cubicBezTo>
                  <a:pt x="4195800" y="2187554"/>
                  <a:pt x="4184309" y="2197662"/>
                  <a:pt x="4171001" y="2196794"/>
                </a:cubicBezTo>
                <a:cubicBezTo>
                  <a:pt x="4157692" y="2195926"/>
                  <a:pt x="4147606" y="2184412"/>
                  <a:pt x="4148473" y="2171074"/>
                </a:cubicBezTo>
                <a:cubicBezTo>
                  <a:pt x="4149339" y="2157745"/>
                  <a:pt x="4160830" y="2147637"/>
                  <a:pt x="4174139" y="2148506"/>
                </a:cubicBezTo>
                <a:close/>
                <a:moveTo>
                  <a:pt x="1375918" y="2143531"/>
                </a:moveTo>
                <a:cubicBezTo>
                  <a:pt x="1377788" y="2143531"/>
                  <a:pt x="1379303" y="2145051"/>
                  <a:pt x="1379303" y="2146924"/>
                </a:cubicBezTo>
                <a:cubicBezTo>
                  <a:pt x="1379303" y="2148796"/>
                  <a:pt x="1377788" y="2150317"/>
                  <a:pt x="1375918" y="2150317"/>
                </a:cubicBezTo>
                <a:cubicBezTo>
                  <a:pt x="1374049" y="2150317"/>
                  <a:pt x="1372533" y="2148796"/>
                  <a:pt x="1372533" y="2146924"/>
                </a:cubicBezTo>
                <a:cubicBezTo>
                  <a:pt x="1372533" y="2145051"/>
                  <a:pt x="1374049" y="2143531"/>
                  <a:pt x="1375918" y="2143531"/>
                </a:cubicBezTo>
                <a:close/>
                <a:moveTo>
                  <a:pt x="6110031" y="2127016"/>
                </a:moveTo>
                <a:cubicBezTo>
                  <a:pt x="6138486" y="2127138"/>
                  <a:pt x="6161486" y="2150288"/>
                  <a:pt x="6161486" y="2178800"/>
                </a:cubicBezTo>
                <a:cubicBezTo>
                  <a:pt x="6161486" y="2178875"/>
                  <a:pt x="6161485" y="2178950"/>
                  <a:pt x="6161485" y="2179027"/>
                </a:cubicBezTo>
                <a:cubicBezTo>
                  <a:pt x="6161361" y="2207625"/>
                  <a:pt x="6138121" y="2230709"/>
                  <a:pt x="6109579" y="2230583"/>
                </a:cubicBezTo>
                <a:cubicBezTo>
                  <a:pt x="6081037" y="2230460"/>
                  <a:pt x="6058000" y="2207173"/>
                  <a:pt x="6058125" y="2178574"/>
                </a:cubicBezTo>
                <a:cubicBezTo>
                  <a:pt x="6058249" y="2149975"/>
                  <a:pt x="6081489" y="2126891"/>
                  <a:pt x="6110031" y="2127016"/>
                </a:cubicBezTo>
                <a:close/>
                <a:moveTo>
                  <a:pt x="2016401" y="2123407"/>
                </a:moveTo>
                <a:cubicBezTo>
                  <a:pt x="2019767" y="2123407"/>
                  <a:pt x="2022495" y="2126139"/>
                  <a:pt x="2022495" y="2129510"/>
                </a:cubicBezTo>
                <a:cubicBezTo>
                  <a:pt x="2022495" y="2132883"/>
                  <a:pt x="2019767" y="2135617"/>
                  <a:pt x="2016401" y="2135617"/>
                </a:cubicBezTo>
                <a:cubicBezTo>
                  <a:pt x="2013036" y="2135617"/>
                  <a:pt x="2010308" y="2132883"/>
                  <a:pt x="2010308" y="2129510"/>
                </a:cubicBezTo>
                <a:cubicBezTo>
                  <a:pt x="2010308" y="2126139"/>
                  <a:pt x="2013036" y="2123407"/>
                  <a:pt x="2016401" y="2123407"/>
                </a:cubicBezTo>
                <a:close/>
                <a:moveTo>
                  <a:pt x="3094931" y="2115485"/>
                </a:moveTo>
                <a:cubicBezTo>
                  <a:pt x="3102659" y="2115485"/>
                  <a:pt x="3108923" y="2121766"/>
                  <a:pt x="3108923" y="2129510"/>
                </a:cubicBezTo>
                <a:cubicBezTo>
                  <a:pt x="3108923" y="2137254"/>
                  <a:pt x="3102659" y="2143531"/>
                  <a:pt x="3094931" y="2143531"/>
                </a:cubicBezTo>
                <a:cubicBezTo>
                  <a:pt x="3087204" y="2143531"/>
                  <a:pt x="3080939" y="2137254"/>
                  <a:pt x="3080939" y="2129510"/>
                </a:cubicBezTo>
                <a:cubicBezTo>
                  <a:pt x="3080939" y="2121766"/>
                  <a:pt x="3087203" y="2115485"/>
                  <a:pt x="3094931" y="2115485"/>
                </a:cubicBezTo>
                <a:close/>
                <a:moveTo>
                  <a:pt x="5340233" y="2115260"/>
                </a:moveTo>
                <a:cubicBezTo>
                  <a:pt x="5362544" y="2115260"/>
                  <a:pt x="5380630" y="2133385"/>
                  <a:pt x="5380630" y="2155743"/>
                </a:cubicBezTo>
                <a:cubicBezTo>
                  <a:pt x="5380630" y="2178093"/>
                  <a:pt x="5362544" y="2196219"/>
                  <a:pt x="5340233" y="2196219"/>
                </a:cubicBezTo>
                <a:cubicBezTo>
                  <a:pt x="5317923" y="2196219"/>
                  <a:pt x="5299836" y="2178093"/>
                  <a:pt x="5299836" y="2155743"/>
                </a:cubicBezTo>
                <a:cubicBezTo>
                  <a:pt x="5299836" y="2133385"/>
                  <a:pt x="5317923" y="2115260"/>
                  <a:pt x="5340233" y="2115260"/>
                </a:cubicBezTo>
                <a:close/>
                <a:moveTo>
                  <a:pt x="6570648" y="2096699"/>
                </a:moveTo>
                <a:lnTo>
                  <a:pt x="6570649" y="2096699"/>
                </a:lnTo>
                <a:cubicBezTo>
                  <a:pt x="6603715" y="2096824"/>
                  <a:pt x="6630454" y="2123720"/>
                  <a:pt x="6630454" y="2156856"/>
                </a:cubicBezTo>
                <a:cubicBezTo>
                  <a:pt x="6630454" y="2156930"/>
                  <a:pt x="6630453" y="2157005"/>
                  <a:pt x="6630453" y="2157081"/>
                </a:cubicBezTo>
                <a:cubicBezTo>
                  <a:pt x="6630329" y="2190304"/>
                  <a:pt x="6603351" y="2217136"/>
                  <a:pt x="6570197" y="2217011"/>
                </a:cubicBezTo>
                <a:cubicBezTo>
                  <a:pt x="6537041" y="2216886"/>
                  <a:pt x="6510266" y="2189852"/>
                  <a:pt x="6510390" y="2156628"/>
                </a:cubicBezTo>
                <a:cubicBezTo>
                  <a:pt x="6510515" y="2123403"/>
                  <a:pt x="6537493" y="2096576"/>
                  <a:pt x="6570648" y="2096699"/>
                </a:cubicBezTo>
                <a:close/>
                <a:moveTo>
                  <a:pt x="2194464" y="2088603"/>
                </a:moveTo>
                <a:cubicBezTo>
                  <a:pt x="2198452" y="2088603"/>
                  <a:pt x="2201686" y="2091841"/>
                  <a:pt x="2201686" y="2095839"/>
                </a:cubicBezTo>
                <a:cubicBezTo>
                  <a:pt x="2201686" y="2099814"/>
                  <a:pt x="2198452" y="2103053"/>
                  <a:pt x="2194464" y="2103053"/>
                </a:cubicBezTo>
                <a:cubicBezTo>
                  <a:pt x="2190475" y="2103053"/>
                  <a:pt x="2187242" y="2099814"/>
                  <a:pt x="2187242" y="2095839"/>
                </a:cubicBezTo>
                <a:cubicBezTo>
                  <a:pt x="2187242" y="2091841"/>
                  <a:pt x="2190475" y="2088603"/>
                  <a:pt x="2194464" y="2088603"/>
                </a:cubicBezTo>
                <a:close/>
                <a:moveTo>
                  <a:pt x="3653718" y="2087920"/>
                </a:moveTo>
                <a:cubicBezTo>
                  <a:pt x="3664562" y="2087920"/>
                  <a:pt x="3673352" y="2096729"/>
                  <a:pt x="3673352" y="2107576"/>
                </a:cubicBezTo>
                <a:cubicBezTo>
                  <a:pt x="3673352" y="2118437"/>
                  <a:pt x="3664562" y="2127252"/>
                  <a:pt x="3653718" y="2127252"/>
                </a:cubicBezTo>
                <a:cubicBezTo>
                  <a:pt x="3642875" y="2127252"/>
                  <a:pt x="3634084" y="2118437"/>
                  <a:pt x="3634084" y="2107576"/>
                </a:cubicBezTo>
                <a:cubicBezTo>
                  <a:pt x="3634084" y="2096729"/>
                  <a:pt x="3642875" y="2087920"/>
                  <a:pt x="3653718" y="2087920"/>
                </a:cubicBezTo>
                <a:close/>
                <a:moveTo>
                  <a:pt x="2916869" y="2082946"/>
                </a:moveTo>
                <a:cubicBezTo>
                  <a:pt x="2923974" y="2082946"/>
                  <a:pt x="2929733" y="2088717"/>
                  <a:pt x="2929733" y="2095840"/>
                </a:cubicBezTo>
                <a:cubicBezTo>
                  <a:pt x="2929612" y="2102885"/>
                  <a:pt x="2923923" y="2108585"/>
                  <a:pt x="2916869" y="2108706"/>
                </a:cubicBezTo>
                <a:cubicBezTo>
                  <a:pt x="2909765" y="2108706"/>
                  <a:pt x="2904005" y="2102934"/>
                  <a:pt x="2904005" y="2095840"/>
                </a:cubicBezTo>
                <a:cubicBezTo>
                  <a:pt x="2904002" y="2095686"/>
                  <a:pt x="2904002" y="2095535"/>
                  <a:pt x="2904005" y="2095382"/>
                </a:cubicBezTo>
                <a:cubicBezTo>
                  <a:pt x="2904131" y="2088391"/>
                  <a:pt x="2909890" y="2082823"/>
                  <a:pt x="2916869" y="2082946"/>
                </a:cubicBezTo>
                <a:close/>
                <a:moveTo>
                  <a:pt x="5030825" y="2076607"/>
                </a:moveTo>
                <a:cubicBezTo>
                  <a:pt x="5050892" y="2076607"/>
                  <a:pt x="5067159" y="2092910"/>
                  <a:pt x="5067159" y="2113004"/>
                </a:cubicBezTo>
                <a:cubicBezTo>
                  <a:pt x="5067159" y="2133113"/>
                  <a:pt x="5050892" y="2149411"/>
                  <a:pt x="5030825" y="2149411"/>
                </a:cubicBezTo>
                <a:cubicBezTo>
                  <a:pt x="5010758" y="2149411"/>
                  <a:pt x="4994490" y="2133113"/>
                  <a:pt x="4994490" y="2113004"/>
                </a:cubicBezTo>
                <a:cubicBezTo>
                  <a:pt x="4994490" y="2092910"/>
                  <a:pt x="5010758" y="2076607"/>
                  <a:pt x="5030825" y="2076607"/>
                </a:cubicBezTo>
                <a:close/>
                <a:moveTo>
                  <a:pt x="1089981" y="2072089"/>
                </a:moveTo>
                <a:cubicBezTo>
                  <a:pt x="1091227" y="2072089"/>
                  <a:pt x="1092238" y="2073102"/>
                  <a:pt x="1092238" y="2074351"/>
                </a:cubicBezTo>
                <a:cubicBezTo>
                  <a:pt x="1092256" y="2074510"/>
                  <a:pt x="1092256" y="2074674"/>
                  <a:pt x="1092238" y="2074831"/>
                </a:cubicBezTo>
                <a:cubicBezTo>
                  <a:pt x="1092105" y="2075947"/>
                  <a:pt x="1091095" y="2076744"/>
                  <a:pt x="1089981" y="2076613"/>
                </a:cubicBezTo>
                <a:cubicBezTo>
                  <a:pt x="1088734" y="2076613"/>
                  <a:pt x="1087724" y="2075601"/>
                  <a:pt x="1087724" y="2074351"/>
                </a:cubicBezTo>
                <a:cubicBezTo>
                  <a:pt x="1087829" y="2073148"/>
                  <a:pt x="1088781" y="2072196"/>
                  <a:pt x="1089981" y="2072089"/>
                </a:cubicBezTo>
                <a:close/>
                <a:moveTo>
                  <a:pt x="7025964" y="2070670"/>
                </a:moveTo>
                <a:cubicBezTo>
                  <a:pt x="7034920" y="2071187"/>
                  <a:pt x="7043922" y="2073473"/>
                  <a:pt x="7052476" y="2077695"/>
                </a:cubicBezTo>
                <a:lnTo>
                  <a:pt x="7052476" y="2201854"/>
                </a:lnTo>
                <a:cubicBezTo>
                  <a:pt x="7033235" y="2211351"/>
                  <a:pt x="7010681" y="2211351"/>
                  <a:pt x="6991440" y="2201854"/>
                </a:cubicBezTo>
                <a:cubicBezTo>
                  <a:pt x="6957227" y="2184965"/>
                  <a:pt x="6943154" y="2143478"/>
                  <a:pt x="6960008" y="2109192"/>
                </a:cubicBezTo>
                <a:cubicBezTo>
                  <a:pt x="6972649" y="2083480"/>
                  <a:pt x="6999097" y="2069118"/>
                  <a:pt x="7025964" y="2070670"/>
                </a:cubicBezTo>
                <a:close/>
                <a:moveTo>
                  <a:pt x="5823191" y="2070486"/>
                </a:moveTo>
                <a:cubicBezTo>
                  <a:pt x="5849490" y="2070486"/>
                  <a:pt x="5870809" y="2091849"/>
                  <a:pt x="5870809" y="2118201"/>
                </a:cubicBezTo>
                <a:cubicBezTo>
                  <a:pt x="5870809" y="2144553"/>
                  <a:pt x="5849490" y="2165914"/>
                  <a:pt x="5823191" y="2165914"/>
                </a:cubicBezTo>
                <a:cubicBezTo>
                  <a:pt x="5796892" y="2165914"/>
                  <a:pt x="5775572" y="2144553"/>
                  <a:pt x="5775572" y="2118201"/>
                </a:cubicBezTo>
                <a:cubicBezTo>
                  <a:pt x="5775572" y="2091849"/>
                  <a:pt x="5796892" y="2070486"/>
                  <a:pt x="5823191" y="2070486"/>
                </a:cubicBezTo>
                <a:close/>
                <a:moveTo>
                  <a:pt x="2374557" y="2066441"/>
                </a:moveTo>
                <a:cubicBezTo>
                  <a:pt x="2379543" y="2066441"/>
                  <a:pt x="2383585" y="2070488"/>
                  <a:pt x="2383585" y="2075485"/>
                </a:cubicBezTo>
                <a:cubicBezTo>
                  <a:pt x="2383585" y="2080478"/>
                  <a:pt x="2379543" y="2084531"/>
                  <a:pt x="2374557" y="2084531"/>
                </a:cubicBezTo>
                <a:cubicBezTo>
                  <a:pt x="2369572" y="2084531"/>
                  <a:pt x="2365530" y="2080478"/>
                  <a:pt x="2365530" y="2075485"/>
                </a:cubicBezTo>
                <a:cubicBezTo>
                  <a:pt x="2365530" y="2070488"/>
                  <a:pt x="2369572" y="2066441"/>
                  <a:pt x="2374557" y="2066441"/>
                </a:cubicBezTo>
                <a:close/>
                <a:moveTo>
                  <a:pt x="1540440" y="2066437"/>
                </a:moveTo>
                <a:cubicBezTo>
                  <a:pt x="1542933" y="2066437"/>
                  <a:pt x="1544953" y="2068462"/>
                  <a:pt x="1544953" y="2070963"/>
                </a:cubicBezTo>
                <a:cubicBezTo>
                  <a:pt x="1544953" y="2073459"/>
                  <a:pt x="1542932" y="2075485"/>
                  <a:pt x="1540440" y="2075485"/>
                </a:cubicBezTo>
                <a:cubicBezTo>
                  <a:pt x="1537947" y="2075485"/>
                  <a:pt x="1535926" y="2073459"/>
                  <a:pt x="1535926" y="2070963"/>
                </a:cubicBezTo>
                <a:cubicBezTo>
                  <a:pt x="1535926" y="2068462"/>
                  <a:pt x="1537947" y="2066437"/>
                  <a:pt x="1540440" y="2066437"/>
                </a:cubicBezTo>
                <a:close/>
                <a:moveTo>
                  <a:pt x="2736776" y="2064174"/>
                </a:moveTo>
                <a:cubicBezTo>
                  <a:pt x="2742958" y="2064296"/>
                  <a:pt x="2747940" y="2069291"/>
                  <a:pt x="2748060" y="2075485"/>
                </a:cubicBezTo>
                <a:cubicBezTo>
                  <a:pt x="2748060" y="2081730"/>
                  <a:pt x="2743008" y="2086793"/>
                  <a:pt x="2736776" y="2086793"/>
                </a:cubicBezTo>
                <a:cubicBezTo>
                  <a:pt x="2730544" y="2086793"/>
                  <a:pt x="2725492" y="2081730"/>
                  <a:pt x="2725492" y="2075485"/>
                </a:cubicBezTo>
                <a:cubicBezTo>
                  <a:pt x="2725492" y="2069239"/>
                  <a:pt x="2730544" y="2064174"/>
                  <a:pt x="2736776" y="2064174"/>
                </a:cubicBezTo>
                <a:close/>
                <a:moveTo>
                  <a:pt x="2555779" y="2058072"/>
                </a:moveTo>
                <a:cubicBezTo>
                  <a:pt x="2561300" y="2058194"/>
                  <a:pt x="2565711" y="2062714"/>
                  <a:pt x="2565709" y="2068246"/>
                </a:cubicBezTo>
                <a:cubicBezTo>
                  <a:pt x="2565709" y="2068321"/>
                  <a:pt x="2565709" y="2068397"/>
                  <a:pt x="2565707" y="2068469"/>
                </a:cubicBezTo>
                <a:cubicBezTo>
                  <a:pt x="2565582" y="2074092"/>
                  <a:pt x="2560935" y="2078546"/>
                  <a:pt x="2555328" y="2078421"/>
                </a:cubicBezTo>
                <a:cubicBezTo>
                  <a:pt x="2549721" y="2078295"/>
                  <a:pt x="2545276" y="2073636"/>
                  <a:pt x="2545401" y="2068019"/>
                </a:cubicBezTo>
                <a:cubicBezTo>
                  <a:pt x="2545525" y="2062401"/>
                  <a:pt x="2550172" y="2057943"/>
                  <a:pt x="2555779" y="2058072"/>
                </a:cubicBezTo>
                <a:close/>
                <a:moveTo>
                  <a:pt x="4021352" y="2050831"/>
                </a:moveTo>
                <a:cubicBezTo>
                  <a:pt x="4033816" y="2050831"/>
                  <a:pt x="4043920" y="2060956"/>
                  <a:pt x="4043920" y="2073447"/>
                </a:cubicBezTo>
                <a:cubicBezTo>
                  <a:pt x="4043920" y="2085937"/>
                  <a:pt x="4033816" y="2096061"/>
                  <a:pt x="4021352" y="2096061"/>
                </a:cubicBezTo>
                <a:cubicBezTo>
                  <a:pt x="4008888" y="2096061"/>
                  <a:pt x="3998784" y="2085937"/>
                  <a:pt x="3998784" y="2073447"/>
                </a:cubicBezTo>
                <a:cubicBezTo>
                  <a:pt x="3998784" y="2060956"/>
                  <a:pt x="4008888" y="2050831"/>
                  <a:pt x="4021352" y="2050831"/>
                </a:cubicBezTo>
                <a:close/>
                <a:moveTo>
                  <a:pt x="4708777" y="2050829"/>
                </a:moveTo>
                <a:cubicBezTo>
                  <a:pt x="4726351" y="2050829"/>
                  <a:pt x="4740598" y="2065106"/>
                  <a:pt x="4740598" y="2082716"/>
                </a:cubicBezTo>
                <a:cubicBezTo>
                  <a:pt x="4740598" y="2100307"/>
                  <a:pt x="4726352" y="2114584"/>
                  <a:pt x="4708777" y="2114584"/>
                </a:cubicBezTo>
                <a:cubicBezTo>
                  <a:pt x="4691203" y="2114584"/>
                  <a:pt x="4676956" y="2100307"/>
                  <a:pt x="4676956" y="2082716"/>
                </a:cubicBezTo>
                <a:cubicBezTo>
                  <a:pt x="4676956" y="2065106"/>
                  <a:pt x="4691203" y="2050829"/>
                  <a:pt x="4708777" y="2050829"/>
                </a:cubicBezTo>
                <a:close/>
                <a:moveTo>
                  <a:pt x="4372739" y="2040200"/>
                </a:moveTo>
                <a:cubicBezTo>
                  <a:pt x="4387840" y="2040690"/>
                  <a:pt x="4399828" y="2053104"/>
                  <a:pt x="4399820" y="2068245"/>
                </a:cubicBezTo>
                <a:cubicBezTo>
                  <a:pt x="4399820" y="2068542"/>
                  <a:pt x="4399815" y="2068839"/>
                  <a:pt x="4399806" y="2069132"/>
                </a:cubicBezTo>
                <a:cubicBezTo>
                  <a:pt x="4399307" y="2084614"/>
                  <a:pt x="4386380" y="2096757"/>
                  <a:pt x="4370933" y="2096259"/>
                </a:cubicBezTo>
                <a:cubicBezTo>
                  <a:pt x="4355486" y="2095759"/>
                  <a:pt x="4343367" y="2082804"/>
                  <a:pt x="4343866" y="2067327"/>
                </a:cubicBezTo>
                <a:cubicBezTo>
                  <a:pt x="4344364" y="2051846"/>
                  <a:pt x="4357291" y="2039701"/>
                  <a:pt x="4372739" y="2040200"/>
                </a:cubicBezTo>
                <a:close/>
                <a:moveTo>
                  <a:pt x="6293285" y="2033382"/>
                </a:moveTo>
                <a:cubicBezTo>
                  <a:pt x="6324481" y="2033507"/>
                  <a:pt x="6349705" y="2058885"/>
                  <a:pt x="6349705" y="2090149"/>
                </a:cubicBezTo>
                <a:cubicBezTo>
                  <a:pt x="6349705" y="2090224"/>
                  <a:pt x="6349704" y="2090298"/>
                  <a:pt x="6349704" y="2090374"/>
                </a:cubicBezTo>
                <a:cubicBezTo>
                  <a:pt x="6349580" y="2121722"/>
                  <a:pt x="6324118" y="2147037"/>
                  <a:pt x="6292833" y="2146912"/>
                </a:cubicBezTo>
                <a:cubicBezTo>
                  <a:pt x="6261548" y="2146786"/>
                  <a:pt x="6236288" y="2121270"/>
                  <a:pt x="6236412" y="2089921"/>
                </a:cubicBezTo>
                <a:cubicBezTo>
                  <a:pt x="6236537" y="2058572"/>
                  <a:pt x="6261999" y="2033258"/>
                  <a:pt x="6293285" y="2033382"/>
                </a:cubicBezTo>
                <a:close/>
                <a:moveTo>
                  <a:pt x="5528225" y="2020058"/>
                </a:moveTo>
                <a:cubicBezTo>
                  <a:pt x="5553153" y="2020058"/>
                  <a:pt x="5573361" y="2040309"/>
                  <a:pt x="5573361" y="2065289"/>
                </a:cubicBezTo>
                <a:cubicBezTo>
                  <a:pt x="5573361" y="2090269"/>
                  <a:pt x="5553153" y="2110510"/>
                  <a:pt x="5528225" y="2110510"/>
                </a:cubicBezTo>
                <a:cubicBezTo>
                  <a:pt x="5503297" y="2110510"/>
                  <a:pt x="5483089" y="2090269"/>
                  <a:pt x="5483089" y="2065289"/>
                </a:cubicBezTo>
                <a:cubicBezTo>
                  <a:pt x="5483089" y="2040309"/>
                  <a:pt x="5503297" y="2020058"/>
                  <a:pt x="5528225" y="2020058"/>
                </a:cubicBezTo>
                <a:close/>
                <a:moveTo>
                  <a:pt x="3486714" y="2018718"/>
                </a:moveTo>
                <a:cubicBezTo>
                  <a:pt x="3496846" y="2018845"/>
                  <a:pt x="3504994" y="2027110"/>
                  <a:pt x="3504994" y="2037263"/>
                </a:cubicBezTo>
                <a:cubicBezTo>
                  <a:pt x="3504994" y="2037340"/>
                  <a:pt x="3504993" y="2037416"/>
                  <a:pt x="3504992" y="2037488"/>
                </a:cubicBezTo>
                <a:cubicBezTo>
                  <a:pt x="3504868" y="2047730"/>
                  <a:pt x="3496482" y="2055932"/>
                  <a:pt x="3486262" y="2055806"/>
                </a:cubicBezTo>
                <a:cubicBezTo>
                  <a:pt x="3476043" y="2055683"/>
                  <a:pt x="3467859" y="2047279"/>
                  <a:pt x="3467983" y="2037039"/>
                </a:cubicBezTo>
                <a:cubicBezTo>
                  <a:pt x="3468108" y="2026794"/>
                  <a:pt x="3476494" y="2018596"/>
                  <a:pt x="3486714" y="2018718"/>
                </a:cubicBezTo>
                <a:close/>
                <a:moveTo>
                  <a:pt x="811490" y="2012837"/>
                </a:moveTo>
                <a:cubicBezTo>
                  <a:pt x="812405" y="2012830"/>
                  <a:pt x="813181" y="2013509"/>
                  <a:pt x="813295" y="2014419"/>
                </a:cubicBezTo>
                <a:cubicBezTo>
                  <a:pt x="813194" y="2015373"/>
                  <a:pt x="812442" y="2016127"/>
                  <a:pt x="811490" y="2016229"/>
                </a:cubicBezTo>
                <a:cubicBezTo>
                  <a:pt x="810582" y="2016114"/>
                  <a:pt x="809903" y="2015335"/>
                  <a:pt x="809910" y="2014419"/>
                </a:cubicBezTo>
                <a:cubicBezTo>
                  <a:pt x="809910" y="2013546"/>
                  <a:pt x="810617" y="2012837"/>
                  <a:pt x="811490" y="2012837"/>
                </a:cubicBezTo>
                <a:close/>
                <a:moveTo>
                  <a:pt x="6752998" y="2003068"/>
                </a:moveTo>
                <a:cubicBezTo>
                  <a:pt x="6789144" y="2003068"/>
                  <a:pt x="6818445" y="2032432"/>
                  <a:pt x="6818445" y="2068653"/>
                </a:cubicBezTo>
                <a:cubicBezTo>
                  <a:pt x="6818445" y="2104872"/>
                  <a:pt x="6789144" y="2134238"/>
                  <a:pt x="6752998" y="2134238"/>
                </a:cubicBezTo>
                <a:cubicBezTo>
                  <a:pt x="6716851" y="2134238"/>
                  <a:pt x="6687550" y="2104872"/>
                  <a:pt x="6687550" y="2068653"/>
                </a:cubicBezTo>
                <a:cubicBezTo>
                  <a:pt x="6687550" y="2032432"/>
                  <a:pt x="6716851" y="2003068"/>
                  <a:pt x="6752998" y="2003068"/>
                </a:cubicBezTo>
                <a:close/>
                <a:moveTo>
                  <a:pt x="1709927" y="2001531"/>
                </a:moveTo>
                <a:cubicBezTo>
                  <a:pt x="1710074" y="2001524"/>
                  <a:pt x="1710222" y="2001524"/>
                  <a:pt x="1710369" y="2001531"/>
                </a:cubicBezTo>
                <a:cubicBezTo>
                  <a:pt x="1713233" y="2001652"/>
                  <a:pt x="1715456" y="2004079"/>
                  <a:pt x="1715334" y="2006950"/>
                </a:cubicBezTo>
                <a:cubicBezTo>
                  <a:pt x="1715212" y="2009818"/>
                  <a:pt x="1712791" y="2012048"/>
                  <a:pt x="1709927" y="2011927"/>
                </a:cubicBezTo>
                <a:cubicBezTo>
                  <a:pt x="1707063" y="2011802"/>
                  <a:pt x="1704840" y="2009376"/>
                  <a:pt x="1704962" y="2006509"/>
                </a:cubicBezTo>
                <a:cubicBezTo>
                  <a:pt x="1704962" y="2003757"/>
                  <a:pt x="1707185" y="2001531"/>
                  <a:pt x="1709927" y="2001531"/>
                </a:cubicBezTo>
                <a:close/>
                <a:moveTo>
                  <a:pt x="1247957" y="1981855"/>
                </a:moveTo>
                <a:cubicBezTo>
                  <a:pt x="1249827" y="1981855"/>
                  <a:pt x="1251343" y="1983373"/>
                  <a:pt x="1251343" y="1985247"/>
                </a:cubicBezTo>
                <a:cubicBezTo>
                  <a:pt x="1251343" y="1987120"/>
                  <a:pt x="1249827" y="1988640"/>
                  <a:pt x="1247957" y="1988640"/>
                </a:cubicBezTo>
                <a:cubicBezTo>
                  <a:pt x="1246088" y="1988640"/>
                  <a:pt x="1244572" y="1987120"/>
                  <a:pt x="1244572" y="1985247"/>
                </a:cubicBezTo>
                <a:cubicBezTo>
                  <a:pt x="1244572" y="1983373"/>
                  <a:pt x="1246088" y="1981855"/>
                  <a:pt x="1247957" y="1981855"/>
                </a:cubicBezTo>
                <a:close/>
                <a:moveTo>
                  <a:pt x="5220396" y="1979130"/>
                </a:moveTo>
                <a:cubicBezTo>
                  <a:pt x="5242619" y="1979130"/>
                  <a:pt x="5260669" y="1997118"/>
                  <a:pt x="5260793" y="2019387"/>
                </a:cubicBezTo>
                <a:cubicBezTo>
                  <a:pt x="5260794" y="2019462"/>
                  <a:pt x="5260794" y="2019537"/>
                  <a:pt x="5260794" y="2019611"/>
                </a:cubicBezTo>
                <a:cubicBezTo>
                  <a:pt x="5260794" y="2041970"/>
                  <a:pt x="5242708" y="2060094"/>
                  <a:pt x="5220397" y="2060094"/>
                </a:cubicBezTo>
                <a:cubicBezTo>
                  <a:pt x="5198087" y="2060094"/>
                  <a:pt x="5180000" y="2041970"/>
                  <a:pt x="5180000" y="2019614"/>
                </a:cubicBezTo>
                <a:cubicBezTo>
                  <a:pt x="5180000" y="1997256"/>
                  <a:pt x="5198086" y="1979130"/>
                  <a:pt x="5220396" y="1979130"/>
                </a:cubicBezTo>
                <a:close/>
                <a:moveTo>
                  <a:pt x="6007797" y="1976398"/>
                </a:moveTo>
                <a:cubicBezTo>
                  <a:pt x="6036538" y="1976523"/>
                  <a:pt x="6059806" y="1999839"/>
                  <a:pt x="6059930" y="2028639"/>
                </a:cubicBezTo>
                <a:cubicBezTo>
                  <a:pt x="6059930" y="2057492"/>
                  <a:pt x="6036589" y="2080881"/>
                  <a:pt x="6007797" y="2080881"/>
                </a:cubicBezTo>
                <a:cubicBezTo>
                  <a:pt x="5979005" y="2080881"/>
                  <a:pt x="5955665" y="2057492"/>
                  <a:pt x="5955665" y="2028639"/>
                </a:cubicBezTo>
                <a:cubicBezTo>
                  <a:pt x="5955665" y="1999788"/>
                  <a:pt x="5979005" y="1976398"/>
                  <a:pt x="6007797" y="1976398"/>
                </a:cubicBezTo>
                <a:close/>
                <a:moveTo>
                  <a:pt x="539544" y="1964440"/>
                </a:moveTo>
                <a:cubicBezTo>
                  <a:pt x="539893" y="1964238"/>
                  <a:pt x="540323" y="1964238"/>
                  <a:pt x="540672" y="1964440"/>
                </a:cubicBezTo>
                <a:cubicBezTo>
                  <a:pt x="541545" y="1964126"/>
                  <a:pt x="542505" y="1964583"/>
                  <a:pt x="542816" y="1965457"/>
                </a:cubicBezTo>
                <a:cubicBezTo>
                  <a:pt x="543128" y="1966329"/>
                  <a:pt x="542673" y="1967293"/>
                  <a:pt x="541801" y="1967605"/>
                </a:cubicBezTo>
                <a:cubicBezTo>
                  <a:pt x="541452" y="1967807"/>
                  <a:pt x="541022" y="1967807"/>
                  <a:pt x="540672" y="1967605"/>
                </a:cubicBezTo>
                <a:close/>
                <a:moveTo>
                  <a:pt x="3863376" y="1962177"/>
                </a:moveTo>
                <a:cubicBezTo>
                  <a:pt x="3875840" y="1962177"/>
                  <a:pt x="3885944" y="1972303"/>
                  <a:pt x="3885944" y="1984794"/>
                </a:cubicBezTo>
                <a:cubicBezTo>
                  <a:pt x="3885944" y="1997283"/>
                  <a:pt x="3875840" y="2007409"/>
                  <a:pt x="3863376" y="2007409"/>
                </a:cubicBezTo>
                <a:cubicBezTo>
                  <a:pt x="3850912" y="2007409"/>
                  <a:pt x="3840808" y="1997283"/>
                  <a:pt x="3840808" y="1984794"/>
                </a:cubicBezTo>
                <a:cubicBezTo>
                  <a:pt x="3840808" y="1972303"/>
                  <a:pt x="3850912" y="1962177"/>
                  <a:pt x="3863376" y="1962177"/>
                </a:cubicBezTo>
                <a:close/>
                <a:moveTo>
                  <a:pt x="3314971" y="1961501"/>
                </a:moveTo>
                <a:cubicBezTo>
                  <a:pt x="3324481" y="1961501"/>
                  <a:pt x="3332225" y="1969160"/>
                  <a:pt x="3332348" y="1978693"/>
                </a:cubicBezTo>
                <a:cubicBezTo>
                  <a:pt x="3332349" y="1978764"/>
                  <a:pt x="3332350" y="1978843"/>
                  <a:pt x="3332350" y="1978916"/>
                </a:cubicBezTo>
                <a:cubicBezTo>
                  <a:pt x="3332351" y="1988534"/>
                  <a:pt x="3324571" y="1996330"/>
                  <a:pt x="3314974" y="1996334"/>
                </a:cubicBezTo>
                <a:cubicBezTo>
                  <a:pt x="3305377" y="1996334"/>
                  <a:pt x="3297596" y="1988535"/>
                  <a:pt x="3297595" y="1978916"/>
                </a:cubicBezTo>
                <a:cubicBezTo>
                  <a:pt x="3297594" y="1969300"/>
                  <a:pt x="3305373" y="1961503"/>
                  <a:pt x="3314971" y="1961501"/>
                </a:cubicBezTo>
                <a:close/>
                <a:moveTo>
                  <a:pt x="4901735" y="1949057"/>
                </a:moveTo>
                <a:cubicBezTo>
                  <a:pt x="4901810" y="1949057"/>
                  <a:pt x="4901885" y="1949057"/>
                  <a:pt x="4901961" y="1949057"/>
                </a:cubicBezTo>
                <a:cubicBezTo>
                  <a:pt x="4922028" y="1949057"/>
                  <a:pt x="4938295" y="1965360"/>
                  <a:pt x="4938295" y="1985467"/>
                </a:cubicBezTo>
                <a:cubicBezTo>
                  <a:pt x="4938295" y="1985544"/>
                  <a:pt x="4938295" y="1985618"/>
                  <a:pt x="4938295" y="1985693"/>
                </a:cubicBezTo>
                <a:cubicBezTo>
                  <a:pt x="4938296" y="2005928"/>
                  <a:pt x="4921928" y="2022332"/>
                  <a:pt x="4901736" y="2022332"/>
                </a:cubicBezTo>
                <a:cubicBezTo>
                  <a:pt x="4881544" y="2022332"/>
                  <a:pt x="4865175" y="2005928"/>
                  <a:pt x="4865175" y="1985695"/>
                </a:cubicBezTo>
                <a:cubicBezTo>
                  <a:pt x="4865175" y="1965460"/>
                  <a:pt x="4881543" y="1949057"/>
                  <a:pt x="4901735" y="1949057"/>
                </a:cubicBezTo>
                <a:close/>
                <a:moveTo>
                  <a:pt x="1883476" y="1947256"/>
                </a:moveTo>
                <a:cubicBezTo>
                  <a:pt x="1887215" y="1947256"/>
                  <a:pt x="1890246" y="1950294"/>
                  <a:pt x="1890246" y="1954038"/>
                </a:cubicBezTo>
                <a:cubicBezTo>
                  <a:pt x="1890246" y="1957785"/>
                  <a:pt x="1887215" y="1960826"/>
                  <a:pt x="1883476" y="1960826"/>
                </a:cubicBezTo>
                <a:cubicBezTo>
                  <a:pt x="1879736" y="1960826"/>
                  <a:pt x="1876705" y="1957785"/>
                  <a:pt x="1876705" y="1954038"/>
                </a:cubicBezTo>
                <a:cubicBezTo>
                  <a:pt x="1876705" y="1950294"/>
                  <a:pt x="1879736" y="1947256"/>
                  <a:pt x="1883476" y="1947256"/>
                </a:cubicBezTo>
                <a:close/>
                <a:moveTo>
                  <a:pt x="6476087" y="1940427"/>
                </a:moveTo>
                <a:cubicBezTo>
                  <a:pt x="6509740" y="1940427"/>
                  <a:pt x="6537021" y="1967766"/>
                  <a:pt x="6537021" y="2001490"/>
                </a:cubicBezTo>
                <a:cubicBezTo>
                  <a:pt x="6537022" y="2001640"/>
                  <a:pt x="6537022" y="2001791"/>
                  <a:pt x="6537021" y="2001942"/>
                </a:cubicBezTo>
                <a:cubicBezTo>
                  <a:pt x="6536897" y="2035789"/>
                  <a:pt x="6509414" y="2063127"/>
                  <a:pt x="6475637" y="2063004"/>
                </a:cubicBezTo>
                <a:cubicBezTo>
                  <a:pt x="6441858" y="2062878"/>
                  <a:pt x="6414577" y="2035338"/>
                  <a:pt x="6414701" y="2001490"/>
                </a:cubicBezTo>
                <a:cubicBezTo>
                  <a:pt x="6414826" y="1967641"/>
                  <a:pt x="6442309" y="1940303"/>
                  <a:pt x="6476087" y="1940427"/>
                </a:cubicBezTo>
                <a:close/>
                <a:moveTo>
                  <a:pt x="4224465" y="1936171"/>
                </a:moveTo>
                <a:cubicBezTo>
                  <a:pt x="4239671" y="1936171"/>
                  <a:pt x="4251998" y="1948522"/>
                  <a:pt x="4251998" y="1963759"/>
                </a:cubicBezTo>
                <a:cubicBezTo>
                  <a:pt x="4251998" y="1978996"/>
                  <a:pt x="4239671" y="1991350"/>
                  <a:pt x="4224465" y="1991350"/>
                </a:cubicBezTo>
                <a:cubicBezTo>
                  <a:pt x="4209259" y="1991350"/>
                  <a:pt x="4196932" y="1978996"/>
                  <a:pt x="4196932" y="1963759"/>
                </a:cubicBezTo>
                <a:cubicBezTo>
                  <a:pt x="4196932" y="1948522"/>
                  <a:pt x="4209259" y="1936171"/>
                  <a:pt x="4224465" y="1936171"/>
                </a:cubicBezTo>
                <a:close/>
                <a:moveTo>
                  <a:pt x="4570209" y="1933682"/>
                </a:moveTo>
                <a:cubicBezTo>
                  <a:pt x="4571997" y="1933530"/>
                  <a:pt x="4573794" y="1933530"/>
                  <a:pt x="4575582" y="1933682"/>
                </a:cubicBezTo>
                <a:cubicBezTo>
                  <a:pt x="4593219" y="1935167"/>
                  <a:pt x="4606313" y="1950700"/>
                  <a:pt x="4604829" y="1968373"/>
                </a:cubicBezTo>
                <a:cubicBezTo>
                  <a:pt x="4603346" y="1986048"/>
                  <a:pt x="4587845" y="1999171"/>
                  <a:pt x="4570209" y="1997681"/>
                </a:cubicBezTo>
                <a:cubicBezTo>
                  <a:pt x="4554631" y="1996369"/>
                  <a:pt x="4542272" y="1983984"/>
                  <a:pt x="4540962" y="1968373"/>
                </a:cubicBezTo>
                <a:cubicBezTo>
                  <a:pt x="4539478" y="1950700"/>
                  <a:pt x="4552572" y="1935167"/>
                  <a:pt x="4570209" y="1933682"/>
                </a:cubicBezTo>
                <a:close/>
                <a:moveTo>
                  <a:pt x="5713509" y="1925294"/>
                </a:moveTo>
                <a:cubicBezTo>
                  <a:pt x="5740095" y="1925419"/>
                  <a:pt x="5761580" y="1947050"/>
                  <a:pt x="5761580" y="1973690"/>
                </a:cubicBezTo>
                <a:cubicBezTo>
                  <a:pt x="5761580" y="1973765"/>
                  <a:pt x="5761579" y="1973840"/>
                  <a:pt x="5761579" y="1973915"/>
                </a:cubicBezTo>
                <a:cubicBezTo>
                  <a:pt x="5761454" y="2000644"/>
                  <a:pt x="5739731" y="2022211"/>
                  <a:pt x="5713058" y="2022087"/>
                </a:cubicBezTo>
                <a:cubicBezTo>
                  <a:pt x="5686385" y="2021961"/>
                  <a:pt x="5664864" y="2000192"/>
                  <a:pt x="5664989" y="1973464"/>
                </a:cubicBezTo>
                <a:cubicBezTo>
                  <a:pt x="5665113" y="1946736"/>
                  <a:pt x="5686837" y="1925169"/>
                  <a:pt x="5713509" y="1925294"/>
                </a:cubicBezTo>
                <a:close/>
                <a:moveTo>
                  <a:pt x="3139842" y="1916044"/>
                </a:moveTo>
                <a:cubicBezTo>
                  <a:pt x="3148816" y="1916044"/>
                  <a:pt x="3156091" y="1923333"/>
                  <a:pt x="3156091" y="1932327"/>
                </a:cubicBezTo>
                <a:cubicBezTo>
                  <a:pt x="3156091" y="1941323"/>
                  <a:pt x="3148816" y="1948613"/>
                  <a:pt x="3139842" y="1948613"/>
                </a:cubicBezTo>
                <a:cubicBezTo>
                  <a:pt x="3130868" y="1948613"/>
                  <a:pt x="3123593" y="1941323"/>
                  <a:pt x="3123593" y="1932327"/>
                </a:cubicBezTo>
                <a:cubicBezTo>
                  <a:pt x="3123593" y="1923333"/>
                  <a:pt x="3130868" y="1916044"/>
                  <a:pt x="3139842" y="1916044"/>
                </a:cubicBezTo>
                <a:close/>
                <a:moveTo>
                  <a:pt x="963148" y="1911971"/>
                </a:moveTo>
                <a:cubicBezTo>
                  <a:pt x="964768" y="1911971"/>
                  <a:pt x="966082" y="1913288"/>
                  <a:pt x="966082" y="1914910"/>
                </a:cubicBezTo>
                <a:cubicBezTo>
                  <a:pt x="966082" y="1914990"/>
                  <a:pt x="966079" y="1915069"/>
                  <a:pt x="966073" y="1915148"/>
                </a:cubicBezTo>
                <a:cubicBezTo>
                  <a:pt x="965948" y="1916642"/>
                  <a:pt x="964639" y="1917750"/>
                  <a:pt x="963148" y="1917626"/>
                </a:cubicBezTo>
                <a:cubicBezTo>
                  <a:pt x="961653" y="1917626"/>
                  <a:pt x="960440" y="1916410"/>
                  <a:pt x="960440" y="1914910"/>
                </a:cubicBezTo>
                <a:cubicBezTo>
                  <a:pt x="960435" y="1913372"/>
                  <a:pt x="961617" y="1912089"/>
                  <a:pt x="963148" y="1911971"/>
                </a:cubicBezTo>
                <a:close/>
                <a:moveTo>
                  <a:pt x="6935574" y="1909889"/>
                </a:moveTo>
                <a:lnTo>
                  <a:pt x="6935575" y="1909889"/>
                </a:lnTo>
                <a:cubicBezTo>
                  <a:pt x="6974499" y="1910014"/>
                  <a:pt x="7005987" y="1941669"/>
                  <a:pt x="7005987" y="1980676"/>
                </a:cubicBezTo>
                <a:cubicBezTo>
                  <a:pt x="7005987" y="1980751"/>
                  <a:pt x="7005986" y="1980827"/>
                  <a:pt x="7005986" y="1980901"/>
                </a:cubicBezTo>
                <a:cubicBezTo>
                  <a:pt x="7005862" y="2019996"/>
                  <a:pt x="6974135" y="2051587"/>
                  <a:pt x="6935123" y="2051461"/>
                </a:cubicBezTo>
                <a:cubicBezTo>
                  <a:pt x="6896109" y="2051337"/>
                  <a:pt x="6864585" y="2019543"/>
                  <a:pt x="6864709" y="1980450"/>
                </a:cubicBezTo>
                <a:cubicBezTo>
                  <a:pt x="6864834" y="1941355"/>
                  <a:pt x="6896561" y="1909764"/>
                  <a:pt x="6935574" y="1909889"/>
                </a:cubicBezTo>
                <a:close/>
                <a:moveTo>
                  <a:pt x="2060184" y="1905867"/>
                </a:moveTo>
                <a:cubicBezTo>
                  <a:pt x="2064460" y="1905864"/>
                  <a:pt x="2067960" y="1909275"/>
                  <a:pt x="2068083" y="1913556"/>
                </a:cubicBezTo>
                <a:cubicBezTo>
                  <a:pt x="2068083" y="1917929"/>
                  <a:pt x="2064546" y="1921471"/>
                  <a:pt x="2060184" y="1921471"/>
                </a:cubicBezTo>
                <a:cubicBezTo>
                  <a:pt x="2055821" y="1921471"/>
                  <a:pt x="2052285" y="1917929"/>
                  <a:pt x="2052285" y="1913556"/>
                </a:cubicBezTo>
                <a:cubicBezTo>
                  <a:pt x="2052407" y="1909275"/>
                  <a:pt x="2055908" y="1905864"/>
                  <a:pt x="2060184" y="1905867"/>
                </a:cubicBezTo>
                <a:close/>
                <a:moveTo>
                  <a:pt x="1411125" y="1902023"/>
                </a:moveTo>
                <a:cubicBezTo>
                  <a:pt x="1413617" y="1902023"/>
                  <a:pt x="1415638" y="1904048"/>
                  <a:pt x="1415638" y="1906545"/>
                </a:cubicBezTo>
                <a:cubicBezTo>
                  <a:pt x="1415638" y="1909044"/>
                  <a:pt x="1413617" y="1911069"/>
                  <a:pt x="1411125" y="1911069"/>
                </a:cubicBezTo>
                <a:cubicBezTo>
                  <a:pt x="1408632" y="1911069"/>
                  <a:pt x="1406611" y="1909044"/>
                  <a:pt x="1406611" y="1906545"/>
                </a:cubicBezTo>
                <a:cubicBezTo>
                  <a:pt x="1406611" y="1904048"/>
                  <a:pt x="1408632" y="1902023"/>
                  <a:pt x="1411125" y="1902023"/>
                </a:cubicBezTo>
                <a:close/>
                <a:moveTo>
                  <a:pt x="3700208" y="1884609"/>
                </a:moveTo>
                <a:cubicBezTo>
                  <a:pt x="3712672" y="1884609"/>
                  <a:pt x="3722776" y="1894733"/>
                  <a:pt x="3722776" y="1907225"/>
                </a:cubicBezTo>
                <a:cubicBezTo>
                  <a:pt x="3722776" y="1919714"/>
                  <a:pt x="3712672" y="1929839"/>
                  <a:pt x="3700208" y="1929839"/>
                </a:cubicBezTo>
                <a:cubicBezTo>
                  <a:pt x="3687744" y="1929839"/>
                  <a:pt x="3677640" y="1919714"/>
                  <a:pt x="3677640" y="1907225"/>
                </a:cubicBezTo>
                <a:cubicBezTo>
                  <a:pt x="3677640" y="1894733"/>
                  <a:pt x="3687744" y="1884609"/>
                  <a:pt x="3700208" y="1884609"/>
                </a:cubicBezTo>
                <a:close/>
                <a:moveTo>
                  <a:pt x="2962007" y="1883476"/>
                </a:moveTo>
                <a:cubicBezTo>
                  <a:pt x="2969984" y="1883476"/>
                  <a:pt x="2976450" y="1889957"/>
                  <a:pt x="2976449" y="1897953"/>
                </a:cubicBezTo>
                <a:cubicBezTo>
                  <a:pt x="2976450" y="1898028"/>
                  <a:pt x="2976450" y="1898102"/>
                  <a:pt x="2976450" y="1898177"/>
                </a:cubicBezTo>
                <a:cubicBezTo>
                  <a:pt x="2976451" y="1906296"/>
                  <a:pt x="2969884" y="1912881"/>
                  <a:pt x="2961783" y="1912881"/>
                </a:cubicBezTo>
                <a:cubicBezTo>
                  <a:pt x="2953681" y="1912881"/>
                  <a:pt x="2947113" y="1906300"/>
                  <a:pt x="2947112" y="1898181"/>
                </a:cubicBezTo>
                <a:cubicBezTo>
                  <a:pt x="2947111" y="1890064"/>
                  <a:pt x="2953678" y="1883480"/>
                  <a:pt x="2961779" y="1883480"/>
                </a:cubicBezTo>
                <a:cubicBezTo>
                  <a:pt x="2961855" y="1883476"/>
                  <a:pt x="2961931" y="1883476"/>
                  <a:pt x="2962007" y="1883476"/>
                </a:cubicBezTo>
                <a:close/>
                <a:moveTo>
                  <a:pt x="5409065" y="1882330"/>
                </a:moveTo>
                <a:cubicBezTo>
                  <a:pt x="5433495" y="1882330"/>
                  <a:pt x="5453299" y="1902178"/>
                  <a:pt x="5453299" y="1926658"/>
                </a:cubicBezTo>
                <a:cubicBezTo>
                  <a:pt x="5453299" y="1951138"/>
                  <a:pt x="5433495" y="1970983"/>
                  <a:pt x="5409065" y="1970983"/>
                </a:cubicBezTo>
                <a:cubicBezTo>
                  <a:pt x="5384636" y="1970983"/>
                  <a:pt x="5364832" y="1951138"/>
                  <a:pt x="5364832" y="1926658"/>
                </a:cubicBezTo>
                <a:cubicBezTo>
                  <a:pt x="5364832" y="1902178"/>
                  <a:pt x="5384635" y="1882330"/>
                  <a:pt x="5409065" y="1882330"/>
                </a:cubicBezTo>
                <a:close/>
                <a:moveTo>
                  <a:pt x="6192181" y="1882086"/>
                </a:moveTo>
                <a:cubicBezTo>
                  <a:pt x="6223715" y="1882086"/>
                  <a:pt x="6249278" y="1907703"/>
                  <a:pt x="6249278" y="1939302"/>
                </a:cubicBezTo>
                <a:cubicBezTo>
                  <a:pt x="6249278" y="1970903"/>
                  <a:pt x="6223715" y="1996521"/>
                  <a:pt x="6192181" y="1996521"/>
                </a:cubicBezTo>
                <a:cubicBezTo>
                  <a:pt x="6160646" y="1996521"/>
                  <a:pt x="6135082" y="1970903"/>
                  <a:pt x="6135082" y="1939302"/>
                </a:cubicBezTo>
                <a:cubicBezTo>
                  <a:pt x="6135082" y="1907703"/>
                  <a:pt x="6160646" y="1882086"/>
                  <a:pt x="6192181" y="1882086"/>
                </a:cubicBezTo>
                <a:close/>
                <a:moveTo>
                  <a:pt x="2239149" y="1876469"/>
                </a:moveTo>
                <a:cubicBezTo>
                  <a:pt x="2244135" y="1876469"/>
                  <a:pt x="2248177" y="1880516"/>
                  <a:pt x="2248177" y="1885515"/>
                </a:cubicBezTo>
                <a:cubicBezTo>
                  <a:pt x="2248177" y="1890512"/>
                  <a:pt x="2244135" y="1894559"/>
                  <a:pt x="2239149" y="1894559"/>
                </a:cubicBezTo>
                <a:cubicBezTo>
                  <a:pt x="2234164" y="1894559"/>
                  <a:pt x="2230122" y="1890512"/>
                  <a:pt x="2230122" y="1885515"/>
                </a:cubicBezTo>
                <a:cubicBezTo>
                  <a:pt x="2230122" y="1880516"/>
                  <a:pt x="2234164" y="1876469"/>
                  <a:pt x="2239149" y="1876469"/>
                </a:cubicBezTo>
                <a:close/>
                <a:moveTo>
                  <a:pt x="2781912" y="1862672"/>
                </a:moveTo>
                <a:cubicBezTo>
                  <a:pt x="2783070" y="1862521"/>
                  <a:pt x="2784243" y="1862521"/>
                  <a:pt x="2785401" y="1862672"/>
                </a:cubicBezTo>
                <a:cubicBezTo>
                  <a:pt x="2792817" y="1863637"/>
                  <a:pt x="2798048" y="1870447"/>
                  <a:pt x="2797084" y="1877877"/>
                </a:cubicBezTo>
                <a:cubicBezTo>
                  <a:pt x="2796121" y="1885309"/>
                  <a:pt x="2789328" y="1890550"/>
                  <a:pt x="2781912" y="1889589"/>
                </a:cubicBezTo>
                <a:cubicBezTo>
                  <a:pt x="2775817" y="1888791"/>
                  <a:pt x="2771020" y="1883985"/>
                  <a:pt x="2770228" y="1877877"/>
                </a:cubicBezTo>
                <a:cubicBezTo>
                  <a:pt x="2769265" y="1870447"/>
                  <a:pt x="2774496" y="1863639"/>
                  <a:pt x="2781912" y="1862672"/>
                </a:cubicBezTo>
                <a:close/>
                <a:moveTo>
                  <a:pt x="2419694" y="1859278"/>
                </a:moveTo>
                <a:cubicBezTo>
                  <a:pt x="2425552" y="1859278"/>
                  <a:pt x="2430301" y="1864041"/>
                  <a:pt x="2430301" y="1869909"/>
                </a:cubicBezTo>
                <a:cubicBezTo>
                  <a:pt x="2430301" y="1875779"/>
                  <a:pt x="2425552" y="1880538"/>
                  <a:pt x="2419694" y="1880538"/>
                </a:cubicBezTo>
                <a:cubicBezTo>
                  <a:pt x="2413836" y="1880538"/>
                  <a:pt x="2409087" y="1875779"/>
                  <a:pt x="2409087" y="1869909"/>
                </a:cubicBezTo>
                <a:cubicBezTo>
                  <a:pt x="2409087" y="1864041"/>
                  <a:pt x="2413836" y="1859278"/>
                  <a:pt x="2419694" y="1859278"/>
                </a:cubicBezTo>
                <a:close/>
                <a:moveTo>
                  <a:pt x="2600916" y="1854531"/>
                </a:moveTo>
                <a:cubicBezTo>
                  <a:pt x="2603023" y="1853929"/>
                  <a:pt x="2605256" y="1853929"/>
                  <a:pt x="2607363" y="1854531"/>
                </a:cubicBezTo>
                <a:cubicBezTo>
                  <a:pt x="2613595" y="1856313"/>
                  <a:pt x="2617203" y="1862825"/>
                  <a:pt x="2615423" y="1869068"/>
                </a:cubicBezTo>
                <a:cubicBezTo>
                  <a:pt x="2613643" y="1875313"/>
                  <a:pt x="2607148" y="1878930"/>
                  <a:pt x="2600916" y="1877147"/>
                </a:cubicBezTo>
                <a:cubicBezTo>
                  <a:pt x="2598809" y="1877749"/>
                  <a:pt x="2596576" y="1877749"/>
                  <a:pt x="2594469" y="1877147"/>
                </a:cubicBezTo>
                <a:cubicBezTo>
                  <a:pt x="2588237" y="1875364"/>
                  <a:pt x="2584628" y="1868854"/>
                  <a:pt x="2586408" y="1862607"/>
                </a:cubicBezTo>
                <a:cubicBezTo>
                  <a:pt x="2588189" y="1856363"/>
                  <a:pt x="2594684" y="1852746"/>
                  <a:pt x="2600916" y="1854531"/>
                </a:cubicBezTo>
                <a:close/>
                <a:moveTo>
                  <a:pt x="686028" y="1854511"/>
                </a:moveTo>
                <a:cubicBezTo>
                  <a:pt x="686900" y="1854520"/>
                  <a:pt x="687600" y="1855237"/>
                  <a:pt x="687591" y="1856111"/>
                </a:cubicBezTo>
                <a:cubicBezTo>
                  <a:pt x="687591" y="1857110"/>
                  <a:pt x="686783" y="1857920"/>
                  <a:pt x="685786" y="1857920"/>
                </a:cubicBezTo>
                <a:cubicBezTo>
                  <a:pt x="684878" y="1857805"/>
                  <a:pt x="684199" y="1857031"/>
                  <a:pt x="684206" y="1856111"/>
                </a:cubicBezTo>
                <a:cubicBezTo>
                  <a:pt x="684206" y="1855237"/>
                  <a:pt x="684913" y="1854527"/>
                  <a:pt x="685786" y="1854527"/>
                </a:cubicBezTo>
                <a:cubicBezTo>
                  <a:pt x="685866" y="1854515"/>
                  <a:pt x="685947" y="1854511"/>
                  <a:pt x="686028" y="1854511"/>
                </a:cubicBezTo>
                <a:close/>
                <a:moveTo>
                  <a:pt x="7052476" y="1854478"/>
                </a:moveTo>
                <a:lnTo>
                  <a:pt x="7052476" y="1931599"/>
                </a:lnTo>
                <a:cubicBezTo>
                  <a:pt x="7038041" y="1907926"/>
                  <a:pt x="7038041" y="1878151"/>
                  <a:pt x="7052476" y="1854478"/>
                </a:cubicBezTo>
                <a:close/>
                <a:moveTo>
                  <a:pt x="5093789" y="1849092"/>
                </a:moveTo>
                <a:cubicBezTo>
                  <a:pt x="5116099" y="1849092"/>
                  <a:pt x="5134186" y="1867216"/>
                  <a:pt x="5134186" y="1889574"/>
                </a:cubicBezTo>
                <a:cubicBezTo>
                  <a:pt x="5134186" y="1911931"/>
                  <a:pt x="5116099" y="1930056"/>
                  <a:pt x="5093789" y="1930056"/>
                </a:cubicBezTo>
                <a:cubicBezTo>
                  <a:pt x="5071478" y="1930056"/>
                  <a:pt x="5053392" y="1911931"/>
                  <a:pt x="5053392" y="1889574"/>
                </a:cubicBezTo>
                <a:cubicBezTo>
                  <a:pt x="5053392" y="1867216"/>
                  <a:pt x="5071478" y="1849092"/>
                  <a:pt x="5093789" y="1849092"/>
                </a:cubicBezTo>
                <a:close/>
                <a:moveTo>
                  <a:pt x="6659566" y="1846343"/>
                </a:moveTo>
                <a:lnTo>
                  <a:pt x="6659567" y="1846343"/>
                </a:lnTo>
                <a:cubicBezTo>
                  <a:pt x="6659946" y="1846343"/>
                  <a:pt x="6660325" y="1846346"/>
                  <a:pt x="6660705" y="1846352"/>
                </a:cubicBezTo>
                <a:cubicBezTo>
                  <a:pt x="6697468" y="1846977"/>
                  <a:pt x="6726766" y="1877348"/>
                  <a:pt x="6726142" y="1914189"/>
                </a:cubicBezTo>
                <a:cubicBezTo>
                  <a:pt x="6726142" y="1914563"/>
                  <a:pt x="6726139" y="1914937"/>
                  <a:pt x="6726133" y="1915311"/>
                </a:cubicBezTo>
                <a:cubicBezTo>
                  <a:pt x="6725509" y="1952776"/>
                  <a:pt x="6694696" y="1982641"/>
                  <a:pt x="6657308" y="1982017"/>
                </a:cubicBezTo>
                <a:cubicBezTo>
                  <a:pt x="6619921" y="1981392"/>
                  <a:pt x="6590118" y="1950515"/>
                  <a:pt x="6590742" y="1913049"/>
                </a:cubicBezTo>
                <a:cubicBezTo>
                  <a:pt x="6591365" y="1875584"/>
                  <a:pt x="6622178" y="1845718"/>
                  <a:pt x="6659566" y="1846343"/>
                </a:cubicBezTo>
                <a:close/>
                <a:moveTo>
                  <a:pt x="4070325" y="1841411"/>
                </a:moveTo>
                <a:cubicBezTo>
                  <a:pt x="4085157" y="1841411"/>
                  <a:pt x="4097181" y="1853461"/>
                  <a:pt x="4097181" y="1868324"/>
                </a:cubicBezTo>
                <a:cubicBezTo>
                  <a:pt x="4097181" y="1883187"/>
                  <a:pt x="4085157" y="1895236"/>
                  <a:pt x="4070325" y="1895236"/>
                </a:cubicBezTo>
                <a:cubicBezTo>
                  <a:pt x="4055493" y="1895236"/>
                  <a:pt x="4043469" y="1883187"/>
                  <a:pt x="4043469" y="1868324"/>
                </a:cubicBezTo>
                <a:cubicBezTo>
                  <a:pt x="4043469" y="1853461"/>
                  <a:pt x="4055493" y="1841411"/>
                  <a:pt x="4070325" y="1841411"/>
                </a:cubicBezTo>
                <a:close/>
                <a:moveTo>
                  <a:pt x="1578806" y="1831914"/>
                </a:moveTo>
                <a:cubicBezTo>
                  <a:pt x="1581922" y="1831914"/>
                  <a:pt x="1584448" y="1834445"/>
                  <a:pt x="1584448" y="1837569"/>
                </a:cubicBezTo>
                <a:cubicBezTo>
                  <a:pt x="1584448" y="1840688"/>
                  <a:pt x="1581922" y="1843223"/>
                  <a:pt x="1578806" y="1843223"/>
                </a:cubicBezTo>
                <a:cubicBezTo>
                  <a:pt x="1575690" y="1843223"/>
                  <a:pt x="1573164" y="1840688"/>
                  <a:pt x="1573164" y="1837569"/>
                </a:cubicBezTo>
                <a:cubicBezTo>
                  <a:pt x="1573164" y="1834445"/>
                  <a:pt x="1575690" y="1831914"/>
                  <a:pt x="1578806" y="1831914"/>
                </a:cubicBezTo>
                <a:close/>
                <a:moveTo>
                  <a:pt x="5899471" y="1829625"/>
                </a:moveTo>
                <a:cubicBezTo>
                  <a:pt x="5928886" y="1829625"/>
                  <a:pt x="5952731" y="1853521"/>
                  <a:pt x="5952731" y="1882997"/>
                </a:cubicBezTo>
                <a:cubicBezTo>
                  <a:pt x="5952731" y="1912475"/>
                  <a:pt x="5928886" y="1936368"/>
                  <a:pt x="5899471" y="1936368"/>
                </a:cubicBezTo>
                <a:cubicBezTo>
                  <a:pt x="5870056" y="1936368"/>
                  <a:pt x="5846211" y="1912475"/>
                  <a:pt x="5846211" y="1882997"/>
                </a:cubicBezTo>
                <a:cubicBezTo>
                  <a:pt x="5846211" y="1853521"/>
                  <a:pt x="5870056" y="1829625"/>
                  <a:pt x="5899471" y="1829625"/>
                </a:cubicBezTo>
                <a:close/>
                <a:moveTo>
                  <a:pt x="4766326" y="1828970"/>
                </a:moveTo>
                <a:cubicBezTo>
                  <a:pt x="4786144" y="1828970"/>
                  <a:pt x="4802210" y="1845069"/>
                  <a:pt x="4802210" y="1864930"/>
                </a:cubicBezTo>
                <a:cubicBezTo>
                  <a:pt x="4802210" y="1884789"/>
                  <a:pt x="4786144" y="1900888"/>
                  <a:pt x="4766326" y="1900888"/>
                </a:cubicBezTo>
                <a:cubicBezTo>
                  <a:pt x="4746509" y="1900888"/>
                  <a:pt x="4730443" y="1884789"/>
                  <a:pt x="4730443" y="1864930"/>
                </a:cubicBezTo>
                <a:cubicBezTo>
                  <a:pt x="4730443" y="1845069"/>
                  <a:pt x="4746509" y="1828970"/>
                  <a:pt x="4766326" y="1828970"/>
                </a:cubicBezTo>
                <a:close/>
                <a:moveTo>
                  <a:pt x="4425548" y="1824901"/>
                </a:moveTo>
                <a:cubicBezTo>
                  <a:pt x="4442873" y="1824901"/>
                  <a:pt x="4456917" y="1838975"/>
                  <a:pt x="4456917" y="1856337"/>
                </a:cubicBezTo>
                <a:cubicBezTo>
                  <a:pt x="4456917" y="1873698"/>
                  <a:pt x="4442873" y="1887772"/>
                  <a:pt x="4425548" y="1887772"/>
                </a:cubicBezTo>
                <a:cubicBezTo>
                  <a:pt x="4408223" y="1887772"/>
                  <a:pt x="4394178" y="1873698"/>
                  <a:pt x="4394178" y="1856337"/>
                </a:cubicBezTo>
                <a:cubicBezTo>
                  <a:pt x="4394178" y="1838975"/>
                  <a:pt x="4408223" y="1824901"/>
                  <a:pt x="4425548" y="1824901"/>
                </a:cubicBezTo>
                <a:close/>
                <a:moveTo>
                  <a:pt x="1120222" y="1820605"/>
                </a:moveTo>
                <a:cubicBezTo>
                  <a:pt x="1122092" y="1820605"/>
                  <a:pt x="1123607" y="1822126"/>
                  <a:pt x="1123607" y="1823997"/>
                </a:cubicBezTo>
                <a:cubicBezTo>
                  <a:pt x="1123607" y="1825871"/>
                  <a:pt x="1122092" y="1827391"/>
                  <a:pt x="1120222" y="1827391"/>
                </a:cubicBezTo>
                <a:cubicBezTo>
                  <a:pt x="1118353" y="1827391"/>
                  <a:pt x="1116837" y="1825871"/>
                  <a:pt x="1116837" y="1823997"/>
                </a:cubicBezTo>
                <a:cubicBezTo>
                  <a:pt x="1116837" y="1822126"/>
                  <a:pt x="1118353" y="1820605"/>
                  <a:pt x="1120222" y="1820605"/>
                </a:cubicBezTo>
                <a:close/>
                <a:moveTo>
                  <a:pt x="3532076" y="1817438"/>
                </a:moveTo>
                <a:cubicBezTo>
                  <a:pt x="3543543" y="1817438"/>
                  <a:pt x="3552838" y="1826755"/>
                  <a:pt x="3552838" y="1838247"/>
                </a:cubicBezTo>
                <a:cubicBezTo>
                  <a:pt x="3552838" y="1849738"/>
                  <a:pt x="3543543" y="1859054"/>
                  <a:pt x="3532076" y="1859054"/>
                </a:cubicBezTo>
                <a:cubicBezTo>
                  <a:pt x="3520609" y="1859054"/>
                  <a:pt x="3511313" y="1849738"/>
                  <a:pt x="3511313" y="1838247"/>
                </a:cubicBezTo>
                <a:cubicBezTo>
                  <a:pt x="3511313" y="1826755"/>
                  <a:pt x="3520609" y="1817438"/>
                  <a:pt x="3532076" y="1817438"/>
                </a:cubicBezTo>
                <a:close/>
                <a:moveTo>
                  <a:pt x="415194" y="1806355"/>
                </a:moveTo>
                <a:cubicBezTo>
                  <a:pt x="415818" y="1806355"/>
                  <a:pt x="416323" y="1806861"/>
                  <a:pt x="416323" y="1807486"/>
                </a:cubicBezTo>
                <a:cubicBezTo>
                  <a:pt x="416323" y="1808109"/>
                  <a:pt x="415818" y="1808617"/>
                  <a:pt x="415194" y="1808617"/>
                </a:cubicBezTo>
                <a:cubicBezTo>
                  <a:pt x="414571" y="1808617"/>
                  <a:pt x="414066" y="1808109"/>
                  <a:pt x="414066" y="1807486"/>
                </a:cubicBezTo>
                <a:cubicBezTo>
                  <a:pt x="414066" y="1806861"/>
                  <a:pt x="414571" y="1806355"/>
                  <a:pt x="415194" y="1806355"/>
                </a:cubicBezTo>
                <a:close/>
                <a:moveTo>
                  <a:pt x="6376336" y="1787999"/>
                </a:moveTo>
                <a:cubicBezTo>
                  <a:pt x="6410612" y="1787999"/>
                  <a:pt x="6438398" y="1815844"/>
                  <a:pt x="6438398" y="1850192"/>
                </a:cubicBezTo>
                <a:cubicBezTo>
                  <a:pt x="6438398" y="1884541"/>
                  <a:pt x="6410612" y="1912384"/>
                  <a:pt x="6376336" y="1912384"/>
                </a:cubicBezTo>
                <a:cubicBezTo>
                  <a:pt x="6342059" y="1912384"/>
                  <a:pt x="6314273" y="1884541"/>
                  <a:pt x="6314273" y="1850192"/>
                </a:cubicBezTo>
                <a:cubicBezTo>
                  <a:pt x="6314273" y="1815844"/>
                  <a:pt x="6342059" y="1787999"/>
                  <a:pt x="6376336" y="1787999"/>
                </a:cubicBezTo>
                <a:close/>
                <a:moveTo>
                  <a:pt x="5597284" y="1785305"/>
                </a:moveTo>
                <a:cubicBezTo>
                  <a:pt x="5624206" y="1785305"/>
                  <a:pt x="5646031" y="1807176"/>
                  <a:pt x="5646031" y="1834155"/>
                </a:cubicBezTo>
                <a:cubicBezTo>
                  <a:pt x="5646031" y="1861133"/>
                  <a:pt x="5624206" y="1883004"/>
                  <a:pt x="5597284" y="1883004"/>
                </a:cubicBezTo>
                <a:cubicBezTo>
                  <a:pt x="5570362" y="1883004"/>
                  <a:pt x="5548537" y="1861134"/>
                  <a:pt x="5548537" y="1834155"/>
                </a:cubicBezTo>
                <a:cubicBezTo>
                  <a:pt x="5548537" y="1807176"/>
                  <a:pt x="5570362" y="1785305"/>
                  <a:pt x="5597284" y="1785305"/>
                </a:cubicBezTo>
                <a:close/>
                <a:moveTo>
                  <a:pt x="1751227" y="1774243"/>
                </a:moveTo>
                <a:cubicBezTo>
                  <a:pt x="1754916" y="1774362"/>
                  <a:pt x="1757880" y="1777331"/>
                  <a:pt x="1757997" y="1781028"/>
                </a:cubicBezTo>
                <a:cubicBezTo>
                  <a:pt x="1757997" y="1784775"/>
                  <a:pt x="1754966" y="1787812"/>
                  <a:pt x="1751227" y="1787812"/>
                </a:cubicBezTo>
                <a:cubicBezTo>
                  <a:pt x="1747487" y="1787812"/>
                  <a:pt x="1744456" y="1784775"/>
                  <a:pt x="1744456" y="1781028"/>
                </a:cubicBezTo>
                <a:cubicBezTo>
                  <a:pt x="1744573" y="1777331"/>
                  <a:pt x="1747537" y="1774362"/>
                  <a:pt x="1751227" y="1774243"/>
                </a:cubicBezTo>
                <a:close/>
                <a:moveTo>
                  <a:pt x="3360107" y="1761353"/>
                </a:moveTo>
                <a:cubicBezTo>
                  <a:pt x="3370951" y="1761353"/>
                  <a:pt x="3379742" y="1770163"/>
                  <a:pt x="3379742" y="1781029"/>
                </a:cubicBezTo>
                <a:cubicBezTo>
                  <a:pt x="3379742" y="1791896"/>
                  <a:pt x="3370951" y="1800704"/>
                  <a:pt x="3360107" y="1800704"/>
                </a:cubicBezTo>
                <a:cubicBezTo>
                  <a:pt x="3349264" y="1800704"/>
                  <a:pt x="3340473" y="1791896"/>
                  <a:pt x="3340473" y="1781029"/>
                </a:cubicBezTo>
                <a:cubicBezTo>
                  <a:pt x="3340473" y="1770163"/>
                  <a:pt x="3349264" y="1761353"/>
                  <a:pt x="3360107" y="1761353"/>
                </a:cubicBezTo>
                <a:close/>
                <a:moveTo>
                  <a:pt x="3910769" y="1756376"/>
                </a:moveTo>
                <a:cubicBezTo>
                  <a:pt x="3924978" y="1756376"/>
                  <a:pt x="3936496" y="1767920"/>
                  <a:pt x="3936496" y="1782158"/>
                </a:cubicBezTo>
                <a:cubicBezTo>
                  <a:pt x="3936496" y="1796398"/>
                  <a:pt x="3924978" y="1807938"/>
                  <a:pt x="3910769" y="1807938"/>
                </a:cubicBezTo>
                <a:cubicBezTo>
                  <a:pt x="3896560" y="1807938"/>
                  <a:pt x="3885041" y="1796398"/>
                  <a:pt x="3885041" y="1782158"/>
                </a:cubicBezTo>
                <a:cubicBezTo>
                  <a:pt x="3885041" y="1767920"/>
                  <a:pt x="3896560" y="1756376"/>
                  <a:pt x="3910769" y="1756376"/>
                </a:cubicBezTo>
                <a:close/>
                <a:moveTo>
                  <a:pt x="6842593" y="1752936"/>
                </a:moveTo>
                <a:lnTo>
                  <a:pt x="6842593" y="1752938"/>
                </a:lnTo>
                <a:cubicBezTo>
                  <a:pt x="6882104" y="1752938"/>
                  <a:pt x="6914134" y="1785035"/>
                  <a:pt x="6914134" y="1824629"/>
                </a:cubicBezTo>
                <a:cubicBezTo>
                  <a:pt x="6914135" y="1824779"/>
                  <a:pt x="6914135" y="1824930"/>
                  <a:pt x="6914134" y="1825080"/>
                </a:cubicBezTo>
                <a:cubicBezTo>
                  <a:pt x="6914010" y="1864799"/>
                  <a:pt x="6881778" y="1896896"/>
                  <a:pt x="6842143" y="1896772"/>
                </a:cubicBezTo>
                <a:cubicBezTo>
                  <a:pt x="6802506" y="1896647"/>
                  <a:pt x="6770476" y="1864347"/>
                  <a:pt x="6770600" y="1824629"/>
                </a:cubicBezTo>
                <a:cubicBezTo>
                  <a:pt x="6770725" y="1784910"/>
                  <a:pt x="6802957" y="1752812"/>
                  <a:pt x="6842593" y="1752936"/>
                </a:cubicBezTo>
                <a:close/>
                <a:moveTo>
                  <a:pt x="836776" y="1752750"/>
                </a:moveTo>
                <a:cubicBezTo>
                  <a:pt x="838272" y="1752754"/>
                  <a:pt x="839480" y="1753973"/>
                  <a:pt x="839475" y="1755471"/>
                </a:cubicBezTo>
                <a:cubicBezTo>
                  <a:pt x="839475" y="1757097"/>
                  <a:pt x="838161" y="1758412"/>
                  <a:pt x="836541" y="1758412"/>
                </a:cubicBezTo>
                <a:cubicBezTo>
                  <a:pt x="836462" y="1758412"/>
                  <a:pt x="836384" y="1758408"/>
                  <a:pt x="836306" y="1758403"/>
                </a:cubicBezTo>
                <a:cubicBezTo>
                  <a:pt x="834815" y="1758278"/>
                  <a:pt x="833708" y="1756966"/>
                  <a:pt x="833833" y="1755471"/>
                </a:cubicBezTo>
                <a:cubicBezTo>
                  <a:pt x="833833" y="1753973"/>
                  <a:pt x="835045" y="1752758"/>
                  <a:pt x="836541" y="1752758"/>
                </a:cubicBezTo>
                <a:cubicBezTo>
                  <a:pt x="836619" y="1752751"/>
                  <a:pt x="836697" y="1752750"/>
                  <a:pt x="836776" y="1752750"/>
                </a:cubicBezTo>
                <a:close/>
                <a:moveTo>
                  <a:pt x="5284715" y="1749578"/>
                </a:moveTo>
                <a:cubicBezTo>
                  <a:pt x="5309643" y="1749578"/>
                  <a:pt x="5329851" y="1769829"/>
                  <a:pt x="5329851" y="1794810"/>
                </a:cubicBezTo>
                <a:cubicBezTo>
                  <a:pt x="5329851" y="1819789"/>
                  <a:pt x="5309643" y="1840040"/>
                  <a:pt x="5284715" y="1840040"/>
                </a:cubicBezTo>
                <a:cubicBezTo>
                  <a:pt x="5259787" y="1840040"/>
                  <a:pt x="5239579" y="1819789"/>
                  <a:pt x="5239579" y="1794810"/>
                </a:cubicBezTo>
                <a:cubicBezTo>
                  <a:pt x="5239579" y="1769829"/>
                  <a:pt x="5259787" y="1749578"/>
                  <a:pt x="5284715" y="1749578"/>
                </a:cubicBezTo>
                <a:close/>
                <a:moveTo>
                  <a:pt x="1282261" y="1738284"/>
                </a:moveTo>
                <a:cubicBezTo>
                  <a:pt x="1284753" y="1738284"/>
                  <a:pt x="1286774" y="1740309"/>
                  <a:pt x="1286774" y="1742807"/>
                </a:cubicBezTo>
                <a:cubicBezTo>
                  <a:pt x="1286774" y="1745305"/>
                  <a:pt x="1284753" y="1747330"/>
                  <a:pt x="1282261" y="1747330"/>
                </a:cubicBezTo>
                <a:cubicBezTo>
                  <a:pt x="1279768" y="1747330"/>
                  <a:pt x="1277747" y="1745305"/>
                  <a:pt x="1277747" y="1742807"/>
                </a:cubicBezTo>
                <a:cubicBezTo>
                  <a:pt x="1277747" y="1740309"/>
                  <a:pt x="1279768" y="1738284"/>
                  <a:pt x="1282261" y="1738284"/>
                </a:cubicBezTo>
                <a:close/>
                <a:moveTo>
                  <a:pt x="6084982" y="1734859"/>
                </a:moveTo>
                <a:cubicBezTo>
                  <a:pt x="6116890" y="1734859"/>
                  <a:pt x="6142756" y="1760780"/>
                  <a:pt x="6142756" y="1792755"/>
                </a:cubicBezTo>
                <a:cubicBezTo>
                  <a:pt x="6142756" y="1824731"/>
                  <a:pt x="6116890" y="1850651"/>
                  <a:pt x="6084982" y="1850651"/>
                </a:cubicBezTo>
                <a:cubicBezTo>
                  <a:pt x="6053073" y="1850651"/>
                  <a:pt x="6027206" y="1824731"/>
                  <a:pt x="6027206" y="1792755"/>
                </a:cubicBezTo>
                <a:cubicBezTo>
                  <a:pt x="6027206" y="1760780"/>
                  <a:pt x="6053073" y="1734859"/>
                  <a:pt x="6084982" y="1734859"/>
                </a:cubicBezTo>
                <a:close/>
                <a:moveTo>
                  <a:pt x="1926581" y="1726977"/>
                </a:moveTo>
                <a:cubicBezTo>
                  <a:pt x="1930943" y="1726977"/>
                  <a:pt x="1934480" y="1730522"/>
                  <a:pt x="1934480" y="1734892"/>
                </a:cubicBezTo>
                <a:cubicBezTo>
                  <a:pt x="1934480" y="1739263"/>
                  <a:pt x="1930943" y="1742808"/>
                  <a:pt x="1926581" y="1742808"/>
                </a:cubicBezTo>
                <a:cubicBezTo>
                  <a:pt x="1922219" y="1742808"/>
                  <a:pt x="1918682" y="1739263"/>
                  <a:pt x="1918682" y="1734892"/>
                </a:cubicBezTo>
                <a:cubicBezTo>
                  <a:pt x="1918682" y="1730522"/>
                  <a:pt x="1922219" y="1726977"/>
                  <a:pt x="1926581" y="1726977"/>
                </a:cubicBezTo>
                <a:close/>
                <a:moveTo>
                  <a:pt x="4961090" y="1725610"/>
                </a:moveTo>
                <a:cubicBezTo>
                  <a:pt x="4983276" y="1725610"/>
                  <a:pt x="5001261" y="1743634"/>
                  <a:pt x="5001260" y="1765867"/>
                </a:cubicBezTo>
                <a:cubicBezTo>
                  <a:pt x="5001261" y="1765944"/>
                  <a:pt x="5001261" y="1766019"/>
                  <a:pt x="5001261" y="1766094"/>
                </a:cubicBezTo>
                <a:cubicBezTo>
                  <a:pt x="5001261" y="1788450"/>
                  <a:pt x="4983175" y="1806575"/>
                  <a:pt x="4960864" y="1806575"/>
                </a:cubicBezTo>
                <a:cubicBezTo>
                  <a:pt x="4938554" y="1806576"/>
                  <a:pt x="4920467" y="1788453"/>
                  <a:pt x="4920467" y="1766094"/>
                </a:cubicBezTo>
                <a:cubicBezTo>
                  <a:pt x="4920467" y="1743737"/>
                  <a:pt x="4938553" y="1725612"/>
                  <a:pt x="4960863" y="1725612"/>
                </a:cubicBezTo>
                <a:cubicBezTo>
                  <a:pt x="4960939" y="1725610"/>
                  <a:pt x="4961014" y="1725610"/>
                  <a:pt x="4961090" y="1725610"/>
                </a:cubicBezTo>
                <a:close/>
                <a:moveTo>
                  <a:pt x="4274792" y="1724713"/>
                </a:moveTo>
                <a:cubicBezTo>
                  <a:pt x="4291743" y="1724713"/>
                  <a:pt x="4305485" y="1738484"/>
                  <a:pt x="4305485" y="1755471"/>
                </a:cubicBezTo>
                <a:cubicBezTo>
                  <a:pt x="4305486" y="1755621"/>
                  <a:pt x="4305486" y="1755771"/>
                  <a:pt x="4305485" y="1755922"/>
                </a:cubicBezTo>
                <a:cubicBezTo>
                  <a:pt x="4305361" y="1773033"/>
                  <a:pt x="4291418" y="1786802"/>
                  <a:pt x="4274342" y="1786679"/>
                </a:cubicBezTo>
                <a:cubicBezTo>
                  <a:pt x="4257267" y="1786554"/>
                  <a:pt x="4243526" y="1772583"/>
                  <a:pt x="4243650" y="1755471"/>
                </a:cubicBezTo>
                <a:cubicBezTo>
                  <a:pt x="4243774" y="1738359"/>
                  <a:pt x="4257717" y="1724590"/>
                  <a:pt x="4274792" y="1724713"/>
                </a:cubicBezTo>
                <a:close/>
                <a:moveTo>
                  <a:pt x="3184753" y="1716572"/>
                </a:moveTo>
                <a:cubicBezTo>
                  <a:pt x="3194886" y="1716572"/>
                  <a:pt x="3203135" y="1724738"/>
                  <a:pt x="3203259" y="1734893"/>
                </a:cubicBezTo>
                <a:cubicBezTo>
                  <a:pt x="3203260" y="1734967"/>
                  <a:pt x="3203260" y="1735042"/>
                  <a:pt x="3203260" y="1735116"/>
                </a:cubicBezTo>
                <a:cubicBezTo>
                  <a:pt x="3203261" y="1745360"/>
                  <a:pt x="3194976" y="1753665"/>
                  <a:pt x="3184755" y="1753665"/>
                </a:cubicBezTo>
                <a:cubicBezTo>
                  <a:pt x="3174535" y="1753665"/>
                  <a:pt x="3166249" y="1745362"/>
                  <a:pt x="3166248" y="1735121"/>
                </a:cubicBezTo>
                <a:cubicBezTo>
                  <a:pt x="3166247" y="1724878"/>
                  <a:pt x="3174532" y="1716574"/>
                  <a:pt x="3184753" y="1716572"/>
                </a:cubicBezTo>
                <a:close/>
                <a:moveTo>
                  <a:pt x="4625501" y="1716344"/>
                </a:moveTo>
                <a:cubicBezTo>
                  <a:pt x="4644945" y="1716344"/>
                  <a:pt x="4660707" y="1732140"/>
                  <a:pt x="4660707" y="1751625"/>
                </a:cubicBezTo>
                <a:cubicBezTo>
                  <a:pt x="4660708" y="1751774"/>
                  <a:pt x="4660708" y="1751924"/>
                  <a:pt x="4660707" y="1752074"/>
                </a:cubicBezTo>
                <a:cubicBezTo>
                  <a:pt x="4660583" y="1771685"/>
                  <a:pt x="4644619" y="1787481"/>
                  <a:pt x="4625051" y="1787356"/>
                </a:cubicBezTo>
                <a:cubicBezTo>
                  <a:pt x="4605483" y="1787232"/>
                  <a:pt x="4589720" y="1771234"/>
                  <a:pt x="4589845" y="1751625"/>
                </a:cubicBezTo>
                <a:cubicBezTo>
                  <a:pt x="4589969" y="1732015"/>
                  <a:pt x="4605933" y="1716218"/>
                  <a:pt x="4625501" y="1716344"/>
                </a:cubicBezTo>
                <a:close/>
                <a:moveTo>
                  <a:pt x="559855" y="1696217"/>
                </a:moveTo>
                <a:cubicBezTo>
                  <a:pt x="560764" y="1696331"/>
                  <a:pt x="561442" y="1697109"/>
                  <a:pt x="561435" y="1698027"/>
                </a:cubicBezTo>
                <a:cubicBezTo>
                  <a:pt x="561435" y="1698902"/>
                  <a:pt x="560728" y="1699609"/>
                  <a:pt x="559855" y="1699609"/>
                </a:cubicBezTo>
                <a:cubicBezTo>
                  <a:pt x="558940" y="1699617"/>
                  <a:pt x="558164" y="1698936"/>
                  <a:pt x="558050" y="1698027"/>
                </a:cubicBezTo>
                <a:cubicBezTo>
                  <a:pt x="558151" y="1697072"/>
                  <a:pt x="558903" y="1696318"/>
                  <a:pt x="559855" y="1696217"/>
                </a:cubicBezTo>
                <a:close/>
                <a:moveTo>
                  <a:pt x="6560266" y="1693688"/>
                </a:moveTo>
                <a:cubicBezTo>
                  <a:pt x="6597408" y="1693688"/>
                  <a:pt x="6627519" y="1723861"/>
                  <a:pt x="6627519" y="1761083"/>
                </a:cubicBezTo>
                <a:cubicBezTo>
                  <a:pt x="6627519" y="1798304"/>
                  <a:pt x="6597408" y="1828478"/>
                  <a:pt x="6560266" y="1828478"/>
                </a:cubicBezTo>
                <a:cubicBezTo>
                  <a:pt x="6523122" y="1828478"/>
                  <a:pt x="6493011" y="1798304"/>
                  <a:pt x="6493011" y="1761083"/>
                </a:cubicBezTo>
                <a:cubicBezTo>
                  <a:pt x="6493011" y="1723862"/>
                  <a:pt x="6523122" y="1693688"/>
                  <a:pt x="6560266" y="1693688"/>
                </a:cubicBezTo>
                <a:close/>
                <a:moveTo>
                  <a:pt x="2104418" y="1690793"/>
                </a:moveTo>
                <a:cubicBezTo>
                  <a:pt x="2109652" y="1690793"/>
                  <a:pt x="2113896" y="1695044"/>
                  <a:pt x="2113896" y="1700291"/>
                </a:cubicBezTo>
                <a:cubicBezTo>
                  <a:pt x="2113896" y="1705537"/>
                  <a:pt x="2109652" y="1709789"/>
                  <a:pt x="2104418" y="1709789"/>
                </a:cubicBezTo>
                <a:cubicBezTo>
                  <a:pt x="2099183" y="1709789"/>
                  <a:pt x="2094939" y="1705537"/>
                  <a:pt x="2094939" y="1700291"/>
                </a:cubicBezTo>
                <a:cubicBezTo>
                  <a:pt x="2094939" y="1695044"/>
                  <a:pt x="2099183" y="1690793"/>
                  <a:pt x="2104418" y="1690793"/>
                </a:cubicBezTo>
                <a:close/>
                <a:moveTo>
                  <a:pt x="5784825" y="1688956"/>
                </a:moveTo>
                <a:cubicBezTo>
                  <a:pt x="5814241" y="1688956"/>
                  <a:pt x="5838086" y="1712852"/>
                  <a:pt x="5838086" y="1742329"/>
                </a:cubicBezTo>
                <a:cubicBezTo>
                  <a:pt x="5838086" y="1771805"/>
                  <a:pt x="5814240" y="1795700"/>
                  <a:pt x="5784825" y="1795700"/>
                </a:cubicBezTo>
                <a:cubicBezTo>
                  <a:pt x="5755410" y="1795700"/>
                  <a:pt x="5731565" y="1771805"/>
                  <a:pt x="5731565" y="1742329"/>
                </a:cubicBezTo>
                <a:cubicBezTo>
                  <a:pt x="5731565" y="1712852"/>
                  <a:pt x="5755410" y="1688956"/>
                  <a:pt x="5784825" y="1688956"/>
                </a:cubicBezTo>
                <a:close/>
                <a:moveTo>
                  <a:pt x="3006916" y="1683328"/>
                </a:moveTo>
                <a:cubicBezTo>
                  <a:pt x="3016176" y="1683453"/>
                  <a:pt x="3023617" y="1691011"/>
                  <a:pt x="3023617" y="1700291"/>
                </a:cubicBezTo>
                <a:cubicBezTo>
                  <a:pt x="3023617" y="1709534"/>
                  <a:pt x="3016139" y="1717026"/>
                  <a:pt x="3006916" y="1717026"/>
                </a:cubicBezTo>
                <a:cubicBezTo>
                  <a:pt x="2997655" y="1717027"/>
                  <a:pt x="2990114" y="1709570"/>
                  <a:pt x="2989990" y="1700291"/>
                </a:cubicBezTo>
                <a:cubicBezTo>
                  <a:pt x="2990112" y="1690974"/>
                  <a:pt x="2997619" y="1683450"/>
                  <a:pt x="3006916" y="1683328"/>
                </a:cubicBezTo>
                <a:close/>
                <a:moveTo>
                  <a:pt x="3745345" y="1681068"/>
                </a:moveTo>
                <a:cubicBezTo>
                  <a:pt x="3745420" y="1681068"/>
                  <a:pt x="3745496" y="1681068"/>
                  <a:pt x="3745571" y="1681068"/>
                </a:cubicBezTo>
                <a:cubicBezTo>
                  <a:pt x="3759157" y="1681192"/>
                  <a:pt x="3770068" y="1692329"/>
                  <a:pt x="3769944" y="1705942"/>
                </a:cubicBezTo>
                <a:cubicBezTo>
                  <a:pt x="3769944" y="1706018"/>
                  <a:pt x="3769943" y="1706093"/>
                  <a:pt x="3769943" y="1706168"/>
                </a:cubicBezTo>
                <a:cubicBezTo>
                  <a:pt x="3769818" y="1719908"/>
                  <a:pt x="3758603" y="1730943"/>
                  <a:pt x="3744893" y="1730819"/>
                </a:cubicBezTo>
                <a:cubicBezTo>
                  <a:pt x="3731183" y="1730693"/>
                  <a:pt x="3720170" y="1719456"/>
                  <a:pt x="3720295" y="1705716"/>
                </a:cubicBezTo>
                <a:cubicBezTo>
                  <a:pt x="3720420" y="1691977"/>
                  <a:pt x="3731635" y="1680941"/>
                  <a:pt x="3745345" y="1681068"/>
                </a:cubicBezTo>
                <a:close/>
                <a:moveTo>
                  <a:pt x="1449039" y="1665914"/>
                </a:moveTo>
                <a:cubicBezTo>
                  <a:pt x="1449780" y="1665763"/>
                  <a:pt x="1450543" y="1665763"/>
                  <a:pt x="1451284" y="1665914"/>
                </a:cubicBezTo>
                <a:cubicBezTo>
                  <a:pt x="1454338" y="1666536"/>
                  <a:pt x="1456311" y="1669521"/>
                  <a:pt x="1455691" y="1672582"/>
                </a:cubicBezTo>
                <a:cubicBezTo>
                  <a:pt x="1455071" y="1675640"/>
                  <a:pt x="1452092" y="1677616"/>
                  <a:pt x="1449039" y="1676997"/>
                </a:cubicBezTo>
                <a:cubicBezTo>
                  <a:pt x="1448298" y="1677147"/>
                  <a:pt x="1447534" y="1677147"/>
                  <a:pt x="1446793" y="1676997"/>
                </a:cubicBezTo>
                <a:cubicBezTo>
                  <a:pt x="1443740" y="1676374"/>
                  <a:pt x="1441767" y="1673391"/>
                  <a:pt x="1442387" y="1670329"/>
                </a:cubicBezTo>
                <a:cubicBezTo>
                  <a:pt x="1443007" y="1667271"/>
                  <a:pt x="1445985" y="1665294"/>
                  <a:pt x="1449039" y="1665914"/>
                </a:cubicBezTo>
                <a:close/>
                <a:moveTo>
                  <a:pt x="2284285" y="1665689"/>
                </a:moveTo>
                <a:cubicBezTo>
                  <a:pt x="2290517" y="1665689"/>
                  <a:pt x="2295569" y="1670751"/>
                  <a:pt x="2295569" y="1676999"/>
                </a:cubicBezTo>
                <a:cubicBezTo>
                  <a:pt x="2295569" y="1683242"/>
                  <a:pt x="2290517" y="1688306"/>
                  <a:pt x="2284285" y="1688306"/>
                </a:cubicBezTo>
                <a:cubicBezTo>
                  <a:pt x="2278053" y="1688306"/>
                  <a:pt x="2273001" y="1683242"/>
                  <a:pt x="2273001" y="1676999"/>
                </a:cubicBezTo>
                <a:cubicBezTo>
                  <a:pt x="2273001" y="1670751"/>
                  <a:pt x="2278053" y="1665689"/>
                  <a:pt x="2284285" y="1665689"/>
                </a:cubicBezTo>
                <a:close/>
                <a:moveTo>
                  <a:pt x="2827276" y="1661390"/>
                </a:moveTo>
                <a:cubicBezTo>
                  <a:pt x="2835876" y="1661391"/>
                  <a:pt x="2842847" y="1668378"/>
                  <a:pt x="2842846" y="1676999"/>
                </a:cubicBezTo>
                <a:cubicBezTo>
                  <a:pt x="2842847" y="1677071"/>
                  <a:pt x="2842847" y="1677147"/>
                  <a:pt x="2842847" y="1677222"/>
                </a:cubicBezTo>
                <a:cubicBezTo>
                  <a:pt x="2842848" y="1685966"/>
                  <a:pt x="2835776" y="1693052"/>
                  <a:pt x="2827051" y="1693054"/>
                </a:cubicBezTo>
                <a:cubicBezTo>
                  <a:pt x="2818326" y="1693054"/>
                  <a:pt x="2811253" y="1685968"/>
                  <a:pt x="2811252" y="1677225"/>
                </a:cubicBezTo>
                <a:cubicBezTo>
                  <a:pt x="2811251" y="1668480"/>
                  <a:pt x="2818323" y="1661392"/>
                  <a:pt x="2827048" y="1661392"/>
                </a:cubicBezTo>
                <a:cubicBezTo>
                  <a:pt x="2827124" y="1661391"/>
                  <a:pt x="2827200" y="1661390"/>
                  <a:pt x="2827276" y="1661390"/>
                </a:cubicBezTo>
                <a:close/>
                <a:moveTo>
                  <a:pt x="992035" y="1659806"/>
                </a:moveTo>
                <a:cubicBezTo>
                  <a:pt x="993905" y="1659806"/>
                  <a:pt x="995421" y="1661326"/>
                  <a:pt x="995421" y="1663200"/>
                </a:cubicBezTo>
                <a:cubicBezTo>
                  <a:pt x="995421" y="1665075"/>
                  <a:pt x="993905" y="1666592"/>
                  <a:pt x="992035" y="1666592"/>
                </a:cubicBezTo>
                <a:cubicBezTo>
                  <a:pt x="990166" y="1666592"/>
                  <a:pt x="988650" y="1665075"/>
                  <a:pt x="988650" y="1663200"/>
                </a:cubicBezTo>
                <a:cubicBezTo>
                  <a:pt x="988650" y="1661326"/>
                  <a:pt x="990166" y="1659806"/>
                  <a:pt x="992035" y="1659806"/>
                </a:cubicBezTo>
                <a:close/>
                <a:moveTo>
                  <a:pt x="7025394" y="1658854"/>
                </a:moveTo>
                <a:cubicBezTo>
                  <a:pt x="7034662" y="1658920"/>
                  <a:pt x="7043840" y="1660683"/>
                  <a:pt x="7052476" y="1664056"/>
                </a:cubicBezTo>
                <a:lnTo>
                  <a:pt x="7052476" y="1808569"/>
                </a:lnTo>
                <a:cubicBezTo>
                  <a:pt x="7043840" y="1811942"/>
                  <a:pt x="7034662" y="1813706"/>
                  <a:pt x="7025394" y="1813772"/>
                </a:cubicBezTo>
                <a:cubicBezTo>
                  <a:pt x="6985929" y="1811634"/>
                  <a:pt x="6954409" y="1780047"/>
                  <a:pt x="6952276" y="1740499"/>
                </a:cubicBezTo>
                <a:cubicBezTo>
                  <a:pt x="6949969" y="1697720"/>
                  <a:pt x="6982704" y="1661166"/>
                  <a:pt x="7025394" y="1658854"/>
                </a:cubicBezTo>
                <a:close/>
                <a:moveTo>
                  <a:pt x="2465055" y="1653024"/>
                </a:moveTo>
                <a:cubicBezTo>
                  <a:pt x="2471911" y="1653024"/>
                  <a:pt x="2477468" y="1658594"/>
                  <a:pt x="2477468" y="1665463"/>
                </a:cubicBezTo>
                <a:cubicBezTo>
                  <a:pt x="2477468" y="1672334"/>
                  <a:pt x="2471911" y="1677902"/>
                  <a:pt x="2465055" y="1677902"/>
                </a:cubicBezTo>
                <a:cubicBezTo>
                  <a:pt x="2458200" y="1677902"/>
                  <a:pt x="2452643" y="1672334"/>
                  <a:pt x="2452643" y="1665463"/>
                </a:cubicBezTo>
                <a:cubicBezTo>
                  <a:pt x="2452643" y="1658594"/>
                  <a:pt x="2458200" y="1653024"/>
                  <a:pt x="2465055" y="1653024"/>
                </a:cubicBezTo>
                <a:close/>
                <a:moveTo>
                  <a:pt x="2646277" y="1650987"/>
                </a:moveTo>
                <a:cubicBezTo>
                  <a:pt x="2654005" y="1650987"/>
                  <a:pt x="2660270" y="1657267"/>
                  <a:pt x="2660270" y="1665012"/>
                </a:cubicBezTo>
                <a:cubicBezTo>
                  <a:pt x="2660270" y="1672755"/>
                  <a:pt x="2654005" y="1679033"/>
                  <a:pt x="2646277" y="1679033"/>
                </a:cubicBezTo>
                <a:cubicBezTo>
                  <a:pt x="2638549" y="1679033"/>
                  <a:pt x="2632285" y="1672755"/>
                  <a:pt x="2632285" y="1665012"/>
                </a:cubicBezTo>
                <a:cubicBezTo>
                  <a:pt x="2632285" y="1657267"/>
                  <a:pt x="2638550" y="1650987"/>
                  <a:pt x="2646277" y="1650987"/>
                </a:cubicBezTo>
                <a:close/>
                <a:moveTo>
                  <a:pt x="5474964" y="1650968"/>
                </a:moveTo>
                <a:cubicBezTo>
                  <a:pt x="5501886" y="1650968"/>
                  <a:pt x="5523711" y="1672839"/>
                  <a:pt x="5523711" y="1699818"/>
                </a:cubicBezTo>
                <a:cubicBezTo>
                  <a:pt x="5523711" y="1726797"/>
                  <a:pt x="5501886" y="1748667"/>
                  <a:pt x="5474964" y="1748667"/>
                </a:cubicBezTo>
                <a:cubicBezTo>
                  <a:pt x="5448042" y="1748667"/>
                  <a:pt x="5426217" y="1726796"/>
                  <a:pt x="5426217" y="1699818"/>
                </a:cubicBezTo>
                <a:cubicBezTo>
                  <a:pt x="5426217" y="1672839"/>
                  <a:pt x="5448042" y="1650968"/>
                  <a:pt x="5474964" y="1650968"/>
                </a:cubicBezTo>
                <a:close/>
                <a:moveTo>
                  <a:pt x="6270266" y="1639414"/>
                </a:moveTo>
                <a:cubicBezTo>
                  <a:pt x="6270341" y="1639414"/>
                  <a:pt x="6270416" y="1639414"/>
                  <a:pt x="6270492" y="1639414"/>
                </a:cubicBezTo>
                <a:cubicBezTo>
                  <a:pt x="6305391" y="1639414"/>
                  <a:pt x="6333682" y="1667765"/>
                  <a:pt x="6333682" y="1702738"/>
                </a:cubicBezTo>
                <a:cubicBezTo>
                  <a:pt x="6333683" y="1702814"/>
                  <a:pt x="6333683" y="1702888"/>
                  <a:pt x="6333683" y="1702964"/>
                </a:cubicBezTo>
                <a:cubicBezTo>
                  <a:pt x="6333683" y="1738062"/>
                  <a:pt x="6305291" y="1766516"/>
                  <a:pt x="6270267" y="1766516"/>
                </a:cubicBezTo>
                <a:cubicBezTo>
                  <a:pt x="6235242" y="1766516"/>
                  <a:pt x="6206849" y="1738063"/>
                  <a:pt x="6206849" y="1702964"/>
                </a:cubicBezTo>
                <a:cubicBezTo>
                  <a:pt x="6206848" y="1667867"/>
                  <a:pt x="6235241" y="1639415"/>
                  <a:pt x="6270266" y="1639414"/>
                </a:cubicBezTo>
                <a:close/>
                <a:moveTo>
                  <a:pt x="4118621" y="1633345"/>
                </a:moveTo>
                <a:cubicBezTo>
                  <a:pt x="4135073" y="1633345"/>
                  <a:pt x="4148411" y="1646712"/>
                  <a:pt x="4148411" y="1663200"/>
                </a:cubicBezTo>
                <a:cubicBezTo>
                  <a:pt x="4148411" y="1679686"/>
                  <a:pt x="4135073" y="1693051"/>
                  <a:pt x="4118621" y="1693051"/>
                </a:cubicBezTo>
                <a:cubicBezTo>
                  <a:pt x="4102168" y="1693051"/>
                  <a:pt x="4088831" y="1679686"/>
                  <a:pt x="4088831" y="1663200"/>
                </a:cubicBezTo>
                <a:cubicBezTo>
                  <a:pt x="4088831" y="1646712"/>
                  <a:pt x="4102168" y="1633345"/>
                  <a:pt x="4118621" y="1633345"/>
                </a:cubicBezTo>
                <a:close/>
                <a:moveTo>
                  <a:pt x="5154497" y="1623384"/>
                </a:moveTo>
                <a:cubicBezTo>
                  <a:pt x="5179425" y="1623384"/>
                  <a:pt x="5199633" y="1643634"/>
                  <a:pt x="5199633" y="1668614"/>
                </a:cubicBezTo>
                <a:cubicBezTo>
                  <a:pt x="5199633" y="1693594"/>
                  <a:pt x="5179425" y="1713846"/>
                  <a:pt x="5154497" y="1713846"/>
                </a:cubicBezTo>
                <a:cubicBezTo>
                  <a:pt x="5129569" y="1713846"/>
                  <a:pt x="5109361" y="1693594"/>
                  <a:pt x="5109361" y="1668614"/>
                </a:cubicBezTo>
                <a:cubicBezTo>
                  <a:pt x="5109361" y="1643634"/>
                  <a:pt x="5129569" y="1623384"/>
                  <a:pt x="5154497" y="1623384"/>
                </a:cubicBezTo>
                <a:close/>
                <a:moveTo>
                  <a:pt x="3578595" y="1615906"/>
                </a:moveTo>
                <a:cubicBezTo>
                  <a:pt x="3591059" y="1615924"/>
                  <a:pt x="3601150" y="1626059"/>
                  <a:pt x="3601135" y="1638549"/>
                </a:cubicBezTo>
                <a:cubicBezTo>
                  <a:pt x="3601120" y="1650590"/>
                  <a:pt x="3591695" y="1660507"/>
                  <a:pt x="3579695" y="1661107"/>
                </a:cubicBezTo>
                <a:cubicBezTo>
                  <a:pt x="3567247" y="1661733"/>
                  <a:pt x="3556650" y="1652127"/>
                  <a:pt x="3556027" y="1639651"/>
                </a:cubicBezTo>
                <a:cubicBezTo>
                  <a:pt x="3555403" y="1627178"/>
                  <a:pt x="3564990" y="1616560"/>
                  <a:pt x="3577438" y="1615934"/>
                </a:cubicBezTo>
                <a:cubicBezTo>
                  <a:pt x="3577823" y="1615916"/>
                  <a:pt x="3578209" y="1615906"/>
                  <a:pt x="3578595" y="1615906"/>
                </a:cubicBezTo>
                <a:close/>
                <a:moveTo>
                  <a:pt x="4477917" y="1611396"/>
                </a:moveTo>
                <a:cubicBezTo>
                  <a:pt x="4497111" y="1611403"/>
                  <a:pt x="4512667" y="1627001"/>
                  <a:pt x="4512660" y="1646237"/>
                </a:cubicBezTo>
                <a:cubicBezTo>
                  <a:pt x="4512654" y="1665115"/>
                  <a:pt x="4497640" y="1680550"/>
                  <a:pt x="4478808" y="1681041"/>
                </a:cubicBezTo>
                <a:cubicBezTo>
                  <a:pt x="4459620" y="1681541"/>
                  <a:pt x="4443661" y="1666358"/>
                  <a:pt x="4443162" y="1647128"/>
                </a:cubicBezTo>
                <a:cubicBezTo>
                  <a:pt x="4442663" y="1627901"/>
                  <a:pt x="4457814" y="1611907"/>
                  <a:pt x="4477002" y="1611408"/>
                </a:cubicBezTo>
                <a:lnTo>
                  <a:pt x="4477003" y="1611408"/>
                </a:lnTo>
                <a:cubicBezTo>
                  <a:pt x="4477307" y="1611399"/>
                  <a:pt x="4477612" y="1611396"/>
                  <a:pt x="4477917" y="1611396"/>
                </a:cubicBezTo>
                <a:close/>
                <a:moveTo>
                  <a:pt x="4822070" y="1609368"/>
                </a:moveTo>
                <a:cubicBezTo>
                  <a:pt x="4844006" y="1609368"/>
                  <a:pt x="4861790" y="1627190"/>
                  <a:pt x="4861790" y="1649172"/>
                </a:cubicBezTo>
                <a:cubicBezTo>
                  <a:pt x="4861790" y="1671155"/>
                  <a:pt x="4844006" y="1688976"/>
                  <a:pt x="4822070" y="1688976"/>
                </a:cubicBezTo>
                <a:cubicBezTo>
                  <a:pt x="4800133" y="1688976"/>
                  <a:pt x="4782350" y="1671155"/>
                  <a:pt x="4782350" y="1649172"/>
                </a:cubicBezTo>
                <a:cubicBezTo>
                  <a:pt x="4782350" y="1627190"/>
                  <a:pt x="4800133" y="1609368"/>
                  <a:pt x="4822070" y="1609368"/>
                </a:cubicBezTo>
                <a:close/>
                <a:moveTo>
                  <a:pt x="1619654" y="1602817"/>
                </a:moveTo>
                <a:cubicBezTo>
                  <a:pt x="1622739" y="1603361"/>
                  <a:pt x="1625154" y="1605782"/>
                  <a:pt x="1625697" y="1608874"/>
                </a:cubicBezTo>
                <a:cubicBezTo>
                  <a:pt x="1626411" y="1612932"/>
                  <a:pt x="1623705" y="1616804"/>
                  <a:pt x="1619654" y="1617518"/>
                </a:cubicBezTo>
                <a:cubicBezTo>
                  <a:pt x="1618800" y="1617667"/>
                  <a:pt x="1617925" y="1617667"/>
                  <a:pt x="1617071" y="1617518"/>
                </a:cubicBezTo>
                <a:cubicBezTo>
                  <a:pt x="1613020" y="1616804"/>
                  <a:pt x="1610315" y="1612932"/>
                  <a:pt x="1611028" y="1608874"/>
                </a:cubicBezTo>
                <a:cubicBezTo>
                  <a:pt x="1611741" y="1604813"/>
                  <a:pt x="1615603" y="1602102"/>
                  <a:pt x="1619654" y="1602817"/>
                </a:cubicBezTo>
                <a:close/>
                <a:moveTo>
                  <a:pt x="6743971" y="1599152"/>
                </a:moveTo>
                <a:cubicBezTo>
                  <a:pt x="6784230" y="1599152"/>
                  <a:pt x="6816866" y="1631857"/>
                  <a:pt x="6816866" y="1672200"/>
                </a:cubicBezTo>
                <a:cubicBezTo>
                  <a:pt x="6816866" y="1712544"/>
                  <a:pt x="6784230" y="1745249"/>
                  <a:pt x="6743971" y="1745249"/>
                </a:cubicBezTo>
                <a:cubicBezTo>
                  <a:pt x="6703711" y="1745249"/>
                  <a:pt x="6671075" y="1712544"/>
                  <a:pt x="6671075" y="1672200"/>
                </a:cubicBezTo>
                <a:cubicBezTo>
                  <a:pt x="6671075" y="1631857"/>
                  <a:pt x="6703711" y="1599152"/>
                  <a:pt x="6743971" y="1599152"/>
                </a:cubicBezTo>
                <a:close/>
                <a:moveTo>
                  <a:pt x="710169" y="1593535"/>
                </a:moveTo>
                <a:cubicBezTo>
                  <a:pt x="711664" y="1593539"/>
                  <a:pt x="712873" y="1594758"/>
                  <a:pt x="712868" y="1596258"/>
                </a:cubicBezTo>
                <a:cubicBezTo>
                  <a:pt x="712868" y="1597883"/>
                  <a:pt x="711554" y="1599198"/>
                  <a:pt x="709934" y="1599198"/>
                </a:cubicBezTo>
                <a:cubicBezTo>
                  <a:pt x="709855" y="1599198"/>
                  <a:pt x="709777" y="1599195"/>
                  <a:pt x="709699" y="1599189"/>
                </a:cubicBezTo>
                <a:cubicBezTo>
                  <a:pt x="708208" y="1599064"/>
                  <a:pt x="707101" y="1597752"/>
                  <a:pt x="707226" y="1596258"/>
                </a:cubicBezTo>
                <a:cubicBezTo>
                  <a:pt x="707226" y="1594758"/>
                  <a:pt x="708438" y="1593544"/>
                  <a:pt x="709934" y="1593544"/>
                </a:cubicBezTo>
                <a:lnTo>
                  <a:pt x="709934" y="1593545"/>
                </a:lnTo>
                <a:cubicBezTo>
                  <a:pt x="710012" y="1593538"/>
                  <a:pt x="710090" y="1593535"/>
                  <a:pt x="710169" y="1593535"/>
                </a:cubicBezTo>
                <a:close/>
                <a:moveTo>
                  <a:pt x="5971915" y="1592380"/>
                </a:moveTo>
                <a:cubicBezTo>
                  <a:pt x="6004108" y="1592504"/>
                  <a:pt x="6030141" y="1618693"/>
                  <a:pt x="6030141" y="1650955"/>
                </a:cubicBezTo>
                <a:cubicBezTo>
                  <a:pt x="6030017" y="1683092"/>
                  <a:pt x="6003985" y="1709078"/>
                  <a:pt x="5971916" y="1709078"/>
                </a:cubicBezTo>
                <a:cubicBezTo>
                  <a:pt x="5939758" y="1709078"/>
                  <a:pt x="5913689" y="1682954"/>
                  <a:pt x="5913689" y="1650729"/>
                </a:cubicBezTo>
                <a:cubicBezTo>
                  <a:pt x="5913689" y="1618505"/>
                  <a:pt x="5939757" y="1592380"/>
                  <a:pt x="5971915" y="1592380"/>
                </a:cubicBezTo>
                <a:close/>
                <a:moveTo>
                  <a:pt x="1153623" y="1575451"/>
                </a:moveTo>
                <a:cubicBezTo>
                  <a:pt x="1156116" y="1575451"/>
                  <a:pt x="1158136" y="1577477"/>
                  <a:pt x="1158136" y="1579974"/>
                </a:cubicBezTo>
                <a:cubicBezTo>
                  <a:pt x="1158136" y="1580053"/>
                  <a:pt x="1158134" y="1580128"/>
                  <a:pt x="1158130" y="1580205"/>
                </a:cubicBezTo>
                <a:cubicBezTo>
                  <a:pt x="1158006" y="1582577"/>
                  <a:pt x="1155988" y="1584397"/>
                  <a:pt x="1153623" y="1584271"/>
                </a:cubicBezTo>
                <a:cubicBezTo>
                  <a:pt x="1153468" y="1584282"/>
                  <a:pt x="1153313" y="1584282"/>
                  <a:pt x="1153158" y="1584271"/>
                </a:cubicBezTo>
                <a:cubicBezTo>
                  <a:pt x="1150918" y="1584144"/>
                  <a:pt x="1149206" y="1582220"/>
                  <a:pt x="1149335" y="1579974"/>
                </a:cubicBezTo>
                <a:cubicBezTo>
                  <a:pt x="1149331" y="1579898"/>
                  <a:pt x="1149329" y="1579821"/>
                  <a:pt x="1149329" y="1579743"/>
                </a:cubicBezTo>
                <a:cubicBezTo>
                  <a:pt x="1149332" y="1577369"/>
                  <a:pt x="1151254" y="1575447"/>
                  <a:pt x="1153623" y="1575451"/>
                </a:cubicBezTo>
                <a:close/>
                <a:moveTo>
                  <a:pt x="3405243" y="1560526"/>
                </a:moveTo>
                <a:cubicBezTo>
                  <a:pt x="3417707" y="1560526"/>
                  <a:pt x="3427811" y="1570652"/>
                  <a:pt x="3427811" y="1583142"/>
                </a:cubicBezTo>
                <a:cubicBezTo>
                  <a:pt x="3427811" y="1595631"/>
                  <a:pt x="3417707" y="1605758"/>
                  <a:pt x="3405243" y="1605758"/>
                </a:cubicBezTo>
                <a:cubicBezTo>
                  <a:pt x="3392779" y="1605758"/>
                  <a:pt x="3382675" y="1595631"/>
                  <a:pt x="3382675" y="1583142"/>
                </a:cubicBezTo>
                <a:cubicBezTo>
                  <a:pt x="3382675" y="1570652"/>
                  <a:pt x="3392779" y="1560526"/>
                  <a:pt x="3405243" y="1560526"/>
                </a:cubicBezTo>
                <a:close/>
                <a:moveTo>
                  <a:pt x="5663872" y="1552580"/>
                </a:moveTo>
                <a:cubicBezTo>
                  <a:pt x="5693534" y="1552210"/>
                  <a:pt x="5717879" y="1576006"/>
                  <a:pt x="5718249" y="1605731"/>
                </a:cubicBezTo>
                <a:cubicBezTo>
                  <a:pt x="5718250" y="1605803"/>
                  <a:pt x="5718251" y="1605874"/>
                  <a:pt x="5718252" y="1605945"/>
                </a:cubicBezTo>
                <a:cubicBezTo>
                  <a:pt x="5718630" y="1635794"/>
                  <a:pt x="5694790" y="1660299"/>
                  <a:pt x="5665003" y="1660678"/>
                </a:cubicBezTo>
                <a:cubicBezTo>
                  <a:pt x="5635217" y="1661056"/>
                  <a:pt x="5610764" y="1637166"/>
                  <a:pt x="5610385" y="1607316"/>
                </a:cubicBezTo>
                <a:cubicBezTo>
                  <a:pt x="5610008" y="1577468"/>
                  <a:pt x="5633848" y="1552963"/>
                  <a:pt x="5663634" y="1552584"/>
                </a:cubicBezTo>
                <a:cubicBezTo>
                  <a:pt x="5663714" y="1552583"/>
                  <a:pt x="5663793" y="1552582"/>
                  <a:pt x="5663872" y="1552580"/>
                </a:cubicBezTo>
                <a:close/>
                <a:moveTo>
                  <a:pt x="3957710" y="1551253"/>
                </a:moveTo>
                <a:cubicBezTo>
                  <a:pt x="3973540" y="1551253"/>
                  <a:pt x="3986372" y="1564112"/>
                  <a:pt x="3986372" y="1579974"/>
                </a:cubicBezTo>
                <a:cubicBezTo>
                  <a:pt x="3986372" y="1595837"/>
                  <a:pt x="3973540" y="1608696"/>
                  <a:pt x="3957710" y="1608696"/>
                </a:cubicBezTo>
                <a:cubicBezTo>
                  <a:pt x="3941881" y="1608696"/>
                  <a:pt x="3929049" y="1595837"/>
                  <a:pt x="3929049" y="1579974"/>
                </a:cubicBezTo>
                <a:cubicBezTo>
                  <a:pt x="3929049" y="1564112"/>
                  <a:pt x="3941881" y="1551253"/>
                  <a:pt x="3957710" y="1551253"/>
                </a:cubicBezTo>
                <a:close/>
                <a:moveTo>
                  <a:pt x="1793654" y="1550802"/>
                </a:moveTo>
                <a:cubicBezTo>
                  <a:pt x="1798266" y="1550802"/>
                  <a:pt x="1802004" y="1554548"/>
                  <a:pt x="1802004" y="1559168"/>
                </a:cubicBezTo>
                <a:cubicBezTo>
                  <a:pt x="1802004" y="1563789"/>
                  <a:pt x="1798266" y="1567537"/>
                  <a:pt x="1793654" y="1567537"/>
                </a:cubicBezTo>
                <a:cubicBezTo>
                  <a:pt x="1789042" y="1567537"/>
                  <a:pt x="1785304" y="1563789"/>
                  <a:pt x="1785304" y="1559168"/>
                </a:cubicBezTo>
                <a:cubicBezTo>
                  <a:pt x="1785304" y="1554548"/>
                  <a:pt x="1789042" y="1550802"/>
                  <a:pt x="1793654" y="1550802"/>
                </a:cubicBezTo>
                <a:close/>
                <a:moveTo>
                  <a:pt x="6455323" y="1544424"/>
                </a:moveTo>
                <a:cubicBezTo>
                  <a:pt x="6492717" y="1544424"/>
                  <a:pt x="6523029" y="1574801"/>
                  <a:pt x="6523029" y="1612272"/>
                </a:cubicBezTo>
                <a:cubicBezTo>
                  <a:pt x="6523029" y="1649742"/>
                  <a:pt x="6492717" y="1680118"/>
                  <a:pt x="6455323" y="1680118"/>
                </a:cubicBezTo>
                <a:cubicBezTo>
                  <a:pt x="6417931" y="1680118"/>
                  <a:pt x="6387619" y="1649742"/>
                  <a:pt x="6387619" y="1612272"/>
                </a:cubicBezTo>
                <a:cubicBezTo>
                  <a:pt x="6387619" y="1574801"/>
                  <a:pt x="6417931" y="1544424"/>
                  <a:pt x="6455323" y="1544424"/>
                </a:cubicBezTo>
                <a:close/>
                <a:moveTo>
                  <a:pt x="433700" y="1537905"/>
                </a:moveTo>
                <a:cubicBezTo>
                  <a:pt x="434615" y="1537898"/>
                  <a:pt x="435391" y="1538578"/>
                  <a:pt x="435505" y="1539487"/>
                </a:cubicBezTo>
                <a:cubicBezTo>
                  <a:pt x="435404" y="1540443"/>
                  <a:pt x="434652" y="1541198"/>
                  <a:pt x="433700" y="1541298"/>
                </a:cubicBezTo>
                <a:cubicBezTo>
                  <a:pt x="432792" y="1541184"/>
                  <a:pt x="432113" y="1540406"/>
                  <a:pt x="432120" y="1539487"/>
                </a:cubicBezTo>
                <a:cubicBezTo>
                  <a:pt x="432120" y="1538613"/>
                  <a:pt x="432827" y="1537905"/>
                  <a:pt x="433700" y="1537905"/>
                </a:cubicBezTo>
                <a:close/>
                <a:moveTo>
                  <a:pt x="5347680" y="1522964"/>
                </a:moveTo>
                <a:lnTo>
                  <a:pt x="5366600" y="1526780"/>
                </a:lnTo>
                <a:cubicBezTo>
                  <a:pt x="5384055" y="1534153"/>
                  <a:pt x="5396334" y="1551419"/>
                  <a:pt x="5396427" y="1571588"/>
                </a:cubicBezTo>
                <a:cubicBezTo>
                  <a:pt x="5396428" y="1571663"/>
                  <a:pt x="5396428" y="1571738"/>
                  <a:pt x="5396428" y="1571813"/>
                </a:cubicBezTo>
                <a:cubicBezTo>
                  <a:pt x="5396428" y="1598791"/>
                  <a:pt x="5374604" y="1620663"/>
                  <a:pt x="5347682" y="1620663"/>
                </a:cubicBezTo>
                <a:cubicBezTo>
                  <a:pt x="5320759" y="1620663"/>
                  <a:pt x="5298934" y="1598793"/>
                  <a:pt x="5298934" y="1571814"/>
                </a:cubicBezTo>
                <a:cubicBezTo>
                  <a:pt x="5298934" y="1551580"/>
                  <a:pt x="5311210" y="1534218"/>
                  <a:pt x="5328706" y="1526802"/>
                </a:cubicBezTo>
                <a:close/>
                <a:moveTo>
                  <a:pt x="5347680" y="1522963"/>
                </a:moveTo>
                <a:lnTo>
                  <a:pt x="5347681" y="1522963"/>
                </a:lnTo>
                <a:lnTo>
                  <a:pt x="5347680" y="1522964"/>
                </a:lnTo>
                <a:close/>
                <a:moveTo>
                  <a:pt x="3229664" y="1516876"/>
                </a:moveTo>
                <a:cubicBezTo>
                  <a:pt x="3241131" y="1516876"/>
                  <a:pt x="3250426" y="1526193"/>
                  <a:pt x="3250426" y="1537683"/>
                </a:cubicBezTo>
                <a:cubicBezTo>
                  <a:pt x="3250426" y="1549175"/>
                  <a:pt x="3241131" y="1558491"/>
                  <a:pt x="3229664" y="1558491"/>
                </a:cubicBezTo>
                <a:cubicBezTo>
                  <a:pt x="3218197" y="1558491"/>
                  <a:pt x="3208901" y="1549175"/>
                  <a:pt x="3208901" y="1537683"/>
                </a:cubicBezTo>
                <a:cubicBezTo>
                  <a:pt x="3208901" y="1526193"/>
                  <a:pt x="3218197" y="1516876"/>
                  <a:pt x="3229664" y="1516876"/>
                </a:cubicBezTo>
                <a:close/>
                <a:moveTo>
                  <a:pt x="4324217" y="1514386"/>
                </a:moveTo>
                <a:cubicBezTo>
                  <a:pt x="4343038" y="1514386"/>
                  <a:pt x="4358295" y="1529676"/>
                  <a:pt x="4358295" y="1548537"/>
                </a:cubicBezTo>
                <a:cubicBezTo>
                  <a:pt x="4358295" y="1567398"/>
                  <a:pt x="4343037" y="1582688"/>
                  <a:pt x="4324217" y="1582688"/>
                </a:cubicBezTo>
                <a:cubicBezTo>
                  <a:pt x="4305396" y="1582688"/>
                  <a:pt x="4290139" y="1567398"/>
                  <a:pt x="4290139" y="1548537"/>
                </a:cubicBezTo>
                <a:cubicBezTo>
                  <a:pt x="4290139" y="1529676"/>
                  <a:pt x="4305397" y="1514386"/>
                  <a:pt x="4324217" y="1514386"/>
                </a:cubicBezTo>
                <a:close/>
                <a:moveTo>
                  <a:pt x="1970362" y="1508735"/>
                </a:moveTo>
                <a:cubicBezTo>
                  <a:pt x="1975883" y="1508858"/>
                  <a:pt x="1980294" y="1513378"/>
                  <a:pt x="1980292" y="1518913"/>
                </a:cubicBezTo>
                <a:cubicBezTo>
                  <a:pt x="1980292" y="1518987"/>
                  <a:pt x="1980292" y="1519063"/>
                  <a:pt x="1980290" y="1519135"/>
                </a:cubicBezTo>
                <a:cubicBezTo>
                  <a:pt x="1980165" y="1524756"/>
                  <a:pt x="1975518" y="1529211"/>
                  <a:pt x="1969911" y="1529085"/>
                </a:cubicBezTo>
                <a:cubicBezTo>
                  <a:pt x="1964304" y="1528960"/>
                  <a:pt x="1959859" y="1524303"/>
                  <a:pt x="1959984" y="1518684"/>
                </a:cubicBezTo>
                <a:cubicBezTo>
                  <a:pt x="1960108" y="1513065"/>
                  <a:pt x="1964755" y="1508611"/>
                  <a:pt x="1970362" y="1508735"/>
                </a:cubicBezTo>
                <a:close/>
                <a:moveTo>
                  <a:pt x="6927676" y="1504842"/>
                </a:moveTo>
                <a:cubicBezTo>
                  <a:pt x="6970926" y="1504842"/>
                  <a:pt x="7005987" y="1539977"/>
                  <a:pt x="7005987" y="1583318"/>
                </a:cubicBezTo>
                <a:cubicBezTo>
                  <a:pt x="7005987" y="1626659"/>
                  <a:pt x="6970926" y="1661795"/>
                  <a:pt x="6927676" y="1661795"/>
                </a:cubicBezTo>
                <a:cubicBezTo>
                  <a:pt x="6884424" y="1661795"/>
                  <a:pt x="6849363" y="1626659"/>
                  <a:pt x="6849363" y="1583318"/>
                </a:cubicBezTo>
                <a:cubicBezTo>
                  <a:pt x="6849363" y="1539977"/>
                  <a:pt x="6884424" y="1504842"/>
                  <a:pt x="6927676" y="1504842"/>
                </a:cubicBezTo>
                <a:close/>
                <a:moveTo>
                  <a:pt x="5018186" y="1503973"/>
                </a:moveTo>
                <a:cubicBezTo>
                  <a:pt x="5043114" y="1503973"/>
                  <a:pt x="5063322" y="1524224"/>
                  <a:pt x="5063322" y="1549204"/>
                </a:cubicBezTo>
                <a:cubicBezTo>
                  <a:pt x="5063322" y="1574184"/>
                  <a:pt x="5043114" y="1594434"/>
                  <a:pt x="5018186" y="1594434"/>
                </a:cubicBezTo>
                <a:cubicBezTo>
                  <a:pt x="4993258" y="1594434"/>
                  <a:pt x="4973050" y="1574184"/>
                  <a:pt x="4973050" y="1549204"/>
                </a:cubicBezTo>
                <a:cubicBezTo>
                  <a:pt x="4973050" y="1524224"/>
                  <a:pt x="4993258" y="1503973"/>
                  <a:pt x="5018186" y="1503973"/>
                </a:cubicBezTo>
                <a:close/>
                <a:moveTo>
                  <a:pt x="4677634" y="1500134"/>
                </a:moveTo>
                <a:cubicBezTo>
                  <a:pt x="4699321" y="1500134"/>
                  <a:pt x="4716902" y="1517753"/>
                  <a:pt x="4716902" y="1539485"/>
                </a:cubicBezTo>
                <a:cubicBezTo>
                  <a:pt x="4716902" y="1561220"/>
                  <a:pt x="4699321" y="1578840"/>
                  <a:pt x="4677634" y="1578840"/>
                </a:cubicBezTo>
                <a:cubicBezTo>
                  <a:pt x="4655946" y="1578840"/>
                  <a:pt x="4638365" y="1561220"/>
                  <a:pt x="4638365" y="1539485"/>
                </a:cubicBezTo>
                <a:cubicBezTo>
                  <a:pt x="4638365" y="1517753"/>
                  <a:pt x="4655946" y="1500134"/>
                  <a:pt x="4677634" y="1500134"/>
                </a:cubicBezTo>
                <a:close/>
                <a:moveTo>
                  <a:pt x="1319047" y="1499463"/>
                </a:moveTo>
                <a:cubicBezTo>
                  <a:pt x="1319200" y="1499457"/>
                  <a:pt x="1319354" y="1499457"/>
                  <a:pt x="1319507" y="1499463"/>
                </a:cubicBezTo>
                <a:cubicBezTo>
                  <a:pt x="1322870" y="1499591"/>
                  <a:pt x="1325493" y="1502425"/>
                  <a:pt x="1325366" y="1505795"/>
                </a:cubicBezTo>
                <a:cubicBezTo>
                  <a:pt x="1325366" y="1509293"/>
                  <a:pt x="1322537" y="1512127"/>
                  <a:pt x="1319047" y="1512127"/>
                </a:cubicBezTo>
                <a:cubicBezTo>
                  <a:pt x="1315557" y="1512127"/>
                  <a:pt x="1312728" y="1509293"/>
                  <a:pt x="1312728" y="1505795"/>
                </a:cubicBezTo>
                <a:cubicBezTo>
                  <a:pt x="1312728" y="1502296"/>
                  <a:pt x="1315557" y="1499463"/>
                  <a:pt x="1319047" y="1499463"/>
                </a:cubicBezTo>
                <a:close/>
                <a:moveTo>
                  <a:pt x="865428" y="1498782"/>
                </a:moveTo>
                <a:cubicBezTo>
                  <a:pt x="867547" y="1498782"/>
                  <a:pt x="869264" y="1500504"/>
                  <a:pt x="869264" y="1502628"/>
                </a:cubicBezTo>
                <a:cubicBezTo>
                  <a:pt x="869264" y="1504751"/>
                  <a:pt x="867547" y="1506471"/>
                  <a:pt x="865428" y="1506471"/>
                </a:cubicBezTo>
                <a:cubicBezTo>
                  <a:pt x="863309" y="1506471"/>
                  <a:pt x="861591" y="1504751"/>
                  <a:pt x="861591" y="1502628"/>
                </a:cubicBezTo>
                <a:cubicBezTo>
                  <a:pt x="861591" y="1500504"/>
                  <a:pt x="863309" y="1498782"/>
                  <a:pt x="865428" y="1498782"/>
                </a:cubicBezTo>
                <a:close/>
                <a:moveTo>
                  <a:pt x="6158779" y="1495803"/>
                </a:moveTo>
                <a:lnTo>
                  <a:pt x="6158780" y="1495803"/>
                </a:lnTo>
                <a:cubicBezTo>
                  <a:pt x="6159158" y="1495803"/>
                  <a:pt x="6159537" y="1495805"/>
                  <a:pt x="6159915" y="1495810"/>
                </a:cubicBezTo>
                <a:cubicBezTo>
                  <a:pt x="6195060" y="1496310"/>
                  <a:pt x="6223146" y="1525266"/>
                  <a:pt x="6222647" y="1560486"/>
                </a:cubicBezTo>
                <a:cubicBezTo>
                  <a:pt x="6222276" y="1595566"/>
                  <a:pt x="6193794" y="1623809"/>
                  <a:pt x="6158787" y="1623810"/>
                </a:cubicBezTo>
                <a:cubicBezTo>
                  <a:pt x="6123512" y="1623812"/>
                  <a:pt x="6094916" y="1595158"/>
                  <a:pt x="6094914" y="1559811"/>
                </a:cubicBezTo>
                <a:cubicBezTo>
                  <a:pt x="6094912" y="1524464"/>
                  <a:pt x="6123505" y="1495806"/>
                  <a:pt x="6158779" y="1495803"/>
                </a:cubicBezTo>
                <a:close/>
                <a:moveTo>
                  <a:pt x="164462" y="1488597"/>
                </a:moveTo>
                <a:cubicBezTo>
                  <a:pt x="165086" y="1488597"/>
                  <a:pt x="165591" y="1489104"/>
                  <a:pt x="165591" y="1489729"/>
                </a:cubicBezTo>
                <a:lnTo>
                  <a:pt x="163334" y="1489729"/>
                </a:lnTo>
                <a:cubicBezTo>
                  <a:pt x="163334" y="1489104"/>
                  <a:pt x="163839" y="1488597"/>
                  <a:pt x="164462" y="1488597"/>
                </a:cubicBezTo>
                <a:close/>
                <a:moveTo>
                  <a:pt x="3051826" y="1482953"/>
                </a:moveTo>
                <a:cubicBezTo>
                  <a:pt x="3051977" y="1482952"/>
                  <a:pt x="3052129" y="1482952"/>
                  <a:pt x="3052280" y="1482953"/>
                </a:cubicBezTo>
                <a:cubicBezTo>
                  <a:pt x="3062998" y="1483078"/>
                  <a:pt x="3071586" y="1491888"/>
                  <a:pt x="3071460" y="1502630"/>
                </a:cubicBezTo>
                <a:cubicBezTo>
                  <a:pt x="3071460" y="1513497"/>
                  <a:pt x="3062670" y="1522306"/>
                  <a:pt x="3051826" y="1522306"/>
                </a:cubicBezTo>
                <a:cubicBezTo>
                  <a:pt x="3040983" y="1522306"/>
                  <a:pt x="3032192" y="1513497"/>
                  <a:pt x="3032192" y="1502630"/>
                </a:cubicBezTo>
                <a:cubicBezTo>
                  <a:pt x="3032192" y="1491763"/>
                  <a:pt x="3040983" y="1482953"/>
                  <a:pt x="3051826" y="1482953"/>
                </a:cubicBezTo>
                <a:close/>
                <a:moveTo>
                  <a:pt x="3792286" y="1478203"/>
                </a:moveTo>
                <a:cubicBezTo>
                  <a:pt x="3792362" y="1478203"/>
                  <a:pt x="3792437" y="1478203"/>
                  <a:pt x="3792513" y="1478204"/>
                </a:cubicBezTo>
                <a:cubicBezTo>
                  <a:pt x="3807594" y="1478330"/>
                  <a:pt x="3819718" y="1490681"/>
                  <a:pt x="3819594" y="1505795"/>
                </a:cubicBezTo>
                <a:cubicBezTo>
                  <a:pt x="3819594" y="1505869"/>
                  <a:pt x="3819593" y="1505944"/>
                  <a:pt x="3819592" y="1506019"/>
                </a:cubicBezTo>
                <a:cubicBezTo>
                  <a:pt x="3819468" y="1521258"/>
                  <a:pt x="3807040" y="1533510"/>
                  <a:pt x="3791834" y="1533384"/>
                </a:cubicBezTo>
                <a:cubicBezTo>
                  <a:pt x="3776629" y="1533258"/>
                  <a:pt x="3764403" y="1520805"/>
                  <a:pt x="3764528" y="1505567"/>
                </a:cubicBezTo>
                <a:cubicBezTo>
                  <a:pt x="3764653" y="1490330"/>
                  <a:pt x="3777080" y="1478078"/>
                  <a:pt x="3792286" y="1478203"/>
                </a:cubicBezTo>
                <a:close/>
                <a:moveTo>
                  <a:pt x="2149102" y="1477751"/>
                </a:moveTo>
                <a:cubicBezTo>
                  <a:pt x="2155245" y="1477874"/>
                  <a:pt x="2160161" y="1482901"/>
                  <a:pt x="2160160" y="1489060"/>
                </a:cubicBezTo>
                <a:cubicBezTo>
                  <a:pt x="2160160" y="1489134"/>
                  <a:pt x="2160159" y="1489209"/>
                  <a:pt x="2160158" y="1489283"/>
                </a:cubicBezTo>
                <a:cubicBezTo>
                  <a:pt x="2160033" y="1495529"/>
                  <a:pt x="2154881" y="1500489"/>
                  <a:pt x="2148650" y="1500362"/>
                </a:cubicBezTo>
                <a:cubicBezTo>
                  <a:pt x="2142420" y="1500237"/>
                  <a:pt x="2137470" y="1495076"/>
                  <a:pt x="2137594" y="1488831"/>
                </a:cubicBezTo>
                <a:cubicBezTo>
                  <a:pt x="2137719" y="1482588"/>
                  <a:pt x="2142871" y="1477625"/>
                  <a:pt x="2149102" y="1477751"/>
                </a:cubicBezTo>
                <a:close/>
                <a:moveTo>
                  <a:pt x="2872410" y="1460336"/>
                </a:moveTo>
                <a:cubicBezTo>
                  <a:pt x="2882256" y="1460336"/>
                  <a:pt x="2890239" y="1468337"/>
                  <a:pt x="2890239" y="1478203"/>
                </a:cubicBezTo>
                <a:cubicBezTo>
                  <a:pt x="2890239" y="1488073"/>
                  <a:pt x="2882256" y="1496074"/>
                  <a:pt x="2872410" y="1496074"/>
                </a:cubicBezTo>
                <a:cubicBezTo>
                  <a:pt x="2862563" y="1496074"/>
                  <a:pt x="2854581" y="1488073"/>
                  <a:pt x="2854581" y="1478203"/>
                </a:cubicBezTo>
                <a:cubicBezTo>
                  <a:pt x="2854581" y="1468337"/>
                  <a:pt x="2862563" y="1460336"/>
                  <a:pt x="2872410" y="1460336"/>
                </a:cubicBezTo>
                <a:close/>
                <a:moveTo>
                  <a:pt x="2329196" y="1457170"/>
                </a:moveTo>
                <a:cubicBezTo>
                  <a:pt x="2336338" y="1457170"/>
                  <a:pt x="2342162" y="1462905"/>
                  <a:pt x="2342285" y="1470063"/>
                </a:cubicBezTo>
                <a:cubicBezTo>
                  <a:pt x="2341510" y="1475944"/>
                  <a:pt x="2336892" y="1480570"/>
                  <a:pt x="2331024" y="1481349"/>
                </a:cubicBezTo>
                <a:cubicBezTo>
                  <a:pt x="2323857" y="1482298"/>
                  <a:pt x="2317279" y="1477244"/>
                  <a:pt x="2316332" y="1470063"/>
                </a:cubicBezTo>
                <a:cubicBezTo>
                  <a:pt x="2316453" y="1462994"/>
                  <a:pt x="2322142" y="1457294"/>
                  <a:pt x="2329196" y="1457170"/>
                </a:cubicBezTo>
                <a:close/>
                <a:moveTo>
                  <a:pt x="5853433" y="1454650"/>
                </a:moveTo>
                <a:cubicBezTo>
                  <a:pt x="5885840" y="1454650"/>
                  <a:pt x="5912110" y="1480977"/>
                  <a:pt x="5912110" y="1513452"/>
                </a:cubicBezTo>
                <a:cubicBezTo>
                  <a:pt x="5912111" y="1513527"/>
                  <a:pt x="5912111" y="1513602"/>
                  <a:pt x="5912111" y="1513678"/>
                </a:cubicBezTo>
                <a:cubicBezTo>
                  <a:pt x="5912111" y="1546278"/>
                  <a:pt x="5885739" y="1572705"/>
                  <a:pt x="5853208" y="1572705"/>
                </a:cubicBezTo>
                <a:cubicBezTo>
                  <a:pt x="5820676" y="1572706"/>
                  <a:pt x="5794304" y="1546279"/>
                  <a:pt x="5794304" y="1513678"/>
                </a:cubicBezTo>
                <a:cubicBezTo>
                  <a:pt x="5794304" y="1481079"/>
                  <a:pt x="5820675" y="1454651"/>
                  <a:pt x="5853207" y="1454651"/>
                </a:cubicBezTo>
                <a:cubicBezTo>
                  <a:pt x="5853283" y="1454650"/>
                  <a:pt x="5853358" y="1454650"/>
                  <a:pt x="5853433" y="1454650"/>
                </a:cubicBezTo>
                <a:close/>
                <a:moveTo>
                  <a:pt x="6640157" y="1449210"/>
                </a:moveTo>
                <a:cubicBezTo>
                  <a:pt x="6681039" y="1449210"/>
                  <a:pt x="6714181" y="1482421"/>
                  <a:pt x="6714181" y="1523389"/>
                </a:cubicBezTo>
                <a:cubicBezTo>
                  <a:pt x="6714181" y="1564358"/>
                  <a:pt x="6681039" y="1597569"/>
                  <a:pt x="6640157" y="1597569"/>
                </a:cubicBezTo>
                <a:cubicBezTo>
                  <a:pt x="6599274" y="1597569"/>
                  <a:pt x="6566133" y="1564358"/>
                  <a:pt x="6566133" y="1523389"/>
                </a:cubicBezTo>
                <a:cubicBezTo>
                  <a:pt x="6566133" y="1482421"/>
                  <a:pt x="6599274" y="1449210"/>
                  <a:pt x="6640157" y="1449210"/>
                </a:cubicBezTo>
                <a:close/>
                <a:moveTo>
                  <a:pt x="2510418" y="1447445"/>
                </a:moveTo>
                <a:cubicBezTo>
                  <a:pt x="2518431" y="1447569"/>
                  <a:pt x="2524863" y="1454114"/>
                  <a:pt x="2524861" y="1462147"/>
                </a:cubicBezTo>
                <a:cubicBezTo>
                  <a:pt x="2524861" y="1462222"/>
                  <a:pt x="2524861" y="1462296"/>
                  <a:pt x="2524860" y="1462371"/>
                </a:cubicBezTo>
                <a:cubicBezTo>
                  <a:pt x="2524735" y="1470489"/>
                  <a:pt x="2518067" y="1476969"/>
                  <a:pt x="2509967" y="1476845"/>
                </a:cubicBezTo>
                <a:cubicBezTo>
                  <a:pt x="2501866" y="1476721"/>
                  <a:pt x="2495400" y="1470037"/>
                  <a:pt x="2495525" y="1461919"/>
                </a:cubicBezTo>
                <a:cubicBezTo>
                  <a:pt x="2495649" y="1453801"/>
                  <a:pt x="2502317" y="1447322"/>
                  <a:pt x="2510418" y="1447445"/>
                </a:cubicBezTo>
                <a:close/>
                <a:moveTo>
                  <a:pt x="2691639" y="1447445"/>
                </a:moveTo>
                <a:cubicBezTo>
                  <a:pt x="2700613" y="1447445"/>
                  <a:pt x="2707888" y="1454734"/>
                  <a:pt x="2707888" y="1463730"/>
                </a:cubicBezTo>
                <a:cubicBezTo>
                  <a:pt x="2707888" y="1472723"/>
                  <a:pt x="2700613" y="1480013"/>
                  <a:pt x="2691639" y="1480013"/>
                </a:cubicBezTo>
                <a:cubicBezTo>
                  <a:pt x="2682665" y="1480013"/>
                  <a:pt x="2675390" y="1472723"/>
                  <a:pt x="2675390" y="1463730"/>
                </a:cubicBezTo>
                <a:cubicBezTo>
                  <a:pt x="2675390" y="1454734"/>
                  <a:pt x="2682665" y="1447445"/>
                  <a:pt x="2691639" y="1447445"/>
                </a:cubicBezTo>
                <a:close/>
                <a:moveTo>
                  <a:pt x="583552" y="1434323"/>
                </a:moveTo>
                <a:cubicBezTo>
                  <a:pt x="583630" y="1434323"/>
                  <a:pt x="583709" y="1434327"/>
                  <a:pt x="583787" y="1434334"/>
                </a:cubicBezTo>
                <a:cubicBezTo>
                  <a:pt x="585277" y="1434457"/>
                  <a:pt x="586385" y="1435770"/>
                  <a:pt x="586260" y="1437263"/>
                </a:cubicBezTo>
                <a:cubicBezTo>
                  <a:pt x="586260" y="1438762"/>
                  <a:pt x="585048" y="1439977"/>
                  <a:pt x="583552" y="1439977"/>
                </a:cubicBezTo>
                <a:cubicBezTo>
                  <a:pt x="583474" y="1439984"/>
                  <a:pt x="583395" y="1439987"/>
                  <a:pt x="583317" y="1439987"/>
                </a:cubicBezTo>
                <a:cubicBezTo>
                  <a:pt x="581821" y="1439981"/>
                  <a:pt x="580613" y="1438762"/>
                  <a:pt x="580618" y="1437263"/>
                </a:cubicBezTo>
                <a:cubicBezTo>
                  <a:pt x="580618" y="1435640"/>
                  <a:pt x="581932" y="1434323"/>
                  <a:pt x="583552" y="1434323"/>
                </a:cubicBezTo>
                <a:close/>
                <a:moveTo>
                  <a:pt x="7052476" y="1433828"/>
                </a:moveTo>
                <a:lnTo>
                  <a:pt x="7052476" y="1555275"/>
                </a:lnTo>
                <a:cubicBezTo>
                  <a:pt x="7051742" y="1554565"/>
                  <a:pt x="7051021" y="1553842"/>
                  <a:pt x="7050313" y="1553107"/>
                </a:cubicBezTo>
                <a:cubicBezTo>
                  <a:pt x="7018042" y="1519570"/>
                  <a:pt x="7019010" y="1466167"/>
                  <a:pt x="7052476" y="1433828"/>
                </a:cubicBezTo>
                <a:close/>
                <a:moveTo>
                  <a:pt x="1488534" y="1433649"/>
                </a:moveTo>
                <a:cubicBezTo>
                  <a:pt x="1492522" y="1433649"/>
                  <a:pt x="1495756" y="1436891"/>
                  <a:pt x="1495756" y="1440887"/>
                </a:cubicBezTo>
                <a:cubicBezTo>
                  <a:pt x="1495756" y="1444884"/>
                  <a:pt x="1492522" y="1448123"/>
                  <a:pt x="1488534" y="1448123"/>
                </a:cubicBezTo>
                <a:cubicBezTo>
                  <a:pt x="1484545" y="1448123"/>
                  <a:pt x="1481312" y="1444884"/>
                  <a:pt x="1481312" y="1440887"/>
                </a:cubicBezTo>
                <a:cubicBezTo>
                  <a:pt x="1481312" y="1436891"/>
                  <a:pt x="1484545" y="1433649"/>
                  <a:pt x="1488534" y="1433649"/>
                </a:cubicBezTo>
                <a:close/>
                <a:moveTo>
                  <a:pt x="4166465" y="1425960"/>
                </a:moveTo>
                <a:cubicBezTo>
                  <a:pt x="4184663" y="1425960"/>
                  <a:pt x="4199415" y="1440742"/>
                  <a:pt x="4199415" y="1458979"/>
                </a:cubicBezTo>
                <a:cubicBezTo>
                  <a:pt x="4199415" y="1477215"/>
                  <a:pt x="4184663" y="1491996"/>
                  <a:pt x="4166465" y="1491996"/>
                </a:cubicBezTo>
                <a:cubicBezTo>
                  <a:pt x="4148268" y="1491996"/>
                  <a:pt x="4133516" y="1477215"/>
                  <a:pt x="4133516" y="1458979"/>
                </a:cubicBezTo>
                <a:cubicBezTo>
                  <a:pt x="4133516" y="1440742"/>
                  <a:pt x="4148268" y="1425960"/>
                  <a:pt x="4166465" y="1425960"/>
                </a:cubicBezTo>
                <a:close/>
                <a:moveTo>
                  <a:pt x="5538381" y="1422317"/>
                </a:moveTo>
                <a:cubicBezTo>
                  <a:pt x="5568045" y="1422317"/>
                  <a:pt x="5592093" y="1446416"/>
                  <a:pt x="5592093" y="1476142"/>
                </a:cubicBezTo>
                <a:cubicBezTo>
                  <a:pt x="5592093" y="1505869"/>
                  <a:pt x="5568045" y="1529968"/>
                  <a:pt x="5538381" y="1529968"/>
                </a:cubicBezTo>
                <a:cubicBezTo>
                  <a:pt x="5508717" y="1529968"/>
                  <a:pt x="5484669" y="1505869"/>
                  <a:pt x="5484669" y="1476142"/>
                </a:cubicBezTo>
                <a:cubicBezTo>
                  <a:pt x="5484669" y="1446416"/>
                  <a:pt x="5508717" y="1422317"/>
                  <a:pt x="5538381" y="1422317"/>
                </a:cubicBezTo>
                <a:close/>
                <a:moveTo>
                  <a:pt x="3622800" y="1414426"/>
                </a:moveTo>
                <a:cubicBezTo>
                  <a:pt x="3637382" y="1414426"/>
                  <a:pt x="3649204" y="1426274"/>
                  <a:pt x="3649204" y="1440885"/>
                </a:cubicBezTo>
                <a:cubicBezTo>
                  <a:pt x="3649204" y="1455502"/>
                  <a:pt x="3637383" y="1467347"/>
                  <a:pt x="3622800" y="1467347"/>
                </a:cubicBezTo>
                <a:cubicBezTo>
                  <a:pt x="3608217" y="1467347"/>
                  <a:pt x="3596395" y="1455502"/>
                  <a:pt x="3596395" y="1440885"/>
                </a:cubicBezTo>
                <a:cubicBezTo>
                  <a:pt x="3596395" y="1426274"/>
                  <a:pt x="3608217" y="1414426"/>
                  <a:pt x="3622800" y="1414426"/>
                </a:cubicBezTo>
                <a:close/>
                <a:moveTo>
                  <a:pt x="1025436" y="1412389"/>
                </a:moveTo>
                <a:cubicBezTo>
                  <a:pt x="1025513" y="1412389"/>
                  <a:pt x="1025590" y="1412392"/>
                  <a:pt x="1025667" y="1412395"/>
                </a:cubicBezTo>
                <a:cubicBezTo>
                  <a:pt x="1028406" y="1412520"/>
                  <a:pt x="1030526" y="1414848"/>
                  <a:pt x="1030401" y="1417592"/>
                </a:cubicBezTo>
                <a:cubicBezTo>
                  <a:pt x="1030401" y="1420341"/>
                  <a:pt x="1028178" y="1422568"/>
                  <a:pt x="1025436" y="1422568"/>
                </a:cubicBezTo>
                <a:cubicBezTo>
                  <a:pt x="1024726" y="1422718"/>
                  <a:pt x="1023993" y="1422718"/>
                  <a:pt x="1023283" y="1422568"/>
                </a:cubicBezTo>
                <a:cubicBezTo>
                  <a:pt x="1020479" y="1421971"/>
                  <a:pt x="1018687" y="1419210"/>
                  <a:pt x="1019282" y="1416401"/>
                </a:cubicBezTo>
                <a:cubicBezTo>
                  <a:pt x="1019876" y="1413592"/>
                  <a:pt x="1022632" y="1411794"/>
                  <a:pt x="1025436" y="1412389"/>
                </a:cubicBezTo>
                <a:close/>
                <a:moveTo>
                  <a:pt x="5212949" y="1400388"/>
                </a:moveTo>
                <a:cubicBezTo>
                  <a:pt x="5239871" y="1400388"/>
                  <a:pt x="5261696" y="1422257"/>
                  <a:pt x="5261696" y="1449237"/>
                </a:cubicBezTo>
                <a:cubicBezTo>
                  <a:pt x="5261696" y="1476215"/>
                  <a:pt x="5239871" y="1498087"/>
                  <a:pt x="5212949" y="1498087"/>
                </a:cubicBezTo>
                <a:cubicBezTo>
                  <a:pt x="5186027" y="1498087"/>
                  <a:pt x="5164202" y="1476217"/>
                  <a:pt x="5164202" y="1449237"/>
                </a:cubicBezTo>
                <a:cubicBezTo>
                  <a:pt x="5164202" y="1422257"/>
                  <a:pt x="5186027" y="1400388"/>
                  <a:pt x="5212949" y="1400388"/>
                </a:cubicBezTo>
                <a:close/>
                <a:moveTo>
                  <a:pt x="6344967" y="1399911"/>
                </a:moveTo>
                <a:cubicBezTo>
                  <a:pt x="6346112" y="1399892"/>
                  <a:pt x="6347257" y="1399902"/>
                  <a:pt x="6348400" y="1399940"/>
                </a:cubicBezTo>
                <a:cubicBezTo>
                  <a:pt x="6385771" y="1401195"/>
                  <a:pt x="6415052" y="1432570"/>
                  <a:pt x="6413800" y="1470019"/>
                </a:cubicBezTo>
                <a:cubicBezTo>
                  <a:pt x="6413183" y="1507665"/>
                  <a:pt x="6382557" y="1537861"/>
                  <a:pt x="6344985" y="1537866"/>
                </a:cubicBezTo>
                <a:cubicBezTo>
                  <a:pt x="6306969" y="1537871"/>
                  <a:pt x="6276147" y="1506993"/>
                  <a:pt x="6276142" y="1468898"/>
                </a:cubicBezTo>
                <a:cubicBezTo>
                  <a:pt x="6276137" y="1430803"/>
                  <a:pt x="6306950" y="1399916"/>
                  <a:pt x="6344967" y="1399911"/>
                </a:cubicBezTo>
                <a:close/>
                <a:moveTo>
                  <a:pt x="4527781" y="1398365"/>
                </a:moveTo>
                <a:cubicBezTo>
                  <a:pt x="4549219" y="1398365"/>
                  <a:pt x="4566598" y="1415780"/>
                  <a:pt x="4566598" y="1437263"/>
                </a:cubicBezTo>
                <a:cubicBezTo>
                  <a:pt x="4566598" y="1458747"/>
                  <a:pt x="4549219" y="1476163"/>
                  <a:pt x="4527781" y="1476163"/>
                </a:cubicBezTo>
                <a:cubicBezTo>
                  <a:pt x="4506343" y="1476163"/>
                  <a:pt x="4488964" y="1458747"/>
                  <a:pt x="4488964" y="1437263"/>
                </a:cubicBezTo>
                <a:cubicBezTo>
                  <a:pt x="4488964" y="1415780"/>
                  <a:pt x="4506343" y="1398365"/>
                  <a:pt x="4527781" y="1398365"/>
                </a:cubicBezTo>
                <a:close/>
                <a:moveTo>
                  <a:pt x="4876458" y="1391346"/>
                </a:moveTo>
                <a:lnTo>
                  <a:pt x="4876458" y="1391348"/>
                </a:lnTo>
                <a:cubicBezTo>
                  <a:pt x="4876609" y="1391346"/>
                  <a:pt x="4876760" y="1391346"/>
                  <a:pt x="4876911" y="1391348"/>
                </a:cubicBezTo>
                <a:cubicBezTo>
                  <a:pt x="4900966" y="1391473"/>
                  <a:pt x="4920365" y="1411117"/>
                  <a:pt x="4920240" y="1435223"/>
                </a:cubicBezTo>
                <a:cubicBezTo>
                  <a:pt x="4920240" y="1459453"/>
                  <a:pt x="4900638" y="1479097"/>
                  <a:pt x="4876458" y="1479097"/>
                </a:cubicBezTo>
                <a:cubicBezTo>
                  <a:pt x="4852278" y="1479097"/>
                  <a:pt x="4832676" y="1459453"/>
                  <a:pt x="4832676" y="1435223"/>
                </a:cubicBezTo>
                <a:cubicBezTo>
                  <a:pt x="4832676" y="1410990"/>
                  <a:pt x="4852278" y="1391346"/>
                  <a:pt x="4876458" y="1391346"/>
                </a:cubicBezTo>
                <a:close/>
                <a:moveTo>
                  <a:pt x="307770" y="1379588"/>
                </a:moveTo>
                <a:cubicBezTo>
                  <a:pt x="307850" y="1379588"/>
                  <a:pt x="307929" y="1379593"/>
                  <a:pt x="308008" y="1379602"/>
                </a:cubicBezTo>
                <a:cubicBezTo>
                  <a:pt x="309123" y="1379727"/>
                  <a:pt x="309926" y="1380734"/>
                  <a:pt x="309801" y="1381850"/>
                </a:cubicBezTo>
                <a:cubicBezTo>
                  <a:pt x="309807" y="1383017"/>
                  <a:pt x="308928" y="1383997"/>
                  <a:pt x="307770" y="1384113"/>
                </a:cubicBezTo>
                <a:cubicBezTo>
                  <a:pt x="306524" y="1384113"/>
                  <a:pt x="305513" y="1383100"/>
                  <a:pt x="305513" y="1381850"/>
                </a:cubicBezTo>
                <a:cubicBezTo>
                  <a:pt x="305494" y="1381691"/>
                  <a:pt x="305494" y="1381529"/>
                  <a:pt x="305513" y="1381370"/>
                </a:cubicBezTo>
                <a:cubicBezTo>
                  <a:pt x="305646" y="1380254"/>
                  <a:pt x="306656" y="1379457"/>
                  <a:pt x="307770" y="1379588"/>
                </a:cubicBezTo>
                <a:close/>
                <a:moveTo>
                  <a:pt x="1661179" y="1377337"/>
                </a:moveTo>
                <a:cubicBezTo>
                  <a:pt x="1665791" y="1377337"/>
                  <a:pt x="1669529" y="1381084"/>
                  <a:pt x="1669529" y="1385706"/>
                </a:cubicBezTo>
                <a:cubicBezTo>
                  <a:pt x="1669529" y="1390327"/>
                  <a:pt x="1665791" y="1394072"/>
                  <a:pt x="1661179" y="1394072"/>
                </a:cubicBezTo>
                <a:cubicBezTo>
                  <a:pt x="1656567" y="1394072"/>
                  <a:pt x="1652829" y="1390327"/>
                  <a:pt x="1652829" y="1385706"/>
                </a:cubicBezTo>
                <a:cubicBezTo>
                  <a:pt x="1652829" y="1381084"/>
                  <a:pt x="1656567" y="1377337"/>
                  <a:pt x="1661179" y="1377337"/>
                </a:cubicBezTo>
                <a:close/>
                <a:moveTo>
                  <a:pt x="3450154" y="1360601"/>
                </a:moveTo>
                <a:cubicBezTo>
                  <a:pt x="3463673" y="1361087"/>
                  <a:pt x="3474415" y="1372147"/>
                  <a:pt x="3474527" y="1385706"/>
                </a:cubicBezTo>
                <a:cubicBezTo>
                  <a:pt x="3474530" y="1386076"/>
                  <a:pt x="3474525" y="1386446"/>
                  <a:pt x="3474512" y="1386818"/>
                </a:cubicBezTo>
                <a:cubicBezTo>
                  <a:pt x="3474014" y="1400798"/>
                  <a:pt x="3462301" y="1411725"/>
                  <a:pt x="3448350" y="1411228"/>
                </a:cubicBezTo>
                <a:cubicBezTo>
                  <a:pt x="3434399" y="1410729"/>
                  <a:pt x="3423493" y="1398990"/>
                  <a:pt x="3423991" y="1385011"/>
                </a:cubicBezTo>
                <a:cubicBezTo>
                  <a:pt x="3424490" y="1371032"/>
                  <a:pt x="3436203" y="1360102"/>
                  <a:pt x="3450154" y="1360601"/>
                </a:cubicBezTo>
                <a:close/>
                <a:moveTo>
                  <a:pt x="6041650" y="1356945"/>
                </a:moveTo>
                <a:cubicBezTo>
                  <a:pt x="6076835" y="1356945"/>
                  <a:pt x="6105393" y="1385463"/>
                  <a:pt x="6105518" y="1420721"/>
                </a:cubicBezTo>
                <a:cubicBezTo>
                  <a:pt x="6105519" y="1420796"/>
                  <a:pt x="6105519" y="1420871"/>
                  <a:pt x="6105519" y="1420947"/>
                </a:cubicBezTo>
                <a:cubicBezTo>
                  <a:pt x="6105519" y="1456295"/>
                  <a:pt x="6076924" y="1484950"/>
                  <a:pt x="6041651" y="1484950"/>
                </a:cubicBezTo>
                <a:cubicBezTo>
                  <a:pt x="6006377" y="1484950"/>
                  <a:pt x="5977782" y="1456296"/>
                  <a:pt x="5977782" y="1420947"/>
                </a:cubicBezTo>
                <a:cubicBezTo>
                  <a:pt x="5977782" y="1385601"/>
                  <a:pt x="6006376" y="1356945"/>
                  <a:pt x="6041650" y="1356945"/>
                </a:cubicBezTo>
                <a:close/>
                <a:moveTo>
                  <a:pt x="6825898" y="1354217"/>
                </a:moveTo>
                <a:cubicBezTo>
                  <a:pt x="6869647" y="1354345"/>
                  <a:pt x="6905009" y="1389989"/>
                  <a:pt x="6904881" y="1433830"/>
                </a:cubicBezTo>
                <a:cubicBezTo>
                  <a:pt x="6904880" y="1477530"/>
                  <a:pt x="6869725" y="1513058"/>
                  <a:pt x="6826119" y="1513431"/>
                </a:cubicBezTo>
                <a:cubicBezTo>
                  <a:pt x="6782246" y="1513806"/>
                  <a:pt x="6746378" y="1478469"/>
                  <a:pt x="6746004" y="1434504"/>
                </a:cubicBezTo>
                <a:cubicBezTo>
                  <a:pt x="6745630" y="1390541"/>
                  <a:pt x="6780892" y="1354598"/>
                  <a:pt x="6824765" y="1354223"/>
                </a:cubicBezTo>
                <a:cubicBezTo>
                  <a:pt x="6825141" y="1354218"/>
                  <a:pt x="6825519" y="1354216"/>
                  <a:pt x="6825898" y="1354217"/>
                </a:cubicBezTo>
                <a:close/>
                <a:moveTo>
                  <a:pt x="4004428" y="1346126"/>
                </a:moveTo>
                <a:cubicBezTo>
                  <a:pt x="4022002" y="1346126"/>
                  <a:pt x="4036248" y="1360403"/>
                  <a:pt x="4036248" y="1378014"/>
                </a:cubicBezTo>
                <a:cubicBezTo>
                  <a:pt x="4036248" y="1378088"/>
                  <a:pt x="4036248" y="1378164"/>
                  <a:pt x="4036248" y="1378240"/>
                </a:cubicBezTo>
                <a:cubicBezTo>
                  <a:pt x="4036249" y="1395975"/>
                  <a:pt x="4021901" y="1410351"/>
                  <a:pt x="4004202" y="1410352"/>
                </a:cubicBezTo>
                <a:cubicBezTo>
                  <a:pt x="3986504" y="1410352"/>
                  <a:pt x="3972155" y="1395978"/>
                  <a:pt x="3972155" y="1378240"/>
                </a:cubicBezTo>
                <a:cubicBezTo>
                  <a:pt x="3972155" y="1360505"/>
                  <a:pt x="3986502" y="1346127"/>
                  <a:pt x="4004201" y="1346127"/>
                </a:cubicBezTo>
                <a:cubicBezTo>
                  <a:pt x="4004277" y="1346126"/>
                  <a:pt x="4004352" y="1346126"/>
                  <a:pt x="4004428" y="1346126"/>
                </a:cubicBezTo>
                <a:close/>
                <a:moveTo>
                  <a:pt x="738144" y="1338661"/>
                </a:moveTo>
                <a:cubicBezTo>
                  <a:pt x="740262" y="1338661"/>
                  <a:pt x="741980" y="1340382"/>
                  <a:pt x="741980" y="1342506"/>
                </a:cubicBezTo>
                <a:cubicBezTo>
                  <a:pt x="741980" y="1344629"/>
                  <a:pt x="740262" y="1346350"/>
                  <a:pt x="738144" y="1346350"/>
                </a:cubicBezTo>
                <a:cubicBezTo>
                  <a:pt x="736025" y="1346350"/>
                  <a:pt x="734307" y="1344629"/>
                  <a:pt x="734307" y="1342506"/>
                </a:cubicBezTo>
                <a:cubicBezTo>
                  <a:pt x="734307" y="1340382"/>
                  <a:pt x="736025" y="1338661"/>
                  <a:pt x="738144" y="1338661"/>
                </a:cubicBezTo>
                <a:close/>
                <a:moveTo>
                  <a:pt x="1189731" y="1334366"/>
                </a:moveTo>
                <a:cubicBezTo>
                  <a:pt x="1193133" y="1334489"/>
                  <a:pt x="1195827" y="1337289"/>
                  <a:pt x="1195825" y="1340699"/>
                </a:cubicBezTo>
                <a:cubicBezTo>
                  <a:pt x="1195825" y="1344073"/>
                  <a:pt x="1193097" y="1346807"/>
                  <a:pt x="1189731" y="1346807"/>
                </a:cubicBezTo>
                <a:cubicBezTo>
                  <a:pt x="1186366" y="1346807"/>
                  <a:pt x="1183638" y="1344073"/>
                  <a:pt x="1183638" y="1340699"/>
                </a:cubicBezTo>
                <a:cubicBezTo>
                  <a:pt x="1183636" y="1337289"/>
                  <a:pt x="1186330" y="1334489"/>
                  <a:pt x="1189731" y="1334366"/>
                </a:cubicBezTo>
                <a:close/>
                <a:moveTo>
                  <a:pt x="1836759" y="1330297"/>
                </a:moveTo>
                <a:cubicBezTo>
                  <a:pt x="1842280" y="1330420"/>
                  <a:pt x="1846691" y="1334940"/>
                  <a:pt x="1846689" y="1340474"/>
                </a:cubicBezTo>
                <a:cubicBezTo>
                  <a:pt x="1846689" y="1340550"/>
                  <a:pt x="1846689" y="1340623"/>
                  <a:pt x="1846687" y="1340697"/>
                </a:cubicBezTo>
                <a:cubicBezTo>
                  <a:pt x="1846562" y="1346316"/>
                  <a:pt x="1841915" y="1350771"/>
                  <a:pt x="1836308" y="1350645"/>
                </a:cubicBezTo>
                <a:cubicBezTo>
                  <a:pt x="1830701" y="1350524"/>
                  <a:pt x="1826256" y="1345866"/>
                  <a:pt x="1826381" y="1340245"/>
                </a:cubicBezTo>
                <a:cubicBezTo>
                  <a:pt x="1826505" y="1334627"/>
                  <a:pt x="1831152" y="1330172"/>
                  <a:pt x="1836759" y="1330297"/>
                </a:cubicBezTo>
                <a:close/>
                <a:moveTo>
                  <a:pt x="5729761" y="1322347"/>
                </a:moveTo>
                <a:cubicBezTo>
                  <a:pt x="5762043" y="1322473"/>
                  <a:pt x="5788110" y="1348801"/>
                  <a:pt x="5787985" y="1381150"/>
                </a:cubicBezTo>
                <a:cubicBezTo>
                  <a:pt x="5787986" y="1381225"/>
                  <a:pt x="5787986" y="1381302"/>
                  <a:pt x="5787986" y="1381377"/>
                </a:cubicBezTo>
                <a:cubicBezTo>
                  <a:pt x="5787986" y="1413975"/>
                  <a:pt x="5761614" y="1440404"/>
                  <a:pt x="5729083" y="1440404"/>
                </a:cubicBezTo>
                <a:cubicBezTo>
                  <a:pt x="5696551" y="1440404"/>
                  <a:pt x="5670179" y="1413977"/>
                  <a:pt x="5670179" y="1381378"/>
                </a:cubicBezTo>
                <a:cubicBezTo>
                  <a:pt x="5670179" y="1348777"/>
                  <a:pt x="5696550" y="1322350"/>
                  <a:pt x="5729082" y="1322350"/>
                </a:cubicBezTo>
                <a:cubicBezTo>
                  <a:pt x="5729308" y="1322347"/>
                  <a:pt x="5729535" y="1322347"/>
                  <a:pt x="5729761" y="1322347"/>
                </a:cubicBezTo>
                <a:close/>
                <a:moveTo>
                  <a:pt x="3274574" y="1316954"/>
                </a:moveTo>
                <a:cubicBezTo>
                  <a:pt x="3287536" y="1316954"/>
                  <a:pt x="3298045" y="1327483"/>
                  <a:pt x="3298045" y="1340474"/>
                </a:cubicBezTo>
                <a:cubicBezTo>
                  <a:pt x="3298045" y="1353465"/>
                  <a:pt x="3287536" y="1363996"/>
                  <a:pt x="3274574" y="1363996"/>
                </a:cubicBezTo>
                <a:cubicBezTo>
                  <a:pt x="3261611" y="1363996"/>
                  <a:pt x="3251103" y="1353465"/>
                  <a:pt x="3251103" y="1340474"/>
                </a:cubicBezTo>
                <a:cubicBezTo>
                  <a:pt x="3251103" y="1327483"/>
                  <a:pt x="3261611" y="1316954"/>
                  <a:pt x="3274574" y="1316954"/>
                </a:cubicBezTo>
                <a:close/>
                <a:moveTo>
                  <a:pt x="4373189" y="1304961"/>
                </a:moveTo>
                <a:cubicBezTo>
                  <a:pt x="4393879" y="1304961"/>
                  <a:pt x="4410652" y="1321770"/>
                  <a:pt x="4410652" y="1342505"/>
                </a:cubicBezTo>
                <a:cubicBezTo>
                  <a:pt x="4410652" y="1363239"/>
                  <a:pt x="4393879" y="1380048"/>
                  <a:pt x="4373189" y="1380048"/>
                </a:cubicBezTo>
                <a:cubicBezTo>
                  <a:pt x="4352499" y="1380048"/>
                  <a:pt x="4335726" y="1363239"/>
                  <a:pt x="4335726" y="1342505"/>
                </a:cubicBezTo>
                <a:cubicBezTo>
                  <a:pt x="4335726" y="1321770"/>
                  <a:pt x="4352499" y="1304961"/>
                  <a:pt x="4373189" y="1304961"/>
                </a:cubicBezTo>
                <a:close/>
                <a:moveTo>
                  <a:pt x="6530927" y="1303792"/>
                </a:moveTo>
                <a:cubicBezTo>
                  <a:pt x="6572059" y="1303792"/>
                  <a:pt x="6605402" y="1337206"/>
                  <a:pt x="6605402" y="1378423"/>
                </a:cubicBezTo>
                <a:cubicBezTo>
                  <a:pt x="6605402" y="1419642"/>
                  <a:pt x="6572059" y="1453055"/>
                  <a:pt x="6530927" y="1453055"/>
                </a:cubicBezTo>
                <a:cubicBezTo>
                  <a:pt x="6489795" y="1453055"/>
                  <a:pt x="6456452" y="1419642"/>
                  <a:pt x="6456452" y="1378423"/>
                </a:cubicBezTo>
                <a:cubicBezTo>
                  <a:pt x="6456452" y="1337206"/>
                  <a:pt x="6489795" y="1303792"/>
                  <a:pt x="6530927" y="1303792"/>
                </a:cubicBezTo>
                <a:close/>
                <a:moveTo>
                  <a:pt x="5406809" y="1297253"/>
                </a:moveTo>
                <a:cubicBezTo>
                  <a:pt x="5436422" y="1297376"/>
                  <a:pt x="5460398" y="1321403"/>
                  <a:pt x="5460521" y="1351079"/>
                </a:cubicBezTo>
                <a:cubicBezTo>
                  <a:pt x="5460521" y="1380805"/>
                  <a:pt x="5436474" y="1404904"/>
                  <a:pt x="5406809" y="1404904"/>
                </a:cubicBezTo>
                <a:cubicBezTo>
                  <a:pt x="5377145" y="1404904"/>
                  <a:pt x="5353097" y="1380805"/>
                  <a:pt x="5353097" y="1351079"/>
                </a:cubicBezTo>
                <a:cubicBezTo>
                  <a:pt x="5353097" y="1321351"/>
                  <a:pt x="5377145" y="1297253"/>
                  <a:pt x="5406809" y="1297253"/>
                </a:cubicBezTo>
                <a:close/>
                <a:moveTo>
                  <a:pt x="2014370" y="1293207"/>
                </a:moveTo>
                <a:cubicBezTo>
                  <a:pt x="2020852" y="1293207"/>
                  <a:pt x="2026106" y="1298472"/>
                  <a:pt x="2026106" y="1304965"/>
                </a:cubicBezTo>
                <a:cubicBezTo>
                  <a:pt x="2026106" y="1311463"/>
                  <a:pt x="2020852" y="1316726"/>
                  <a:pt x="2014370" y="1316726"/>
                </a:cubicBezTo>
                <a:cubicBezTo>
                  <a:pt x="2007889" y="1316726"/>
                  <a:pt x="2002635" y="1311463"/>
                  <a:pt x="2002635" y="1304965"/>
                </a:cubicBezTo>
                <a:cubicBezTo>
                  <a:pt x="2002635" y="1298472"/>
                  <a:pt x="2007889" y="1293207"/>
                  <a:pt x="2014370" y="1293207"/>
                </a:cubicBezTo>
                <a:close/>
                <a:moveTo>
                  <a:pt x="4729540" y="1285505"/>
                </a:moveTo>
                <a:cubicBezTo>
                  <a:pt x="4753295" y="1285629"/>
                  <a:pt x="4772522" y="1304897"/>
                  <a:pt x="4772645" y="1328704"/>
                </a:cubicBezTo>
                <a:cubicBezTo>
                  <a:pt x="4772645" y="1352559"/>
                  <a:pt x="4753347" y="1371898"/>
                  <a:pt x="4729540" y="1371898"/>
                </a:cubicBezTo>
                <a:cubicBezTo>
                  <a:pt x="4705734" y="1371898"/>
                  <a:pt x="4686435" y="1352559"/>
                  <a:pt x="4686435" y="1328704"/>
                </a:cubicBezTo>
                <a:cubicBezTo>
                  <a:pt x="4686435" y="1304844"/>
                  <a:pt x="4705734" y="1285505"/>
                  <a:pt x="4729540" y="1285505"/>
                </a:cubicBezTo>
                <a:close/>
                <a:moveTo>
                  <a:pt x="5073929" y="1284370"/>
                </a:moveTo>
                <a:cubicBezTo>
                  <a:pt x="5074005" y="1284370"/>
                  <a:pt x="5074080" y="1284370"/>
                  <a:pt x="5074156" y="1284370"/>
                </a:cubicBezTo>
                <a:cubicBezTo>
                  <a:pt x="5100704" y="1284495"/>
                  <a:pt x="5122124" y="1306162"/>
                  <a:pt x="5122000" y="1332767"/>
                </a:cubicBezTo>
                <a:cubicBezTo>
                  <a:pt x="5122000" y="1332842"/>
                  <a:pt x="5121999" y="1332916"/>
                  <a:pt x="5121999" y="1332992"/>
                </a:cubicBezTo>
                <a:cubicBezTo>
                  <a:pt x="5121874" y="1359720"/>
                  <a:pt x="5100151" y="1381288"/>
                  <a:pt x="5073478" y="1381164"/>
                </a:cubicBezTo>
                <a:cubicBezTo>
                  <a:pt x="5046805" y="1381038"/>
                  <a:pt x="5025284" y="1359269"/>
                  <a:pt x="5025409" y="1332541"/>
                </a:cubicBezTo>
                <a:cubicBezTo>
                  <a:pt x="5025533" y="1305811"/>
                  <a:pt x="5047257" y="1284245"/>
                  <a:pt x="5073929" y="1284370"/>
                </a:cubicBezTo>
                <a:close/>
                <a:moveTo>
                  <a:pt x="3096963" y="1283029"/>
                </a:moveTo>
                <a:cubicBezTo>
                  <a:pt x="3109427" y="1283029"/>
                  <a:pt x="3119531" y="1293156"/>
                  <a:pt x="3119531" y="1305646"/>
                </a:cubicBezTo>
                <a:cubicBezTo>
                  <a:pt x="3119531" y="1318136"/>
                  <a:pt x="3109427" y="1328260"/>
                  <a:pt x="3096963" y="1328260"/>
                </a:cubicBezTo>
                <a:cubicBezTo>
                  <a:pt x="3084499" y="1328260"/>
                  <a:pt x="3074395" y="1318136"/>
                  <a:pt x="3074395" y="1305646"/>
                </a:cubicBezTo>
                <a:cubicBezTo>
                  <a:pt x="3074395" y="1293156"/>
                  <a:pt x="3084499" y="1283029"/>
                  <a:pt x="3096963" y="1283029"/>
                </a:cubicBezTo>
                <a:close/>
                <a:moveTo>
                  <a:pt x="456945" y="1275330"/>
                </a:moveTo>
                <a:cubicBezTo>
                  <a:pt x="458565" y="1275330"/>
                  <a:pt x="459878" y="1276645"/>
                  <a:pt x="459878" y="1278271"/>
                </a:cubicBezTo>
                <a:cubicBezTo>
                  <a:pt x="459760" y="1279805"/>
                  <a:pt x="458481" y="1280988"/>
                  <a:pt x="456945" y="1280983"/>
                </a:cubicBezTo>
                <a:cubicBezTo>
                  <a:pt x="455449" y="1280983"/>
                  <a:pt x="454236" y="1279769"/>
                  <a:pt x="454236" y="1278271"/>
                </a:cubicBezTo>
                <a:cubicBezTo>
                  <a:pt x="454230" y="1278192"/>
                  <a:pt x="454227" y="1278114"/>
                  <a:pt x="454227" y="1278035"/>
                </a:cubicBezTo>
                <a:cubicBezTo>
                  <a:pt x="454232" y="1276536"/>
                  <a:pt x="455449" y="1275325"/>
                  <a:pt x="456945" y="1275330"/>
                </a:cubicBezTo>
                <a:close/>
                <a:moveTo>
                  <a:pt x="3838100" y="1274887"/>
                </a:moveTo>
                <a:cubicBezTo>
                  <a:pt x="3855087" y="1275010"/>
                  <a:pt x="3868793" y="1288847"/>
                  <a:pt x="3868793" y="1305869"/>
                </a:cubicBezTo>
                <a:cubicBezTo>
                  <a:pt x="3868793" y="1305944"/>
                  <a:pt x="3868793" y="1306019"/>
                  <a:pt x="3868792" y="1306095"/>
                </a:cubicBezTo>
                <a:cubicBezTo>
                  <a:pt x="3868667" y="1323206"/>
                  <a:pt x="3854724" y="1336978"/>
                  <a:pt x="3837649" y="1336852"/>
                </a:cubicBezTo>
                <a:cubicBezTo>
                  <a:pt x="3820573" y="1336726"/>
                  <a:pt x="3806832" y="1322755"/>
                  <a:pt x="3806957" y="1305644"/>
                </a:cubicBezTo>
                <a:cubicBezTo>
                  <a:pt x="3807082" y="1288531"/>
                  <a:pt x="3821025" y="1274762"/>
                  <a:pt x="3838100" y="1274887"/>
                </a:cubicBezTo>
                <a:close/>
                <a:moveTo>
                  <a:pt x="1357864" y="1266519"/>
                </a:moveTo>
                <a:cubicBezTo>
                  <a:pt x="1361852" y="1266519"/>
                  <a:pt x="1365086" y="1269759"/>
                  <a:pt x="1365086" y="1273757"/>
                </a:cubicBezTo>
                <a:cubicBezTo>
                  <a:pt x="1365086" y="1277753"/>
                  <a:pt x="1361852" y="1280995"/>
                  <a:pt x="1357864" y="1280995"/>
                </a:cubicBezTo>
                <a:cubicBezTo>
                  <a:pt x="1353875" y="1280995"/>
                  <a:pt x="1350642" y="1277753"/>
                  <a:pt x="1350642" y="1273757"/>
                </a:cubicBezTo>
                <a:cubicBezTo>
                  <a:pt x="1350642" y="1269759"/>
                  <a:pt x="1353875" y="1266519"/>
                  <a:pt x="1357864" y="1266519"/>
                </a:cubicBezTo>
                <a:close/>
                <a:moveTo>
                  <a:pt x="2193787" y="1266067"/>
                </a:moveTo>
                <a:cubicBezTo>
                  <a:pt x="2201265" y="1266067"/>
                  <a:pt x="2207328" y="1272141"/>
                  <a:pt x="2207328" y="1279637"/>
                </a:cubicBezTo>
                <a:cubicBezTo>
                  <a:pt x="2207328" y="1287134"/>
                  <a:pt x="2201265" y="1293209"/>
                  <a:pt x="2193787" y="1293209"/>
                </a:cubicBezTo>
                <a:cubicBezTo>
                  <a:pt x="2186309" y="1293209"/>
                  <a:pt x="2180246" y="1287133"/>
                  <a:pt x="2180246" y="1279637"/>
                </a:cubicBezTo>
                <a:cubicBezTo>
                  <a:pt x="2180246" y="1272141"/>
                  <a:pt x="2186309" y="1266067"/>
                  <a:pt x="2193787" y="1266067"/>
                </a:cubicBezTo>
                <a:close/>
                <a:moveTo>
                  <a:pt x="2917546" y="1259282"/>
                </a:moveTo>
                <a:cubicBezTo>
                  <a:pt x="2928675" y="1259406"/>
                  <a:pt x="2937632" y="1268484"/>
                  <a:pt x="2937632" y="1279637"/>
                </a:cubicBezTo>
                <a:cubicBezTo>
                  <a:pt x="2937632" y="1279712"/>
                  <a:pt x="2937631" y="1279786"/>
                  <a:pt x="2937630" y="1279862"/>
                </a:cubicBezTo>
                <a:cubicBezTo>
                  <a:pt x="2937506" y="1291103"/>
                  <a:pt x="2928311" y="1300116"/>
                  <a:pt x="2917095" y="1299992"/>
                </a:cubicBezTo>
                <a:cubicBezTo>
                  <a:pt x="2905878" y="1299865"/>
                  <a:pt x="2896886" y="1290651"/>
                  <a:pt x="2897010" y="1279411"/>
                </a:cubicBezTo>
                <a:cubicBezTo>
                  <a:pt x="2897135" y="1268168"/>
                  <a:pt x="2906329" y="1259157"/>
                  <a:pt x="2917546" y="1259282"/>
                </a:cubicBezTo>
                <a:close/>
                <a:moveTo>
                  <a:pt x="6229418" y="1259241"/>
                </a:moveTo>
                <a:cubicBezTo>
                  <a:pt x="6267807" y="1259241"/>
                  <a:pt x="6298927" y="1290428"/>
                  <a:pt x="6298927" y="1328897"/>
                </a:cubicBezTo>
                <a:cubicBezTo>
                  <a:pt x="6298927" y="1367369"/>
                  <a:pt x="6267807" y="1398555"/>
                  <a:pt x="6229418" y="1398555"/>
                </a:cubicBezTo>
                <a:cubicBezTo>
                  <a:pt x="6191027" y="1398555"/>
                  <a:pt x="6159907" y="1367369"/>
                  <a:pt x="6159907" y="1328897"/>
                </a:cubicBezTo>
                <a:cubicBezTo>
                  <a:pt x="6159907" y="1290428"/>
                  <a:pt x="6191028" y="1259241"/>
                  <a:pt x="6229418" y="1259241"/>
                </a:cubicBezTo>
                <a:close/>
                <a:moveTo>
                  <a:pt x="7009146" y="1259236"/>
                </a:moveTo>
                <a:cubicBezTo>
                  <a:pt x="7024432" y="1259255"/>
                  <a:pt x="7039421" y="1263480"/>
                  <a:pt x="7052477" y="1271448"/>
                </a:cubicBezTo>
                <a:lnTo>
                  <a:pt x="7052477" y="1417546"/>
                </a:lnTo>
                <a:cubicBezTo>
                  <a:pt x="7039420" y="1425514"/>
                  <a:pt x="7024432" y="1429739"/>
                  <a:pt x="7009146" y="1429758"/>
                </a:cubicBezTo>
                <a:cubicBezTo>
                  <a:pt x="6962156" y="1429758"/>
                  <a:pt x="6924063" y="1391586"/>
                  <a:pt x="6924063" y="1344498"/>
                </a:cubicBezTo>
                <a:cubicBezTo>
                  <a:pt x="6924063" y="1297408"/>
                  <a:pt x="6962155" y="1259236"/>
                  <a:pt x="7009146" y="1259236"/>
                </a:cubicBezTo>
                <a:close/>
                <a:moveTo>
                  <a:pt x="897249" y="1250683"/>
                </a:moveTo>
                <a:cubicBezTo>
                  <a:pt x="899991" y="1250683"/>
                  <a:pt x="902214" y="1252912"/>
                  <a:pt x="902214" y="1255659"/>
                </a:cubicBezTo>
                <a:cubicBezTo>
                  <a:pt x="902214" y="1258407"/>
                  <a:pt x="899991" y="1260636"/>
                  <a:pt x="897249" y="1260636"/>
                </a:cubicBezTo>
                <a:cubicBezTo>
                  <a:pt x="894507" y="1260636"/>
                  <a:pt x="892284" y="1258407"/>
                  <a:pt x="892284" y="1255659"/>
                </a:cubicBezTo>
                <a:cubicBezTo>
                  <a:pt x="892284" y="1252912"/>
                  <a:pt x="894507" y="1250683"/>
                  <a:pt x="897249" y="1250683"/>
                </a:cubicBezTo>
                <a:close/>
                <a:moveTo>
                  <a:pt x="2374558" y="1249108"/>
                </a:moveTo>
                <a:cubicBezTo>
                  <a:pt x="2382908" y="1249108"/>
                  <a:pt x="2389678" y="1255891"/>
                  <a:pt x="2389678" y="1264258"/>
                </a:cubicBezTo>
                <a:cubicBezTo>
                  <a:pt x="2389678" y="1272627"/>
                  <a:pt x="2382909" y="1279413"/>
                  <a:pt x="2374558" y="1279413"/>
                </a:cubicBezTo>
                <a:cubicBezTo>
                  <a:pt x="2366207" y="1279413"/>
                  <a:pt x="2359437" y="1272627"/>
                  <a:pt x="2359437" y="1264258"/>
                </a:cubicBezTo>
                <a:cubicBezTo>
                  <a:pt x="2359437" y="1255891"/>
                  <a:pt x="2366207" y="1249108"/>
                  <a:pt x="2374558" y="1249108"/>
                </a:cubicBezTo>
                <a:close/>
                <a:moveTo>
                  <a:pt x="2736776" y="1245713"/>
                </a:moveTo>
                <a:cubicBezTo>
                  <a:pt x="2746996" y="1245713"/>
                  <a:pt x="2755282" y="1254016"/>
                  <a:pt x="2755282" y="1264258"/>
                </a:cubicBezTo>
                <a:cubicBezTo>
                  <a:pt x="2755282" y="1274502"/>
                  <a:pt x="2746996" y="1282804"/>
                  <a:pt x="2736776" y="1282804"/>
                </a:cubicBezTo>
                <a:cubicBezTo>
                  <a:pt x="2726555" y="1282804"/>
                  <a:pt x="2718270" y="1274502"/>
                  <a:pt x="2718270" y="1264258"/>
                </a:cubicBezTo>
                <a:cubicBezTo>
                  <a:pt x="2718270" y="1254016"/>
                  <a:pt x="2726555" y="1245713"/>
                  <a:pt x="2736776" y="1245713"/>
                </a:cubicBezTo>
                <a:close/>
                <a:moveTo>
                  <a:pt x="2555779" y="1242547"/>
                </a:moveTo>
                <a:cubicBezTo>
                  <a:pt x="2565003" y="1242547"/>
                  <a:pt x="2572480" y="1250040"/>
                  <a:pt x="2572480" y="1259285"/>
                </a:cubicBezTo>
                <a:cubicBezTo>
                  <a:pt x="2572480" y="1268526"/>
                  <a:pt x="2565003" y="1276020"/>
                  <a:pt x="2555779" y="1276020"/>
                </a:cubicBezTo>
                <a:cubicBezTo>
                  <a:pt x="2546556" y="1276020"/>
                  <a:pt x="2539079" y="1268526"/>
                  <a:pt x="2539079" y="1259285"/>
                </a:cubicBezTo>
                <a:cubicBezTo>
                  <a:pt x="2539079" y="1250040"/>
                  <a:pt x="2546556" y="1242547"/>
                  <a:pt x="2555779" y="1242547"/>
                </a:cubicBezTo>
                <a:close/>
                <a:moveTo>
                  <a:pt x="5919106" y="1222610"/>
                </a:moveTo>
                <a:cubicBezTo>
                  <a:pt x="5954665" y="1222610"/>
                  <a:pt x="5983526" y="1251429"/>
                  <a:pt x="5983651" y="1287064"/>
                </a:cubicBezTo>
                <a:cubicBezTo>
                  <a:pt x="5983652" y="1287139"/>
                  <a:pt x="5983652" y="1287214"/>
                  <a:pt x="5983652" y="1287288"/>
                </a:cubicBezTo>
                <a:cubicBezTo>
                  <a:pt x="5983652" y="1323012"/>
                  <a:pt x="5954754" y="1351972"/>
                  <a:pt x="5919107" y="1351972"/>
                </a:cubicBezTo>
                <a:cubicBezTo>
                  <a:pt x="5883459" y="1351972"/>
                  <a:pt x="5854561" y="1323013"/>
                  <a:pt x="5854561" y="1287289"/>
                </a:cubicBezTo>
                <a:cubicBezTo>
                  <a:pt x="5854561" y="1251568"/>
                  <a:pt x="5883458" y="1222610"/>
                  <a:pt x="5919106" y="1222610"/>
                </a:cubicBezTo>
                <a:close/>
                <a:moveTo>
                  <a:pt x="181614" y="1221275"/>
                </a:moveTo>
                <a:cubicBezTo>
                  <a:pt x="182860" y="1221275"/>
                  <a:pt x="183871" y="1222288"/>
                  <a:pt x="183871" y="1223537"/>
                </a:cubicBezTo>
                <a:cubicBezTo>
                  <a:pt x="183890" y="1223696"/>
                  <a:pt x="183890" y="1223858"/>
                  <a:pt x="183871" y="1224017"/>
                </a:cubicBezTo>
                <a:cubicBezTo>
                  <a:pt x="183738" y="1225134"/>
                  <a:pt x="182728" y="1225931"/>
                  <a:pt x="181614" y="1225798"/>
                </a:cubicBezTo>
                <a:cubicBezTo>
                  <a:pt x="180367" y="1225798"/>
                  <a:pt x="179357" y="1224787"/>
                  <a:pt x="179357" y="1223537"/>
                </a:cubicBezTo>
                <a:cubicBezTo>
                  <a:pt x="179462" y="1222335"/>
                  <a:pt x="180414" y="1221382"/>
                  <a:pt x="181614" y="1221275"/>
                </a:cubicBezTo>
                <a:close/>
                <a:moveTo>
                  <a:pt x="4214085" y="1218569"/>
                </a:moveTo>
                <a:cubicBezTo>
                  <a:pt x="4214236" y="1218569"/>
                  <a:pt x="4214387" y="1218569"/>
                  <a:pt x="4214538" y="1218569"/>
                </a:cubicBezTo>
                <a:cubicBezTo>
                  <a:pt x="4234854" y="1218695"/>
                  <a:pt x="4251221" y="1235301"/>
                  <a:pt x="4251096" y="1255659"/>
                </a:cubicBezTo>
                <a:cubicBezTo>
                  <a:pt x="4251096" y="1276142"/>
                  <a:pt x="4234526" y="1292749"/>
                  <a:pt x="4214085" y="1292749"/>
                </a:cubicBezTo>
                <a:cubicBezTo>
                  <a:pt x="4193644" y="1292749"/>
                  <a:pt x="4177073" y="1276142"/>
                  <a:pt x="4177073" y="1255659"/>
                </a:cubicBezTo>
                <a:cubicBezTo>
                  <a:pt x="4177073" y="1235174"/>
                  <a:pt x="4193644" y="1218569"/>
                  <a:pt x="4214085" y="1218569"/>
                </a:cubicBezTo>
                <a:close/>
                <a:moveTo>
                  <a:pt x="3668162" y="1213374"/>
                </a:moveTo>
                <a:cubicBezTo>
                  <a:pt x="3684241" y="1213374"/>
                  <a:pt x="3697275" y="1226436"/>
                  <a:pt x="3697275" y="1242547"/>
                </a:cubicBezTo>
                <a:cubicBezTo>
                  <a:pt x="3697275" y="1258657"/>
                  <a:pt x="3684241" y="1271719"/>
                  <a:pt x="3668162" y="1271719"/>
                </a:cubicBezTo>
                <a:cubicBezTo>
                  <a:pt x="3652083" y="1271719"/>
                  <a:pt x="3639049" y="1258657"/>
                  <a:pt x="3639049" y="1242547"/>
                </a:cubicBezTo>
                <a:cubicBezTo>
                  <a:pt x="3639049" y="1226436"/>
                  <a:pt x="3652083" y="1213374"/>
                  <a:pt x="3668162" y="1213374"/>
                </a:cubicBezTo>
                <a:close/>
                <a:moveTo>
                  <a:pt x="6716663" y="1207674"/>
                </a:moveTo>
                <a:cubicBezTo>
                  <a:pt x="6717042" y="1207674"/>
                  <a:pt x="6717421" y="1207677"/>
                  <a:pt x="6717799" y="1207683"/>
                </a:cubicBezTo>
                <a:cubicBezTo>
                  <a:pt x="6762042" y="1208307"/>
                  <a:pt x="6797403" y="1244755"/>
                  <a:pt x="6796779" y="1289090"/>
                </a:cubicBezTo>
                <a:cubicBezTo>
                  <a:pt x="6796163" y="1332983"/>
                  <a:pt x="6760483" y="1368241"/>
                  <a:pt x="6716679" y="1368246"/>
                </a:cubicBezTo>
                <a:cubicBezTo>
                  <a:pt x="6672431" y="1368250"/>
                  <a:pt x="6636557" y="1332308"/>
                  <a:pt x="6636553" y="1287968"/>
                </a:cubicBezTo>
                <a:cubicBezTo>
                  <a:pt x="6636549" y="1243628"/>
                  <a:pt x="6672415" y="1207678"/>
                  <a:pt x="6716663" y="1207674"/>
                </a:cubicBezTo>
                <a:close/>
                <a:moveTo>
                  <a:pt x="1529381" y="1205233"/>
                </a:moveTo>
                <a:cubicBezTo>
                  <a:pt x="1534367" y="1205233"/>
                  <a:pt x="1538408" y="1209284"/>
                  <a:pt x="1538408" y="1214278"/>
                </a:cubicBezTo>
                <a:cubicBezTo>
                  <a:pt x="1538408" y="1219275"/>
                  <a:pt x="1534367" y="1223324"/>
                  <a:pt x="1529381" y="1223324"/>
                </a:cubicBezTo>
                <a:cubicBezTo>
                  <a:pt x="1524396" y="1223324"/>
                  <a:pt x="1520354" y="1219275"/>
                  <a:pt x="1520354" y="1214278"/>
                </a:cubicBezTo>
                <a:cubicBezTo>
                  <a:pt x="1520354" y="1209284"/>
                  <a:pt x="1524396" y="1205233"/>
                  <a:pt x="1529381" y="1205233"/>
                </a:cubicBezTo>
                <a:close/>
                <a:moveTo>
                  <a:pt x="5599767" y="1195249"/>
                </a:moveTo>
                <a:cubicBezTo>
                  <a:pt x="5632174" y="1195249"/>
                  <a:pt x="5658444" y="1221576"/>
                  <a:pt x="5658444" y="1254050"/>
                </a:cubicBezTo>
                <a:cubicBezTo>
                  <a:pt x="5658445" y="1254201"/>
                  <a:pt x="5658445" y="1254351"/>
                  <a:pt x="5658444" y="1254502"/>
                </a:cubicBezTo>
                <a:cubicBezTo>
                  <a:pt x="5658320" y="1287100"/>
                  <a:pt x="5631848" y="1313428"/>
                  <a:pt x="5599317" y="1313304"/>
                </a:cubicBezTo>
                <a:cubicBezTo>
                  <a:pt x="5566785" y="1313178"/>
                  <a:pt x="5540514" y="1286650"/>
                  <a:pt x="5540638" y="1254050"/>
                </a:cubicBezTo>
                <a:cubicBezTo>
                  <a:pt x="5540763" y="1221453"/>
                  <a:pt x="5567235" y="1195127"/>
                  <a:pt x="5599767" y="1195249"/>
                </a:cubicBezTo>
                <a:close/>
                <a:moveTo>
                  <a:pt x="4577882" y="1186677"/>
                </a:moveTo>
                <a:cubicBezTo>
                  <a:pt x="4601439" y="1186677"/>
                  <a:pt x="4620535" y="1205814"/>
                  <a:pt x="4620535" y="1229419"/>
                </a:cubicBezTo>
                <a:cubicBezTo>
                  <a:pt x="4620535" y="1253027"/>
                  <a:pt x="4601439" y="1272163"/>
                  <a:pt x="4577882" y="1272163"/>
                </a:cubicBezTo>
                <a:cubicBezTo>
                  <a:pt x="4554325" y="1272163"/>
                  <a:pt x="4535228" y="1253027"/>
                  <a:pt x="4535228" y="1229419"/>
                </a:cubicBezTo>
                <a:cubicBezTo>
                  <a:pt x="4535228" y="1205814"/>
                  <a:pt x="4554325" y="1186677"/>
                  <a:pt x="4577882" y="1186677"/>
                </a:cubicBezTo>
                <a:close/>
                <a:moveTo>
                  <a:pt x="611086" y="1178537"/>
                </a:moveTo>
                <a:cubicBezTo>
                  <a:pt x="613205" y="1178537"/>
                  <a:pt x="614922" y="1180259"/>
                  <a:pt x="614922" y="1182382"/>
                </a:cubicBezTo>
                <a:cubicBezTo>
                  <a:pt x="614922" y="1184505"/>
                  <a:pt x="613205" y="1186226"/>
                  <a:pt x="611086" y="1186226"/>
                </a:cubicBezTo>
                <a:cubicBezTo>
                  <a:pt x="608967" y="1186226"/>
                  <a:pt x="607249" y="1184505"/>
                  <a:pt x="607249" y="1182382"/>
                </a:cubicBezTo>
                <a:cubicBezTo>
                  <a:pt x="607249" y="1180259"/>
                  <a:pt x="608967" y="1178537"/>
                  <a:pt x="611086" y="1178537"/>
                </a:cubicBezTo>
                <a:close/>
                <a:moveTo>
                  <a:pt x="5270046" y="1178522"/>
                </a:moveTo>
                <a:cubicBezTo>
                  <a:pt x="5299461" y="1178522"/>
                  <a:pt x="5323306" y="1202417"/>
                  <a:pt x="5323306" y="1231895"/>
                </a:cubicBezTo>
                <a:cubicBezTo>
                  <a:pt x="5323306" y="1261372"/>
                  <a:pt x="5299461" y="1285266"/>
                  <a:pt x="5270046" y="1285266"/>
                </a:cubicBezTo>
                <a:cubicBezTo>
                  <a:pt x="5240631" y="1285266"/>
                  <a:pt x="5216785" y="1261372"/>
                  <a:pt x="5216785" y="1231895"/>
                </a:cubicBezTo>
                <a:cubicBezTo>
                  <a:pt x="5216785" y="1202417"/>
                  <a:pt x="5240631" y="1178522"/>
                  <a:pt x="5270046" y="1178522"/>
                </a:cubicBezTo>
                <a:close/>
                <a:moveTo>
                  <a:pt x="4929719" y="1176041"/>
                </a:moveTo>
                <a:cubicBezTo>
                  <a:pt x="4956018" y="1176041"/>
                  <a:pt x="4977337" y="1197405"/>
                  <a:pt x="4977337" y="1223761"/>
                </a:cubicBezTo>
                <a:cubicBezTo>
                  <a:pt x="4977337" y="1250114"/>
                  <a:pt x="4956018" y="1271478"/>
                  <a:pt x="4929719" y="1271478"/>
                </a:cubicBezTo>
                <a:cubicBezTo>
                  <a:pt x="4903419" y="1271478"/>
                  <a:pt x="4882100" y="1250114"/>
                  <a:pt x="4882100" y="1223761"/>
                </a:cubicBezTo>
                <a:cubicBezTo>
                  <a:pt x="4882100" y="1197405"/>
                  <a:pt x="4903420" y="1176041"/>
                  <a:pt x="4929719" y="1176041"/>
                </a:cubicBezTo>
                <a:close/>
                <a:moveTo>
                  <a:pt x="1059739" y="1170626"/>
                </a:moveTo>
                <a:cubicBezTo>
                  <a:pt x="1063105" y="1170626"/>
                  <a:pt x="1065833" y="1173361"/>
                  <a:pt x="1065833" y="1176733"/>
                </a:cubicBezTo>
                <a:cubicBezTo>
                  <a:pt x="1065833" y="1180105"/>
                  <a:pt x="1063105" y="1182838"/>
                  <a:pt x="1059739" y="1182838"/>
                </a:cubicBezTo>
                <a:cubicBezTo>
                  <a:pt x="1056374" y="1182838"/>
                  <a:pt x="1053646" y="1180105"/>
                  <a:pt x="1053646" y="1176733"/>
                </a:cubicBezTo>
                <a:cubicBezTo>
                  <a:pt x="1053646" y="1173361"/>
                  <a:pt x="1056374" y="1170626"/>
                  <a:pt x="1059739" y="1170626"/>
                </a:cubicBezTo>
                <a:close/>
                <a:moveTo>
                  <a:pt x="6416733" y="1162218"/>
                </a:moveTo>
                <a:cubicBezTo>
                  <a:pt x="6458062" y="1162342"/>
                  <a:pt x="6491535" y="1195887"/>
                  <a:pt x="6491659" y="1237303"/>
                </a:cubicBezTo>
                <a:cubicBezTo>
                  <a:pt x="6491660" y="1237453"/>
                  <a:pt x="6491660" y="1237603"/>
                  <a:pt x="6491659" y="1237755"/>
                </a:cubicBezTo>
                <a:cubicBezTo>
                  <a:pt x="6491535" y="1279345"/>
                  <a:pt x="6457788" y="1312963"/>
                  <a:pt x="6416283" y="1312838"/>
                </a:cubicBezTo>
                <a:cubicBezTo>
                  <a:pt x="6374776" y="1312712"/>
                  <a:pt x="6341231" y="1278894"/>
                  <a:pt x="6341355" y="1237303"/>
                </a:cubicBezTo>
                <a:cubicBezTo>
                  <a:pt x="6341480" y="1195711"/>
                  <a:pt x="6375227" y="1162094"/>
                  <a:pt x="6416733" y="1162218"/>
                </a:cubicBezTo>
                <a:close/>
                <a:moveTo>
                  <a:pt x="3495290" y="1160001"/>
                </a:moveTo>
                <a:cubicBezTo>
                  <a:pt x="3510782" y="1160123"/>
                  <a:pt x="3523275" y="1172745"/>
                  <a:pt x="3523275" y="1188269"/>
                </a:cubicBezTo>
                <a:cubicBezTo>
                  <a:pt x="3523275" y="1188345"/>
                  <a:pt x="3523274" y="1188420"/>
                  <a:pt x="3523273" y="1188496"/>
                </a:cubicBezTo>
                <a:cubicBezTo>
                  <a:pt x="3523149" y="1204108"/>
                  <a:pt x="3510418" y="1216663"/>
                  <a:pt x="3494838" y="1216537"/>
                </a:cubicBezTo>
                <a:cubicBezTo>
                  <a:pt x="3479259" y="1216413"/>
                  <a:pt x="3466730" y="1203656"/>
                  <a:pt x="3466855" y="1188042"/>
                </a:cubicBezTo>
                <a:cubicBezTo>
                  <a:pt x="3466980" y="1172430"/>
                  <a:pt x="3479710" y="1159877"/>
                  <a:pt x="3495290" y="1160001"/>
                </a:cubicBezTo>
                <a:close/>
                <a:moveTo>
                  <a:pt x="1703607" y="1153441"/>
                </a:moveTo>
                <a:cubicBezTo>
                  <a:pt x="1709465" y="1153441"/>
                  <a:pt x="1714214" y="1158202"/>
                  <a:pt x="1714214" y="1164071"/>
                </a:cubicBezTo>
                <a:cubicBezTo>
                  <a:pt x="1714214" y="1169941"/>
                  <a:pt x="1709465" y="1174701"/>
                  <a:pt x="1703607" y="1174701"/>
                </a:cubicBezTo>
                <a:cubicBezTo>
                  <a:pt x="1697749" y="1174701"/>
                  <a:pt x="1693000" y="1169941"/>
                  <a:pt x="1693000" y="1164071"/>
                </a:cubicBezTo>
                <a:cubicBezTo>
                  <a:pt x="1693000" y="1158202"/>
                  <a:pt x="1697749" y="1153441"/>
                  <a:pt x="1703607" y="1153441"/>
                </a:cubicBezTo>
                <a:close/>
                <a:moveTo>
                  <a:pt x="4050691" y="1141451"/>
                </a:moveTo>
                <a:lnTo>
                  <a:pt x="4050692" y="1141451"/>
                </a:lnTo>
                <a:cubicBezTo>
                  <a:pt x="4069874" y="1141448"/>
                  <a:pt x="4085529" y="1156833"/>
                  <a:pt x="4085898" y="1176053"/>
                </a:cubicBezTo>
                <a:cubicBezTo>
                  <a:pt x="4085907" y="1176426"/>
                  <a:pt x="4085911" y="1176799"/>
                  <a:pt x="4085908" y="1177172"/>
                </a:cubicBezTo>
                <a:cubicBezTo>
                  <a:pt x="4085790" y="1196782"/>
                  <a:pt x="4069831" y="1212583"/>
                  <a:pt x="4050263" y="1212464"/>
                </a:cubicBezTo>
                <a:cubicBezTo>
                  <a:pt x="4030695" y="1212347"/>
                  <a:pt x="4014927" y="1196354"/>
                  <a:pt x="4015046" y="1176743"/>
                </a:cubicBezTo>
                <a:cubicBezTo>
                  <a:pt x="4015164" y="1157132"/>
                  <a:pt x="4031123" y="1141333"/>
                  <a:pt x="4050691" y="1141451"/>
                </a:cubicBezTo>
                <a:close/>
                <a:moveTo>
                  <a:pt x="6108679" y="1124001"/>
                </a:moveTo>
                <a:cubicBezTo>
                  <a:pt x="6146980" y="1124126"/>
                  <a:pt x="6177963" y="1155277"/>
                  <a:pt x="6177963" y="1193658"/>
                </a:cubicBezTo>
                <a:cubicBezTo>
                  <a:pt x="6177963" y="1193733"/>
                  <a:pt x="6177962" y="1193809"/>
                  <a:pt x="6177962" y="1193884"/>
                </a:cubicBezTo>
                <a:cubicBezTo>
                  <a:pt x="6177838" y="1232354"/>
                  <a:pt x="6146616" y="1263436"/>
                  <a:pt x="6108227" y="1263311"/>
                </a:cubicBezTo>
                <a:cubicBezTo>
                  <a:pt x="6069837" y="1263186"/>
                  <a:pt x="6038818" y="1231900"/>
                  <a:pt x="6038942" y="1193432"/>
                </a:cubicBezTo>
                <a:cubicBezTo>
                  <a:pt x="6039067" y="1154962"/>
                  <a:pt x="6070289" y="1123877"/>
                  <a:pt x="6108679" y="1124001"/>
                </a:cubicBezTo>
                <a:close/>
                <a:moveTo>
                  <a:pt x="3319710" y="1116804"/>
                </a:moveTo>
                <a:cubicBezTo>
                  <a:pt x="3334169" y="1116804"/>
                  <a:pt x="3345890" y="1128550"/>
                  <a:pt x="3345890" y="1143037"/>
                </a:cubicBezTo>
                <a:cubicBezTo>
                  <a:pt x="3345891" y="1143188"/>
                  <a:pt x="3345891" y="1143338"/>
                  <a:pt x="3345890" y="1143488"/>
                </a:cubicBezTo>
                <a:cubicBezTo>
                  <a:pt x="3345766" y="1158102"/>
                  <a:pt x="3333843" y="1169846"/>
                  <a:pt x="3319261" y="1169721"/>
                </a:cubicBezTo>
                <a:cubicBezTo>
                  <a:pt x="3304679" y="1169598"/>
                  <a:pt x="3292958" y="1157652"/>
                  <a:pt x="3293082" y="1143037"/>
                </a:cubicBezTo>
                <a:cubicBezTo>
                  <a:pt x="3293206" y="1128425"/>
                  <a:pt x="3305128" y="1116680"/>
                  <a:pt x="3319710" y="1116804"/>
                </a:cubicBezTo>
                <a:close/>
                <a:moveTo>
                  <a:pt x="330563" y="1115888"/>
                </a:moveTo>
                <a:cubicBezTo>
                  <a:pt x="332433" y="1115888"/>
                  <a:pt x="333948" y="1117406"/>
                  <a:pt x="333948" y="1119280"/>
                </a:cubicBezTo>
                <a:cubicBezTo>
                  <a:pt x="333948" y="1121153"/>
                  <a:pt x="332433" y="1122671"/>
                  <a:pt x="330563" y="1122671"/>
                </a:cubicBezTo>
                <a:cubicBezTo>
                  <a:pt x="328694" y="1122671"/>
                  <a:pt x="327178" y="1121153"/>
                  <a:pt x="327178" y="1119280"/>
                </a:cubicBezTo>
                <a:cubicBezTo>
                  <a:pt x="327178" y="1117406"/>
                  <a:pt x="328694" y="1115888"/>
                  <a:pt x="330563" y="1115888"/>
                </a:cubicBezTo>
                <a:close/>
                <a:moveTo>
                  <a:pt x="1880315" y="1111604"/>
                </a:moveTo>
                <a:cubicBezTo>
                  <a:pt x="1887171" y="1111604"/>
                  <a:pt x="1892728" y="1117174"/>
                  <a:pt x="1892728" y="1124041"/>
                </a:cubicBezTo>
                <a:cubicBezTo>
                  <a:pt x="1892728" y="1130912"/>
                  <a:pt x="1887171" y="1136480"/>
                  <a:pt x="1880315" y="1136480"/>
                </a:cubicBezTo>
                <a:cubicBezTo>
                  <a:pt x="1873460" y="1136480"/>
                  <a:pt x="1867903" y="1130912"/>
                  <a:pt x="1867903" y="1124041"/>
                </a:cubicBezTo>
                <a:cubicBezTo>
                  <a:pt x="1867903" y="1117174"/>
                  <a:pt x="1873460" y="1111604"/>
                  <a:pt x="1880315" y="1111604"/>
                </a:cubicBezTo>
                <a:close/>
                <a:moveTo>
                  <a:pt x="6902173" y="1111557"/>
                </a:moveTo>
                <a:cubicBezTo>
                  <a:pt x="6949786" y="1111557"/>
                  <a:pt x="6988384" y="1150236"/>
                  <a:pt x="6988384" y="1197948"/>
                </a:cubicBezTo>
                <a:cubicBezTo>
                  <a:pt x="6988384" y="1245661"/>
                  <a:pt x="6949786" y="1284341"/>
                  <a:pt x="6902173" y="1284341"/>
                </a:cubicBezTo>
                <a:cubicBezTo>
                  <a:pt x="6854559" y="1284341"/>
                  <a:pt x="6815962" y="1245661"/>
                  <a:pt x="6815962" y="1197948"/>
                </a:cubicBezTo>
                <a:cubicBezTo>
                  <a:pt x="6815962" y="1150236"/>
                  <a:pt x="6854559" y="1111557"/>
                  <a:pt x="6902173" y="1111557"/>
                </a:cubicBezTo>
                <a:close/>
                <a:moveTo>
                  <a:pt x="1227646" y="1098257"/>
                </a:moveTo>
                <a:cubicBezTo>
                  <a:pt x="1232008" y="1098257"/>
                  <a:pt x="1235545" y="1101801"/>
                  <a:pt x="1235545" y="1106172"/>
                </a:cubicBezTo>
                <a:cubicBezTo>
                  <a:pt x="1235545" y="1110545"/>
                  <a:pt x="1232008" y="1114089"/>
                  <a:pt x="1227646" y="1114089"/>
                </a:cubicBezTo>
                <a:cubicBezTo>
                  <a:pt x="1223284" y="1114089"/>
                  <a:pt x="1219747" y="1110545"/>
                  <a:pt x="1219747" y="1106172"/>
                </a:cubicBezTo>
                <a:cubicBezTo>
                  <a:pt x="1219747" y="1101801"/>
                  <a:pt x="1223284" y="1098257"/>
                  <a:pt x="1227646" y="1098257"/>
                </a:cubicBezTo>
                <a:close/>
                <a:moveTo>
                  <a:pt x="4421711" y="1095763"/>
                </a:moveTo>
                <a:cubicBezTo>
                  <a:pt x="4444645" y="1095763"/>
                  <a:pt x="4463237" y="1114394"/>
                  <a:pt x="4463237" y="1137375"/>
                </a:cubicBezTo>
                <a:cubicBezTo>
                  <a:pt x="4463237" y="1160358"/>
                  <a:pt x="4444645" y="1178988"/>
                  <a:pt x="4421711" y="1178988"/>
                </a:cubicBezTo>
                <a:cubicBezTo>
                  <a:pt x="4398778" y="1178988"/>
                  <a:pt x="4380186" y="1160358"/>
                  <a:pt x="4380186" y="1137375"/>
                </a:cubicBezTo>
                <a:cubicBezTo>
                  <a:pt x="4380186" y="1114394"/>
                  <a:pt x="4398778" y="1095763"/>
                  <a:pt x="4421711" y="1095763"/>
                </a:cubicBezTo>
                <a:close/>
                <a:moveTo>
                  <a:pt x="5791596" y="1093475"/>
                </a:moveTo>
                <a:cubicBezTo>
                  <a:pt x="5827155" y="1093475"/>
                  <a:pt x="5856016" y="1122296"/>
                  <a:pt x="5856141" y="1157929"/>
                </a:cubicBezTo>
                <a:cubicBezTo>
                  <a:pt x="5856142" y="1158004"/>
                  <a:pt x="5856142" y="1158080"/>
                  <a:pt x="5856142" y="1158155"/>
                </a:cubicBezTo>
                <a:cubicBezTo>
                  <a:pt x="5856142" y="1193877"/>
                  <a:pt x="5827244" y="1222837"/>
                  <a:pt x="5791597" y="1222837"/>
                </a:cubicBezTo>
                <a:cubicBezTo>
                  <a:pt x="5755949" y="1222837"/>
                  <a:pt x="5727051" y="1193878"/>
                  <a:pt x="5727051" y="1158156"/>
                </a:cubicBezTo>
                <a:cubicBezTo>
                  <a:pt x="5727051" y="1122433"/>
                  <a:pt x="5755948" y="1093475"/>
                  <a:pt x="5791596" y="1093475"/>
                </a:cubicBezTo>
                <a:close/>
                <a:moveTo>
                  <a:pt x="769513" y="1089206"/>
                </a:moveTo>
                <a:cubicBezTo>
                  <a:pt x="772255" y="1089206"/>
                  <a:pt x="774478" y="1091434"/>
                  <a:pt x="774478" y="1094181"/>
                </a:cubicBezTo>
                <a:cubicBezTo>
                  <a:pt x="774478" y="1096929"/>
                  <a:pt x="772255" y="1099157"/>
                  <a:pt x="769513" y="1099157"/>
                </a:cubicBezTo>
                <a:cubicBezTo>
                  <a:pt x="766771" y="1099157"/>
                  <a:pt x="764548" y="1096929"/>
                  <a:pt x="764548" y="1094181"/>
                </a:cubicBezTo>
                <a:cubicBezTo>
                  <a:pt x="764548" y="1091434"/>
                  <a:pt x="766771" y="1089206"/>
                  <a:pt x="769513" y="1089206"/>
                </a:cubicBezTo>
                <a:close/>
                <a:moveTo>
                  <a:pt x="3141873" y="1082657"/>
                </a:moveTo>
                <a:cubicBezTo>
                  <a:pt x="3155459" y="1082657"/>
                  <a:pt x="3166473" y="1093693"/>
                  <a:pt x="3166473" y="1107307"/>
                </a:cubicBezTo>
                <a:cubicBezTo>
                  <a:pt x="3166473" y="1120920"/>
                  <a:pt x="3155459" y="1131957"/>
                  <a:pt x="3141873" y="1131957"/>
                </a:cubicBezTo>
                <a:cubicBezTo>
                  <a:pt x="3128288" y="1131957"/>
                  <a:pt x="3117274" y="1120920"/>
                  <a:pt x="3117274" y="1107307"/>
                </a:cubicBezTo>
                <a:cubicBezTo>
                  <a:pt x="3117274" y="1093693"/>
                  <a:pt x="3128288" y="1082657"/>
                  <a:pt x="3141873" y="1082657"/>
                </a:cubicBezTo>
                <a:close/>
                <a:moveTo>
                  <a:pt x="2058829" y="1079038"/>
                </a:moveTo>
                <a:cubicBezTo>
                  <a:pt x="2066557" y="1079038"/>
                  <a:pt x="2072822" y="1085316"/>
                  <a:pt x="2072822" y="1093060"/>
                </a:cubicBezTo>
                <a:cubicBezTo>
                  <a:pt x="2072822" y="1100803"/>
                  <a:pt x="2066557" y="1107080"/>
                  <a:pt x="2058829" y="1107080"/>
                </a:cubicBezTo>
                <a:cubicBezTo>
                  <a:pt x="2051101" y="1107080"/>
                  <a:pt x="2044837" y="1100803"/>
                  <a:pt x="2044837" y="1093060"/>
                </a:cubicBezTo>
                <a:cubicBezTo>
                  <a:pt x="2044837" y="1085316"/>
                  <a:pt x="2051102" y="1079038"/>
                  <a:pt x="2058829" y="1079038"/>
                </a:cubicBezTo>
                <a:close/>
                <a:moveTo>
                  <a:pt x="5465035" y="1073578"/>
                </a:moveTo>
                <a:cubicBezTo>
                  <a:pt x="5465111" y="1073578"/>
                  <a:pt x="5465186" y="1073578"/>
                  <a:pt x="5465262" y="1073578"/>
                </a:cubicBezTo>
                <a:cubicBezTo>
                  <a:pt x="5497668" y="1073578"/>
                  <a:pt x="5523939" y="1099905"/>
                  <a:pt x="5523938" y="1132379"/>
                </a:cubicBezTo>
                <a:cubicBezTo>
                  <a:pt x="5523939" y="1132454"/>
                  <a:pt x="5523939" y="1132529"/>
                  <a:pt x="5523939" y="1132604"/>
                </a:cubicBezTo>
                <a:cubicBezTo>
                  <a:pt x="5523939" y="1165205"/>
                  <a:pt x="5497567" y="1191632"/>
                  <a:pt x="5465036" y="1191632"/>
                </a:cubicBezTo>
                <a:cubicBezTo>
                  <a:pt x="5432504" y="1191633"/>
                  <a:pt x="5406132" y="1165206"/>
                  <a:pt x="5406132" y="1132606"/>
                </a:cubicBezTo>
                <a:cubicBezTo>
                  <a:pt x="5406132" y="1100007"/>
                  <a:pt x="5432503" y="1073579"/>
                  <a:pt x="5465035" y="1073578"/>
                </a:cubicBezTo>
                <a:close/>
                <a:moveTo>
                  <a:pt x="3883687" y="1072021"/>
                </a:moveTo>
                <a:cubicBezTo>
                  <a:pt x="3902508" y="1072021"/>
                  <a:pt x="3917765" y="1087311"/>
                  <a:pt x="3917765" y="1106172"/>
                </a:cubicBezTo>
                <a:cubicBezTo>
                  <a:pt x="3917765" y="1125031"/>
                  <a:pt x="3902507" y="1140320"/>
                  <a:pt x="3883687" y="1140320"/>
                </a:cubicBezTo>
                <a:cubicBezTo>
                  <a:pt x="3864866" y="1140320"/>
                  <a:pt x="3849609" y="1125031"/>
                  <a:pt x="3849609" y="1106172"/>
                </a:cubicBezTo>
                <a:cubicBezTo>
                  <a:pt x="3849609" y="1087311"/>
                  <a:pt x="3864867" y="1072021"/>
                  <a:pt x="3883687" y="1072021"/>
                </a:cubicBezTo>
                <a:close/>
                <a:moveTo>
                  <a:pt x="4780998" y="1072008"/>
                </a:moveTo>
                <a:cubicBezTo>
                  <a:pt x="4807172" y="1071884"/>
                  <a:pt x="4828490" y="1093046"/>
                  <a:pt x="4828614" y="1119277"/>
                </a:cubicBezTo>
                <a:cubicBezTo>
                  <a:pt x="4828611" y="1145114"/>
                  <a:pt x="4807905" y="1166162"/>
                  <a:pt x="4782123" y="1166531"/>
                </a:cubicBezTo>
                <a:cubicBezTo>
                  <a:pt x="4756076" y="1166907"/>
                  <a:pt x="4734658" y="1146051"/>
                  <a:pt x="4734284" y="1119949"/>
                </a:cubicBezTo>
                <a:cubicBezTo>
                  <a:pt x="4733910" y="1093848"/>
                  <a:pt x="4754722" y="1072383"/>
                  <a:pt x="4780769" y="1072009"/>
                </a:cubicBezTo>
                <a:cubicBezTo>
                  <a:pt x="4780846" y="1072008"/>
                  <a:pt x="4780922" y="1072008"/>
                  <a:pt x="4780998" y="1072008"/>
                </a:cubicBezTo>
                <a:close/>
                <a:moveTo>
                  <a:pt x="5128318" y="1065896"/>
                </a:moveTo>
                <a:cubicBezTo>
                  <a:pt x="5128394" y="1065896"/>
                  <a:pt x="5128469" y="1065896"/>
                  <a:pt x="5128545" y="1065896"/>
                </a:cubicBezTo>
                <a:cubicBezTo>
                  <a:pt x="5157586" y="1065896"/>
                  <a:pt x="5181128" y="1089489"/>
                  <a:pt x="5181128" y="1118591"/>
                </a:cubicBezTo>
                <a:cubicBezTo>
                  <a:pt x="5181127" y="1147603"/>
                  <a:pt x="5157722" y="1171158"/>
                  <a:pt x="5128769" y="1171284"/>
                </a:cubicBezTo>
                <a:cubicBezTo>
                  <a:pt x="5099728" y="1171408"/>
                  <a:pt x="5076085" y="1147918"/>
                  <a:pt x="5075960" y="1118817"/>
                </a:cubicBezTo>
                <a:cubicBezTo>
                  <a:pt x="5075836" y="1089714"/>
                  <a:pt x="5099277" y="1066021"/>
                  <a:pt x="5128318" y="1065896"/>
                </a:cubicBezTo>
                <a:close/>
                <a:moveTo>
                  <a:pt x="6603596" y="1064518"/>
                </a:moveTo>
                <a:cubicBezTo>
                  <a:pt x="6648467" y="1064518"/>
                  <a:pt x="6684842" y="1100969"/>
                  <a:pt x="6684842" y="1145934"/>
                </a:cubicBezTo>
                <a:cubicBezTo>
                  <a:pt x="6684842" y="1190899"/>
                  <a:pt x="6648467" y="1227350"/>
                  <a:pt x="6603596" y="1227350"/>
                </a:cubicBezTo>
                <a:cubicBezTo>
                  <a:pt x="6558725" y="1227350"/>
                  <a:pt x="6522350" y="1190899"/>
                  <a:pt x="6522350" y="1145934"/>
                </a:cubicBezTo>
                <a:cubicBezTo>
                  <a:pt x="6522350" y="1100969"/>
                  <a:pt x="6558725" y="1064518"/>
                  <a:pt x="6603596" y="1064518"/>
                </a:cubicBezTo>
                <a:close/>
                <a:moveTo>
                  <a:pt x="2962457" y="1058004"/>
                </a:moveTo>
                <a:cubicBezTo>
                  <a:pt x="2974921" y="1058004"/>
                  <a:pt x="2985025" y="1068131"/>
                  <a:pt x="2985025" y="1080622"/>
                </a:cubicBezTo>
                <a:cubicBezTo>
                  <a:pt x="2985025" y="1093112"/>
                  <a:pt x="2974921" y="1103236"/>
                  <a:pt x="2962457" y="1103236"/>
                </a:cubicBezTo>
                <a:cubicBezTo>
                  <a:pt x="2949993" y="1103236"/>
                  <a:pt x="2939889" y="1093112"/>
                  <a:pt x="2939889" y="1080622"/>
                </a:cubicBezTo>
                <a:cubicBezTo>
                  <a:pt x="2939889" y="1068131"/>
                  <a:pt x="2949993" y="1058004"/>
                  <a:pt x="2962457" y="1058004"/>
                </a:cubicBezTo>
                <a:close/>
                <a:moveTo>
                  <a:pt x="2238923" y="1055745"/>
                </a:moveTo>
                <a:cubicBezTo>
                  <a:pt x="2246154" y="1056616"/>
                  <a:pt x="2251854" y="1062327"/>
                  <a:pt x="2252723" y="1069575"/>
                </a:cubicBezTo>
                <a:cubicBezTo>
                  <a:pt x="2253764" y="1078253"/>
                  <a:pt x="2247585" y="1086138"/>
                  <a:pt x="2238923" y="1087182"/>
                </a:cubicBezTo>
                <a:cubicBezTo>
                  <a:pt x="2237671" y="1087332"/>
                  <a:pt x="2236405" y="1087332"/>
                  <a:pt x="2235153" y="1087182"/>
                </a:cubicBezTo>
                <a:cubicBezTo>
                  <a:pt x="2226491" y="1086138"/>
                  <a:pt x="2220312" y="1078253"/>
                  <a:pt x="2221353" y="1069575"/>
                </a:cubicBezTo>
                <a:cubicBezTo>
                  <a:pt x="2222394" y="1060893"/>
                  <a:pt x="2230261" y="1054703"/>
                  <a:pt x="2238923" y="1055745"/>
                </a:cubicBezTo>
                <a:close/>
                <a:moveTo>
                  <a:pt x="2782137" y="1043070"/>
                </a:moveTo>
                <a:cubicBezTo>
                  <a:pt x="2793802" y="1043192"/>
                  <a:pt x="2803229" y="1052649"/>
                  <a:pt x="2803351" y="1064341"/>
                </a:cubicBezTo>
                <a:cubicBezTo>
                  <a:pt x="2803351" y="1076080"/>
                  <a:pt x="2793853" y="1085598"/>
                  <a:pt x="2782137" y="1085598"/>
                </a:cubicBezTo>
                <a:cubicBezTo>
                  <a:pt x="2770421" y="1085598"/>
                  <a:pt x="2760923" y="1076080"/>
                  <a:pt x="2760923" y="1064341"/>
                </a:cubicBezTo>
                <a:cubicBezTo>
                  <a:pt x="2760923" y="1052599"/>
                  <a:pt x="2770421" y="1043070"/>
                  <a:pt x="2782137" y="1043070"/>
                </a:cubicBezTo>
                <a:close/>
                <a:moveTo>
                  <a:pt x="2419693" y="1042165"/>
                </a:moveTo>
                <a:cubicBezTo>
                  <a:pt x="2429291" y="1042165"/>
                  <a:pt x="2437071" y="1049972"/>
                  <a:pt x="2437071" y="1059590"/>
                </a:cubicBezTo>
                <a:cubicBezTo>
                  <a:pt x="2437071" y="1069207"/>
                  <a:pt x="2429291" y="1077004"/>
                  <a:pt x="2419693" y="1077004"/>
                </a:cubicBezTo>
                <a:cubicBezTo>
                  <a:pt x="2410096" y="1077004"/>
                  <a:pt x="2402316" y="1069207"/>
                  <a:pt x="2402316" y="1059590"/>
                </a:cubicBezTo>
                <a:cubicBezTo>
                  <a:pt x="2402316" y="1049972"/>
                  <a:pt x="2410096" y="1042165"/>
                  <a:pt x="2419693" y="1042165"/>
                </a:cubicBezTo>
                <a:close/>
                <a:moveTo>
                  <a:pt x="2600915" y="1038094"/>
                </a:moveTo>
                <a:cubicBezTo>
                  <a:pt x="2611422" y="1038093"/>
                  <a:pt x="2619975" y="1046563"/>
                  <a:pt x="2620098" y="1057102"/>
                </a:cubicBezTo>
                <a:cubicBezTo>
                  <a:pt x="2620099" y="1057176"/>
                  <a:pt x="2620100" y="1057251"/>
                  <a:pt x="2620100" y="1057327"/>
                </a:cubicBezTo>
                <a:cubicBezTo>
                  <a:pt x="2620101" y="1067943"/>
                  <a:pt x="2611513" y="1076551"/>
                  <a:pt x="2600918" y="1076551"/>
                </a:cubicBezTo>
                <a:cubicBezTo>
                  <a:pt x="2590324" y="1076553"/>
                  <a:pt x="2581735" y="1067946"/>
                  <a:pt x="2581734" y="1057329"/>
                </a:cubicBezTo>
                <a:cubicBezTo>
                  <a:pt x="2581733" y="1046703"/>
                  <a:pt x="2590321" y="1038095"/>
                  <a:pt x="2600915" y="1038094"/>
                </a:cubicBezTo>
                <a:close/>
                <a:moveTo>
                  <a:pt x="1398261" y="1035151"/>
                </a:moveTo>
                <a:cubicBezTo>
                  <a:pt x="1398337" y="1035151"/>
                  <a:pt x="1398414" y="1035152"/>
                  <a:pt x="1398490" y="1035154"/>
                </a:cubicBezTo>
                <a:cubicBezTo>
                  <a:pt x="1403349" y="1035278"/>
                  <a:pt x="1407187" y="1039328"/>
                  <a:pt x="1407063" y="1044196"/>
                </a:cubicBezTo>
                <a:cubicBezTo>
                  <a:pt x="1407067" y="1044350"/>
                  <a:pt x="1407067" y="1044502"/>
                  <a:pt x="1407063" y="1044656"/>
                </a:cubicBezTo>
                <a:cubicBezTo>
                  <a:pt x="1406937" y="1049409"/>
                  <a:pt x="1402996" y="1053153"/>
                  <a:pt x="1398261" y="1053026"/>
                </a:cubicBezTo>
                <a:cubicBezTo>
                  <a:pt x="1398185" y="1053027"/>
                  <a:pt x="1398109" y="1053028"/>
                  <a:pt x="1398033" y="1053028"/>
                </a:cubicBezTo>
                <a:cubicBezTo>
                  <a:pt x="1393172" y="1053027"/>
                  <a:pt x="1389232" y="1049075"/>
                  <a:pt x="1389234" y="1044196"/>
                </a:cubicBezTo>
                <a:cubicBezTo>
                  <a:pt x="1389234" y="1039201"/>
                  <a:pt x="1393276" y="1035151"/>
                  <a:pt x="1398261" y="1035151"/>
                </a:cubicBezTo>
                <a:close/>
                <a:moveTo>
                  <a:pt x="6297573" y="1024716"/>
                </a:moveTo>
                <a:cubicBezTo>
                  <a:pt x="6339328" y="1024716"/>
                  <a:pt x="6373177" y="1058637"/>
                  <a:pt x="6373177" y="1100479"/>
                </a:cubicBezTo>
                <a:cubicBezTo>
                  <a:pt x="6373177" y="1142321"/>
                  <a:pt x="6339328" y="1176241"/>
                  <a:pt x="6297573" y="1176241"/>
                </a:cubicBezTo>
                <a:cubicBezTo>
                  <a:pt x="6255818" y="1176241"/>
                  <a:pt x="6221969" y="1142321"/>
                  <a:pt x="6221969" y="1100479"/>
                </a:cubicBezTo>
                <a:cubicBezTo>
                  <a:pt x="6221969" y="1058637"/>
                  <a:pt x="6255818" y="1024716"/>
                  <a:pt x="6297573" y="1024716"/>
                </a:cubicBezTo>
                <a:close/>
                <a:moveTo>
                  <a:pt x="484027" y="1017728"/>
                </a:moveTo>
                <a:cubicBezTo>
                  <a:pt x="486270" y="1017728"/>
                  <a:pt x="488089" y="1019550"/>
                  <a:pt x="488089" y="1021799"/>
                </a:cubicBezTo>
                <a:cubicBezTo>
                  <a:pt x="487969" y="1023958"/>
                  <a:pt x="486185" y="1025647"/>
                  <a:pt x="484027" y="1025643"/>
                </a:cubicBezTo>
                <a:cubicBezTo>
                  <a:pt x="481956" y="1025531"/>
                  <a:pt x="480302" y="1023874"/>
                  <a:pt x="480190" y="1021799"/>
                </a:cubicBezTo>
                <a:cubicBezTo>
                  <a:pt x="480187" y="1019636"/>
                  <a:pt x="481872" y="1017848"/>
                  <a:pt x="484027" y="1017728"/>
                </a:cubicBezTo>
                <a:close/>
                <a:moveTo>
                  <a:pt x="4261252" y="1012304"/>
                </a:moveTo>
                <a:cubicBezTo>
                  <a:pt x="4283474" y="1012428"/>
                  <a:pt x="4301423" y="1030516"/>
                  <a:pt x="4301423" y="1052793"/>
                </a:cubicBezTo>
                <a:cubicBezTo>
                  <a:pt x="4301423" y="1052869"/>
                  <a:pt x="4301422" y="1052945"/>
                  <a:pt x="4301422" y="1053019"/>
                </a:cubicBezTo>
                <a:cubicBezTo>
                  <a:pt x="4301297" y="1075377"/>
                  <a:pt x="4283110" y="1093399"/>
                  <a:pt x="4260800" y="1093275"/>
                </a:cubicBezTo>
                <a:cubicBezTo>
                  <a:pt x="4238490" y="1093150"/>
                  <a:pt x="4220505" y="1074925"/>
                  <a:pt x="4220630" y="1052567"/>
                </a:cubicBezTo>
                <a:cubicBezTo>
                  <a:pt x="4220754" y="1030202"/>
                  <a:pt x="4238941" y="1012179"/>
                  <a:pt x="4261252" y="1012304"/>
                </a:cubicBezTo>
                <a:close/>
                <a:moveTo>
                  <a:pt x="3713298" y="1011629"/>
                </a:moveTo>
                <a:cubicBezTo>
                  <a:pt x="3731070" y="1011878"/>
                  <a:pt x="3745347" y="1026386"/>
                  <a:pt x="3745345" y="1044196"/>
                </a:cubicBezTo>
                <a:cubicBezTo>
                  <a:pt x="3745345" y="1044346"/>
                  <a:pt x="3745344" y="1044495"/>
                  <a:pt x="3745342" y="1044645"/>
                </a:cubicBezTo>
                <a:cubicBezTo>
                  <a:pt x="3745093" y="1062638"/>
                  <a:pt x="3730342" y="1077016"/>
                  <a:pt x="3712396" y="1076766"/>
                </a:cubicBezTo>
                <a:cubicBezTo>
                  <a:pt x="3694449" y="1076517"/>
                  <a:pt x="3680103" y="1061733"/>
                  <a:pt x="3680352" y="1043741"/>
                </a:cubicBezTo>
                <a:cubicBezTo>
                  <a:pt x="3680601" y="1025757"/>
                  <a:pt x="3695352" y="1011380"/>
                  <a:pt x="3713298" y="1011629"/>
                </a:cubicBezTo>
                <a:close/>
                <a:moveTo>
                  <a:pt x="931778" y="1006651"/>
                </a:moveTo>
                <a:cubicBezTo>
                  <a:pt x="931931" y="1006646"/>
                  <a:pt x="932085" y="1006646"/>
                  <a:pt x="932238" y="1006651"/>
                </a:cubicBezTo>
                <a:cubicBezTo>
                  <a:pt x="935850" y="1006778"/>
                  <a:pt x="938676" y="1009816"/>
                  <a:pt x="938549" y="1013436"/>
                </a:cubicBezTo>
                <a:cubicBezTo>
                  <a:pt x="938549" y="1017184"/>
                  <a:pt x="935518" y="1020220"/>
                  <a:pt x="931778" y="1020220"/>
                </a:cubicBezTo>
                <a:cubicBezTo>
                  <a:pt x="928089" y="1020103"/>
                  <a:pt x="925125" y="1017133"/>
                  <a:pt x="925008" y="1013436"/>
                </a:cubicBezTo>
                <a:cubicBezTo>
                  <a:pt x="925008" y="1009689"/>
                  <a:pt x="928039" y="1006651"/>
                  <a:pt x="931778" y="1006651"/>
                </a:cubicBezTo>
                <a:close/>
                <a:moveTo>
                  <a:pt x="5982748" y="992604"/>
                </a:moveTo>
                <a:cubicBezTo>
                  <a:pt x="6021387" y="992604"/>
                  <a:pt x="6052709" y="1023993"/>
                  <a:pt x="6052709" y="1062714"/>
                </a:cubicBezTo>
                <a:cubicBezTo>
                  <a:pt x="6052709" y="1101434"/>
                  <a:pt x="6021387" y="1132821"/>
                  <a:pt x="5982748" y="1132821"/>
                </a:cubicBezTo>
                <a:cubicBezTo>
                  <a:pt x="5944108" y="1132821"/>
                  <a:pt x="5912786" y="1101434"/>
                  <a:pt x="5912786" y="1062714"/>
                </a:cubicBezTo>
                <a:cubicBezTo>
                  <a:pt x="5912786" y="1023993"/>
                  <a:pt x="5944108" y="992604"/>
                  <a:pt x="5982748" y="992604"/>
                </a:cubicBezTo>
                <a:close/>
                <a:moveTo>
                  <a:pt x="1571133" y="979969"/>
                </a:moveTo>
                <a:cubicBezTo>
                  <a:pt x="1576991" y="979969"/>
                  <a:pt x="1581740" y="984728"/>
                  <a:pt x="1581740" y="990597"/>
                </a:cubicBezTo>
                <a:cubicBezTo>
                  <a:pt x="1581740" y="996469"/>
                  <a:pt x="1576991" y="1001228"/>
                  <a:pt x="1571133" y="1001228"/>
                </a:cubicBezTo>
                <a:cubicBezTo>
                  <a:pt x="1565275" y="1001228"/>
                  <a:pt x="1560526" y="996469"/>
                  <a:pt x="1560526" y="990597"/>
                </a:cubicBezTo>
                <a:cubicBezTo>
                  <a:pt x="1560526" y="984728"/>
                  <a:pt x="1565275" y="979969"/>
                  <a:pt x="1571133" y="979969"/>
                </a:cubicBezTo>
                <a:close/>
                <a:moveTo>
                  <a:pt x="4627306" y="976114"/>
                </a:moveTo>
                <a:cubicBezTo>
                  <a:pt x="4652982" y="976114"/>
                  <a:pt x="4673797" y="996972"/>
                  <a:pt x="4673797" y="1022701"/>
                </a:cubicBezTo>
                <a:cubicBezTo>
                  <a:pt x="4673797" y="1048432"/>
                  <a:pt x="4652982" y="1069296"/>
                  <a:pt x="4627306" y="1069296"/>
                </a:cubicBezTo>
                <a:cubicBezTo>
                  <a:pt x="4601630" y="1069296"/>
                  <a:pt x="4580816" y="1048432"/>
                  <a:pt x="4580816" y="1022701"/>
                </a:cubicBezTo>
                <a:cubicBezTo>
                  <a:pt x="4580816" y="996972"/>
                  <a:pt x="4601630" y="976114"/>
                  <a:pt x="4627306" y="976114"/>
                </a:cubicBezTo>
                <a:close/>
                <a:moveTo>
                  <a:pt x="5659122" y="969991"/>
                </a:moveTo>
                <a:cubicBezTo>
                  <a:pt x="5694395" y="969991"/>
                  <a:pt x="5722990" y="998647"/>
                  <a:pt x="5722990" y="1033994"/>
                </a:cubicBezTo>
                <a:cubicBezTo>
                  <a:pt x="5722990" y="1069344"/>
                  <a:pt x="5694395" y="1097999"/>
                  <a:pt x="5659122" y="1097999"/>
                </a:cubicBezTo>
                <a:cubicBezTo>
                  <a:pt x="5623847" y="1097999"/>
                  <a:pt x="5595253" y="1069344"/>
                  <a:pt x="5595253" y="1033994"/>
                </a:cubicBezTo>
                <a:cubicBezTo>
                  <a:pt x="5595253" y="998647"/>
                  <a:pt x="5623847" y="969991"/>
                  <a:pt x="5659122" y="969991"/>
                </a:cubicBezTo>
                <a:close/>
                <a:moveTo>
                  <a:pt x="6790235" y="967948"/>
                </a:moveTo>
                <a:cubicBezTo>
                  <a:pt x="6790386" y="967948"/>
                  <a:pt x="6790536" y="967948"/>
                  <a:pt x="6790687" y="967948"/>
                </a:cubicBezTo>
                <a:cubicBezTo>
                  <a:pt x="6838549" y="968072"/>
                  <a:pt x="6877247" y="1007056"/>
                  <a:pt x="6877123" y="1055018"/>
                </a:cubicBezTo>
                <a:cubicBezTo>
                  <a:pt x="6877123" y="1103106"/>
                  <a:pt x="6838222" y="1142089"/>
                  <a:pt x="6790235" y="1142089"/>
                </a:cubicBezTo>
                <a:cubicBezTo>
                  <a:pt x="6742248" y="1142089"/>
                  <a:pt x="6703347" y="1103106"/>
                  <a:pt x="6703347" y="1055018"/>
                </a:cubicBezTo>
                <a:cubicBezTo>
                  <a:pt x="6703347" y="1006931"/>
                  <a:pt x="6742248" y="967948"/>
                  <a:pt x="6790235" y="967948"/>
                </a:cubicBezTo>
                <a:close/>
                <a:moveTo>
                  <a:pt x="3540201" y="959840"/>
                </a:moveTo>
                <a:cubicBezTo>
                  <a:pt x="3557101" y="959963"/>
                  <a:pt x="3570770" y="973662"/>
                  <a:pt x="3570893" y="990597"/>
                </a:cubicBezTo>
                <a:cubicBezTo>
                  <a:pt x="3570893" y="1007583"/>
                  <a:pt x="3557152" y="1021354"/>
                  <a:pt x="3540201" y="1021354"/>
                </a:cubicBezTo>
                <a:cubicBezTo>
                  <a:pt x="3523249" y="1021354"/>
                  <a:pt x="3509508" y="1007583"/>
                  <a:pt x="3509508" y="990597"/>
                </a:cubicBezTo>
                <a:cubicBezTo>
                  <a:pt x="3509508" y="973610"/>
                  <a:pt x="3523249" y="959840"/>
                  <a:pt x="3540201" y="959840"/>
                </a:cubicBezTo>
                <a:close/>
                <a:moveTo>
                  <a:pt x="4982077" y="959373"/>
                </a:moveTo>
                <a:cubicBezTo>
                  <a:pt x="4982152" y="959373"/>
                  <a:pt x="4982227" y="959374"/>
                  <a:pt x="4982303" y="959374"/>
                </a:cubicBezTo>
                <a:cubicBezTo>
                  <a:pt x="5010970" y="959499"/>
                  <a:pt x="5034108" y="982888"/>
                  <a:pt x="5033983" y="1011615"/>
                </a:cubicBezTo>
                <a:cubicBezTo>
                  <a:pt x="5033983" y="1011691"/>
                  <a:pt x="5033983" y="1011765"/>
                  <a:pt x="5033983" y="1011841"/>
                </a:cubicBezTo>
                <a:cubicBezTo>
                  <a:pt x="5033858" y="1040693"/>
                  <a:pt x="5010417" y="1063985"/>
                  <a:pt x="4981626" y="1063860"/>
                </a:cubicBezTo>
                <a:cubicBezTo>
                  <a:pt x="4952834" y="1063735"/>
                  <a:pt x="4929595" y="1040240"/>
                  <a:pt x="4929719" y="1011389"/>
                </a:cubicBezTo>
                <a:cubicBezTo>
                  <a:pt x="4929844" y="982537"/>
                  <a:pt x="4953285" y="959249"/>
                  <a:pt x="4982077" y="959374"/>
                </a:cubicBezTo>
                <a:close/>
                <a:moveTo>
                  <a:pt x="5325114" y="958010"/>
                </a:moveTo>
                <a:cubicBezTo>
                  <a:pt x="5325264" y="958010"/>
                  <a:pt x="5325415" y="958010"/>
                  <a:pt x="5325566" y="958010"/>
                </a:cubicBezTo>
                <a:cubicBezTo>
                  <a:pt x="5357598" y="958136"/>
                  <a:pt x="5383465" y="984259"/>
                  <a:pt x="5383340" y="1016359"/>
                </a:cubicBezTo>
                <a:cubicBezTo>
                  <a:pt x="5383340" y="1048586"/>
                  <a:pt x="5357271" y="1074711"/>
                  <a:pt x="5325114" y="1074711"/>
                </a:cubicBezTo>
                <a:cubicBezTo>
                  <a:pt x="5292956" y="1074711"/>
                  <a:pt x="5266887" y="1048586"/>
                  <a:pt x="5266887" y="1016359"/>
                </a:cubicBezTo>
                <a:cubicBezTo>
                  <a:pt x="5266887" y="984134"/>
                  <a:pt x="5292956" y="958010"/>
                  <a:pt x="5325114" y="958010"/>
                </a:cubicBezTo>
                <a:close/>
                <a:moveTo>
                  <a:pt x="204182" y="957114"/>
                </a:moveTo>
                <a:cubicBezTo>
                  <a:pt x="204338" y="957102"/>
                  <a:pt x="204495" y="957102"/>
                  <a:pt x="204651" y="957114"/>
                </a:cubicBezTo>
                <a:cubicBezTo>
                  <a:pt x="206391" y="957243"/>
                  <a:pt x="207697" y="958762"/>
                  <a:pt x="207567" y="960506"/>
                </a:cubicBezTo>
                <a:cubicBezTo>
                  <a:pt x="207568" y="960584"/>
                  <a:pt x="207565" y="960662"/>
                  <a:pt x="207559" y="960740"/>
                </a:cubicBezTo>
                <a:cubicBezTo>
                  <a:pt x="207435" y="962484"/>
                  <a:pt x="205923" y="963797"/>
                  <a:pt x="204182" y="963672"/>
                </a:cubicBezTo>
                <a:cubicBezTo>
                  <a:pt x="202397" y="963676"/>
                  <a:pt x="200916" y="962291"/>
                  <a:pt x="200797" y="960506"/>
                </a:cubicBezTo>
                <a:cubicBezTo>
                  <a:pt x="200797" y="958633"/>
                  <a:pt x="202313" y="957114"/>
                  <a:pt x="204182" y="957114"/>
                </a:cubicBezTo>
                <a:close/>
                <a:moveTo>
                  <a:pt x="4096956" y="936541"/>
                </a:moveTo>
                <a:cubicBezTo>
                  <a:pt x="4118643" y="936541"/>
                  <a:pt x="4136224" y="954159"/>
                  <a:pt x="4136224" y="975893"/>
                </a:cubicBezTo>
                <a:cubicBezTo>
                  <a:pt x="4136224" y="997626"/>
                  <a:pt x="4118643" y="1015244"/>
                  <a:pt x="4096956" y="1015244"/>
                </a:cubicBezTo>
                <a:cubicBezTo>
                  <a:pt x="4075268" y="1015244"/>
                  <a:pt x="4057687" y="997626"/>
                  <a:pt x="4057687" y="975893"/>
                </a:cubicBezTo>
                <a:cubicBezTo>
                  <a:pt x="4057687" y="954159"/>
                  <a:pt x="4075268" y="936541"/>
                  <a:pt x="4096956" y="936541"/>
                </a:cubicBezTo>
                <a:close/>
                <a:moveTo>
                  <a:pt x="1746713" y="933381"/>
                </a:moveTo>
                <a:cubicBezTo>
                  <a:pt x="1753568" y="933381"/>
                  <a:pt x="1759125" y="938951"/>
                  <a:pt x="1759125" y="945820"/>
                </a:cubicBezTo>
                <a:cubicBezTo>
                  <a:pt x="1759002" y="952602"/>
                  <a:pt x="1753481" y="958034"/>
                  <a:pt x="1746713" y="958033"/>
                </a:cubicBezTo>
                <a:cubicBezTo>
                  <a:pt x="1739982" y="958033"/>
                  <a:pt x="1734526" y="952565"/>
                  <a:pt x="1734526" y="945820"/>
                </a:cubicBezTo>
                <a:cubicBezTo>
                  <a:pt x="1734525" y="939037"/>
                  <a:pt x="1739946" y="933504"/>
                  <a:pt x="1746713" y="933381"/>
                </a:cubicBezTo>
                <a:close/>
                <a:moveTo>
                  <a:pt x="1097880" y="932473"/>
                </a:moveTo>
                <a:cubicBezTo>
                  <a:pt x="1102242" y="932473"/>
                  <a:pt x="1105779" y="936017"/>
                  <a:pt x="1105779" y="940387"/>
                </a:cubicBezTo>
                <a:cubicBezTo>
                  <a:pt x="1105779" y="944760"/>
                  <a:pt x="1102242" y="948304"/>
                  <a:pt x="1097880" y="948304"/>
                </a:cubicBezTo>
                <a:cubicBezTo>
                  <a:pt x="1093518" y="948304"/>
                  <a:pt x="1089981" y="944760"/>
                  <a:pt x="1089981" y="940387"/>
                </a:cubicBezTo>
                <a:cubicBezTo>
                  <a:pt x="1089981" y="936017"/>
                  <a:pt x="1093518" y="932473"/>
                  <a:pt x="1097880" y="932473"/>
                </a:cubicBezTo>
                <a:close/>
                <a:moveTo>
                  <a:pt x="641778" y="927266"/>
                </a:moveTo>
                <a:cubicBezTo>
                  <a:pt x="644845" y="927382"/>
                  <a:pt x="647304" y="929847"/>
                  <a:pt x="647420" y="932920"/>
                </a:cubicBezTo>
                <a:cubicBezTo>
                  <a:pt x="647420" y="936042"/>
                  <a:pt x="644894" y="938574"/>
                  <a:pt x="641778" y="938574"/>
                </a:cubicBezTo>
                <a:cubicBezTo>
                  <a:pt x="638662" y="938574"/>
                  <a:pt x="636136" y="936042"/>
                  <a:pt x="636136" y="932920"/>
                </a:cubicBezTo>
                <a:cubicBezTo>
                  <a:pt x="636136" y="929797"/>
                  <a:pt x="638662" y="927266"/>
                  <a:pt x="641778" y="927266"/>
                </a:cubicBezTo>
                <a:close/>
                <a:moveTo>
                  <a:pt x="6485791" y="927241"/>
                </a:moveTo>
                <a:cubicBezTo>
                  <a:pt x="6530662" y="927241"/>
                  <a:pt x="6567037" y="963692"/>
                  <a:pt x="6567037" y="1008657"/>
                </a:cubicBezTo>
                <a:cubicBezTo>
                  <a:pt x="6567037" y="1053624"/>
                  <a:pt x="6530662" y="1090075"/>
                  <a:pt x="6485791" y="1090075"/>
                </a:cubicBezTo>
                <a:cubicBezTo>
                  <a:pt x="6440920" y="1090075"/>
                  <a:pt x="6404545" y="1053624"/>
                  <a:pt x="6404545" y="1008657"/>
                </a:cubicBezTo>
                <a:cubicBezTo>
                  <a:pt x="6404545" y="963692"/>
                  <a:pt x="6440920" y="927241"/>
                  <a:pt x="6485791" y="927241"/>
                </a:cubicBezTo>
                <a:close/>
                <a:moveTo>
                  <a:pt x="3364621" y="916646"/>
                </a:moveTo>
                <a:cubicBezTo>
                  <a:pt x="3380700" y="916646"/>
                  <a:pt x="3393734" y="929707"/>
                  <a:pt x="3393734" y="945819"/>
                </a:cubicBezTo>
                <a:cubicBezTo>
                  <a:pt x="3393734" y="961931"/>
                  <a:pt x="3380700" y="974993"/>
                  <a:pt x="3364621" y="974993"/>
                </a:cubicBezTo>
                <a:cubicBezTo>
                  <a:pt x="3348542" y="974993"/>
                  <a:pt x="3335508" y="961931"/>
                  <a:pt x="3335508" y="945819"/>
                </a:cubicBezTo>
                <a:cubicBezTo>
                  <a:pt x="3335508" y="929707"/>
                  <a:pt x="3348542" y="916646"/>
                  <a:pt x="3364621" y="916646"/>
                </a:cubicBezTo>
                <a:close/>
                <a:moveTo>
                  <a:pt x="1924549" y="895161"/>
                </a:moveTo>
                <a:cubicBezTo>
                  <a:pt x="1932562" y="895284"/>
                  <a:pt x="1938994" y="901830"/>
                  <a:pt x="1938992" y="909862"/>
                </a:cubicBezTo>
                <a:cubicBezTo>
                  <a:pt x="1938992" y="909937"/>
                  <a:pt x="1938992" y="910012"/>
                  <a:pt x="1938991" y="910085"/>
                </a:cubicBezTo>
                <a:cubicBezTo>
                  <a:pt x="1938866" y="918204"/>
                  <a:pt x="1932198" y="924683"/>
                  <a:pt x="1924098" y="924559"/>
                </a:cubicBezTo>
                <a:cubicBezTo>
                  <a:pt x="1915997" y="924434"/>
                  <a:pt x="1909531" y="917752"/>
                  <a:pt x="1909656" y="909634"/>
                </a:cubicBezTo>
                <a:cubicBezTo>
                  <a:pt x="1909780" y="901515"/>
                  <a:pt x="1916448" y="895036"/>
                  <a:pt x="1924549" y="895161"/>
                </a:cubicBezTo>
                <a:close/>
                <a:moveTo>
                  <a:pt x="6173448" y="892415"/>
                </a:moveTo>
                <a:cubicBezTo>
                  <a:pt x="6215203" y="892415"/>
                  <a:pt x="6249052" y="926335"/>
                  <a:pt x="6249052" y="968177"/>
                </a:cubicBezTo>
                <a:cubicBezTo>
                  <a:pt x="6249052" y="1010019"/>
                  <a:pt x="6215203" y="1043939"/>
                  <a:pt x="6173448" y="1043939"/>
                </a:cubicBezTo>
                <a:cubicBezTo>
                  <a:pt x="6131693" y="1043939"/>
                  <a:pt x="6097844" y="1010019"/>
                  <a:pt x="6097844" y="968177"/>
                </a:cubicBezTo>
                <a:cubicBezTo>
                  <a:pt x="6097844" y="926335"/>
                  <a:pt x="6131693" y="892415"/>
                  <a:pt x="6173448" y="892415"/>
                </a:cubicBezTo>
                <a:close/>
                <a:moveTo>
                  <a:pt x="4469555" y="887461"/>
                </a:moveTo>
                <a:cubicBezTo>
                  <a:pt x="4494608" y="887461"/>
                  <a:pt x="4514917" y="907813"/>
                  <a:pt x="4514917" y="932918"/>
                </a:cubicBezTo>
                <a:cubicBezTo>
                  <a:pt x="4514917" y="958024"/>
                  <a:pt x="4494608" y="978375"/>
                  <a:pt x="4469555" y="978375"/>
                </a:cubicBezTo>
                <a:cubicBezTo>
                  <a:pt x="4444502" y="978375"/>
                  <a:pt x="4424193" y="958024"/>
                  <a:pt x="4424193" y="932918"/>
                </a:cubicBezTo>
                <a:cubicBezTo>
                  <a:pt x="4424193" y="907813"/>
                  <a:pt x="4444502" y="887461"/>
                  <a:pt x="4469555" y="887461"/>
                </a:cubicBezTo>
                <a:close/>
                <a:moveTo>
                  <a:pt x="3186784" y="882043"/>
                </a:moveTo>
                <a:cubicBezTo>
                  <a:pt x="3201990" y="882043"/>
                  <a:pt x="3214317" y="894396"/>
                  <a:pt x="3214317" y="909634"/>
                </a:cubicBezTo>
                <a:cubicBezTo>
                  <a:pt x="3214317" y="924873"/>
                  <a:pt x="3201990" y="937225"/>
                  <a:pt x="3186784" y="937225"/>
                </a:cubicBezTo>
                <a:cubicBezTo>
                  <a:pt x="3171578" y="937225"/>
                  <a:pt x="3159251" y="924873"/>
                  <a:pt x="3159251" y="909634"/>
                </a:cubicBezTo>
                <a:cubicBezTo>
                  <a:pt x="3159251" y="894396"/>
                  <a:pt x="3171578" y="882043"/>
                  <a:pt x="3186784" y="882043"/>
                </a:cubicBezTo>
                <a:close/>
                <a:moveTo>
                  <a:pt x="3929274" y="869373"/>
                </a:moveTo>
                <a:cubicBezTo>
                  <a:pt x="3949964" y="869373"/>
                  <a:pt x="3966737" y="886182"/>
                  <a:pt x="3966737" y="906916"/>
                </a:cubicBezTo>
                <a:cubicBezTo>
                  <a:pt x="3966737" y="927650"/>
                  <a:pt x="3949964" y="944458"/>
                  <a:pt x="3929274" y="944458"/>
                </a:cubicBezTo>
                <a:cubicBezTo>
                  <a:pt x="3908584" y="944458"/>
                  <a:pt x="3891811" y="927650"/>
                  <a:pt x="3891811" y="906916"/>
                </a:cubicBezTo>
                <a:cubicBezTo>
                  <a:pt x="3891811" y="886182"/>
                  <a:pt x="3908584" y="869373"/>
                  <a:pt x="3929274" y="869373"/>
                </a:cubicBezTo>
                <a:close/>
                <a:moveTo>
                  <a:pt x="5852304" y="867088"/>
                </a:moveTo>
                <a:cubicBezTo>
                  <a:pt x="5890693" y="867088"/>
                  <a:pt x="5921814" y="898274"/>
                  <a:pt x="5921814" y="936744"/>
                </a:cubicBezTo>
                <a:cubicBezTo>
                  <a:pt x="5921814" y="975214"/>
                  <a:pt x="5890694" y="1006400"/>
                  <a:pt x="5852304" y="1006400"/>
                </a:cubicBezTo>
                <a:cubicBezTo>
                  <a:pt x="5813915" y="1006400"/>
                  <a:pt x="5782794" y="975214"/>
                  <a:pt x="5782794" y="936744"/>
                </a:cubicBezTo>
                <a:cubicBezTo>
                  <a:pt x="5782794" y="898274"/>
                  <a:pt x="5813914" y="867088"/>
                  <a:pt x="5852304" y="867088"/>
                </a:cubicBezTo>
                <a:close/>
                <a:moveTo>
                  <a:pt x="2103740" y="866439"/>
                </a:moveTo>
                <a:cubicBezTo>
                  <a:pt x="2112714" y="866439"/>
                  <a:pt x="2119989" y="873729"/>
                  <a:pt x="2119989" y="882723"/>
                </a:cubicBezTo>
                <a:cubicBezTo>
                  <a:pt x="2119989" y="891716"/>
                  <a:pt x="2112714" y="899006"/>
                  <a:pt x="2103740" y="899006"/>
                </a:cubicBezTo>
                <a:cubicBezTo>
                  <a:pt x="2094766" y="899006"/>
                  <a:pt x="2087491" y="891716"/>
                  <a:pt x="2087491" y="882723"/>
                </a:cubicBezTo>
                <a:cubicBezTo>
                  <a:pt x="2087491" y="873729"/>
                  <a:pt x="2094766" y="866439"/>
                  <a:pt x="2103740" y="866439"/>
                </a:cubicBezTo>
                <a:close/>
                <a:moveTo>
                  <a:pt x="1266914" y="865757"/>
                </a:moveTo>
                <a:cubicBezTo>
                  <a:pt x="1267067" y="865753"/>
                  <a:pt x="1267219" y="865753"/>
                  <a:pt x="1267371" y="865757"/>
                </a:cubicBezTo>
                <a:cubicBezTo>
                  <a:pt x="1272605" y="865883"/>
                  <a:pt x="1276745" y="870236"/>
                  <a:pt x="1276619" y="875481"/>
                </a:cubicBezTo>
                <a:cubicBezTo>
                  <a:pt x="1276619" y="880852"/>
                  <a:pt x="1272274" y="885206"/>
                  <a:pt x="1266914" y="885206"/>
                </a:cubicBezTo>
                <a:cubicBezTo>
                  <a:pt x="1261555" y="885206"/>
                  <a:pt x="1257210" y="880852"/>
                  <a:pt x="1257210" y="875481"/>
                </a:cubicBezTo>
                <a:cubicBezTo>
                  <a:pt x="1257210" y="870111"/>
                  <a:pt x="1261555" y="865757"/>
                  <a:pt x="1266914" y="865757"/>
                </a:cubicBezTo>
                <a:close/>
                <a:moveTo>
                  <a:pt x="4831096" y="859413"/>
                </a:moveTo>
                <a:cubicBezTo>
                  <a:pt x="4859514" y="859413"/>
                  <a:pt x="4882551" y="882498"/>
                  <a:pt x="4882551" y="910976"/>
                </a:cubicBezTo>
                <a:cubicBezTo>
                  <a:pt x="4882552" y="911126"/>
                  <a:pt x="4882552" y="911277"/>
                  <a:pt x="4882551" y="911427"/>
                </a:cubicBezTo>
                <a:cubicBezTo>
                  <a:pt x="4882427" y="940030"/>
                  <a:pt x="4859188" y="963115"/>
                  <a:pt x="4830646" y="962991"/>
                </a:cubicBezTo>
                <a:cubicBezTo>
                  <a:pt x="4802103" y="962866"/>
                  <a:pt x="4779066" y="939578"/>
                  <a:pt x="4779191" y="910976"/>
                </a:cubicBezTo>
                <a:cubicBezTo>
                  <a:pt x="4779315" y="882374"/>
                  <a:pt x="4802554" y="859288"/>
                  <a:pt x="4831096" y="859413"/>
                </a:cubicBezTo>
                <a:close/>
                <a:moveTo>
                  <a:pt x="357194" y="858510"/>
                </a:moveTo>
                <a:cubicBezTo>
                  <a:pt x="359686" y="858510"/>
                  <a:pt x="361707" y="860535"/>
                  <a:pt x="361707" y="863034"/>
                </a:cubicBezTo>
                <a:cubicBezTo>
                  <a:pt x="361707" y="865531"/>
                  <a:pt x="359686" y="867556"/>
                  <a:pt x="357194" y="867556"/>
                </a:cubicBezTo>
                <a:cubicBezTo>
                  <a:pt x="354701" y="867556"/>
                  <a:pt x="352680" y="865531"/>
                  <a:pt x="352680" y="863034"/>
                </a:cubicBezTo>
                <a:cubicBezTo>
                  <a:pt x="352680" y="860535"/>
                  <a:pt x="354701" y="858510"/>
                  <a:pt x="357194" y="858510"/>
                </a:cubicBezTo>
                <a:close/>
                <a:moveTo>
                  <a:pt x="3007593" y="856941"/>
                </a:moveTo>
                <a:cubicBezTo>
                  <a:pt x="3021802" y="856941"/>
                  <a:pt x="3033320" y="868483"/>
                  <a:pt x="3033320" y="882723"/>
                </a:cubicBezTo>
                <a:cubicBezTo>
                  <a:pt x="3033320" y="896961"/>
                  <a:pt x="3021802" y="908504"/>
                  <a:pt x="3007593" y="908504"/>
                </a:cubicBezTo>
                <a:cubicBezTo>
                  <a:pt x="2993384" y="908504"/>
                  <a:pt x="2981865" y="896961"/>
                  <a:pt x="2981865" y="882723"/>
                </a:cubicBezTo>
                <a:cubicBezTo>
                  <a:pt x="2981865" y="868483"/>
                  <a:pt x="2993384" y="856941"/>
                  <a:pt x="3007593" y="856941"/>
                </a:cubicBezTo>
                <a:close/>
                <a:moveTo>
                  <a:pt x="5521907" y="851487"/>
                </a:moveTo>
                <a:cubicBezTo>
                  <a:pt x="5557093" y="851487"/>
                  <a:pt x="5585651" y="880004"/>
                  <a:pt x="5585775" y="915263"/>
                </a:cubicBezTo>
                <a:cubicBezTo>
                  <a:pt x="5585776" y="915338"/>
                  <a:pt x="5585776" y="915413"/>
                  <a:pt x="5585776" y="915489"/>
                </a:cubicBezTo>
                <a:cubicBezTo>
                  <a:pt x="5585776" y="950836"/>
                  <a:pt x="5557181" y="979491"/>
                  <a:pt x="5521908" y="979491"/>
                </a:cubicBezTo>
                <a:cubicBezTo>
                  <a:pt x="5486634" y="979491"/>
                  <a:pt x="5458039" y="950837"/>
                  <a:pt x="5458039" y="915489"/>
                </a:cubicBezTo>
                <a:cubicBezTo>
                  <a:pt x="5458039" y="880142"/>
                  <a:pt x="5486633" y="851487"/>
                  <a:pt x="5521907" y="851487"/>
                </a:cubicBezTo>
                <a:close/>
                <a:moveTo>
                  <a:pt x="5181807" y="848099"/>
                </a:moveTo>
                <a:cubicBezTo>
                  <a:pt x="5213714" y="848099"/>
                  <a:pt x="5239581" y="874020"/>
                  <a:pt x="5239581" y="905996"/>
                </a:cubicBezTo>
                <a:cubicBezTo>
                  <a:pt x="5239581" y="937971"/>
                  <a:pt x="5213714" y="963892"/>
                  <a:pt x="5181807" y="963892"/>
                </a:cubicBezTo>
                <a:cubicBezTo>
                  <a:pt x="5149898" y="963892"/>
                  <a:pt x="5124031" y="937971"/>
                  <a:pt x="5124031" y="905996"/>
                </a:cubicBezTo>
                <a:cubicBezTo>
                  <a:pt x="5124031" y="874020"/>
                  <a:pt x="5149898" y="848099"/>
                  <a:pt x="5181807" y="848099"/>
                </a:cubicBezTo>
                <a:close/>
                <a:moveTo>
                  <a:pt x="2284059" y="846764"/>
                </a:moveTo>
                <a:cubicBezTo>
                  <a:pt x="2293905" y="846764"/>
                  <a:pt x="2301888" y="854764"/>
                  <a:pt x="2301888" y="864631"/>
                </a:cubicBezTo>
                <a:cubicBezTo>
                  <a:pt x="2301888" y="874499"/>
                  <a:pt x="2293905" y="882498"/>
                  <a:pt x="2284059" y="882498"/>
                </a:cubicBezTo>
                <a:cubicBezTo>
                  <a:pt x="2274212" y="882498"/>
                  <a:pt x="2266230" y="874499"/>
                  <a:pt x="2266230" y="864631"/>
                </a:cubicBezTo>
                <a:cubicBezTo>
                  <a:pt x="2266230" y="854764"/>
                  <a:pt x="2274212" y="846764"/>
                  <a:pt x="2284059" y="846764"/>
                </a:cubicBezTo>
                <a:close/>
                <a:moveTo>
                  <a:pt x="803139" y="843815"/>
                </a:moveTo>
                <a:cubicBezTo>
                  <a:pt x="803292" y="843811"/>
                  <a:pt x="803446" y="843811"/>
                  <a:pt x="803599" y="843815"/>
                </a:cubicBezTo>
                <a:cubicBezTo>
                  <a:pt x="807211" y="843942"/>
                  <a:pt x="810037" y="846980"/>
                  <a:pt x="809910" y="850600"/>
                </a:cubicBezTo>
                <a:cubicBezTo>
                  <a:pt x="809910" y="854347"/>
                  <a:pt x="806879" y="857384"/>
                  <a:pt x="803139" y="857384"/>
                </a:cubicBezTo>
                <a:cubicBezTo>
                  <a:pt x="799400" y="857384"/>
                  <a:pt x="796369" y="854347"/>
                  <a:pt x="796369" y="850600"/>
                </a:cubicBezTo>
                <a:cubicBezTo>
                  <a:pt x="796369" y="846853"/>
                  <a:pt x="799400" y="843815"/>
                  <a:pt x="803139" y="843815"/>
                </a:cubicBezTo>
                <a:close/>
                <a:moveTo>
                  <a:pt x="2827274" y="841110"/>
                </a:moveTo>
                <a:cubicBezTo>
                  <a:pt x="2839738" y="841110"/>
                  <a:pt x="2849842" y="851235"/>
                  <a:pt x="2849842" y="863726"/>
                </a:cubicBezTo>
                <a:cubicBezTo>
                  <a:pt x="2849842" y="876216"/>
                  <a:pt x="2839738" y="886340"/>
                  <a:pt x="2827274" y="886340"/>
                </a:cubicBezTo>
                <a:cubicBezTo>
                  <a:pt x="2814810" y="886340"/>
                  <a:pt x="2804706" y="876216"/>
                  <a:pt x="2804706" y="863726"/>
                </a:cubicBezTo>
                <a:cubicBezTo>
                  <a:pt x="2804706" y="851235"/>
                  <a:pt x="2814810" y="841110"/>
                  <a:pt x="2827274" y="841110"/>
                </a:cubicBezTo>
                <a:close/>
                <a:moveTo>
                  <a:pt x="2465056" y="835456"/>
                </a:moveTo>
                <a:cubicBezTo>
                  <a:pt x="2476149" y="835456"/>
                  <a:pt x="2485141" y="844469"/>
                  <a:pt x="2485141" y="855585"/>
                </a:cubicBezTo>
                <a:cubicBezTo>
                  <a:pt x="2485141" y="866701"/>
                  <a:pt x="2476149" y="875714"/>
                  <a:pt x="2465056" y="875714"/>
                </a:cubicBezTo>
                <a:cubicBezTo>
                  <a:pt x="2453963" y="875714"/>
                  <a:pt x="2444970" y="866701"/>
                  <a:pt x="2444970" y="855585"/>
                </a:cubicBezTo>
                <a:cubicBezTo>
                  <a:pt x="2444970" y="844469"/>
                  <a:pt x="2453963" y="835456"/>
                  <a:pt x="2465056" y="835456"/>
                </a:cubicBezTo>
                <a:close/>
                <a:moveTo>
                  <a:pt x="2646277" y="833647"/>
                </a:moveTo>
                <a:cubicBezTo>
                  <a:pt x="2658741" y="833647"/>
                  <a:pt x="2668845" y="843772"/>
                  <a:pt x="2668845" y="856263"/>
                </a:cubicBezTo>
                <a:cubicBezTo>
                  <a:pt x="2668845" y="868752"/>
                  <a:pt x="2658741" y="878877"/>
                  <a:pt x="2646277" y="878877"/>
                </a:cubicBezTo>
                <a:cubicBezTo>
                  <a:pt x="2633813" y="878877"/>
                  <a:pt x="2623709" y="868752"/>
                  <a:pt x="2623709" y="856263"/>
                </a:cubicBezTo>
                <a:cubicBezTo>
                  <a:pt x="2623709" y="843772"/>
                  <a:pt x="2633813" y="833647"/>
                  <a:pt x="2646277" y="833647"/>
                </a:cubicBezTo>
                <a:close/>
                <a:moveTo>
                  <a:pt x="6673784" y="828184"/>
                </a:moveTo>
                <a:cubicBezTo>
                  <a:pt x="6722019" y="828184"/>
                  <a:pt x="6761122" y="867369"/>
                  <a:pt x="6761122" y="915706"/>
                </a:cubicBezTo>
                <a:cubicBezTo>
                  <a:pt x="6761122" y="964043"/>
                  <a:pt x="6722019" y="1003229"/>
                  <a:pt x="6673784" y="1003229"/>
                </a:cubicBezTo>
                <a:cubicBezTo>
                  <a:pt x="6625547" y="1003229"/>
                  <a:pt x="6586444" y="964043"/>
                  <a:pt x="6586444" y="915706"/>
                </a:cubicBezTo>
                <a:cubicBezTo>
                  <a:pt x="6586444" y="867369"/>
                  <a:pt x="6625547" y="828184"/>
                  <a:pt x="6673784" y="828184"/>
                </a:cubicBezTo>
                <a:close/>
                <a:moveTo>
                  <a:pt x="3758659" y="809895"/>
                </a:moveTo>
                <a:cubicBezTo>
                  <a:pt x="3778477" y="809895"/>
                  <a:pt x="3794542" y="825994"/>
                  <a:pt x="3794542" y="845854"/>
                </a:cubicBezTo>
                <a:cubicBezTo>
                  <a:pt x="3794542" y="865713"/>
                  <a:pt x="3778477" y="881813"/>
                  <a:pt x="3758659" y="881813"/>
                </a:cubicBezTo>
                <a:cubicBezTo>
                  <a:pt x="3738842" y="881813"/>
                  <a:pt x="3722776" y="865713"/>
                  <a:pt x="3722776" y="845854"/>
                </a:cubicBezTo>
                <a:cubicBezTo>
                  <a:pt x="3722776" y="825994"/>
                  <a:pt x="3738842" y="809895"/>
                  <a:pt x="3758659" y="809895"/>
                </a:cubicBezTo>
                <a:close/>
                <a:moveTo>
                  <a:pt x="1439109" y="807183"/>
                </a:moveTo>
                <a:cubicBezTo>
                  <a:pt x="1445341" y="807183"/>
                  <a:pt x="1450393" y="812247"/>
                  <a:pt x="1450393" y="818492"/>
                </a:cubicBezTo>
                <a:cubicBezTo>
                  <a:pt x="1450393" y="824736"/>
                  <a:pt x="1445341" y="829800"/>
                  <a:pt x="1439109" y="829800"/>
                </a:cubicBezTo>
                <a:cubicBezTo>
                  <a:pt x="1432877" y="829800"/>
                  <a:pt x="1427825" y="824736"/>
                  <a:pt x="1427825" y="818492"/>
                </a:cubicBezTo>
                <a:cubicBezTo>
                  <a:pt x="1427825" y="812247"/>
                  <a:pt x="1432877" y="807183"/>
                  <a:pt x="1439109" y="807183"/>
                </a:cubicBezTo>
                <a:close/>
                <a:moveTo>
                  <a:pt x="4308193" y="806272"/>
                </a:moveTo>
                <a:cubicBezTo>
                  <a:pt x="4333121" y="806272"/>
                  <a:pt x="4353329" y="826522"/>
                  <a:pt x="4353329" y="851502"/>
                </a:cubicBezTo>
                <a:cubicBezTo>
                  <a:pt x="4353329" y="876482"/>
                  <a:pt x="4333121" y="896733"/>
                  <a:pt x="4308193" y="896733"/>
                </a:cubicBezTo>
                <a:cubicBezTo>
                  <a:pt x="4283265" y="896733"/>
                  <a:pt x="4263057" y="876482"/>
                  <a:pt x="4263057" y="851502"/>
                </a:cubicBezTo>
                <a:cubicBezTo>
                  <a:pt x="4263057" y="826522"/>
                  <a:pt x="4283265" y="806272"/>
                  <a:pt x="4308193" y="806272"/>
                </a:cubicBezTo>
                <a:close/>
                <a:moveTo>
                  <a:pt x="6363247" y="792226"/>
                </a:moveTo>
                <a:cubicBezTo>
                  <a:pt x="6408366" y="792226"/>
                  <a:pt x="6444943" y="828881"/>
                  <a:pt x="6444943" y="874095"/>
                </a:cubicBezTo>
                <a:cubicBezTo>
                  <a:pt x="6444943" y="919310"/>
                  <a:pt x="6408366" y="955964"/>
                  <a:pt x="6363247" y="955964"/>
                </a:cubicBezTo>
                <a:cubicBezTo>
                  <a:pt x="6318126" y="955964"/>
                  <a:pt x="6281549" y="919310"/>
                  <a:pt x="6281549" y="874095"/>
                </a:cubicBezTo>
                <a:cubicBezTo>
                  <a:pt x="6281549" y="828881"/>
                  <a:pt x="6318126" y="792226"/>
                  <a:pt x="6363247" y="792226"/>
                </a:cubicBezTo>
                <a:close/>
                <a:moveTo>
                  <a:pt x="968339" y="767375"/>
                </a:moveTo>
                <a:cubicBezTo>
                  <a:pt x="972701" y="767375"/>
                  <a:pt x="976238" y="770919"/>
                  <a:pt x="976238" y="775290"/>
                </a:cubicBezTo>
                <a:cubicBezTo>
                  <a:pt x="976238" y="779661"/>
                  <a:pt x="972701" y="783205"/>
                  <a:pt x="968339" y="783205"/>
                </a:cubicBezTo>
                <a:cubicBezTo>
                  <a:pt x="963976" y="783205"/>
                  <a:pt x="960440" y="779661"/>
                  <a:pt x="960440" y="775290"/>
                </a:cubicBezTo>
                <a:cubicBezTo>
                  <a:pt x="960440" y="770919"/>
                  <a:pt x="963976" y="767375"/>
                  <a:pt x="968339" y="767375"/>
                </a:cubicBezTo>
                <a:close/>
                <a:moveTo>
                  <a:pt x="514268" y="766466"/>
                </a:moveTo>
                <a:cubicBezTo>
                  <a:pt x="517295" y="766587"/>
                  <a:pt x="519687" y="769083"/>
                  <a:pt x="519684" y="772119"/>
                </a:cubicBezTo>
                <a:cubicBezTo>
                  <a:pt x="519684" y="772193"/>
                  <a:pt x="519683" y="772267"/>
                  <a:pt x="519680" y="772341"/>
                </a:cubicBezTo>
                <a:cubicBezTo>
                  <a:pt x="519555" y="775461"/>
                  <a:pt x="516930" y="777889"/>
                  <a:pt x="513816" y="777763"/>
                </a:cubicBezTo>
                <a:cubicBezTo>
                  <a:pt x="510703" y="777639"/>
                  <a:pt x="508280" y="775009"/>
                  <a:pt x="508405" y="771889"/>
                </a:cubicBezTo>
                <a:cubicBezTo>
                  <a:pt x="508529" y="768769"/>
                  <a:pt x="511154" y="766341"/>
                  <a:pt x="514268" y="766466"/>
                </a:cubicBezTo>
                <a:close/>
                <a:moveTo>
                  <a:pt x="4676054" y="766236"/>
                </a:moveTo>
                <a:lnTo>
                  <a:pt x="4676054" y="766237"/>
                </a:lnTo>
                <a:cubicBezTo>
                  <a:pt x="4676129" y="766236"/>
                  <a:pt x="4676205" y="766236"/>
                  <a:pt x="4676280" y="766236"/>
                </a:cubicBezTo>
                <a:cubicBezTo>
                  <a:pt x="4704075" y="766236"/>
                  <a:pt x="4726607" y="788817"/>
                  <a:pt x="4726607" y="816669"/>
                </a:cubicBezTo>
                <a:cubicBezTo>
                  <a:pt x="4726606" y="844434"/>
                  <a:pt x="4704212" y="866976"/>
                  <a:pt x="4676506" y="867101"/>
                </a:cubicBezTo>
                <a:cubicBezTo>
                  <a:pt x="4648711" y="867226"/>
                  <a:pt x="4626078" y="844748"/>
                  <a:pt x="4625954" y="816895"/>
                </a:cubicBezTo>
                <a:cubicBezTo>
                  <a:pt x="4625829" y="789042"/>
                  <a:pt x="4648260" y="766362"/>
                  <a:pt x="4676054" y="766236"/>
                </a:cubicBezTo>
                <a:close/>
                <a:moveTo>
                  <a:pt x="6044585" y="764411"/>
                </a:moveTo>
                <a:cubicBezTo>
                  <a:pt x="6086340" y="764411"/>
                  <a:pt x="6120189" y="798331"/>
                  <a:pt x="6120189" y="840173"/>
                </a:cubicBezTo>
                <a:cubicBezTo>
                  <a:pt x="6120189" y="882015"/>
                  <a:pt x="6086340" y="915935"/>
                  <a:pt x="6044585" y="915935"/>
                </a:cubicBezTo>
                <a:cubicBezTo>
                  <a:pt x="6002830" y="915935"/>
                  <a:pt x="5968981" y="882015"/>
                  <a:pt x="5968981" y="840173"/>
                </a:cubicBezTo>
                <a:cubicBezTo>
                  <a:pt x="5968981" y="798331"/>
                  <a:pt x="6002830" y="764411"/>
                  <a:pt x="6044585" y="764411"/>
                </a:cubicBezTo>
                <a:close/>
                <a:moveTo>
                  <a:pt x="3585111" y="758784"/>
                </a:moveTo>
                <a:cubicBezTo>
                  <a:pt x="3604056" y="758784"/>
                  <a:pt x="3619414" y="774175"/>
                  <a:pt x="3619414" y="793161"/>
                </a:cubicBezTo>
                <a:cubicBezTo>
                  <a:pt x="3619414" y="812146"/>
                  <a:pt x="3604056" y="827536"/>
                  <a:pt x="3585111" y="827536"/>
                </a:cubicBezTo>
                <a:cubicBezTo>
                  <a:pt x="3566165" y="827536"/>
                  <a:pt x="3550807" y="812146"/>
                  <a:pt x="3550807" y="793161"/>
                </a:cubicBezTo>
                <a:cubicBezTo>
                  <a:pt x="3550807" y="774175"/>
                  <a:pt x="3566165" y="758784"/>
                  <a:pt x="3585111" y="758784"/>
                </a:cubicBezTo>
                <a:close/>
                <a:moveTo>
                  <a:pt x="1613787" y="756750"/>
                </a:moveTo>
                <a:cubicBezTo>
                  <a:pt x="1620891" y="756750"/>
                  <a:pt x="1626651" y="762522"/>
                  <a:pt x="1626651" y="769641"/>
                </a:cubicBezTo>
                <a:cubicBezTo>
                  <a:pt x="1626651" y="776761"/>
                  <a:pt x="1620891" y="782533"/>
                  <a:pt x="1613787" y="782533"/>
                </a:cubicBezTo>
                <a:cubicBezTo>
                  <a:pt x="1606682" y="782533"/>
                  <a:pt x="1600923" y="776761"/>
                  <a:pt x="1600923" y="769641"/>
                </a:cubicBezTo>
                <a:cubicBezTo>
                  <a:pt x="1600923" y="762522"/>
                  <a:pt x="1606682" y="756750"/>
                  <a:pt x="1613787" y="756750"/>
                </a:cubicBezTo>
                <a:close/>
                <a:moveTo>
                  <a:pt x="5717122" y="746095"/>
                </a:moveTo>
                <a:cubicBezTo>
                  <a:pt x="5755511" y="746095"/>
                  <a:pt x="5786632" y="777282"/>
                  <a:pt x="5786632" y="815751"/>
                </a:cubicBezTo>
                <a:cubicBezTo>
                  <a:pt x="5786632" y="854221"/>
                  <a:pt x="5755511" y="885407"/>
                  <a:pt x="5717122" y="885407"/>
                </a:cubicBezTo>
                <a:cubicBezTo>
                  <a:pt x="5678732" y="885407"/>
                  <a:pt x="5647611" y="854221"/>
                  <a:pt x="5647611" y="815751"/>
                </a:cubicBezTo>
                <a:cubicBezTo>
                  <a:pt x="5647611" y="777282"/>
                  <a:pt x="5678732" y="746095"/>
                  <a:pt x="5717122" y="746095"/>
                </a:cubicBezTo>
                <a:close/>
                <a:moveTo>
                  <a:pt x="5033308" y="744747"/>
                </a:moveTo>
                <a:cubicBezTo>
                  <a:pt x="5064593" y="744747"/>
                  <a:pt x="5089954" y="770162"/>
                  <a:pt x="5089954" y="801512"/>
                </a:cubicBezTo>
                <a:cubicBezTo>
                  <a:pt x="5089954" y="832862"/>
                  <a:pt x="5064593" y="858278"/>
                  <a:pt x="5033308" y="858278"/>
                </a:cubicBezTo>
                <a:cubicBezTo>
                  <a:pt x="5002023" y="858278"/>
                  <a:pt x="4976661" y="832862"/>
                  <a:pt x="4976661" y="801512"/>
                </a:cubicBezTo>
                <a:cubicBezTo>
                  <a:pt x="4976661" y="770162"/>
                  <a:pt x="5002023" y="744747"/>
                  <a:pt x="5033308" y="744747"/>
                </a:cubicBezTo>
                <a:close/>
                <a:moveTo>
                  <a:pt x="5380179" y="738635"/>
                </a:moveTo>
                <a:cubicBezTo>
                  <a:pt x="5380330" y="738635"/>
                  <a:pt x="5380481" y="738635"/>
                  <a:pt x="5380631" y="738635"/>
                </a:cubicBezTo>
                <a:cubicBezTo>
                  <a:pt x="5415531" y="738761"/>
                  <a:pt x="5443721" y="767213"/>
                  <a:pt x="5443596" y="802185"/>
                </a:cubicBezTo>
                <a:cubicBezTo>
                  <a:pt x="5443596" y="837284"/>
                  <a:pt x="5415203" y="865736"/>
                  <a:pt x="5380179" y="865736"/>
                </a:cubicBezTo>
                <a:cubicBezTo>
                  <a:pt x="5345155" y="865736"/>
                  <a:pt x="5316762" y="837284"/>
                  <a:pt x="5316762" y="802185"/>
                </a:cubicBezTo>
                <a:cubicBezTo>
                  <a:pt x="5316762" y="767088"/>
                  <a:pt x="5345154" y="738635"/>
                  <a:pt x="5380179" y="738635"/>
                </a:cubicBezTo>
                <a:close/>
                <a:moveTo>
                  <a:pt x="4143221" y="732771"/>
                </a:moveTo>
                <a:cubicBezTo>
                  <a:pt x="4166654" y="732771"/>
                  <a:pt x="4185649" y="751807"/>
                  <a:pt x="4185649" y="775290"/>
                </a:cubicBezTo>
                <a:cubicBezTo>
                  <a:pt x="4185649" y="775365"/>
                  <a:pt x="4185649" y="775440"/>
                  <a:pt x="4185649" y="775515"/>
                </a:cubicBezTo>
                <a:cubicBezTo>
                  <a:pt x="4185650" y="799122"/>
                  <a:pt x="4166554" y="818259"/>
                  <a:pt x="4142996" y="818259"/>
                </a:cubicBezTo>
                <a:cubicBezTo>
                  <a:pt x="4119439" y="818260"/>
                  <a:pt x="4100342" y="799123"/>
                  <a:pt x="4100342" y="775516"/>
                </a:cubicBezTo>
                <a:cubicBezTo>
                  <a:pt x="4100342" y="751909"/>
                  <a:pt x="4119438" y="732772"/>
                  <a:pt x="4142995" y="732772"/>
                </a:cubicBezTo>
                <a:cubicBezTo>
                  <a:pt x="4143070" y="732771"/>
                  <a:pt x="4143146" y="732771"/>
                  <a:pt x="4143221" y="732771"/>
                </a:cubicBezTo>
                <a:close/>
                <a:moveTo>
                  <a:pt x="3409531" y="715816"/>
                </a:moveTo>
                <a:cubicBezTo>
                  <a:pt x="3427479" y="715816"/>
                  <a:pt x="3442029" y="730395"/>
                  <a:pt x="3442029" y="748382"/>
                </a:cubicBezTo>
                <a:cubicBezTo>
                  <a:pt x="3442029" y="766367"/>
                  <a:pt x="3427479" y="780948"/>
                  <a:pt x="3409531" y="780948"/>
                </a:cubicBezTo>
                <a:cubicBezTo>
                  <a:pt x="3391583" y="780948"/>
                  <a:pt x="3377033" y="766367"/>
                  <a:pt x="3377033" y="748382"/>
                </a:cubicBezTo>
                <a:cubicBezTo>
                  <a:pt x="3377033" y="730395"/>
                  <a:pt x="3391583" y="715816"/>
                  <a:pt x="3409531" y="715816"/>
                </a:cubicBezTo>
                <a:close/>
                <a:moveTo>
                  <a:pt x="1790495" y="714685"/>
                </a:moveTo>
                <a:cubicBezTo>
                  <a:pt x="1798508" y="714808"/>
                  <a:pt x="1804940" y="721355"/>
                  <a:pt x="1804938" y="729386"/>
                </a:cubicBezTo>
                <a:cubicBezTo>
                  <a:pt x="1804938" y="729461"/>
                  <a:pt x="1804938" y="729535"/>
                  <a:pt x="1804937" y="729610"/>
                </a:cubicBezTo>
                <a:cubicBezTo>
                  <a:pt x="1804812" y="737728"/>
                  <a:pt x="1798144" y="744207"/>
                  <a:pt x="1790044" y="744082"/>
                </a:cubicBezTo>
                <a:cubicBezTo>
                  <a:pt x="1781943" y="743958"/>
                  <a:pt x="1775477" y="737276"/>
                  <a:pt x="1775602" y="729158"/>
                </a:cubicBezTo>
                <a:cubicBezTo>
                  <a:pt x="1775726" y="721039"/>
                  <a:pt x="1782394" y="714561"/>
                  <a:pt x="1790495" y="714685"/>
                </a:cubicBezTo>
                <a:close/>
                <a:moveTo>
                  <a:pt x="230362" y="698840"/>
                </a:moveTo>
                <a:cubicBezTo>
                  <a:pt x="232854" y="698840"/>
                  <a:pt x="234875" y="700865"/>
                  <a:pt x="234875" y="703362"/>
                </a:cubicBezTo>
                <a:cubicBezTo>
                  <a:pt x="234875" y="705860"/>
                  <a:pt x="232854" y="707886"/>
                  <a:pt x="230362" y="707886"/>
                </a:cubicBezTo>
                <a:cubicBezTo>
                  <a:pt x="227869" y="707886"/>
                  <a:pt x="225848" y="705860"/>
                  <a:pt x="225848" y="703362"/>
                </a:cubicBezTo>
                <a:cubicBezTo>
                  <a:pt x="225848" y="700865"/>
                  <a:pt x="227869" y="698840"/>
                  <a:pt x="230362" y="698840"/>
                </a:cubicBezTo>
                <a:close/>
                <a:moveTo>
                  <a:pt x="1136471" y="698172"/>
                </a:moveTo>
                <a:cubicBezTo>
                  <a:pt x="1136547" y="698172"/>
                  <a:pt x="1136623" y="698173"/>
                  <a:pt x="1136699" y="698174"/>
                </a:cubicBezTo>
                <a:cubicBezTo>
                  <a:pt x="1141933" y="698298"/>
                  <a:pt x="1146074" y="702652"/>
                  <a:pt x="1145950" y="707895"/>
                </a:cubicBezTo>
                <a:cubicBezTo>
                  <a:pt x="1145950" y="707971"/>
                  <a:pt x="1145949" y="708044"/>
                  <a:pt x="1145947" y="708120"/>
                </a:cubicBezTo>
                <a:cubicBezTo>
                  <a:pt x="1145822" y="713489"/>
                  <a:pt x="1141378" y="717741"/>
                  <a:pt x="1136020" y="717616"/>
                </a:cubicBezTo>
                <a:cubicBezTo>
                  <a:pt x="1130662" y="717491"/>
                  <a:pt x="1126419" y="713037"/>
                  <a:pt x="1126544" y="707668"/>
                </a:cubicBezTo>
                <a:cubicBezTo>
                  <a:pt x="1126668" y="702297"/>
                  <a:pt x="1131113" y="698047"/>
                  <a:pt x="1136471" y="698172"/>
                </a:cubicBezTo>
                <a:close/>
                <a:moveTo>
                  <a:pt x="6552818" y="693169"/>
                </a:moveTo>
                <a:cubicBezTo>
                  <a:pt x="6601003" y="693293"/>
                  <a:pt x="6640033" y="732406"/>
                  <a:pt x="6640157" y="780691"/>
                </a:cubicBezTo>
                <a:cubicBezTo>
                  <a:pt x="6640157" y="829029"/>
                  <a:pt x="6601054" y="868214"/>
                  <a:pt x="6552818" y="868214"/>
                </a:cubicBezTo>
                <a:cubicBezTo>
                  <a:pt x="6504582" y="868214"/>
                  <a:pt x="6465479" y="829029"/>
                  <a:pt x="6465479" y="780691"/>
                </a:cubicBezTo>
                <a:cubicBezTo>
                  <a:pt x="6465479" y="732354"/>
                  <a:pt x="6504582" y="693169"/>
                  <a:pt x="6552818" y="693169"/>
                </a:cubicBezTo>
                <a:close/>
                <a:moveTo>
                  <a:pt x="3231920" y="681440"/>
                </a:moveTo>
                <a:cubicBezTo>
                  <a:pt x="3248871" y="681440"/>
                  <a:pt x="3262613" y="695210"/>
                  <a:pt x="3262613" y="712197"/>
                </a:cubicBezTo>
                <a:cubicBezTo>
                  <a:pt x="3262614" y="712347"/>
                  <a:pt x="3262614" y="712497"/>
                  <a:pt x="3262613" y="712648"/>
                </a:cubicBezTo>
                <a:cubicBezTo>
                  <a:pt x="3262489" y="729758"/>
                  <a:pt x="3248546" y="743528"/>
                  <a:pt x="3231470" y="743404"/>
                </a:cubicBezTo>
                <a:cubicBezTo>
                  <a:pt x="3214395" y="743279"/>
                  <a:pt x="3200654" y="729308"/>
                  <a:pt x="3200778" y="712197"/>
                </a:cubicBezTo>
                <a:cubicBezTo>
                  <a:pt x="3200902" y="695086"/>
                  <a:pt x="3214845" y="681315"/>
                  <a:pt x="3231920" y="681440"/>
                </a:cubicBezTo>
                <a:close/>
                <a:moveTo>
                  <a:pt x="676082" y="681431"/>
                </a:moveTo>
                <a:cubicBezTo>
                  <a:pt x="678840" y="681942"/>
                  <a:pt x="680998" y="684105"/>
                  <a:pt x="681508" y="686869"/>
                </a:cubicBezTo>
                <a:cubicBezTo>
                  <a:pt x="682188" y="690554"/>
                  <a:pt x="679758" y="694093"/>
                  <a:pt x="676082" y="694774"/>
                </a:cubicBezTo>
                <a:cubicBezTo>
                  <a:pt x="675268" y="694925"/>
                  <a:pt x="674433" y="694925"/>
                  <a:pt x="673620" y="694774"/>
                </a:cubicBezTo>
                <a:cubicBezTo>
                  <a:pt x="669943" y="694093"/>
                  <a:pt x="667513" y="690554"/>
                  <a:pt x="668193" y="686869"/>
                </a:cubicBezTo>
                <a:cubicBezTo>
                  <a:pt x="668873" y="683185"/>
                  <a:pt x="672405" y="680750"/>
                  <a:pt x="676082" y="681431"/>
                </a:cubicBezTo>
                <a:close/>
                <a:moveTo>
                  <a:pt x="1968782" y="680537"/>
                </a:moveTo>
                <a:cubicBezTo>
                  <a:pt x="1978006" y="680537"/>
                  <a:pt x="1985483" y="688030"/>
                  <a:pt x="1985483" y="697272"/>
                </a:cubicBezTo>
                <a:cubicBezTo>
                  <a:pt x="1985483" y="706516"/>
                  <a:pt x="1978006" y="714009"/>
                  <a:pt x="1968782" y="714009"/>
                </a:cubicBezTo>
                <a:cubicBezTo>
                  <a:pt x="1959559" y="714009"/>
                  <a:pt x="1952082" y="706516"/>
                  <a:pt x="1952082" y="697272"/>
                </a:cubicBezTo>
                <a:cubicBezTo>
                  <a:pt x="1952082" y="688030"/>
                  <a:pt x="1959559" y="680537"/>
                  <a:pt x="1968782" y="680537"/>
                </a:cubicBezTo>
                <a:close/>
                <a:moveTo>
                  <a:pt x="4517175" y="679846"/>
                </a:moveTo>
                <a:cubicBezTo>
                  <a:pt x="4544346" y="679846"/>
                  <a:pt x="4566373" y="701919"/>
                  <a:pt x="4566373" y="729148"/>
                </a:cubicBezTo>
                <a:cubicBezTo>
                  <a:pt x="4566373" y="756377"/>
                  <a:pt x="4544346" y="778450"/>
                  <a:pt x="4517175" y="778450"/>
                </a:cubicBezTo>
                <a:cubicBezTo>
                  <a:pt x="4490003" y="778450"/>
                  <a:pt x="4467976" y="756377"/>
                  <a:pt x="4467976" y="729148"/>
                </a:cubicBezTo>
                <a:cubicBezTo>
                  <a:pt x="4467976" y="701919"/>
                  <a:pt x="4490003" y="679846"/>
                  <a:pt x="4517175" y="679846"/>
                </a:cubicBezTo>
                <a:close/>
                <a:moveTo>
                  <a:pt x="3974862" y="666057"/>
                </a:moveTo>
                <a:cubicBezTo>
                  <a:pt x="3997796" y="666057"/>
                  <a:pt x="4016388" y="684688"/>
                  <a:pt x="4016388" y="707670"/>
                </a:cubicBezTo>
                <a:cubicBezTo>
                  <a:pt x="4016388" y="730652"/>
                  <a:pt x="3997796" y="749283"/>
                  <a:pt x="3974862" y="749283"/>
                </a:cubicBezTo>
                <a:cubicBezTo>
                  <a:pt x="3951928" y="749283"/>
                  <a:pt x="3933337" y="730652"/>
                  <a:pt x="3933337" y="707670"/>
                </a:cubicBezTo>
                <a:cubicBezTo>
                  <a:pt x="3933337" y="684688"/>
                  <a:pt x="3951928" y="666057"/>
                  <a:pt x="3974862" y="666057"/>
                </a:cubicBezTo>
                <a:close/>
                <a:moveTo>
                  <a:pt x="6236187" y="662639"/>
                </a:moveTo>
                <a:cubicBezTo>
                  <a:pt x="6281307" y="662639"/>
                  <a:pt x="6317884" y="699294"/>
                  <a:pt x="6317884" y="744508"/>
                </a:cubicBezTo>
                <a:cubicBezTo>
                  <a:pt x="6317884" y="789723"/>
                  <a:pt x="6281307" y="826376"/>
                  <a:pt x="6236187" y="826376"/>
                </a:cubicBezTo>
                <a:cubicBezTo>
                  <a:pt x="6191067" y="826376"/>
                  <a:pt x="6154490" y="789723"/>
                  <a:pt x="6154490" y="744508"/>
                </a:cubicBezTo>
                <a:cubicBezTo>
                  <a:pt x="6154490" y="699294"/>
                  <a:pt x="6191067" y="662639"/>
                  <a:pt x="6236187" y="662639"/>
                </a:cubicBezTo>
                <a:close/>
                <a:moveTo>
                  <a:pt x="2148651" y="655886"/>
                </a:moveTo>
                <a:cubicBezTo>
                  <a:pt x="2158871" y="655886"/>
                  <a:pt x="2167157" y="664189"/>
                  <a:pt x="2167157" y="674431"/>
                </a:cubicBezTo>
                <a:cubicBezTo>
                  <a:pt x="2167157" y="684673"/>
                  <a:pt x="2158871" y="692976"/>
                  <a:pt x="2148651" y="692976"/>
                </a:cubicBezTo>
                <a:cubicBezTo>
                  <a:pt x="2138430" y="692976"/>
                  <a:pt x="2130145" y="684673"/>
                  <a:pt x="2130145" y="674431"/>
                </a:cubicBezTo>
                <a:cubicBezTo>
                  <a:pt x="2130145" y="664189"/>
                  <a:pt x="2138430" y="655886"/>
                  <a:pt x="2148651" y="655886"/>
                </a:cubicBezTo>
                <a:close/>
                <a:moveTo>
                  <a:pt x="3052729" y="655658"/>
                </a:moveTo>
                <a:cubicBezTo>
                  <a:pt x="3068559" y="655658"/>
                  <a:pt x="3081391" y="668517"/>
                  <a:pt x="3081391" y="684380"/>
                </a:cubicBezTo>
                <a:cubicBezTo>
                  <a:pt x="3081391" y="700242"/>
                  <a:pt x="3068559" y="713100"/>
                  <a:pt x="3052729" y="713100"/>
                </a:cubicBezTo>
                <a:cubicBezTo>
                  <a:pt x="3036900" y="713100"/>
                  <a:pt x="3024068" y="700242"/>
                  <a:pt x="3024068" y="684380"/>
                </a:cubicBezTo>
                <a:cubicBezTo>
                  <a:pt x="3024068" y="668517"/>
                  <a:pt x="3036900" y="655658"/>
                  <a:pt x="3052729" y="655658"/>
                </a:cubicBezTo>
                <a:close/>
                <a:moveTo>
                  <a:pt x="4880972" y="647274"/>
                </a:moveTo>
                <a:cubicBezTo>
                  <a:pt x="4911882" y="647274"/>
                  <a:pt x="4936941" y="672385"/>
                  <a:pt x="4936941" y="703361"/>
                </a:cubicBezTo>
                <a:cubicBezTo>
                  <a:pt x="4936941" y="734336"/>
                  <a:pt x="4911882" y="759447"/>
                  <a:pt x="4880972" y="759447"/>
                </a:cubicBezTo>
                <a:cubicBezTo>
                  <a:pt x="4850061" y="759447"/>
                  <a:pt x="4825003" y="734336"/>
                  <a:pt x="4825003" y="703361"/>
                </a:cubicBezTo>
                <a:cubicBezTo>
                  <a:pt x="4825003" y="672385"/>
                  <a:pt x="4850061" y="647274"/>
                  <a:pt x="4880972" y="647274"/>
                </a:cubicBezTo>
                <a:close/>
                <a:moveTo>
                  <a:pt x="5911884" y="641383"/>
                </a:moveTo>
                <a:cubicBezTo>
                  <a:pt x="5953639" y="641383"/>
                  <a:pt x="5987488" y="675303"/>
                  <a:pt x="5987488" y="717145"/>
                </a:cubicBezTo>
                <a:cubicBezTo>
                  <a:pt x="5987488" y="758987"/>
                  <a:pt x="5953639" y="792907"/>
                  <a:pt x="5911884" y="792907"/>
                </a:cubicBezTo>
                <a:cubicBezTo>
                  <a:pt x="5870129" y="792907"/>
                  <a:pt x="5836280" y="758987"/>
                  <a:pt x="5836280" y="717145"/>
                </a:cubicBezTo>
                <a:cubicBezTo>
                  <a:pt x="5836280" y="675303"/>
                  <a:pt x="5870129" y="641383"/>
                  <a:pt x="5911884" y="641383"/>
                </a:cubicBezTo>
                <a:close/>
                <a:moveTo>
                  <a:pt x="2872636" y="638244"/>
                </a:moveTo>
                <a:cubicBezTo>
                  <a:pt x="2887468" y="638244"/>
                  <a:pt x="2899492" y="650293"/>
                  <a:pt x="2899492" y="665157"/>
                </a:cubicBezTo>
                <a:cubicBezTo>
                  <a:pt x="2899492" y="680020"/>
                  <a:pt x="2887468" y="692069"/>
                  <a:pt x="2872636" y="692069"/>
                </a:cubicBezTo>
                <a:cubicBezTo>
                  <a:pt x="2857804" y="692069"/>
                  <a:pt x="2845780" y="680020"/>
                  <a:pt x="2845780" y="665157"/>
                </a:cubicBezTo>
                <a:cubicBezTo>
                  <a:pt x="2845780" y="650293"/>
                  <a:pt x="2857804" y="638244"/>
                  <a:pt x="2872636" y="638244"/>
                </a:cubicBezTo>
                <a:close/>
                <a:moveTo>
                  <a:pt x="2329196" y="638019"/>
                </a:moveTo>
                <a:cubicBezTo>
                  <a:pt x="2340663" y="638019"/>
                  <a:pt x="2349958" y="647333"/>
                  <a:pt x="2349958" y="658825"/>
                </a:cubicBezTo>
                <a:cubicBezTo>
                  <a:pt x="2349958" y="670317"/>
                  <a:pt x="2340663" y="679633"/>
                  <a:pt x="2329196" y="679633"/>
                </a:cubicBezTo>
                <a:cubicBezTo>
                  <a:pt x="2317729" y="679633"/>
                  <a:pt x="2308433" y="670317"/>
                  <a:pt x="2308433" y="658825"/>
                </a:cubicBezTo>
                <a:cubicBezTo>
                  <a:pt x="2308433" y="647333"/>
                  <a:pt x="2317729" y="638019"/>
                  <a:pt x="2329196" y="638019"/>
                </a:cubicBezTo>
                <a:close/>
                <a:moveTo>
                  <a:pt x="1308217" y="636655"/>
                </a:moveTo>
                <a:cubicBezTo>
                  <a:pt x="1314324" y="636656"/>
                  <a:pt x="1319274" y="641619"/>
                  <a:pt x="1319273" y="647740"/>
                </a:cubicBezTo>
                <a:cubicBezTo>
                  <a:pt x="1319274" y="647814"/>
                  <a:pt x="1319275" y="647889"/>
                  <a:pt x="1319275" y="647963"/>
                </a:cubicBezTo>
                <a:cubicBezTo>
                  <a:pt x="1319276" y="654209"/>
                  <a:pt x="1314225" y="659273"/>
                  <a:pt x="1307993" y="659274"/>
                </a:cubicBezTo>
                <a:cubicBezTo>
                  <a:pt x="1301761" y="659275"/>
                  <a:pt x="1296708" y="654213"/>
                  <a:pt x="1296707" y="647967"/>
                </a:cubicBezTo>
                <a:cubicBezTo>
                  <a:pt x="1296706" y="641722"/>
                  <a:pt x="1301757" y="636659"/>
                  <a:pt x="1307989" y="636657"/>
                </a:cubicBezTo>
                <a:cubicBezTo>
                  <a:pt x="1308065" y="636656"/>
                  <a:pt x="1308141" y="636655"/>
                  <a:pt x="1308217" y="636655"/>
                </a:cubicBezTo>
                <a:close/>
                <a:moveTo>
                  <a:pt x="5234841" y="631664"/>
                </a:moveTo>
                <a:cubicBezTo>
                  <a:pt x="5269491" y="631664"/>
                  <a:pt x="5297581" y="659812"/>
                  <a:pt x="5297581" y="694536"/>
                </a:cubicBezTo>
                <a:cubicBezTo>
                  <a:pt x="5297581" y="729259"/>
                  <a:pt x="5269491" y="757407"/>
                  <a:pt x="5234841" y="757407"/>
                </a:cubicBezTo>
                <a:cubicBezTo>
                  <a:pt x="5200190" y="757407"/>
                  <a:pt x="5172101" y="729259"/>
                  <a:pt x="5172101" y="694536"/>
                </a:cubicBezTo>
                <a:cubicBezTo>
                  <a:pt x="5172101" y="659812"/>
                  <a:pt x="5200190" y="631664"/>
                  <a:pt x="5234841" y="631664"/>
                </a:cubicBezTo>
                <a:close/>
                <a:moveTo>
                  <a:pt x="5577651" y="630756"/>
                </a:moveTo>
                <a:cubicBezTo>
                  <a:pt x="5615614" y="630881"/>
                  <a:pt x="5646359" y="661690"/>
                  <a:pt x="5646483" y="699734"/>
                </a:cubicBezTo>
                <a:cubicBezTo>
                  <a:pt x="5646484" y="699884"/>
                  <a:pt x="5646484" y="700035"/>
                  <a:pt x="5646483" y="700185"/>
                </a:cubicBezTo>
                <a:cubicBezTo>
                  <a:pt x="5646359" y="738404"/>
                  <a:pt x="5615340" y="769287"/>
                  <a:pt x="5577200" y="769163"/>
                </a:cubicBezTo>
                <a:cubicBezTo>
                  <a:pt x="5539059" y="769038"/>
                  <a:pt x="5508242" y="737954"/>
                  <a:pt x="5508366" y="699734"/>
                </a:cubicBezTo>
                <a:cubicBezTo>
                  <a:pt x="5508491" y="661514"/>
                  <a:pt x="5539510" y="630632"/>
                  <a:pt x="5577651" y="630756"/>
                </a:cubicBezTo>
                <a:close/>
                <a:moveTo>
                  <a:pt x="2691639" y="629877"/>
                </a:moveTo>
                <a:cubicBezTo>
                  <a:pt x="2705225" y="629877"/>
                  <a:pt x="2716239" y="640914"/>
                  <a:pt x="2716239" y="654528"/>
                </a:cubicBezTo>
                <a:cubicBezTo>
                  <a:pt x="2716239" y="668142"/>
                  <a:pt x="2705225" y="679179"/>
                  <a:pt x="2691639" y="679179"/>
                </a:cubicBezTo>
                <a:cubicBezTo>
                  <a:pt x="2678054" y="679179"/>
                  <a:pt x="2667040" y="668142"/>
                  <a:pt x="2667040" y="654528"/>
                </a:cubicBezTo>
                <a:cubicBezTo>
                  <a:pt x="2667040" y="640914"/>
                  <a:pt x="2678054" y="629877"/>
                  <a:pt x="2691639" y="629877"/>
                </a:cubicBezTo>
                <a:close/>
                <a:moveTo>
                  <a:pt x="2510417" y="629877"/>
                </a:moveTo>
                <a:cubicBezTo>
                  <a:pt x="2522881" y="629877"/>
                  <a:pt x="2532985" y="640002"/>
                  <a:pt x="2532985" y="652493"/>
                </a:cubicBezTo>
                <a:cubicBezTo>
                  <a:pt x="2532985" y="664983"/>
                  <a:pt x="2522881" y="675108"/>
                  <a:pt x="2510417" y="675108"/>
                </a:cubicBezTo>
                <a:cubicBezTo>
                  <a:pt x="2497953" y="675108"/>
                  <a:pt x="2487849" y="664983"/>
                  <a:pt x="2487849" y="652493"/>
                </a:cubicBezTo>
                <a:cubicBezTo>
                  <a:pt x="2487849" y="640002"/>
                  <a:pt x="2497953" y="629877"/>
                  <a:pt x="2510417" y="629877"/>
                </a:cubicBezTo>
                <a:close/>
                <a:moveTo>
                  <a:pt x="3803796" y="607935"/>
                </a:moveTo>
                <a:cubicBezTo>
                  <a:pt x="3825732" y="607935"/>
                  <a:pt x="3843516" y="625755"/>
                  <a:pt x="3843516" y="647738"/>
                </a:cubicBezTo>
                <a:cubicBezTo>
                  <a:pt x="3843516" y="669721"/>
                  <a:pt x="3825732" y="687543"/>
                  <a:pt x="3803796" y="687543"/>
                </a:cubicBezTo>
                <a:cubicBezTo>
                  <a:pt x="3781859" y="687543"/>
                  <a:pt x="3764076" y="669721"/>
                  <a:pt x="3764076" y="647738"/>
                </a:cubicBezTo>
                <a:cubicBezTo>
                  <a:pt x="3764076" y="625755"/>
                  <a:pt x="3781859" y="607935"/>
                  <a:pt x="3803796" y="607935"/>
                </a:cubicBezTo>
                <a:close/>
                <a:moveTo>
                  <a:pt x="386758" y="605890"/>
                </a:moveTo>
                <a:cubicBezTo>
                  <a:pt x="389874" y="605890"/>
                  <a:pt x="392400" y="608421"/>
                  <a:pt x="392400" y="611544"/>
                </a:cubicBezTo>
                <a:cubicBezTo>
                  <a:pt x="392400" y="614666"/>
                  <a:pt x="389874" y="617198"/>
                  <a:pt x="386758" y="617198"/>
                </a:cubicBezTo>
                <a:cubicBezTo>
                  <a:pt x="383642" y="617198"/>
                  <a:pt x="381116" y="614666"/>
                  <a:pt x="381116" y="611544"/>
                </a:cubicBezTo>
                <a:cubicBezTo>
                  <a:pt x="381116" y="608421"/>
                  <a:pt x="383642" y="605890"/>
                  <a:pt x="386758" y="605890"/>
                </a:cubicBezTo>
                <a:close/>
                <a:moveTo>
                  <a:pt x="839023" y="602729"/>
                </a:moveTo>
                <a:cubicBezTo>
                  <a:pt x="843635" y="602729"/>
                  <a:pt x="847373" y="606475"/>
                  <a:pt x="847373" y="611097"/>
                </a:cubicBezTo>
                <a:cubicBezTo>
                  <a:pt x="847373" y="615718"/>
                  <a:pt x="843635" y="619465"/>
                  <a:pt x="839023" y="619465"/>
                </a:cubicBezTo>
                <a:cubicBezTo>
                  <a:pt x="834412" y="619465"/>
                  <a:pt x="830673" y="615718"/>
                  <a:pt x="830673" y="611097"/>
                </a:cubicBezTo>
                <a:cubicBezTo>
                  <a:pt x="830673" y="606475"/>
                  <a:pt x="834412" y="602729"/>
                  <a:pt x="839023" y="602729"/>
                </a:cubicBezTo>
                <a:close/>
                <a:moveTo>
                  <a:pt x="4354683" y="600918"/>
                </a:moveTo>
                <a:cubicBezTo>
                  <a:pt x="4380895" y="601042"/>
                  <a:pt x="4402077" y="622370"/>
                  <a:pt x="4402077" y="648636"/>
                </a:cubicBezTo>
                <a:cubicBezTo>
                  <a:pt x="4402077" y="648712"/>
                  <a:pt x="4402076" y="648787"/>
                  <a:pt x="4402076" y="648862"/>
                </a:cubicBezTo>
                <a:cubicBezTo>
                  <a:pt x="4401951" y="675216"/>
                  <a:pt x="4380531" y="696479"/>
                  <a:pt x="4354232" y="696354"/>
                </a:cubicBezTo>
                <a:cubicBezTo>
                  <a:pt x="4327933" y="696229"/>
                  <a:pt x="4306715" y="674764"/>
                  <a:pt x="4306840" y="648410"/>
                </a:cubicBezTo>
                <a:cubicBezTo>
                  <a:pt x="4306964" y="622056"/>
                  <a:pt x="4328385" y="600794"/>
                  <a:pt x="4354683" y="600918"/>
                </a:cubicBezTo>
                <a:close/>
                <a:moveTo>
                  <a:pt x="6741713" y="593207"/>
                </a:moveTo>
                <a:lnTo>
                  <a:pt x="6741714" y="593207"/>
                </a:lnTo>
                <a:lnTo>
                  <a:pt x="6741713" y="593207"/>
                </a:lnTo>
                <a:close/>
                <a:moveTo>
                  <a:pt x="1481314" y="582152"/>
                </a:moveTo>
                <a:cubicBezTo>
                  <a:pt x="1488668" y="582153"/>
                  <a:pt x="1494628" y="588128"/>
                  <a:pt x="1494627" y="595498"/>
                </a:cubicBezTo>
                <a:cubicBezTo>
                  <a:pt x="1494627" y="602992"/>
                  <a:pt x="1488565" y="609067"/>
                  <a:pt x="1481086" y="609067"/>
                </a:cubicBezTo>
                <a:cubicBezTo>
                  <a:pt x="1481010" y="609068"/>
                  <a:pt x="1480935" y="609067"/>
                  <a:pt x="1480859" y="609066"/>
                </a:cubicBezTo>
                <a:cubicBezTo>
                  <a:pt x="1473506" y="608941"/>
                  <a:pt x="1467646" y="602866"/>
                  <a:pt x="1467771" y="595498"/>
                </a:cubicBezTo>
                <a:cubicBezTo>
                  <a:pt x="1467768" y="595345"/>
                  <a:pt x="1467768" y="595194"/>
                  <a:pt x="1467771" y="595041"/>
                </a:cubicBezTo>
                <a:cubicBezTo>
                  <a:pt x="1467897" y="587798"/>
                  <a:pt x="1473858" y="582028"/>
                  <a:pt x="1481086" y="582154"/>
                </a:cubicBezTo>
                <a:cubicBezTo>
                  <a:pt x="1481162" y="582153"/>
                  <a:pt x="1481238" y="582152"/>
                  <a:pt x="1481314" y="582152"/>
                </a:cubicBezTo>
                <a:close/>
                <a:moveTo>
                  <a:pt x="6427339" y="561320"/>
                </a:moveTo>
                <a:lnTo>
                  <a:pt x="6461527" y="568316"/>
                </a:lnTo>
                <a:cubicBezTo>
                  <a:pt x="6493041" y="581744"/>
                  <a:pt x="6515130" y="613053"/>
                  <a:pt x="6515130" y="649522"/>
                </a:cubicBezTo>
                <a:cubicBezTo>
                  <a:pt x="6515130" y="649597"/>
                  <a:pt x="6515130" y="649673"/>
                  <a:pt x="6515130" y="649748"/>
                </a:cubicBezTo>
                <a:cubicBezTo>
                  <a:pt x="6515005" y="698459"/>
                  <a:pt x="6475498" y="737847"/>
                  <a:pt x="6426889" y="737722"/>
                </a:cubicBezTo>
                <a:cubicBezTo>
                  <a:pt x="6378278" y="737597"/>
                  <a:pt x="6338974" y="698007"/>
                  <a:pt x="6339098" y="649295"/>
                </a:cubicBezTo>
                <a:cubicBezTo>
                  <a:pt x="6339192" y="612761"/>
                  <a:pt x="6361438" y="581472"/>
                  <a:pt x="6393062" y="568163"/>
                </a:cubicBezTo>
                <a:close/>
                <a:moveTo>
                  <a:pt x="3630247" y="557502"/>
                </a:moveTo>
                <a:cubicBezTo>
                  <a:pt x="3651135" y="557625"/>
                  <a:pt x="3668038" y="574565"/>
                  <a:pt x="3668161" y="595497"/>
                </a:cubicBezTo>
                <a:cubicBezTo>
                  <a:pt x="3668162" y="595647"/>
                  <a:pt x="3668162" y="595797"/>
                  <a:pt x="3668161" y="595948"/>
                </a:cubicBezTo>
                <a:cubicBezTo>
                  <a:pt x="3668037" y="617056"/>
                  <a:pt x="3650861" y="634066"/>
                  <a:pt x="3629797" y="633942"/>
                </a:cubicBezTo>
                <a:cubicBezTo>
                  <a:pt x="3608733" y="633817"/>
                  <a:pt x="3591758" y="616605"/>
                  <a:pt x="3591883" y="595497"/>
                </a:cubicBezTo>
                <a:cubicBezTo>
                  <a:pt x="3592007" y="574388"/>
                  <a:pt x="3609183" y="557377"/>
                  <a:pt x="3630247" y="557502"/>
                </a:cubicBezTo>
                <a:close/>
                <a:moveTo>
                  <a:pt x="4724575" y="556585"/>
                </a:moveTo>
                <a:cubicBezTo>
                  <a:pt x="4754514" y="556581"/>
                  <a:pt x="4778923" y="580639"/>
                  <a:pt x="4779415" y="610636"/>
                </a:cubicBezTo>
                <a:cubicBezTo>
                  <a:pt x="4779421" y="610936"/>
                  <a:pt x="4779423" y="611234"/>
                  <a:pt x="4779423" y="611533"/>
                </a:cubicBezTo>
                <a:cubicBezTo>
                  <a:pt x="4779427" y="641885"/>
                  <a:pt x="4754878" y="666492"/>
                  <a:pt x="4724590" y="666496"/>
                </a:cubicBezTo>
                <a:cubicBezTo>
                  <a:pt x="4694302" y="666501"/>
                  <a:pt x="4669746" y="641899"/>
                  <a:pt x="4669742" y="611548"/>
                </a:cubicBezTo>
                <a:cubicBezTo>
                  <a:pt x="4669738" y="581197"/>
                  <a:pt x="4694287" y="556589"/>
                  <a:pt x="4724575" y="556585"/>
                </a:cubicBezTo>
                <a:close/>
                <a:moveTo>
                  <a:pt x="6104842" y="537576"/>
                </a:moveTo>
                <a:cubicBezTo>
                  <a:pt x="6149962" y="537576"/>
                  <a:pt x="6186538" y="574230"/>
                  <a:pt x="6186538" y="619444"/>
                </a:cubicBezTo>
                <a:cubicBezTo>
                  <a:pt x="6186538" y="664659"/>
                  <a:pt x="6149962" y="701314"/>
                  <a:pt x="6104842" y="701314"/>
                </a:cubicBezTo>
                <a:cubicBezTo>
                  <a:pt x="6059721" y="701314"/>
                  <a:pt x="6023145" y="664659"/>
                  <a:pt x="6023145" y="619444"/>
                </a:cubicBezTo>
                <a:cubicBezTo>
                  <a:pt x="6023145" y="574230"/>
                  <a:pt x="6059721" y="537576"/>
                  <a:pt x="6104842" y="537576"/>
                </a:cubicBezTo>
                <a:close/>
                <a:moveTo>
                  <a:pt x="1656892" y="536018"/>
                </a:moveTo>
                <a:cubicBezTo>
                  <a:pt x="1665242" y="536018"/>
                  <a:pt x="1672012" y="542802"/>
                  <a:pt x="1672012" y="551171"/>
                </a:cubicBezTo>
                <a:cubicBezTo>
                  <a:pt x="1672012" y="559540"/>
                  <a:pt x="1665243" y="566324"/>
                  <a:pt x="1656892" y="566324"/>
                </a:cubicBezTo>
                <a:cubicBezTo>
                  <a:pt x="1648541" y="566324"/>
                  <a:pt x="1641771" y="559540"/>
                  <a:pt x="1641771" y="551171"/>
                </a:cubicBezTo>
                <a:cubicBezTo>
                  <a:pt x="1641771" y="542802"/>
                  <a:pt x="1648541" y="536018"/>
                  <a:pt x="1656892" y="536018"/>
                </a:cubicBezTo>
                <a:close/>
                <a:moveTo>
                  <a:pt x="1006481" y="531035"/>
                </a:moveTo>
                <a:cubicBezTo>
                  <a:pt x="1011966" y="531036"/>
                  <a:pt x="1016410" y="535493"/>
                  <a:pt x="1016409" y="540988"/>
                </a:cubicBezTo>
                <a:cubicBezTo>
                  <a:pt x="1016410" y="541063"/>
                  <a:pt x="1016411" y="541138"/>
                  <a:pt x="1016411" y="541212"/>
                </a:cubicBezTo>
                <a:cubicBezTo>
                  <a:pt x="1016413" y="546833"/>
                  <a:pt x="1011867" y="551390"/>
                  <a:pt x="1006258" y="551392"/>
                </a:cubicBezTo>
                <a:cubicBezTo>
                  <a:pt x="1000649" y="551393"/>
                  <a:pt x="996101" y="546838"/>
                  <a:pt x="996100" y="541217"/>
                </a:cubicBezTo>
                <a:cubicBezTo>
                  <a:pt x="996099" y="535597"/>
                  <a:pt x="1000644" y="531039"/>
                  <a:pt x="1006253" y="531038"/>
                </a:cubicBezTo>
                <a:cubicBezTo>
                  <a:pt x="1006329" y="531036"/>
                  <a:pt x="1006405" y="531035"/>
                  <a:pt x="1006481" y="531035"/>
                </a:cubicBezTo>
                <a:close/>
                <a:moveTo>
                  <a:pt x="5084086" y="531026"/>
                </a:moveTo>
                <a:cubicBezTo>
                  <a:pt x="5118113" y="531026"/>
                  <a:pt x="5145697" y="558668"/>
                  <a:pt x="5145697" y="592766"/>
                </a:cubicBezTo>
                <a:cubicBezTo>
                  <a:pt x="5145697" y="626865"/>
                  <a:pt x="5118113" y="654507"/>
                  <a:pt x="5084086" y="654507"/>
                </a:cubicBezTo>
                <a:cubicBezTo>
                  <a:pt x="5050058" y="654507"/>
                  <a:pt x="5022474" y="626865"/>
                  <a:pt x="5022474" y="592766"/>
                </a:cubicBezTo>
                <a:cubicBezTo>
                  <a:pt x="5022474" y="558668"/>
                  <a:pt x="5050058" y="531026"/>
                  <a:pt x="5084086" y="531026"/>
                </a:cubicBezTo>
                <a:close/>
                <a:moveTo>
                  <a:pt x="4189033" y="528549"/>
                </a:moveTo>
                <a:cubicBezTo>
                  <a:pt x="4214709" y="528549"/>
                  <a:pt x="4235524" y="549407"/>
                  <a:pt x="4235524" y="575137"/>
                </a:cubicBezTo>
                <a:cubicBezTo>
                  <a:pt x="4235524" y="600866"/>
                  <a:pt x="4214709" y="621724"/>
                  <a:pt x="4189033" y="621724"/>
                </a:cubicBezTo>
                <a:cubicBezTo>
                  <a:pt x="4163357" y="621724"/>
                  <a:pt x="4142543" y="600866"/>
                  <a:pt x="4142543" y="575137"/>
                </a:cubicBezTo>
                <a:cubicBezTo>
                  <a:pt x="4142543" y="549407"/>
                  <a:pt x="4163357" y="528549"/>
                  <a:pt x="4189033" y="528549"/>
                </a:cubicBezTo>
                <a:close/>
                <a:moveTo>
                  <a:pt x="5773768" y="523557"/>
                </a:moveTo>
                <a:cubicBezTo>
                  <a:pt x="5815272" y="523557"/>
                  <a:pt x="5848919" y="557273"/>
                  <a:pt x="5848919" y="598866"/>
                </a:cubicBezTo>
                <a:cubicBezTo>
                  <a:pt x="5848919" y="640459"/>
                  <a:pt x="5815273" y="674175"/>
                  <a:pt x="5773768" y="674175"/>
                </a:cubicBezTo>
                <a:cubicBezTo>
                  <a:pt x="5732262" y="674175"/>
                  <a:pt x="5698615" y="640459"/>
                  <a:pt x="5698615" y="598866"/>
                </a:cubicBezTo>
                <a:cubicBezTo>
                  <a:pt x="5698615" y="557273"/>
                  <a:pt x="5732262" y="523557"/>
                  <a:pt x="5773768" y="523557"/>
                </a:cubicBezTo>
                <a:close/>
                <a:moveTo>
                  <a:pt x="5433665" y="520166"/>
                </a:moveTo>
                <a:cubicBezTo>
                  <a:pt x="5471059" y="520166"/>
                  <a:pt x="5501371" y="550542"/>
                  <a:pt x="5501371" y="588013"/>
                </a:cubicBezTo>
                <a:cubicBezTo>
                  <a:pt x="5501371" y="625483"/>
                  <a:pt x="5471059" y="655859"/>
                  <a:pt x="5433665" y="655859"/>
                </a:cubicBezTo>
                <a:cubicBezTo>
                  <a:pt x="5396273" y="655859"/>
                  <a:pt x="5365961" y="625483"/>
                  <a:pt x="5365961" y="588013"/>
                </a:cubicBezTo>
                <a:cubicBezTo>
                  <a:pt x="5365961" y="550542"/>
                  <a:pt x="5396273" y="520166"/>
                  <a:pt x="5433665" y="520166"/>
                </a:cubicBezTo>
                <a:close/>
                <a:moveTo>
                  <a:pt x="546766" y="518820"/>
                </a:moveTo>
                <a:cubicBezTo>
                  <a:pt x="550754" y="518820"/>
                  <a:pt x="553988" y="522060"/>
                  <a:pt x="553988" y="526057"/>
                </a:cubicBezTo>
                <a:cubicBezTo>
                  <a:pt x="553988" y="530054"/>
                  <a:pt x="550754" y="533294"/>
                  <a:pt x="546766" y="533294"/>
                </a:cubicBezTo>
                <a:cubicBezTo>
                  <a:pt x="542777" y="533294"/>
                  <a:pt x="539544" y="530054"/>
                  <a:pt x="539544" y="526057"/>
                </a:cubicBezTo>
                <a:cubicBezTo>
                  <a:pt x="539544" y="522060"/>
                  <a:pt x="542777" y="518820"/>
                  <a:pt x="546766" y="518820"/>
                </a:cubicBezTo>
                <a:close/>
                <a:moveTo>
                  <a:pt x="3454441" y="515211"/>
                </a:moveTo>
                <a:cubicBezTo>
                  <a:pt x="3474259" y="515211"/>
                  <a:pt x="3490324" y="531310"/>
                  <a:pt x="3490324" y="551171"/>
                </a:cubicBezTo>
                <a:cubicBezTo>
                  <a:pt x="3490324" y="571030"/>
                  <a:pt x="3474259" y="587129"/>
                  <a:pt x="3454441" y="587129"/>
                </a:cubicBezTo>
                <a:cubicBezTo>
                  <a:pt x="3434624" y="587129"/>
                  <a:pt x="3418558" y="571030"/>
                  <a:pt x="3418558" y="551171"/>
                </a:cubicBezTo>
                <a:cubicBezTo>
                  <a:pt x="3418558" y="531310"/>
                  <a:pt x="3434624" y="515211"/>
                  <a:pt x="3454441" y="515211"/>
                </a:cubicBezTo>
                <a:close/>
                <a:moveTo>
                  <a:pt x="1834502" y="497572"/>
                </a:moveTo>
                <a:cubicBezTo>
                  <a:pt x="1843762" y="497696"/>
                  <a:pt x="1851203" y="505255"/>
                  <a:pt x="1851202" y="514535"/>
                </a:cubicBezTo>
                <a:cubicBezTo>
                  <a:pt x="1851202" y="523777"/>
                  <a:pt x="1843725" y="531270"/>
                  <a:pt x="1834502" y="531270"/>
                </a:cubicBezTo>
                <a:cubicBezTo>
                  <a:pt x="1825241" y="531271"/>
                  <a:pt x="1817699" y="523815"/>
                  <a:pt x="1817576" y="514535"/>
                </a:cubicBezTo>
                <a:cubicBezTo>
                  <a:pt x="1817698" y="505218"/>
                  <a:pt x="1825205" y="497694"/>
                  <a:pt x="1834502" y="497572"/>
                </a:cubicBezTo>
                <a:close/>
                <a:moveTo>
                  <a:pt x="3276831" y="481063"/>
                </a:moveTo>
                <a:cubicBezTo>
                  <a:pt x="3295402" y="481063"/>
                  <a:pt x="3310457" y="496150"/>
                  <a:pt x="3310457" y="514759"/>
                </a:cubicBezTo>
                <a:cubicBezTo>
                  <a:pt x="3310457" y="533370"/>
                  <a:pt x="3295402" y="548456"/>
                  <a:pt x="3276831" y="548456"/>
                </a:cubicBezTo>
                <a:cubicBezTo>
                  <a:pt x="3258259" y="548456"/>
                  <a:pt x="3243204" y="533370"/>
                  <a:pt x="3243204" y="514759"/>
                </a:cubicBezTo>
                <a:cubicBezTo>
                  <a:pt x="3243204" y="496150"/>
                  <a:pt x="3258259" y="481063"/>
                  <a:pt x="3276831" y="481063"/>
                </a:cubicBezTo>
                <a:close/>
                <a:moveTo>
                  <a:pt x="4564567" y="472683"/>
                </a:moveTo>
                <a:cubicBezTo>
                  <a:pt x="4593982" y="472683"/>
                  <a:pt x="4617828" y="496579"/>
                  <a:pt x="4617828" y="526056"/>
                </a:cubicBezTo>
                <a:cubicBezTo>
                  <a:pt x="4617828" y="555533"/>
                  <a:pt x="4593982" y="579428"/>
                  <a:pt x="4564567" y="579428"/>
                </a:cubicBezTo>
                <a:cubicBezTo>
                  <a:pt x="4535152" y="579428"/>
                  <a:pt x="4511306" y="555533"/>
                  <a:pt x="4511306" y="526056"/>
                </a:cubicBezTo>
                <a:cubicBezTo>
                  <a:pt x="4511306" y="496579"/>
                  <a:pt x="4535152" y="472683"/>
                  <a:pt x="4564567" y="472683"/>
                </a:cubicBezTo>
                <a:close/>
                <a:moveTo>
                  <a:pt x="2013467" y="467267"/>
                </a:moveTo>
                <a:cubicBezTo>
                  <a:pt x="2023974" y="467266"/>
                  <a:pt x="2032527" y="475737"/>
                  <a:pt x="2032650" y="486265"/>
                </a:cubicBezTo>
                <a:cubicBezTo>
                  <a:pt x="2032651" y="486340"/>
                  <a:pt x="2032652" y="486415"/>
                  <a:pt x="2032652" y="486490"/>
                </a:cubicBezTo>
                <a:cubicBezTo>
                  <a:pt x="2032653" y="497108"/>
                  <a:pt x="2024065" y="505715"/>
                  <a:pt x="2013470" y="505715"/>
                </a:cubicBezTo>
                <a:cubicBezTo>
                  <a:pt x="2002876" y="505716"/>
                  <a:pt x="1994287" y="497109"/>
                  <a:pt x="1994286" y="486493"/>
                </a:cubicBezTo>
                <a:cubicBezTo>
                  <a:pt x="1994285" y="475876"/>
                  <a:pt x="2002873" y="467268"/>
                  <a:pt x="2013467" y="467267"/>
                </a:cubicBezTo>
                <a:close/>
                <a:moveTo>
                  <a:pt x="1176416" y="466585"/>
                </a:moveTo>
                <a:cubicBezTo>
                  <a:pt x="1182898" y="466585"/>
                  <a:pt x="1188152" y="471850"/>
                  <a:pt x="1188152" y="478345"/>
                </a:cubicBezTo>
                <a:cubicBezTo>
                  <a:pt x="1188152" y="484840"/>
                  <a:pt x="1182898" y="490105"/>
                  <a:pt x="1176416" y="490105"/>
                </a:cubicBezTo>
                <a:cubicBezTo>
                  <a:pt x="1169935" y="490105"/>
                  <a:pt x="1164681" y="484840"/>
                  <a:pt x="1164681" y="478345"/>
                </a:cubicBezTo>
                <a:cubicBezTo>
                  <a:pt x="1164681" y="471850"/>
                  <a:pt x="1169935" y="466585"/>
                  <a:pt x="1176416" y="466585"/>
                </a:cubicBezTo>
                <a:close/>
                <a:moveTo>
                  <a:pt x="4020224" y="463869"/>
                </a:moveTo>
                <a:cubicBezTo>
                  <a:pt x="4045152" y="463869"/>
                  <a:pt x="4065360" y="484120"/>
                  <a:pt x="4065360" y="509100"/>
                </a:cubicBezTo>
                <a:cubicBezTo>
                  <a:pt x="4065360" y="534081"/>
                  <a:pt x="4045152" y="554330"/>
                  <a:pt x="4020224" y="554330"/>
                </a:cubicBezTo>
                <a:cubicBezTo>
                  <a:pt x="3995296" y="554330"/>
                  <a:pt x="3975088" y="534081"/>
                  <a:pt x="3975088" y="509100"/>
                </a:cubicBezTo>
                <a:cubicBezTo>
                  <a:pt x="3975088" y="484120"/>
                  <a:pt x="3995296" y="463869"/>
                  <a:pt x="4020224" y="463869"/>
                </a:cubicBezTo>
                <a:close/>
                <a:moveTo>
                  <a:pt x="3097866" y="454376"/>
                </a:moveTo>
                <a:cubicBezTo>
                  <a:pt x="3115389" y="454499"/>
                  <a:pt x="3129564" y="468704"/>
                  <a:pt x="3129687" y="486264"/>
                </a:cubicBezTo>
                <a:cubicBezTo>
                  <a:pt x="3129688" y="486414"/>
                  <a:pt x="3129688" y="486564"/>
                  <a:pt x="3129687" y="486714"/>
                </a:cubicBezTo>
                <a:cubicBezTo>
                  <a:pt x="3129562" y="504450"/>
                  <a:pt x="3115114" y="518727"/>
                  <a:pt x="3097416" y="518602"/>
                </a:cubicBezTo>
                <a:cubicBezTo>
                  <a:pt x="3079717" y="518478"/>
                  <a:pt x="3065470" y="503999"/>
                  <a:pt x="3065595" y="486264"/>
                </a:cubicBezTo>
                <a:cubicBezTo>
                  <a:pt x="3065719" y="468528"/>
                  <a:pt x="3080167" y="454251"/>
                  <a:pt x="3097866" y="454376"/>
                </a:cubicBezTo>
                <a:close/>
                <a:moveTo>
                  <a:pt x="259474" y="445540"/>
                </a:moveTo>
                <a:cubicBezTo>
                  <a:pt x="262590" y="445540"/>
                  <a:pt x="265116" y="448071"/>
                  <a:pt x="265116" y="451194"/>
                </a:cubicBezTo>
                <a:cubicBezTo>
                  <a:pt x="265116" y="454316"/>
                  <a:pt x="262590" y="456848"/>
                  <a:pt x="259474" y="456848"/>
                </a:cubicBezTo>
                <a:cubicBezTo>
                  <a:pt x="256358" y="456848"/>
                  <a:pt x="253832" y="454316"/>
                  <a:pt x="253832" y="451194"/>
                </a:cubicBezTo>
                <a:cubicBezTo>
                  <a:pt x="253832" y="448071"/>
                  <a:pt x="256358" y="445540"/>
                  <a:pt x="259474" y="445540"/>
                </a:cubicBezTo>
                <a:close/>
                <a:moveTo>
                  <a:pt x="2193561" y="444651"/>
                </a:moveTo>
                <a:cubicBezTo>
                  <a:pt x="2195021" y="444501"/>
                  <a:pt x="2196494" y="444501"/>
                  <a:pt x="2197954" y="444651"/>
                </a:cubicBezTo>
                <a:cubicBezTo>
                  <a:pt x="2209733" y="445868"/>
                  <a:pt x="2218298" y="456422"/>
                  <a:pt x="2217084" y="468225"/>
                </a:cubicBezTo>
                <a:cubicBezTo>
                  <a:pt x="2215871" y="480029"/>
                  <a:pt x="2205339" y="488612"/>
                  <a:pt x="2193561" y="487396"/>
                </a:cubicBezTo>
                <a:cubicBezTo>
                  <a:pt x="2183458" y="486354"/>
                  <a:pt x="2175471" y="478350"/>
                  <a:pt x="2174431" y="468225"/>
                </a:cubicBezTo>
                <a:cubicBezTo>
                  <a:pt x="2173217" y="456422"/>
                  <a:pt x="2181782" y="445868"/>
                  <a:pt x="2193561" y="444651"/>
                </a:cubicBezTo>
                <a:close/>
                <a:moveTo>
                  <a:pt x="709933" y="438988"/>
                </a:moveTo>
                <a:cubicBezTo>
                  <a:pt x="714545" y="438988"/>
                  <a:pt x="718283" y="442734"/>
                  <a:pt x="718283" y="447356"/>
                </a:cubicBezTo>
                <a:cubicBezTo>
                  <a:pt x="718283" y="451977"/>
                  <a:pt x="714545" y="455724"/>
                  <a:pt x="709933" y="455724"/>
                </a:cubicBezTo>
                <a:cubicBezTo>
                  <a:pt x="705322" y="455724"/>
                  <a:pt x="701583" y="451977"/>
                  <a:pt x="701583" y="447356"/>
                </a:cubicBezTo>
                <a:cubicBezTo>
                  <a:pt x="701583" y="442734"/>
                  <a:pt x="705322" y="438988"/>
                  <a:pt x="709933" y="438988"/>
                </a:cubicBezTo>
                <a:close/>
                <a:moveTo>
                  <a:pt x="2917772" y="436284"/>
                </a:moveTo>
                <a:cubicBezTo>
                  <a:pt x="2934048" y="436407"/>
                  <a:pt x="2947213" y="449599"/>
                  <a:pt x="2947336" y="465910"/>
                </a:cubicBezTo>
                <a:cubicBezTo>
                  <a:pt x="2947337" y="466060"/>
                  <a:pt x="2947337" y="466211"/>
                  <a:pt x="2947336" y="466361"/>
                </a:cubicBezTo>
                <a:cubicBezTo>
                  <a:pt x="2947212" y="482847"/>
                  <a:pt x="2933774" y="496112"/>
                  <a:pt x="2917322" y="495987"/>
                </a:cubicBezTo>
                <a:cubicBezTo>
                  <a:pt x="2900870" y="495863"/>
                  <a:pt x="2887634" y="482397"/>
                  <a:pt x="2887758" y="465910"/>
                </a:cubicBezTo>
                <a:cubicBezTo>
                  <a:pt x="2887882" y="449424"/>
                  <a:pt x="2901320" y="436159"/>
                  <a:pt x="2917772" y="436284"/>
                </a:cubicBezTo>
                <a:close/>
                <a:moveTo>
                  <a:pt x="4930172" y="436267"/>
                </a:moveTo>
                <a:cubicBezTo>
                  <a:pt x="4930399" y="436267"/>
                  <a:pt x="4930625" y="436268"/>
                  <a:pt x="4930852" y="436271"/>
                </a:cubicBezTo>
                <a:cubicBezTo>
                  <a:pt x="4964254" y="436646"/>
                  <a:pt x="4991028" y="464083"/>
                  <a:pt x="4990654" y="497555"/>
                </a:cubicBezTo>
                <a:cubicBezTo>
                  <a:pt x="4990283" y="530761"/>
                  <a:pt x="4963317" y="557485"/>
                  <a:pt x="4930179" y="557487"/>
                </a:cubicBezTo>
                <a:cubicBezTo>
                  <a:pt x="4896775" y="557488"/>
                  <a:pt x="4869694" y="530354"/>
                  <a:pt x="4869692" y="496880"/>
                </a:cubicBezTo>
                <a:cubicBezTo>
                  <a:pt x="4869690" y="463407"/>
                  <a:pt x="4896767" y="436269"/>
                  <a:pt x="4930172" y="436267"/>
                </a:cubicBezTo>
                <a:close/>
                <a:moveTo>
                  <a:pt x="6298027" y="435123"/>
                </a:moveTo>
                <a:cubicBezTo>
                  <a:pt x="6346387" y="435000"/>
                  <a:pt x="6385691" y="474186"/>
                  <a:pt x="6385814" y="522649"/>
                </a:cubicBezTo>
                <a:cubicBezTo>
                  <a:pt x="6385812" y="570631"/>
                  <a:pt x="6347258" y="609666"/>
                  <a:pt x="6299378" y="610162"/>
                </a:cubicBezTo>
                <a:cubicBezTo>
                  <a:pt x="6251144" y="610661"/>
                  <a:pt x="6211639" y="571883"/>
                  <a:pt x="6211141" y="523549"/>
                </a:cubicBezTo>
                <a:cubicBezTo>
                  <a:pt x="6210642" y="475213"/>
                  <a:pt x="6249339" y="435625"/>
                  <a:pt x="6297573" y="435126"/>
                </a:cubicBezTo>
                <a:cubicBezTo>
                  <a:pt x="6297724" y="435124"/>
                  <a:pt x="6297876" y="435124"/>
                  <a:pt x="6298027" y="435123"/>
                </a:cubicBezTo>
                <a:close/>
                <a:moveTo>
                  <a:pt x="2374557" y="429725"/>
                </a:moveTo>
                <a:cubicBezTo>
                  <a:pt x="2387021" y="429725"/>
                  <a:pt x="2397125" y="439850"/>
                  <a:pt x="2397125" y="452341"/>
                </a:cubicBezTo>
                <a:cubicBezTo>
                  <a:pt x="2397125" y="464831"/>
                  <a:pt x="2387021" y="474956"/>
                  <a:pt x="2374557" y="474956"/>
                </a:cubicBezTo>
                <a:cubicBezTo>
                  <a:pt x="2362093" y="474956"/>
                  <a:pt x="2351989" y="464831"/>
                  <a:pt x="2351989" y="452341"/>
                </a:cubicBezTo>
                <a:cubicBezTo>
                  <a:pt x="2351989" y="439850"/>
                  <a:pt x="2362093" y="429725"/>
                  <a:pt x="2374557" y="429725"/>
                </a:cubicBezTo>
                <a:close/>
                <a:moveTo>
                  <a:pt x="2737002" y="426332"/>
                </a:moveTo>
                <a:cubicBezTo>
                  <a:pt x="2752083" y="426333"/>
                  <a:pt x="2764309" y="438585"/>
                  <a:pt x="2764308" y="453698"/>
                </a:cubicBezTo>
                <a:cubicBezTo>
                  <a:pt x="2764309" y="453773"/>
                  <a:pt x="2764309" y="453848"/>
                  <a:pt x="2764309" y="453923"/>
                </a:cubicBezTo>
                <a:cubicBezTo>
                  <a:pt x="2764310" y="469161"/>
                  <a:pt x="2751983" y="481514"/>
                  <a:pt x="2736777" y="481515"/>
                </a:cubicBezTo>
                <a:cubicBezTo>
                  <a:pt x="2721571" y="481515"/>
                  <a:pt x="2709244" y="469163"/>
                  <a:pt x="2709243" y="453925"/>
                </a:cubicBezTo>
                <a:cubicBezTo>
                  <a:pt x="2709242" y="438687"/>
                  <a:pt x="2721569" y="426333"/>
                  <a:pt x="2736775" y="426333"/>
                </a:cubicBezTo>
                <a:cubicBezTo>
                  <a:pt x="2736851" y="426332"/>
                  <a:pt x="2736926" y="426332"/>
                  <a:pt x="2737002" y="426332"/>
                </a:cubicBezTo>
                <a:close/>
                <a:moveTo>
                  <a:pt x="2555779" y="424297"/>
                </a:moveTo>
                <a:cubicBezTo>
                  <a:pt x="2569739" y="424297"/>
                  <a:pt x="2581056" y="435637"/>
                  <a:pt x="2581056" y="449626"/>
                </a:cubicBezTo>
                <a:cubicBezTo>
                  <a:pt x="2581056" y="463615"/>
                  <a:pt x="2569739" y="474956"/>
                  <a:pt x="2555779" y="474956"/>
                </a:cubicBezTo>
                <a:cubicBezTo>
                  <a:pt x="2541820" y="474956"/>
                  <a:pt x="2530503" y="463615"/>
                  <a:pt x="2530503" y="449626"/>
                </a:cubicBezTo>
                <a:cubicBezTo>
                  <a:pt x="2530503" y="435637"/>
                  <a:pt x="2541820" y="424297"/>
                  <a:pt x="2555779" y="424297"/>
                </a:cubicBezTo>
                <a:close/>
                <a:moveTo>
                  <a:pt x="5969207" y="417714"/>
                </a:moveTo>
                <a:cubicBezTo>
                  <a:pt x="6014078" y="417714"/>
                  <a:pt x="6050453" y="454165"/>
                  <a:pt x="6050453" y="499130"/>
                </a:cubicBezTo>
                <a:cubicBezTo>
                  <a:pt x="6050453" y="544095"/>
                  <a:pt x="6014078" y="580547"/>
                  <a:pt x="5969207" y="580547"/>
                </a:cubicBezTo>
                <a:cubicBezTo>
                  <a:pt x="5924336" y="580547"/>
                  <a:pt x="5887961" y="544095"/>
                  <a:pt x="5887961" y="499130"/>
                </a:cubicBezTo>
                <a:cubicBezTo>
                  <a:pt x="5887961" y="454165"/>
                  <a:pt x="5924336" y="417714"/>
                  <a:pt x="5969207" y="417714"/>
                </a:cubicBezTo>
                <a:close/>
                <a:moveTo>
                  <a:pt x="5285843" y="416813"/>
                </a:moveTo>
                <a:cubicBezTo>
                  <a:pt x="5323237" y="416813"/>
                  <a:pt x="5353549" y="447189"/>
                  <a:pt x="5353549" y="484660"/>
                </a:cubicBezTo>
                <a:cubicBezTo>
                  <a:pt x="5353549" y="522130"/>
                  <a:pt x="5323237" y="552506"/>
                  <a:pt x="5285843" y="552506"/>
                </a:cubicBezTo>
                <a:cubicBezTo>
                  <a:pt x="5248451" y="552506"/>
                  <a:pt x="5218139" y="522130"/>
                  <a:pt x="5218139" y="484660"/>
                </a:cubicBezTo>
                <a:cubicBezTo>
                  <a:pt x="5218139" y="447189"/>
                  <a:pt x="5248451" y="416813"/>
                  <a:pt x="5285843" y="416813"/>
                </a:cubicBezTo>
                <a:close/>
                <a:moveTo>
                  <a:pt x="5632040" y="410931"/>
                </a:moveTo>
                <a:cubicBezTo>
                  <a:pt x="5673171" y="410931"/>
                  <a:pt x="5706514" y="444345"/>
                  <a:pt x="5706514" y="485562"/>
                </a:cubicBezTo>
                <a:cubicBezTo>
                  <a:pt x="5706514" y="526779"/>
                  <a:pt x="5673171" y="560193"/>
                  <a:pt x="5632040" y="560193"/>
                </a:cubicBezTo>
                <a:cubicBezTo>
                  <a:pt x="5590907" y="560193"/>
                  <a:pt x="5557564" y="526779"/>
                  <a:pt x="5557564" y="485562"/>
                </a:cubicBezTo>
                <a:cubicBezTo>
                  <a:pt x="5557564" y="444345"/>
                  <a:pt x="5590907" y="410931"/>
                  <a:pt x="5632040" y="410931"/>
                </a:cubicBezTo>
                <a:close/>
                <a:moveTo>
                  <a:pt x="1349063" y="409593"/>
                </a:moveTo>
                <a:cubicBezTo>
                  <a:pt x="1349215" y="409590"/>
                  <a:pt x="1349366" y="409590"/>
                  <a:pt x="1349518" y="409593"/>
                </a:cubicBezTo>
                <a:cubicBezTo>
                  <a:pt x="1356746" y="409719"/>
                  <a:pt x="1362504" y="415693"/>
                  <a:pt x="1362378" y="422936"/>
                </a:cubicBezTo>
                <a:cubicBezTo>
                  <a:pt x="1362379" y="423012"/>
                  <a:pt x="1362380" y="423088"/>
                  <a:pt x="1362380" y="423164"/>
                </a:cubicBezTo>
                <a:cubicBezTo>
                  <a:pt x="1362379" y="430533"/>
                  <a:pt x="1356417" y="436508"/>
                  <a:pt x="1349063" y="436505"/>
                </a:cubicBezTo>
                <a:cubicBezTo>
                  <a:pt x="1341584" y="436505"/>
                  <a:pt x="1335522" y="430430"/>
                  <a:pt x="1335522" y="422936"/>
                </a:cubicBezTo>
                <a:cubicBezTo>
                  <a:pt x="1335522" y="422860"/>
                  <a:pt x="1335523" y="422784"/>
                  <a:pt x="1335524" y="422708"/>
                </a:cubicBezTo>
                <a:cubicBezTo>
                  <a:pt x="1335649" y="415340"/>
                  <a:pt x="1341710" y="409468"/>
                  <a:pt x="1349063" y="409593"/>
                </a:cubicBezTo>
                <a:close/>
                <a:moveTo>
                  <a:pt x="3848933" y="407104"/>
                </a:moveTo>
                <a:cubicBezTo>
                  <a:pt x="3849008" y="407104"/>
                  <a:pt x="3849083" y="407104"/>
                  <a:pt x="3849159" y="407104"/>
                </a:cubicBezTo>
                <a:cubicBezTo>
                  <a:pt x="3872965" y="407229"/>
                  <a:pt x="3892162" y="426670"/>
                  <a:pt x="3892038" y="450526"/>
                </a:cubicBezTo>
                <a:cubicBezTo>
                  <a:pt x="3892038" y="450602"/>
                  <a:pt x="3892037" y="450677"/>
                  <a:pt x="3892037" y="450752"/>
                </a:cubicBezTo>
                <a:cubicBezTo>
                  <a:pt x="3891912" y="474733"/>
                  <a:pt x="3872412" y="494072"/>
                  <a:pt x="3848481" y="493947"/>
                </a:cubicBezTo>
                <a:cubicBezTo>
                  <a:pt x="3824550" y="493822"/>
                  <a:pt x="3805252" y="474281"/>
                  <a:pt x="3805377" y="450300"/>
                </a:cubicBezTo>
                <a:cubicBezTo>
                  <a:pt x="3805501" y="426318"/>
                  <a:pt x="3825002" y="406979"/>
                  <a:pt x="3848933" y="407104"/>
                </a:cubicBezTo>
                <a:close/>
                <a:moveTo>
                  <a:pt x="4401400" y="395112"/>
                </a:moveTo>
                <a:cubicBezTo>
                  <a:pt x="4401475" y="395112"/>
                  <a:pt x="4401550" y="395112"/>
                  <a:pt x="4401626" y="395112"/>
                </a:cubicBezTo>
                <a:cubicBezTo>
                  <a:pt x="4430293" y="395237"/>
                  <a:pt x="4453431" y="418626"/>
                  <a:pt x="4453306" y="447353"/>
                </a:cubicBezTo>
                <a:cubicBezTo>
                  <a:pt x="4453306" y="447429"/>
                  <a:pt x="4453306" y="447504"/>
                  <a:pt x="4453306" y="447579"/>
                </a:cubicBezTo>
                <a:cubicBezTo>
                  <a:pt x="4453181" y="476431"/>
                  <a:pt x="4429740" y="499719"/>
                  <a:pt x="4400949" y="499594"/>
                </a:cubicBezTo>
                <a:cubicBezTo>
                  <a:pt x="4372157" y="499469"/>
                  <a:pt x="4348918" y="475979"/>
                  <a:pt x="4349042" y="447127"/>
                </a:cubicBezTo>
                <a:cubicBezTo>
                  <a:pt x="4349167" y="418275"/>
                  <a:pt x="4372608" y="394987"/>
                  <a:pt x="4401400" y="395112"/>
                </a:cubicBezTo>
                <a:close/>
                <a:moveTo>
                  <a:pt x="876486" y="365035"/>
                </a:moveTo>
                <a:cubicBezTo>
                  <a:pt x="882007" y="365158"/>
                  <a:pt x="886418" y="369678"/>
                  <a:pt x="886416" y="375212"/>
                </a:cubicBezTo>
                <a:cubicBezTo>
                  <a:pt x="886416" y="375286"/>
                  <a:pt x="886415" y="375361"/>
                  <a:pt x="886414" y="375435"/>
                </a:cubicBezTo>
                <a:cubicBezTo>
                  <a:pt x="886289" y="381054"/>
                  <a:pt x="881642" y="385508"/>
                  <a:pt x="876035" y="385383"/>
                </a:cubicBezTo>
                <a:cubicBezTo>
                  <a:pt x="870428" y="385259"/>
                  <a:pt x="865983" y="380602"/>
                  <a:pt x="866108" y="374983"/>
                </a:cubicBezTo>
                <a:cubicBezTo>
                  <a:pt x="866232" y="369364"/>
                  <a:pt x="870879" y="364910"/>
                  <a:pt x="876486" y="365035"/>
                </a:cubicBezTo>
                <a:close/>
                <a:moveTo>
                  <a:pt x="1523968" y="359385"/>
                </a:moveTo>
                <a:cubicBezTo>
                  <a:pt x="1532568" y="359386"/>
                  <a:pt x="1539539" y="366373"/>
                  <a:pt x="1539538" y="374991"/>
                </a:cubicBezTo>
                <a:cubicBezTo>
                  <a:pt x="1539539" y="375066"/>
                  <a:pt x="1539539" y="375141"/>
                  <a:pt x="1539539" y="375216"/>
                </a:cubicBezTo>
                <a:cubicBezTo>
                  <a:pt x="1539540" y="383960"/>
                  <a:pt x="1532468" y="391048"/>
                  <a:pt x="1523743" y="391049"/>
                </a:cubicBezTo>
                <a:cubicBezTo>
                  <a:pt x="1515018" y="391050"/>
                  <a:pt x="1507945" y="383963"/>
                  <a:pt x="1507944" y="375220"/>
                </a:cubicBezTo>
                <a:cubicBezTo>
                  <a:pt x="1507943" y="366476"/>
                  <a:pt x="1515015" y="359387"/>
                  <a:pt x="1523740" y="359387"/>
                </a:cubicBezTo>
                <a:cubicBezTo>
                  <a:pt x="1523816" y="359386"/>
                  <a:pt x="1523892" y="359385"/>
                  <a:pt x="1523968" y="359385"/>
                </a:cubicBezTo>
                <a:close/>
                <a:moveTo>
                  <a:pt x="418805" y="357113"/>
                </a:moveTo>
                <a:cubicBezTo>
                  <a:pt x="422793" y="357113"/>
                  <a:pt x="426027" y="360353"/>
                  <a:pt x="426027" y="364350"/>
                </a:cubicBezTo>
                <a:cubicBezTo>
                  <a:pt x="426027" y="368347"/>
                  <a:pt x="422793" y="371587"/>
                  <a:pt x="418805" y="371587"/>
                </a:cubicBezTo>
                <a:cubicBezTo>
                  <a:pt x="414816" y="371587"/>
                  <a:pt x="411583" y="368347"/>
                  <a:pt x="411583" y="364350"/>
                </a:cubicBezTo>
                <a:cubicBezTo>
                  <a:pt x="411583" y="360353"/>
                  <a:pt x="414816" y="357113"/>
                  <a:pt x="418805" y="357113"/>
                </a:cubicBezTo>
                <a:close/>
                <a:moveTo>
                  <a:pt x="3675157" y="356446"/>
                </a:moveTo>
                <a:cubicBezTo>
                  <a:pt x="3698091" y="356446"/>
                  <a:pt x="3716683" y="375077"/>
                  <a:pt x="3716683" y="398059"/>
                </a:cubicBezTo>
                <a:cubicBezTo>
                  <a:pt x="3716683" y="421041"/>
                  <a:pt x="3698091" y="439671"/>
                  <a:pt x="3675157" y="439671"/>
                </a:cubicBezTo>
                <a:cubicBezTo>
                  <a:pt x="3652223" y="439671"/>
                  <a:pt x="3633632" y="421041"/>
                  <a:pt x="3633632" y="398059"/>
                </a:cubicBezTo>
                <a:cubicBezTo>
                  <a:pt x="3633632" y="375077"/>
                  <a:pt x="3652223" y="356446"/>
                  <a:pt x="3675157" y="356446"/>
                </a:cubicBezTo>
                <a:close/>
                <a:moveTo>
                  <a:pt x="4772646" y="347387"/>
                </a:moveTo>
                <a:cubicBezTo>
                  <a:pt x="4772722" y="347387"/>
                  <a:pt x="4772797" y="347388"/>
                  <a:pt x="4772872" y="347388"/>
                </a:cubicBezTo>
                <a:cubicBezTo>
                  <a:pt x="4805653" y="347513"/>
                  <a:pt x="4832125" y="374243"/>
                  <a:pt x="4832000" y="407093"/>
                </a:cubicBezTo>
                <a:cubicBezTo>
                  <a:pt x="4832000" y="407168"/>
                  <a:pt x="4832000" y="407243"/>
                  <a:pt x="4832000" y="407319"/>
                </a:cubicBezTo>
                <a:cubicBezTo>
                  <a:pt x="4831875" y="440293"/>
                  <a:pt x="4805100" y="466923"/>
                  <a:pt x="4772195" y="466798"/>
                </a:cubicBezTo>
                <a:cubicBezTo>
                  <a:pt x="4739290" y="466673"/>
                  <a:pt x="4712716" y="439841"/>
                  <a:pt x="4712840" y="406866"/>
                </a:cubicBezTo>
                <a:cubicBezTo>
                  <a:pt x="4712965" y="373892"/>
                  <a:pt x="4739741" y="347263"/>
                  <a:pt x="4772646" y="347387"/>
                </a:cubicBezTo>
                <a:close/>
                <a:moveTo>
                  <a:pt x="4234847" y="324777"/>
                </a:moveTo>
                <a:lnTo>
                  <a:pt x="4234847" y="324778"/>
                </a:lnTo>
                <a:cubicBezTo>
                  <a:pt x="4234922" y="324777"/>
                  <a:pt x="4234998" y="324777"/>
                  <a:pt x="4235073" y="324777"/>
                </a:cubicBezTo>
                <a:cubicBezTo>
                  <a:pt x="4262868" y="324777"/>
                  <a:pt x="4285400" y="347357"/>
                  <a:pt x="4285400" y="375210"/>
                </a:cubicBezTo>
                <a:cubicBezTo>
                  <a:pt x="4285399" y="402975"/>
                  <a:pt x="4263005" y="425517"/>
                  <a:pt x="4235299" y="425642"/>
                </a:cubicBezTo>
                <a:cubicBezTo>
                  <a:pt x="4207504" y="425767"/>
                  <a:pt x="4184871" y="403289"/>
                  <a:pt x="4184747" y="375436"/>
                </a:cubicBezTo>
                <a:cubicBezTo>
                  <a:pt x="4184622" y="347583"/>
                  <a:pt x="4207053" y="324903"/>
                  <a:pt x="4234847" y="324777"/>
                </a:cubicBezTo>
                <a:close/>
                <a:moveTo>
                  <a:pt x="5134413" y="317983"/>
                </a:moveTo>
                <a:cubicBezTo>
                  <a:pt x="5171182" y="317983"/>
                  <a:pt x="5200989" y="347854"/>
                  <a:pt x="5200989" y="384700"/>
                </a:cubicBezTo>
                <a:cubicBezTo>
                  <a:pt x="5200989" y="421546"/>
                  <a:pt x="5171182" y="451417"/>
                  <a:pt x="5134413" y="451417"/>
                </a:cubicBezTo>
                <a:cubicBezTo>
                  <a:pt x="5097643" y="451417"/>
                  <a:pt x="5067836" y="421546"/>
                  <a:pt x="5067836" y="384700"/>
                </a:cubicBezTo>
                <a:cubicBezTo>
                  <a:pt x="5067836" y="347854"/>
                  <a:pt x="5097643" y="317983"/>
                  <a:pt x="5134413" y="317983"/>
                </a:cubicBezTo>
                <a:close/>
                <a:moveTo>
                  <a:pt x="1700449" y="317096"/>
                </a:moveTo>
                <a:cubicBezTo>
                  <a:pt x="1710046" y="317096"/>
                  <a:pt x="1717826" y="324892"/>
                  <a:pt x="1717826" y="334510"/>
                </a:cubicBezTo>
                <a:cubicBezTo>
                  <a:pt x="1717826" y="344128"/>
                  <a:pt x="1710046" y="351925"/>
                  <a:pt x="1700449" y="351925"/>
                </a:cubicBezTo>
                <a:cubicBezTo>
                  <a:pt x="1690851" y="351925"/>
                  <a:pt x="1683071" y="344128"/>
                  <a:pt x="1683071" y="334510"/>
                </a:cubicBezTo>
                <a:cubicBezTo>
                  <a:pt x="1683071" y="324892"/>
                  <a:pt x="1690851" y="317096"/>
                  <a:pt x="1700449" y="317096"/>
                </a:cubicBezTo>
                <a:close/>
                <a:moveTo>
                  <a:pt x="3499353" y="314607"/>
                </a:moveTo>
                <a:cubicBezTo>
                  <a:pt x="3521040" y="314607"/>
                  <a:pt x="3538621" y="332225"/>
                  <a:pt x="3538621" y="353958"/>
                </a:cubicBezTo>
                <a:cubicBezTo>
                  <a:pt x="3538621" y="375692"/>
                  <a:pt x="3521040" y="393309"/>
                  <a:pt x="3499353" y="393309"/>
                </a:cubicBezTo>
                <a:cubicBezTo>
                  <a:pt x="3477665" y="393309"/>
                  <a:pt x="3460084" y="375692"/>
                  <a:pt x="3460084" y="353958"/>
                </a:cubicBezTo>
                <a:cubicBezTo>
                  <a:pt x="3460084" y="332225"/>
                  <a:pt x="3477665" y="314607"/>
                  <a:pt x="3499353" y="314607"/>
                </a:cubicBezTo>
                <a:close/>
                <a:moveTo>
                  <a:pt x="6163519" y="312776"/>
                </a:moveTo>
                <a:cubicBezTo>
                  <a:pt x="6211579" y="313025"/>
                  <a:pt x="6250407" y="352138"/>
                  <a:pt x="6250406" y="400299"/>
                </a:cubicBezTo>
                <a:cubicBezTo>
                  <a:pt x="6250406" y="400450"/>
                  <a:pt x="6250406" y="400600"/>
                  <a:pt x="6250405" y="400750"/>
                </a:cubicBezTo>
                <a:cubicBezTo>
                  <a:pt x="6250156" y="449087"/>
                  <a:pt x="6210851" y="488069"/>
                  <a:pt x="6162616" y="487819"/>
                </a:cubicBezTo>
                <a:cubicBezTo>
                  <a:pt x="6114380" y="487569"/>
                  <a:pt x="6075480" y="448182"/>
                  <a:pt x="6075729" y="399846"/>
                </a:cubicBezTo>
                <a:cubicBezTo>
                  <a:pt x="6075979" y="351509"/>
                  <a:pt x="6115283" y="312526"/>
                  <a:pt x="6163519" y="312776"/>
                </a:cubicBezTo>
                <a:close/>
                <a:moveTo>
                  <a:pt x="5486475" y="303960"/>
                </a:moveTo>
                <a:cubicBezTo>
                  <a:pt x="5526983" y="303960"/>
                  <a:pt x="5559822" y="336867"/>
                  <a:pt x="5559822" y="377461"/>
                </a:cubicBezTo>
                <a:cubicBezTo>
                  <a:pt x="5559822" y="418054"/>
                  <a:pt x="5526983" y="450961"/>
                  <a:pt x="5486475" y="450961"/>
                </a:cubicBezTo>
                <a:cubicBezTo>
                  <a:pt x="5445966" y="450961"/>
                  <a:pt x="5413128" y="418054"/>
                  <a:pt x="5413128" y="377461"/>
                </a:cubicBezTo>
                <a:cubicBezTo>
                  <a:pt x="5413128" y="336867"/>
                  <a:pt x="5445966" y="303960"/>
                  <a:pt x="5486475" y="303960"/>
                </a:cubicBezTo>
                <a:close/>
                <a:moveTo>
                  <a:pt x="5829510" y="302601"/>
                </a:moveTo>
                <a:cubicBezTo>
                  <a:pt x="5829889" y="302601"/>
                  <a:pt x="5830268" y="302604"/>
                  <a:pt x="5830647" y="302609"/>
                </a:cubicBezTo>
                <a:cubicBezTo>
                  <a:pt x="5875139" y="303233"/>
                  <a:pt x="5910702" y="339884"/>
                  <a:pt x="5910079" y="384469"/>
                </a:cubicBezTo>
                <a:cubicBezTo>
                  <a:pt x="5909462" y="428612"/>
                  <a:pt x="5873580" y="464073"/>
                  <a:pt x="5829526" y="464077"/>
                </a:cubicBezTo>
                <a:cubicBezTo>
                  <a:pt x="5785028" y="464081"/>
                  <a:pt x="5748953" y="427937"/>
                  <a:pt x="5748949" y="383346"/>
                </a:cubicBezTo>
                <a:cubicBezTo>
                  <a:pt x="5748945" y="338756"/>
                  <a:pt x="5785013" y="302605"/>
                  <a:pt x="5829510" y="302601"/>
                </a:cubicBezTo>
                <a:close/>
                <a:moveTo>
                  <a:pt x="1045521" y="298319"/>
                </a:moveTo>
                <a:cubicBezTo>
                  <a:pt x="1052003" y="298319"/>
                  <a:pt x="1057257" y="303584"/>
                  <a:pt x="1057257" y="310080"/>
                </a:cubicBezTo>
                <a:cubicBezTo>
                  <a:pt x="1057257" y="316575"/>
                  <a:pt x="1052003" y="321840"/>
                  <a:pt x="1045521" y="321840"/>
                </a:cubicBezTo>
                <a:cubicBezTo>
                  <a:pt x="1039091" y="321720"/>
                  <a:pt x="1033906" y="316524"/>
                  <a:pt x="1033786" y="310080"/>
                </a:cubicBezTo>
                <a:cubicBezTo>
                  <a:pt x="1033786" y="303584"/>
                  <a:pt x="1039040" y="298319"/>
                  <a:pt x="1045521" y="298319"/>
                </a:cubicBezTo>
                <a:close/>
                <a:moveTo>
                  <a:pt x="132420" y="284735"/>
                </a:moveTo>
                <a:cubicBezTo>
                  <a:pt x="135785" y="284737"/>
                  <a:pt x="138511" y="287473"/>
                  <a:pt x="138509" y="290845"/>
                </a:cubicBezTo>
                <a:cubicBezTo>
                  <a:pt x="138507" y="294128"/>
                  <a:pt x="135915" y="296822"/>
                  <a:pt x="132641" y="296943"/>
                </a:cubicBezTo>
                <a:cubicBezTo>
                  <a:pt x="129278" y="297068"/>
                  <a:pt x="126451" y="294437"/>
                  <a:pt x="126326" y="291067"/>
                </a:cubicBezTo>
                <a:cubicBezTo>
                  <a:pt x="126202" y="287697"/>
                  <a:pt x="128827" y="284864"/>
                  <a:pt x="132190" y="284739"/>
                </a:cubicBezTo>
                <a:cubicBezTo>
                  <a:pt x="132266" y="284736"/>
                  <a:pt x="132343" y="284735"/>
                  <a:pt x="132420" y="284735"/>
                </a:cubicBezTo>
                <a:close/>
                <a:moveTo>
                  <a:pt x="1878736" y="282042"/>
                </a:moveTo>
                <a:cubicBezTo>
                  <a:pt x="1889580" y="282042"/>
                  <a:pt x="1898371" y="290851"/>
                  <a:pt x="1898371" y="301719"/>
                </a:cubicBezTo>
                <a:cubicBezTo>
                  <a:pt x="1898371" y="312585"/>
                  <a:pt x="1889580" y="321394"/>
                  <a:pt x="1878736" y="321394"/>
                </a:cubicBezTo>
                <a:cubicBezTo>
                  <a:pt x="1867893" y="321394"/>
                  <a:pt x="1859102" y="312585"/>
                  <a:pt x="1859102" y="301719"/>
                </a:cubicBezTo>
                <a:cubicBezTo>
                  <a:pt x="1859102" y="290851"/>
                  <a:pt x="1867892" y="282042"/>
                  <a:pt x="1878736" y="282042"/>
                </a:cubicBezTo>
                <a:close/>
                <a:moveTo>
                  <a:pt x="3321741" y="279779"/>
                </a:moveTo>
                <a:cubicBezTo>
                  <a:pt x="3342431" y="279779"/>
                  <a:pt x="3359204" y="296587"/>
                  <a:pt x="3359204" y="317321"/>
                </a:cubicBezTo>
                <a:cubicBezTo>
                  <a:pt x="3359204" y="338056"/>
                  <a:pt x="3342431" y="354864"/>
                  <a:pt x="3321741" y="354864"/>
                </a:cubicBezTo>
                <a:cubicBezTo>
                  <a:pt x="3301051" y="354864"/>
                  <a:pt x="3284278" y="338056"/>
                  <a:pt x="3284278" y="317321"/>
                </a:cubicBezTo>
                <a:cubicBezTo>
                  <a:pt x="3284278" y="296587"/>
                  <a:pt x="3301051" y="279779"/>
                  <a:pt x="3321741" y="279779"/>
                </a:cubicBezTo>
                <a:close/>
                <a:moveTo>
                  <a:pt x="581295" y="275697"/>
                </a:moveTo>
                <a:cubicBezTo>
                  <a:pt x="585907" y="275697"/>
                  <a:pt x="589645" y="279443"/>
                  <a:pt x="589645" y="284065"/>
                </a:cubicBezTo>
                <a:cubicBezTo>
                  <a:pt x="589645" y="288686"/>
                  <a:pt x="585907" y="292433"/>
                  <a:pt x="581295" y="292433"/>
                </a:cubicBezTo>
                <a:cubicBezTo>
                  <a:pt x="576683" y="292433"/>
                  <a:pt x="572945" y="288686"/>
                  <a:pt x="572945" y="284065"/>
                </a:cubicBezTo>
                <a:cubicBezTo>
                  <a:pt x="572945" y="279443"/>
                  <a:pt x="576683" y="275697"/>
                  <a:pt x="581295" y="275697"/>
                </a:cubicBezTo>
                <a:close/>
                <a:moveTo>
                  <a:pt x="4611735" y="265519"/>
                </a:moveTo>
                <a:cubicBezTo>
                  <a:pt x="4643643" y="265519"/>
                  <a:pt x="4669510" y="291440"/>
                  <a:pt x="4669510" y="323416"/>
                </a:cubicBezTo>
                <a:cubicBezTo>
                  <a:pt x="4669510" y="355391"/>
                  <a:pt x="4643643" y="381312"/>
                  <a:pt x="4611735" y="381312"/>
                </a:cubicBezTo>
                <a:cubicBezTo>
                  <a:pt x="4579826" y="381312"/>
                  <a:pt x="4553960" y="355391"/>
                  <a:pt x="4553960" y="323416"/>
                </a:cubicBezTo>
                <a:cubicBezTo>
                  <a:pt x="4553960" y="291440"/>
                  <a:pt x="4579826" y="265519"/>
                  <a:pt x="4611735" y="265519"/>
                </a:cubicBezTo>
                <a:close/>
                <a:moveTo>
                  <a:pt x="4065812" y="261228"/>
                </a:moveTo>
                <a:cubicBezTo>
                  <a:pt x="4092734" y="261228"/>
                  <a:pt x="4114559" y="283098"/>
                  <a:pt x="4114559" y="310077"/>
                </a:cubicBezTo>
                <a:cubicBezTo>
                  <a:pt x="4114559" y="337055"/>
                  <a:pt x="4092734" y="358926"/>
                  <a:pt x="4065812" y="358926"/>
                </a:cubicBezTo>
                <a:cubicBezTo>
                  <a:pt x="4038890" y="358926"/>
                  <a:pt x="4017065" y="337055"/>
                  <a:pt x="4017065" y="310077"/>
                </a:cubicBezTo>
                <a:cubicBezTo>
                  <a:pt x="4017065" y="283098"/>
                  <a:pt x="4038890" y="261228"/>
                  <a:pt x="4065812" y="261228"/>
                </a:cubicBezTo>
                <a:close/>
                <a:moveTo>
                  <a:pt x="2058378" y="254677"/>
                </a:moveTo>
                <a:cubicBezTo>
                  <a:pt x="2070842" y="254677"/>
                  <a:pt x="2080946" y="264802"/>
                  <a:pt x="2080946" y="277293"/>
                </a:cubicBezTo>
                <a:cubicBezTo>
                  <a:pt x="2080946" y="289783"/>
                  <a:pt x="2070842" y="299908"/>
                  <a:pt x="2058378" y="299908"/>
                </a:cubicBezTo>
                <a:cubicBezTo>
                  <a:pt x="2045914" y="299908"/>
                  <a:pt x="2035810" y="289783"/>
                  <a:pt x="2035810" y="277293"/>
                </a:cubicBezTo>
                <a:cubicBezTo>
                  <a:pt x="2035810" y="264802"/>
                  <a:pt x="2045914" y="254677"/>
                  <a:pt x="2058378" y="254677"/>
                </a:cubicBezTo>
                <a:close/>
                <a:moveTo>
                  <a:pt x="3143002" y="252867"/>
                </a:moveTo>
                <a:cubicBezTo>
                  <a:pt x="3162446" y="252867"/>
                  <a:pt x="3178208" y="268662"/>
                  <a:pt x="3178208" y="288148"/>
                </a:cubicBezTo>
                <a:cubicBezTo>
                  <a:pt x="3178209" y="288298"/>
                  <a:pt x="3178209" y="288448"/>
                  <a:pt x="3178208" y="288598"/>
                </a:cubicBezTo>
                <a:cubicBezTo>
                  <a:pt x="3178084" y="308208"/>
                  <a:pt x="3162120" y="324004"/>
                  <a:pt x="3142552" y="323879"/>
                </a:cubicBezTo>
                <a:cubicBezTo>
                  <a:pt x="3122984" y="323755"/>
                  <a:pt x="3107221" y="307757"/>
                  <a:pt x="3107346" y="288148"/>
                </a:cubicBezTo>
                <a:cubicBezTo>
                  <a:pt x="3107470" y="268538"/>
                  <a:pt x="3123434" y="252742"/>
                  <a:pt x="3143002" y="252867"/>
                </a:cubicBezTo>
                <a:close/>
                <a:moveTo>
                  <a:pt x="1217716" y="237709"/>
                </a:moveTo>
                <a:cubicBezTo>
                  <a:pt x="1225444" y="237709"/>
                  <a:pt x="1231708" y="243988"/>
                  <a:pt x="1231708" y="251732"/>
                </a:cubicBezTo>
                <a:cubicBezTo>
                  <a:pt x="1231708" y="259476"/>
                  <a:pt x="1225444" y="265754"/>
                  <a:pt x="1217716" y="265754"/>
                </a:cubicBezTo>
                <a:cubicBezTo>
                  <a:pt x="1209989" y="265754"/>
                  <a:pt x="1203724" y="259476"/>
                  <a:pt x="1203724" y="251732"/>
                </a:cubicBezTo>
                <a:cubicBezTo>
                  <a:pt x="1203724" y="243988"/>
                  <a:pt x="1209989" y="237709"/>
                  <a:pt x="1217716" y="237709"/>
                </a:cubicBezTo>
                <a:close/>
                <a:moveTo>
                  <a:pt x="2238698" y="235001"/>
                </a:moveTo>
                <a:cubicBezTo>
                  <a:pt x="2252034" y="235001"/>
                  <a:pt x="2262846" y="245835"/>
                  <a:pt x="2262846" y="259200"/>
                </a:cubicBezTo>
                <a:cubicBezTo>
                  <a:pt x="2262846" y="272564"/>
                  <a:pt x="2252034" y="283398"/>
                  <a:pt x="2238698" y="283398"/>
                </a:cubicBezTo>
                <a:cubicBezTo>
                  <a:pt x="2225361" y="283398"/>
                  <a:pt x="2214550" y="272564"/>
                  <a:pt x="2214550" y="259200"/>
                </a:cubicBezTo>
                <a:cubicBezTo>
                  <a:pt x="2214550" y="245835"/>
                  <a:pt x="2225361" y="235001"/>
                  <a:pt x="2238698" y="235001"/>
                </a:cubicBezTo>
                <a:close/>
                <a:moveTo>
                  <a:pt x="2962908" y="233870"/>
                </a:moveTo>
                <a:cubicBezTo>
                  <a:pt x="2981106" y="233870"/>
                  <a:pt x="2995858" y="248653"/>
                  <a:pt x="2995858" y="266889"/>
                </a:cubicBezTo>
                <a:cubicBezTo>
                  <a:pt x="2995858" y="285124"/>
                  <a:pt x="2981106" y="299907"/>
                  <a:pt x="2962908" y="299907"/>
                </a:cubicBezTo>
                <a:cubicBezTo>
                  <a:pt x="2944711" y="299907"/>
                  <a:pt x="2929959" y="285124"/>
                  <a:pt x="2929959" y="266889"/>
                </a:cubicBezTo>
                <a:cubicBezTo>
                  <a:pt x="2929959" y="248653"/>
                  <a:pt x="2944711" y="233870"/>
                  <a:pt x="2962908" y="233870"/>
                </a:cubicBezTo>
                <a:close/>
                <a:moveTo>
                  <a:pt x="4979145" y="225261"/>
                </a:moveTo>
                <a:cubicBezTo>
                  <a:pt x="5015290" y="225261"/>
                  <a:pt x="5044592" y="254624"/>
                  <a:pt x="5044592" y="290846"/>
                </a:cubicBezTo>
                <a:cubicBezTo>
                  <a:pt x="5044592" y="327069"/>
                  <a:pt x="5015290" y="356432"/>
                  <a:pt x="4979145" y="356432"/>
                </a:cubicBezTo>
                <a:cubicBezTo>
                  <a:pt x="4942998" y="356432"/>
                  <a:pt x="4913696" y="327069"/>
                  <a:pt x="4913696" y="290846"/>
                </a:cubicBezTo>
                <a:cubicBezTo>
                  <a:pt x="4913696" y="254624"/>
                  <a:pt x="4942998" y="225261"/>
                  <a:pt x="4979145" y="225261"/>
                </a:cubicBezTo>
                <a:close/>
                <a:moveTo>
                  <a:pt x="2419694" y="223015"/>
                </a:moveTo>
                <a:cubicBezTo>
                  <a:pt x="2434017" y="223010"/>
                  <a:pt x="2445732" y="234449"/>
                  <a:pt x="2446099" y="248797"/>
                </a:cubicBezTo>
                <a:cubicBezTo>
                  <a:pt x="2446105" y="249020"/>
                  <a:pt x="2446107" y="249242"/>
                  <a:pt x="2446107" y="249466"/>
                </a:cubicBezTo>
                <a:cubicBezTo>
                  <a:pt x="2446112" y="264080"/>
                  <a:pt x="2434294" y="275930"/>
                  <a:pt x="2419711" y="275934"/>
                </a:cubicBezTo>
                <a:cubicBezTo>
                  <a:pt x="2405128" y="275940"/>
                  <a:pt x="2393303" y="264096"/>
                  <a:pt x="2393298" y="249484"/>
                </a:cubicBezTo>
                <a:cubicBezTo>
                  <a:pt x="2393293" y="234870"/>
                  <a:pt x="2405111" y="223020"/>
                  <a:pt x="2419694" y="223015"/>
                </a:cubicBezTo>
                <a:close/>
                <a:moveTo>
                  <a:pt x="2782364" y="222561"/>
                </a:moveTo>
                <a:cubicBezTo>
                  <a:pt x="2799315" y="222561"/>
                  <a:pt x="2813056" y="236332"/>
                  <a:pt x="2813056" y="253319"/>
                </a:cubicBezTo>
                <a:cubicBezTo>
                  <a:pt x="2813056" y="253394"/>
                  <a:pt x="2813057" y="253469"/>
                  <a:pt x="2813057" y="253544"/>
                </a:cubicBezTo>
                <a:cubicBezTo>
                  <a:pt x="2813057" y="270656"/>
                  <a:pt x="2799215" y="284528"/>
                  <a:pt x="2782139" y="284528"/>
                </a:cubicBezTo>
                <a:cubicBezTo>
                  <a:pt x="2765063" y="284529"/>
                  <a:pt x="2751221" y="270658"/>
                  <a:pt x="2751220" y="253547"/>
                </a:cubicBezTo>
                <a:cubicBezTo>
                  <a:pt x="2751220" y="236434"/>
                  <a:pt x="2765062" y="222562"/>
                  <a:pt x="2782138" y="222562"/>
                </a:cubicBezTo>
                <a:lnTo>
                  <a:pt x="2782137" y="222562"/>
                </a:lnTo>
                <a:cubicBezTo>
                  <a:pt x="2782213" y="222561"/>
                  <a:pt x="2782288" y="222561"/>
                  <a:pt x="2782364" y="222561"/>
                </a:cubicBezTo>
                <a:close/>
                <a:moveTo>
                  <a:pt x="2600916" y="218944"/>
                </a:moveTo>
                <a:cubicBezTo>
                  <a:pt x="2616745" y="218944"/>
                  <a:pt x="2629577" y="231802"/>
                  <a:pt x="2629577" y="247665"/>
                </a:cubicBezTo>
                <a:cubicBezTo>
                  <a:pt x="2629577" y="263527"/>
                  <a:pt x="2616745" y="276387"/>
                  <a:pt x="2600916" y="276387"/>
                </a:cubicBezTo>
                <a:cubicBezTo>
                  <a:pt x="2585086" y="276387"/>
                  <a:pt x="2572254" y="263527"/>
                  <a:pt x="2572254" y="247665"/>
                </a:cubicBezTo>
                <a:cubicBezTo>
                  <a:pt x="2572254" y="231802"/>
                  <a:pt x="2585086" y="218944"/>
                  <a:pt x="2600916" y="218944"/>
                </a:cubicBezTo>
                <a:close/>
                <a:moveTo>
                  <a:pt x="3894068" y="204690"/>
                </a:moveTo>
                <a:cubicBezTo>
                  <a:pt x="3919994" y="204690"/>
                  <a:pt x="3941010" y="225750"/>
                  <a:pt x="3941010" y="251730"/>
                </a:cubicBezTo>
                <a:cubicBezTo>
                  <a:pt x="3941011" y="251880"/>
                  <a:pt x="3941011" y="252031"/>
                  <a:pt x="3941010" y="252181"/>
                </a:cubicBezTo>
                <a:cubicBezTo>
                  <a:pt x="3940886" y="278285"/>
                  <a:pt x="3919668" y="299346"/>
                  <a:pt x="3893618" y="299221"/>
                </a:cubicBezTo>
                <a:cubicBezTo>
                  <a:pt x="3867569" y="299096"/>
                  <a:pt x="3846552" y="277834"/>
                  <a:pt x="3846677" y="251730"/>
                </a:cubicBezTo>
                <a:cubicBezTo>
                  <a:pt x="3846801" y="225626"/>
                  <a:pt x="3868019" y="204565"/>
                  <a:pt x="3894068" y="204690"/>
                </a:cubicBezTo>
                <a:close/>
                <a:moveTo>
                  <a:pt x="5337075" y="201737"/>
                </a:moveTo>
                <a:cubicBezTo>
                  <a:pt x="5377245" y="201862"/>
                  <a:pt x="5409745" y="234530"/>
                  <a:pt x="5409744" y="274786"/>
                </a:cubicBezTo>
                <a:cubicBezTo>
                  <a:pt x="5409744" y="274861"/>
                  <a:pt x="5409744" y="274936"/>
                  <a:pt x="5409744" y="275011"/>
                </a:cubicBezTo>
                <a:cubicBezTo>
                  <a:pt x="5409619" y="315355"/>
                  <a:pt x="5376882" y="347958"/>
                  <a:pt x="5336623" y="347833"/>
                </a:cubicBezTo>
                <a:cubicBezTo>
                  <a:pt x="5296364" y="347708"/>
                  <a:pt x="5263829" y="314902"/>
                  <a:pt x="5263953" y="274559"/>
                </a:cubicBezTo>
                <a:cubicBezTo>
                  <a:pt x="5264078" y="234216"/>
                  <a:pt x="5296815" y="201612"/>
                  <a:pt x="5337075" y="201737"/>
                </a:cubicBezTo>
                <a:close/>
                <a:moveTo>
                  <a:pt x="747907" y="199198"/>
                </a:moveTo>
                <a:cubicBezTo>
                  <a:pt x="753890" y="199231"/>
                  <a:pt x="758714" y="204117"/>
                  <a:pt x="758681" y="210113"/>
                </a:cubicBezTo>
                <a:cubicBezTo>
                  <a:pt x="758681" y="216358"/>
                  <a:pt x="753629" y="221420"/>
                  <a:pt x="747397" y="221420"/>
                </a:cubicBezTo>
                <a:cubicBezTo>
                  <a:pt x="741165" y="221420"/>
                  <a:pt x="736113" y="216358"/>
                  <a:pt x="736113" y="210113"/>
                </a:cubicBezTo>
                <a:cubicBezTo>
                  <a:pt x="736112" y="204204"/>
                  <a:pt x="740826" y="199380"/>
                  <a:pt x="746720" y="199257"/>
                </a:cubicBezTo>
                <a:cubicBezTo>
                  <a:pt x="747114" y="199216"/>
                  <a:pt x="747511" y="199196"/>
                  <a:pt x="747907" y="199198"/>
                </a:cubicBezTo>
                <a:close/>
                <a:moveTo>
                  <a:pt x="290844" y="195634"/>
                </a:moveTo>
                <a:cubicBezTo>
                  <a:pt x="294957" y="195634"/>
                  <a:pt x="298291" y="198975"/>
                  <a:pt x="298291" y="203097"/>
                </a:cubicBezTo>
                <a:cubicBezTo>
                  <a:pt x="297748" y="206188"/>
                  <a:pt x="295333" y="208609"/>
                  <a:pt x="292248" y="209153"/>
                </a:cubicBezTo>
                <a:cubicBezTo>
                  <a:pt x="288197" y="209868"/>
                  <a:pt x="284335" y="207156"/>
                  <a:pt x="283622" y="203097"/>
                </a:cubicBezTo>
                <a:cubicBezTo>
                  <a:pt x="283620" y="199062"/>
                  <a:pt x="286819" y="195757"/>
                  <a:pt x="290844" y="195634"/>
                </a:cubicBezTo>
                <a:close/>
                <a:moveTo>
                  <a:pt x="6024724" y="195401"/>
                </a:moveTo>
                <a:cubicBezTo>
                  <a:pt x="6024875" y="195401"/>
                  <a:pt x="6025025" y="195401"/>
                  <a:pt x="6025176" y="195401"/>
                </a:cubicBezTo>
                <a:cubicBezTo>
                  <a:pt x="6073038" y="195526"/>
                  <a:pt x="6111736" y="234510"/>
                  <a:pt x="6111612" y="282472"/>
                </a:cubicBezTo>
                <a:cubicBezTo>
                  <a:pt x="6111612" y="330559"/>
                  <a:pt x="6072711" y="369543"/>
                  <a:pt x="6024724" y="369543"/>
                </a:cubicBezTo>
                <a:cubicBezTo>
                  <a:pt x="5976737" y="369543"/>
                  <a:pt x="5937836" y="330559"/>
                  <a:pt x="5937836" y="282472"/>
                </a:cubicBezTo>
                <a:cubicBezTo>
                  <a:pt x="5937836" y="234385"/>
                  <a:pt x="5976737" y="195401"/>
                  <a:pt x="6024724" y="195401"/>
                </a:cubicBezTo>
                <a:close/>
                <a:moveTo>
                  <a:pt x="5686203" y="192237"/>
                </a:moveTo>
                <a:cubicBezTo>
                  <a:pt x="5730450" y="192237"/>
                  <a:pt x="5766320" y="228182"/>
                  <a:pt x="5766320" y="272523"/>
                </a:cubicBezTo>
                <a:cubicBezTo>
                  <a:pt x="5766320" y="316863"/>
                  <a:pt x="5730450" y="352808"/>
                  <a:pt x="5686203" y="352808"/>
                </a:cubicBezTo>
                <a:cubicBezTo>
                  <a:pt x="5641954" y="352808"/>
                  <a:pt x="5606085" y="316863"/>
                  <a:pt x="5606085" y="272523"/>
                </a:cubicBezTo>
                <a:cubicBezTo>
                  <a:pt x="5606085" y="228182"/>
                  <a:pt x="5641954" y="192237"/>
                  <a:pt x="5686203" y="192237"/>
                </a:cubicBezTo>
                <a:close/>
                <a:moveTo>
                  <a:pt x="4447664" y="189984"/>
                </a:moveTo>
                <a:cubicBezTo>
                  <a:pt x="4478612" y="190109"/>
                  <a:pt x="4503634" y="215285"/>
                  <a:pt x="4503633" y="246296"/>
                </a:cubicBezTo>
                <a:cubicBezTo>
                  <a:pt x="4503633" y="246371"/>
                  <a:pt x="4503633" y="246447"/>
                  <a:pt x="4503633" y="246523"/>
                </a:cubicBezTo>
                <a:cubicBezTo>
                  <a:pt x="4503508" y="277622"/>
                  <a:pt x="4478248" y="302733"/>
                  <a:pt x="4447213" y="302608"/>
                </a:cubicBezTo>
                <a:cubicBezTo>
                  <a:pt x="4416178" y="302483"/>
                  <a:pt x="4391120" y="277170"/>
                  <a:pt x="4391244" y="246071"/>
                </a:cubicBezTo>
                <a:cubicBezTo>
                  <a:pt x="4391369" y="214970"/>
                  <a:pt x="4416629" y="189860"/>
                  <a:pt x="4447664" y="189984"/>
                </a:cubicBezTo>
                <a:close/>
                <a:moveTo>
                  <a:pt x="1391265" y="185016"/>
                </a:moveTo>
                <a:cubicBezTo>
                  <a:pt x="1399865" y="185016"/>
                  <a:pt x="1406837" y="192002"/>
                  <a:pt x="1406837" y="200621"/>
                </a:cubicBezTo>
                <a:cubicBezTo>
                  <a:pt x="1406837" y="209239"/>
                  <a:pt x="1399865" y="216226"/>
                  <a:pt x="1391265" y="216226"/>
                </a:cubicBezTo>
                <a:cubicBezTo>
                  <a:pt x="1382665" y="216226"/>
                  <a:pt x="1375693" y="209239"/>
                  <a:pt x="1375693" y="200621"/>
                </a:cubicBezTo>
                <a:cubicBezTo>
                  <a:pt x="1375693" y="192002"/>
                  <a:pt x="1382665" y="185016"/>
                  <a:pt x="1391265" y="185016"/>
                </a:cubicBezTo>
                <a:close/>
                <a:moveTo>
                  <a:pt x="3720068" y="155614"/>
                </a:moveTo>
                <a:cubicBezTo>
                  <a:pt x="3744872" y="155614"/>
                  <a:pt x="3764979" y="175764"/>
                  <a:pt x="3764979" y="200620"/>
                </a:cubicBezTo>
                <a:cubicBezTo>
                  <a:pt x="3764979" y="225475"/>
                  <a:pt x="3744872" y="245625"/>
                  <a:pt x="3720068" y="245625"/>
                </a:cubicBezTo>
                <a:cubicBezTo>
                  <a:pt x="3695265" y="245625"/>
                  <a:pt x="3675158" y="225475"/>
                  <a:pt x="3675158" y="200620"/>
                </a:cubicBezTo>
                <a:cubicBezTo>
                  <a:pt x="3675158" y="175764"/>
                  <a:pt x="3695265" y="155614"/>
                  <a:pt x="3720068" y="155614"/>
                </a:cubicBezTo>
                <a:close/>
                <a:moveTo>
                  <a:pt x="4820490" y="139095"/>
                </a:moveTo>
                <a:cubicBezTo>
                  <a:pt x="4820793" y="139094"/>
                  <a:pt x="4821095" y="139095"/>
                  <a:pt x="4821397" y="139099"/>
                </a:cubicBezTo>
                <a:cubicBezTo>
                  <a:pt x="4856544" y="139474"/>
                  <a:pt x="4884732" y="168329"/>
                  <a:pt x="4884358" y="203550"/>
                </a:cubicBezTo>
                <a:cubicBezTo>
                  <a:pt x="4884110" y="238720"/>
                  <a:pt x="4855590" y="267099"/>
                  <a:pt x="4820494" y="267100"/>
                </a:cubicBezTo>
                <a:cubicBezTo>
                  <a:pt x="4785219" y="267101"/>
                  <a:pt x="4756624" y="238447"/>
                  <a:pt x="4756623" y="203099"/>
                </a:cubicBezTo>
                <a:cubicBezTo>
                  <a:pt x="4756622" y="167752"/>
                  <a:pt x="4785216" y="139096"/>
                  <a:pt x="4820490" y="139095"/>
                </a:cubicBezTo>
                <a:close/>
                <a:moveTo>
                  <a:pt x="1567070" y="138653"/>
                </a:moveTo>
                <a:lnTo>
                  <a:pt x="1567071" y="138653"/>
                </a:lnTo>
                <a:cubicBezTo>
                  <a:pt x="1576917" y="138653"/>
                  <a:pt x="1584899" y="146653"/>
                  <a:pt x="1584899" y="156521"/>
                </a:cubicBezTo>
                <a:cubicBezTo>
                  <a:pt x="1584900" y="156597"/>
                  <a:pt x="1584901" y="156672"/>
                  <a:pt x="1584901" y="156748"/>
                </a:cubicBezTo>
                <a:cubicBezTo>
                  <a:pt x="1584900" y="166616"/>
                  <a:pt x="1576917" y="174615"/>
                  <a:pt x="1567071" y="174614"/>
                </a:cubicBezTo>
                <a:cubicBezTo>
                  <a:pt x="1557099" y="174614"/>
                  <a:pt x="1549016" y="166513"/>
                  <a:pt x="1549016" y="156521"/>
                </a:cubicBezTo>
                <a:cubicBezTo>
                  <a:pt x="1549016" y="156445"/>
                  <a:pt x="1549016" y="156369"/>
                  <a:pt x="1549017" y="156293"/>
                </a:cubicBezTo>
                <a:cubicBezTo>
                  <a:pt x="1549142" y="146427"/>
                  <a:pt x="1557225" y="138529"/>
                  <a:pt x="1567070" y="138653"/>
                </a:cubicBezTo>
                <a:close/>
                <a:moveTo>
                  <a:pt x="915077" y="130053"/>
                </a:moveTo>
                <a:cubicBezTo>
                  <a:pt x="921933" y="130053"/>
                  <a:pt x="927490" y="135623"/>
                  <a:pt x="927490" y="142493"/>
                </a:cubicBezTo>
                <a:cubicBezTo>
                  <a:pt x="927490" y="149362"/>
                  <a:pt x="921933" y="154931"/>
                  <a:pt x="915077" y="154931"/>
                </a:cubicBezTo>
                <a:cubicBezTo>
                  <a:pt x="908222" y="154931"/>
                  <a:pt x="902665" y="149362"/>
                  <a:pt x="902665" y="142493"/>
                </a:cubicBezTo>
                <a:cubicBezTo>
                  <a:pt x="902665" y="135623"/>
                  <a:pt x="908222" y="130053"/>
                  <a:pt x="915077" y="130053"/>
                </a:cubicBezTo>
                <a:close/>
                <a:moveTo>
                  <a:pt x="5131" y="124620"/>
                </a:moveTo>
                <a:cubicBezTo>
                  <a:pt x="5917" y="124469"/>
                  <a:pt x="6724" y="124469"/>
                  <a:pt x="7509" y="124620"/>
                </a:cubicBezTo>
                <a:cubicBezTo>
                  <a:pt x="10937" y="125278"/>
                  <a:pt x="13183" y="128596"/>
                  <a:pt x="12526" y="132031"/>
                </a:cubicBezTo>
                <a:cubicBezTo>
                  <a:pt x="11870" y="135465"/>
                  <a:pt x="8559" y="137717"/>
                  <a:pt x="5131" y="137059"/>
                </a:cubicBezTo>
                <a:cubicBezTo>
                  <a:pt x="2589" y="136571"/>
                  <a:pt x="601" y="134578"/>
                  <a:pt x="114" y="132031"/>
                </a:cubicBezTo>
                <a:cubicBezTo>
                  <a:pt x="-543" y="128596"/>
                  <a:pt x="1704" y="125278"/>
                  <a:pt x="5131" y="124620"/>
                </a:cubicBezTo>
                <a:close/>
                <a:moveTo>
                  <a:pt x="4280660" y="121007"/>
                </a:moveTo>
                <a:cubicBezTo>
                  <a:pt x="4310699" y="121007"/>
                  <a:pt x="4335049" y="145409"/>
                  <a:pt x="4335049" y="175510"/>
                </a:cubicBezTo>
                <a:cubicBezTo>
                  <a:pt x="4335049" y="205612"/>
                  <a:pt x="4310699" y="230014"/>
                  <a:pt x="4280660" y="230014"/>
                </a:cubicBezTo>
                <a:cubicBezTo>
                  <a:pt x="4250622" y="230014"/>
                  <a:pt x="4226271" y="205612"/>
                  <a:pt x="4226271" y="175510"/>
                </a:cubicBezTo>
                <a:cubicBezTo>
                  <a:pt x="4226271" y="145409"/>
                  <a:pt x="4250622" y="121007"/>
                  <a:pt x="4280660" y="121007"/>
                </a:cubicBezTo>
                <a:close/>
                <a:moveTo>
                  <a:pt x="3544262" y="113097"/>
                </a:moveTo>
                <a:cubicBezTo>
                  <a:pt x="3568105" y="113221"/>
                  <a:pt x="3587368" y="132627"/>
                  <a:pt x="3587367" y="156520"/>
                </a:cubicBezTo>
                <a:cubicBezTo>
                  <a:pt x="3587243" y="180287"/>
                  <a:pt x="3567981" y="199489"/>
                  <a:pt x="3544264" y="199489"/>
                </a:cubicBezTo>
                <a:cubicBezTo>
                  <a:pt x="3520457" y="199490"/>
                  <a:pt x="3501158" y="180151"/>
                  <a:pt x="3501158" y="156294"/>
                </a:cubicBezTo>
                <a:cubicBezTo>
                  <a:pt x="3501158" y="132438"/>
                  <a:pt x="3520456" y="113097"/>
                  <a:pt x="3544262" y="113097"/>
                </a:cubicBezTo>
                <a:close/>
                <a:moveTo>
                  <a:pt x="452657" y="113089"/>
                </a:moveTo>
                <a:cubicBezTo>
                  <a:pt x="457642" y="113089"/>
                  <a:pt x="461684" y="117138"/>
                  <a:pt x="461684" y="122135"/>
                </a:cubicBezTo>
                <a:cubicBezTo>
                  <a:pt x="461684" y="122212"/>
                  <a:pt x="461683" y="122287"/>
                  <a:pt x="461681" y="122363"/>
                </a:cubicBezTo>
                <a:cubicBezTo>
                  <a:pt x="461556" y="127233"/>
                  <a:pt x="457516" y="131079"/>
                  <a:pt x="452657" y="130955"/>
                </a:cubicBezTo>
                <a:cubicBezTo>
                  <a:pt x="452504" y="130958"/>
                  <a:pt x="452352" y="130958"/>
                  <a:pt x="452199" y="130955"/>
                </a:cubicBezTo>
                <a:cubicBezTo>
                  <a:pt x="447465" y="130828"/>
                  <a:pt x="443729" y="126880"/>
                  <a:pt x="443855" y="122135"/>
                </a:cubicBezTo>
                <a:cubicBezTo>
                  <a:pt x="443853" y="122058"/>
                  <a:pt x="443852" y="121982"/>
                  <a:pt x="443852" y="121905"/>
                </a:cubicBezTo>
                <a:cubicBezTo>
                  <a:pt x="443854" y="117034"/>
                  <a:pt x="447796" y="113086"/>
                  <a:pt x="452657" y="113089"/>
                </a:cubicBezTo>
                <a:close/>
                <a:moveTo>
                  <a:pt x="5183837" y="105621"/>
                </a:moveTo>
                <a:cubicBezTo>
                  <a:pt x="5183988" y="105621"/>
                  <a:pt x="5184138" y="105621"/>
                  <a:pt x="5184289" y="105621"/>
                </a:cubicBezTo>
                <a:cubicBezTo>
                  <a:pt x="5223800" y="105746"/>
                  <a:pt x="5255729" y="137945"/>
                  <a:pt x="5255604" y="177539"/>
                </a:cubicBezTo>
                <a:cubicBezTo>
                  <a:pt x="5255604" y="217258"/>
                  <a:pt x="5223473" y="249456"/>
                  <a:pt x="5183837" y="249456"/>
                </a:cubicBezTo>
                <a:cubicBezTo>
                  <a:pt x="5144201" y="249456"/>
                  <a:pt x="5112070" y="217258"/>
                  <a:pt x="5112070" y="177539"/>
                </a:cubicBezTo>
                <a:cubicBezTo>
                  <a:pt x="5112070" y="137820"/>
                  <a:pt x="5144201" y="105621"/>
                  <a:pt x="5183837" y="105621"/>
                </a:cubicBezTo>
                <a:close/>
                <a:moveTo>
                  <a:pt x="1744456" y="99528"/>
                </a:moveTo>
                <a:cubicBezTo>
                  <a:pt x="1755549" y="99528"/>
                  <a:pt x="1764541" y="108541"/>
                  <a:pt x="1764541" y="119657"/>
                </a:cubicBezTo>
                <a:cubicBezTo>
                  <a:pt x="1764541" y="130774"/>
                  <a:pt x="1755549" y="139786"/>
                  <a:pt x="1744456" y="139786"/>
                </a:cubicBezTo>
                <a:cubicBezTo>
                  <a:pt x="1733363" y="139786"/>
                  <a:pt x="1724370" y="130774"/>
                  <a:pt x="1724370" y="119657"/>
                </a:cubicBezTo>
                <a:cubicBezTo>
                  <a:pt x="1724370" y="108541"/>
                  <a:pt x="1733363" y="99528"/>
                  <a:pt x="1744456" y="99528"/>
                </a:cubicBezTo>
                <a:close/>
                <a:moveTo>
                  <a:pt x="5538381" y="87753"/>
                </a:moveTo>
                <a:cubicBezTo>
                  <a:pt x="5582006" y="87753"/>
                  <a:pt x="5617371" y="123192"/>
                  <a:pt x="5617371" y="166907"/>
                </a:cubicBezTo>
                <a:cubicBezTo>
                  <a:pt x="5617371" y="210623"/>
                  <a:pt x="5582006" y="246062"/>
                  <a:pt x="5538381" y="246062"/>
                </a:cubicBezTo>
                <a:cubicBezTo>
                  <a:pt x="5494757" y="246062"/>
                  <a:pt x="5459393" y="210623"/>
                  <a:pt x="5459393" y="166907"/>
                </a:cubicBezTo>
                <a:cubicBezTo>
                  <a:pt x="5459393" y="123192"/>
                  <a:pt x="5494757" y="87753"/>
                  <a:pt x="5538381" y="87753"/>
                </a:cubicBezTo>
                <a:close/>
                <a:moveTo>
                  <a:pt x="5883900" y="82777"/>
                </a:moveTo>
                <a:cubicBezTo>
                  <a:pt x="5931513" y="82777"/>
                  <a:pt x="5970110" y="121456"/>
                  <a:pt x="5970110" y="169168"/>
                </a:cubicBezTo>
                <a:cubicBezTo>
                  <a:pt x="5970110" y="216881"/>
                  <a:pt x="5931513" y="255561"/>
                  <a:pt x="5883900" y="255561"/>
                </a:cubicBezTo>
                <a:cubicBezTo>
                  <a:pt x="5836286" y="255561"/>
                  <a:pt x="5797688" y="216881"/>
                  <a:pt x="5797688" y="169168"/>
                </a:cubicBezTo>
                <a:cubicBezTo>
                  <a:pt x="5797688" y="121456"/>
                  <a:pt x="5836286" y="82777"/>
                  <a:pt x="5883900" y="82777"/>
                </a:cubicBezTo>
                <a:close/>
                <a:moveTo>
                  <a:pt x="3366877" y="78722"/>
                </a:moveTo>
                <a:cubicBezTo>
                  <a:pt x="3389437" y="78722"/>
                  <a:pt x="3407725" y="97049"/>
                  <a:pt x="3407725" y="119656"/>
                </a:cubicBezTo>
                <a:cubicBezTo>
                  <a:pt x="3407725" y="142263"/>
                  <a:pt x="3389437" y="160591"/>
                  <a:pt x="3366877" y="160591"/>
                </a:cubicBezTo>
                <a:cubicBezTo>
                  <a:pt x="3344317" y="160591"/>
                  <a:pt x="3326029" y="142263"/>
                  <a:pt x="3326029" y="119656"/>
                </a:cubicBezTo>
                <a:cubicBezTo>
                  <a:pt x="3326029" y="97049"/>
                  <a:pt x="3344317" y="78722"/>
                  <a:pt x="3366877" y="78722"/>
                </a:cubicBezTo>
                <a:close/>
                <a:moveTo>
                  <a:pt x="6844262" y="77409"/>
                </a:moveTo>
                <a:lnTo>
                  <a:pt x="6850491" y="108329"/>
                </a:lnTo>
                <a:lnTo>
                  <a:pt x="6845467" y="133267"/>
                </a:lnTo>
                <a:lnTo>
                  <a:pt x="6871479" y="128005"/>
                </a:lnTo>
                <a:cubicBezTo>
                  <a:pt x="6886405" y="128005"/>
                  <a:pt x="6900624" y="131036"/>
                  <a:pt x="6913557" y="136518"/>
                </a:cubicBezTo>
                <a:lnTo>
                  <a:pt x="6947866" y="159698"/>
                </a:lnTo>
                <a:lnTo>
                  <a:pt x="6945246" y="149231"/>
                </a:lnTo>
                <a:lnTo>
                  <a:pt x="6949066" y="121347"/>
                </a:lnTo>
                <a:lnTo>
                  <a:pt x="6939211" y="123680"/>
                </a:lnTo>
                <a:cubicBezTo>
                  <a:pt x="6907335" y="125093"/>
                  <a:pt x="6877904" y="113424"/>
                  <a:pt x="6856091" y="93416"/>
                </a:cubicBezTo>
                <a:close/>
                <a:moveTo>
                  <a:pt x="1923421" y="67867"/>
                </a:moveTo>
                <a:cubicBezTo>
                  <a:pt x="1935885" y="67867"/>
                  <a:pt x="1945989" y="77993"/>
                  <a:pt x="1945989" y="90483"/>
                </a:cubicBezTo>
                <a:cubicBezTo>
                  <a:pt x="1945989" y="102973"/>
                  <a:pt x="1935885" y="113098"/>
                  <a:pt x="1923421" y="113098"/>
                </a:cubicBezTo>
                <a:cubicBezTo>
                  <a:pt x="1910957" y="113098"/>
                  <a:pt x="1900853" y="102973"/>
                  <a:pt x="1900853" y="90483"/>
                </a:cubicBezTo>
                <a:cubicBezTo>
                  <a:pt x="1900853" y="77993"/>
                  <a:pt x="1910957" y="67867"/>
                  <a:pt x="1923421" y="67867"/>
                </a:cubicBezTo>
                <a:close/>
                <a:moveTo>
                  <a:pt x="1085918" y="67861"/>
                </a:moveTo>
                <a:cubicBezTo>
                  <a:pt x="1093895" y="67861"/>
                  <a:pt x="1100362" y="74342"/>
                  <a:pt x="1100362" y="82336"/>
                </a:cubicBezTo>
                <a:cubicBezTo>
                  <a:pt x="1100364" y="82485"/>
                  <a:pt x="1100364" y="82635"/>
                  <a:pt x="1100362" y="82785"/>
                </a:cubicBezTo>
                <a:cubicBezTo>
                  <a:pt x="1100238" y="90902"/>
                  <a:pt x="1093571" y="97383"/>
                  <a:pt x="1085470" y="97260"/>
                </a:cubicBezTo>
                <a:cubicBezTo>
                  <a:pt x="1077370" y="97136"/>
                  <a:pt x="1070903" y="90453"/>
                  <a:pt x="1071027" y="82336"/>
                </a:cubicBezTo>
                <a:cubicBezTo>
                  <a:pt x="1071150" y="74218"/>
                  <a:pt x="1077818" y="67737"/>
                  <a:pt x="1085918" y="67861"/>
                </a:cubicBezTo>
                <a:close/>
                <a:moveTo>
                  <a:pt x="4658677" y="59037"/>
                </a:moveTo>
                <a:cubicBezTo>
                  <a:pt x="4692953" y="59037"/>
                  <a:pt x="4720740" y="86882"/>
                  <a:pt x="4720740" y="121231"/>
                </a:cubicBezTo>
                <a:cubicBezTo>
                  <a:pt x="4720740" y="155579"/>
                  <a:pt x="4692953" y="183423"/>
                  <a:pt x="4658677" y="183423"/>
                </a:cubicBezTo>
                <a:cubicBezTo>
                  <a:pt x="4624400" y="183423"/>
                  <a:pt x="4596614" y="155579"/>
                  <a:pt x="4596614" y="121231"/>
                </a:cubicBezTo>
                <a:cubicBezTo>
                  <a:pt x="4596614" y="86882"/>
                  <a:pt x="4624400" y="59037"/>
                  <a:pt x="4658677" y="59037"/>
                </a:cubicBezTo>
                <a:close/>
                <a:moveTo>
                  <a:pt x="4111174" y="58588"/>
                </a:moveTo>
                <a:cubicBezTo>
                  <a:pt x="4140215" y="58588"/>
                  <a:pt x="4163757" y="82180"/>
                  <a:pt x="4163757" y="111282"/>
                </a:cubicBezTo>
                <a:cubicBezTo>
                  <a:pt x="4163757" y="140384"/>
                  <a:pt x="4140215" y="163976"/>
                  <a:pt x="4111174" y="163976"/>
                </a:cubicBezTo>
                <a:cubicBezTo>
                  <a:pt x="4082133" y="163976"/>
                  <a:pt x="4058590" y="140384"/>
                  <a:pt x="4058590" y="111282"/>
                </a:cubicBezTo>
                <a:cubicBezTo>
                  <a:pt x="4058590" y="82180"/>
                  <a:pt x="4082133" y="58588"/>
                  <a:pt x="4111174" y="58588"/>
                </a:cubicBezTo>
                <a:close/>
                <a:moveTo>
                  <a:pt x="3187912" y="51584"/>
                </a:moveTo>
                <a:cubicBezTo>
                  <a:pt x="3187913" y="51584"/>
                  <a:pt x="3187914" y="51584"/>
                  <a:pt x="3187914" y="51584"/>
                </a:cubicBezTo>
                <a:cubicBezTo>
                  <a:pt x="3209227" y="51709"/>
                  <a:pt x="3226403" y="69124"/>
                  <a:pt x="3226278" y="90482"/>
                </a:cubicBezTo>
                <a:cubicBezTo>
                  <a:pt x="3226153" y="111840"/>
                  <a:pt x="3208775" y="129053"/>
                  <a:pt x="3187462" y="128928"/>
                </a:cubicBezTo>
                <a:cubicBezTo>
                  <a:pt x="3166149" y="128804"/>
                  <a:pt x="3148972" y="111388"/>
                  <a:pt x="3149097" y="90030"/>
                </a:cubicBezTo>
                <a:cubicBezTo>
                  <a:pt x="3149221" y="68672"/>
                  <a:pt x="3166599" y="51459"/>
                  <a:pt x="3187912" y="51584"/>
                </a:cubicBezTo>
                <a:close/>
                <a:moveTo>
                  <a:pt x="2103289" y="43442"/>
                </a:moveTo>
                <a:cubicBezTo>
                  <a:pt x="2116875" y="43442"/>
                  <a:pt x="2127889" y="54479"/>
                  <a:pt x="2127889" y="68093"/>
                </a:cubicBezTo>
                <a:cubicBezTo>
                  <a:pt x="2127889" y="81707"/>
                  <a:pt x="2116875" y="92744"/>
                  <a:pt x="2103289" y="92744"/>
                </a:cubicBezTo>
                <a:cubicBezTo>
                  <a:pt x="2089704" y="92744"/>
                  <a:pt x="2078690" y="81707"/>
                  <a:pt x="2078690" y="68093"/>
                </a:cubicBezTo>
                <a:cubicBezTo>
                  <a:pt x="2078690" y="54479"/>
                  <a:pt x="2089704" y="43442"/>
                  <a:pt x="2103289" y="43442"/>
                </a:cubicBezTo>
                <a:close/>
                <a:moveTo>
                  <a:pt x="617404" y="34838"/>
                </a:moveTo>
                <a:cubicBezTo>
                  <a:pt x="623262" y="34838"/>
                  <a:pt x="628011" y="39597"/>
                  <a:pt x="628011" y="45467"/>
                </a:cubicBezTo>
                <a:cubicBezTo>
                  <a:pt x="628011" y="51338"/>
                  <a:pt x="623262" y="56097"/>
                  <a:pt x="617404" y="56097"/>
                </a:cubicBezTo>
                <a:cubicBezTo>
                  <a:pt x="611546" y="56097"/>
                  <a:pt x="606797" y="51338"/>
                  <a:pt x="606797" y="45467"/>
                </a:cubicBezTo>
                <a:cubicBezTo>
                  <a:pt x="606797" y="39597"/>
                  <a:pt x="611546" y="34838"/>
                  <a:pt x="617404" y="34838"/>
                </a:cubicBezTo>
                <a:close/>
                <a:moveTo>
                  <a:pt x="163334" y="34157"/>
                </a:moveTo>
                <a:cubicBezTo>
                  <a:pt x="167572" y="34157"/>
                  <a:pt x="171007" y="37600"/>
                  <a:pt x="171007" y="41847"/>
                </a:cubicBezTo>
                <a:cubicBezTo>
                  <a:pt x="171158" y="42729"/>
                  <a:pt x="171158" y="43631"/>
                  <a:pt x="171007" y="44513"/>
                </a:cubicBezTo>
                <a:cubicBezTo>
                  <a:pt x="170272" y="48822"/>
                  <a:pt x="166191" y="51717"/>
                  <a:pt x="161891" y="50982"/>
                </a:cubicBezTo>
                <a:cubicBezTo>
                  <a:pt x="157591" y="50246"/>
                  <a:pt x="154700" y="46156"/>
                  <a:pt x="155435" y="41847"/>
                </a:cubicBezTo>
                <a:cubicBezTo>
                  <a:pt x="155435" y="41770"/>
                  <a:pt x="155436" y="41694"/>
                  <a:pt x="155438" y="41617"/>
                </a:cubicBezTo>
                <a:cubicBezTo>
                  <a:pt x="155563" y="37372"/>
                  <a:pt x="159098" y="34032"/>
                  <a:pt x="163334" y="34157"/>
                </a:cubicBezTo>
                <a:close/>
                <a:moveTo>
                  <a:pt x="3008045" y="31682"/>
                </a:moveTo>
                <a:cubicBezTo>
                  <a:pt x="3028112" y="31682"/>
                  <a:pt x="3044379" y="47984"/>
                  <a:pt x="3044379" y="68093"/>
                </a:cubicBezTo>
                <a:cubicBezTo>
                  <a:pt x="3044379" y="88203"/>
                  <a:pt x="3028112" y="104505"/>
                  <a:pt x="3008045" y="104505"/>
                </a:cubicBezTo>
                <a:cubicBezTo>
                  <a:pt x="2987978" y="104505"/>
                  <a:pt x="2971710" y="88203"/>
                  <a:pt x="2971710" y="68093"/>
                </a:cubicBezTo>
                <a:cubicBezTo>
                  <a:pt x="2971710" y="47984"/>
                  <a:pt x="2987978" y="31682"/>
                  <a:pt x="3008045" y="31682"/>
                </a:cubicBezTo>
                <a:close/>
                <a:moveTo>
                  <a:pt x="2283834" y="26254"/>
                </a:moveTo>
                <a:cubicBezTo>
                  <a:pt x="2298703" y="26253"/>
                  <a:pt x="2310792" y="38267"/>
                  <a:pt x="2310916" y="53166"/>
                </a:cubicBezTo>
                <a:cubicBezTo>
                  <a:pt x="2310916" y="53242"/>
                  <a:pt x="2310917" y="53317"/>
                  <a:pt x="2310917" y="53392"/>
                </a:cubicBezTo>
                <a:cubicBezTo>
                  <a:pt x="2310917" y="68380"/>
                  <a:pt x="2298793" y="80531"/>
                  <a:pt x="2283836" y="80531"/>
                </a:cubicBezTo>
                <a:cubicBezTo>
                  <a:pt x="2268879" y="80532"/>
                  <a:pt x="2256754" y="68382"/>
                  <a:pt x="2256753" y="53394"/>
                </a:cubicBezTo>
                <a:cubicBezTo>
                  <a:pt x="2256752" y="38405"/>
                  <a:pt x="2268877" y="26255"/>
                  <a:pt x="2283834" y="26254"/>
                </a:cubicBezTo>
                <a:close/>
                <a:moveTo>
                  <a:pt x="2827500" y="19017"/>
                </a:moveTo>
                <a:cubicBezTo>
                  <a:pt x="2846269" y="19140"/>
                  <a:pt x="2861454" y="34357"/>
                  <a:pt x="2861577" y="53166"/>
                </a:cubicBezTo>
                <a:cubicBezTo>
                  <a:pt x="2861578" y="53316"/>
                  <a:pt x="2861578" y="53467"/>
                  <a:pt x="2861577" y="53617"/>
                </a:cubicBezTo>
                <a:cubicBezTo>
                  <a:pt x="2861453" y="72603"/>
                  <a:pt x="2845995" y="87892"/>
                  <a:pt x="2827050" y="87768"/>
                </a:cubicBezTo>
                <a:cubicBezTo>
                  <a:pt x="2808105" y="87643"/>
                  <a:pt x="2792847" y="72152"/>
                  <a:pt x="2792972" y="53166"/>
                </a:cubicBezTo>
                <a:cubicBezTo>
                  <a:pt x="2793096" y="34181"/>
                  <a:pt x="2808555" y="18892"/>
                  <a:pt x="2827500" y="19017"/>
                </a:cubicBezTo>
                <a:close/>
                <a:moveTo>
                  <a:pt x="2465056" y="16755"/>
                </a:moveTo>
                <a:cubicBezTo>
                  <a:pt x="2480874" y="16751"/>
                  <a:pt x="2493801" y="29404"/>
                  <a:pt x="2494169" y="45251"/>
                </a:cubicBezTo>
                <a:cubicBezTo>
                  <a:pt x="2494174" y="45474"/>
                  <a:pt x="2494177" y="45698"/>
                  <a:pt x="2494177" y="45921"/>
                </a:cubicBezTo>
                <a:cubicBezTo>
                  <a:pt x="2494181" y="62034"/>
                  <a:pt x="2481150" y="75099"/>
                  <a:pt x="2465072" y="75103"/>
                </a:cubicBezTo>
                <a:cubicBezTo>
                  <a:pt x="2448993" y="75107"/>
                  <a:pt x="2435955" y="62049"/>
                  <a:pt x="2435951" y="45937"/>
                </a:cubicBezTo>
                <a:cubicBezTo>
                  <a:pt x="2435947" y="29825"/>
                  <a:pt x="2448977" y="16759"/>
                  <a:pt x="2465056" y="16755"/>
                </a:cubicBezTo>
                <a:close/>
                <a:moveTo>
                  <a:pt x="5027440" y="15612"/>
                </a:moveTo>
                <a:cubicBezTo>
                  <a:pt x="5066079" y="15612"/>
                  <a:pt x="5097401" y="47000"/>
                  <a:pt x="5097401" y="85720"/>
                </a:cubicBezTo>
                <a:cubicBezTo>
                  <a:pt x="5097401" y="124440"/>
                  <a:pt x="5066079" y="155828"/>
                  <a:pt x="5027440" y="155828"/>
                </a:cubicBezTo>
                <a:cubicBezTo>
                  <a:pt x="4988801" y="155828"/>
                  <a:pt x="4957478" y="124440"/>
                  <a:pt x="4957478" y="85720"/>
                </a:cubicBezTo>
                <a:cubicBezTo>
                  <a:pt x="4957478" y="47000"/>
                  <a:pt x="4988801" y="15612"/>
                  <a:pt x="5027440" y="15612"/>
                </a:cubicBezTo>
                <a:close/>
                <a:moveTo>
                  <a:pt x="2646277" y="14494"/>
                </a:moveTo>
                <a:lnTo>
                  <a:pt x="2646278" y="14494"/>
                </a:lnTo>
                <a:cubicBezTo>
                  <a:pt x="2663342" y="14490"/>
                  <a:pt x="2677279" y="28155"/>
                  <a:pt x="2677647" y="45251"/>
                </a:cubicBezTo>
                <a:cubicBezTo>
                  <a:pt x="2677652" y="45475"/>
                  <a:pt x="2677654" y="45699"/>
                  <a:pt x="2677654" y="45922"/>
                </a:cubicBezTo>
                <a:cubicBezTo>
                  <a:pt x="2677658" y="63284"/>
                  <a:pt x="2663617" y="77361"/>
                  <a:pt x="2646292" y="77365"/>
                </a:cubicBezTo>
                <a:cubicBezTo>
                  <a:pt x="2628967" y="77369"/>
                  <a:pt x="2614919" y="63298"/>
                  <a:pt x="2614915" y="45937"/>
                </a:cubicBezTo>
                <a:cubicBezTo>
                  <a:pt x="2614911" y="28576"/>
                  <a:pt x="2628952" y="14498"/>
                  <a:pt x="2646277" y="14494"/>
                </a:cubicBezTo>
                <a:close/>
                <a:moveTo>
                  <a:pt x="1259016" y="11322"/>
                </a:moveTo>
                <a:cubicBezTo>
                  <a:pt x="1267990" y="11322"/>
                  <a:pt x="1275265" y="18613"/>
                  <a:pt x="1275265" y="27606"/>
                </a:cubicBezTo>
                <a:cubicBezTo>
                  <a:pt x="1275265" y="36599"/>
                  <a:pt x="1267990" y="43890"/>
                  <a:pt x="1259016" y="43890"/>
                </a:cubicBezTo>
                <a:cubicBezTo>
                  <a:pt x="1250042" y="43890"/>
                  <a:pt x="1242767" y="36599"/>
                  <a:pt x="1242767" y="27606"/>
                </a:cubicBezTo>
                <a:cubicBezTo>
                  <a:pt x="1242767" y="18613"/>
                  <a:pt x="1250042" y="11322"/>
                  <a:pt x="1259016" y="11322"/>
                </a:cubicBezTo>
                <a:close/>
                <a:moveTo>
                  <a:pt x="3939205" y="3406"/>
                </a:moveTo>
                <a:cubicBezTo>
                  <a:pt x="3967000" y="3406"/>
                  <a:pt x="3989532" y="25985"/>
                  <a:pt x="3989532" y="53839"/>
                </a:cubicBezTo>
                <a:cubicBezTo>
                  <a:pt x="3989532" y="81692"/>
                  <a:pt x="3967000" y="104271"/>
                  <a:pt x="3939205" y="104271"/>
                </a:cubicBezTo>
                <a:cubicBezTo>
                  <a:pt x="3911410" y="104271"/>
                  <a:pt x="3888878" y="81692"/>
                  <a:pt x="3888878" y="53839"/>
                </a:cubicBezTo>
                <a:cubicBezTo>
                  <a:pt x="3888878" y="25985"/>
                  <a:pt x="3911410" y="3406"/>
                  <a:pt x="3939205" y="3406"/>
                </a:cubicBezTo>
                <a:close/>
                <a:moveTo>
                  <a:pt x="3716683" y="14"/>
                </a:moveTo>
                <a:lnTo>
                  <a:pt x="3813049" y="14"/>
                </a:lnTo>
                <a:cubicBezTo>
                  <a:pt x="3813049" y="1145"/>
                  <a:pt x="3813049" y="2049"/>
                  <a:pt x="3813049" y="3180"/>
                </a:cubicBezTo>
                <a:cubicBezTo>
                  <a:pt x="3813056" y="29724"/>
                  <a:pt x="3791911" y="51415"/>
                  <a:pt x="3765430" y="52030"/>
                </a:cubicBezTo>
                <a:cubicBezTo>
                  <a:pt x="3738508" y="52030"/>
                  <a:pt x="3716683" y="30159"/>
                  <a:pt x="3716683" y="3180"/>
                </a:cubicBezTo>
                <a:cubicBezTo>
                  <a:pt x="3716683" y="2049"/>
                  <a:pt x="3716683" y="1145"/>
                  <a:pt x="3716683" y="14"/>
                </a:cubicBezTo>
                <a:close/>
                <a:moveTo>
                  <a:pt x="4272761" y="10"/>
                </a:moveTo>
                <a:lnTo>
                  <a:pt x="4379960" y="10"/>
                </a:lnTo>
                <a:cubicBezTo>
                  <a:pt x="4370534" y="21166"/>
                  <a:pt x="4349592" y="34803"/>
                  <a:pt x="4326473" y="34840"/>
                </a:cubicBezTo>
                <a:cubicBezTo>
                  <a:pt x="4303290" y="34835"/>
                  <a:pt x="4282265" y="21201"/>
                  <a:pt x="4272761" y="10"/>
                </a:cubicBezTo>
                <a:close/>
                <a:moveTo>
                  <a:pt x="4454209" y="10"/>
                </a:moveTo>
                <a:lnTo>
                  <a:pt x="4533424" y="10"/>
                </a:lnTo>
                <a:cubicBezTo>
                  <a:pt x="4535714" y="1986"/>
                  <a:pt x="4537854" y="4130"/>
                  <a:pt x="4539825" y="6425"/>
                </a:cubicBezTo>
                <a:cubicBezTo>
                  <a:pt x="4561700" y="31888"/>
                  <a:pt x="4558834" y="70300"/>
                  <a:pt x="4533424" y="92220"/>
                </a:cubicBezTo>
                <a:cubicBezTo>
                  <a:pt x="4508015" y="114140"/>
                  <a:pt x="4469682" y="111268"/>
                  <a:pt x="4447808" y="85805"/>
                </a:cubicBezTo>
                <a:cubicBezTo>
                  <a:pt x="4425934" y="60342"/>
                  <a:pt x="4428799" y="21930"/>
                  <a:pt x="4454209" y="10"/>
                </a:cubicBezTo>
                <a:close/>
                <a:moveTo>
                  <a:pt x="4799050" y="7"/>
                </a:moveTo>
                <a:lnTo>
                  <a:pt x="4935588" y="7"/>
                </a:lnTo>
                <a:cubicBezTo>
                  <a:pt x="4935588" y="37479"/>
                  <a:pt x="4905276" y="67855"/>
                  <a:pt x="4867884" y="67855"/>
                </a:cubicBezTo>
                <a:cubicBezTo>
                  <a:pt x="4867505" y="67861"/>
                  <a:pt x="4867125" y="67864"/>
                  <a:pt x="4866745" y="67864"/>
                </a:cubicBezTo>
                <a:cubicBezTo>
                  <a:pt x="4829353" y="67859"/>
                  <a:pt x="4799045" y="37479"/>
                  <a:pt x="4799050" y="7"/>
                </a:cubicBezTo>
                <a:close/>
                <a:moveTo>
                  <a:pt x="5162171" y="5"/>
                </a:moveTo>
                <a:lnTo>
                  <a:pt x="5304125" y="5"/>
                </a:lnTo>
                <a:cubicBezTo>
                  <a:pt x="5292380" y="28868"/>
                  <a:pt x="5264367" y="47732"/>
                  <a:pt x="5233261" y="47724"/>
                </a:cubicBezTo>
                <a:cubicBezTo>
                  <a:pt x="5202092" y="47763"/>
                  <a:pt x="5173997" y="28904"/>
                  <a:pt x="5162171" y="5"/>
                </a:cubicBezTo>
                <a:close/>
                <a:moveTo>
                  <a:pt x="5347681" y="5"/>
                </a:moveTo>
                <a:lnTo>
                  <a:pt x="5428024" y="5"/>
                </a:lnTo>
                <a:lnTo>
                  <a:pt x="5428927" y="5"/>
                </a:lnTo>
                <a:cubicBezTo>
                  <a:pt x="5439449" y="6454"/>
                  <a:pt x="5448292" y="15315"/>
                  <a:pt x="5454727" y="25859"/>
                </a:cubicBezTo>
                <a:cubicBezTo>
                  <a:pt x="5477162" y="62621"/>
                  <a:pt x="5465611" y="110647"/>
                  <a:pt x="5428927" y="133130"/>
                </a:cubicBezTo>
                <a:cubicBezTo>
                  <a:pt x="5392242" y="155612"/>
                  <a:pt x="5344315" y="144037"/>
                  <a:pt x="5321880" y="107275"/>
                </a:cubicBezTo>
                <a:cubicBezTo>
                  <a:pt x="5299445" y="70514"/>
                  <a:pt x="5310996" y="22487"/>
                  <a:pt x="5347681" y="5"/>
                </a:cubicBezTo>
                <a:close/>
                <a:moveTo>
                  <a:pt x="5517167" y="4"/>
                </a:moveTo>
                <a:lnTo>
                  <a:pt x="5662281" y="4"/>
                </a:lnTo>
                <a:cubicBezTo>
                  <a:pt x="5647133" y="25835"/>
                  <a:pt x="5619509" y="41741"/>
                  <a:pt x="5589612" y="41845"/>
                </a:cubicBezTo>
                <a:cubicBezTo>
                  <a:pt x="5559769" y="41752"/>
                  <a:pt x="5532208" y="25833"/>
                  <a:pt x="5517167" y="4"/>
                </a:cubicBezTo>
                <a:close/>
                <a:moveTo>
                  <a:pt x="5677852" y="4"/>
                </a:moveTo>
                <a:lnTo>
                  <a:pt x="5799044" y="4"/>
                </a:lnTo>
                <a:cubicBezTo>
                  <a:pt x="5799074" y="34"/>
                  <a:pt x="5799104" y="64"/>
                  <a:pt x="5799134" y="95"/>
                </a:cubicBezTo>
                <a:cubicBezTo>
                  <a:pt x="5832601" y="33681"/>
                  <a:pt x="5832560" y="88095"/>
                  <a:pt x="5799044" y="121631"/>
                </a:cubicBezTo>
                <a:cubicBezTo>
                  <a:pt x="5765528" y="155167"/>
                  <a:pt x="5711228" y="155126"/>
                  <a:pt x="5677762" y="121540"/>
                </a:cubicBezTo>
                <a:cubicBezTo>
                  <a:pt x="5644296" y="87954"/>
                  <a:pt x="5644337" y="33540"/>
                  <a:pt x="5677852" y="4"/>
                </a:cubicBezTo>
                <a:close/>
                <a:moveTo>
                  <a:pt x="6015922" y="2"/>
                </a:moveTo>
                <a:lnTo>
                  <a:pt x="6146593" y="2"/>
                </a:lnTo>
                <a:cubicBezTo>
                  <a:pt x="6147191" y="586"/>
                  <a:pt x="6147781" y="1177"/>
                  <a:pt x="6148364" y="1776"/>
                </a:cubicBezTo>
                <a:cubicBezTo>
                  <a:pt x="6175426" y="29631"/>
                  <a:pt x="6181746" y="70019"/>
                  <a:pt x="6167579" y="103727"/>
                </a:cubicBezTo>
                <a:lnTo>
                  <a:pt x="6163435" y="109803"/>
                </a:lnTo>
                <a:lnTo>
                  <a:pt x="6184435" y="95614"/>
                </a:lnTo>
                <a:cubicBezTo>
                  <a:pt x="6195694" y="90842"/>
                  <a:pt x="6208073" y="88203"/>
                  <a:pt x="6221067" y="88203"/>
                </a:cubicBezTo>
                <a:cubicBezTo>
                  <a:pt x="6273043" y="88203"/>
                  <a:pt x="6315177" y="130426"/>
                  <a:pt x="6315177" y="182510"/>
                </a:cubicBezTo>
                <a:cubicBezTo>
                  <a:pt x="6315177" y="195531"/>
                  <a:pt x="6312544" y="207936"/>
                  <a:pt x="6307781" y="219219"/>
                </a:cubicBezTo>
                <a:lnTo>
                  <a:pt x="6301780" y="228138"/>
                </a:lnTo>
                <a:lnTo>
                  <a:pt x="6320521" y="215476"/>
                </a:lnTo>
                <a:cubicBezTo>
                  <a:pt x="6331780" y="210704"/>
                  <a:pt x="6344159" y="208065"/>
                  <a:pt x="6357153" y="208065"/>
                </a:cubicBezTo>
                <a:cubicBezTo>
                  <a:pt x="6409129" y="208065"/>
                  <a:pt x="6451263" y="250288"/>
                  <a:pt x="6451263" y="302372"/>
                </a:cubicBezTo>
                <a:cubicBezTo>
                  <a:pt x="6451263" y="315393"/>
                  <a:pt x="6448630" y="327798"/>
                  <a:pt x="6443867" y="339081"/>
                </a:cubicBezTo>
                <a:lnTo>
                  <a:pt x="6436424" y="350144"/>
                </a:lnTo>
                <a:lnTo>
                  <a:pt x="6452594" y="339219"/>
                </a:lnTo>
                <a:cubicBezTo>
                  <a:pt x="6463908" y="334424"/>
                  <a:pt x="6476346" y="331772"/>
                  <a:pt x="6489402" y="331772"/>
                </a:cubicBezTo>
                <a:cubicBezTo>
                  <a:pt x="6541627" y="331772"/>
                  <a:pt x="6583963" y="374197"/>
                  <a:pt x="6583963" y="426531"/>
                </a:cubicBezTo>
                <a:cubicBezTo>
                  <a:pt x="6583963" y="439614"/>
                  <a:pt x="6581317" y="452079"/>
                  <a:pt x="6576532" y="463415"/>
                </a:cubicBezTo>
                <a:lnTo>
                  <a:pt x="6567737" y="476488"/>
                </a:lnTo>
                <a:lnTo>
                  <a:pt x="6580781" y="467675"/>
                </a:lnTo>
                <a:cubicBezTo>
                  <a:pt x="6592095" y="462879"/>
                  <a:pt x="6604533" y="460228"/>
                  <a:pt x="6617589" y="460228"/>
                </a:cubicBezTo>
                <a:cubicBezTo>
                  <a:pt x="6669814" y="460228"/>
                  <a:pt x="6712150" y="502653"/>
                  <a:pt x="6712150" y="554987"/>
                </a:cubicBezTo>
                <a:cubicBezTo>
                  <a:pt x="6712150" y="568070"/>
                  <a:pt x="6709504" y="580534"/>
                  <a:pt x="6704719" y="591871"/>
                </a:cubicBezTo>
                <a:lnTo>
                  <a:pt x="6693799" y="608102"/>
                </a:lnTo>
                <a:lnTo>
                  <a:pt x="6705064" y="600530"/>
                </a:lnTo>
                <a:lnTo>
                  <a:pt x="6741713" y="593207"/>
                </a:lnTo>
                <a:lnTo>
                  <a:pt x="6778272" y="600683"/>
                </a:lnTo>
                <a:cubicBezTo>
                  <a:pt x="6811974" y="615038"/>
                  <a:pt x="6835597" y="648517"/>
                  <a:pt x="6835597" y="687514"/>
                </a:cubicBezTo>
                <a:cubicBezTo>
                  <a:pt x="6835597" y="687589"/>
                  <a:pt x="6835597" y="687665"/>
                  <a:pt x="6835597" y="687740"/>
                </a:cubicBezTo>
                <a:cubicBezTo>
                  <a:pt x="6835566" y="700761"/>
                  <a:pt x="6832903" y="713159"/>
                  <a:pt x="6828113" y="724430"/>
                </a:cubicBezTo>
                <a:lnTo>
                  <a:pt x="6815070" y="743717"/>
                </a:lnTo>
                <a:lnTo>
                  <a:pt x="6824692" y="737216"/>
                </a:lnTo>
                <a:cubicBezTo>
                  <a:pt x="6835952" y="732443"/>
                  <a:pt x="6848331" y="729805"/>
                  <a:pt x="6861325" y="729805"/>
                </a:cubicBezTo>
                <a:cubicBezTo>
                  <a:pt x="6913212" y="729805"/>
                  <a:pt x="6955309" y="771890"/>
                  <a:pt x="6955434" y="823885"/>
                </a:cubicBezTo>
                <a:cubicBezTo>
                  <a:pt x="6955434" y="823961"/>
                  <a:pt x="6955434" y="824036"/>
                  <a:pt x="6955434" y="824111"/>
                </a:cubicBezTo>
                <a:cubicBezTo>
                  <a:pt x="6955434" y="837132"/>
                  <a:pt x="6952801" y="849537"/>
                  <a:pt x="6948039" y="860819"/>
                </a:cubicBezTo>
                <a:lnTo>
                  <a:pt x="6933394" y="882587"/>
                </a:lnTo>
                <a:lnTo>
                  <a:pt x="6955849" y="872567"/>
                </a:lnTo>
                <a:cubicBezTo>
                  <a:pt x="6991483" y="864657"/>
                  <a:pt x="7029995" y="878143"/>
                  <a:pt x="7052477" y="909825"/>
                </a:cubicBezTo>
                <a:lnTo>
                  <a:pt x="7052477" y="1018606"/>
                </a:lnTo>
                <a:lnTo>
                  <a:pt x="7041806" y="1029300"/>
                </a:lnTo>
                <a:lnTo>
                  <a:pt x="7052476" y="1022223"/>
                </a:lnTo>
                <a:lnTo>
                  <a:pt x="7052476" y="1193651"/>
                </a:lnTo>
                <a:cubicBezTo>
                  <a:pt x="7029357" y="1184253"/>
                  <a:pt x="7011020" y="1165876"/>
                  <a:pt x="7001642" y="1142709"/>
                </a:cubicBezTo>
                <a:cubicBezTo>
                  <a:pt x="6992060" y="1119040"/>
                  <a:pt x="6992959" y="1093720"/>
                  <a:pt x="7002158" y="1071916"/>
                </a:cubicBezTo>
                <a:lnTo>
                  <a:pt x="7019983" y="1045363"/>
                </a:lnTo>
                <a:lnTo>
                  <a:pt x="6996451" y="1055863"/>
                </a:lnTo>
                <a:cubicBezTo>
                  <a:pt x="6960816" y="1063773"/>
                  <a:pt x="6922304" y="1050288"/>
                  <a:pt x="6899822" y="1018606"/>
                </a:cubicBezTo>
                <a:cubicBezTo>
                  <a:pt x="6877340" y="986923"/>
                  <a:pt x="6877273" y="946042"/>
                  <a:pt x="6896428" y="914909"/>
                </a:cubicBezTo>
                <a:lnTo>
                  <a:pt x="6903737" y="907101"/>
                </a:lnTo>
                <a:lnTo>
                  <a:pt x="6897957" y="911007"/>
                </a:lnTo>
                <a:cubicBezTo>
                  <a:pt x="6886698" y="915779"/>
                  <a:pt x="6874319" y="918418"/>
                  <a:pt x="6861325" y="918419"/>
                </a:cubicBezTo>
                <a:cubicBezTo>
                  <a:pt x="6809349" y="918419"/>
                  <a:pt x="6767215" y="876196"/>
                  <a:pt x="6767215" y="824112"/>
                </a:cubicBezTo>
                <a:cubicBezTo>
                  <a:pt x="6767215" y="811090"/>
                  <a:pt x="6769848" y="798686"/>
                  <a:pt x="6774610" y="787403"/>
                </a:cubicBezTo>
                <a:lnTo>
                  <a:pt x="6787737" y="767892"/>
                </a:lnTo>
                <a:lnTo>
                  <a:pt x="6777911" y="774497"/>
                </a:lnTo>
                <a:cubicBezTo>
                  <a:pt x="6766641" y="779242"/>
                  <a:pt x="6754256" y="781851"/>
                  <a:pt x="6741262" y="781820"/>
                </a:cubicBezTo>
                <a:cubicBezTo>
                  <a:pt x="6689286" y="781695"/>
                  <a:pt x="6647254" y="739372"/>
                  <a:pt x="6647378" y="687288"/>
                </a:cubicBezTo>
                <a:cubicBezTo>
                  <a:pt x="6647409" y="674267"/>
                  <a:pt x="6650072" y="661868"/>
                  <a:pt x="6654862" y="650597"/>
                </a:cubicBezTo>
                <a:lnTo>
                  <a:pt x="6665586" y="634739"/>
                </a:lnTo>
                <a:lnTo>
                  <a:pt x="6654397" y="642299"/>
                </a:lnTo>
                <a:cubicBezTo>
                  <a:pt x="6643083" y="647094"/>
                  <a:pt x="6630645" y="649746"/>
                  <a:pt x="6617589" y="649746"/>
                </a:cubicBezTo>
                <a:cubicBezTo>
                  <a:pt x="6565364" y="649746"/>
                  <a:pt x="6523028" y="607321"/>
                  <a:pt x="6523028" y="554987"/>
                </a:cubicBezTo>
                <a:cubicBezTo>
                  <a:pt x="6523028" y="541904"/>
                  <a:pt x="6525674" y="529439"/>
                  <a:pt x="6530459" y="518103"/>
                </a:cubicBezTo>
                <a:lnTo>
                  <a:pt x="6539254" y="505030"/>
                </a:lnTo>
                <a:lnTo>
                  <a:pt x="6526210" y="513843"/>
                </a:lnTo>
                <a:cubicBezTo>
                  <a:pt x="6514896" y="518638"/>
                  <a:pt x="6502458" y="521290"/>
                  <a:pt x="6489402" y="521290"/>
                </a:cubicBezTo>
                <a:cubicBezTo>
                  <a:pt x="6437177" y="521290"/>
                  <a:pt x="6394841" y="478865"/>
                  <a:pt x="6394841" y="426531"/>
                </a:cubicBezTo>
                <a:cubicBezTo>
                  <a:pt x="6394841" y="413448"/>
                  <a:pt x="6397487" y="400983"/>
                  <a:pt x="6402272" y="389646"/>
                </a:cubicBezTo>
                <a:lnTo>
                  <a:pt x="6409812" y="378440"/>
                </a:lnTo>
                <a:lnTo>
                  <a:pt x="6393785" y="389268"/>
                </a:lnTo>
                <a:cubicBezTo>
                  <a:pt x="6382526" y="394040"/>
                  <a:pt x="6370147" y="396679"/>
                  <a:pt x="6357153" y="396679"/>
                </a:cubicBezTo>
                <a:cubicBezTo>
                  <a:pt x="6305177" y="396679"/>
                  <a:pt x="6263043" y="354456"/>
                  <a:pt x="6263043" y="302372"/>
                </a:cubicBezTo>
                <a:cubicBezTo>
                  <a:pt x="6263043" y="289351"/>
                  <a:pt x="6265676" y="276946"/>
                  <a:pt x="6270439" y="265664"/>
                </a:cubicBezTo>
                <a:lnTo>
                  <a:pt x="6276440" y="256744"/>
                </a:lnTo>
                <a:lnTo>
                  <a:pt x="6257699" y="269406"/>
                </a:lnTo>
                <a:cubicBezTo>
                  <a:pt x="6246440" y="274178"/>
                  <a:pt x="6234061" y="276817"/>
                  <a:pt x="6221067" y="276817"/>
                </a:cubicBezTo>
                <a:cubicBezTo>
                  <a:pt x="6169091" y="276817"/>
                  <a:pt x="6126957" y="234594"/>
                  <a:pt x="6126957" y="182510"/>
                </a:cubicBezTo>
                <a:cubicBezTo>
                  <a:pt x="6126957" y="169489"/>
                  <a:pt x="6129590" y="157085"/>
                  <a:pt x="6134353" y="145802"/>
                </a:cubicBezTo>
                <a:lnTo>
                  <a:pt x="6138394" y="139795"/>
                </a:lnTo>
                <a:lnTo>
                  <a:pt x="6115338" y="154696"/>
                </a:lnTo>
                <a:cubicBezTo>
                  <a:pt x="6081334" y="167987"/>
                  <a:pt x="6041214" y="160576"/>
                  <a:pt x="6014152" y="132721"/>
                </a:cubicBezTo>
                <a:cubicBezTo>
                  <a:pt x="5987089" y="104867"/>
                  <a:pt x="5980769" y="64479"/>
                  <a:pt x="5994936" y="30772"/>
                </a:cubicBezTo>
                <a:lnTo>
                  <a:pt x="6009152" y="9928"/>
                </a:lnTo>
                <a:lnTo>
                  <a:pt x="5984778" y="35452"/>
                </a:lnTo>
                <a:cubicBezTo>
                  <a:pt x="5970766" y="43861"/>
                  <a:pt x="5954536" y="48557"/>
                  <a:pt x="5937612" y="48625"/>
                </a:cubicBezTo>
                <a:cubicBezTo>
                  <a:pt x="5903829" y="48454"/>
                  <a:pt x="5872840" y="29804"/>
                  <a:pt x="5856817" y="2"/>
                </a:cubicBezTo>
                <a:lnTo>
                  <a:pt x="6015922" y="2"/>
                </a:lnTo>
                <a:close/>
                <a:moveTo>
                  <a:pt x="6359635" y="1"/>
                </a:moveTo>
                <a:lnTo>
                  <a:pt x="6472476" y="1"/>
                </a:lnTo>
                <a:cubicBezTo>
                  <a:pt x="6483206" y="7256"/>
                  <a:pt x="6492444" y="16512"/>
                  <a:pt x="6499683" y="27265"/>
                </a:cubicBezTo>
                <a:cubicBezTo>
                  <a:pt x="6515263" y="50406"/>
                  <a:pt x="6520008" y="77685"/>
                  <a:pt x="6515084" y="103082"/>
                </a:cubicBezTo>
                <a:lnTo>
                  <a:pt x="6511456" y="112080"/>
                </a:lnTo>
                <a:lnTo>
                  <a:pt x="6550110" y="104259"/>
                </a:lnTo>
                <a:cubicBezTo>
                  <a:pt x="6605825" y="104259"/>
                  <a:pt x="6650990" y="149519"/>
                  <a:pt x="6650990" y="205350"/>
                </a:cubicBezTo>
                <a:lnTo>
                  <a:pt x="6644499" y="237567"/>
                </a:lnTo>
                <a:lnTo>
                  <a:pt x="6680780" y="230227"/>
                </a:lnTo>
                <a:cubicBezTo>
                  <a:pt x="6736495" y="230227"/>
                  <a:pt x="6781660" y="275487"/>
                  <a:pt x="6781660" y="331318"/>
                </a:cubicBezTo>
                <a:lnTo>
                  <a:pt x="6774535" y="366686"/>
                </a:lnTo>
                <a:lnTo>
                  <a:pt x="6807386" y="360040"/>
                </a:lnTo>
                <a:cubicBezTo>
                  <a:pt x="6863101" y="360040"/>
                  <a:pt x="6908266" y="405300"/>
                  <a:pt x="6908266" y="461131"/>
                </a:cubicBezTo>
                <a:lnTo>
                  <a:pt x="6900463" y="499862"/>
                </a:lnTo>
                <a:lnTo>
                  <a:pt x="6930157" y="493924"/>
                </a:lnTo>
                <a:cubicBezTo>
                  <a:pt x="6985783" y="494049"/>
                  <a:pt x="7030811" y="539273"/>
                  <a:pt x="7030811" y="595016"/>
                </a:cubicBezTo>
                <a:cubicBezTo>
                  <a:pt x="7030811" y="595091"/>
                  <a:pt x="7030811" y="595166"/>
                  <a:pt x="7030811" y="595242"/>
                </a:cubicBezTo>
                <a:cubicBezTo>
                  <a:pt x="7030780" y="609200"/>
                  <a:pt x="7027927" y="622490"/>
                  <a:pt x="7022795" y="634573"/>
                </a:cubicBezTo>
                <a:lnTo>
                  <a:pt x="7019784" y="639028"/>
                </a:lnTo>
                <a:lnTo>
                  <a:pt x="7048413" y="633236"/>
                </a:lnTo>
                <a:lnTo>
                  <a:pt x="7052476" y="633236"/>
                </a:lnTo>
                <a:lnTo>
                  <a:pt x="7052476" y="834062"/>
                </a:lnTo>
                <a:lnTo>
                  <a:pt x="7048413" y="834062"/>
                </a:lnTo>
                <a:cubicBezTo>
                  <a:pt x="6993073" y="834062"/>
                  <a:pt x="6948211" y="789106"/>
                  <a:pt x="6948211" y="733649"/>
                </a:cubicBezTo>
                <a:cubicBezTo>
                  <a:pt x="6948211" y="719784"/>
                  <a:pt x="6951015" y="706577"/>
                  <a:pt x="6956085" y="694563"/>
                </a:cubicBezTo>
                <a:lnTo>
                  <a:pt x="6958986" y="690251"/>
                </a:lnTo>
                <a:lnTo>
                  <a:pt x="6929706" y="696107"/>
                </a:lnTo>
                <a:cubicBezTo>
                  <a:pt x="6873991" y="695982"/>
                  <a:pt x="6828927" y="650620"/>
                  <a:pt x="6829051" y="594789"/>
                </a:cubicBezTo>
                <a:lnTo>
                  <a:pt x="6836905" y="556251"/>
                </a:lnTo>
                <a:lnTo>
                  <a:pt x="6807386" y="562223"/>
                </a:lnTo>
                <a:cubicBezTo>
                  <a:pt x="6751671" y="562223"/>
                  <a:pt x="6706506" y="516963"/>
                  <a:pt x="6706506" y="461131"/>
                </a:cubicBezTo>
                <a:lnTo>
                  <a:pt x="6713631" y="425764"/>
                </a:lnTo>
                <a:lnTo>
                  <a:pt x="6680780" y="432410"/>
                </a:lnTo>
                <a:cubicBezTo>
                  <a:pt x="6625065" y="432410"/>
                  <a:pt x="6579900" y="387150"/>
                  <a:pt x="6579900" y="331318"/>
                </a:cubicBezTo>
                <a:lnTo>
                  <a:pt x="6586390" y="299102"/>
                </a:lnTo>
                <a:lnTo>
                  <a:pt x="6550110" y="306442"/>
                </a:lnTo>
                <a:cubicBezTo>
                  <a:pt x="6494395" y="306442"/>
                  <a:pt x="6449230" y="261182"/>
                  <a:pt x="6449230" y="205350"/>
                </a:cubicBezTo>
                <a:lnTo>
                  <a:pt x="6455400" y="174727"/>
                </a:lnTo>
                <a:lnTo>
                  <a:pt x="6435491" y="183028"/>
                </a:lnTo>
                <a:cubicBezTo>
                  <a:pt x="6396910" y="190598"/>
                  <a:pt x="6355798" y="175055"/>
                  <a:pt x="6332428" y="140342"/>
                </a:cubicBezTo>
                <a:cubicBezTo>
                  <a:pt x="6316848" y="117201"/>
                  <a:pt x="6312103" y="89922"/>
                  <a:pt x="6317027" y="64525"/>
                </a:cubicBezTo>
                <a:lnTo>
                  <a:pt x="6320860" y="55021"/>
                </a:lnTo>
                <a:lnTo>
                  <a:pt x="6307291" y="61700"/>
                </a:lnTo>
                <a:cubicBezTo>
                  <a:pt x="6297533" y="64766"/>
                  <a:pt x="6287197" y="66358"/>
                  <a:pt x="6276585" y="66265"/>
                </a:cubicBezTo>
                <a:cubicBezTo>
                  <a:pt x="6234469" y="66252"/>
                  <a:pt x="6196898" y="39735"/>
                  <a:pt x="6182701" y="1"/>
                </a:cubicBezTo>
                <a:lnTo>
                  <a:pt x="6359635" y="1"/>
                </a:lnTo>
                <a:close/>
                <a:moveTo>
                  <a:pt x="6820024" y="0"/>
                </a:moveTo>
                <a:lnTo>
                  <a:pt x="7048188" y="0"/>
                </a:lnTo>
                <a:cubicBezTo>
                  <a:pt x="7048874" y="4345"/>
                  <a:pt x="7049326" y="8723"/>
                  <a:pt x="7049542" y="13117"/>
                </a:cubicBezTo>
                <a:lnTo>
                  <a:pt x="7045758" y="29170"/>
                </a:lnTo>
                <a:lnTo>
                  <a:pt x="7052476" y="27365"/>
                </a:lnTo>
                <a:lnTo>
                  <a:pt x="7052476" y="256687"/>
                </a:lnTo>
                <a:cubicBezTo>
                  <a:pt x="7023649" y="254872"/>
                  <a:pt x="6997747" y="242451"/>
                  <a:pt x="6978599" y="223263"/>
                </a:cubicBezTo>
                <a:lnTo>
                  <a:pt x="6976272" y="219912"/>
                </a:lnTo>
                <a:lnTo>
                  <a:pt x="6979580" y="236333"/>
                </a:lnTo>
                <a:lnTo>
                  <a:pt x="6974007" y="263998"/>
                </a:lnTo>
                <a:lnTo>
                  <a:pt x="6996733" y="259400"/>
                </a:lnTo>
                <a:cubicBezTo>
                  <a:pt x="7016419" y="259403"/>
                  <a:pt x="7035717" y="264883"/>
                  <a:pt x="7052477" y="275231"/>
                </a:cubicBezTo>
                <a:lnTo>
                  <a:pt x="7052477" y="460001"/>
                </a:lnTo>
                <a:lnTo>
                  <a:pt x="7052476" y="460002"/>
                </a:lnTo>
                <a:lnTo>
                  <a:pt x="7052476" y="587553"/>
                </a:lnTo>
                <a:cubicBezTo>
                  <a:pt x="7044817" y="581719"/>
                  <a:pt x="7037983" y="574871"/>
                  <a:pt x="7032161" y="567195"/>
                </a:cubicBezTo>
                <a:cubicBezTo>
                  <a:pt x="7014401" y="543776"/>
                  <a:pt x="7007795" y="515360"/>
                  <a:pt x="7011471" y="488349"/>
                </a:cubicBezTo>
                <a:lnTo>
                  <a:pt x="7016607" y="473210"/>
                </a:lnTo>
                <a:lnTo>
                  <a:pt x="6996733" y="476058"/>
                </a:lnTo>
                <a:cubicBezTo>
                  <a:pt x="6937030" y="476058"/>
                  <a:pt x="6888631" y="427558"/>
                  <a:pt x="6888631" y="367729"/>
                </a:cubicBezTo>
                <a:lnTo>
                  <a:pt x="6894204" y="340065"/>
                </a:lnTo>
                <a:lnTo>
                  <a:pt x="6871479" y="344663"/>
                </a:lnTo>
                <a:cubicBezTo>
                  <a:pt x="6811776" y="344663"/>
                  <a:pt x="6763378" y="296162"/>
                  <a:pt x="6763378" y="236333"/>
                </a:cubicBezTo>
                <a:lnTo>
                  <a:pt x="6768402" y="211396"/>
                </a:lnTo>
                <a:lnTo>
                  <a:pt x="6742389" y="216659"/>
                </a:lnTo>
                <a:cubicBezTo>
                  <a:pt x="6682687" y="216659"/>
                  <a:pt x="6634288" y="168158"/>
                  <a:pt x="6634288" y="108329"/>
                </a:cubicBezTo>
                <a:lnTo>
                  <a:pt x="6638434" y="87748"/>
                </a:lnTo>
                <a:lnTo>
                  <a:pt x="6609464" y="93177"/>
                </a:lnTo>
                <a:cubicBezTo>
                  <a:pt x="6555872" y="93072"/>
                  <a:pt x="6510629" y="53244"/>
                  <a:pt x="6503619" y="1"/>
                </a:cubicBezTo>
                <a:lnTo>
                  <a:pt x="6715534" y="1"/>
                </a:lnTo>
                <a:lnTo>
                  <a:pt x="6713635" y="5818"/>
                </a:lnTo>
                <a:lnTo>
                  <a:pt x="6742389" y="1"/>
                </a:lnTo>
                <a:cubicBezTo>
                  <a:pt x="6772240" y="1"/>
                  <a:pt x="6799266" y="12126"/>
                  <a:pt x="6818829" y="31729"/>
                </a:cubicBezTo>
                <a:lnTo>
                  <a:pt x="6825879" y="42209"/>
                </a:lnTo>
                <a:lnTo>
                  <a:pt x="6818670" y="13117"/>
                </a:lnTo>
                <a:cubicBezTo>
                  <a:pt x="6818886" y="8723"/>
                  <a:pt x="6819338" y="4345"/>
                  <a:pt x="6820024" y="0"/>
                </a:cubicBezTo>
                <a:close/>
              </a:path>
            </a:pathLst>
          </a:custGeom>
          <a:gradFill>
            <a:gsLst>
              <a:gs pos="0">
                <a:schemeClr val="bg1">
                  <a:alpha val="0"/>
                </a:schemeClr>
              </a:gs>
              <a:gs pos="100000">
                <a:schemeClr val="bg1">
                  <a:alpha val="10000"/>
                </a:schemeClr>
              </a:gs>
            </a:gsLst>
            <a:lin ang="0" scaled="0"/>
          </a:gradFill>
          <a:ln w="22550" cap="flat">
            <a:noFill/>
            <a:prstDash val="solid"/>
            <a:miter/>
          </a:ln>
        </p:spPr>
        <p:txBody>
          <a:bodyPr rtlCol="0" anchor="ctr"/>
          <a:lstStyle/>
          <a:p>
            <a:endParaRPr lang="en-US" dirty="0">
              <a:cs typeface="+mn-ea"/>
              <a:sym typeface="+mn-lt"/>
            </a:endParaRPr>
          </a:p>
        </p:txBody>
      </p:sp>
      <p:sp>
        <p:nvSpPr>
          <p:cNvPr id="11" name="矩形 10">
            <a:extLst>
              <a:ext uri="{FF2B5EF4-FFF2-40B4-BE49-F238E27FC236}">
                <a16:creationId xmlns:a16="http://schemas.microsoft.com/office/drawing/2014/main" id="{5F376D53-2C32-43C2-A9DB-8C42BD4B542A}"/>
              </a:ext>
            </a:extLst>
          </p:cNvPr>
          <p:cNvSpPr/>
          <p:nvPr/>
        </p:nvSpPr>
        <p:spPr>
          <a:xfrm>
            <a:off x="7072523" y="1484314"/>
            <a:ext cx="4450641" cy="2762566"/>
          </a:xfrm>
          <a:prstGeom prst="rect">
            <a:avLst/>
          </a:prstGeom>
          <a:blipFill>
            <a:blip r:embed="rId3"/>
            <a:stretch>
              <a:fillRect t="-3761" b="-3726"/>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29" name="矩形 28">
            <a:extLst>
              <a:ext uri="{FF2B5EF4-FFF2-40B4-BE49-F238E27FC236}">
                <a16:creationId xmlns:a16="http://schemas.microsoft.com/office/drawing/2014/main" id="{67972AC0-99B9-478A-90DA-2B1907E4C989}"/>
              </a:ext>
            </a:extLst>
          </p:cNvPr>
          <p:cNvSpPr/>
          <p:nvPr/>
        </p:nvSpPr>
        <p:spPr>
          <a:xfrm>
            <a:off x="6024881" y="4561840"/>
            <a:ext cx="5498284" cy="1747520"/>
          </a:xfrm>
          <a:prstGeom prst="rect">
            <a:avLst/>
          </a:prstGeom>
          <a:blipFill>
            <a:blip r:embed="rId4"/>
            <a:stretch>
              <a:fillRect t="-55236" b="-54438"/>
            </a:stretch>
          </a:bli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40" name="椭圆 39">
            <a:extLst>
              <a:ext uri="{FF2B5EF4-FFF2-40B4-BE49-F238E27FC236}">
                <a16:creationId xmlns:a16="http://schemas.microsoft.com/office/drawing/2014/main" id="{BD1C58B0-5142-4689-B77F-6815C2EBE7FE}"/>
              </a:ext>
            </a:extLst>
          </p:cNvPr>
          <p:cNvSpPr/>
          <p:nvPr/>
        </p:nvSpPr>
        <p:spPr>
          <a:xfrm>
            <a:off x="9813765" y="-4352919"/>
            <a:ext cx="7218516" cy="7218516"/>
          </a:xfrm>
          <a:prstGeom prst="ellipse">
            <a:avLst/>
          </a:prstGeom>
          <a:gradFill>
            <a:gsLst>
              <a:gs pos="53000">
                <a:schemeClr val="accent3">
                  <a:lumMod val="20000"/>
                  <a:lumOff val="80000"/>
                  <a:alpha val="50000"/>
                </a:schemeClr>
              </a:gs>
              <a:gs pos="100000">
                <a:schemeClr val="accent4">
                  <a:lumMod val="20000"/>
                  <a:lumOff val="80000"/>
                  <a:alpha val="20000"/>
                </a:schemeClr>
              </a:gs>
              <a:gs pos="0">
                <a:schemeClr val="bg1">
                  <a:alpha val="20000"/>
                </a:schemeClr>
              </a:gs>
            </a:gsLst>
            <a:lin ang="5400000" scaled="1"/>
          </a:gradFill>
          <a:ln>
            <a:noFill/>
          </a:ln>
          <a:effectLst>
            <a:softEdge rad="1270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Tree>
    <p:extLst>
      <p:ext uri="{BB962C8B-B14F-4D97-AF65-F5344CB8AC3E}">
        <p14:creationId xmlns:p14="http://schemas.microsoft.com/office/powerpoint/2010/main" val="5888274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标题 32">
            <a:extLst>
              <a:ext uri="{FF2B5EF4-FFF2-40B4-BE49-F238E27FC236}">
                <a16:creationId xmlns:a16="http://schemas.microsoft.com/office/drawing/2014/main" id="{512F16AC-3AB5-40A2-B8DB-4ECC00A64487}"/>
              </a:ext>
            </a:extLst>
          </p:cNvPr>
          <p:cNvSpPr>
            <a:spLocks noGrp="1"/>
          </p:cNvSpPr>
          <p:nvPr>
            <p:ph type="title"/>
          </p:nvPr>
        </p:nvSpPr>
        <p:spPr/>
        <p:txBody>
          <a:bodyPr>
            <a:normAutofit/>
          </a:bodyPr>
          <a:lstStyle/>
          <a:p>
            <a:r>
              <a:rPr lang="zh-CN" altLang="en-US" dirty="0">
                <a:latin typeface="+mn-lt"/>
                <a:ea typeface="+mn-ea"/>
                <a:cs typeface="+mn-ea"/>
                <a:sym typeface="+mn-lt"/>
              </a:rPr>
              <a:t>景区资源</a:t>
            </a:r>
          </a:p>
        </p:txBody>
      </p:sp>
      <p:sp>
        <p:nvSpPr>
          <p:cNvPr id="17" name="矩形: 圆角 16">
            <a:extLst>
              <a:ext uri="{FF2B5EF4-FFF2-40B4-BE49-F238E27FC236}">
                <a16:creationId xmlns:a16="http://schemas.microsoft.com/office/drawing/2014/main" id="{1938624C-0E28-4EEB-937C-0BE71342EF7D}"/>
              </a:ext>
            </a:extLst>
          </p:cNvPr>
          <p:cNvSpPr/>
          <p:nvPr/>
        </p:nvSpPr>
        <p:spPr>
          <a:xfrm>
            <a:off x="1231557"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2" name="矩形: 圆角 1">
            <a:extLst>
              <a:ext uri="{FF2B5EF4-FFF2-40B4-BE49-F238E27FC236}">
                <a16:creationId xmlns:a16="http://schemas.microsoft.com/office/drawing/2014/main" id="{95578BB2-9DF2-4494-A2A5-2FDC6E3DB825}"/>
              </a:ext>
            </a:extLst>
          </p:cNvPr>
          <p:cNvSpPr/>
          <p:nvPr/>
        </p:nvSpPr>
        <p:spPr>
          <a:xfrm>
            <a:off x="1231557" y="1618720"/>
            <a:ext cx="2339546" cy="2893429"/>
          </a:xfrm>
          <a:prstGeom prst="roundRect">
            <a:avLst>
              <a:gd name="adj" fmla="val 50000"/>
            </a:avLst>
          </a:prstGeom>
          <a:blipFill>
            <a:blip r:embed="rId3"/>
            <a:stretch>
              <a:fillRect l="-60258" r="-59608"/>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9" name="文本框 18">
            <a:extLst>
              <a:ext uri="{FF2B5EF4-FFF2-40B4-BE49-F238E27FC236}">
                <a16:creationId xmlns:a16="http://schemas.microsoft.com/office/drawing/2014/main" id="{D1DD2367-1A12-435A-AFEE-6A74E2E71479}"/>
              </a:ext>
            </a:extLst>
          </p:cNvPr>
          <p:cNvSpPr txBox="1"/>
          <p:nvPr/>
        </p:nvSpPr>
        <p:spPr>
          <a:xfrm>
            <a:off x="1547249" y="4762674"/>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江河景区介绍</a:t>
            </a:r>
          </a:p>
        </p:txBody>
      </p:sp>
      <p:sp>
        <p:nvSpPr>
          <p:cNvPr id="20" name="文本框 19">
            <a:extLst>
              <a:ext uri="{FF2B5EF4-FFF2-40B4-BE49-F238E27FC236}">
                <a16:creationId xmlns:a16="http://schemas.microsoft.com/office/drawing/2014/main" id="{5827DB02-880F-4EA9-998F-64E0CF2B37F6}"/>
              </a:ext>
            </a:extLst>
          </p:cNvPr>
          <p:cNvSpPr txBox="1"/>
          <p:nvPr/>
        </p:nvSpPr>
        <p:spPr>
          <a:xfrm>
            <a:off x="865406" y="5226230"/>
            <a:ext cx="3071846" cy="1029193"/>
          </a:xfrm>
          <a:prstGeom prst="rect">
            <a:avLst/>
          </a:prstGeom>
          <a:noFill/>
        </p:spPr>
        <p:txBody>
          <a:bodyPr wrap="square" lIns="0" rtlCol="0">
            <a:spAutoFit/>
          </a:bodyPr>
          <a:lstStyle/>
          <a:p>
            <a:pPr algn="ct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21" name="Group 13">
            <a:extLst>
              <a:ext uri="{FF2B5EF4-FFF2-40B4-BE49-F238E27FC236}">
                <a16:creationId xmlns:a16="http://schemas.microsoft.com/office/drawing/2014/main" id="{42266619-D0A0-4FB5-AB86-31E29A7AAC6D}"/>
              </a:ext>
            </a:extLst>
          </p:cNvPr>
          <p:cNvGrpSpPr/>
          <p:nvPr/>
        </p:nvGrpSpPr>
        <p:grpSpPr>
          <a:xfrm>
            <a:off x="2010574" y="5198574"/>
            <a:ext cx="781511" cy="0"/>
            <a:chOff x="6420047" y="3191256"/>
            <a:chExt cx="587160" cy="0"/>
          </a:xfrm>
        </p:grpSpPr>
        <p:cxnSp>
          <p:nvCxnSpPr>
            <p:cNvPr id="22" name="Straight Connector 14">
              <a:extLst>
                <a:ext uri="{FF2B5EF4-FFF2-40B4-BE49-F238E27FC236}">
                  <a16:creationId xmlns:a16="http://schemas.microsoft.com/office/drawing/2014/main" id="{258021ED-06C2-44F8-B3EA-0703516E0709}"/>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3" name="Straight Connector 15">
              <a:extLst>
                <a:ext uri="{FF2B5EF4-FFF2-40B4-BE49-F238E27FC236}">
                  <a16:creationId xmlns:a16="http://schemas.microsoft.com/office/drawing/2014/main" id="{33EB1F3B-7513-48B9-8946-276A4A72DB8E}"/>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4" name="Straight Connector 16">
              <a:extLst>
                <a:ext uri="{FF2B5EF4-FFF2-40B4-BE49-F238E27FC236}">
                  <a16:creationId xmlns:a16="http://schemas.microsoft.com/office/drawing/2014/main" id="{C0AD1E99-89A0-4AC1-881B-AA1C6801D6B4}"/>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5" name="矩形: 圆角 44">
            <a:extLst>
              <a:ext uri="{FF2B5EF4-FFF2-40B4-BE49-F238E27FC236}">
                <a16:creationId xmlns:a16="http://schemas.microsoft.com/office/drawing/2014/main" id="{9CD923DD-D024-42BA-B10B-4081701AE8E9}"/>
              </a:ext>
            </a:extLst>
          </p:cNvPr>
          <p:cNvSpPr/>
          <p:nvPr/>
        </p:nvSpPr>
        <p:spPr>
          <a:xfrm>
            <a:off x="4926228"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46" name="矩形: 圆角 45">
            <a:extLst>
              <a:ext uri="{FF2B5EF4-FFF2-40B4-BE49-F238E27FC236}">
                <a16:creationId xmlns:a16="http://schemas.microsoft.com/office/drawing/2014/main" id="{3204C8AF-6837-4B01-AE79-39A82B9FC22A}"/>
              </a:ext>
            </a:extLst>
          </p:cNvPr>
          <p:cNvSpPr/>
          <p:nvPr/>
        </p:nvSpPr>
        <p:spPr>
          <a:xfrm>
            <a:off x="4926228" y="1618720"/>
            <a:ext cx="2339546" cy="2893429"/>
          </a:xfrm>
          <a:prstGeom prst="roundRect">
            <a:avLst>
              <a:gd name="adj" fmla="val 50000"/>
            </a:avLst>
          </a:prstGeom>
          <a:blipFill>
            <a:blip r:embed="rId4"/>
            <a:stretch>
              <a:fillRect t="-10563" b="-10471"/>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47" name="文本框 46">
            <a:extLst>
              <a:ext uri="{FF2B5EF4-FFF2-40B4-BE49-F238E27FC236}">
                <a16:creationId xmlns:a16="http://schemas.microsoft.com/office/drawing/2014/main" id="{1F273298-6ABD-4043-A744-BA5F4D64C30E}"/>
              </a:ext>
            </a:extLst>
          </p:cNvPr>
          <p:cNvSpPr txBox="1"/>
          <p:nvPr/>
        </p:nvSpPr>
        <p:spPr>
          <a:xfrm>
            <a:off x="5241920" y="4762674"/>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江河景区介绍</a:t>
            </a:r>
          </a:p>
        </p:txBody>
      </p:sp>
      <p:sp>
        <p:nvSpPr>
          <p:cNvPr id="48" name="文本框 47">
            <a:extLst>
              <a:ext uri="{FF2B5EF4-FFF2-40B4-BE49-F238E27FC236}">
                <a16:creationId xmlns:a16="http://schemas.microsoft.com/office/drawing/2014/main" id="{2DB39ABA-078A-47E6-B3E0-B7C51A260543}"/>
              </a:ext>
            </a:extLst>
          </p:cNvPr>
          <p:cNvSpPr txBox="1"/>
          <p:nvPr/>
        </p:nvSpPr>
        <p:spPr>
          <a:xfrm>
            <a:off x="4560077" y="5226230"/>
            <a:ext cx="3071846" cy="1029193"/>
          </a:xfrm>
          <a:prstGeom prst="rect">
            <a:avLst/>
          </a:prstGeom>
          <a:noFill/>
        </p:spPr>
        <p:txBody>
          <a:bodyPr wrap="square" lIns="0" rtlCol="0">
            <a:spAutoFit/>
          </a:bodyPr>
          <a:lstStyle/>
          <a:p>
            <a:pPr algn="ct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49" name="Group 13">
            <a:extLst>
              <a:ext uri="{FF2B5EF4-FFF2-40B4-BE49-F238E27FC236}">
                <a16:creationId xmlns:a16="http://schemas.microsoft.com/office/drawing/2014/main" id="{17B70916-9CA8-42F3-8150-537FDEF80BFA}"/>
              </a:ext>
            </a:extLst>
          </p:cNvPr>
          <p:cNvGrpSpPr/>
          <p:nvPr/>
        </p:nvGrpSpPr>
        <p:grpSpPr>
          <a:xfrm>
            <a:off x="5705245" y="5198574"/>
            <a:ext cx="781511" cy="0"/>
            <a:chOff x="6420047" y="3191256"/>
            <a:chExt cx="587160" cy="0"/>
          </a:xfrm>
        </p:grpSpPr>
        <p:cxnSp>
          <p:nvCxnSpPr>
            <p:cNvPr id="50" name="Straight Connector 14">
              <a:extLst>
                <a:ext uri="{FF2B5EF4-FFF2-40B4-BE49-F238E27FC236}">
                  <a16:creationId xmlns:a16="http://schemas.microsoft.com/office/drawing/2014/main" id="{90CAC4C6-1A27-4F9B-B18D-0A4E0F73862B}"/>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Straight Connector 15">
              <a:extLst>
                <a:ext uri="{FF2B5EF4-FFF2-40B4-BE49-F238E27FC236}">
                  <a16:creationId xmlns:a16="http://schemas.microsoft.com/office/drawing/2014/main" id="{BF8FA2F2-7892-4061-9999-670C5D96065E}"/>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2" name="Straight Connector 16">
              <a:extLst>
                <a:ext uri="{FF2B5EF4-FFF2-40B4-BE49-F238E27FC236}">
                  <a16:creationId xmlns:a16="http://schemas.microsoft.com/office/drawing/2014/main" id="{3D3483F0-3946-4DEE-B512-0B24674728CD}"/>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54" name="矩形: 圆角 53">
            <a:extLst>
              <a:ext uri="{FF2B5EF4-FFF2-40B4-BE49-F238E27FC236}">
                <a16:creationId xmlns:a16="http://schemas.microsoft.com/office/drawing/2014/main" id="{66DF1AA5-04BC-45BB-8FA5-91E106D2AA27}"/>
              </a:ext>
            </a:extLst>
          </p:cNvPr>
          <p:cNvSpPr/>
          <p:nvPr/>
        </p:nvSpPr>
        <p:spPr>
          <a:xfrm>
            <a:off x="8620899" y="1713199"/>
            <a:ext cx="2339546" cy="2893429"/>
          </a:xfrm>
          <a:prstGeom prst="roundRect">
            <a:avLst>
              <a:gd name="adj" fmla="val 50000"/>
            </a:avLst>
          </a:prstGeom>
          <a:solidFill>
            <a:schemeClr val="accent1">
              <a:lumMod val="20000"/>
              <a:lumOff val="80000"/>
            </a:schemeClr>
          </a:soli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55" name="矩形: 圆角 54">
            <a:extLst>
              <a:ext uri="{FF2B5EF4-FFF2-40B4-BE49-F238E27FC236}">
                <a16:creationId xmlns:a16="http://schemas.microsoft.com/office/drawing/2014/main" id="{E13742D3-C238-4B36-8FEE-F913453AC31A}"/>
              </a:ext>
            </a:extLst>
          </p:cNvPr>
          <p:cNvSpPr/>
          <p:nvPr/>
        </p:nvSpPr>
        <p:spPr>
          <a:xfrm>
            <a:off x="8620899" y="1618720"/>
            <a:ext cx="2339546" cy="2893429"/>
          </a:xfrm>
          <a:prstGeom prst="roundRect">
            <a:avLst>
              <a:gd name="adj" fmla="val 50000"/>
            </a:avLst>
          </a:prstGeom>
          <a:blipFill>
            <a:blip r:embed="rId5"/>
            <a:stretch>
              <a:fillRect l="-43025" r="-42560"/>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56" name="文本框 55">
            <a:extLst>
              <a:ext uri="{FF2B5EF4-FFF2-40B4-BE49-F238E27FC236}">
                <a16:creationId xmlns:a16="http://schemas.microsoft.com/office/drawing/2014/main" id="{EF5CF341-6362-4FD6-8122-EF066873E381}"/>
              </a:ext>
            </a:extLst>
          </p:cNvPr>
          <p:cNvSpPr txBox="1"/>
          <p:nvPr/>
        </p:nvSpPr>
        <p:spPr>
          <a:xfrm>
            <a:off x="8936591" y="4762674"/>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江河景区介绍</a:t>
            </a:r>
          </a:p>
        </p:txBody>
      </p:sp>
      <p:sp>
        <p:nvSpPr>
          <p:cNvPr id="57" name="文本框 56">
            <a:extLst>
              <a:ext uri="{FF2B5EF4-FFF2-40B4-BE49-F238E27FC236}">
                <a16:creationId xmlns:a16="http://schemas.microsoft.com/office/drawing/2014/main" id="{41BB1983-26A1-4795-82CB-4ACA4E8278E2}"/>
              </a:ext>
            </a:extLst>
          </p:cNvPr>
          <p:cNvSpPr txBox="1"/>
          <p:nvPr/>
        </p:nvSpPr>
        <p:spPr>
          <a:xfrm>
            <a:off x="8254748" y="5226230"/>
            <a:ext cx="3071846" cy="1029193"/>
          </a:xfrm>
          <a:prstGeom prst="rect">
            <a:avLst/>
          </a:prstGeom>
          <a:noFill/>
        </p:spPr>
        <p:txBody>
          <a:bodyPr wrap="square" lIns="0" rtlCol="0">
            <a:spAutoFit/>
          </a:bodyPr>
          <a:lstStyle/>
          <a:p>
            <a:pPr algn="ctr">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58" name="Group 13">
            <a:extLst>
              <a:ext uri="{FF2B5EF4-FFF2-40B4-BE49-F238E27FC236}">
                <a16:creationId xmlns:a16="http://schemas.microsoft.com/office/drawing/2014/main" id="{3B8E26C8-75BD-446C-8593-4606A6E06EC2}"/>
              </a:ext>
            </a:extLst>
          </p:cNvPr>
          <p:cNvGrpSpPr/>
          <p:nvPr/>
        </p:nvGrpSpPr>
        <p:grpSpPr>
          <a:xfrm>
            <a:off x="9399916" y="5198574"/>
            <a:ext cx="781511" cy="0"/>
            <a:chOff x="6420047" y="3191256"/>
            <a:chExt cx="587160" cy="0"/>
          </a:xfrm>
        </p:grpSpPr>
        <p:cxnSp>
          <p:nvCxnSpPr>
            <p:cNvPr id="59" name="Straight Connector 14">
              <a:extLst>
                <a:ext uri="{FF2B5EF4-FFF2-40B4-BE49-F238E27FC236}">
                  <a16:creationId xmlns:a16="http://schemas.microsoft.com/office/drawing/2014/main" id="{9CCE7E6A-3852-40CA-9D77-FABACDC90B46}"/>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0" name="Straight Connector 15">
              <a:extLst>
                <a:ext uri="{FF2B5EF4-FFF2-40B4-BE49-F238E27FC236}">
                  <a16:creationId xmlns:a16="http://schemas.microsoft.com/office/drawing/2014/main" id="{2C6C77F6-C7FD-4087-9B13-C6E7466343F3}"/>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1" name="Straight Connector 16">
              <a:extLst>
                <a:ext uri="{FF2B5EF4-FFF2-40B4-BE49-F238E27FC236}">
                  <a16:creationId xmlns:a16="http://schemas.microsoft.com/office/drawing/2014/main" id="{55C341C1-352D-4420-B766-3469DFFDEB9D}"/>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47119189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任意多边形: 形状 40">
            <a:extLst>
              <a:ext uri="{FF2B5EF4-FFF2-40B4-BE49-F238E27FC236}">
                <a16:creationId xmlns:a16="http://schemas.microsoft.com/office/drawing/2014/main" id="{58A5FD7B-3F66-4B2D-B839-434AEC0A5DD7}"/>
              </a:ext>
            </a:extLst>
          </p:cNvPr>
          <p:cNvSpPr/>
          <p:nvPr/>
        </p:nvSpPr>
        <p:spPr>
          <a:xfrm rot="1178720" flipH="1" flipV="1">
            <a:off x="425071" y="2054208"/>
            <a:ext cx="11912505" cy="7001336"/>
          </a:xfrm>
          <a:custGeom>
            <a:avLst/>
            <a:gdLst>
              <a:gd name="connsiteX0" fmla="*/ 1036095 w 11912505"/>
              <a:gd name="connsiteY0" fmla="*/ 7001336 h 7001336"/>
              <a:gd name="connsiteX1" fmla="*/ 0 w 11912505"/>
              <a:gd name="connsiteY1" fmla="*/ 4098912 h 7001336"/>
              <a:gd name="connsiteX2" fmla="*/ 11482324 w 11912505"/>
              <a:gd name="connsiteY2" fmla="*/ 0 h 7001336"/>
              <a:gd name="connsiteX3" fmla="*/ 11912505 w 11912505"/>
              <a:gd name="connsiteY3" fmla="*/ 1205071 h 7001336"/>
              <a:gd name="connsiteX4" fmla="*/ 11754109 w 11912505"/>
              <a:gd name="connsiteY4" fmla="*/ 1357460 h 7001336"/>
              <a:gd name="connsiteX5" fmla="*/ 9373185 w 11912505"/>
              <a:gd name="connsiteY5" fmla="*/ 2737000 h 7001336"/>
              <a:gd name="connsiteX6" fmla="*/ 5788483 w 11912505"/>
              <a:gd name="connsiteY6" fmla="*/ 3544683 h 7001336"/>
              <a:gd name="connsiteX7" fmla="*/ 3464062 w 11912505"/>
              <a:gd name="connsiteY7" fmla="*/ 4212278 h 7001336"/>
              <a:gd name="connsiteX8" fmla="*/ 1766280 w 11912505"/>
              <a:gd name="connsiteY8" fmla="*/ 5730065 h 7001336"/>
              <a:gd name="connsiteX9" fmla="*/ 1118969 w 11912505"/>
              <a:gd name="connsiteY9" fmla="*/ 6806348 h 700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12505" h="7001336">
                <a:moveTo>
                  <a:pt x="1036095" y="7001336"/>
                </a:moveTo>
                <a:lnTo>
                  <a:pt x="0" y="4098912"/>
                </a:lnTo>
                <a:lnTo>
                  <a:pt x="11482324" y="0"/>
                </a:lnTo>
                <a:lnTo>
                  <a:pt x="11912505" y="1205071"/>
                </a:lnTo>
                <a:lnTo>
                  <a:pt x="11754109" y="1357460"/>
                </a:lnTo>
                <a:cubicBezTo>
                  <a:pt x="11078410" y="1979617"/>
                  <a:pt x="10240307" y="2427599"/>
                  <a:pt x="9373185" y="2737000"/>
                </a:cubicBezTo>
                <a:cubicBezTo>
                  <a:pt x="8217027" y="3149540"/>
                  <a:pt x="6998457" y="3336643"/>
                  <a:pt x="5788483" y="3544683"/>
                </a:cubicBezTo>
                <a:cubicBezTo>
                  <a:pt x="4992449" y="3681873"/>
                  <a:pt x="4181450" y="3833880"/>
                  <a:pt x="3464062" y="4212278"/>
                </a:cubicBezTo>
                <a:cubicBezTo>
                  <a:pt x="2789028" y="4569745"/>
                  <a:pt x="2223842" y="5113998"/>
                  <a:pt x="1766280" y="5730065"/>
                </a:cubicBezTo>
                <a:cubicBezTo>
                  <a:pt x="1517201" y="6065192"/>
                  <a:pt x="1297228" y="6426585"/>
                  <a:pt x="1118969" y="6806348"/>
                </a:cubicBezTo>
                <a:close/>
              </a:path>
            </a:pathLst>
          </a:custGeom>
          <a:solidFill>
            <a:schemeClr val="accent1"/>
          </a:solidFill>
          <a:ln w="9517" cap="flat">
            <a:noFill/>
            <a:prstDash val="solid"/>
            <a:miter/>
          </a:ln>
          <a:effectLst>
            <a:outerShdw blurRad="254000" dist="38100" dir="2700000" algn="tl" rotWithShape="0">
              <a:schemeClr val="accent1">
                <a:lumMod val="50000"/>
                <a:alpha val="52000"/>
              </a:schemeClr>
            </a:outerShdw>
          </a:effectLst>
        </p:spPr>
        <p:txBody>
          <a:bodyPr wrap="square" rtlCol="0" anchor="ctr">
            <a:noAutofit/>
          </a:bodyPr>
          <a:lstStyle/>
          <a:p>
            <a:endParaRPr lang="en-US">
              <a:cs typeface="+mn-ea"/>
              <a:sym typeface="+mn-lt"/>
            </a:endParaRPr>
          </a:p>
        </p:txBody>
      </p:sp>
      <p:sp>
        <p:nvSpPr>
          <p:cNvPr id="42" name="任意多边形: 形状 41">
            <a:extLst>
              <a:ext uri="{FF2B5EF4-FFF2-40B4-BE49-F238E27FC236}">
                <a16:creationId xmlns:a16="http://schemas.microsoft.com/office/drawing/2014/main" id="{07EA47DD-30F8-4CAA-B8E6-80AEF755902D}"/>
              </a:ext>
            </a:extLst>
          </p:cNvPr>
          <p:cNvSpPr/>
          <p:nvPr/>
        </p:nvSpPr>
        <p:spPr>
          <a:xfrm rot="1178720" flipH="1" flipV="1">
            <a:off x="344773" y="2164639"/>
            <a:ext cx="12026800" cy="7001336"/>
          </a:xfrm>
          <a:custGeom>
            <a:avLst/>
            <a:gdLst>
              <a:gd name="connsiteX0" fmla="*/ 1036095 w 11912505"/>
              <a:gd name="connsiteY0" fmla="*/ 7001336 h 7001336"/>
              <a:gd name="connsiteX1" fmla="*/ 0 w 11912505"/>
              <a:gd name="connsiteY1" fmla="*/ 4098912 h 7001336"/>
              <a:gd name="connsiteX2" fmla="*/ 11482324 w 11912505"/>
              <a:gd name="connsiteY2" fmla="*/ 0 h 7001336"/>
              <a:gd name="connsiteX3" fmla="*/ 11912505 w 11912505"/>
              <a:gd name="connsiteY3" fmla="*/ 1205071 h 7001336"/>
              <a:gd name="connsiteX4" fmla="*/ 11754109 w 11912505"/>
              <a:gd name="connsiteY4" fmla="*/ 1357460 h 7001336"/>
              <a:gd name="connsiteX5" fmla="*/ 9373185 w 11912505"/>
              <a:gd name="connsiteY5" fmla="*/ 2737000 h 7001336"/>
              <a:gd name="connsiteX6" fmla="*/ 5788483 w 11912505"/>
              <a:gd name="connsiteY6" fmla="*/ 3544683 h 7001336"/>
              <a:gd name="connsiteX7" fmla="*/ 3464062 w 11912505"/>
              <a:gd name="connsiteY7" fmla="*/ 4212278 h 7001336"/>
              <a:gd name="connsiteX8" fmla="*/ 1766280 w 11912505"/>
              <a:gd name="connsiteY8" fmla="*/ 5730065 h 7001336"/>
              <a:gd name="connsiteX9" fmla="*/ 1118969 w 11912505"/>
              <a:gd name="connsiteY9" fmla="*/ 6806348 h 700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12505" h="7001336">
                <a:moveTo>
                  <a:pt x="1036095" y="7001336"/>
                </a:moveTo>
                <a:lnTo>
                  <a:pt x="0" y="4098912"/>
                </a:lnTo>
                <a:lnTo>
                  <a:pt x="11482324" y="0"/>
                </a:lnTo>
                <a:lnTo>
                  <a:pt x="11912505" y="1205071"/>
                </a:lnTo>
                <a:lnTo>
                  <a:pt x="11754109" y="1357460"/>
                </a:lnTo>
                <a:cubicBezTo>
                  <a:pt x="11078410" y="1979617"/>
                  <a:pt x="10240307" y="2427599"/>
                  <a:pt x="9373185" y="2737000"/>
                </a:cubicBezTo>
                <a:cubicBezTo>
                  <a:pt x="8217027" y="3149540"/>
                  <a:pt x="6998457" y="3336643"/>
                  <a:pt x="5788483" y="3544683"/>
                </a:cubicBezTo>
                <a:cubicBezTo>
                  <a:pt x="4992449" y="3681873"/>
                  <a:pt x="4181450" y="3833880"/>
                  <a:pt x="3464062" y="4212278"/>
                </a:cubicBezTo>
                <a:cubicBezTo>
                  <a:pt x="2789028" y="4569745"/>
                  <a:pt x="2223842" y="5113998"/>
                  <a:pt x="1766280" y="5730065"/>
                </a:cubicBezTo>
                <a:cubicBezTo>
                  <a:pt x="1517201" y="6065192"/>
                  <a:pt x="1297228" y="6426585"/>
                  <a:pt x="1118969" y="6806348"/>
                </a:cubicBezTo>
                <a:close/>
              </a:path>
            </a:pathLst>
          </a:custGeom>
          <a:noFill/>
          <a:ln w="12700" cap="flat">
            <a:solidFill>
              <a:schemeClr val="accent1">
                <a:lumMod val="20000"/>
                <a:lumOff val="80000"/>
              </a:schemeClr>
            </a:solidFill>
            <a:prstDash val="lgDash"/>
            <a:miter/>
          </a:ln>
          <a:effectLst>
            <a:outerShdw blurRad="254000" dist="38100" dir="2700000" algn="tl" rotWithShape="0">
              <a:schemeClr val="accent1">
                <a:lumMod val="50000"/>
                <a:alpha val="52000"/>
              </a:schemeClr>
            </a:outerShdw>
          </a:effectLst>
        </p:spPr>
        <p:txBody>
          <a:bodyPr wrap="square" rtlCol="0" anchor="ctr">
            <a:noAutofit/>
          </a:bodyPr>
          <a:lstStyle/>
          <a:p>
            <a:endParaRPr lang="en-US">
              <a:cs typeface="+mn-ea"/>
              <a:sym typeface="+mn-lt"/>
            </a:endParaRPr>
          </a:p>
        </p:txBody>
      </p:sp>
      <p:sp>
        <p:nvSpPr>
          <p:cNvPr id="33" name="标题 32">
            <a:extLst>
              <a:ext uri="{FF2B5EF4-FFF2-40B4-BE49-F238E27FC236}">
                <a16:creationId xmlns:a16="http://schemas.microsoft.com/office/drawing/2014/main" id="{512F16AC-3AB5-40A2-B8DB-4ECC00A64487}"/>
              </a:ext>
            </a:extLst>
          </p:cNvPr>
          <p:cNvSpPr>
            <a:spLocks noGrp="1"/>
          </p:cNvSpPr>
          <p:nvPr>
            <p:ph type="title"/>
          </p:nvPr>
        </p:nvSpPr>
        <p:spPr/>
        <p:txBody>
          <a:bodyPr>
            <a:normAutofit/>
          </a:bodyPr>
          <a:lstStyle/>
          <a:p>
            <a:r>
              <a:rPr lang="zh-CN" altLang="en-US" dirty="0">
                <a:latin typeface="+mn-lt"/>
                <a:ea typeface="+mn-ea"/>
                <a:cs typeface="+mn-ea"/>
                <a:sym typeface="+mn-lt"/>
              </a:rPr>
              <a:t>重点景区</a:t>
            </a:r>
          </a:p>
        </p:txBody>
      </p:sp>
      <p:sp>
        <p:nvSpPr>
          <p:cNvPr id="4" name="矩形: 圆角 3">
            <a:extLst>
              <a:ext uri="{FF2B5EF4-FFF2-40B4-BE49-F238E27FC236}">
                <a16:creationId xmlns:a16="http://schemas.microsoft.com/office/drawing/2014/main" id="{38045ACE-A7E1-4736-88E7-ADA9917058BC}"/>
              </a:ext>
            </a:extLst>
          </p:cNvPr>
          <p:cNvSpPr/>
          <p:nvPr/>
        </p:nvSpPr>
        <p:spPr>
          <a:xfrm>
            <a:off x="1367026" y="2483706"/>
            <a:ext cx="2275691" cy="3213242"/>
          </a:xfrm>
          <a:prstGeom prst="roundRect">
            <a:avLst>
              <a:gd name="adj" fmla="val 50000"/>
            </a:avLst>
          </a:prstGeom>
          <a:blipFill>
            <a:blip r:embed="rId3"/>
            <a:stretch>
              <a:fillRect l="-56252" r="-55629"/>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7" name="任意多边形: 形状 6">
            <a:extLst>
              <a:ext uri="{FF2B5EF4-FFF2-40B4-BE49-F238E27FC236}">
                <a16:creationId xmlns:a16="http://schemas.microsoft.com/office/drawing/2014/main" id="{3105FCB6-DFB0-46E4-B723-B3B2A1F6E199}"/>
              </a:ext>
            </a:extLst>
          </p:cNvPr>
          <p:cNvSpPr/>
          <p:nvPr/>
        </p:nvSpPr>
        <p:spPr>
          <a:xfrm>
            <a:off x="1367025" y="1871867"/>
            <a:ext cx="2275692" cy="1939809"/>
          </a:xfrm>
          <a:custGeom>
            <a:avLst/>
            <a:gdLst>
              <a:gd name="connsiteX0" fmla="*/ 1137846 w 2275692"/>
              <a:gd name="connsiteY0" fmla="*/ 0 h 1939809"/>
              <a:gd name="connsiteX1" fmla="*/ 2275692 w 2275692"/>
              <a:gd name="connsiteY1" fmla="*/ 1137846 h 1939809"/>
              <a:gd name="connsiteX2" fmla="*/ 2275692 w 2275692"/>
              <a:gd name="connsiteY2" fmla="*/ 1939799 h 1939809"/>
              <a:gd name="connsiteX3" fmla="*/ 2269818 w 2275692"/>
              <a:gd name="connsiteY3" fmla="*/ 1823471 h 1939809"/>
              <a:gd name="connsiteX4" fmla="*/ 1137846 w 2275692"/>
              <a:gd name="connsiteY4" fmla="*/ 801963 h 1939809"/>
              <a:gd name="connsiteX5" fmla="*/ 0 w 2275692"/>
              <a:gd name="connsiteY5" fmla="*/ 1939809 h 1939809"/>
              <a:gd name="connsiteX6" fmla="*/ 0 w 2275692"/>
              <a:gd name="connsiteY6" fmla="*/ 1137846 h 1939809"/>
              <a:gd name="connsiteX7" fmla="*/ 1137846 w 2275692"/>
              <a:gd name="connsiteY7" fmla="*/ 0 h 193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5692" h="1939809">
                <a:moveTo>
                  <a:pt x="1137846" y="0"/>
                </a:moveTo>
                <a:cubicBezTo>
                  <a:pt x="1766261" y="0"/>
                  <a:pt x="2275692" y="509431"/>
                  <a:pt x="2275692" y="1137846"/>
                </a:cubicBezTo>
                <a:lnTo>
                  <a:pt x="2275692" y="1939799"/>
                </a:lnTo>
                <a:lnTo>
                  <a:pt x="2269818" y="1823471"/>
                </a:lnTo>
                <a:cubicBezTo>
                  <a:pt x="2211548" y="1249705"/>
                  <a:pt x="1726985" y="801963"/>
                  <a:pt x="1137846" y="801963"/>
                </a:cubicBezTo>
                <a:cubicBezTo>
                  <a:pt x="509431" y="801963"/>
                  <a:pt x="0" y="1311394"/>
                  <a:pt x="0" y="1939809"/>
                </a:cubicBezTo>
                <a:lnTo>
                  <a:pt x="0" y="1137846"/>
                </a:lnTo>
                <a:cubicBezTo>
                  <a:pt x="0" y="509431"/>
                  <a:pt x="509431" y="0"/>
                  <a:pt x="1137846" y="0"/>
                </a:cubicBezTo>
                <a:close/>
              </a:path>
            </a:pathLst>
          </a:custGeom>
          <a:gradFill>
            <a:gsLst>
              <a:gs pos="0">
                <a:schemeClr val="accent1"/>
              </a:gs>
              <a:gs pos="99000">
                <a:schemeClr val="accent1">
                  <a:lumMod val="75000"/>
                </a:schemeClr>
              </a:gs>
            </a:gsLst>
            <a:lin ang="5400000" scaled="0"/>
          </a:gra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00">
              <a:solidFill>
                <a:schemeClr val="tx1">
                  <a:lumMod val="50000"/>
                  <a:lumOff val="50000"/>
                </a:schemeClr>
              </a:solidFill>
              <a:cs typeface="+mn-ea"/>
              <a:sym typeface="+mn-lt"/>
            </a:endParaRPr>
          </a:p>
        </p:txBody>
      </p:sp>
      <p:sp>
        <p:nvSpPr>
          <p:cNvPr id="8" name="文本框 7">
            <a:extLst>
              <a:ext uri="{FF2B5EF4-FFF2-40B4-BE49-F238E27FC236}">
                <a16:creationId xmlns:a16="http://schemas.microsoft.com/office/drawing/2014/main" id="{E8991A59-4D12-42C1-9261-B2635EF46A94}"/>
              </a:ext>
            </a:extLst>
          </p:cNvPr>
          <p:cNvSpPr txBox="1"/>
          <p:nvPr/>
        </p:nvSpPr>
        <p:spPr>
          <a:xfrm>
            <a:off x="1920096" y="2252267"/>
            <a:ext cx="1169551" cy="400110"/>
          </a:xfrm>
          <a:prstGeom prst="rect">
            <a:avLst/>
          </a:prstGeom>
          <a:noFill/>
        </p:spPr>
        <p:txBody>
          <a:bodyPr wrap="none" lIns="0" rtlCol="0">
            <a:spAutoFit/>
          </a:bodyPr>
          <a:lstStyle/>
          <a:p>
            <a:pPr algn="ctr"/>
            <a:r>
              <a:rPr lang="zh-CN" altLang="en-US" sz="2000" spc="100" dirty="0">
                <a:solidFill>
                  <a:schemeClr val="bg1"/>
                </a:solidFill>
                <a:cs typeface="+mn-ea"/>
                <a:sym typeface="+mn-lt"/>
              </a:rPr>
              <a:t>江河景区</a:t>
            </a:r>
          </a:p>
        </p:txBody>
      </p:sp>
      <p:sp>
        <p:nvSpPr>
          <p:cNvPr id="9" name="文本框 8">
            <a:extLst>
              <a:ext uri="{FF2B5EF4-FFF2-40B4-BE49-F238E27FC236}">
                <a16:creationId xmlns:a16="http://schemas.microsoft.com/office/drawing/2014/main" id="{77765149-3C3E-4D08-A515-B3A006FAA671}"/>
              </a:ext>
            </a:extLst>
          </p:cNvPr>
          <p:cNvSpPr txBox="1"/>
          <p:nvPr/>
        </p:nvSpPr>
        <p:spPr>
          <a:xfrm>
            <a:off x="813955" y="2353867"/>
            <a:ext cx="408317" cy="3343081"/>
          </a:xfrm>
          <a:prstGeom prst="rect">
            <a:avLst/>
          </a:prstGeom>
          <a:noFill/>
        </p:spPr>
        <p:txBody>
          <a:bodyPr vert="wordArtVert" wrap="square" lIns="0" rtlCol="0">
            <a:spAutoFit/>
          </a:bodyPr>
          <a:lstStyle/>
          <a:p>
            <a:pPr>
              <a:spcAft>
                <a:spcPts val="600"/>
              </a:spcAft>
            </a:pPr>
            <a:r>
              <a:rPr lang="zh-CN" altLang="en-US" sz="1600" dirty="0">
                <a:solidFill>
                  <a:schemeClr val="tx1">
                    <a:lumMod val="65000"/>
                    <a:lumOff val="35000"/>
                  </a:schemeClr>
                </a:solidFill>
                <a:cs typeface="+mn-ea"/>
                <a:sym typeface="+mn-lt"/>
              </a:rPr>
              <a:t>请填入您的内容。</a:t>
            </a:r>
            <a:endParaRPr lang="en-US" altLang="zh-CN" sz="1600" dirty="0">
              <a:solidFill>
                <a:schemeClr val="tx1">
                  <a:lumMod val="65000"/>
                  <a:lumOff val="35000"/>
                </a:schemeClr>
              </a:solidFill>
              <a:cs typeface="+mn-ea"/>
              <a:sym typeface="+mn-lt"/>
            </a:endParaRPr>
          </a:p>
        </p:txBody>
      </p:sp>
      <p:sp>
        <p:nvSpPr>
          <p:cNvPr id="15" name="矩形: 圆角 14">
            <a:extLst>
              <a:ext uri="{FF2B5EF4-FFF2-40B4-BE49-F238E27FC236}">
                <a16:creationId xmlns:a16="http://schemas.microsoft.com/office/drawing/2014/main" id="{A85CD38D-AC9F-4FBC-8B33-6B8625FC603F}"/>
              </a:ext>
            </a:extLst>
          </p:cNvPr>
          <p:cNvSpPr/>
          <p:nvPr/>
        </p:nvSpPr>
        <p:spPr>
          <a:xfrm>
            <a:off x="5234690" y="2483706"/>
            <a:ext cx="2275691" cy="3213242"/>
          </a:xfrm>
          <a:prstGeom prst="roundRect">
            <a:avLst>
              <a:gd name="adj" fmla="val 50000"/>
            </a:avLst>
          </a:prstGeom>
          <a:blipFill>
            <a:blip r:embed="rId4"/>
            <a:stretch>
              <a:fillRect l="-56211" r="-55587"/>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6" name="任意多边形: 形状 15">
            <a:extLst>
              <a:ext uri="{FF2B5EF4-FFF2-40B4-BE49-F238E27FC236}">
                <a16:creationId xmlns:a16="http://schemas.microsoft.com/office/drawing/2014/main" id="{F0835932-6701-4BF7-9B53-6A47B5C3A4DC}"/>
              </a:ext>
            </a:extLst>
          </p:cNvPr>
          <p:cNvSpPr/>
          <p:nvPr/>
        </p:nvSpPr>
        <p:spPr>
          <a:xfrm>
            <a:off x="5234689" y="1871867"/>
            <a:ext cx="2275692" cy="1939809"/>
          </a:xfrm>
          <a:custGeom>
            <a:avLst/>
            <a:gdLst>
              <a:gd name="connsiteX0" fmla="*/ 1137846 w 2275692"/>
              <a:gd name="connsiteY0" fmla="*/ 0 h 1939809"/>
              <a:gd name="connsiteX1" fmla="*/ 2275692 w 2275692"/>
              <a:gd name="connsiteY1" fmla="*/ 1137846 h 1939809"/>
              <a:gd name="connsiteX2" fmla="*/ 2275692 w 2275692"/>
              <a:gd name="connsiteY2" fmla="*/ 1939799 h 1939809"/>
              <a:gd name="connsiteX3" fmla="*/ 2269818 w 2275692"/>
              <a:gd name="connsiteY3" fmla="*/ 1823471 h 1939809"/>
              <a:gd name="connsiteX4" fmla="*/ 1137846 w 2275692"/>
              <a:gd name="connsiteY4" fmla="*/ 801963 h 1939809"/>
              <a:gd name="connsiteX5" fmla="*/ 0 w 2275692"/>
              <a:gd name="connsiteY5" fmla="*/ 1939809 h 1939809"/>
              <a:gd name="connsiteX6" fmla="*/ 0 w 2275692"/>
              <a:gd name="connsiteY6" fmla="*/ 1137846 h 1939809"/>
              <a:gd name="connsiteX7" fmla="*/ 1137846 w 2275692"/>
              <a:gd name="connsiteY7" fmla="*/ 0 h 193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5692" h="1939809">
                <a:moveTo>
                  <a:pt x="1137846" y="0"/>
                </a:moveTo>
                <a:cubicBezTo>
                  <a:pt x="1766261" y="0"/>
                  <a:pt x="2275692" y="509431"/>
                  <a:pt x="2275692" y="1137846"/>
                </a:cubicBezTo>
                <a:lnTo>
                  <a:pt x="2275692" y="1939799"/>
                </a:lnTo>
                <a:lnTo>
                  <a:pt x="2269818" y="1823471"/>
                </a:lnTo>
                <a:cubicBezTo>
                  <a:pt x="2211548" y="1249705"/>
                  <a:pt x="1726985" y="801963"/>
                  <a:pt x="1137846" y="801963"/>
                </a:cubicBezTo>
                <a:cubicBezTo>
                  <a:pt x="509431" y="801963"/>
                  <a:pt x="0" y="1311394"/>
                  <a:pt x="0" y="1939809"/>
                </a:cubicBezTo>
                <a:lnTo>
                  <a:pt x="0" y="1137846"/>
                </a:lnTo>
                <a:cubicBezTo>
                  <a:pt x="0" y="509431"/>
                  <a:pt x="509431" y="0"/>
                  <a:pt x="1137846" y="0"/>
                </a:cubicBezTo>
                <a:close/>
              </a:path>
            </a:pathLst>
          </a:custGeom>
          <a:gradFill>
            <a:gsLst>
              <a:gs pos="0">
                <a:schemeClr val="accent1"/>
              </a:gs>
              <a:gs pos="99000">
                <a:schemeClr val="accent1">
                  <a:lumMod val="75000"/>
                </a:schemeClr>
              </a:gs>
            </a:gsLst>
            <a:lin ang="5400000" scaled="0"/>
          </a:gra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00">
              <a:solidFill>
                <a:schemeClr val="tx1">
                  <a:lumMod val="50000"/>
                  <a:lumOff val="50000"/>
                </a:schemeClr>
              </a:solidFill>
              <a:cs typeface="+mn-ea"/>
              <a:sym typeface="+mn-lt"/>
            </a:endParaRPr>
          </a:p>
        </p:txBody>
      </p:sp>
      <p:sp>
        <p:nvSpPr>
          <p:cNvPr id="17" name="文本框 16">
            <a:extLst>
              <a:ext uri="{FF2B5EF4-FFF2-40B4-BE49-F238E27FC236}">
                <a16:creationId xmlns:a16="http://schemas.microsoft.com/office/drawing/2014/main" id="{80A6BE55-8697-4832-A945-E32F9C267B64}"/>
              </a:ext>
            </a:extLst>
          </p:cNvPr>
          <p:cNvSpPr txBox="1"/>
          <p:nvPr/>
        </p:nvSpPr>
        <p:spPr>
          <a:xfrm>
            <a:off x="5787760" y="2252267"/>
            <a:ext cx="1169551" cy="400110"/>
          </a:xfrm>
          <a:prstGeom prst="rect">
            <a:avLst/>
          </a:prstGeom>
          <a:noFill/>
        </p:spPr>
        <p:txBody>
          <a:bodyPr wrap="none" lIns="0" rtlCol="0">
            <a:spAutoFit/>
          </a:bodyPr>
          <a:lstStyle/>
          <a:p>
            <a:pPr algn="ctr"/>
            <a:r>
              <a:rPr lang="zh-CN" altLang="en-US" sz="2000" spc="100" dirty="0">
                <a:solidFill>
                  <a:schemeClr val="bg1"/>
                </a:solidFill>
                <a:cs typeface="+mn-ea"/>
                <a:sym typeface="+mn-lt"/>
              </a:rPr>
              <a:t>山川景区</a:t>
            </a:r>
          </a:p>
        </p:txBody>
      </p:sp>
      <p:sp>
        <p:nvSpPr>
          <p:cNvPr id="18" name="文本框 17">
            <a:extLst>
              <a:ext uri="{FF2B5EF4-FFF2-40B4-BE49-F238E27FC236}">
                <a16:creationId xmlns:a16="http://schemas.microsoft.com/office/drawing/2014/main" id="{23141791-7E30-4375-953D-CE390B7AFA2C}"/>
              </a:ext>
            </a:extLst>
          </p:cNvPr>
          <p:cNvSpPr txBox="1"/>
          <p:nvPr/>
        </p:nvSpPr>
        <p:spPr>
          <a:xfrm>
            <a:off x="4681619" y="2353867"/>
            <a:ext cx="408317" cy="3343081"/>
          </a:xfrm>
          <a:prstGeom prst="rect">
            <a:avLst/>
          </a:prstGeom>
          <a:noFill/>
        </p:spPr>
        <p:txBody>
          <a:bodyPr vert="wordArtVert" wrap="square" lIns="0" rtlCol="0">
            <a:spAutoFit/>
          </a:bodyPr>
          <a:lstStyle/>
          <a:p>
            <a:pPr>
              <a:spcAft>
                <a:spcPts val="600"/>
              </a:spcAft>
            </a:pPr>
            <a:r>
              <a:rPr lang="zh-CN" altLang="en-US" sz="1600" dirty="0">
                <a:solidFill>
                  <a:schemeClr val="tx1">
                    <a:lumMod val="65000"/>
                    <a:lumOff val="35000"/>
                  </a:schemeClr>
                </a:solidFill>
                <a:cs typeface="+mn-ea"/>
                <a:sym typeface="+mn-lt"/>
              </a:rPr>
              <a:t>请填入您的内容。</a:t>
            </a:r>
            <a:endParaRPr lang="en-US" altLang="zh-CN" sz="1600" dirty="0">
              <a:solidFill>
                <a:schemeClr val="tx1">
                  <a:lumMod val="65000"/>
                  <a:lumOff val="35000"/>
                </a:schemeClr>
              </a:solidFill>
              <a:cs typeface="+mn-ea"/>
              <a:sym typeface="+mn-lt"/>
            </a:endParaRPr>
          </a:p>
        </p:txBody>
      </p:sp>
      <p:sp>
        <p:nvSpPr>
          <p:cNvPr id="20" name="矩形: 圆角 19">
            <a:extLst>
              <a:ext uri="{FF2B5EF4-FFF2-40B4-BE49-F238E27FC236}">
                <a16:creationId xmlns:a16="http://schemas.microsoft.com/office/drawing/2014/main" id="{5A0C4859-2E5B-42E0-A0A1-CB180B5C9639}"/>
              </a:ext>
            </a:extLst>
          </p:cNvPr>
          <p:cNvSpPr/>
          <p:nvPr/>
        </p:nvSpPr>
        <p:spPr>
          <a:xfrm>
            <a:off x="9102354" y="2483706"/>
            <a:ext cx="2275691" cy="3213242"/>
          </a:xfrm>
          <a:prstGeom prst="roundRect">
            <a:avLst>
              <a:gd name="adj" fmla="val 50000"/>
            </a:avLst>
          </a:prstGeom>
          <a:blipFill>
            <a:blip r:embed="rId5"/>
            <a:stretch>
              <a:fillRect l="-56252" r="-55629"/>
            </a:stretch>
          </a:blip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21" name="任意多边形: 形状 20">
            <a:extLst>
              <a:ext uri="{FF2B5EF4-FFF2-40B4-BE49-F238E27FC236}">
                <a16:creationId xmlns:a16="http://schemas.microsoft.com/office/drawing/2014/main" id="{A741961F-1FDC-4101-A490-65481256C829}"/>
              </a:ext>
            </a:extLst>
          </p:cNvPr>
          <p:cNvSpPr/>
          <p:nvPr/>
        </p:nvSpPr>
        <p:spPr>
          <a:xfrm>
            <a:off x="9102353" y="1871867"/>
            <a:ext cx="2275692" cy="1939809"/>
          </a:xfrm>
          <a:custGeom>
            <a:avLst/>
            <a:gdLst>
              <a:gd name="connsiteX0" fmla="*/ 1137846 w 2275692"/>
              <a:gd name="connsiteY0" fmla="*/ 0 h 1939809"/>
              <a:gd name="connsiteX1" fmla="*/ 2275692 w 2275692"/>
              <a:gd name="connsiteY1" fmla="*/ 1137846 h 1939809"/>
              <a:gd name="connsiteX2" fmla="*/ 2275692 w 2275692"/>
              <a:gd name="connsiteY2" fmla="*/ 1939799 h 1939809"/>
              <a:gd name="connsiteX3" fmla="*/ 2269818 w 2275692"/>
              <a:gd name="connsiteY3" fmla="*/ 1823471 h 1939809"/>
              <a:gd name="connsiteX4" fmla="*/ 1137846 w 2275692"/>
              <a:gd name="connsiteY4" fmla="*/ 801963 h 1939809"/>
              <a:gd name="connsiteX5" fmla="*/ 0 w 2275692"/>
              <a:gd name="connsiteY5" fmla="*/ 1939809 h 1939809"/>
              <a:gd name="connsiteX6" fmla="*/ 0 w 2275692"/>
              <a:gd name="connsiteY6" fmla="*/ 1137846 h 1939809"/>
              <a:gd name="connsiteX7" fmla="*/ 1137846 w 2275692"/>
              <a:gd name="connsiteY7" fmla="*/ 0 h 1939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5692" h="1939809">
                <a:moveTo>
                  <a:pt x="1137846" y="0"/>
                </a:moveTo>
                <a:cubicBezTo>
                  <a:pt x="1766261" y="0"/>
                  <a:pt x="2275692" y="509431"/>
                  <a:pt x="2275692" y="1137846"/>
                </a:cubicBezTo>
                <a:lnTo>
                  <a:pt x="2275692" y="1939799"/>
                </a:lnTo>
                <a:lnTo>
                  <a:pt x="2269818" y="1823471"/>
                </a:lnTo>
                <a:cubicBezTo>
                  <a:pt x="2211548" y="1249705"/>
                  <a:pt x="1726985" y="801963"/>
                  <a:pt x="1137846" y="801963"/>
                </a:cubicBezTo>
                <a:cubicBezTo>
                  <a:pt x="509431" y="801963"/>
                  <a:pt x="0" y="1311394"/>
                  <a:pt x="0" y="1939809"/>
                </a:cubicBezTo>
                <a:lnTo>
                  <a:pt x="0" y="1137846"/>
                </a:lnTo>
                <a:cubicBezTo>
                  <a:pt x="0" y="509431"/>
                  <a:pt x="509431" y="0"/>
                  <a:pt x="1137846" y="0"/>
                </a:cubicBezTo>
                <a:close/>
              </a:path>
            </a:pathLst>
          </a:custGeom>
          <a:gradFill>
            <a:gsLst>
              <a:gs pos="0">
                <a:schemeClr val="accent1"/>
              </a:gs>
              <a:gs pos="99000">
                <a:schemeClr val="accent1">
                  <a:lumMod val="75000"/>
                </a:schemeClr>
              </a:gs>
            </a:gsLst>
            <a:lin ang="5400000" scaled="0"/>
          </a:gradFill>
          <a:ln w="25400">
            <a:solidFill>
              <a:schemeClr val="accent1"/>
            </a:solid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00">
              <a:solidFill>
                <a:schemeClr val="tx1">
                  <a:lumMod val="50000"/>
                  <a:lumOff val="50000"/>
                </a:schemeClr>
              </a:solidFill>
              <a:cs typeface="+mn-ea"/>
              <a:sym typeface="+mn-lt"/>
            </a:endParaRPr>
          </a:p>
        </p:txBody>
      </p:sp>
      <p:sp>
        <p:nvSpPr>
          <p:cNvPr id="22" name="文本框 21">
            <a:extLst>
              <a:ext uri="{FF2B5EF4-FFF2-40B4-BE49-F238E27FC236}">
                <a16:creationId xmlns:a16="http://schemas.microsoft.com/office/drawing/2014/main" id="{D4FBF55F-BF59-4972-90D9-01FE584355C0}"/>
              </a:ext>
            </a:extLst>
          </p:cNvPr>
          <p:cNvSpPr txBox="1"/>
          <p:nvPr/>
        </p:nvSpPr>
        <p:spPr>
          <a:xfrm>
            <a:off x="9655424" y="2252267"/>
            <a:ext cx="1169551" cy="400110"/>
          </a:xfrm>
          <a:prstGeom prst="rect">
            <a:avLst/>
          </a:prstGeom>
          <a:noFill/>
        </p:spPr>
        <p:txBody>
          <a:bodyPr wrap="none" lIns="0" rtlCol="0">
            <a:spAutoFit/>
          </a:bodyPr>
          <a:lstStyle/>
          <a:p>
            <a:pPr algn="ctr"/>
            <a:r>
              <a:rPr lang="zh-CN" altLang="en-US" sz="2000" spc="100" dirty="0">
                <a:solidFill>
                  <a:schemeClr val="bg1"/>
                </a:solidFill>
                <a:cs typeface="+mn-ea"/>
                <a:sym typeface="+mn-lt"/>
              </a:rPr>
              <a:t>溶洞景区</a:t>
            </a:r>
          </a:p>
        </p:txBody>
      </p:sp>
      <p:sp>
        <p:nvSpPr>
          <p:cNvPr id="23" name="文本框 22">
            <a:extLst>
              <a:ext uri="{FF2B5EF4-FFF2-40B4-BE49-F238E27FC236}">
                <a16:creationId xmlns:a16="http://schemas.microsoft.com/office/drawing/2014/main" id="{02732A10-4FED-42D3-A8F2-7D70AACAEDE3}"/>
              </a:ext>
            </a:extLst>
          </p:cNvPr>
          <p:cNvSpPr txBox="1"/>
          <p:nvPr/>
        </p:nvSpPr>
        <p:spPr>
          <a:xfrm>
            <a:off x="8549283" y="2353867"/>
            <a:ext cx="408317" cy="3343081"/>
          </a:xfrm>
          <a:prstGeom prst="rect">
            <a:avLst/>
          </a:prstGeom>
          <a:noFill/>
        </p:spPr>
        <p:txBody>
          <a:bodyPr vert="wordArtVert" wrap="square" lIns="0" rtlCol="0">
            <a:spAutoFit/>
          </a:bodyPr>
          <a:lstStyle/>
          <a:p>
            <a:pPr>
              <a:spcAft>
                <a:spcPts val="600"/>
              </a:spcAft>
            </a:pPr>
            <a:r>
              <a:rPr lang="zh-CN" altLang="en-US" sz="1600" dirty="0">
                <a:solidFill>
                  <a:schemeClr val="tx1">
                    <a:lumMod val="65000"/>
                    <a:lumOff val="35000"/>
                  </a:schemeClr>
                </a:solidFill>
                <a:cs typeface="+mn-ea"/>
                <a:sym typeface="+mn-lt"/>
              </a:rPr>
              <a:t>请填入您的内容。</a:t>
            </a:r>
            <a:endParaRPr lang="en-US" altLang="zh-CN" sz="1600" dirty="0">
              <a:solidFill>
                <a:schemeClr val="tx1">
                  <a:lumMod val="65000"/>
                  <a:lumOff val="35000"/>
                </a:schemeClr>
              </a:solidFill>
              <a:cs typeface="+mn-ea"/>
              <a:sym typeface="+mn-lt"/>
            </a:endParaRPr>
          </a:p>
        </p:txBody>
      </p:sp>
      <p:sp>
        <p:nvSpPr>
          <p:cNvPr id="24" name="椭圆 23">
            <a:extLst>
              <a:ext uri="{FF2B5EF4-FFF2-40B4-BE49-F238E27FC236}">
                <a16:creationId xmlns:a16="http://schemas.microsoft.com/office/drawing/2014/main" id="{D8F341C2-064A-49AC-AFE7-417FE88D7C1E}"/>
              </a:ext>
            </a:extLst>
          </p:cNvPr>
          <p:cNvSpPr/>
          <p:nvPr/>
        </p:nvSpPr>
        <p:spPr>
          <a:xfrm>
            <a:off x="821741" y="1948387"/>
            <a:ext cx="328372" cy="328370"/>
          </a:xfrm>
          <a:prstGeom prst="ellipse">
            <a:avLst/>
          </a:prstGeom>
          <a:gradFill>
            <a:gsLst>
              <a:gs pos="0">
                <a:schemeClr val="accent1">
                  <a:lumMod val="20000"/>
                  <a:lumOff val="80000"/>
                </a:schemeClr>
              </a:gs>
              <a:gs pos="99000">
                <a:schemeClr val="accent1">
                  <a:lumMod val="60000"/>
                  <a:lumOff val="40000"/>
                </a:schemeClr>
              </a:gs>
            </a:gsLst>
            <a:lin ang="5400000" scaled="0"/>
          </a:gra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00" dirty="0">
              <a:solidFill>
                <a:schemeClr val="tx1">
                  <a:lumMod val="50000"/>
                  <a:lumOff val="50000"/>
                </a:schemeClr>
              </a:solidFill>
              <a:cs typeface="+mn-ea"/>
              <a:sym typeface="+mn-lt"/>
            </a:endParaRPr>
          </a:p>
        </p:txBody>
      </p:sp>
      <p:sp>
        <p:nvSpPr>
          <p:cNvPr id="30" name="图形 65" descr="发送">
            <a:extLst>
              <a:ext uri="{FF2B5EF4-FFF2-40B4-BE49-F238E27FC236}">
                <a16:creationId xmlns:a16="http://schemas.microsoft.com/office/drawing/2014/main" id="{7545164B-CBE3-49EA-9A1C-B240FC71A133}"/>
              </a:ext>
            </a:extLst>
          </p:cNvPr>
          <p:cNvSpPr/>
          <p:nvPr/>
        </p:nvSpPr>
        <p:spPr>
          <a:xfrm>
            <a:off x="870858" y="2018521"/>
            <a:ext cx="203468" cy="188103"/>
          </a:xfrm>
          <a:custGeom>
            <a:avLst/>
            <a:gdLst>
              <a:gd name="connsiteX0" fmla="*/ 368342 w 444424"/>
              <a:gd name="connsiteY0" fmla="*/ 345534 h 410862"/>
              <a:gd name="connsiteX1" fmla="*/ 268490 w 444424"/>
              <a:gd name="connsiteY1" fmla="*/ 311141 h 410862"/>
              <a:gd name="connsiteX2" fmla="*/ 267935 w 444424"/>
              <a:gd name="connsiteY2" fmla="*/ 311141 h 410862"/>
              <a:gd name="connsiteX3" fmla="*/ 227995 w 444424"/>
              <a:gd name="connsiteY3" fmla="*/ 297272 h 410862"/>
              <a:gd name="connsiteX4" fmla="*/ 414939 w 444424"/>
              <a:gd name="connsiteY4" fmla="*/ 50417 h 410862"/>
              <a:gd name="connsiteX5" fmla="*/ 368342 w 444424"/>
              <a:gd name="connsiteY5" fmla="*/ 345534 h 410862"/>
              <a:gd name="connsiteX6" fmla="*/ 243527 w 444424"/>
              <a:gd name="connsiteY6" fmla="*/ 326673 h 410862"/>
              <a:gd name="connsiteX7" fmla="*/ 206915 w 444424"/>
              <a:gd name="connsiteY7" fmla="*/ 363285 h 410862"/>
              <a:gd name="connsiteX8" fmla="*/ 216900 w 444424"/>
              <a:gd name="connsiteY8" fmla="*/ 317797 h 410862"/>
              <a:gd name="connsiteX9" fmla="*/ 243527 w 444424"/>
              <a:gd name="connsiteY9" fmla="*/ 326673 h 410862"/>
              <a:gd name="connsiteX10" fmla="*/ 243527 w 444424"/>
              <a:gd name="connsiteY10" fmla="*/ 326673 h 410862"/>
              <a:gd name="connsiteX11" fmla="*/ 199149 w 444424"/>
              <a:gd name="connsiteY11" fmla="*/ 298382 h 410862"/>
              <a:gd name="connsiteX12" fmla="*/ 196930 w 444424"/>
              <a:gd name="connsiteY12" fmla="*/ 302820 h 410862"/>
              <a:gd name="connsiteX13" fmla="*/ 195265 w 444424"/>
              <a:gd name="connsiteY13" fmla="*/ 310031 h 410862"/>
              <a:gd name="connsiteX14" fmla="*/ 184171 w 444424"/>
              <a:gd name="connsiteY14" fmla="*/ 360512 h 410862"/>
              <a:gd name="connsiteX15" fmla="*/ 157544 w 444424"/>
              <a:gd name="connsiteY15" fmla="*/ 282849 h 410862"/>
              <a:gd name="connsiteX16" fmla="*/ 365013 w 444424"/>
              <a:gd name="connsiteY16" fmla="*/ 83146 h 410862"/>
              <a:gd name="connsiteX17" fmla="*/ 205805 w 444424"/>
              <a:gd name="connsiteY17" fmla="*/ 290061 h 410862"/>
              <a:gd name="connsiteX18" fmla="*/ 199149 w 444424"/>
              <a:gd name="connsiteY18" fmla="*/ 298382 h 410862"/>
              <a:gd name="connsiteX19" fmla="*/ 38831 w 444424"/>
              <a:gd name="connsiteY19" fmla="*/ 232924 h 410862"/>
              <a:gd name="connsiteX20" fmla="*/ 363904 w 444424"/>
              <a:gd name="connsiteY20" fmla="*/ 59847 h 410862"/>
              <a:gd name="connsiteX21" fmla="*/ 141456 w 444424"/>
              <a:gd name="connsiteY21" fmla="*/ 267872 h 410862"/>
              <a:gd name="connsiteX22" fmla="*/ 38831 w 444424"/>
              <a:gd name="connsiteY22" fmla="*/ 232924 h 410862"/>
              <a:gd name="connsiteX23" fmla="*/ 439347 w 444424"/>
              <a:gd name="connsiteY23" fmla="*/ 2155 h 410862"/>
              <a:gd name="connsiteX24" fmla="*/ 427143 w 444424"/>
              <a:gd name="connsiteY24" fmla="*/ 1601 h 410862"/>
              <a:gd name="connsiteX25" fmla="*/ 6102 w 444424"/>
              <a:gd name="connsiteY25" fmla="*/ 225157 h 410862"/>
              <a:gd name="connsiteX26" fmla="*/ 0 w 444424"/>
              <a:gd name="connsiteY26" fmla="*/ 235697 h 410862"/>
              <a:gd name="connsiteX27" fmla="*/ 7212 w 444424"/>
              <a:gd name="connsiteY27" fmla="*/ 245128 h 410862"/>
              <a:gd name="connsiteX28" fmla="*/ 122596 w 444424"/>
              <a:gd name="connsiteY28" fmla="*/ 284514 h 410862"/>
              <a:gd name="connsiteX29" fmla="*/ 137019 w 444424"/>
              <a:gd name="connsiteY29" fmla="*/ 289506 h 410862"/>
              <a:gd name="connsiteX30" fmla="*/ 140347 w 444424"/>
              <a:gd name="connsiteY30" fmla="*/ 298937 h 410862"/>
              <a:gd name="connsiteX31" fmla="*/ 174740 w 444424"/>
              <a:gd name="connsiteY31" fmla="*/ 402117 h 410862"/>
              <a:gd name="connsiteX32" fmla="*/ 174740 w 444424"/>
              <a:gd name="connsiteY32" fmla="*/ 402671 h 410862"/>
              <a:gd name="connsiteX33" fmla="*/ 174740 w 444424"/>
              <a:gd name="connsiteY33" fmla="*/ 403226 h 410862"/>
              <a:gd name="connsiteX34" fmla="*/ 183061 w 444424"/>
              <a:gd name="connsiteY34" fmla="*/ 410438 h 410862"/>
              <a:gd name="connsiteX35" fmla="*/ 193601 w 444424"/>
              <a:gd name="connsiteY35" fmla="*/ 407664 h 410862"/>
              <a:gd name="connsiteX36" fmla="*/ 194156 w 444424"/>
              <a:gd name="connsiteY36" fmla="*/ 407109 h 410862"/>
              <a:gd name="connsiteX37" fmla="*/ 197484 w 444424"/>
              <a:gd name="connsiteY37" fmla="*/ 403781 h 410862"/>
              <a:gd name="connsiteX38" fmla="*/ 267380 w 444424"/>
              <a:gd name="connsiteY38" fmla="*/ 334994 h 410862"/>
              <a:gd name="connsiteX39" fmla="*/ 373889 w 444424"/>
              <a:gd name="connsiteY39" fmla="*/ 371606 h 410862"/>
              <a:gd name="connsiteX40" fmla="*/ 383319 w 444424"/>
              <a:gd name="connsiteY40" fmla="*/ 370497 h 410862"/>
              <a:gd name="connsiteX41" fmla="*/ 388867 w 444424"/>
              <a:gd name="connsiteY41" fmla="*/ 362731 h 410862"/>
              <a:gd name="connsiteX42" fmla="*/ 444340 w 444424"/>
              <a:gd name="connsiteY42" fmla="*/ 13250 h 410862"/>
              <a:gd name="connsiteX43" fmla="*/ 439347 w 444424"/>
              <a:gd name="connsiteY43" fmla="*/ 2155 h 4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44424" h="410862">
                <a:moveTo>
                  <a:pt x="368342" y="345534"/>
                </a:moveTo>
                <a:lnTo>
                  <a:pt x="268490" y="311141"/>
                </a:lnTo>
                <a:lnTo>
                  <a:pt x="267935" y="311141"/>
                </a:lnTo>
                <a:lnTo>
                  <a:pt x="227995" y="297272"/>
                </a:lnTo>
                <a:lnTo>
                  <a:pt x="414939" y="50417"/>
                </a:lnTo>
                <a:lnTo>
                  <a:pt x="368342" y="345534"/>
                </a:lnTo>
                <a:close/>
                <a:moveTo>
                  <a:pt x="243527" y="326673"/>
                </a:moveTo>
                <a:lnTo>
                  <a:pt x="206915" y="363285"/>
                </a:lnTo>
                <a:lnTo>
                  <a:pt x="216900" y="317797"/>
                </a:lnTo>
                <a:lnTo>
                  <a:pt x="243527" y="326673"/>
                </a:lnTo>
                <a:lnTo>
                  <a:pt x="243527" y="326673"/>
                </a:lnTo>
                <a:close/>
                <a:moveTo>
                  <a:pt x="199149" y="298382"/>
                </a:moveTo>
                <a:cubicBezTo>
                  <a:pt x="198039" y="299491"/>
                  <a:pt x="197484" y="301156"/>
                  <a:pt x="196930" y="302820"/>
                </a:cubicBezTo>
                <a:lnTo>
                  <a:pt x="195265" y="310031"/>
                </a:lnTo>
                <a:lnTo>
                  <a:pt x="184171" y="360512"/>
                </a:lnTo>
                <a:lnTo>
                  <a:pt x="157544" y="282849"/>
                </a:lnTo>
                <a:lnTo>
                  <a:pt x="365013" y="83146"/>
                </a:lnTo>
                <a:lnTo>
                  <a:pt x="205805" y="290061"/>
                </a:lnTo>
                <a:lnTo>
                  <a:pt x="199149" y="298382"/>
                </a:lnTo>
                <a:close/>
                <a:moveTo>
                  <a:pt x="38831" y="232924"/>
                </a:moveTo>
                <a:lnTo>
                  <a:pt x="363904" y="59847"/>
                </a:lnTo>
                <a:lnTo>
                  <a:pt x="141456" y="267872"/>
                </a:lnTo>
                <a:lnTo>
                  <a:pt x="38831" y="232924"/>
                </a:lnTo>
                <a:close/>
                <a:moveTo>
                  <a:pt x="439347" y="2155"/>
                </a:moveTo>
                <a:cubicBezTo>
                  <a:pt x="436019" y="-618"/>
                  <a:pt x="431026" y="-618"/>
                  <a:pt x="427143" y="1601"/>
                </a:cubicBezTo>
                <a:lnTo>
                  <a:pt x="6102" y="225157"/>
                </a:lnTo>
                <a:cubicBezTo>
                  <a:pt x="2219" y="227376"/>
                  <a:pt x="0" y="231259"/>
                  <a:pt x="0" y="235697"/>
                </a:cubicBezTo>
                <a:cubicBezTo>
                  <a:pt x="0" y="240135"/>
                  <a:pt x="3328" y="244018"/>
                  <a:pt x="7212" y="245128"/>
                </a:cubicBezTo>
                <a:lnTo>
                  <a:pt x="122596" y="284514"/>
                </a:lnTo>
                <a:lnTo>
                  <a:pt x="137019" y="289506"/>
                </a:lnTo>
                <a:lnTo>
                  <a:pt x="140347" y="298937"/>
                </a:lnTo>
                <a:lnTo>
                  <a:pt x="174740" y="402117"/>
                </a:lnTo>
                <a:lnTo>
                  <a:pt x="174740" y="402671"/>
                </a:lnTo>
                <a:lnTo>
                  <a:pt x="174740" y="403226"/>
                </a:lnTo>
                <a:cubicBezTo>
                  <a:pt x="175850" y="406554"/>
                  <a:pt x="179178" y="409328"/>
                  <a:pt x="183061" y="410438"/>
                </a:cubicBezTo>
                <a:cubicBezTo>
                  <a:pt x="186944" y="411547"/>
                  <a:pt x="190828" y="410438"/>
                  <a:pt x="193601" y="407664"/>
                </a:cubicBezTo>
                <a:lnTo>
                  <a:pt x="194156" y="407109"/>
                </a:lnTo>
                <a:lnTo>
                  <a:pt x="197484" y="403781"/>
                </a:lnTo>
                <a:lnTo>
                  <a:pt x="267380" y="334994"/>
                </a:lnTo>
                <a:lnTo>
                  <a:pt x="373889" y="371606"/>
                </a:lnTo>
                <a:cubicBezTo>
                  <a:pt x="377217" y="372716"/>
                  <a:pt x="380546" y="372161"/>
                  <a:pt x="383319" y="370497"/>
                </a:cubicBezTo>
                <a:cubicBezTo>
                  <a:pt x="386093" y="368833"/>
                  <a:pt x="388312" y="366059"/>
                  <a:pt x="388867" y="362731"/>
                </a:cubicBezTo>
                <a:lnTo>
                  <a:pt x="444340" y="13250"/>
                </a:lnTo>
                <a:cubicBezTo>
                  <a:pt x="444894" y="8257"/>
                  <a:pt x="442676" y="4374"/>
                  <a:pt x="439347" y="2155"/>
                </a:cubicBezTo>
                <a:close/>
              </a:path>
            </a:pathLst>
          </a:custGeom>
          <a:solidFill>
            <a:schemeClr val="bg1"/>
          </a:solidFill>
          <a:ln w="5457" cap="flat">
            <a:noFill/>
            <a:prstDash val="solid"/>
            <a:miter/>
          </a:ln>
        </p:spPr>
        <p:txBody>
          <a:bodyPr rtlCol="0" anchor="ctr"/>
          <a:lstStyle/>
          <a:p>
            <a:endParaRPr lang="zh-CN" altLang="en-US">
              <a:cs typeface="+mn-ea"/>
              <a:sym typeface="+mn-lt"/>
            </a:endParaRPr>
          </a:p>
        </p:txBody>
      </p:sp>
      <p:sp>
        <p:nvSpPr>
          <p:cNvPr id="32" name="椭圆 31">
            <a:extLst>
              <a:ext uri="{FF2B5EF4-FFF2-40B4-BE49-F238E27FC236}">
                <a16:creationId xmlns:a16="http://schemas.microsoft.com/office/drawing/2014/main" id="{462938DF-B02F-4452-8B34-8EAFB3583E97}"/>
              </a:ext>
            </a:extLst>
          </p:cNvPr>
          <p:cNvSpPr/>
          <p:nvPr/>
        </p:nvSpPr>
        <p:spPr>
          <a:xfrm>
            <a:off x="4690669" y="1948387"/>
            <a:ext cx="328372" cy="328370"/>
          </a:xfrm>
          <a:prstGeom prst="ellipse">
            <a:avLst/>
          </a:prstGeom>
          <a:gradFill>
            <a:gsLst>
              <a:gs pos="0">
                <a:schemeClr val="accent1">
                  <a:lumMod val="20000"/>
                  <a:lumOff val="80000"/>
                </a:schemeClr>
              </a:gs>
              <a:gs pos="99000">
                <a:schemeClr val="accent1">
                  <a:lumMod val="60000"/>
                  <a:lumOff val="40000"/>
                </a:schemeClr>
              </a:gs>
            </a:gsLst>
            <a:lin ang="5400000" scaled="0"/>
          </a:gra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00" dirty="0">
              <a:solidFill>
                <a:schemeClr val="tx1">
                  <a:lumMod val="50000"/>
                  <a:lumOff val="50000"/>
                </a:schemeClr>
              </a:solidFill>
              <a:cs typeface="+mn-ea"/>
              <a:sym typeface="+mn-lt"/>
            </a:endParaRPr>
          </a:p>
        </p:txBody>
      </p:sp>
      <p:sp>
        <p:nvSpPr>
          <p:cNvPr id="34" name="图形 65" descr="发送">
            <a:extLst>
              <a:ext uri="{FF2B5EF4-FFF2-40B4-BE49-F238E27FC236}">
                <a16:creationId xmlns:a16="http://schemas.microsoft.com/office/drawing/2014/main" id="{1FD5E02B-9012-4B6B-B2D0-FAC4AEBCBEFD}"/>
              </a:ext>
            </a:extLst>
          </p:cNvPr>
          <p:cNvSpPr/>
          <p:nvPr/>
        </p:nvSpPr>
        <p:spPr>
          <a:xfrm>
            <a:off x="4739786" y="2018521"/>
            <a:ext cx="203468" cy="188103"/>
          </a:xfrm>
          <a:custGeom>
            <a:avLst/>
            <a:gdLst>
              <a:gd name="connsiteX0" fmla="*/ 368342 w 444424"/>
              <a:gd name="connsiteY0" fmla="*/ 345534 h 410862"/>
              <a:gd name="connsiteX1" fmla="*/ 268490 w 444424"/>
              <a:gd name="connsiteY1" fmla="*/ 311141 h 410862"/>
              <a:gd name="connsiteX2" fmla="*/ 267935 w 444424"/>
              <a:gd name="connsiteY2" fmla="*/ 311141 h 410862"/>
              <a:gd name="connsiteX3" fmla="*/ 227995 w 444424"/>
              <a:gd name="connsiteY3" fmla="*/ 297272 h 410862"/>
              <a:gd name="connsiteX4" fmla="*/ 414939 w 444424"/>
              <a:gd name="connsiteY4" fmla="*/ 50417 h 410862"/>
              <a:gd name="connsiteX5" fmla="*/ 368342 w 444424"/>
              <a:gd name="connsiteY5" fmla="*/ 345534 h 410862"/>
              <a:gd name="connsiteX6" fmla="*/ 243527 w 444424"/>
              <a:gd name="connsiteY6" fmla="*/ 326673 h 410862"/>
              <a:gd name="connsiteX7" fmla="*/ 206915 w 444424"/>
              <a:gd name="connsiteY7" fmla="*/ 363285 h 410862"/>
              <a:gd name="connsiteX8" fmla="*/ 216900 w 444424"/>
              <a:gd name="connsiteY8" fmla="*/ 317797 h 410862"/>
              <a:gd name="connsiteX9" fmla="*/ 243527 w 444424"/>
              <a:gd name="connsiteY9" fmla="*/ 326673 h 410862"/>
              <a:gd name="connsiteX10" fmla="*/ 243527 w 444424"/>
              <a:gd name="connsiteY10" fmla="*/ 326673 h 410862"/>
              <a:gd name="connsiteX11" fmla="*/ 199149 w 444424"/>
              <a:gd name="connsiteY11" fmla="*/ 298382 h 410862"/>
              <a:gd name="connsiteX12" fmla="*/ 196930 w 444424"/>
              <a:gd name="connsiteY12" fmla="*/ 302820 h 410862"/>
              <a:gd name="connsiteX13" fmla="*/ 195265 w 444424"/>
              <a:gd name="connsiteY13" fmla="*/ 310031 h 410862"/>
              <a:gd name="connsiteX14" fmla="*/ 184171 w 444424"/>
              <a:gd name="connsiteY14" fmla="*/ 360512 h 410862"/>
              <a:gd name="connsiteX15" fmla="*/ 157544 w 444424"/>
              <a:gd name="connsiteY15" fmla="*/ 282849 h 410862"/>
              <a:gd name="connsiteX16" fmla="*/ 365013 w 444424"/>
              <a:gd name="connsiteY16" fmla="*/ 83146 h 410862"/>
              <a:gd name="connsiteX17" fmla="*/ 205805 w 444424"/>
              <a:gd name="connsiteY17" fmla="*/ 290061 h 410862"/>
              <a:gd name="connsiteX18" fmla="*/ 199149 w 444424"/>
              <a:gd name="connsiteY18" fmla="*/ 298382 h 410862"/>
              <a:gd name="connsiteX19" fmla="*/ 38831 w 444424"/>
              <a:gd name="connsiteY19" fmla="*/ 232924 h 410862"/>
              <a:gd name="connsiteX20" fmla="*/ 363904 w 444424"/>
              <a:gd name="connsiteY20" fmla="*/ 59847 h 410862"/>
              <a:gd name="connsiteX21" fmla="*/ 141456 w 444424"/>
              <a:gd name="connsiteY21" fmla="*/ 267872 h 410862"/>
              <a:gd name="connsiteX22" fmla="*/ 38831 w 444424"/>
              <a:gd name="connsiteY22" fmla="*/ 232924 h 410862"/>
              <a:gd name="connsiteX23" fmla="*/ 439347 w 444424"/>
              <a:gd name="connsiteY23" fmla="*/ 2155 h 410862"/>
              <a:gd name="connsiteX24" fmla="*/ 427143 w 444424"/>
              <a:gd name="connsiteY24" fmla="*/ 1601 h 410862"/>
              <a:gd name="connsiteX25" fmla="*/ 6102 w 444424"/>
              <a:gd name="connsiteY25" fmla="*/ 225157 h 410862"/>
              <a:gd name="connsiteX26" fmla="*/ 0 w 444424"/>
              <a:gd name="connsiteY26" fmla="*/ 235697 h 410862"/>
              <a:gd name="connsiteX27" fmla="*/ 7212 w 444424"/>
              <a:gd name="connsiteY27" fmla="*/ 245128 h 410862"/>
              <a:gd name="connsiteX28" fmla="*/ 122596 w 444424"/>
              <a:gd name="connsiteY28" fmla="*/ 284514 h 410862"/>
              <a:gd name="connsiteX29" fmla="*/ 137019 w 444424"/>
              <a:gd name="connsiteY29" fmla="*/ 289506 h 410862"/>
              <a:gd name="connsiteX30" fmla="*/ 140347 w 444424"/>
              <a:gd name="connsiteY30" fmla="*/ 298937 h 410862"/>
              <a:gd name="connsiteX31" fmla="*/ 174740 w 444424"/>
              <a:gd name="connsiteY31" fmla="*/ 402117 h 410862"/>
              <a:gd name="connsiteX32" fmla="*/ 174740 w 444424"/>
              <a:gd name="connsiteY32" fmla="*/ 402671 h 410862"/>
              <a:gd name="connsiteX33" fmla="*/ 174740 w 444424"/>
              <a:gd name="connsiteY33" fmla="*/ 403226 h 410862"/>
              <a:gd name="connsiteX34" fmla="*/ 183061 w 444424"/>
              <a:gd name="connsiteY34" fmla="*/ 410438 h 410862"/>
              <a:gd name="connsiteX35" fmla="*/ 193601 w 444424"/>
              <a:gd name="connsiteY35" fmla="*/ 407664 h 410862"/>
              <a:gd name="connsiteX36" fmla="*/ 194156 w 444424"/>
              <a:gd name="connsiteY36" fmla="*/ 407109 h 410862"/>
              <a:gd name="connsiteX37" fmla="*/ 197484 w 444424"/>
              <a:gd name="connsiteY37" fmla="*/ 403781 h 410862"/>
              <a:gd name="connsiteX38" fmla="*/ 267380 w 444424"/>
              <a:gd name="connsiteY38" fmla="*/ 334994 h 410862"/>
              <a:gd name="connsiteX39" fmla="*/ 373889 w 444424"/>
              <a:gd name="connsiteY39" fmla="*/ 371606 h 410862"/>
              <a:gd name="connsiteX40" fmla="*/ 383319 w 444424"/>
              <a:gd name="connsiteY40" fmla="*/ 370497 h 410862"/>
              <a:gd name="connsiteX41" fmla="*/ 388867 w 444424"/>
              <a:gd name="connsiteY41" fmla="*/ 362731 h 410862"/>
              <a:gd name="connsiteX42" fmla="*/ 444340 w 444424"/>
              <a:gd name="connsiteY42" fmla="*/ 13250 h 410862"/>
              <a:gd name="connsiteX43" fmla="*/ 439347 w 444424"/>
              <a:gd name="connsiteY43" fmla="*/ 2155 h 4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44424" h="410862">
                <a:moveTo>
                  <a:pt x="368342" y="345534"/>
                </a:moveTo>
                <a:lnTo>
                  <a:pt x="268490" y="311141"/>
                </a:lnTo>
                <a:lnTo>
                  <a:pt x="267935" y="311141"/>
                </a:lnTo>
                <a:lnTo>
                  <a:pt x="227995" y="297272"/>
                </a:lnTo>
                <a:lnTo>
                  <a:pt x="414939" y="50417"/>
                </a:lnTo>
                <a:lnTo>
                  <a:pt x="368342" y="345534"/>
                </a:lnTo>
                <a:close/>
                <a:moveTo>
                  <a:pt x="243527" y="326673"/>
                </a:moveTo>
                <a:lnTo>
                  <a:pt x="206915" y="363285"/>
                </a:lnTo>
                <a:lnTo>
                  <a:pt x="216900" y="317797"/>
                </a:lnTo>
                <a:lnTo>
                  <a:pt x="243527" y="326673"/>
                </a:lnTo>
                <a:lnTo>
                  <a:pt x="243527" y="326673"/>
                </a:lnTo>
                <a:close/>
                <a:moveTo>
                  <a:pt x="199149" y="298382"/>
                </a:moveTo>
                <a:cubicBezTo>
                  <a:pt x="198039" y="299491"/>
                  <a:pt x="197484" y="301156"/>
                  <a:pt x="196930" y="302820"/>
                </a:cubicBezTo>
                <a:lnTo>
                  <a:pt x="195265" y="310031"/>
                </a:lnTo>
                <a:lnTo>
                  <a:pt x="184171" y="360512"/>
                </a:lnTo>
                <a:lnTo>
                  <a:pt x="157544" y="282849"/>
                </a:lnTo>
                <a:lnTo>
                  <a:pt x="365013" y="83146"/>
                </a:lnTo>
                <a:lnTo>
                  <a:pt x="205805" y="290061"/>
                </a:lnTo>
                <a:lnTo>
                  <a:pt x="199149" y="298382"/>
                </a:lnTo>
                <a:close/>
                <a:moveTo>
                  <a:pt x="38831" y="232924"/>
                </a:moveTo>
                <a:lnTo>
                  <a:pt x="363904" y="59847"/>
                </a:lnTo>
                <a:lnTo>
                  <a:pt x="141456" y="267872"/>
                </a:lnTo>
                <a:lnTo>
                  <a:pt x="38831" y="232924"/>
                </a:lnTo>
                <a:close/>
                <a:moveTo>
                  <a:pt x="439347" y="2155"/>
                </a:moveTo>
                <a:cubicBezTo>
                  <a:pt x="436019" y="-618"/>
                  <a:pt x="431026" y="-618"/>
                  <a:pt x="427143" y="1601"/>
                </a:cubicBezTo>
                <a:lnTo>
                  <a:pt x="6102" y="225157"/>
                </a:lnTo>
                <a:cubicBezTo>
                  <a:pt x="2219" y="227376"/>
                  <a:pt x="0" y="231259"/>
                  <a:pt x="0" y="235697"/>
                </a:cubicBezTo>
                <a:cubicBezTo>
                  <a:pt x="0" y="240135"/>
                  <a:pt x="3328" y="244018"/>
                  <a:pt x="7212" y="245128"/>
                </a:cubicBezTo>
                <a:lnTo>
                  <a:pt x="122596" y="284514"/>
                </a:lnTo>
                <a:lnTo>
                  <a:pt x="137019" y="289506"/>
                </a:lnTo>
                <a:lnTo>
                  <a:pt x="140347" y="298937"/>
                </a:lnTo>
                <a:lnTo>
                  <a:pt x="174740" y="402117"/>
                </a:lnTo>
                <a:lnTo>
                  <a:pt x="174740" y="402671"/>
                </a:lnTo>
                <a:lnTo>
                  <a:pt x="174740" y="403226"/>
                </a:lnTo>
                <a:cubicBezTo>
                  <a:pt x="175850" y="406554"/>
                  <a:pt x="179178" y="409328"/>
                  <a:pt x="183061" y="410438"/>
                </a:cubicBezTo>
                <a:cubicBezTo>
                  <a:pt x="186944" y="411547"/>
                  <a:pt x="190828" y="410438"/>
                  <a:pt x="193601" y="407664"/>
                </a:cubicBezTo>
                <a:lnTo>
                  <a:pt x="194156" y="407109"/>
                </a:lnTo>
                <a:lnTo>
                  <a:pt x="197484" y="403781"/>
                </a:lnTo>
                <a:lnTo>
                  <a:pt x="267380" y="334994"/>
                </a:lnTo>
                <a:lnTo>
                  <a:pt x="373889" y="371606"/>
                </a:lnTo>
                <a:cubicBezTo>
                  <a:pt x="377217" y="372716"/>
                  <a:pt x="380546" y="372161"/>
                  <a:pt x="383319" y="370497"/>
                </a:cubicBezTo>
                <a:cubicBezTo>
                  <a:pt x="386093" y="368833"/>
                  <a:pt x="388312" y="366059"/>
                  <a:pt x="388867" y="362731"/>
                </a:cubicBezTo>
                <a:lnTo>
                  <a:pt x="444340" y="13250"/>
                </a:lnTo>
                <a:cubicBezTo>
                  <a:pt x="444894" y="8257"/>
                  <a:pt x="442676" y="4374"/>
                  <a:pt x="439347" y="2155"/>
                </a:cubicBezTo>
                <a:close/>
              </a:path>
            </a:pathLst>
          </a:custGeom>
          <a:solidFill>
            <a:schemeClr val="bg1"/>
          </a:solidFill>
          <a:ln w="5457" cap="flat">
            <a:noFill/>
            <a:prstDash val="solid"/>
            <a:miter/>
          </a:ln>
        </p:spPr>
        <p:txBody>
          <a:bodyPr rtlCol="0" anchor="ctr"/>
          <a:lstStyle/>
          <a:p>
            <a:endParaRPr lang="zh-CN" altLang="en-US">
              <a:cs typeface="+mn-ea"/>
              <a:sym typeface="+mn-lt"/>
            </a:endParaRPr>
          </a:p>
        </p:txBody>
      </p:sp>
      <p:sp>
        <p:nvSpPr>
          <p:cNvPr id="36" name="椭圆 35">
            <a:extLst>
              <a:ext uri="{FF2B5EF4-FFF2-40B4-BE49-F238E27FC236}">
                <a16:creationId xmlns:a16="http://schemas.microsoft.com/office/drawing/2014/main" id="{3AD82D9A-43C1-4E2F-A934-C7A8F17C829F}"/>
              </a:ext>
            </a:extLst>
          </p:cNvPr>
          <p:cNvSpPr/>
          <p:nvPr/>
        </p:nvSpPr>
        <p:spPr>
          <a:xfrm>
            <a:off x="8555711" y="1948387"/>
            <a:ext cx="328372" cy="328370"/>
          </a:xfrm>
          <a:prstGeom prst="ellipse">
            <a:avLst/>
          </a:prstGeom>
          <a:gradFill>
            <a:gsLst>
              <a:gs pos="0">
                <a:schemeClr val="accent1">
                  <a:lumMod val="20000"/>
                  <a:lumOff val="80000"/>
                </a:schemeClr>
              </a:gs>
              <a:gs pos="99000">
                <a:schemeClr val="accent1">
                  <a:lumMod val="60000"/>
                  <a:lumOff val="40000"/>
                </a:schemeClr>
              </a:gs>
            </a:gsLst>
            <a:lin ang="5400000" scaled="0"/>
          </a:gradFill>
          <a:ln w="25400">
            <a:noFill/>
          </a:ln>
          <a:effectLst>
            <a:outerShdw blurRad="127000" dist="139700" dir="5400000" algn="t" rotWithShape="0">
              <a:schemeClr val="accent1">
                <a:alpha val="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2800" dirty="0">
              <a:solidFill>
                <a:schemeClr val="tx1">
                  <a:lumMod val="50000"/>
                  <a:lumOff val="50000"/>
                </a:schemeClr>
              </a:solidFill>
              <a:cs typeface="+mn-ea"/>
              <a:sym typeface="+mn-lt"/>
            </a:endParaRPr>
          </a:p>
        </p:txBody>
      </p:sp>
      <p:sp>
        <p:nvSpPr>
          <p:cNvPr id="37" name="图形 65" descr="发送">
            <a:extLst>
              <a:ext uri="{FF2B5EF4-FFF2-40B4-BE49-F238E27FC236}">
                <a16:creationId xmlns:a16="http://schemas.microsoft.com/office/drawing/2014/main" id="{915A85FD-10EC-4B08-A963-26FA2899D0FE}"/>
              </a:ext>
            </a:extLst>
          </p:cNvPr>
          <p:cNvSpPr/>
          <p:nvPr/>
        </p:nvSpPr>
        <p:spPr>
          <a:xfrm>
            <a:off x="8604828" y="2018521"/>
            <a:ext cx="203468" cy="188103"/>
          </a:xfrm>
          <a:custGeom>
            <a:avLst/>
            <a:gdLst>
              <a:gd name="connsiteX0" fmla="*/ 368342 w 444424"/>
              <a:gd name="connsiteY0" fmla="*/ 345534 h 410862"/>
              <a:gd name="connsiteX1" fmla="*/ 268490 w 444424"/>
              <a:gd name="connsiteY1" fmla="*/ 311141 h 410862"/>
              <a:gd name="connsiteX2" fmla="*/ 267935 w 444424"/>
              <a:gd name="connsiteY2" fmla="*/ 311141 h 410862"/>
              <a:gd name="connsiteX3" fmla="*/ 227995 w 444424"/>
              <a:gd name="connsiteY3" fmla="*/ 297272 h 410862"/>
              <a:gd name="connsiteX4" fmla="*/ 414939 w 444424"/>
              <a:gd name="connsiteY4" fmla="*/ 50417 h 410862"/>
              <a:gd name="connsiteX5" fmla="*/ 368342 w 444424"/>
              <a:gd name="connsiteY5" fmla="*/ 345534 h 410862"/>
              <a:gd name="connsiteX6" fmla="*/ 243527 w 444424"/>
              <a:gd name="connsiteY6" fmla="*/ 326673 h 410862"/>
              <a:gd name="connsiteX7" fmla="*/ 206915 w 444424"/>
              <a:gd name="connsiteY7" fmla="*/ 363285 h 410862"/>
              <a:gd name="connsiteX8" fmla="*/ 216900 w 444424"/>
              <a:gd name="connsiteY8" fmla="*/ 317797 h 410862"/>
              <a:gd name="connsiteX9" fmla="*/ 243527 w 444424"/>
              <a:gd name="connsiteY9" fmla="*/ 326673 h 410862"/>
              <a:gd name="connsiteX10" fmla="*/ 243527 w 444424"/>
              <a:gd name="connsiteY10" fmla="*/ 326673 h 410862"/>
              <a:gd name="connsiteX11" fmla="*/ 199149 w 444424"/>
              <a:gd name="connsiteY11" fmla="*/ 298382 h 410862"/>
              <a:gd name="connsiteX12" fmla="*/ 196930 w 444424"/>
              <a:gd name="connsiteY12" fmla="*/ 302820 h 410862"/>
              <a:gd name="connsiteX13" fmla="*/ 195265 w 444424"/>
              <a:gd name="connsiteY13" fmla="*/ 310031 h 410862"/>
              <a:gd name="connsiteX14" fmla="*/ 184171 w 444424"/>
              <a:gd name="connsiteY14" fmla="*/ 360512 h 410862"/>
              <a:gd name="connsiteX15" fmla="*/ 157544 w 444424"/>
              <a:gd name="connsiteY15" fmla="*/ 282849 h 410862"/>
              <a:gd name="connsiteX16" fmla="*/ 365013 w 444424"/>
              <a:gd name="connsiteY16" fmla="*/ 83146 h 410862"/>
              <a:gd name="connsiteX17" fmla="*/ 205805 w 444424"/>
              <a:gd name="connsiteY17" fmla="*/ 290061 h 410862"/>
              <a:gd name="connsiteX18" fmla="*/ 199149 w 444424"/>
              <a:gd name="connsiteY18" fmla="*/ 298382 h 410862"/>
              <a:gd name="connsiteX19" fmla="*/ 38831 w 444424"/>
              <a:gd name="connsiteY19" fmla="*/ 232924 h 410862"/>
              <a:gd name="connsiteX20" fmla="*/ 363904 w 444424"/>
              <a:gd name="connsiteY20" fmla="*/ 59847 h 410862"/>
              <a:gd name="connsiteX21" fmla="*/ 141456 w 444424"/>
              <a:gd name="connsiteY21" fmla="*/ 267872 h 410862"/>
              <a:gd name="connsiteX22" fmla="*/ 38831 w 444424"/>
              <a:gd name="connsiteY22" fmla="*/ 232924 h 410862"/>
              <a:gd name="connsiteX23" fmla="*/ 439347 w 444424"/>
              <a:gd name="connsiteY23" fmla="*/ 2155 h 410862"/>
              <a:gd name="connsiteX24" fmla="*/ 427143 w 444424"/>
              <a:gd name="connsiteY24" fmla="*/ 1601 h 410862"/>
              <a:gd name="connsiteX25" fmla="*/ 6102 w 444424"/>
              <a:gd name="connsiteY25" fmla="*/ 225157 h 410862"/>
              <a:gd name="connsiteX26" fmla="*/ 0 w 444424"/>
              <a:gd name="connsiteY26" fmla="*/ 235697 h 410862"/>
              <a:gd name="connsiteX27" fmla="*/ 7212 w 444424"/>
              <a:gd name="connsiteY27" fmla="*/ 245128 h 410862"/>
              <a:gd name="connsiteX28" fmla="*/ 122596 w 444424"/>
              <a:gd name="connsiteY28" fmla="*/ 284514 h 410862"/>
              <a:gd name="connsiteX29" fmla="*/ 137019 w 444424"/>
              <a:gd name="connsiteY29" fmla="*/ 289506 h 410862"/>
              <a:gd name="connsiteX30" fmla="*/ 140347 w 444424"/>
              <a:gd name="connsiteY30" fmla="*/ 298937 h 410862"/>
              <a:gd name="connsiteX31" fmla="*/ 174740 w 444424"/>
              <a:gd name="connsiteY31" fmla="*/ 402117 h 410862"/>
              <a:gd name="connsiteX32" fmla="*/ 174740 w 444424"/>
              <a:gd name="connsiteY32" fmla="*/ 402671 h 410862"/>
              <a:gd name="connsiteX33" fmla="*/ 174740 w 444424"/>
              <a:gd name="connsiteY33" fmla="*/ 403226 h 410862"/>
              <a:gd name="connsiteX34" fmla="*/ 183061 w 444424"/>
              <a:gd name="connsiteY34" fmla="*/ 410438 h 410862"/>
              <a:gd name="connsiteX35" fmla="*/ 193601 w 444424"/>
              <a:gd name="connsiteY35" fmla="*/ 407664 h 410862"/>
              <a:gd name="connsiteX36" fmla="*/ 194156 w 444424"/>
              <a:gd name="connsiteY36" fmla="*/ 407109 h 410862"/>
              <a:gd name="connsiteX37" fmla="*/ 197484 w 444424"/>
              <a:gd name="connsiteY37" fmla="*/ 403781 h 410862"/>
              <a:gd name="connsiteX38" fmla="*/ 267380 w 444424"/>
              <a:gd name="connsiteY38" fmla="*/ 334994 h 410862"/>
              <a:gd name="connsiteX39" fmla="*/ 373889 w 444424"/>
              <a:gd name="connsiteY39" fmla="*/ 371606 h 410862"/>
              <a:gd name="connsiteX40" fmla="*/ 383319 w 444424"/>
              <a:gd name="connsiteY40" fmla="*/ 370497 h 410862"/>
              <a:gd name="connsiteX41" fmla="*/ 388867 w 444424"/>
              <a:gd name="connsiteY41" fmla="*/ 362731 h 410862"/>
              <a:gd name="connsiteX42" fmla="*/ 444340 w 444424"/>
              <a:gd name="connsiteY42" fmla="*/ 13250 h 410862"/>
              <a:gd name="connsiteX43" fmla="*/ 439347 w 444424"/>
              <a:gd name="connsiteY43" fmla="*/ 2155 h 41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44424" h="410862">
                <a:moveTo>
                  <a:pt x="368342" y="345534"/>
                </a:moveTo>
                <a:lnTo>
                  <a:pt x="268490" y="311141"/>
                </a:lnTo>
                <a:lnTo>
                  <a:pt x="267935" y="311141"/>
                </a:lnTo>
                <a:lnTo>
                  <a:pt x="227995" y="297272"/>
                </a:lnTo>
                <a:lnTo>
                  <a:pt x="414939" y="50417"/>
                </a:lnTo>
                <a:lnTo>
                  <a:pt x="368342" y="345534"/>
                </a:lnTo>
                <a:close/>
                <a:moveTo>
                  <a:pt x="243527" y="326673"/>
                </a:moveTo>
                <a:lnTo>
                  <a:pt x="206915" y="363285"/>
                </a:lnTo>
                <a:lnTo>
                  <a:pt x="216900" y="317797"/>
                </a:lnTo>
                <a:lnTo>
                  <a:pt x="243527" y="326673"/>
                </a:lnTo>
                <a:lnTo>
                  <a:pt x="243527" y="326673"/>
                </a:lnTo>
                <a:close/>
                <a:moveTo>
                  <a:pt x="199149" y="298382"/>
                </a:moveTo>
                <a:cubicBezTo>
                  <a:pt x="198039" y="299491"/>
                  <a:pt x="197484" y="301156"/>
                  <a:pt x="196930" y="302820"/>
                </a:cubicBezTo>
                <a:lnTo>
                  <a:pt x="195265" y="310031"/>
                </a:lnTo>
                <a:lnTo>
                  <a:pt x="184171" y="360512"/>
                </a:lnTo>
                <a:lnTo>
                  <a:pt x="157544" y="282849"/>
                </a:lnTo>
                <a:lnTo>
                  <a:pt x="365013" y="83146"/>
                </a:lnTo>
                <a:lnTo>
                  <a:pt x="205805" y="290061"/>
                </a:lnTo>
                <a:lnTo>
                  <a:pt x="199149" y="298382"/>
                </a:lnTo>
                <a:close/>
                <a:moveTo>
                  <a:pt x="38831" y="232924"/>
                </a:moveTo>
                <a:lnTo>
                  <a:pt x="363904" y="59847"/>
                </a:lnTo>
                <a:lnTo>
                  <a:pt x="141456" y="267872"/>
                </a:lnTo>
                <a:lnTo>
                  <a:pt x="38831" y="232924"/>
                </a:lnTo>
                <a:close/>
                <a:moveTo>
                  <a:pt x="439347" y="2155"/>
                </a:moveTo>
                <a:cubicBezTo>
                  <a:pt x="436019" y="-618"/>
                  <a:pt x="431026" y="-618"/>
                  <a:pt x="427143" y="1601"/>
                </a:cubicBezTo>
                <a:lnTo>
                  <a:pt x="6102" y="225157"/>
                </a:lnTo>
                <a:cubicBezTo>
                  <a:pt x="2219" y="227376"/>
                  <a:pt x="0" y="231259"/>
                  <a:pt x="0" y="235697"/>
                </a:cubicBezTo>
                <a:cubicBezTo>
                  <a:pt x="0" y="240135"/>
                  <a:pt x="3328" y="244018"/>
                  <a:pt x="7212" y="245128"/>
                </a:cubicBezTo>
                <a:lnTo>
                  <a:pt x="122596" y="284514"/>
                </a:lnTo>
                <a:lnTo>
                  <a:pt x="137019" y="289506"/>
                </a:lnTo>
                <a:lnTo>
                  <a:pt x="140347" y="298937"/>
                </a:lnTo>
                <a:lnTo>
                  <a:pt x="174740" y="402117"/>
                </a:lnTo>
                <a:lnTo>
                  <a:pt x="174740" y="402671"/>
                </a:lnTo>
                <a:lnTo>
                  <a:pt x="174740" y="403226"/>
                </a:lnTo>
                <a:cubicBezTo>
                  <a:pt x="175850" y="406554"/>
                  <a:pt x="179178" y="409328"/>
                  <a:pt x="183061" y="410438"/>
                </a:cubicBezTo>
                <a:cubicBezTo>
                  <a:pt x="186944" y="411547"/>
                  <a:pt x="190828" y="410438"/>
                  <a:pt x="193601" y="407664"/>
                </a:cubicBezTo>
                <a:lnTo>
                  <a:pt x="194156" y="407109"/>
                </a:lnTo>
                <a:lnTo>
                  <a:pt x="197484" y="403781"/>
                </a:lnTo>
                <a:lnTo>
                  <a:pt x="267380" y="334994"/>
                </a:lnTo>
                <a:lnTo>
                  <a:pt x="373889" y="371606"/>
                </a:lnTo>
                <a:cubicBezTo>
                  <a:pt x="377217" y="372716"/>
                  <a:pt x="380546" y="372161"/>
                  <a:pt x="383319" y="370497"/>
                </a:cubicBezTo>
                <a:cubicBezTo>
                  <a:pt x="386093" y="368833"/>
                  <a:pt x="388312" y="366059"/>
                  <a:pt x="388867" y="362731"/>
                </a:cubicBezTo>
                <a:lnTo>
                  <a:pt x="444340" y="13250"/>
                </a:lnTo>
                <a:cubicBezTo>
                  <a:pt x="444894" y="8257"/>
                  <a:pt x="442676" y="4374"/>
                  <a:pt x="439347" y="2155"/>
                </a:cubicBezTo>
                <a:close/>
              </a:path>
            </a:pathLst>
          </a:custGeom>
          <a:solidFill>
            <a:schemeClr val="bg1"/>
          </a:solidFill>
          <a:ln w="5457" cap="flat">
            <a:noFill/>
            <a:prstDash val="solid"/>
            <a:miter/>
          </a:ln>
        </p:spPr>
        <p:txBody>
          <a:bodyPr rtlCol="0" anchor="ctr"/>
          <a:lstStyle/>
          <a:p>
            <a:endParaRPr lang="zh-CN" altLang="en-US">
              <a:cs typeface="+mn-ea"/>
              <a:sym typeface="+mn-lt"/>
            </a:endParaRPr>
          </a:p>
        </p:txBody>
      </p:sp>
    </p:spTree>
    <p:extLst>
      <p:ext uri="{BB962C8B-B14F-4D97-AF65-F5344CB8AC3E}">
        <p14:creationId xmlns:p14="http://schemas.microsoft.com/office/powerpoint/2010/main" val="202011045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标题 32">
            <a:extLst>
              <a:ext uri="{FF2B5EF4-FFF2-40B4-BE49-F238E27FC236}">
                <a16:creationId xmlns:a16="http://schemas.microsoft.com/office/drawing/2014/main" id="{512F16AC-3AB5-40A2-B8DB-4ECC00A64487}"/>
              </a:ext>
            </a:extLst>
          </p:cNvPr>
          <p:cNvSpPr>
            <a:spLocks noGrp="1"/>
          </p:cNvSpPr>
          <p:nvPr>
            <p:ph type="title"/>
          </p:nvPr>
        </p:nvSpPr>
        <p:spPr/>
        <p:txBody>
          <a:bodyPr>
            <a:normAutofit/>
          </a:bodyPr>
          <a:lstStyle/>
          <a:p>
            <a:r>
              <a:rPr lang="zh-CN" altLang="en-US" dirty="0">
                <a:latin typeface="+mn-lt"/>
                <a:ea typeface="+mn-ea"/>
                <a:cs typeface="+mn-ea"/>
                <a:sym typeface="+mn-lt"/>
              </a:rPr>
              <a:t>开发利用</a:t>
            </a:r>
          </a:p>
        </p:txBody>
      </p:sp>
      <p:sp>
        <p:nvSpPr>
          <p:cNvPr id="4" name="Freeform 12">
            <a:extLst>
              <a:ext uri="{FF2B5EF4-FFF2-40B4-BE49-F238E27FC236}">
                <a16:creationId xmlns:a16="http://schemas.microsoft.com/office/drawing/2014/main" id="{95F44DE9-73E4-425D-A859-D4F1C83F20BF}"/>
              </a:ext>
            </a:extLst>
          </p:cNvPr>
          <p:cNvSpPr/>
          <p:nvPr userDrawn="1"/>
        </p:nvSpPr>
        <p:spPr>
          <a:xfrm>
            <a:off x="1888836" y="2650836"/>
            <a:ext cx="8414328" cy="4207164"/>
          </a:xfrm>
          <a:custGeom>
            <a:avLst/>
            <a:gdLst>
              <a:gd name="connsiteX0" fmla="*/ 4613753 w 9227506"/>
              <a:gd name="connsiteY0" fmla="*/ 0 h 4613753"/>
              <a:gd name="connsiteX1" fmla="*/ 9227506 w 9227506"/>
              <a:gd name="connsiteY1" fmla="*/ 4613753 h 4613753"/>
              <a:gd name="connsiteX2" fmla="*/ 0 w 9227506"/>
              <a:gd name="connsiteY2" fmla="*/ 4613753 h 4613753"/>
              <a:gd name="connsiteX3" fmla="*/ 4613753 w 9227506"/>
              <a:gd name="connsiteY3" fmla="*/ 0 h 4613753"/>
            </a:gdLst>
            <a:ahLst/>
            <a:cxnLst>
              <a:cxn ang="0">
                <a:pos x="connsiteX0" y="connsiteY0"/>
              </a:cxn>
              <a:cxn ang="0">
                <a:pos x="connsiteX1" y="connsiteY1"/>
              </a:cxn>
              <a:cxn ang="0">
                <a:pos x="connsiteX2" y="connsiteY2"/>
              </a:cxn>
              <a:cxn ang="0">
                <a:pos x="connsiteX3" y="connsiteY3"/>
              </a:cxn>
            </a:cxnLst>
            <a:rect l="l" t="t" r="r" b="b"/>
            <a:pathLst>
              <a:path w="9227506" h="4613753">
                <a:moveTo>
                  <a:pt x="4613753" y="0"/>
                </a:moveTo>
                <a:cubicBezTo>
                  <a:pt x="7161858" y="0"/>
                  <a:pt x="9227506" y="2065648"/>
                  <a:pt x="9227506" y="4613753"/>
                </a:cubicBezTo>
                <a:lnTo>
                  <a:pt x="0" y="4613753"/>
                </a:lnTo>
                <a:cubicBezTo>
                  <a:pt x="0" y="2065648"/>
                  <a:pt x="2065648" y="0"/>
                  <a:pt x="4613753" y="0"/>
                </a:cubicBezTo>
                <a:close/>
              </a:path>
            </a:pathLst>
          </a:custGeom>
          <a:solidFill>
            <a:schemeClr val="bg1"/>
          </a:solidFill>
          <a:ln>
            <a:solidFill>
              <a:schemeClr val="bg1"/>
            </a:solidFill>
          </a:ln>
          <a:effectLst>
            <a:outerShdw blurRad="317500" dist="38100" dir="16200000" sx="101000" sy="101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5" name="Freeform 13">
            <a:extLst>
              <a:ext uri="{FF2B5EF4-FFF2-40B4-BE49-F238E27FC236}">
                <a16:creationId xmlns:a16="http://schemas.microsoft.com/office/drawing/2014/main" id="{EB5FF6FE-F109-47B0-9C86-795A4E887BD2}"/>
              </a:ext>
            </a:extLst>
          </p:cNvPr>
          <p:cNvSpPr>
            <a:spLocks noChangeAspect="1"/>
          </p:cNvSpPr>
          <p:nvPr userDrawn="1"/>
        </p:nvSpPr>
        <p:spPr>
          <a:xfrm>
            <a:off x="2935095" y="3697095"/>
            <a:ext cx="6321809" cy="3160905"/>
          </a:xfrm>
          <a:custGeom>
            <a:avLst/>
            <a:gdLst>
              <a:gd name="connsiteX0" fmla="*/ 4613753 w 9227506"/>
              <a:gd name="connsiteY0" fmla="*/ 0 h 4613753"/>
              <a:gd name="connsiteX1" fmla="*/ 9227506 w 9227506"/>
              <a:gd name="connsiteY1" fmla="*/ 4613753 h 4613753"/>
              <a:gd name="connsiteX2" fmla="*/ 0 w 9227506"/>
              <a:gd name="connsiteY2" fmla="*/ 4613753 h 4613753"/>
              <a:gd name="connsiteX3" fmla="*/ 4613753 w 9227506"/>
              <a:gd name="connsiteY3" fmla="*/ 0 h 4613753"/>
            </a:gdLst>
            <a:ahLst/>
            <a:cxnLst>
              <a:cxn ang="0">
                <a:pos x="connsiteX0" y="connsiteY0"/>
              </a:cxn>
              <a:cxn ang="0">
                <a:pos x="connsiteX1" y="connsiteY1"/>
              </a:cxn>
              <a:cxn ang="0">
                <a:pos x="connsiteX2" y="connsiteY2"/>
              </a:cxn>
              <a:cxn ang="0">
                <a:pos x="connsiteX3" y="connsiteY3"/>
              </a:cxn>
            </a:cxnLst>
            <a:rect l="l" t="t" r="r" b="b"/>
            <a:pathLst>
              <a:path w="9227506" h="4613753">
                <a:moveTo>
                  <a:pt x="4613753" y="0"/>
                </a:moveTo>
                <a:cubicBezTo>
                  <a:pt x="7161858" y="0"/>
                  <a:pt x="9227506" y="2065648"/>
                  <a:pt x="9227506" y="4613753"/>
                </a:cubicBezTo>
                <a:lnTo>
                  <a:pt x="0" y="4613753"/>
                </a:lnTo>
                <a:cubicBezTo>
                  <a:pt x="0" y="2065648"/>
                  <a:pt x="2065648" y="0"/>
                  <a:pt x="4613753" y="0"/>
                </a:cubicBezTo>
                <a:close/>
              </a:path>
            </a:pathLst>
          </a:custGeom>
          <a:solidFill>
            <a:schemeClr val="bg1"/>
          </a:solidFill>
          <a:ln>
            <a:noFill/>
          </a:ln>
          <a:effectLst>
            <a:outerShdw blurRad="317500" dist="38100" dir="16200000" sx="101000" sy="101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6" name="Freeform 14">
            <a:extLst>
              <a:ext uri="{FF2B5EF4-FFF2-40B4-BE49-F238E27FC236}">
                <a16:creationId xmlns:a16="http://schemas.microsoft.com/office/drawing/2014/main" id="{A1C2B223-319F-480E-BC72-8ED129EA02DD}"/>
              </a:ext>
            </a:extLst>
          </p:cNvPr>
          <p:cNvSpPr>
            <a:spLocks noChangeAspect="1"/>
          </p:cNvSpPr>
          <p:nvPr userDrawn="1"/>
        </p:nvSpPr>
        <p:spPr>
          <a:xfrm>
            <a:off x="3937060" y="4699059"/>
            <a:ext cx="4317880" cy="2158941"/>
          </a:xfrm>
          <a:custGeom>
            <a:avLst/>
            <a:gdLst>
              <a:gd name="connsiteX0" fmla="*/ 4613753 w 9227506"/>
              <a:gd name="connsiteY0" fmla="*/ 0 h 4613753"/>
              <a:gd name="connsiteX1" fmla="*/ 9227506 w 9227506"/>
              <a:gd name="connsiteY1" fmla="*/ 4613753 h 4613753"/>
              <a:gd name="connsiteX2" fmla="*/ 0 w 9227506"/>
              <a:gd name="connsiteY2" fmla="*/ 4613753 h 4613753"/>
              <a:gd name="connsiteX3" fmla="*/ 4613753 w 9227506"/>
              <a:gd name="connsiteY3" fmla="*/ 0 h 4613753"/>
            </a:gdLst>
            <a:ahLst/>
            <a:cxnLst>
              <a:cxn ang="0">
                <a:pos x="connsiteX0" y="connsiteY0"/>
              </a:cxn>
              <a:cxn ang="0">
                <a:pos x="connsiteX1" y="connsiteY1"/>
              </a:cxn>
              <a:cxn ang="0">
                <a:pos x="connsiteX2" y="connsiteY2"/>
              </a:cxn>
              <a:cxn ang="0">
                <a:pos x="connsiteX3" y="connsiteY3"/>
              </a:cxn>
            </a:cxnLst>
            <a:rect l="l" t="t" r="r" b="b"/>
            <a:pathLst>
              <a:path w="9227506" h="4613753">
                <a:moveTo>
                  <a:pt x="4613753" y="0"/>
                </a:moveTo>
                <a:cubicBezTo>
                  <a:pt x="7161858" y="0"/>
                  <a:pt x="9227506" y="2065648"/>
                  <a:pt x="9227506" y="4613753"/>
                </a:cubicBezTo>
                <a:lnTo>
                  <a:pt x="0" y="4613753"/>
                </a:lnTo>
                <a:cubicBezTo>
                  <a:pt x="0" y="2065648"/>
                  <a:pt x="2065648" y="0"/>
                  <a:pt x="4613753" y="0"/>
                </a:cubicBezTo>
                <a:close/>
              </a:path>
            </a:pathLst>
          </a:custGeom>
          <a:solidFill>
            <a:schemeClr val="bg1"/>
          </a:solidFill>
          <a:ln>
            <a:noFill/>
          </a:ln>
          <a:effectLst>
            <a:outerShdw blurRad="317500" dist="38100" dir="16200000" sx="101000" sy="101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7" name="Freeform 15">
            <a:extLst>
              <a:ext uri="{FF2B5EF4-FFF2-40B4-BE49-F238E27FC236}">
                <a16:creationId xmlns:a16="http://schemas.microsoft.com/office/drawing/2014/main" id="{AC00C2A0-5702-4484-9CF1-E13424DC593D}"/>
              </a:ext>
            </a:extLst>
          </p:cNvPr>
          <p:cNvSpPr>
            <a:spLocks noChangeAspect="1"/>
          </p:cNvSpPr>
          <p:nvPr userDrawn="1"/>
        </p:nvSpPr>
        <p:spPr>
          <a:xfrm>
            <a:off x="4754567" y="5516566"/>
            <a:ext cx="2682867" cy="1341434"/>
          </a:xfrm>
          <a:custGeom>
            <a:avLst/>
            <a:gdLst>
              <a:gd name="connsiteX0" fmla="*/ 4613753 w 9227506"/>
              <a:gd name="connsiteY0" fmla="*/ 0 h 4613753"/>
              <a:gd name="connsiteX1" fmla="*/ 9227506 w 9227506"/>
              <a:gd name="connsiteY1" fmla="*/ 4613753 h 4613753"/>
              <a:gd name="connsiteX2" fmla="*/ 0 w 9227506"/>
              <a:gd name="connsiteY2" fmla="*/ 4613753 h 4613753"/>
              <a:gd name="connsiteX3" fmla="*/ 4613753 w 9227506"/>
              <a:gd name="connsiteY3" fmla="*/ 0 h 4613753"/>
            </a:gdLst>
            <a:ahLst/>
            <a:cxnLst>
              <a:cxn ang="0">
                <a:pos x="connsiteX0" y="connsiteY0"/>
              </a:cxn>
              <a:cxn ang="0">
                <a:pos x="connsiteX1" y="connsiteY1"/>
              </a:cxn>
              <a:cxn ang="0">
                <a:pos x="connsiteX2" y="connsiteY2"/>
              </a:cxn>
              <a:cxn ang="0">
                <a:pos x="connsiteX3" y="connsiteY3"/>
              </a:cxn>
            </a:cxnLst>
            <a:rect l="l" t="t" r="r" b="b"/>
            <a:pathLst>
              <a:path w="9227506" h="4613753">
                <a:moveTo>
                  <a:pt x="4613753" y="0"/>
                </a:moveTo>
                <a:cubicBezTo>
                  <a:pt x="7161858" y="0"/>
                  <a:pt x="9227506" y="2065648"/>
                  <a:pt x="9227506" y="4613753"/>
                </a:cubicBezTo>
                <a:lnTo>
                  <a:pt x="0" y="4613753"/>
                </a:lnTo>
                <a:cubicBezTo>
                  <a:pt x="0" y="2065648"/>
                  <a:pt x="2065648" y="0"/>
                  <a:pt x="4613753" y="0"/>
                </a:cubicBezTo>
                <a:close/>
              </a:path>
            </a:pathLst>
          </a:custGeom>
          <a:gradFill>
            <a:gsLst>
              <a:gs pos="0">
                <a:schemeClr val="accent1"/>
              </a:gs>
              <a:gs pos="98000">
                <a:schemeClr val="accent1">
                  <a:lumMod val="75000"/>
                </a:schemeClr>
              </a:gs>
            </a:gsLst>
            <a:lin ang="5400000" scaled="0"/>
          </a:gradFill>
          <a:ln>
            <a:noFill/>
          </a:ln>
          <a:effectLst>
            <a:outerShdw blurRad="317500" dist="38100" dir="16200000" sx="101000" sy="101000"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mn-ea"/>
              <a:sym typeface="+mn-lt"/>
            </a:endParaRPr>
          </a:p>
        </p:txBody>
      </p:sp>
      <p:sp>
        <p:nvSpPr>
          <p:cNvPr id="8" name="文本框 7">
            <a:extLst>
              <a:ext uri="{FF2B5EF4-FFF2-40B4-BE49-F238E27FC236}">
                <a16:creationId xmlns:a16="http://schemas.microsoft.com/office/drawing/2014/main" id="{22A55C9B-3562-4A17-A5C3-6C89786CDFC6}"/>
              </a:ext>
            </a:extLst>
          </p:cNvPr>
          <p:cNvSpPr txBox="1"/>
          <p:nvPr/>
        </p:nvSpPr>
        <p:spPr>
          <a:xfrm>
            <a:off x="785775" y="3497040"/>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明末清初时期</a:t>
            </a:r>
          </a:p>
        </p:txBody>
      </p:sp>
      <p:sp>
        <p:nvSpPr>
          <p:cNvPr id="9" name="文本框 8">
            <a:extLst>
              <a:ext uri="{FF2B5EF4-FFF2-40B4-BE49-F238E27FC236}">
                <a16:creationId xmlns:a16="http://schemas.microsoft.com/office/drawing/2014/main" id="{5225A5C3-F755-4304-9C1E-10A020F7BC94}"/>
              </a:ext>
            </a:extLst>
          </p:cNvPr>
          <p:cNvSpPr txBox="1"/>
          <p:nvPr/>
        </p:nvSpPr>
        <p:spPr>
          <a:xfrm>
            <a:off x="785776" y="4006896"/>
            <a:ext cx="2402267" cy="1029193"/>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10" name="Group 13">
            <a:extLst>
              <a:ext uri="{FF2B5EF4-FFF2-40B4-BE49-F238E27FC236}">
                <a16:creationId xmlns:a16="http://schemas.microsoft.com/office/drawing/2014/main" id="{6968C86A-1D11-49C9-9A7D-20E6EAA45926}"/>
              </a:ext>
            </a:extLst>
          </p:cNvPr>
          <p:cNvGrpSpPr/>
          <p:nvPr/>
        </p:nvGrpSpPr>
        <p:grpSpPr>
          <a:xfrm>
            <a:off x="803818" y="3932940"/>
            <a:ext cx="781511" cy="0"/>
            <a:chOff x="6420047" y="3191256"/>
            <a:chExt cx="587160" cy="0"/>
          </a:xfrm>
        </p:grpSpPr>
        <p:cxnSp>
          <p:nvCxnSpPr>
            <p:cNvPr id="11" name="Straight Connector 14">
              <a:extLst>
                <a:ext uri="{FF2B5EF4-FFF2-40B4-BE49-F238E27FC236}">
                  <a16:creationId xmlns:a16="http://schemas.microsoft.com/office/drawing/2014/main" id="{271F6847-59A3-4D16-BC7B-C95D61D6D9CF}"/>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Straight Connector 15">
              <a:extLst>
                <a:ext uri="{FF2B5EF4-FFF2-40B4-BE49-F238E27FC236}">
                  <a16:creationId xmlns:a16="http://schemas.microsoft.com/office/drawing/2014/main" id="{1397C18D-9D75-4541-A077-91FBAB167E14}"/>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Straight Connector 16">
              <a:extLst>
                <a:ext uri="{FF2B5EF4-FFF2-40B4-BE49-F238E27FC236}">
                  <a16:creationId xmlns:a16="http://schemas.microsoft.com/office/drawing/2014/main" id="{CB4358D9-8E5E-4314-81C8-CED3021BFF7D}"/>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14" name="Oval 15">
            <a:extLst>
              <a:ext uri="{FF2B5EF4-FFF2-40B4-BE49-F238E27FC236}">
                <a16:creationId xmlns:a16="http://schemas.microsoft.com/office/drawing/2014/main" id="{D2FA2DFF-BF6D-40FF-A4E7-89BD21BF8037}"/>
              </a:ext>
            </a:extLst>
          </p:cNvPr>
          <p:cNvSpPr>
            <a:spLocks noChangeAspect="1"/>
          </p:cNvSpPr>
          <p:nvPr/>
        </p:nvSpPr>
        <p:spPr>
          <a:xfrm>
            <a:off x="2937666" y="5588244"/>
            <a:ext cx="449586" cy="449580"/>
          </a:xfrm>
          <a:prstGeom prst="ellipse">
            <a:avLst/>
          </a:prstGeom>
          <a:gradFill>
            <a:gsLst>
              <a:gs pos="0">
                <a:schemeClr val="accent2"/>
              </a:gs>
              <a:gs pos="98000">
                <a:schemeClr val="accent2">
                  <a:lumMod val="75000"/>
                </a:schemeClr>
              </a:gs>
            </a:gsLst>
            <a:lin ang="2700000" scaled="1"/>
          </a:gradFill>
          <a:ln w="50800">
            <a:solidFill>
              <a:schemeClr val="bg1">
                <a:alpha val="50000"/>
              </a:schemeClr>
            </a:solidFill>
          </a:ln>
          <a:effectLst>
            <a:outerShdw blurRad="4572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cs typeface="+mn-ea"/>
                <a:sym typeface="+mn-lt"/>
              </a:rPr>
              <a:t>1</a:t>
            </a:r>
          </a:p>
        </p:txBody>
      </p:sp>
      <p:sp>
        <p:nvSpPr>
          <p:cNvPr id="16" name="文本框 15">
            <a:extLst>
              <a:ext uri="{FF2B5EF4-FFF2-40B4-BE49-F238E27FC236}">
                <a16:creationId xmlns:a16="http://schemas.microsoft.com/office/drawing/2014/main" id="{E9A3255B-1208-4784-87C0-975768C14674}"/>
              </a:ext>
            </a:extLst>
          </p:cNvPr>
          <p:cNvSpPr txBox="1"/>
          <p:nvPr/>
        </p:nvSpPr>
        <p:spPr>
          <a:xfrm>
            <a:off x="9299580" y="3497040"/>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改革开放时期</a:t>
            </a:r>
          </a:p>
        </p:txBody>
      </p:sp>
      <p:sp>
        <p:nvSpPr>
          <p:cNvPr id="17" name="文本框 16">
            <a:extLst>
              <a:ext uri="{FF2B5EF4-FFF2-40B4-BE49-F238E27FC236}">
                <a16:creationId xmlns:a16="http://schemas.microsoft.com/office/drawing/2014/main" id="{F8332A3E-2B9C-423F-B530-4DE52AC64790}"/>
              </a:ext>
            </a:extLst>
          </p:cNvPr>
          <p:cNvSpPr txBox="1"/>
          <p:nvPr/>
        </p:nvSpPr>
        <p:spPr>
          <a:xfrm>
            <a:off x="9299581" y="4006896"/>
            <a:ext cx="2402267" cy="1029193"/>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18" name="Group 13">
            <a:extLst>
              <a:ext uri="{FF2B5EF4-FFF2-40B4-BE49-F238E27FC236}">
                <a16:creationId xmlns:a16="http://schemas.microsoft.com/office/drawing/2014/main" id="{59675DAA-6F45-4D9C-AA80-676ED02A1DC4}"/>
              </a:ext>
            </a:extLst>
          </p:cNvPr>
          <p:cNvGrpSpPr/>
          <p:nvPr/>
        </p:nvGrpSpPr>
        <p:grpSpPr>
          <a:xfrm>
            <a:off x="9317623" y="3932940"/>
            <a:ext cx="781511" cy="0"/>
            <a:chOff x="6420047" y="3191256"/>
            <a:chExt cx="587160" cy="0"/>
          </a:xfrm>
        </p:grpSpPr>
        <p:cxnSp>
          <p:nvCxnSpPr>
            <p:cNvPr id="19" name="Straight Connector 14">
              <a:extLst>
                <a:ext uri="{FF2B5EF4-FFF2-40B4-BE49-F238E27FC236}">
                  <a16:creationId xmlns:a16="http://schemas.microsoft.com/office/drawing/2014/main" id="{4245E3B7-9395-421C-A4C1-5CECFE60B0B5}"/>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0" name="Straight Connector 15">
              <a:extLst>
                <a:ext uri="{FF2B5EF4-FFF2-40B4-BE49-F238E27FC236}">
                  <a16:creationId xmlns:a16="http://schemas.microsoft.com/office/drawing/2014/main" id="{FE338575-4875-42FF-9E79-4A0E8B072C8F}"/>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 name="Straight Connector 16">
              <a:extLst>
                <a:ext uri="{FF2B5EF4-FFF2-40B4-BE49-F238E27FC236}">
                  <a16:creationId xmlns:a16="http://schemas.microsoft.com/office/drawing/2014/main" id="{10FCD159-836A-47A9-BC03-2063CCD268DA}"/>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2" name="Oval 15">
            <a:extLst>
              <a:ext uri="{FF2B5EF4-FFF2-40B4-BE49-F238E27FC236}">
                <a16:creationId xmlns:a16="http://schemas.microsoft.com/office/drawing/2014/main" id="{AC07EDAC-F64E-4078-9E47-A1AA339033CC}"/>
              </a:ext>
            </a:extLst>
          </p:cNvPr>
          <p:cNvSpPr>
            <a:spLocks noChangeAspect="1"/>
          </p:cNvSpPr>
          <p:nvPr/>
        </p:nvSpPr>
        <p:spPr>
          <a:xfrm>
            <a:off x="8829341" y="5588244"/>
            <a:ext cx="449586" cy="449580"/>
          </a:xfrm>
          <a:prstGeom prst="ellipse">
            <a:avLst/>
          </a:prstGeom>
          <a:gradFill>
            <a:gsLst>
              <a:gs pos="0">
                <a:schemeClr val="accent2"/>
              </a:gs>
              <a:gs pos="98000">
                <a:schemeClr val="accent2">
                  <a:lumMod val="75000"/>
                </a:schemeClr>
              </a:gs>
            </a:gsLst>
            <a:lin ang="2700000" scaled="1"/>
          </a:gradFill>
          <a:ln w="50800">
            <a:solidFill>
              <a:schemeClr val="bg1">
                <a:alpha val="50000"/>
              </a:schemeClr>
            </a:solidFill>
          </a:ln>
          <a:effectLst>
            <a:outerShdw blurRad="4572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cs typeface="+mn-ea"/>
                <a:sym typeface="+mn-lt"/>
              </a:rPr>
              <a:t>3</a:t>
            </a:r>
          </a:p>
        </p:txBody>
      </p:sp>
      <p:sp>
        <p:nvSpPr>
          <p:cNvPr id="23" name="Oval 15">
            <a:extLst>
              <a:ext uri="{FF2B5EF4-FFF2-40B4-BE49-F238E27FC236}">
                <a16:creationId xmlns:a16="http://schemas.microsoft.com/office/drawing/2014/main" id="{C5D52282-AEF7-4EBE-9B50-F0D5F62486B2}"/>
              </a:ext>
            </a:extLst>
          </p:cNvPr>
          <p:cNvSpPr>
            <a:spLocks noChangeAspect="1"/>
          </p:cNvSpPr>
          <p:nvPr/>
        </p:nvSpPr>
        <p:spPr>
          <a:xfrm>
            <a:off x="5852360" y="3503486"/>
            <a:ext cx="449586" cy="449580"/>
          </a:xfrm>
          <a:prstGeom prst="ellipse">
            <a:avLst/>
          </a:prstGeom>
          <a:gradFill>
            <a:gsLst>
              <a:gs pos="0">
                <a:schemeClr val="accent2"/>
              </a:gs>
              <a:gs pos="98000">
                <a:schemeClr val="accent2">
                  <a:lumMod val="75000"/>
                </a:schemeClr>
              </a:gs>
            </a:gsLst>
            <a:lin ang="2700000" scaled="1"/>
          </a:gradFill>
          <a:ln w="50800">
            <a:solidFill>
              <a:schemeClr val="bg1">
                <a:alpha val="50000"/>
              </a:schemeClr>
            </a:solidFill>
          </a:ln>
          <a:effectLst>
            <a:outerShdw blurRad="4572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cs typeface="+mn-ea"/>
                <a:sym typeface="+mn-lt"/>
              </a:rPr>
              <a:t>2</a:t>
            </a:r>
          </a:p>
        </p:txBody>
      </p:sp>
      <p:sp>
        <p:nvSpPr>
          <p:cNvPr id="24" name="文本框 23">
            <a:extLst>
              <a:ext uri="{FF2B5EF4-FFF2-40B4-BE49-F238E27FC236}">
                <a16:creationId xmlns:a16="http://schemas.microsoft.com/office/drawing/2014/main" id="{3D20F7DF-3B3D-4645-B5C8-20364F34A553}"/>
              </a:ext>
            </a:extLst>
          </p:cNvPr>
          <p:cNvSpPr txBox="1"/>
          <p:nvPr/>
        </p:nvSpPr>
        <p:spPr>
          <a:xfrm>
            <a:off x="5241920" y="1532315"/>
            <a:ext cx="1708160" cy="400110"/>
          </a:xfrm>
          <a:prstGeom prst="rect">
            <a:avLst/>
          </a:prstGeom>
          <a:noFill/>
        </p:spPr>
        <p:txBody>
          <a:bodyPr wrap="none" lIns="0" rtlCol="0">
            <a:spAutoFit/>
          </a:bodyPr>
          <a:lstStyle/>
          <a:p>
            <a:pPr algn="ctr"/>
            <a:r>
              <a:rPr lang="zh-CN" altLang="en-US" sz="2000" spc="100" dirty="0">
                <a:solidFill>
                  <a:schemeClr val="tx1">
                    <a:lumMod val="65000"/>
                    <a:lumOff val="35000"/>
                  </a:schemeClr>
                </a:solidFill>
                <a:cs typeface="+mn-ea"/>
                <a:sym typeface="+mn-lt"/>
              </a:rPr>
              <a:t>民国时期时期</a:t>
            </a:r>
          </a:p>
        </p:txBody>
      </p:sp>
      <p:sp>
        <p:nvSpPr>
          <p:cNvPr id="25" name="文本框 24">
            <a:extLst>
              <a:ext uri="{FF2B5EF4-FFF2-40B4-BE49-F238E27FC236}">
                <a16:creationId xmlns:a16="http://schemas.microsoft.com/office/drawing/2014/main" id="{9531D19E-31C4-4AF0-A2A3-110C9A2CD2B2}"/>
              </a:ext>
            </a:extLst>
          </p:cNvPr>
          <p:cNvSpPr txBox="1"/>
          <p:nvPr/>
        </p:nvSpPr>
        <p:spPr>
          <a:xfrm>
            <a:off x="4338811" y="2042171"/>
            <a:ext cx="3514378" cy="709105"/>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grpSp>
        <p:nvGrpSpPr>
          <p:cNvPr id="26" name="Group 13">
            <a:extLst>
              <a:ext uri="{FF2B5EF4-FFF2-40B4-BE49-F238E27FC236}">
                <a16:creationId xmlns:a16="http://schemas.microsoft.com/office/drawing/2014/main" id="{FA701C41-E423-4A21-9DD5-E709C18B4371}"/>
              </a:ext>
            </a:extLst>
          </p:cNvPr>
          <p:cNvGrpSpPr/>
          <p:nvPr/>
        </p:nvGrpSpPr>
        <p:grpSpPr>
          <a:xfrm>
            <a:off x="5705245" y="1968215"/>
            <a:ext cx="781511" cy="0"/>
            <a:chOff x="6420047" y="3191256"/>
            <a:chExt cx="587160" cy="0"/>
          </a:xfrm>
        </p:grpSpPr>
        <p:cxnSp>
          <p:nvCxnSpPr>
            <p:cNvPr id="27" name="Straight Connector 14">
              <a:extLst>
                <a:ext uri="{FF2B5EF4-FFF2-40B4-BE49-F238E27FC236}">
                  <a16:creationId xmlns:a16="http://schemas.microsoft.com/office/drawing/2014/main" id="{3E1F76EE-BBF7-44C5-B797-6AFF2DFB38ED}"/>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8" name="Straight Connector 15">
              <a:extLst>
                <a:ext uri="{FF2B5EF4-FFF2-40B4-BE49-F238E27FC236}">
                  <a16:creationId xmlns:a16="http://schemas.microsoft.com/office/drawing/2014/main" id="{50626CC7-C0E8-4D6C-A8C5-E7980B53C381}"/>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9" name="Straight Connector 16">
              <a:extLst>
                <a:ext uri="{FF2B5EF4-FFF2-40B4-BE49-F238E27FC236}">
                  <a16:creationId xmlns:a16="http://schemas.microsoft.com/office/drawing/2014/main" id="{EC98D8F8-8461-41DC-A144-156057C3B880}"/>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31" name="文本框 30">
            <a:extLst>
              <a:ext uri="{FF2B5EF4-FFF2-40B4-BE49-F238E27FC236}">
                <a16:creationId xmlns:a16="http://schemas.microsoft.com/office/drawing/2014/main" id="{395ADAC3-2B76-443C-B47E-E0B9441C7FA3}"/>
              </a:ext>
            </a:extLst>
          </p:cNvPr>
          <p:cNvSpPr txBox="1"/>
          <p:nvPr/>
        </p:nvSpPr>
        <p:spPr>
          <a:xfrm>
            <a:off x="5306041" y="5893300"/>
            <a:ext cx="1579920" cy="523220"/>
          </a:xfrm>
          <a:prstGeom prst="rect">
            <a:avLst/>
          </a:prstGeom>
          <a:noFill/>
        </p:spPr>
        <p:txBody>
          <a:bodyPr wrap="none" lIns="0" rtlCol="0">
            <a:spAutoFit/>
          </a:bodyPr>
          <a:lstStyle/>
          <a:p>
            <a:pPr algn="ctr"/>
            <a:r>
              <a:rPr lang="zh-CN" altLang="en-US" sz="2800" spc="100" dirty="0">
                <a:solidFill>
                  <a:schemeClr val="bg1"/>
                </a:solidFill>
                <a:cs typeface="+mn-ea"/>
                <a:sym typeface="+mn-lt"/>
              </a:rPr>
              <a:t>开发历程</a:t>
            </a:r>
          </a:p>
        </p:txBody>
      </p:sp>
      <p:grpSp>
        <p:nvGrpSpPr>
          <p:cNvPr id="87" name="组合 86">
            <a:extLst>
              <a:ext uri="{FF2B5EF4-FFF2-40B4-BE49-F238E27FC236}">
                <a16:creationId xmlns:a16="http://schemas.microsoft.com/office/drawing/2014/main" id="{E38C08AB-EEEE-4CBA-9CF4-4F56D020E89A}"/>
              </a:ext>
            </a:extLst>
          </p:cNvPr>
          <p:cNvGrpSpPr/>
          <p:nvPr/>
        </p:nvGrpSpPr>
        <p:grpSpPr>
          <a:xfrm>
            <a:off x="3131187" y="3966519"/>
            <a:ext cx="5929626" cy="5912758"/>
            <a:chOff x="4128450" y="5000176"/>
            <a:chExt cx="3856414" cy="3845444"/>
          </a:xfrm>
        </p:grpSpPr>
        <p:sp>
          <p:nvSpPr>
            <p:cNvPr id="85" name="弧形 84">
              <a:extLst>
                <a:ext uri="{FF2B5EF4-FFF2-40B4-BE49-F238E27FC236}">
                  <a16:creationId xmlns:a16="http://schemas.microsoft.com/office/drawing/2014/main" id="{B2BE9666-A5BB-4B58-A76C-979D17F3E1DE}"/>
                </a:ext>
              </a:extLst>
            </p:cNvPr>
            <p:cNvSpPr/>
            <p:nvPr/>
          </p:nvSpPr>
          <p:spPr>
            <a:xfrm>
              <a:off x="4128450" y="5000183"/>
              <a:ext cx="3845444" cy="3845430"/>
            </a:xfrm>
            <a:prstGeom prst="arc">
              <a:avLst>
                <a:gd name="adj1" fmla="val 12819829"/>
                <a:gd name="adj2" fmla="val 15453675"/>
              </a:avLst>
            </a:prstGeom>
            <a:ln w="25400">
              <a:solidFill>
                <a:schemeClr val="accent1">
                  <a:lumMod val="20000"/>
                  <a:lumOff val="80000"/>
                </a:schemeClr>
              </a:solidFill>
              <a:prstDash val="lg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cs typeface="+mn-ea"/>
                <a:sym typeface="+mn-lt"/>
              </a:endParaRPr>
            </a:p>
          </p:txBody>
        </p:sp>
        <p:sp>
          <p:nvSpPr>
            <p:cNvPr id="86" name="弧形 85">
              <a:extLst>
                <a:ext uri="{FF2B5EF4-FFF2-40B4-BE49-F238E27FC236}">
                  <a16:creationId xmlns:a16="http://schemas.microsoft.com/office/drawing/2014/main" id="{22877C6C-3BAB-492C-84AA-7DDFCC34649C}"/>
                </a:ext>
              </a:extLst>
            </p:cNvPr>
            <p:cNvSpPr/>
            <p:nvPr/>
          </p:nvSpPr>
          <p:spPr>
            <a:xfrm rot="4241501">
              <a:off x="4139427" y="5000183"/>
              <a:ext cx="3845444" cy="3845430"/>
            </a:xfrm>
            <a:prstGeom prst="arc">
              <a:avLst>
                <a:gd name="adj1" fmla="val 12819829"/>
                <a:gd name="adj2" fmla="val 15453675"/>
              </a:avLst>
            </a:prstGeom>
            <a:ln w="25400">
              <a:solidFill>
                <a:schemeClr val="accent1">
                  <a:lumMod val="20000"/>
                  <a:lumOff val="80000"/>
                </a:schemeClr>
              </a:solidFill>
              <a:prstDash val="lg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cs typeface="+mn-ea"/>
                <a:sym typeface="+mn-lt"/>
              </a:endParaRPr>
            </a:p>
          </p:txBody>
        </p:sp>
      </p:grpSp>
    </p:spTree>
    <p:extLst>
      <p:ext uri="{BB962C8B-B14F-4D97-AF65-F5344CB8AC3E}">
        <p14:creationId xmlns:p14="http://schemas.microsoft.com/office/powerpoint/2010/main" val="1351614502"/>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24427B8-E076-49B8-8D2C-A5AAE1A5AB12}"/>
              </a:ext>
            </a:extLst>
          </p:cNvPr>
          <p:cNvSpPr>
            <a:spLocks noGrp="1"/>
          </p:cNvSpPr>
          <p:nvPr>
            <p:ph type="title"/>
          </p:nvPr>
        </p:nvSpPr>
        <p:spPr/>
        <p:txBody>
          <a:bodyPr>
            <a:normAutofit/>
          </a:bodyPr>
          <a:lstStyle/>
          <a:p>
            <a:r>
              <a:rPr lang="zh-CN" altLang="en-US" dirty="0">
                <a:latin typeface="+mn-lt"/>
                <a:ea typeface="+mn-ea"/>
                <a:cs typeface="+mn-ea"/>
                <a:sym typeface="+mn-lt"/>
              </a:rPr>
              <a:t>地形地貌</a:t>
            </a:r>
          </a:p>
        </p:txBody>
      </p:sp>
      <p:grpSp>
        <p:nvGrpSpPr>
          <p:cNvPr id="3" name="Group 69">
            <a:extLst>
              <a:ext uri="{FF2B5EF4-FFF2-40B4-BE49-F238E27FC236}">
                <a16:creationId xmlns:a16="http://schemas.microsoft.com/office/drawing/2014/main" id="{4D86A2A1-67BE-4D12-8313-44372DF9F8C7}"/>
              </a:ext>
            </a:extLst>
          </p:cNvPr>
          <p:cNvGrpSpPr/>
          <p:nvPr/>
        </p:nvGrpSpPr>
        <p:grpSpPr>
          <a:xfrm>
            <a:off x="4233461" y="2368722"/>
            <a:ext cx="3321437" cy="3324269"/>
            <a:chOff x="4751522" y="2371123"/>
            <a:chExt cx="3321437" cy="3324269"/>
          </a:xfrm>
        </p:grpSpPr>
        <p:sp>
          <p:nvSpPr>
            <p:cNvPr id="4" name="Freeform 5">
              <a:extLst>
                <a:ext uri="{FF2B5EF4-FFF2-40B4-BE49-F238E27FC236}">
                  <a16:creationId xmlns:a16="http://schemas.microsoft.com/office/drawing/2014/main" id="{9676E7C7-1495-4FF4-AD62-8CD43E6BFDD1}"/>
                </a:ext>
              </a:extLst>
            </p:cNvPr>
            <p:cNvSpPr>
              <a:spLocks/>
            </p:cNvSpPr>
            <p:nvPr/>
          </p:nvSpPr>
          <p:spPr bwMode="auto">
            <a:xfrm rot="18968595">
              <a:off x="6158514" y="2392751"/>
              <a:ext cx="1914445" cy="1911652"/>
            </a:xfrm>
            <a:custGeom>
              <a:avLst/>
              <a:gdLst>
                <a:gd name="T0" fmla="*/ 1288 w 8229"/>
                <a:gd name="T1" fmla="*/ 7829 h 8212"/>
                <a:gd name="T2" fmla="*/ 1703 w 8229"/>
                <a:gd name="T3" fmla="*/ 7762 h 8212"/>
                <a:gd name="T4" fmla="*/ 1986 w 8229"/>
                <a:gd name="T5" fmla="*/ 7532 h 8212"/>
                <a:gd name="T6" fmla="*/ 2165 w 8229"/>
                <a:gd name="T7" fmla="*/ 7135 h 8212"/>
                <a:gd name="T8" fmla="*/ 2362 w 8229"/>
                <a:gd name="T9" fmla="*/ 6728 h 8212"/>
                <a:gd name="T10" fmla="*/ 2549 w 8229"/>
                <a:gd name="T11" fmla="*/ 6605 h 8212"/>
                <a:gd name="T12" fmla="*/ 2784 w 8229"/>
                <a:gd name="T13" fmla="*/ 6610 h 8212"/>
                <a:gd name="T14" fmla="*/ 3226 w 8229"/>
                <a:gd name="T15" fmla="*/ 6968 h 8212"/>
                <a:gd name="T16" fmla="*/ 4111 w 8229"/>
                <a:gd name="T17" fmla="*/ 8212 h 8212"/>
                <a:gd name="T18" fmla="*/ 4831 w 8229"/>
                <a:gd name="T19" fmla="*/ 7179 h 8212"/>
                <a:gd name="T20" fmla="*/ 5210 w 8229"/>
                <a:gd name="T21" fmla="*/ 6869 h 8212"/>
                <a:gd name="T22" fmla="*/ 5483 w 8229"/>
                <a:gd name="T23" fmla="*/ 6851 h 8212"/>
                <a:gd name="T24" fmla="*/ 5768 w 8229"/>
                <a:gd name="T25" fmla="*/ 6979 h 8212"/>
                <a:gd name="T26" fmla="*/ 6126 w 8229"/>
                <a:gd name="T27" fmla="*/ 7396 h 8212"/>
                <a:gd name="T28" fmla="*/ 6676 w 8229"/>
                <a:gd name="T29" fmla="*/ 7944 h 8212"/>
                <a:gd name="T30" fmla="*/ 7060 w 8229"/>
                <a:gd name="T31" fmla="*/ 7979 h 8212"/>
                <a:gd name="T32" fmla="*/ 7473 w 8229"/>
                <a:gd name="T33" fmla="*/ 7726 h 8212"/>
                <a:gd name="T34" fmla="*/ 7758 w 8229"/>
                <a:gd name="T35" fmla="*/ 7221 h 8212"/>
                <a:gd name="T36" fmla="*/ 7751 w 8229"/>
                <a:gd name="T37" fmla="*/ 6588 h 8212"/>
                <a:gd name="T38" fmla="*/ 7402 w 8229"/>
                <a:gd name="T39" fmla="*/ 6212 h 8212"/>
                <a:gd name="T40" fmla="*/ 6846 w 8229"/>
                <a:gd name="T41" fmla="*/ 5974 h 8212"/>
                <a:gd name="T42" fmla="*/ 6573 w 8229"/>
                <a:gd name="T43" fmla="*/ 5679 h 8212"/>
                <a:gd name="T44" fmla="*/ 6608 w 8229"/>
                <a:gd name="T45" fmla="*/ 5402 h 8212"/>
                <a:gd name="T46" fmla="*/ 6804 w 8229"/>
                <a:gd name="T47" fmla="*/ 5135 h 8212"/>
                <a:gd name="T48" fmla="*/ 7875 w 8229"/>
                <a:gd name="T49" fmla="*/ 4334 h 8212"/>
                <a:gd name="T50" fmla="*/ 7588 w 8229"/>
                <a:gd name="T51" fmla="*/ 3170 h 8212"/>
                <a:gd name="T52" fmla="*/ 7020 w 8229"/>
                <a:gd name="T53" fmla="*/ 2555 h 8212"/>
                <a:gd name="T54" fmla="*/ 6768 w 8229"/>
                <a:gd name="T55" fmla="*/ 2545 h 8212"/>
                <a:gd name="T56" fmla="*/ 6548 w 8229"/>
                <a:gd name="T57" fmla="*/ 2917 h 8212"/>
                <a:gd name="T58" fmla="*/ 6351 w 8229"/>
                <a:gd name="T59" fmla="*/ 3363 h 8212"/>
                <a:gd name="T60" fmla="*/ 6023 w 8229"/>
                <a:gd name="T61" fmla="*/ 3660 h 8212"/>
                <a:gd name="T62" fmla="*/ 5566 w 8229"/>
                <a:gd name="T63" fmla="*/ 3759 h 8212"/>
                <a:gd name="T64" fmla="*/ 5184 w 8229"/>
                <a:gd name="T65" fmla="*/ 3700 h 8212"/>
                <a:gd name="T66" fmla="*/ 4584 w 8229"/>
                <a:gd name="T67" fmla="*/ 3327 h 8212"/>
                <a:gd name="T68" fmla="*/ 4325 w 8229"/>
                <a:gd name="T69" fmla="*/ 2706 h 8212"/>
                <a:gd name="T70" fmla="*/ 4518 w 8229"/>
                <a:gd name="T71" fmla="*/ 2242 h 8212"/>
                <a:gd name="T72" fmla="*/ 5262 w 8229"/>
                <a:gd name="T73" fmla="*/ 1597 h 8212"/>
                <a:gd name="T74" fmla="*/ 5476 w 8229"/>
                <a:gd name="T75" fmla="*/ 1238 h 8212"/>
                <a:gd name="T76" fmla="*/ 5360 w 8229"/>
                <a:gd name="T77" fmla="*/ 889 h 8212"/>
                <a:gd name="T78" fmla="*/ 4487 w 8229"/>
                <a:gd name="T79" fmla="*/ 239 h 8212"/>
                <a:gd name="T80" fmla="*/ 3243 w 8229"/>
                <a:gd name="T81" fmla="*/ 592 h 8212"/>
                <a:gd name="T82" fmla="*/ 2537 w 8229"/>
                <a:gd name="T83" fmla="*/ 1228 h 8212"/>
                <a:gd name="T84" fmla="*/ 2512 w 8229"/>
                <a:gd name="T85" fmla="*/ 1450 h 8212"/>
                <a:gd name="T86" fmla="*/ 2744 w 8229"/>
                <a:gd name="T87" fmla="*/ 1637 h 8212"/>
                <a:gd name="T88" fmla="*/ 3263 w 8229"/>
                <a:gd name="T89" fmla="*/ 1860 h 8212"/>
                <a:gd name="T90" fmla="*/ 3683 w 8229"/>
                <a:gd name="T91" fmla="*/ 2341 h 8212"/>
                <a:gd name="T92" fmla="*/ 3674 w 8229"/>
                <a:gd name="T93" fmla="*/ 3088 h 8212"/>
                <a:gd name="T94" fmla="*/ 3330 w 8229"/>
                <a:gd name="T95" fmla="*/ 3648 h 8212"/>
                <a:gd name="T96" fmla="*/ 2838 w 8229"/>
                <a:gd name="T97" fmla="*/ 3916 h 8212"/>
                <a:gd name="T98" fmla="*/ 2368 w 8229"/>
                <a:gd name="T99" fmla="*/ 3844 h 8212"/>
                <a:gd name="T100" fmla="*/ 1822 w 8229"/>
                <a:gd name="T101" fmla="*/ 3305 h 8212"/>
                <a:gd name="T102" fmla="*/ 1337 w 8229"/>
                <a:gd name="T103" fmla="*/ 2808 h 8212"/>
                <a:gd name="T104" fmla="*/ 1063 w 8229"/>
                <a:gd name="T105" fmla="*/ 2786 h 8212"/>
                <a:gd name="T106" fmla="*/ 630 w 8229"/>
                <a:gd name="T107" fmla="*/ 3188 h 8212"/>
                <a:gd name="T108" fmla="*/ 147 w 8229"/>
                <a:gd name="T109" fmla="*/ 4203 h 8212"/>
                <a:gd name="T110" fmla="*/ 1171 w 8229"/>
                <a:gd name="T111" fmla="*/ 4933 h 8212"/>
                <a:gd name="T112" fmla="*/ 1383 w 8229"/>
                <a:gd name="T113" fmla="*/ 5242 h 8212"/>
                <a:gd name="T114" fmla="*/ 1398 w 8229"/>
                <a:gd name="T115" fmla="*/ 5517 h 8212"/>
                <a:gd name="T116" fmla="*/ 1269 w 8229"/>
                <a:gd name="T117" fmla="*/ 5797 h 8212"/>
                <a:gd name="T118" fmla="*/ 855 w 8229"/>
                <a:gd name="T119" fmla="*/ 6153 h 8212"/>
                <a:gd name="T120" fmla="*/ 307 w 8229"/>
                <a:gd name="T121" fmla="*/ 6702 h 8212"/>
                <a:gd name="T122" fmla="*/ 306 w 8229"/>
                <a:gd name="T123" fmla="*/ 7192 h 8212"/>
                <a:gd name="T124" fmla="*/ 726 w 8229"/>
                <a:gd name="T125" fmla="*/ 7654 h 8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29" h="8212">
                  <a:moveTo>
                    <a:pt x="895" y="7740"/>
                  </a:moveTo>
                  <a:lnTo>
                    <a:pt x="922" y="7750"/>
                  </a:lnTo>
                  <a:lnTo>
                    <a:pt x="950" y="7760"/>
                  </a:lnTo>
                  <a:lnTo>
                    <a:pt x="978" y="7770"/>
                  </a:lnTo>
                  <a:lnTo>
                    <a:pt x="1005" y="7779"/>
                  </a:lnTo>
                  <a:lnTo>
                    <a:pt x="1033" y="7787"/>
                  </a:lnTo>
                  <a:lnTo>
                    <a:pt x="1061" y="7795"/>
                  </a:lnTo>
                  <a:lnTo>
                    <a:pt x="1090" y="7801"/>
                  </a:lnTo>
                  <a:lnTo>
                    <a:pt x="1118" y="7807"/>
                  </a:lnTo>
                  <a:lnTo>
                    <a:pt x="1147" y="7814"/>
                  </a:lnTo>
                  <a:lnTo>
                    <a:pt x="1175" y="7818"/>
                  </a:lnTo>
                  <a:lnTo>
                    <a:pt x="1204" y="7822"/>
                  </a:lnTo>
                  <a:lnTo>
                    <a:pt x="1232" y="7825"/>
                  </a:lnTo>
                  <a:lnTo>
                    <a:pt x="1260" y="7827"/>
                  </a:lnTo>
                  <a:lnTo>
                    <a:pt x="1288" y="7829"/>
                  </a:lnTo>
                  <a:lnTo>
                    <a:pt x="1316" y="7830"/>
                  </a:lnTo>
                  <a:lnTo>
                    <a:pt x="1344" y="7831"/>
                  </a:lnTo>
                  <a:lnTo>
                    <a:pt x="1375" y="7830"/>
                  </a:lnTo>
                  <a:lnTo>
                    <a:pt x="1405" y="7829"/>
                  </a:lnTo>
                  <a:lnTo>
                    <a:pt x="1434" y="7827"/>
                  </a:lnTo>
                  <a:lnTo>
                    <a:pt x="1463" y="7824"/>
                  </a:lnTo>
                  <a:lnTo>
                    <a:pt x="1491" y="7821"/>
                  </a:lnTo>
                  <a:lnTo>
                    <a:pt x="1520" y="7816"/>
                  </a:lnTo>
                  <a:lnTo>
                    <a:pt x="1548" y="7810"/>
                  </a:lnTo>
                  <a:lnTo>
                    <a:pt x="1575" y="7804"/>
                  </a:lnTo>
                  <a:lnTo>
                    <a:pt x="1602" y="7797"/>
                  </a:lnTo>
                  <a:lnTo>
                    <a:pt x="1628" y="7790"/>
                  </a:lnTo>
                  <a:lnTo>
                    <a:pt x="1654" y="7781"/>
                  </a:lnTo>
                  <a:lnTo>
                    <a:pt x="1679" y="7772"/>
                  </a:lnTo>
                  <a:lnTo>
                    <a:pt x="1703" y="7762"/>
                  </a:lnTo>
                  <a:lnTo>
                    <a:pt x="1727" y="7751"/>
                  </a:lnTo>
                  <a:lnTo>
                    <a:pt x="1750" y="7741"/>
                  </a:lnTo>
                  <a:lnTo>
                    <a:pt x="1772" y="7728"/>
                  </a:lnTo>
                  <a:lnTo>
                    <a:pt x="1794" y="7716"/>
                  </a:lnTo>
                  <a:lnTo>
                    <a:pt x="1815" y="7702"/>
                  </a:lnTo>
                  <a:lnTo>
                    <a:pt x="1836" y="7687"/>
                  </a:lnTo>
                  <a:lnTo>
                    <a:pt x="1856" y="7673"/>
                  </a:lnTo>
                  <a:lnTo>
                    <a:pt x="1875" y="7657"/>
                  </a:lnTo>
                  <a:lnTo>
                    <a:pt x="1893" y="7641"/>
                  </a:lnTo>
                  <a:lnTo>
                    <a:pt x="1911" y="7625"/>
                  </a:lnTo>
                  <a:lnTo>
                    <a:pt x="1928" y="7607"/>
                  </a:lnTo>
                  <a:lnTo>
                    <a:pt x="1943" y="7589"/>
                  </a:lnTo>
                  <a:lnTo>
                    <a:pt x="1958" y="7572"/>
                  </a:lnTo>
                  <a:lnTo>
                    <a:pt x="1972" y="7552"/>
                  </a:lnTo>
                  <a:lnTo>
                    <a:pt x="1986" y="7532"/>
                  </a:lnTo>
                  <a:lnTo>
                    <a:pt x="1998" y="7512"/>
                  </a:lnTo>
                  <a:lnTo>
                    <a:pt x="2010" y="7491"/>
                  </a:lnTo>
                  <a:lnTo>
                    <a:pt x="2020" y="7471"/>
                  </a:lnTo>
                  <a:lnTo>
                    <a:pt x="2030" y="7449"/>
                  </a:lnTo>
                  <a:lnTo>
                    <a:pt x="2037" y="7430"/>
                  </a:lnTo>
                  <a:lnTo>
                    <a:pt x="2045" y="7411"/>
                  </a:lnTo>
                  <a:lnTo>
                    <a:pt x="2054" y="7390"/>
                  </a:lnTo>
                  <a:lnTo>
                    <a:pt x="2064" y="7368"/>
                  </a:lnTo>
                  <a:lnTo>
                    <a:pt x="2073" y="7344"/>
                  </a:lnTo>
                  <a:lnTo>
                    <a:pt x="2084" y="7320"/>
                  </a:lnTo>
                  <a:lnTo>
                    <a:pt x="2095" y="7295"/>
                  </a:lnTo>
                  <a:lnTo>
                    <a:pt x="2107" y="7269"/>
                  </a:lnTo>
                  <a:lnTo>
                    <a:pt x="2126" y="7227"/>
                  </a:lnTo>
                  <a:lnTo>
                    <a:pt x="2144" y="7182"/>
                  </a:lnTo>
                  <a:lnTo>
                    <a:pt x="2165" y="7135"/>
                  </a:lnTo>
                  <a:lnTo>
                    <a:pt x="2186" y="7086"/>
                  </a:lnTo>
                  <a:lnTo>
                    <a:pt x="2208" y="7035"/>
                  </a:lnTo>
                  <a:lnTo>
                    <a:pt x="2230" y="6983"/>
                  </a:lnTo>
                  <a:lnTo>
                    <a:pt x="2253" y="6928"/>
                  </a:lnTo>
                  <a:lnTo>
                    <a:pt x="2275" y="6873"/>
                  </a:lnTo>
                  <a:lnTo>
                    <a:pt x="2283" y="6856"/>
                  </a:lnTo>
                  <a:lnTo>
                    <a:pt x="2290" y="6840"/>
                  </a:lnTo>
                  <a:lnTo>
                    <a:pt x="2297" y="6824"/>
                  </a:lnTo>
                  <a:lnTo>
                    <a:pt x="2306" y="6809"/>
                  </a:lnTo>
                  <a:lnTo>
                    <a:pt x="2314" y="6795"/>
                  </a:lnTo>
                  <a:lnTo>
                    <a:pt x="2323" y="6780"/>
                  </a:lnTo>
                  <a:lnTo>
                    <a:pt x="2333" y="6767"/>
                  </a:lnTo>
                  <a:lnTo>
                    <a:pt x="2342" y="6753"/>
                  </a:lnTo>
                  <a:lnTo>
                    <a:pt x="2351" y="6741"/>
                  </a:lnTo>
                  <a:lnTo>
                    <a:pt x="2362" y="6728"/>
                  </a:lnTo>
                  <a:lnTo>
                    <a:pt x="2372" y="6717"/>
                  </a:lnTo>
                  <a:lnTo>
                    <a:pt x="2384" y="6705"/>
                  </a:lnTo>
                  <a:lnTo>
                    <a:pt x="2394" y="6694"/>
                  </a:lnTo>
                  <a:lnTo>
                    <a:pt x="2406" y="6683"/>
                  </a:lnTo>
                  <a:lnTo>
                    <a:pt x="2417" y="6674"/>
                  </a:lnTo>
                  <a:lnTo>
                    <a:pt x="2430" y="6665"/>
                  </a:lnTo>
                  <a:lnTo>
                    <a:pt x="2442" y="6656"/>
                  </a:lnTo>
                  <a:lnTo>
                    <a:pt x="2455" y="6648"/>
                  </a:lnTo>
                  <a:lnTo>
                    <a:pt x="2467" y="6640"/>
                  </a:lnTo>
                  <a:lnTo>
                    <a:pt x="2481" y="6632"/>
                  </a:lnTo>
                  <a:lnTo>
                    <a:pt x="2493" y="6626"/>
                  </a:lnTo>
                  <a:lnTo>
                    <a:pt x="2507" y="6620"/>
                  </a:lnTo>
                  <a:lnTo>
                    <a:pt x="2520" y="6615"/>
                  </a:lnTo>
                  <a:lnTo>
                    <a:pt x="2535" y="6609"/>
                  </a:lnTo>
                  <a:lnTo>
                    <a:pt x="2549" y="6605"/>
                  </a:lnTo>
                  <a:lnTo>
                    <a:pt x="2563" y="6601"/>
                  </a:lnTo>
                  <a:lnTo>
                    <a:pt x="2577" y="6598"/>
                  </a:lnTo>
                  <a:lnTo>
                    <a:pt x="2593" y="6596"/>
                  </a:lnTo>
                  <a:lnTo>
                    <a:pt x="2608" y="6594"/>
                  </a:lnTo>
                  <a:lnTo>
                    <a:pt x="2623" y="6592"/>
                  </a:lnTo>
                  <a:lnTo>
                    <a:pt x="2639" y="6592"/>
                  </a:lnTo>
                  <a:lnTo>
                    <a:pt x="2653" y="6591"/>
                  </a:lnTo>
                  <a:lnTo>
                    <a:pt x="2670" y="6592"/>
                  </a:lnTo>
                  <a:lnTo>
                    <a:pt x="2686" y="6592"/>
                  </a:lnTo>
                  <a:lnTo>
                    <a:pt x="2702" y="6594"/>
                  </a:lnTo>
                  <a:lnTo>
                    <a:pt x="2718" y="6596"/>
                  </a:lnTo>
                  <a:lnTo>
                    <a:pt x="2735" y="6599"/>
                  </a:lnTo>
                  <a:lnTo>
                    <a:pt x="2750" y="6602"/>
                  </a:lnTo>
                  <a:lnTo>
                    <a:pt x="2767" y="6606"/>
                  </a:lnTo>
                  <a:lnTo>
                    <a:pt x="2784" y="6610"/>
                  </a:lnTo>
                  <a:lnTo>
                    <a:pt x="2799" y="6616"/>
                  </a:lnTo>
                  <a:lnTo>
                    <a:pt x="2816" y="6621"/>
                  </a:lnTo>
                  <a:lnTo>
                    <a:pt x="2833" y="6628"/>
                  </a:lnTo>
                  <a:lnTo>
                    <a:pt x="2848" y="6634"/>
                  </a:lnTo>
                  <a:lnTo>
                    <a:pt x="2880" y="6650"/>
                  </a:lnTo>
                  <a:lnTo>
                    <a:pt x="2914" y="6668"/>
                  </a:lnTo>
                  <a:lnTo>
                    <a:pt x="2945" y="6687"/>
                  </a:lnTo>
                  <a:lnTo>
                    <a:pt x="2977" y="6710"/>
                  </a:lnTo>
                  <a:lnTo>
                    <a:pt x="3010" y="6734"/>
                  </a:lnTo>
                  <a:lnTo>
                    <a:pt x="3041" y="6762"/>
                  </a:lnTo>
                  <a:lnTo>
                    <a:pt x="3072" y="6791"/>
                  </a:lnTo>
                  <a:lnTo>
                    <a:pt x="3102" y="6821"/>
                  </a:lnTo>
                  <a:lnTo>
                    <a:pt x="3133" y="6854"/>
                  </a:lnTo>
                  <a:lnTo>
                    <a:pt x="3163" y="6890"/>
                  </a:lnTo>
                  <a:lnTo>
                    <a:pt x="3226" y="6968"/>
                  </a:lnTo>
                  <a:lnTo>
                    <a:pt x="3290" y="7046"/>
                  </a:lnTo>
                  <a:lnTo>
                    <a:pt x="3352" y="7125"/>
                  </a:lnTo>
                  <a:lnTo>
                    <a:pt x="3414" y="7206"/>
                  </a:lnTo>
                  <a:lnTo>
                    <a:pt x="3475" y="7287"/>
                  </a:lnTo>
                  <a:lnTo>
                    <a:pt x="3537" y="7368"/>
                  </a:lnTo>
                  <a:lnTo>
                    <a:pt x="3596" y="7450"/>
                  </a:lnTo>
                  <a:lnTo>
                    <a:pt x="3656" y="7532"/>
                  </a:lnTo>
                  <a:lnTo>
                    <a:pt x="3716" y="7615"/>
                  </a:lnTo>
                  <a:lnTo>
                    <a:pt x="3774" y="7699"/>
                  </a:lnTo>
                  <a:lnTo>
                    <a:pt x="3831" y="7783"/>
                  </a:lnTo>
                  <a:lnTo>
                    <a:pt x="3890" y="7868"/>
                  </a:lnTo>
                  <a:lnTo>
                    <a:pt x="3946" y="7953"/>
                  </a:lnTo>
                  <a:lnTo>
                    <a:pt x="4002" y="8039"/>
                  </a:lnTo>
                  <a:lnTo>
                    <a:pt x="4057" y="8125"/>
                  </a:lnTo>
                  <a:lnTo>
                    <a:pt x="4111" y="8212"/>
                  </a:lnTo>
                  <a:lnTo>
                    <a:pt x="4156" y="8141"/>
                  </a:lnTo>
                  <a:lnTo>
                    <a:pt x="4202" y="8070"/>
                  </a:lnTo>
                  <a:lnTo>
                    <a:pt x="4248" y="8000"/>
                  </a:lnTo>
                  <a:lnTo>
                    <a:pt x="4294" y="7929"/>
                  </a:lnTo>
                  <a:lnTo>
                    <a:pt x="4341" y="7859"/>
                  </a:lnTo>
                  <a:lnTo>
                    <a:pt x="4387" y="7791"/>
                  </a:lnTo>
                  <a:lnTo>
                    <a:pt x="4435" y="7721"/>
                  </a:lnTo>
                  <a:lnTo>
                    <a:pt x="4483" y="7652"/>
                  </a:lnTo>
                  <a:lnTo>
                    <a:pt x="4531" y="7583"/>
                  </a:lnTo>
                  <a:lnTo>
                    <a:pt x="4580" y="7514"/>
                  </a:lnTo>
                  <a:lnTo>
                    <a:pt x="4629" y="7447"/>
                  </a:lnTo>
                  <a:lnTo>
                    <a:pt x="4679" y="7379"/>
                  </a:lnTo>
                  <a:lnTo>
                    <a:pt x="4729" y="7312"/>
                  </a:lnTo>
                  <a:lnTo>
                    <a:pt x="4780" y="7245"/>
                  </a:lnTo>
                  <a:lnTo>
                    <a:pt x="4831" y="7179"/>
                  </a:lnTo>
                  <a:lnTo>
                    <a:pt x="4882" y="7112"/>
                  </a:lnTo>
                  <a:lnTo>
                    <a:pt x="4908" y="7080"/>
                  </a:lnTo>
                  <a:lnTo>
                    <a:pt x="4935" y="7049"/>
                  </a:lnTo>
                  <a:lnTo>
                    <a:pt x="4963" y="7021"/>
                  </a:lnTo>
                  <a:lnTo>
                    <a:pt x="4991" y="6995"/>
                  </a:lnTo>
                  <a:lnTo>
                    <a:pt x="5022" y="6971"/>
                  </a:lnTo>
                  <a:lnTo>
                    <a:pt x="5051" y="6949"/>
                  </a:lnTo>
                  <a:lnTo>
                    <a:pt x="5082" y="6928"/>
                  </a:lnTo>
                  <a:lnTo>
                    <a:pt x="5113" y="6911"/>
                  </a:lnTo>
                  <a:lnTo>
                    <a:pt x="5129" y="6902"/>
                  </a:lnTo>
                  <a:lnTo>
                    <a:pt x="5145" y="6895"/>
                  </a:lnTo>
                  <a:lnTo>
                    <a:pt x="5161" y="6888"/>
                  </a:lnTo>
                  <a:lnTo>
                    <a:pt x="5178" y="6880"/>
                  </a:lnTo>
                  <a:lnTo>
                    <a:pt x="5193" y="6874"/>
                  </a:lnTo>
                  <a:lnTo>
                    <a:pt x="5210" y="6869"/>
                  </a:lnTo>
                  <a:lnTo>
                    <a:pt x="5227" y="6864"/>
                  </a:lnTo>
                  <a:lnTo>
                    <a:pt x="5244" y="6860"/>
                  </a:lnTo>
                  <a:lnTo>
                    <a:pt x="5261" y="6855"/>
                  </a:lnTo>
                  <a:lnTo>
                    <a:pt x="5278" y="6851"/>
                  </a:lnTo>
                  <a:lnTo>
                    <a:pt x="5295" y="6848"/>
                  </a:lnTo>
                  <a:lnTo>
                    <a:pt x="5312" y="6846"/>
                  </a:lnTo>
                  <a:lnTo>
                    <a:pt x="5330" y="6844"/>
                  </a:lnTo>
                  <a:lnTo>
                    <a:pt x="5348" y="6843"/>
                  </a:lnTo>
                  <a:lnTo>
                    <a:pt x="5365" y="6842"/>
                  </a:lnTo>
                  <a:lnTo>
                    <a:pt x="5383" y="6842"/>
                  </a:lnTo>
                  <a:lnTo>
                    <a:pt x="5403" y="6842"/>
                  </a:lnTo>
                  <a:lnTo>
                    <a:pt x="5422" y="6843"/>
                  </a:lnTo>
                  <a:lnTo>
                    <a:pt x="5442" y="6845"/>
                  </a:lnTo>
                  <a:lnTo>
                    <a:pt x="5463" y="6847"/>
                  </a:lnTo>
                  <a:lnTo>
                    <a:pt x="5483" y="6851"/>
                  </a:lnTo>
                  <a:lnTo>
                    <a:pt x="5503" y="6854"/>
                  </a:lnTo>
                  <a:lnTo>
                    <a:pt x="5522" y="6860"/>
                  </a:lnTo>
                  <a:lnTo>
                    <a:pt x="5541" y="6865"/>
                  </a:lnTo>
                  <a:lnTo>
                    <a:pt x="5561" y="6871"/>
                  </a:lnTo>
                  <a:lnTo>
                    <a:pt x="5581" y="6877"/>
                  </a:lnTo>
                  <a:lnTo>
                    <a:pt x="5601" y="6885"/>
                  </a:lnTo>
                  <a:lnTo>
                    <a:pt x="5619" y="6893"/>
                  </a:lnTo>
                  <a:lnTo>
                    <a:pt x="5639" y="6901"/>
                  </a:lnTo>
                  <a:lnTo>
                    <a:pt x="5658" y="6911"/>
                  </a:lnTo>
                  <a:lnTo>
                    <a:pt x="5677" y="6921"/>
                  </a:lnTo>
                  <a:lnTo>
                    <a:pt x="5695" y="6931"/>
                  </a:lnTo>
                  <a:lnTo>
                    <a:pt x="5714" y="6942"/>
                  </a:lnTo>
                  <a:lnTo>
                    <a:pt x="5732" y="6954"/>
                  </a:lnTo>
                  <a:lnTo>
                    <a:pt x="5751" y="6967"/>
                  </a:lnTo>
                  <a:lnTo>
                    <a:pt x="5768" y="6979"/>
                  </a:lnTo>
                  <a:lnTo>
                    <a:pt x="5786" y="6994"/>
                  </a:lnTo>
                  <a:lnTo>
                    <a:pt x="5804" y="7008"/>
                  </a:lnTo>
                  <a:lnTo>
                    <a:pt x="5821" y="7023"/>
                  </a:lnTo>
                  <a:lnTo>
                    <a:pt x="5838" y="7039"/>
                  </a:lnTo>
                  <a:lnTo>
                    <a:pt x="5855" y="7054"/>
                  </a:lnTo>
                  <a:lnTo>
                    <a:pt x="5871" y="7071"/>
                  </a:lnTo>
                  <a:lnTo>
                    <a:pt x="5888" y="7089"/>
                  </a:lnTo>
                  <a:lnTo>
                    <a:pt x="5905" y="7107"/>
                  </a:lnTo>
                  <a:lnTo>
                    <a:pt x="5920" y="7125"/>
                  </a:lnTo>
                  <a:lnTo>
                    <a:pt x="5936" y="7144"/>
                  </a:lnTo>
                  <a:lnTo>
                    <a:pt x="5950" y="7164"/>
                  </a:lnTo>
                  <a:lnTo>
                    <a:pt x="5966" y="7184"/>
                  </a:lnTo>
                  <a:lnTo>
                    <a:pt x="6019" y="7257"/>
                  </a:lnTo>
                  <a:lnTo>
                    <a:pt x="6073" y="7328"/>
                  </a:lnTo>
                  <a:lnTo>
                    <a:pt x="6126" y="7396"/>
                  </a:lnTo>
                  <a:lnTo>
                    <a:pt x="6181" y="7462"/>
                  </a:lnTo>
                  <a:lnTo>
                    <a:pt x="6233" y="7525"/>
                  </a:lnTo>
                  <a:lnTo>
                    <a:pt x="6285" y="7585"/>
                  </a:lnTo>
                  <a:lnTo>
                    <a:pt x="6336" y="7643"/>
                  </a:lnTo>
                  <a:lnTo>
                    <a:pt x="6386" y="7696"/>
                  </a:lnTo>
                  <a:lnTo>
                    <a:pt x="6434" y="7745"/>
                  </a:lnTo>
                  <a:lnTo>
                    <a:pt x="6481" y="7790"/>
                  </a:lnTo>
                  <a:lnTo>
                    <a:pt x="6524" y="7830"/>
                  </a:lnTo>
                  <a:lnTo>
                    <a:pt x="6567" y="7867"/>
                  </a:lnTo>
                  <a:lnTo>
                    <a:pt x="6587" y="7882"/>
                  </a:lnTo>
                  <a:lnTo>
                    <a:pt x="6605" y="7898"/>
                  </a:lnTo>
                  <a:lnTo>
                    <a:pt x="6624" y="7912"/>
                  </a:lnTo>
                  <a:lnTo>
                    <a:pt x="6643" y="7923"/>
                  </a:lnTo>
                  <a:lnTo>
                    <a:pt x="6660" y="7934"/>
                  </a:lnTo>
                  <a:lnTo>
                    <a:pt x="6676" y="7944"/>
                  </a:lnTo>
                  <a:lnTo>
                    <a:pt x="6692" y="7952"/>
                  </a:lnTo>
                  <a:lnTo>
                    <a:pt x="6707" y="7958"/>
                  </a:lnTo>
                  <a:lnTo>
                    <a:pt x="6730" y="7968"/>
                  </a:lnTo>
                  <a:lnTo>
                    <a:pt x="6755" y="7976"/>
                  </a:lnTo>
                  <a:lnTo>
                    <a:pt x="6780" y="7982"/>
                  </a:lnTo>
                  <a:lnTo>
                    <a:pt x="6805" y="7989"/>
                  </a:lnTo>
                  <a:lnTo>
                    <a:pt x="6831" y="7993"/>
                  </a:lnTo>
                  <a:lnTo>
                    <a:pt x="6858" y="7996"/>
                  </a:lnTo>
                  <a:lnTo>
                    <a:pt x="6885" y="7998"/>
                  </a:lnTo>
                  <a:lnTo>
                    <a:pt x="6911" y="7998"/>
                  </a:lnTo>
                  <a:lnTo>
                    <a:pt x="6941" y="7998"/>
                  </a:lnTo>
                  <a:lnTo>
                    <a:pt x="6970" y="7995"/>
                  </a:lnTo>
                  <a:lnTo>
                    <a:pt x="7000" y="7992"/>
                  </a:lnTo>
                  <a:lnTo>
                    <a:pt x="7029" y="7987"/>
                  </a:lnTo>
                  <a:lnTo>
                    <a:pt x="7060" y="7979"/>
                  </a:lnTo>
                  <a:lnTo>
                    <a:pt x="7089" y="7972"/>
                  </a:lnTo>
                  <a:lnTo>
                    <a:pt x="7118" y="7962"/>
                  </a:lnTo>
                  <a:lnTo>
                    <a:pt x="7147" y="7951"/>
                  </a:lnTo>
                  <a:lnTo>
                    <a:pt x="7176" y="7939"/>
                  </a:lnTo>
                  <a:lnTo>
                    <a:pt x="7205" y="7925"/>
                  </a:lnTo>
                  <a:lnTo>
                    <a:pt x="7233" y="7910"/>
                  </a:lnTo>
                  <a:lnTo>
                    <a:pt x="7263" y="7895"/>
                  </a:lnTo>
                  <a:lnTo>
                    <a:pt x="7290" y="7878"/>
                  </a:lnTo>
                  <a:lnTo>
                    <a:pt x="7318" y="7859"/>
                  </a:lnTo>
                  <a:lnTo>
                    <a:pt x="7345" y="7840"/>
                  </a:lnTo>
                  <a:lnTo>
                    <a:pt x="7372" y="7819"/>
                  </a:lnTo>
                  <a:lnTo>
                    <a:pt x="7398" y="7797"/>
                  </a:lnTo>
                  <a:lnTo>
                    <a:pt x="7423" y="7774"/>
                  </a:lnTo>
                  <a:lnTo>
                    <a:pt x="7449" y="7751"/>
                  </a:lnTo>
                  <a:lnTo>
                    <a:pt x="7473" y="7726"/>
                  </a:lnTo>
                  <a:lnTo>
                    <a:pt x="7497" y="7700"/>
                  </a:lnTo>
                  <a:lnTo>
                    <a:pt x="7521" y="7673"/>
                  </a:lnTo>
                  <a:lnTo>
                    <a:pt x="7544" y="7645"/>
                  </a:lnTo>
                  <a:lnTo>
                    <a:pt x="7566" y="7616"/>
                  </a:lnTo>
                  <a:lnTo>
                    <a:pt x="7586" y="7586"/>
                  </a:lnTo>
                  <a:lnTo>
                    <a:pt x="7607" y="7556"/>
                  </a:lnTo>
                  <a:lnTo>
                    <a:pt x="7627" y="7525"/>
                  </a:lnTo>
                  <a:lnTo>
                    <a:pt x="7646" y="7492"/>
                  </a:lnTo>
                  <a:lnTo>
                    <a:pt x="7664" y="7459"/>
                  </a:lnTo>
                  <a:lnTo>
                    <a:pt x="7680" y="7426"/>
                  </a:lnTo>
                  <a:lnTo>
                    <a:pt x="7697" y="7391"/>
                  </a:lnTo>
                  <a:lnTo>
                    <a:pt x="7711" y="7356"/>
                  </a:lnTo>
                  <a:lnTo>
                    <a:pt x="7729" y="7311"/>
                  </a:lnTo>
                  <a:lnTo>
                    <a:pt x="7745" y="7266"/>
                  </a:lnTo>
                  <a:lnTo>
                    <a:pt x="7758" y="7221"/>
                  </a:lnTo>
                  <a:lnTo>
                    <a:pt x="7770" y="7175"/>
                  </a:lnTo>
                  <a:lnTo>
                    <a:pt x="7780" y="7131"/>
                  </a:lnTo>
                  <a:lnTo>
                    <a:pt x="7788" y="7086"/>
                  </a:lnTo>
                  <a:lnTo>
                    <a:pt x="7795" y="7041"/>
                  </a:lnTo>
                  <a:lnTo>
                    <a:pt x="7799" y="6997"/>
                  </a:lnTo>
                  <a:lnTo>
                    <a:pt x="7802" y="6953"/>
                  </a:lnTo>
                  <a:lnTo>
                    <a:pt x="7803" y="6910"/>
                  </a:lnTo>
                  <a:lnTo>
                    <a:pt x="7802" y="6867"/>
                  </a:lnTo>
                  <a:lnTo>
                    <a:pt x="7800" y="6825"/>
                  </a:lnTo>
                  <a:lnTo>
                    <a:pt x="7796" y="6783"/>
                  </a:lnTo>
                  <a:lnTo>
                    <a:pt x="7791" y="6743"/>
                  </a:lnTo>
                  <a:lnTo>
                    <a:pt x="7782" y="6702"/>
                  </a:lnTo>
                  <a:lnTo>
                    <a:pt x="7774" y="6664"/>
                  </a:lnTo>
                  <a:lnTo>
                    <a:pt x="7762" y="6625"/>
                  </a:lnTo>
                  <a:lnTo>
                    <a:pt x="7751" y="6588"/>
                  </a:lnTo>
                  <a:lnTo>
                    <a:pt x="7736" y="6553"/>
                  </a:lnTo>
                  <a:lnTo>
                    <a:pt x="7722" y="6518"/>
                  </a:lnTo>
                  <a:lnTo>
                    <a:pt x="7704" y="6484"/>
                  </a:lnTo>
                  <a:lnTo>
                    <a:pt x="7685" y="6452"/>
                  </a:lnTo>
                  <a:lnTo>
                    <a:pt x="7666" y="6422"/>
                  </a:lnTo>
                  <a:lnTo>
                    <a:pt x="7645" y="6392"/>
                  </a:lnTo>
                  <a:lnTo>
                    <a:pt x="7621" y="6364"/>
                  </a:lnTo>
                  <a:lnTo>
                    <a:pt x="7597" y="6338"/>
                  </a:lnTo>
                  <a:lnTo>
                    <a:pt x="7571" y="6314"/>
                  </a:lnTo>
                  <a:lnTo>
                    <a:pt x="7544" y="6291"/>
                  </a:lnTo>
                  <a:lnTo>
                    <a:pt x="7515" y="6270"/>
                  </a:lnTo>
                  <a:lnTo>
                    <a:pt x="7484" y="6252"/>
                  </a:lnTo>
                  <a:lnTo>
                    <a:pt x="7453" y="6235"/>
                  </a:lnTo>
                  <a:lnTo>
                    <a:pt x="7421" y="6220"/>
                  </a:lnTo>
                  <a:lnTo>
                    <a:pt x="7402" y="6212"/>
                  </a:lnTo>
                  <a:lnTo>
                    <a:pt x="7383" y="6204"/>
                  </a:lnTo>
                  <a:lnTo>
                    <a:pt x="7363" y="6195"/>
                  </a:lnTo>
                  <a:lnTo>
                    <a:pt x="7340" y="6186"/>
                  </a:lnTo>
                  <a:lnTo>
                    <a:pt x="7317" y="6176"/>
                  </a:lnTo>
                  <a:lnTo>
                    <a:pt x="7292" y="6165"/>
                  </a:lnTo>
                  <a:lnTo>
                    <a:pt x="7267" y="6154"/>
                  </a:lnTo>
                  <a:lnTo>
                    <a:pt x="7240" y="6142"/>
                  </a:lnTo>
                  <a:lnTo>
                    <a:pt x="7198" y="6123"/>
                  </a:lnTo>
                  <a:lnTo>
                    <a:pt x="7153" y="6104"/>
                  </a:lnTo>
                  <a:lnTo>
                    <a:pt x="7106" y="6084"/>
                  </a:lnTo>
                  <a:lnTo>
                    <a:pt x="7057" y="6063"/>
                  </a:lnTo>
                  <a:lnTo>
                    <a:pt x="7007" y="6041"/>
                  </a:lnTo>
                  <a:lnTo>
                    <a:pt x="6954" y="6019"/>
                  </a:lnTo>
                  <a:lnTo>
                    <a:pt x="6901" y="5996"/>
                  </a:lnTo>
                  <a:lnTo>
                    <a:pt x="6846" y="5974"/>
                  </a:lnTo>
                  <a:lnTo>
                    <a:pt x="6817" y="5961"/>
                  </a:lnTo>
                  <a:lnTo>
                    <a:pt x="6790" y="5947"/>
                  </a:lnTo>
                  <a:lnTo>
                    <a:pt x="6764" y="5933"/>
                  </a:lnTo>
                  <a:lnTo>
                    <a:pt x="6739" y="5916"/>
                  </a:lnTo>
                  <a:lnTo>
                    <a:pt x="6716" y="5899"/>
                  </a:lnTo>
                  <a:lnTo>
                    <a:pt x="6695" y="5882"/>
                  </a:lnTo>
                  <a:lnTo>
                    <a:pt x="6674" y="5863"/>
                  </a:lnTo>
                  <a:lnTo>
                    <a:pt x="6657" y="5842"/>
                  </a:lnTo>
                  <a:lnTo>
                    <a:pt x="6639" y="5821"/>
                  </a:lnTo>
                  <a:lnTo>
                    <a:pt x="6624" y="5800"/>
                  </a:lnTo>
                  <a:lnTo>
                    <a:pt x="6611" y="5777"/>
                  </a:lnTo>
                  <a:lnTo>
                    <a:pt x="6598" y="5754"/>
                  </a:lnTo>
                  <a:lnTo>
                    <a:pt x="6589" y="5729"/>
                  </a:lnTo>
                  <a:lnTo>
                    <a:pt x="6581" y="5704"/>
                  </a:lnTo>
                  <a:lnTo>
                    <a:pt x="6573" y="5679"/>
                  </a:lnTo>
                  <a:lnTo>
                    <a:pt x="6568" y="5653"/>
                  </a:lnTo>
                  <a:lnTo>
                    <a:pt x="6566" y="5635"/>
                  </a:lnTo>
                  <a:lnTo>
                    <a:pt x="6565" y="5618"/>
                  </a:lnTo>
                  <a:lnTo>
                    <a:pt x="6564" y="5600"/>
                  </a:lnTo>
                  <a:lnTo>
                    <a:pt x="6564" y="5582"/>
                  </a:lnTo>
                  <a:lnTo>
                    <a:pt x="6565" y="5565"/>
                  </a:lnTo>
                  <a:lnTo>
                    <a:pt x="6567" y="5547"/>
                  </a:lnTo>
                  <a:lnTo>
                    <a:pt x="6569" y="5529"/>
                  </a:lnTo>
                  <a:lnTo>
                    <a:pt x="6572" y="5511"/>
                  </a:lnTo>
                  <a:lnTo>
                    <a:pt x="6576" y="5493"/>
                  </a:lnTo>
                  <a:lnTo>
                    <a:pt x="6582" y="5475"/>
                  </a:lnTo>
                  <a:lnTo>
                    <a:pt x="6587" y="5456"/>
                  </a:lnTo>
                  <a:lnTo>
                    <a:pt x="6593" y="5438"/>
                  </a:lnTo>
                  <a:lnTo>
                    <a:pt x="6599" y="5421"/>
                  </a:lnTo>
                  <a:lnTo>
                    <a:pt x="6608" y="5402"/>
                  </a:lnTo>
                  <a:lnTo>
                    <a:pt x="6616" y="5384"/>
                  </a:lnTo>
                  <a:lnTo>
                    <a:pt x="6624" y="5365"/>
                  </a:lnTo>
                  <a:lnTo>
                    <a:pt x="6635" y="5348"/>
                  </a:lnTo>
                  <a:lnTo>
                    <a:pt x="6645" y="5329"/>
                  </a:lnTo>
                  <a:lnTo>
                    <a:pt x="6655" y="5311"/>
                  </a:lnTo>
                  <a:lnTo>
                    <a:pt x="6668" y="5293"/>
                  </a:lnTo>
                  <a:lnTo>
                    <a:pt x="6680" y="5276"/>
                  </a:lnTo>
                  <a:lnTo>
                    <a:pt x="6693" y="5257"/>
                  </a:lnTo>
                  <a:lnTo>
                    <a:pt x="6708" y="5239"/>
                  </a:lnTo>
                  <a:lnTo>
                    <a:pt x="6722" y="5222"/>
                  </a:lnTo>
                  <a:lnTo>
                    <a:pt x="6737" y="5205"/>
                  </a:lnTo>
                  <a:lnTo>
                    <a:pt x="6753" y="5187"/>
                  </a:lnTo>
                  <a:lnTo>
                    <a:pt x="6769" y="5169"/>
                  </a:lnTo>
                  <a:lnTo>
                    <a:pt x="6787" y="5153"/>
                  </a:lnTo>
                  <a:lnTo>
                    <a:pt x="6804" y="5135"/>
                  </a:lnTo>
                  <a:lnTo>
                    <a:pt x="6823" y="5118"/>
                  </a:lnTo>
                  <a:lnTo>
                    <a:pt x="6842" y="5102"/>
                  </a:lnTo>
                  <a:lnTo>
                    <a:pt x="6862" y="5085"/>
                  </a:lnTo>
                  <a:lnTo>
                    <a:pt x="6943" y="5019"/>
                  </a:lnTo>
                  <a:lnTo>
                    <a:pt x="7025" y="4954"/>
                  </a:lnTo>
                  <a:lnTo>
                    <a:pt x="7107" y="4889"/>
                  </a:lnTo>
                  <a:lnTo>
                    <a:pt x="7190" y="4824"/>
                  </a:lnTo>
                  <a:lnTo>
                    <a:pt x="7274" y="4761"/>
                  </a:lnTo>
                  <a:lnTo>
                    <a:pt x="7358" y="4698"/>
                  </a:lnTo>
                  <a:lnTo>
                    <a:pt x="7443" y="4636"/>
                  </a:lnTo>
                  <a:lnTo>
                    <a:pt x="7528" y="4574"/>
                  </a:lnTo>
                  <a:lnTo>
                    <a:pt x="7614" y="4514"/>
                  </a:lnTo>
                  <a:lnTo>
                    <a:pt x="7700" y="4453"/>
                  </a:lnTo>
                  <a:lnTo>
                    <a:pt x="7787" y="4394"/>
                  </a:lnTo>
                  <a:lnTo>
                    <a:pt x="7875" y="4334"/>
                  </a:lnTo>
                  <a:lnTo>
                    <a:pt x="7962" y="4277"/>
                  </a:lnTo>
                  <a:lnTo>
                    <a:pt x="8051" y="4220"/>
                  </a:lnTo>
                  <a:lnTo>
                    <a:pt x="8139" y="4162"/>
                  </a:lnTo>
                  <a:lnTo>
                    <a:pt x="8229" y="4107"/>
                  </a:lnTo>
                  <a:lnTo>
                    <a:pt x="8175" y="4019"/>
                  </a:lnTo>
                  <a:lnTo>
                    <a:pt x="8120" y="3933"/>
                  </a:lnTo>
                  <a:lnTo>
                    <a:pt x="8063" y="3846"/>
                  </a:lnTo>
                  <a:lnTo>
                    <a:pt x="8006" y="3760"/>
                  </a:lnTo>
                  <a:lnTo>
                    <a:pt x="7949" y="3674"/>
                  </a:lnTo>
                  <a:lnTo>
                    <a:pt x="7891" y="3589"/>
                  </a:lnTo>
                  <a:lnTo>
                    <a:pt x="7831" y="3504"/>
                  </a:lnTo>
                  <a:lnTo>
                    <a:pt x="7771" y="3420"/>
                  </a:lnTo>
                  <a:lnTo>
                    <a:pt x="7710" y="3336"/>
                  </a:lnTo>
                  <a:lnTo>
                    <a:pt x="7649" y="3252"/>
                  </a:lnTo>
                  <a:lnTo>
                    <a:pt x="7588" y="3170"/>
                  </a:lnTo>
                  <a:lnTo>
                    <a:pt x="7525" y="3087"/>
                  </a:lnTo>
                  <a:lnTo>
                    <a:pt x="7462" y="3005"/>
                  </a:lnTo>
                  <a:lnTo>
                    <a:pt x="7398" y="2924"/>
                  </a:lnTo>
                  <a:lnTo>
                    <a:pt x="7333" y="2842"/>
                  </a:lnTo>
                  <a:lnTo>
                    <a:pt x="7268" y="2762"/>
                  </a:lnTo>
                  <a:lnTo>
                    <a:pt x="7244" y="2734"/>
                  </a:lnTo>
                  <a:lnTo>
                    <a:pt x="7220" y="2707"/>
                  </a:lnTo>
                  <a:lnTo>
                    <a:pt x="7195" y="2682"/>
                  </a:lnTo>
                  <a:lnTo>
                    <a:pt x="7170" y="2659"/>
                  </a:lnTo>
                  <a:lnTo>
                    <a:pt x="7145" y="2637"/>
                  </a:lnTo>
                  <a:lnTo>
                    <a:pt x="7120" y="2617"/>
                  </a:lnTo>
                  <a:lnTo>
                    <a:pt x="7095" y="2598"/>
                  </a:lnTo>
                  <a:lnTo>
                    <a:pt x="7070" y="2582"/>
                  </a:lnTo>
                  <a:lnTo>
                    <a:pt x="7045" y="2567"/>
                  </a:lnTo>
                  <a:lnTo>
                    <a:pt x="7020" y="2555"/>
                  </a:lnTo>
                  <a:lnTo>
                    <a:pt x="6995" y="2544"/>
                  </a:lnTo>
                  <a:lnTo>
                    <a:pt x="6971" y="2535"/>
                  </a:lnTo>
                  <a:lnTo>
                    <a:pt x="6946" y="2527"/>
                  </a:lnTo>
                  <a:lnTo>
                    <a:pt x="6922" y="2522"/>
                  </a:lnTo>
                  <a:lnTo>
                    <a:pt x="6898" y="2519"/>
                  </a:lnTo>
                  <a:lnTo>
                    <a:pt x="6875" y="2518"/>
                  </a:lnTo>
                  <a:lnTo>
                    <a:pt x="6863" y="2519"/>
                  </a:lnTo>
                  <a:lnTo>
                    <a:pt x="6851" y="2519"/>
                  </a:lnTo>
                  <a:lnTo>
                    <a:pt x="6839" y="2521"/>
                  </a:lnTo>
                  <a:lnTo>
                    <a:pt x="6828" y="2523"/>
                  </a:lnTo>
                  <a:lnTo>
                    <a:pt x="6817" y="2525"/>
                  </a:lnTo>
                  <a:lnTo>
                    <a:pt x="6806" y="2528"/>
                  </a:lnTo>
                  <a:lnTo>
                    <a:pt x="6796" y="2532"/>
                  </a:lnTo>
                  <a:lnTo>
                    <a:pt x="6787" y="2536"/>
                  </a:lnTo>
                  <a:lnTo>
                    <a:pt x="6768" y="2545"/>
                  </a:lnTo>
                  <a:lnTo>
                    <a:pt x="6750" y="2556"/>
                  </a:lnTo>
                  <a:lnTo>
                    <a:pt x="6734" y="2567"/>
                  </a:lnTo>
                  <a:lnTo>
                    <a:pt x="6719" y="2581"/>
                  </a:lnTo>
                  <a:lnTo>
                    <a:pt x="6704" y="2594"/>
                  </a:lnTo>
                  <a:lnTo>
                    <a:pt x="6692" y="2610"/>
                  </a:lnTo>
                  <a:lnTo>
                    <a:pt x="6680" y="2625"/>
                  </a:lnTo>
                  <a:lnTo>
                    <a:pt x="6670" y="2641"/>
                  </a:lnTo>
                  <a:lnTo>
                    <a:pt x="6660" y="2658"/>
                  </a:lnTo>
                  <a:lnTo>
                    <a:pt x="6651" y="2674"/>
                  </a:lnTo>
                  <a:lnTo>
                    <a:pt x="6643" y="2691"/>
                  </a:lnTo>
                  <a:lnTo>
                    <a:pt x="6637" y="2707"/>
                  </a:lnTo>
                  <a:lnTo>
                    <a:pt x="6614" y="2762"/>
                  </a:lnTo>
                  <a:lnTo>
                    <a:pt x="6592" y="2815"/>
                  </a:lnTo>
                  <a:lnTo>
                    <a:pt x="6569" y="2867"/>
                  </a:lnTo>
                  <a:lnTo>
                    <a:pt x="6548" y="2917"/>
                  </a:lnTo>
                  <a:lnTo>
                    <a:pt x="6527" y="2965"/>
                  </a:lnTo>
                  <a:lnTo>
                    <a:pt x="6508" y="3012"/>
                  </a:lnTo>
                  <a:lnTo>
                    <a:pt x="6488" y="3056"/>
                  </a:lnTo>
                  <a:lnTo>
                    <a:pt x="6470" y="3099"/>
                  </a:lnTo>
                  <a:lnTo>
                    <a:pt x="6458" y="3126"/>
                  </a:lnTo>
                  <a:lnTo>
                    <a:pt x="6446" y="3152"/>
                  </a:lnTo>
                  <a:lnTo>
                    <a:pt x="6436" y="3177"/>
                  </a:lnTo>
                  <a:lnTo>
                    <a:pt x="6425" y="3201"/>
                  </a:lnTo>
                  <a:lnTo>
                    <a:pt x="6416" y="3224"/>
                  </a:lnTo>
                  <a:lnTo>
                    <a:pt x="6407" y="3245"/>
                  </a:lnTo>
                  <a:lnTo>
                    <a:pt x="6398" y="3265"/>
                  </a:lnTo>
                  <a:lnTo>
                    <a:pt x="6391" y="3282"/>
                  </a:lnTo>
                  <a:lnTo>
                    <a:pt x="6378" y="3309"/>
                  </a:lnTo>
                  <a:lnTo>
                    <a:pt x="6366" y="3336"/>
                  </a:lnTo>
                  <a:lnTo>
                    <a:pt x="6351" y="3363"/>
                  </a:lnTo>
                  <a:lnTo>
                    <a:pt x="6337" y="3388"/>
                  </a:lnTo>
                  <a:lnTo>
                    <a:pt x="6320" y="3412"/>
                  </a:lnTo>
                  <a:lnTo>
                    <a:pt x="6302" y="3436"/>
                  </a:lnTo>
                  <a:lnTo>
                    <a:pt x="6285" y="3458"/>
                  </a:lnTo>
                  <a:lnTo>
                    <a:pt x="6265" y="3481"/>
                  </a:lnTo>
                  <a:lnTo>
                    <a:pt x="6245" y="3502"/>
                  </a:lnTo>
                  <a:lnTo>
                    <a:pt x="6224" y="3523"/>
                  </a:lnTo>
                  <a:lnTo>
                    <a:pt x="6201" y="3543"/>
                  </a:lnTo>
                  <a:lnTo>
                    <a:pt x="6179" y="3563"/>
                  </a:lnTo>
                  <a:lnTo>
                    <a:pt x="6155" y="3580"/>
                  </a:lnTo>
                  <a:lnTo>
                    <a:pt x="6131" y="3598"/>
                  </a:lnTo>
                  <a:lnTo>
                    <a:pt x="6105" y="3615"/>
                  </a:lnTo>
                  <a:lnTo>
                    <a:pt x="6079" y="3630"/>
                  </a:lnTo>
                  <a:lnTo>
                    <a:pt x="6051" y="3646"/>
                  </a:lnTo>
                  <a:lnTo>
                    <a:pt x="6023" y="3660"/>
                  </a:lnTo>
                  <a:lnTo>
                    <a:pt x="5995" y="3673"/>
                  </a:lnTo>
                  <a:lnTo>
                    <a:pt x="5965" y="3686"/>
                  </a:lnTo>
                  <a:lnTo>
                    <a:pt x="5935" y="3697"/>
                  </a:lnTo>
                  <a:lnTo>
                    <a:pt x="5905" y="3708"/>
                  </a:lnTo>
                  <a:lnTo>
                    <a:pt x="5873" y="3717"/>
                  </a:lnTo>
                  <a:lnTo>
                    <a:pt x="5841" y="3725"/>
                  </a:lnTo>
                  <a:lnTo>
                    <a:pt x="5809" y="3734"/>
                  </a:lnTo>
                  <a:lnTo>
                    <a:pt x="5776" y="3740"/>
                  </a:lnTo>
                  <a:lnTo>
                    <a:pt x="5742" y="3745"/>
                  </a:lnTo>
                  <a:lnTo>
                    <a:pt x="5708" y="3750"/>
                  </a:lnTo>
                  <a:lnTo>
                    <a:pt x="5673" y="3754"/>
                  </a:lnTo>
                  <a:lnTo>
                    <a:pt x="5638" y="3757"/>
                  </a:lnTo>
                  <a:lnTo>
                    <a:pt x="5602" y="3758"/>
                  </a:lnTo>
                  <a:lnTo>
                    <a:pt x="5566" y="3759"/>
                  </a:lnTo>
                  <a:lnTo>
                    <a:pt x="5566" y="3759"/>
                  </a:lnTo>
                  <a:lnTo>
                    <a:pt x="5566" y="3759"/>
                  </a:lnTo>
                  <a:lnTo>
                    <a:pt x="5566" y="3759"/>
                  </a:lnTo>
                  <a:lnTo>
                    <a:pt x="5566" y="3759"/>
                  </a:lnTo>
                  <a:lnTo>
                    <a:pt x="5534" y="3759"/>
                  </a:lnTo>
                  <a:lnTo>
                    <a:pt x="5503" y="3757"/>
                  </a:lnTo>
                  <a:lnTo>
                    <a:pt x="5470" y="3755"/>
                  </a:lnTo>
                  <a:lnTo>
                    <a:pt x="5439" y="3752"/>
                  </a:lnTo>
                  <a:lnTo>
                    <a:pt x="5407" y="3748"/>
                  </a:lnTo>
                  <a:lnTo>
                    <a:pt x="5375" y="3744"/>
                  </a:lnTo>
                  <a:lnTo>
                    <a:pt x="5343" y="3739"/>
                  </a:lnTo>
                  <a:lnTo>
                    <a:pt x="5311" y="3733"/>
                  </a:lnTo>
                  <a:lnTo>
                    <a:pt x="5279" y="3725"/>
                  </a:lnTo>
                  <a:lnTo>
                    <a:pt x="5247" y="3718"/>
                  </a:lnTo>
                  <a:lnTo>
                    <a:pt x="5215" y="3710"/>
                  </a:lnTo>
                  <a:lnTo>
                    <a:pt x="5184" y="3700"/>
                  </a:lnTo>
                  <a:lnTo>
                    <a:pt x="5152" y="3690"/>
                  </a:lnTo>
                  <a:lnTo>
                    <a:pt x="5120" y="3679"/>
                  </a:lnTo>
                  <a:lnTo>
                    <a:pt x="5090" y="3668"/>
                  </a:lnTo>
                  <a:lnTo>
                    <a:pt x="5059" y="3656"/>
                  </a:lnTo>
                  <a:lnTo>
                    <a:pt x="5008" y="3634"/>
                  </a:lnTo>
                  <a:lnTo>
                    <a:pt x="4958" y="3610"/>
                  </a:lnTo>
                  <a:lnTo>
                    <a:pt x="4909" y="3584"/>
                  </a:lnTo>
                  <a:lnTo>
                    <a:pt x="4863" y="3556"/>
                  </a:lnTo>
                  <a:lnTo>
                    <a:pt x="4817" y="3527"/>
                  </a:lnTo>
                  <a:lnTo>
                    <a:pt x="4775" y="3497"/>
                  </a:lnTo>
                  <a:lnTo>
                    <a:pt x="4733" y="3466"/>
                  </a:lnTo>
                  <a:lnTo>
                    <a:pt x="4692" y="3432"/>
                  </a:lnTo>
                  <a:lnTo>
                    <a:pt x="4655" y="3398"/>
                  </a:lnTo>
                  <a:lnTo>
                    <a:pt x="4619" y="3363"/>
                  </a:lnTo>
                  <a:lnTo>
                    <a:pt x="4584" y="3327"/>
                  </a:lnTo>
                  <a:lnTo>
                    <a:pt x="4552" y="3290"/>
                  </a:lnTo>
                  <a:lnTo>
                    <a:pt x="4521" y="3251"/>
                  </a:lnTo>
                  <a:lnTo>
                    <a:pt x="4493" y="3211"/>
                  </a:lnTo>
                  <a:lnTo>
                    <a:pt x="4467" y="3172"/>
                  </a:lnTo>
                  <a:lnTo>
                    <a:pt x="4442" y="3131"/>
                  </a:lnTo>
                  <a:lnTo>
                    <a:pt x="4420" y="3090"/>
                  </a:lnTo>
                  <a:lnTo>
                    <a:pt x="4400" y="3049"/>
                  </a:lnTo>
                  <a:lnTo>
                    <a:pt x="4382" y="3006"/>
                  </a:lnTo>
                  <a:lnTo>
                    <a:pt x="4367" y="2964"/>
                  </a:lnTo>
                  <a:lnTo>
                    <a:pt x="4354" y="2922"/>
                  </a:lnTo>
                  <a:lnTo>
                    <a:pt x="4343" y="2878"/>
                  </a:lnTo>
                  <a:lnTo>
                    <a:pt x="4334" y="2835"/>
                  </a:lnTo>
                  <a:lnTo>
                    <a:pt x="4329" y="2791"/>
                  </a:lnTo>
                  <a:lnTo>
                    <a:pt x="4325" y="2748"/>
                  </a:lnTo>
                  <a:lnTo>
                    <a:pt x="4325" y="2706"/>
                  </a:lnTo>
                  <a:lnTo>
                    <a:pt x="4326" y="2662"/>
                  </a:lnTo>
                  <a:lnTo>
                    <a:pt x="4330" y="2619"/>
                  </a:lnTo>
                  <a:lnTo>
                    <a:pt x="4337" y="2577"/>
                  </a:lnTo>
                  <a:lnTo>
                    <a:pt x="4348" y="2535"/>
                  </a:lnTo>
                  <a:lnTo>
                    <a:pt x="4360" y="2493"/>
                  </a:lnTo>
                  <a:lnTo>
                    <a:pt x="4375" y="2452"/>
                  </a:lnTo>
                  <a:lnTo>
                    <a:pt x="4384" y="2431"/>
                  </a:lnTo>
                  <a:lnTo>
                    <a:pt x="4396" y="2410"/>
                  </a:lnTo>
                  <a:lnTo>
                    <a:pt x="4408" y="2388"/>
                  </a:lnTo>
                  <a:lnTo>
                    <a:pt x="4423" y="2365"/>
                  </a:lnTo>
                  <a:lnTo>
                    <a:pt x="4438" y="2341"/>
                  </a:lnTo>
                  <a:lnTo>
                    <a:pt x="4456" y="2317"/>
                  </a:lnTo>
                  <a:lnTo>
                    <a:pt x="4475" y="2293"/>
                  </a:lnTo>
                  <a:lnTo>
                    <a:pt x="4496" y="2268"/>
                  </a:lnTo>
                  <a:lnTo>
                    <a:pt x="4518" y="2242"/>
                  </a:lnTo>
                  <a:lnTo>
                    <a:pt x="4540" y="2217"/>
                  </a:lnTo>
                  <a:lnTo>
                    <a:pt x="4564" y="2190"/>
                  </a:lnTo>
                  <a:lnTo>
                    <a:pt x="4589" y="2164"/>
                  </a:lnTo>
                  <a:lnTo>
                    <a:pt x="4643" y="2110"/>
                  </a:lnTo>
                  <a:lnTo>
                    <a:pt x="4699" y="2056"/>
                  </a:lnTo>
                  <a:lnTo>
                    <a:pt x="4758" y="2002"/>
                  </a:lnTo>
                  <a:lnTo>
                    <a:pt x="4820" y="1948"/>
                  </a:lnTo>
                  <a:lnTo>
                    <a:pt x="4882" y="1893"/>
                  </a:lnTo>
                  <a:lnTo>
                    <a:pt x="4947" y="1841"/>
                  </a:lnTo>
                  <a:lnTo>
                    <a:pt x="5010" y="1790"/>
                  </a:lnTo>
                  <a:lnTo>
                    <a:pt x="5075" y="1740"/>
                  </a:lnTo>
                  <a:lnTo>
                    <a:pt x="5138" y="1692"/>
                  </a:lnTo>
                  <a:lnTo>
                    <a:pt x="5200" y="1646"/>
                  </a:lnTo>
                  <a:lnTo>
                    <a:pt x="5232" y="1622"/>
                  </a:lnTo>
                  <a:lnTo>
                    <a:pt x="5262" y="1597"/>
                  </a:lnTo>
                  <a:lnTo>
                    <a:pt x="5290" y="1571"/>
                  </a:lnTo>
                  <a:lnTo>
                    <a:pt x="5316" y="1545"/>
                  </a:lnTo>
                  <a:lnTo>
                    <a:pt x="5341" y="1518"/>
                  </a:lnTo>
                  <a:lnTo>
                    <a:pt x="5364" y="1490"/>
                  </a:lnTo>
                  <a:lnTo>
                    <a:pt x="5385" y="1462"/>
                  </a:lnTo>
                  <a:lnTo>
                    <a:pt x="5404" y="1433"/>
                  </a:lnTo>
                  <a:lnTo>
                    <a:pt x="5420" y="1403"/>
                  </a:lnTo>
                  <a:lnTo>
                    <a:pt x="5436" y="1373"/>
                  </a:lnTo>
                  <a:lnTo>
                    <a:pt x="5449" y="1344"/>
                  </a:lnTo>
                  <a:lnTo>
                    <a:pt x="5459" y="1314"/>
                  </a:lnTo>
                  <a:lnTo>
                    <a:pt x="5463" y="1298"/>
                  </a:lnTo>
                  <a:lnTo>
                    <a:pt x="5467" y="1284"/>
                  </a:lnTo>
                  <a:lnTo>
                    <a:pt x="5470" y="1268"/>
                  </a:lnTo>
                  <a:lnTo>
                    <a:pt x="5474" y="1253"/>
                  </a:lnTo>
                  <a:lnTo>
                    <a:pt x="5476" y="1238"/>
                  </a:lnTo>
                  <a:lnTo>
                    <a:pt x="5478" y="1222"/>
                  </a:lnTo>
                  <a:lnTo>
                    <a:pt x="5479" y="1207"/>
                  </a:lnTo>
                  <a:lnTo>
                    <a:pt x="5479" y="1192"/>
                  </a:lnTo>
                  <a:lnTo>
                    <a:pt x="5479" y="1165"/>
                  </a:lnTo>
                  <a:lnTo>
                    <a:pt x="5477" y="1139"/>
                  </a:lnTo>
                  <a:lnTo>
                    <a:pt x="5472" y="1113"/>
                  </a:lnTo>
                  <a:lnTo>
                    <a:pt x="5467" y="1085"/>
                  </a:lnTo>
                  <a:lnTo>
                    <a:pt x="5460" y="1060"/>
                  </a:lnTo>
                  <a:lnTo>
                    <a:pt x="5451" y="1034"/>
                  </a:lnTo>
                  <a:lnTo>
                    <a:pt x="5439" y="1009"/>
                  </a:lnTo>
                  <a:lnTo>
                    <a:pt x="5427" y="984"/>
                  </a:lnTo>
                  <a:lnTo>
                    <a:pt x="5413" y="960"/>
                  </a:lnTo>
                  <a:lnTo>
                    <a:pt x="5396" y="936"/>
                  </a:lnTo>
                  <a:lnTo>
                    <a:pt x="5379" y="913"/>
                  </a:lnTo>
                  <a:lnTo>
                    <a:pt x="5360" y="889"/>
                  </a:lnTo>
                  <a:lnTo>
                    <a:pt x="5339" y="868"/>
                  </a:lnTo>
                  <a:lnTo>
                    <a:pt x="5316" y="846"/>
                  </a:lnTo>
                  <a:lnTo>
                    <a:pt x="5292" y="824"/>
                  </a:lnTo>
                  <a:lnTo>
                    <a:pt x="5266" y="803"/>
                  </a:lnTo>
                  <a:lnTo>
                    <a:pt x="5199" y="750"/>
                  </a:lnTo>
                  <a:lnTo>
                    <a:pt x="5129" y="697"/>
                  </a:lnTo>
                  <a:lnTo>
                    <a:pt x="5060" y="643"/>
                  </a:lnTo>
                  <a:lnTo>
                    <a:pt x="4990" y="591"/>
                  </a:lnTo>
                  <a:lnTo>
                    <a:pt x="4920" y="540"/>
                  </a:lnTo>
                  <a:lnTo>
                    <a:pt x="4849" y="489"/>
                  </a:lnTo>
                  <a:lnTo>
                    <a:pt x="4777" y="438"/>
                  </a:lnTo>
                  <a:lnTo>
                    <a:pt x="4705" y="387"/>
                  </a:lnTo>
                  <a:lnTo>
                    <a:pt x="4633" y="337"/>
                  </a:lnTo>
                  <a:lnTo>
                    <a:pt x="4560" y="288"/>
                  </a:lnTo>
                  <a:lnTo>
                    <a:pt x="4487" y="239"/>
                  </a:lnTo>
                  <a:lnTo>
                    <a:pt x="4414" y="190"/>
                  </a:lnTo>
                  <a:lnTo>
                    <a:pt x="4341" y="142"/>
                  </a:lnTo>
                  <a:lnTo>
                    <a:pt x="4267" y="94"/>
                  </a:lnTo>
                  <a:lnTo>
                    <a:pt x="4192" y="47"/>
                  </a:lnTo>
                  <a:lnTo>
                    <a:pt x="4117" y="0"/>
                  </a:lnTo>
                  <a:lnTo>
                    <a:pt x="4028" y="55"/>
                  </a:lnTo>
                  <a:lnTo>
                    <a:pt x="3939" y="112"/>
                  </a:lnTo>
                  <a:lnTo>
                    <a:pt x="3850" y="169"/>
                  </a:lnTo>
                  <a:lnTo>
                    <a:pt x="3763" y="227"/>
                  </a:lnTo>
                  <a:lnTo>
                    <a:pt x="3675" y="287"/>
                  </a:lnTo>
                  <a:lnTo>
                    <a:pt x="3588" y="346"/>
                  </a:lnTo>
                  <a:lnTo>
                    <a:pt x="3501" y="407"/>
                  </a:lnTo>
                  <a:lnTo>
                    <a:pt x="3415" y="467"/>
                  </a:lnTo>
                  <a:lnTo>
                    <a:pt x="3328" y="530"/>
                  </a:lnTo>
                  <a:lnTo>
                    <a:pt x="3243" y="592"/>
                  </a:lnTo>
                  <a:lnTo>
                    <a:pt x="3159" y="656"/>
                  </a:lnTo>
                  <a:lnTo>
                    <a:pt x="3074" y="719"/>
                  </a:lnTo>
                  <a:lnTo>
                    <a:pt x="2991" y="784"/>
                  </a:lnTo>
                  <a:lnTo>
                    <a:pt x="2908" y="850"/>
                  </a:lnTo>
                  <a:lnTo>
                    <a:pt x="2825" y="915"/>
                  </a:lnTo>
                  <a:lnTo>
                    <a:pt x="2743" y="982"/>
                  </a:lnTo>
                  <a:lnTo>
                    <a:pt x="2712" y="1008"/>
                  </a:lnTo>
                  <a:lnTo>
                    <a:pt x="2683" y="1035"/>
                  </a:lnTo>
                  <a:lnTo>
                    <a:pt x="2656" y="1062"/>
                  </a:lnTo>
                  <a:lnTo>
                    <a:pt x="2631" y="1090"/>
                  </a:lnTo>
                  <a:lnTo>
                    <a:pt x="2608" y="1118"/>
                  </a:lnTo>
                  <a:lnTo>
                    <a:pt x="2587" y="1145"/>
                  </a:lnTo>
                  <a:lnTo>
                    <a:pt x="2568" y="1173"/>
                  </a:lnTo>
                  <a:lnTo>
                    <a:pt x="2551" y="1200"/>
                  </a:lnTo>
                  <a:lnTo>
                    <a:pt x="2537" y="1228"/>
                  </a:lnTo>
                  <a:lnTo>
                    <a:pt x="2525" y="1255"/>
                  </a:lnTo>
                  <a:lnTo>
                    <a:pt x="2520" y="1269"/>
                  </a:lnTo>
                  <a:lnTo>
                    <a:pt x="2515" y="1282"/>
                  </a:lnTo>
                  <a:lnTo>
                    <a:pt x="2511" y="1296"/>
                  </a:lnTo>
                  <a:lnTo>
                    <a:pt x="2508" y="1309"/>
                  </a:lnTo>
                  <a:lnTo>
                    <a:pt x="2505" y="1322"/>
                  </a:lnTo>
                  <a:lnTo>
                    <a:pt x="2502" y="1336"/>
                  </a:lnTo>
                  <a:lnTo>
                    <a:pt x="2501" y="1348"/>
                  </a:lnTo>
                  <a:lnTo>
                    <a:pt x="2500" y="1361"/>
                  </a:lnTo>
                  <a:lnTo>
                    <a:pt x="2499" y="1373"/>
                  </a:lnTo>
                  <a:lnTo>
                    <a:pt x="2499" y="1386"/>
                  </a:lnTo>
                  <a:lnTo>
                    <a:pt x="2500" y="1398"/>
                  </a:lnTo>
                  <a:lnTo>
                    <a:pt x="2502" y="1411"/>
                  </a:lnTo>
                  <a:lnTo>
                    <a:pt x="2507" y="1432"/>
                  </a:lnTo>
                  <a:lnTo>
                    <a:pt x="2512" y="1450"/>
                  </a:lnTo>
                  <a:lnTo>
                    <a:pt x="2519" y="1468"/>
                  </a:lnTo>
                  <a:lnTo>
                    <a:pt x="2527" y="1486"/>
                  </a:lnTo>
                  <a:lnTo>
                    <a:pt x="2538" y="1501"/>
                  </a:lnTo>
                  <a:lnTo>
                    <a:pt x="2548" y="1516"/>
                  </a:lnTo>
                  <a:lnTo>
                    <a:pt x="2561" y="1530"/>
                  </a:lnTo>
                  <a:lnTo>
                    <a:pt x="2573" y="1543"/>
                  </a:lnTo>
                  <a:lnTo>
                    <a:pt x="2587" y="1555"/>
                  </a:lnTo>
                  <a:lnTo>
                    <a:pt x="2600" y="1566"/>
                  </a:lnTo>
                  <a:lnTo>
                    <a:pt x="2615" y="1575"/>
                  </a:lnTo>
                  <a:lnTo>
                    <a:pt x="2630" y="1585"/>
                  </a:lnTo>
                  <a:lnTo>
                    <a:pt x="2644" y="1593"/>
                  </a:lnTo>
                  <a:lnTo>
                    <a:pt x="2659" y="1602"/>
                  </a:lnTo>
                  <a:lnTo>
                    <a:pt x="2673" y="1608"/>
                  </a:lnTo>
                  <a:lnTo>
                    <a:pt x="2688" y="1614"/>
                  </a:lnTo>
                  <a:lnTo>
                    <a:pt x="2744" y="1637"/>
                  </a:lnTo>
                  <a:lnTo>
                    <a:pt x="2798" y="1660"/>
                  </a:lnTo>
                  <a:lnTo>
                    <a:pt x="2851" y="1682"/>
                  </a:lnTo>
                  <a:lnTo>
                    <a:pt x="2902" y="1704"/>
                  </a:lnTo>
                  <a:lnTo>
                    <a:pt x="2952" y="1726"/>
                  </a:lnTo>
                  <a:lnTo>
                    <a:pt x="2999" y="1746"/>
                  </a:lnTo>
                  <a:lnTo>
                    <a:pt x="3044" y="1765"/>
                  </a:lnTo>
                  <a:lnTo>
                    <a:pt x="3087" y="1784"/>
                  </a:lnTo>
                  <a:lnTo>
                    <a:pt x="3113" y="1795"/>
                  </a:lnTo>
                  <a:lnTo>
                    <a:pt x="3138" y="1807"/>
                  </a:lnTo>
                  <a:lnTo>
                    <a:pt x="3162" y="1817"/>
                  </a:lnTo>
                  <a:lnTo>
                    <a:pt x="3185" y="1827"/>
                  </a:lnTo>
                  <a:lnTo>
                    <a:pt x="3206" y="1836"/>
                  </a:lnTo>
                  <a:lnTo>
                    <a:pt x="3226" y="1844"/>
                  </a:lnTo>
                  <a:lnTo>
                    <a:pt x="3245" y="1853"/>
                  </a:lnTo>
                  <a:lnTo>
                    <a:pt x="3263" y="1860"/>
                  </a:lnTo>
                  <a:lnTo>
                    <a:pt x="3303" y="1878"/>
                  </a:lnTo>
                  <a:lnTo>
                    <a:pt x="3341" y="1899"/>
                  </a:lnTo>
                  <a:lnTo>
                    <a:pt x="3377" y="1922"/>
                  </a:lnTo>
                  <a:lnTo>
                    <a:pt x="3413" y="1946"/>
                  </a:lnTo>
                  <a:lnTo>
                    <a:pt x="3446" y="1973"/>
                  </a:lnTo>
                  <a:lnTo>
                    <a:pt x="3478" y="2002"/>
                  </a:lnTo>
                  <a:lnTo>
                    <a:pt x="3507" y="2033"/>
                  </a:lnTo>
                  <a:lnTo>
                    <a:pt x="3537" y="2066"/>
                  </a:lnTo>
                  <a:lnTo>
                    <a:pt x="3563" y="2100"/>
                  </a:lnTo>
                  <a:lnTo>
                    <a:pt x="3588" y="2136"/>
                  </a:lnTo>
                  <a:lnTo>
                    <a:pt x="3611" y="2175"/>
                  </a:lnTo>
                  <a:lnTo>
                    <a:pt x="3631" y="2214"/>
                  </a:lnTo>
                  <a:lnTo>
                    <a:pt x="3651" y="2255"/>
                  </a:lnTo>
                  <a:lnTo>
                    <a:pt x="3668" y="2297"/>
                  </a:lnTo>
                  <a:lnTo>
                    <a:pt x="3683" y="2341"/>
                  </a:lnTo>
                  <a:lnTo>
                    <a:pt x="3698" y="2386"/>
                  </a:lnTo>
                  <a:lnTo>
                    <a:pt x="3709" y="2431"/>
                  </a:lnTo>
                  <a:lnTo>
                    <a:pt x="3719" y="2478"/>
                  </a:lnTo>
                  <a:lnTo>
                    <a:pt x="3727" y="2525"/>
                  </a:lnTo>
                  <a:lnTo>
                    <a:pt x="3732" y="2574"/>
                  </a:lnTo>
                  <a:lnTo>
                    <a:pt x="3737" y="2623"/>
                  </a:lnTo>
                  <a:lnTo>
                    <a:pt x="3738" y="2673"/>
                  </a:lnTo>
                  <a:lnTo>
                    <a:pt x="3738" y="2724"/>
                  </a:lnTo>
                  <a:lnTo>
                    <a:pt x="3734" y="2776"/>
                  </a:lnTo>
                  <a:lnTo>
                    <a:pt x="3730" y="2828"/>
                  </a:lnTo>
                  <a:lnTo>
                    <a:pt x="3723" y="2879"/>
                  </a:lnTo>
                  <a:lnTo>
                    <a:pt x="3715" y="2931"/>
                  </a:lnTo>
                  <a:lnTo>
                    <a:pt x="3703" y="2984"/>
                  </a:lnTo>
                  <a:lnTo>
                    <a:pt x="3690" y="3036"/>
                  </a:lnTo>
                  <a:lnTo>
                    <a:pt x="3674" y="3088"/>
                  </a:lnTo>
                  <a:lnTo>
                    <a:pt x="3656" y="3142"/>
                  </a:lnTo>
                  <a:lnTo>
                    <a:pt x="3635" y="3194"/>
                  </a:lnTo>
                  <a:lnTo>
                    <a:pt x="3619" y="3234"/>
                  </a:lnTo>
                  <a:lnTo>
                    <a:pt x="3600" y="3274"/>
                  </a:lnTo>
                  <a:lnTo>
                    <a:pt x="3580" y="3314"/>
                  </a:lnTo>
                  <a:lnTo>
                    <a:pt x="3559" y="3351"/>
                  </a:lnTo>
                  <a:lnTo>
                    <a:pt x="3538" y="3389"/>
                  </a:lnTo>
                  <a:lnTo>
                    <a:pt x="3515" y="3425"/>
                  </a:lnTo>
                  <a:lnTo>
                    <a:pt x="3491" y="3460"/>
                  </a:lnTo>
                  <a:lnTo>
                    <a:pt x="3467" y="3494"/>
                  </a:lnTo>
                  <a:lnTo>
                    <a:pt x="3441" y="3527"/>
                  </a:lnTo>
                  <a:lnTo>
                    <a:pt x="3415" y="3560"/>
                  </a:lnTo>
                  <a:lnTo>
                    <a:pt x="3388" y="3590"/>
                  </a:lnTo>
                  <a:lnTo>
                    <a:pt x="3360" y="3620"/>
                  </a:lnTo>
                  <a:lnTo>
                    <a:pt x="3330" y="3648"/>
                  </a:lnTo>
                  <a:lnTo>
                    <a:pt x="3301" y="3675"/>
                  </a:lnTo>
                  <a:lnTo>
                    <a:pt x="3271" y="3701"/>
                  </a:lnTo>
                  <a:lnTo>
                    <a:pt x="3241" y="3726"/>
                  </a:lnTo>
                  <a:lnTo>
                    <a:pt x="3210" y="3750"/>
                  </a:lnTo>
                  <a:lnTo>
                    <a:pt x="3178" y="3772"/>
                  </a:lnTo>
                  <a:lnTo>
                    <a:pt x="3146" y="3793"/>
                  </a:lnTo>
                  <a:lnTo>
                    <a:pt x="3113" y="3813"/>
                  </a:lnTo>
                  <a:lnTo>
                    <a:pt x="3079" y="3831"/>
                  </a:lnTo>
                  <a:lnTo>
                    <a:pt x="3046" y="3847"/>
                  </a:lnTo>
                  <a:lnTo>
                    <a:pt x="3013" y="3862"/>
                  </a:lnTo>
                  <a:lnTo>
                    <a:pt x="2978" y="3877"/>
                  </a:lnTo>
                  <a:lnTo>
                    <a:pt x="2943" y="3888"/>
                  </a:lnTo>
                  <a:lnTo>
                    <a:pt x="2909" y="3899"/>
                  </a:lnTo>
                  <a:lnTo>
                    <a:pt x="2873" y="3908"/>
                  </a:lnTo>
                  <a:lnTo>
                    <a:pt x="2838" y="3916"/>
                  </a:lnTo>
                  <a:lnTo>
                    <a:pt x="2802" y="3921"/>
                  </a:lnTo>
                  <a:lnTo>
                    <a:pt x="2767" y="3926"/>
                  </a:lnTo>
                  <a:lnTo>
                    <a:pt x="2732" y="3929"/>
                  </a:lnTo>
                  <a:lnTo>
                    <a:pt x="2695" y="3930"/>
                  </a:lnTo>
                  <a:lnTo>
                    <a:pt x="2662" y="3929"/>
                  </a:lnTo>
                  <a:lnTo>
                    <a:pt x="2627" y="3926"/>
                  </a:lnTo>
                  <a:lnTo>
                    <a:pt x="2594" y="3922"/>
                  </a:lnTo>
                  <a:lnTo>
                    <a:pt x="2562" y="3916"/>
                  </a:lnTo>
                  <a:lnTo>
                    <a:pt x="2529" y="3909"/>
                  </a:lnTo>
                  <a:lnTo>
                    <a:pt x="2496" y="3901"/>
                  </a:lnTo>
                  <a:lnTo>
                    <a:pt x="2465" y="3890"/>
                  </a:lnTo>
                  <a:lnTo>
                    <a:pt x="2434" y="3878"/>
                  </a:lnTo>
                  <a:lnTo>
                    <a:pt x="2413" y="3868"/>
                  </a:lnTo>
                  <a:lnTo>
                    <a:pt x="2391" y="3858"/>
                  </a:lnTo>
                  <a:lnTo>
                    <a:pt x="2368" y="3844"/>
                  </a:lnTo>
                  <a:lnTo>
                    <a:pt x="2345" y="3830"/>
                  </a:lnTo>
                  <a:lnTo>
                    <a:pt x="2322" y="3814"/>
                  </a:lnTo>
                  <a:lnTo>
                    <a:pt x="2298" y="3796"/>
                  </a:lnTo>
                  <a:lnTo>
                    <a:pt x="2273" y="3776"/>
                  </a:lnTo>
                  <a:lnTo>
                    <a:pt x="2248" y="3757"/>
                  </a:lnTo>
                  <a:lnTo>
                    <a:pt x="2222" y="3735"/>
                  </a:lnTo>
                  <a:lnTo>
                    <a:pt x="2196" y="3712"/>
                  </a:lnTo>
                  <a:lnTo>
                    <a:pt x="2170" y="3688"/>
                  </a:lnTo>
                  <a:lnTo>
                    <a:pt x="2144" y="3663"/>
                  </a:lnTo>
                  <a:lnTo>
                    <a:pt x="2091" y="3610"/>
                  </a:lnTo>
                  <a:lnTo>
                    <a:pt x="2037" y="3552"/>
                  </a:lnTo>
                  <a:lnTo>
                    <a:pt x="1983" y="3494"/>
                  </a:lnTo>
                  <a:lnTo>
                    <a:pt x="1929" y="3432"/>
                  </a:lnTo>
                  <a:lnTo>
                    <a:pt x="1876" y="3369"/>
                  </a:lnTo>
                  <a:lnTo>
                    <a:pt x="1822" y="3305"/>
                  </a:lnTo>
                  <a:lnTo>
                    <a:pt x="1771" y="3242"/>
                  </a:lnTo>
                  <a:lnTo>
                    <a:pt x="1721" y="3177"/>
                  </a:lnTo>
                  <a:lnTo>
                    <a:pt x="1675" y="3114"/>
                  </a:lnTo>
                  <a:lnTo>
                    <a:pt x="1629" y="3053"/>
                  </a:lnTo>
                  <a:lnTo>
                    <a:pt x="1605" y="3020"/>
                  </a:lnTo>
                  <a:lnTo>
                    <a:pt x="1579" y="2989"/>
                  </a:lnTo>
                  <a:lnTo>
                    <a:pt x="1553" y="2960"/>
                  </a:lnTo>
                  <a:lnTo>
                    <a:pt x="1526" y="2934"/>
                  </a:lnTo>
                  <a:lnTo>
                    <a:pt x="1498" y="2909"/>
                  </a:lnTo>
                  <a:lnTo>
                    <a:pt x="1469" y="2886"/>
                  </a:lnTo>
                  <a:lnTo>
                    <a:pt x="1441" y="2865"/>
                  </a:lnTo>
                  <a:lnTo>
                    <a:pt x="1411" y="2845"/>
                  </a:lnTo>
                  <a:lnTo>
                    <a:pt x="1382" y="2829"/>
                  </a:lnTo>
                  <a:lnTo>
                    <a:pt x="1352" y="2814"/>
                  </a:lnTo>
                  <a:lnTo>
                    <a:pt x="1337" y="2808"/>
                  </a:lnTo>
                  <a:lnTo>
                    <a:pt x="1322" y="2802"/>
                  </a:lnTo>
                  <a:lnTo>
                    <a:pt x="1306" y="2796"/>
                  </a:lnTo>
                  <a:lnTo>
                    <a:pt x="1291" y="2791"/>
                  </a:lnTo>
                  <a:lnTo>
                    <a:pt x="1276" y="2787"/>
                  </a:lnTo>
                  <a:lnTo>
                    <a:pt x="1260" y="2783"/>
                  </a:lnTo>
                  <a:lnTo>
                    <a:pt x="1244" y="2780"/>
                  </a:lnTo>
                  <a:lnTo>
                    <a:pt x="1229" y="2778"/>
                  </a:lnTo>
                  <a:lnTo>
                    <a:pt x="1214" y="2776"/>
                  </a:lnTo>
                  <a:lnTo>
                    <a:pt x="1199" y="2773"/>
                  </a:lnTo>
                  <a:lnTo>
                    <a:pt x="1183" y="2772"/>
                  </a:lnTo>
                  <a:lnTo>
                    <a:pt x="1167" y="2772"/>
                  </a:lnTo>
                  <a:lnTo>
                    <a:pt x="1141" y="2773"/>
                  </a:lnTo>
                  <a:lnTo>
                    <a:pt x="1115" y="2776"/>
                  </a:lnTo>
                  <a:lnTo>
                    <a:pt x="1089" y="2780"/>
                  </a:lnTo>
                  <a:lnTo>
                    <a:pt x="1063" y="2786"/>
                  </a:lnTo>
                  <a:lnTo>
                    <a:pt x="1038" y="2794"/>
                  </a:lnTo>
                  <a:lnTo>
                    <a:pt x="1013" y="2803"/>
                  </a:lnTo>
                  <a:lnTo>
                    <a:pt x="988" y="2814"/>
                  </a:lnTo>
                  <a:lnTo>
                    <a:pt x="964" y="2827"/>
                  </a:lnTo>
                  <a:lnTo>
                    <a:pt x="940" y="2841"/>
                  </a:lnTo>
                  <a:lnTo>
                    <a:pt x="916" y="2857"/>
                  </a:lnTo>
                  <a:lnTo>
                    <a:pt x="894" y="2875"/>
                  </a:lnTo>
                  <a:lnTo>
                    <a:pt x="871" y="2893"/>
                  </a:lnTo>
                  <a:lnTo>
                    <a:pt x="849" y="2914"/>
                  </a:lnTo>
                  <a:lnTo>
                    <a:pt x="827" y="2936"/>
                  </a:lnTo>
                  <a:lnTo>
                    <a:pt x="806" y="2960"/>
                  </a:lnTo>
                  <a:lnTo>
                    <a:pt x="785" y="2985"/>
                  </a:lnTo>
                  <a:lnTo>
                    <a:pt x="733" y="3053"/>
                  </a:lnTo>
                  <a:lnTo>
                    <a:pt x="681" y="3121"/>
                  </a:lnTo>
                  <a:lnTo>
                    <a:pt x="630" y="3188"/>
                  </a:lnTo>
                  <a:lnTo>
                    <a:pt x="579" y="3257"/>
                  </a:lnTo>
                  <a:lnTo>
                    <a:pt x="528" y="3326"/>
                  </a:lnTo>
                  <a:lnTo>
                    <a:pt x="478" y="3396"/>
                  </a:lnTo>
                  <a:lnTo>
                    <a:pt x="428" y="3466"/>
                  </a:lnTo>
                  <a:lnTo>
                    <a:pt x="378" y="3537"/>
                  </a:lnTo>
                  <a:lnTo>
                    <a:pt x="329" y="3607"/>
                  </a:lnTo>
                  <a:lnTo>
                    <a:pt x="281" y="3677"/>
                  </a:lnTo>
                  <a:lnTo>
                    <a:pt x="233" y="3749"/>
                  </a:lnTo>
                  <a:lnTo>
                    <a:pt x="185" y="3821"/>
                  </a:lnTo>
                  <a:lnTo>
                    <a:pt x="139" y="3893"/>
                  </a:lnTo>
                  <a:lnTo>
                    <a:pt x="92" y="3965"/>
                  </a:lnTo>
                  <a:lnTo>
                    <a:pt x="46" y="4038"/>
                  </a:lnTo>
                  <a:lnTo>
                    <a:pt x="0" y="4110"/>
                  </a:lnTo>
                  <a:lnTo>
                    <a:pt x="74" y="4156"/>
                  </a:lnTo>
                  <a:lnTo>
                    <a:pt x="147" y="4203"/>
                  </a:lnTo>
                  <a:lnTo>
                    <a:pt x="220" y="4250"/>
                  </a:lnTo>
                  <a:lnTo>
                    <a:pt x="292" y="4298"/>
                  </a:lnTo>
                  <a:lnTo>
                    <a:pt x="365" y="4346"/>
                  </a:lnTo>
                  <a:lnTo>
                    <a:pt x="436" y="4395"/>
                  </a:lnTo>
                  <a:lnTo>
                    <a:pt x="508" y="4444"/>
                  </a:lnTo>
                  <a:lnTo>
                    <a:pt x="580" y="4493"/>
                  </a:lnTo>
                  <a:lnTo>
                    <a:pt x="651" y="4543"/>
                  </a:lnTo>
                  <a:lnTo>
                    <a:pt x="722" y="4594"/>
                  </a:lnTo>
                  <a:lnTo>
                    <a:pt x="793" y="4645"/>
                  </a:lnTo>
                  <a:lnTo>
                    <a:pt x="862" y="4696"/>
                  </a:lnTo>
                  <a:lnTo>
                    <a:pt x="932" y="4748"/>
                  </a:lnTo>
                  <a:lnTo>
                    <a:pt x="1001" y="4800"/>
                  </a:lnTo>
                  <a:lnTo>
                    <a:pt x="1070" y="4854"/>
                  </a:lnTo>
                  <a:lnTo>
                    <a:pt x="1138" y="4907"/>
                  </a:lnTo>
                  <a:lnTo>
                    <a:pt x="1171" y="4933"/>
                  </a:lnTo>
                  <a:lnTo>
                    <a:pt x="1201" y="4960"/>
                  </a:lnTo>
                  <a:lnTo>
                    <a:pt x="1230" y="4989"/>
                  </a:lnTo>
                  <a:lnTo>
                    <a:pt x="1256" y="5018"/>
                  </a:lnTo>
                  <a:lnTo>
                    <a:pt x="1280" y="5048"/>
                  </a:lnTo>
                  <a:lnTo>
                    <a:pt x="1303" y="5079"/>
                  </a:lnTo>
                  <a:lnTo>
                    <a:pt x="1313" y="5094"/>
                  </a:lnTo>
                  <a:lnTo>
                    <a:pt x="1323" y="5111"/>
                  </a:lnTo>
                  <a:lnTo>
                    <a:pt x="1332" y="5127"/>
                  </a:lnTo>
                  <a:lnTo>
                    <a:pt x="1341" y="5142"/>
                  </a:lnTo>
                  <a:lnTo>
                    <a:pt x="1350" y="5159"/>
                  </a:lnTo>
                  <a:lnTo>
                    <a:pt x="1357" y="5176"/>
                  </a:lnTo>
                  <a:lnTo>
                    <a:pt x="1364" y="5192"/>
                  </a:lnTo>
                  <a:lnTo>
                    <a:pt x="1372" y="5209"/>
                  </a:lnTo>
                  <a:lnTo>
                    <a:pt x="1378" y="5226"/>
                  </a:lnTo>
                  <a:lnTo>
                    <a:pt x="1383" y="5242"/>
                  </a:lnTo>
                  <a:lnTo>
                    <a:pt x="1388" y="5260"/>
                  </a:lnTo>
                  <a:lnTo>
                    <a:pt x="1392" y="5277"/>
                  </a:lnTo>
                  <a:lnTo>
                    <a:pt x="1397" y="5295"/>
                  </a:lnTo>
                  <a:lnTo>
                    <a:pt x="1400" y="5312"/>
                  </a:lnTo>
                  <a:lnTo>
                    <a:pt x="1403" y="5329"/>
                  </a:lnTo>
                  <a:lnTo>
                    <a:pt x="1405" y="5347"/>
                  </a:lnTo>
                  <a:lnTo>
                    <a:pt x="1407" y="5364"/>
                  </a:lnTo>
                  <a:lnTo>
                    <a:pt x="1408" y="5382"/>
                  </a:lnTo>
                  <a:lnTo>
                    <a:pt x="1408" y="5400"/>
                  </a:lnTo>
                  <a:lnTo>
                    <a:pt x="1408" y="5419"/>
                  </a:lnTo>
                  <a:lnTo>
                    <a:pt x="1408" y="5438"/>
                  </a:lnTo>
                  <a:lnTo>
                    <a:pt x="1406" y="5458"/>
                  </a:lnTo>
                  <a:lnTo>
                    <a:pt x="1404" y="5478"/>
                  </a:lnTo>
                  <a:lnTo>
                    <a:pt x="1402" y="5498"/>
                  </a:lnTo>
                  <a:lnTo>
                    <a:pt x="1398" y="5517"/>
                  </a:lnTo>
                  <a:lnTo>
                    <a:pt x="1394" y="5536"/>
                  </a:lnTo>
                  <a:lnTo>
                    <a:pt x="1389" y="5556"/>
                  </a:lnTo>
                  <a:lnTo>
                    <a:pt x="1384" y="5575"/>
                  </a:lnTo>
                  <a:lnTo>
                    <a:pt x="1378" y="5595"/>
                  </a:lnTo>
                  <a:lnTo>
                    <a:pt x="1372" y="5614"/>
                  </a:lnTo>
                  <a:lnTo>
                    <a:pt x="1363" y="5632"/>
                  </a:lnTo>
                  <a:lnTo>
                    <a:pt x="1356" y="5652"/>
                  </a:lnTo>
                  <a:lnTo>
                    <a:pt x="1348" y="5670"/>
                  </a:lnTo>
                  <a:lnTo>
                    <a:pt x="1338" y="5689"/>
                  </a:lnTo>
                  <a:lnTo>
                    <a:pt x="1328" y="5707"/>
                  </a:lnTo>
                  <a:lnTo>
                    <a:pt x="1317" y="5726"/>
                  </a:lnTo>
                  <a:lnTo>
                    <a:pt x="1306" y="5744"/>
                  </a:lnTo>
                  <a:lnTo>
                    <a:pt x="1294" y="5762"/>
                  </a:lnTo>
                  <a:lnTo>
                    <a:pt x="1282" y="5779"/>
                  </a:lnTo>
                  <a:lnTo>
                    <a:pt x="1269" y="5797"/>
                  </a:lnTo>
                  <a:lnTo>
                    <a:pt x="1256" y="5815"/>
                  </a:lnTo>
                  <a:lnTo>
                    <a:pt x="1241" y="5831"/>
                  </a:lnTo>
                  <a:lnTo>
                    <a:pt x="1227" y="5849"/>
                  </a:lnTo>
                  <a:lnTo>
                    <a:pt x="1211" y="5866"/>
                  </a:lnTo>
                  <a:lnTo>
                    <a:pt x="1196" y="5883"/>
                  </a:lnTo>
                  <a:lnTo>
                    <a:pt x="1179" y="5898"/>
                  </a:lnTo>
                  <a:lnTo>
                    <a:pt x="1161" y="5915"/>
                  </a:lnTo>
                  <a:lnTo>
                    <a:pt x="1143" y="5931"/>
                  </a:lnTo>
                  <a:lnTo>
                    <a:pt x="1126" y="5946"/>
                  </a:lnTo>
                  <a:lnTo>
                    <a:pt x="1106" y="5962"/>
                  </a:lnTo>
                  <a:lnTo>
                    <a:pt x="1087" y="5976"/>
                  </a:lnTo>
                  <a:lnTo>
                    <a:pt x="1067" y="5991"/>
                  </a:lnTo>
                  <a:lnTo>
                    <a:pt x="995" y="6045"/>
                  </a:lnTo>
                  <a:lnTo>
                    <a:pt x="924" y="6098"/>
                  </a:lnTo>
                  <a:lnTo>
                    <a:pt x="855" y="6153"/>
                  </a:lnTo>
                  <a:lnTo>
                    <a:pt x="789" y="6206"/>
                  </a:lnTo>
                  <a:lnTo>
                    <a:pt x="726" y="6259"/>
                  </a:lnTo>
                  <a:lnTo>
                    <a:pt x="665" y="6311"/>
                  </a:lnTo>
                  <a:lnTo>
                    <a:pt x="609" y="6362"/>
                  </a:lnTo>
                  <a:lnTo>
                    <a:pt x="556" y="6412"/>
                  </a:lnTo>
                  <a:lnTo>
                    <a:pt x="507" y="6460"/>
                  </a:lnTo>
                  <a:lnTo>
                    <a:pt x="461" y="6507"/>
                  </a:lnTo>
                  <a:lnTo>
                    <a:pt x="421" y="6551"/>
                  </a:lnTo>
                  <a:lnTo>
                    <a:pt x="385" y="6593"/>
                  </a:lnTo>
                  <a:lnTo>
                    <a:pt x="369" y="6613"/>
                  </a:lnTo>
                  <a:lnTo>
                    <a:pt x="354" y="6632"/>
                  </a:lnTo>
                  <a:lnTo>
                    <a:pt x="341" y="6651"/>
                  </a:lnTo>
                  <a:lnTo>
                    <a:pt x="328" y="6669"/>
                  </a:lnTo>
                  <a:lnTo>
                    <a:pt x="317" y="6686"/>
                  </a:lnTo>
                  <a:lnTo>
                    <a:pt x="307" y="6702"/>
                  </a:lnTo>
                  <a:lnTo>
                    <a:pt x="300" y="6718"/>
                  </a:lnTo>
                  <a:lnTo>
                    <a:pt x="293" y="6732"/>
                  </a:lnTo>
                  <a:lnTo>
                    <a:pt x="280" y="6767"/>
                  </a:lnTo>
                  <a:lnTo>
                    <a:pt x="270" y="6801"/>
                  </a:lnTo>
                  <a:lnTo>
                    <a:pt x="262" y="6836"/>
                  </a:lnTo>
                  <a:lnTo>
                    <a:pt x="257" y="6871"/>
                  </a:lnTo>
                  <a:lnTo>
                    <a:pt x="254" y="6906"/>
                  </a:lnTo>
                  <a:lnTo>
                    <a:pt x="253" y="6942"/>
                  </a:lnTo>
                  <a:lnTo>
                    <a:pt x="254" y="6977"/>
                  </a:lnTo>
                  <a:lnTo>
                    <a:pt x="257" y="7013"/>
                  </a:lnTo>
                  <a:lnTo>
                    <a:pt x="264" y="7049"/>
                  </a:lnTo>
                  <a:lnTo>
                    <a:pt x="271" y="7085"/>
                  </a:lnTo>
                  <a:lnTo>
                    <a:pt x="281" y="7121"/>
                  </a:lnTo>
                  <a:lnTo>
                    <a:pt x="293" y="7157"/>
                  </a:lnTo>
                  <a:lnTo>
                    <a:pt x="306" y="7192"/>
                  </a:lnTo>
                  <a:lnTo>
                    <a:pt x="322" y="7228"/>
                  </a:lnTo>
                  <a:lnTo>
                    <a:pt x="340" y="7262"/>
                  </a:lnTo>
                  <a:lnTo>
                    <a:pt x="359" y="7296"/>
                  </a:lnTo>
                  <a:lnTo>
                    <a:pt x="381" y="7331"/>
                  </a:lnTo>
                  <a:lnTo>
                    <a:pt x="404" y="7364"/>
                  </a:lnTo>
                  <a:lnTo>
                    <a:pt x="429" y="7396"/>
                  </a:lnTo>
                  <a:lnTo>
                    <a:pt x="455" y="7429"/>
                  </a:lnTo>
                  <a:lnTo>
                    <a:pt x="483" y="7460"/>
                  </a:lnTo>
                  <a:lnTo>
                    <a:pt x="513" y="7490"/>
                  </a:lnTo>
                  <a:lnTo>
                    <a:pt x="545" y="7521"/>
                  </a:lnTo>
                  <a:lnTo>
                    <a:pt x="578" y="7550"/>
                  </a:lnTo>
                  <a:lnTo>
                    <a:pt x="612" y="7577"/>
                  </a:lnTo>
                  <a:lnTo>
                    <a:pt x="649" y="7604"/>
                  </a:lnTo>
                  <a:lnTo>
                    <a:pt x="686" y="7630"/>
                  </a:lnTo>
                  <a:lnTo>
                    <a:pt x="726" y="7654"/>
                  </a:lnTo>
                  <a:lnTo>
                    <a:pt x="765" y="7678"/>
                  </a:lnTo>
                  <a:lnTo>
                    <a:pt x="807" y="7700"/>
                  </a:lnTo>
                  <a:lnTo>
                    <a:pt x="851" y="7721"/>
                  </a:lnTo>
                  <a:lnTo>
                    <a:pt x="895" y="7740"/>
                  </a:lnTo>
                  <a:close/>
                </a:path>
              </a:pathLst>
            </a:custGeom>
            <a:gradFill>
              <a:gsLst>
                <a:gs pos="0">
                  <a:schemeClr val="accent2"/>
                </a:gs>
                <a:gs pos="99000">
                  <a:schemeClr val="accent2">
                    <a:lumMod val="7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5" name="Freeform 6">
              <a:extLst>
                <a:ext uri="{FF2B5EF4-FFF2-40B4-BE49-F238E27FC236}">
                  <a16:creationId xmlns:a16="http://schemas.microsoft.com/office/drawing/2014/main" id="{072D4194-52D6-47DE-906A-48AD3A66C309}"/>
                </a:ext>
              </a:extLst>
            </p:cNvPr>
            <p:cNvSpPr>
              <a:spLocks/>
            </p:cNvSpPr>
            <p:nvPr/>
          </p:nvSpPr>
          <p:spPr bwMode="auto">
            <a:xfrm rot="18968595">
              <a:off x="4751522" y="3762112"/>
              <a:ext cx="1914445" cy="1911652"/>
            </a:xfrm>
            <a:custGeom>
              <a:avLst/>
              <a:gdLst>
                <a:gd name="T0" fmla="*/ 6938 w 8229"/>
                <a:gd name="T1" fmla="*/ 5421 h 8212"/>
                <a:gd name="T2" fmla="*/ 7241 w 8229"/>
                <a:gd name="T3" fmla="*/ 5398 h 8212"/>
                <a:gd name="T4" fmla="*/ 7751 w 8229"/>
                <a:gd name="T5" fmla="*/ 4816 h 8212"/>
                <a:gd name="T6" fmla="*/ 7864 w 8229"/>
                <a:gd name="T7" fmla="*/ 3866 h 8212"/>
                <a:gd name="T8" fmla="*/ 6973 w 8229"/>
                <a:gd name="T9" fmla="*/ 3194 h 8212"/>
                <a:gd name="T10" fmla="*/ 6832 w 8229"/>
                <a:gd name="T11" fmla="*/ 2918 h 8212"/>
                <a:gd name="T12" fmla="*/ 6845 w 8229"/>
                <a:gd name="T13" fmla="*/ 2636 h 8212"/>
                <a:gd name="T14" fmla="*/ 7002 w 8229"/>
                <a:gd name="T15" fmla="*/ 2363 h 8212"/>
                <a:gd name="T16" fmla="*/ 7564 w 8229"/>
                <a:gd name="T17" fmla="*/ 1901 h 8212"/>
                <a:gd name="T18" fmla="*/ 7949 w 8229"/>
                <a:gd name="T19" fmla="*/ 1445 h 8212"/>
                <a:gd name="T20" fmla="*/ 7870 w 8229"/>
                <a:gd name="T21" fmla="*/ 916 h 8212"/>
                <a:gd name="T22" fmla="*/ 7378 w 8229"/>
                <a:gd name="T23" fmla="*/ 491 h 8212"/>
                <a:gd name="T24" fmla="*/ 6941 w 8229"/>
                <a:gd name="T25" fmla="*/ 382 h 8212"/>
                <a:gd name="T26" fmla="*/ 6526 w 8229"/>
                <a:gd name="T27" fmla="*/ 450 h 8212"/>
                <a:gd name="T28" fmla="*/ 6243 w 8229"/>
                <a:gd name="T29" fmla="*/ 679 h 8212"/>
                <a:gd name="T30" fmla="*/ 6064 w 8229"/>
                <a:gd name="T31" fmla="*/ 1077 h 8212"/>
                <a:gd name="T32" fmla="*/ 5867 w 8229"/>
                <a:gd name="T33" fmla="*/ 1484 h 8212"/>
                <a:gd name="T34" fmla="*/ 5680 w 8229"/>
                <a:gd name="T35" fmla="*/ 1607 h 8212"/>
                <a:gd name="T36" fmla="*/ 5445 w 8229"/>
                <a:gd name="T37" fmla="*/ 1602 h 8212"/>
                <a:gd name="T38" fmla="*/ 5003 w 8229"/>
                <a:gd name="T39" fmla="*/ 1244 h 8212"/>
                <a:gd name="T40" fmla="*/ 4117 w 8229"/>
                <a:gd name="T41" fmla="*/ 0 h 8212"/>
                <a:gd name="T42" fmla="*/ 3398 w 8229"/>
                <a:gd name="T43" fmla="*/ 1034 h 8212"/>
                <a:gd name="T44" fmla="*/ 3019 w 8229"/>
                <a:gd name="T45" fmla="*/ 1343 h 8212"/>
                <a:gd name="T46" fmla="*/ 2746 w 8229"/>
                <a:gd name="T47" fmla="*/ 1361 h 8212"/>
                <a:gd name="T48" fmla="*/ 2461 w 8229"/>
                <a:gd name="T49" fmla="*/ 1232 h 8212"/>
                <a:gd name="T50" fmla="*/ 2103 w 8229"/>
                <a:gd name="T51" fmla="*/ 816 h 8212"/>
                <a:gd name="T52" fmla="*/ 1553 w 8229"/>
                <a:gd name="T53" fmla="*/ 268 h 8212"/>
                <a:gd name="T54" fmla="*/ 1169 w 8229"/>
                <a:gd name="T55" fmla="*/ 232 h 8212"/>
                <a:gd name="T56" fmla="*/ 756 w 8229"/>
                <a:gd name="T57" fmla="*/ 486 h 8212"/>
                <a:gd name="T58" fmla="*/ 471 w 8229"/>
                <a:gd name="T59" fmla="*/ 991 h 8212"/>
                <a:gd name="T60" fmla="*/ 478 w 8229"/>
                <a:gd name="T61" fmla="*/ 1624 h 8212"/>
                <a:gd name="T62" fmla="*/ 827 w 8229"/>
                <a:gd name="T63" fmla="*/ 1999 h 8212"/>
                <a:gd name="T64" fmla="*/ 1383 w 8229"/>
                <a:gd name="T65" fmla="*/ 2238 h 8212"/>
                <a:gd name="T66" fmla="*/ 1656 w 8229"/>
                <a:gd name="T67" fmla="*/ 2533 h 8212"/>
                <a:gd name="T68" fmla="*/ 1621 w 8229"/>
                <a:gd name="T69" fmla="*/ 2810 h 8212"/>
                <a:gd name="T70" fmla="*/ 1425 w 8229"/>
                <a:gd name="T71" fmla="*/ 3076 h 8212"/>
                <a:gd name="T72" fmla="*/ 354 w 8229"/>
                <a:gd name="T73" fmla="*/ 3877 h 8212"/>
                <a:gd name="T74" fmla="*/ 641 w 8229"/>
                <a:gd name="T75" fmla="*/ 5042 h 8212"/>
                <a:gd name="T76" fmla="*/ 1209 w 8229"/>
                <a:gd name="T77" fmla="*/ 5658 h 8212"/>
                <a:gd name="T78" fmla="*/ 1461 w 8229"/>
                <a:gd name="T79" fmla="*/ 5667 h 8212"/>
                <a:gd name="T80" fmla="*/ 1682 w 8229"/>
                <a:gd name="T81" fmla="*/ 5293 h 8212"/>
                <a:gd name="T82" fmla="*/ 1878 w 8229"/>
                <a:gd name="T83" fmla="*/ 4850 h 8212"/>
                <a:gd name="T84" fmla="*/ 2206 w 8229"/>
                <a:gd name="T85" fmla="*/ 4552 h 8212"/>
                <a:gd name="T86" fmla="*/ 2695 w 8229"/>
                <a:gd name="T87" fmla="*/ 4453 h 8212"/>
                <a:gd name="T88" fmla="*/ 3170 w 8229"/>
                <a:gd name="T89" fmla="*/ 4556 h 8212"/>
                <a:gd name="T90" fmla="*/ 3762 w 8229"/>
                <a:gd name="T91" fmla="*/ 5040 h 8212"/>
                <a:gd name="T92" fmla="*/ 3881 w 8229"/>
                <a:gd name="T93" fmla="*/ 5677 h 8212"/>
                <a:gd name="T94" fmla="*/ 3586 w 8229"/>
                <a:gd name="T95" fmla="*/ 6102 h 8212"/>
                <a:gd name="T96" fmla="*/ 2865 w 8229"/>
                <a:gd name="T97" fmla="*/ 6722 h 8212"/>
                <a:gd name="T98" fmla="*/ 2750 w 8229"/>
                <a:gd name="T99" fmla="*/ 7046 h 8212"/>
                <a:gd name="T100" fmla="*/ 2963 w 8229"/>
                <a:gd name="T101" fmla="*/ 7409 h 8212"/>
                <a:gd name="T102" fmla="*/ 4037 w 8229"/>
                <a:gd name="T103" fmla="*/ 8165 h 8212"/>
                <a:gd name="T104" fmla="*/ 5321 w 8229"/>
                <a:gd name="T105" fmla="*/ 7362 h 8212"/>
                <a:gd name="T106" fmla="*/ 5718 w 8229"/>
                <a:gd name="T107" fmla="*/ 6916 h 8212"/>
                <a:gd name="T108" fmla="*/ 5681 w 8229"/>
                <a:gd name="T109" fmla="*/ 6696 h 8212"/>
                <a:gd name="T110" fmla="*/ 5278 w 8229"/>
                <a:gd name="T111" fmla="*/ 6486 h 8212"/>
                <a:gd name="T112" fmla="*/ 4816 w 8229"/>
                <a:gd name="T113" fmla="*/ 6265 h 8212"/>
                <a:gd name="T114" fmla="*/ 4502 w 8229"/>
                <a:gd name="T115" fmla="*/ 5686 h 8212"/>
                <a:gd name="T116" fmla="*/ 4629 w 8229"/>
                <a:gd name="T117" fmla="*/ 4937 h 8212"/>
                <a:gd name="T118" fmla="*/ 5019 w 8229"/>
                <a:gd name="T119" fmla="*/ 4462 h 8212"/>
                <a:gd name="T120" fmla="*/ 5534 w 8229"/>
                <a:gd name="T121" fmla="*/ 4282 h 8212"/>
                <a:gd name="T122" fmla="*/ 5956 w 8229"/>
                <a:gd name="T123" fmla="*/ 4435 h 8212"/>
                <a:gd name="T124" fmla="*/ 6600 w 8229"/>
                <a:gd name="T125" fmla="*/ 5159 h 8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29" h="8212">
                  <a:moveTo>
                    <a:pt x="6600" y="5159"/>
                  </a:moveTo>
                  <a:lnTo>
                    <a:pt x="6624" y="5192"/>
                  </a:lnTo>
                  <a:lnTo>
                    <a:pt x="6650" y="5223"/>
                  </a:lnTo>
                  <a:lnTo>
                    <a:pt x="6676" y="5251"/>
                  </a:lnTo>
                  <a:lnTo>
                    <a:pt x="6703" y="5278"/>
                  </a:lnTo>
                  <a:lnTo>
                    <a:pt x="6731" y="5303"/>
                  </a:lnTo>
                  <a:lnTo>
                    <a:pt x="6760" y="5326"/>
                  </a:lnTo>
                  <a:lnTo>
                    <a:pt x="6788" y="5347"/>
                  </a:lnTo>
                  <a:lnTo>
                    <a:pt x="6818" y="5366"/>
                  </a:lnTo>
                  <a:lnTo>
                    <a:pt x="6847" y="5383"/>
                  </a:lnTo>
                  <a:lnTo>
                    <a:pt x="6877" y="5398"/>
                  </a:lnTo>
                  <a:lnTo>
                    <a:pt x="6892" y="5404"/>
                  </a:lnTo>
                  <a:lnTo>
                    <a:pt x="6907" y="5410"/>
                  </a:lnTo>
                  <a:lnTo>
                    <a:pt x="6923" y="5416"/>
                  </a:lnTo>
                  <a:lnTo>
                    <a:pt x="6938" y="5421"/>
                  </a:lnTo>
                  <a:lnTo>
                    <a:pt x="6953" y="5425"/>
                  </a:lnTo>
                  <a:lnTo>
                    <a:pt x="6969" y="5429"/>
                  </a:lnTo>
                  <a:lnTo>
                    <a:pt x="6985" y="5432"/>
                  </a:lnTo>
                  <a:lnTo>
                    <a:pt x="7000" y="5434"/>
                  </a:lnTo>
                  <a:lnTo>
                    <a:pt x="7015" y="5437"/>
                  </a:lnTo>
                  <a:lnTo>
                    <a:pt x="7030" y="5439"/>
                  </a:lnTo>
                  <a:lnTo>
                    <a:pt x="7046" y="5439"/>
                  </a:lnTo>
                  <a:lnTo>
                    <a:pt x="7062" y="5440"/>
                  </a:lnTo>
                  <a:lnTo>
                    <a:pt x="7088" y="5439"/>
                  </a:lnTo>
                  <a:lnTo>
                    <a:pt x="7114" y="5436"/>
                  </a:lnTo>
                  <a:lnTo>
                    <a:pt x="7140" y="5431"/>
                  </a:lnTo>
                  <a:lnTo>
                    <a:pt x="7166" y="5426"/>
                  </a:lnTo>
                  <a:lnTo>
                    <a:pt x="7191" y="5418"/>
                  </a:lnTo>
                  <a:lnTo>
                    <a:pt x="7216" y="5408"/>
                  </a:lnTo>
                  <a:lnTo>
                    <a:pt x="7241" y="5398"/>
                  </a:lnTo>
                  <a:lnTo>
                    <a:pt x="7265" y="5385"/>
                  </a:lnTo>
                  <a:lnTo>
                    <a:pt x="7289" y="5371"/>
                  </a:lnTo>
                  <a:lnTo>
                    <a:pt x="7313" y="5355"/>
                  </a:lnTo>
                  <a:lnTo>
                    <a:pt x="7335" y="5337"/>
                  </a:lnTo>
                  <a:lnTo>
                    <a:pt x="7358" y="5319"/>
                  </a:lnTo>
                  <a:lnTo>
                    <a:pt x="7380" y="5298"/>
                  </a:lnTo>
                  <a:lnTo>
                    <a:pt x="7402" y="5276"/>
                  </a:lnTo>
                  <a:lnTo>
                    <a:pt x="7423" y="5252"/>
                  </a:lnTo>
                  <a:lnTo>
                    <a:pt x="7444" y="5227"/>
                  </a:lnTo>
                  <a:lnTo>
                    <a:pt x="7496" y="5159"/>
                  </a:lnTo>
                  <a:lnTo>
                    <a:pt x="7548" y="5091"/>
                  </a:lnTo>
                  <a:lnTo>
                    <a:pt x="7599" y="5024"/>
                  </a:lnTo>
                  <a:lnTo>
                    <a:pt x="7650" y="4955"/>
                  </a:lnTo>
                  <a:lnTo>
                    <a:pt x="7701" y="4886"/>
                  </a:lnTo>
                  <a:lnTo>
                    <a:pt x="7751" y="4816"/>
                  </a:lnTo>
                  <a:lnTo>
                    <a:pt x="7801" y="4746"/>
                  </a:lnTo>
                  <a:lnTo>
                    <a:pt x="7850" y="4675"/>
                  </a:lnTo>
                  <a:lnTo>
                    <a:pt x="7899" y="4606"/>
                  </a:lnTo>
                  <a:lnTo>
                    <a:pt x="7948" y="4535"/>
                  </a:lnTo>
                  <a:lnTo>
                    <a:pt x="7996" y="4463"/>
                  </a:lnTo>
                  <a:lnTo>
                    <a:pt x="8044" y="4391"/>
                  </a:lnTo>
                  <a:lnTo>
                    <a:pt x="8090" y="4319"/>
                  </a:lnTo>
                  <a:lnTo>
                    <a:pt x="8137" y="4247"/>
                  </a:lnTo>
                  <a:lnTo>
                    <a:pt x="8183" y="4174"/>
                  </a:lnTo>
                  <a:lnTo>
                    <a:pt x="8229" y="4101"/>
                  </a:lnTo>
                  <a:lnTo>
                    <a:pt x="8155" y="4055"/>
                  </a:lnTo>
                  <a:lnTo>
                    <a:pt x="8082" y="4009"/>
                  </a:lnTo>
                  <a:lnTo>
                    <a:pt x="8009" y="3961"/>
                  </a:lnTo>
                  <a:lnTo>
                    <a:pt x="7936" y="3914"/>
                  </a:lnTo>
                  <a:lnTo>
                    <a:pt x="7864" y="3866"/>
                  </a:lnTo>
                  <a:lnTo>
                    <a:pt x="7793" y="3817"/>
                  </a:lnTo>
                  <a:lnTo>
                    <a:pt x="7721" y="3768"/>
                  </a:lnTo>
                  <a:lnTo>
                    <a:pt x="7649" y="3718"/>
                  </a:lnTo>
                  <a:lnTo>
                    <a:pt x="7578" y="3668"/>
                  </a:lnTo>
                  <a:lnTo>
                    <a:pt x="7507" y="3618"/>
                  </a:lnTo>
                  <a:lnTo>
                    <a:pt x="7436" y="3567"/>
                  </a:lnTo>
                  <a:lnTo>
                    <a:pt x="7367" y="3516"/>
                  </a:lnTo>
                  <a:lnTo>
                    <a:pt x="7297" y="3464"/>
                  </a:lnTo>
                  <a:lnTo>
                    <a:pt x="7228" y="3412"/>
                  </a:lnTo>
                  <a:lnTo>
                    <a:pt x="7159" y="3359"/>
                  </a:lnTo>
                  <a:lnTo>
                    <a:pt x="7091" y="3305"/>
                  </a:lnTo>
                  <a:lnTo>
                    <a:pt x="7058" y="3279"/>
                  </a:lnTo>
                  <a:lnTo>
                    <a:pt x="7028" y="3251"/>
                  </a:lnTo>
                  <a:lnTo>
                    <a:pt x="6999" y="3223"/>
                  </a:lnTo>
                  <a:lnTo>
                    <a:pt x="6973" y="3194"/>
                  </a:lnTo>
                  <a:lnTo>
                    <a:pt x="6949" y="3164"/>
                  </a:lnTo>
                  <a:lnTo>
                    <a:pt x="6926" y="3132"/>
                  </a:lnTo>
                  <a:lnTo>
                    <a:pt x="6916" y="3117"/>
                  </a:lnTo>
                  <a:lnTo>
                    <a:pt x="6906" y="3101"/>
                  </a:lnTo>
                  <a:lnTo>
                    <a:pt x="6897" y="3085"/>
                  </a:lnTo>
                  <a:lnTo>
                    <a:pt x="6888" y="3069"/>
                  </a:lnTo>
                  <a:lnTo>
                    <a:pt x="6879" y="3053"/>
                  </a:lnTo>
                  <a:lnTo>
                    <a:pt x="6872" y="3036"/>
                  </a:lnTo>
                  <a:lnTo>
                    <a:pt x="6865" y="3020"/>
                  </a:lnTo>
                  <a:lnTo>
                    <a:pt x="6857" y="3003"/>
                  </a:lnTo>
                  <a:lnTo>
                    <a:pt x="6851" y="2986"/>
                  </a:lnTo>
                  <a:lnTo>
                    <a:pt x="6846" y="2969"/>
                  </a:lnTo>
                  <a:lnTo>
                    <a:pt x="6841" y="2952"/>
                  </a:lnTo>
                  <a:lnTo>
                    <a:pt x="6837" y="2934"/>
                  </a:lnTo>
                  <a:lnTo>
                    <a:pt x="6832" y="2918"/>
                  </a:lnTo>
                  <a:lnTo>
                    <a:pt x="6829" y="2900"/>
                  </a:lnTo>
                  <a:lnTo>
                    <a:pt x="6826" y="2882"/>
                  </a:lnTo>
                  <a:lnTo>
                    <a:pt x="6824" y="2864"/>
                  </a:lnTo>
                  <a:lnTo>
                    <a:pt x="6822" y="2848"/>
                  </a:lnTo>
                  <a:lnTo>
                    <a:pt x="6821" y="2829"/>
                  </a:lnTo>
                  <a:lnTo>
                    <a:pt x="6821" y="2811"/>
                  </a:lnTo>
                  <a:lnTo>
                    <a:pt x="6821" y="2793"/>
                  </a:lnTo>
                  <a:lnTo>
                    <a:pt x="6821" y="2774"/>
                  </a:lnTo>
                  <a:lnTo>
                    <a:pt x="6823" y="2754"/>
                  </a:lnTo>
                  <a:lnTo>
                    <a:pt x="6825" y="2734"/>
                  </a:lnTo>
                  <a:lnTo>
                    <a:pt x="6827" y="2714"/>
                  </a:lnTo>
                  <a:lnTo>
                    <a:pt x="6830" y="2694"/>
                  </a:lnTo>
                  <a:lnTo>
                    <a:pt x="6835" y="2676"/>
                  </a:lnTo>
                  <a:lnTo>
                    <a:pt x="6840" y="2656"/>
                  </a:lnTo>
                  <a:lnTo>
                    <a:pt x="6845" y="2636"/>
                  </a:lnTo>
                  <a:lnTo>
                    <a:pt x="6851" y="2617"/>
                  </a:lnTo>
                  <a:lnTo>
                    <a:pt x="6857" y="2599"/>
                  </a:lnTo>
                  <a:lnTo>
                    <a:pt x="6865" y="2579"/>
                  </a:lnTo>
                  <a:lnTo>
                    <a:pt x="6873" y="2560"/>
                  </a:lnTo>
                  <a:lnTo>
                    <a:pt x="6881" y="2541"/>
                  </a:lnTo>
                  <a:lnTo>
                    <a:pt x="6891" y="2522"/>
                  </a:lnTo>
                  <a:lnTo>
                    <a:pt x="6901" y="2505"/>
                  </a:lnTo>
                  <a:lnTo>
                    <a:pt x="6912" y="2486"/>
                  </a:lnTo>
                  <a:lnTo>
                    <a:pt x="6923" y="2468"/>
                  </a:lnTo>
                  <a:lnTo>
                    <a:pt x="6935" y="2450"/>
                  </a:lnTo>
                  <a:lnTo>
                    <a:pt x="6947" y="2433"/>
                  </a:lnTo>
                  <a:lnTo>
                    <a:pt x="6960" y="2415"/>
                  </a:lnTo>
                  <a:lnTo>
                    <a:pt x="6973" y="2397"/>
                  </a:lnTo>
                  <a:lnTo>
                    <a:pt x="6988" y="2380"/>
                  </a:lnTo>
                  <a:lnTo>
                    <a:pt x="7002" y="2363"/>
                  </a:lnTo>
                  <a:lnTo>
                    <a:pt x="7018" y="2346"/>
                  </a:lnTo>
                  <a:lnTo>
                    <a:pt x="7033" y="2330"/>
                  </a:lnTo>
                  <a:lnTo>
                    <a:pt x="7050" y="2313"/>
                  </a:lnTo>
                  <a:lnTo>
                    <a:pt x="7068" y="2297"/>
                  </a:lnTo>
                  <a:lnTo>
                    <a:pt x="7086" y="2282"/>
                  </a:lnTo>
                  <a:lnTo>
                    <a:pt x="7103" y="2266"/>
                  </a:lnTo>
                  <a:lnTo>
                    <a:pt x="7123" y="2250"/>
                  </a:lnTo>
                  <a:lnTo>
                    <a:pt x="7142" y="2236"/>
                  </a:lnTo>
                  <a:lnTo>
                    <a:pt x="7162" y="2220"/>
                  </a:lnTo>
                  <a:lnTo>
                    <a:pt x="7234" y="2167"/>
                  </a:lnTo>
                  <a:lnTo>
                    <a:pt x="7305" y="2113"/>
                  </a:lnTo>
                  <a:lnTo>
                    <a:pt x="7374" y="2059"/>
                  </a:lnTo>
                  <a:lnTo>
                    <a:pt x="7440" y="2006"/>
                  </a:lnTo>
                  <a:lnTo>
                    <a:pt x="7503" y="1953"/>
                  </a:lnTo>
                  <a:lnTo>
                    <a:pt x="7564" y="1901"/>
                  </a:lnTo>
                  <a:lnTo>
                    <a:pt x="7620" y="1850"/>
                  </a:lnTo>
                  <a:lnTo>
                    <a:pt x="7673" y="1800"/>
                  </a:lnTo>
                  <a:lnTo>
                    <a:pt x="7722" y="1752"/>
                  </a:lnTo>
                  <a:lnTo>
                    <a:pt x="7768" y="1705"/>
                  </a:lnTo>
                  <a:lnTo>
                    <a:pt x="7808" y="1661"/>
                  </a:lnTo>
                  <a:lnTo>
                    <a:pt x="7844" y="1618"/>
                  </a:lnTo>
                  <a:lnTo>
                    <a:pt x="7860" y="1599"/>
                  </a:lnTo>
                  <a:lnTo>
                    <a:pt x="7875" y="1580"/>
                  </a:lnTo>
                  <a:lnTo>
                    <a:pt x="7888" y="1561"/>
                  </a:lnTo>
                  <a:lnTo>
                    <a:pt x="7901" y="1542"/>
                  </a:lnTo>
                  <a:lnTo>
                    <a:pt x="7911" y="1526"/>
                  </a:lnTo>
                  <a:lnTo>
                    <a:pt x="7922" y="1509"/>
                  </a:lnTo>
                  <a:lnTo>
                    <a:pt x="7929" y="1493"/>
                  </a:lnTo>
                  <a:lnTo>
                    <a:pt x="7936" y="1479"/>
                  </a:lnTo>
                  <a:lnTo>
                    <a:pt x="7949" y="1445"/>
                  </a:lnTo>
                  <a:lnTo>
                    <a:pt x="7959" y="1411"/>
                  </a:lnTo>
                  <a:lnTo>
                    <a:pt x="7967" y="1377"/>
                  </a:lnTo>
                  <a:lnTo>
                    <a:pt x="7972" y="1341"/>
                  </a:lnTo>
                  <a:lnTo>
                    <a:pt x="7975" y="1306"/>
                  </a:lnTo>
                  <a:lnTo>
                    <a:pt x="7976" y="1270"/>
                  </a:lnTo>
                  <a:lnTo>
                    <a:pt x="7975" y="1235"/>
                  </a:lnTo>
                  <a:lnTo>
                    <a:pt x="7971" y="1198"/>
                  </a:lnTo>
                  <a:lnTo>
                    <a:pt x="7965" y="1163"/>
                  </a:lnTo>
                  <a:lnTo>
                    <a:pt x="7958" y="1126"/>
                  </a:lnTo>
                  <a:lnTo>
                    <a:pt x="7948" y="1091"/>
                  </a:lnTo>
                  <a:lnTo>
                    <a:pt x="7936" y="1055"/>
                  </a:lnTo>
                  <a:lnTo>
                    <a:pt x="7923" y="1020"/>
                  </a:lnTo>
                  <a:lnTo>
                    <a:pt x="7907" y="985"/>
                  </a:lnTo>
                  <a:lnTo>
                    <a:pt x="7889" y="950"/>
                  </a:lnTo>
                  <a:lnTo>
                    <a:pt x="7870" y="916"/>
                  </a:lnTo>
                  <a:lnTo>
                    <a:pt x="7848" y="881"/>
                  </a:lnTo>
                  <a:lnTo>
                    <a:pt x="7825" y="848"/>
                  </a:lnTo>
                  <a:lnTo>
                    <a:pt x="7800" y="816"/>
                  </a:lnTo>
                  <a:lnTo>
                    <a:pt x="7774" y="783"/>
                  </a:lnTo>
                  <a:lnTo>
                    <a:pt x="7746" y="752"/>
                  </a:lnTo>
                  <a:lnTo>
                    <a:pt x="7716" y="721"/>
                  </a:lnTo>
                  <a:lnTo>
                    <a:pt x="7684" y="692"/>
                  </a:lnTo>
                  <a:lnTo>
                    <a:pt x="7651" y="662"/>
                  </a:lnTo>
                  <a:lnTo>
                    <a:pt x="7617" y="634"/>
                  </a:lnTo>
                  <a:lnTo>
                    <a:pt x="7580" y="608"/>
                  </a:lnTo>
                  <a:lnTo>
                    <a:pt x="7543" y="582"/>
                  </a:lnTo>
                  <a:lnTo>
                    <a:pt x="7503" y="558"/>
                  </a:lnTo>
                  <a:lnTo>
                    <a:pt x="7464" y="534"/>
                  </a:lnTo>
                  <a:lnTo>
                    <a:pt x="7422" y="512"/>
                  </a:lnTo>
                  <a:lnTo>
                    <a:pt x="7378" y="491"/>
                  </a:lnTo>
                  <a:lnTo>
                    <a:pt x="7334" y="473"/>
                  </a:lnTo>
                  <a:lnTo>
                    <a:pt x="7307" y="461"/>
                  </a:lnTo>
                  <a:lnTo>
                    <a:pt x="7279" y="452"/>
                  </a:lnTo>
                  <a:lnTo>
                    <a:pt x="7251" y="441"/>
                  </a:lnTo>
                  <a:lnTo>
                    <a:pt x="7224" y="433"/>
                  </a:lnTo>
                  <a:lnTo>
                    <a:pt x="7196" y="425"/>
                  </a:lnTo>
                  <a:lnTo>
                    <a:pt x="7167" y="417"/>
                  </a:lnTo>
                  <a:lnTo>
                    <a:pt x="7139" y="410"/>
                  </a:lnTo>
                  <a:lnTo>
                    <a:pt x="7111" y="404"/>
                  </a:lnTo>
                  <a:lnTo>
                    <a:pt x="7082" y="399"/>
                  </a:lnTo>
                  <a:lnTo>
                    <a:pt x="7054" y="394"/>
                  </a:lnTo>
                  <a:lnTo>
                    <a:pt x="7025" y="390"/>
                  </a:lnTo>
                  <a:lnTo>
                    <a:pt x="6997" y="387"/>
                  </a:lnTo>
                  <a:lnTo>
                    <a:pt x="6969" y="384"/>
                  </a:lnTo>
                  <a:lnTo>
                    <a:pt x="6941" y="382"/>
                  </a:lnTo>
                  <a:lnTo>
                    <a:pt x="6913" y="381"/>
                  </a:lnTo>
                  <a:lnTo>
                    <a:pt x="6885" y="381"/>
                  </a:lnTo>
                  <a:lnTo>
                    <a:pt x="6854" y="381"/>
                  </a:lnTo>
                  <a:lnTo>
                    <a:pt x="6824" y="383"/>
                  </a:lnTo>
                  <a:lnTo>
                    <a:pt x="6795" y="385"/>
                  </a:lnTo>
                  <a:lnTo>
                    <a:pt x="6766" y="388"/>
                  </a:lnTo>
                  <a:lnTo>
                    <a:pt x="6737" y="391"/>
                  </a:lnTo>
                  <a:lnTo>
                    <a:pt x="6709" y="396"/>
                  </a:lnTo>
                  <a:lnTo>
                    <a:pt x="6681" y="402"/>
                  </a:lnTo>
                  <a:lnTo>
                    <a:pt x="6654" y="408"/>
                  </a:lnTo>
                  <a:lnTo>
                    <a:pt x="6627" y="414"/>
                  </a:lnTo>
                  <a:lnTo>
                    <a:pt x="6601" y="423"/>
                  </a:lnTo>
                  <a:lnTo>
                    <a:pt x="6575" y="431"/>
                  </a:lnTo>
                  <a:lnTo>
                    <a:pt x="6550" y="440"/>
                  </a:lnTo>
                  <a:lnTo>
                    <a:pt x="6526" y="450"/>
                  </a:lnTo>
                  <a:lnTo>
                    <a:pt x="6502" y="460"/>
                  </a:lnTo>
                  <a:lnTo>
                    <a:pt x="6478" y="472"/>
                  </a:lnTo>
                  <a:lnTo>
                    <a:pt x="6457" y="484"/>
                  </a:lnTo>
                  <a:lnTo>
                    <a:pt x="6435" y="497"/>
                  </a:lnTo>
                  <a:lnTo>
                    <a:pt x="6413" y="510"/>
                  </a:lnTo>
                  <a:lnTo>
                    <a:pt x="6393" y="524"/>
                  </a:lnTo>
                  <a:lnTo>
                    <a:pt x="6373" y="539"/>
                  </a:lnTo>
                  <a:lnTo>
                    <a:pt x="6354" y="554"/>
                  </a:lnTo>
                  <a:lnTo>
                    <a:pt x="6336" y="571"/>
                  </a:lnTo>
                  <a:lnTo>
                    <a:pt x="6318" y="587"/>
                  </a:lnTo>
                  <a:lnTo>
                    <a:pt x="6301" y="604"/>
                  </a:lnTo>
                  <a:lnTo>
                    <a:pt x="6286" y="622"/>
                  </a:lnTo>
                  <a:lnTo>
                    <a:pt x="6271" y="640"/>
                  </a:lnTo>
                  <a:lnTo>
                    <a:pt x="6257" y="660"/>
                  </a:lnTo>
                  <a:lnTo>
                    <a:pt x="6243" y="679"/>
                  </a:lnTo>
                  <a:lnTo>
                    <a:pt x="6231" y="700"/>
                  </a:lnTo>
                  <a:lnTo>
                    <a:pt x="6219" y="721"/>
                  </a:lnTo>
                  <a:lnTo>
                    <a:pt x="6209" y="742"/>
                  </a:lnTo>
                  <a:lnTo>
                    <a:pt x="6199" y="763"/>
                  </a:lnTo>
                  <a:lnTo>
                    <a:pt x="6192" y="782"/>
                  </a:lnTo>
                  <a:lnTo>
                    <a:pt x="6184" y="801"/>
                  </a:lnTo>
                  <a:lnTo>
                    <a:pt x="6174" y="822"/>
                  </a:lnTo>
                  <a:lnTo>
                    <a:pt x="6165" y="844"/>
                  </a:lnTo>
                  <a:lnTo>
                    <a:pt x="6156" y="868"/>
                  </a:lnTo>
                  <a:lnTo>
                    <a:pt x="6144" y="892"/>
                  </a:lnTo>
                  <a:lnTo>
                    <a:pt x="6134" y="917"/>
                  </a:lnTo>
                  <a:lnTo>
                    <a:pt x="6122" y="944"/>
                  </a:lnTo>
                  <a:lnTo>
                    <a:pt x="6103" y="986"/>
                  </a:lnTo>
                  <a:lnTo>
                    <a:pt x="6084" y="1030"/>
                  </a:lnTo>
                  <a:lnTo>
                    <a:pt x="6064" y="1077"/>
                  </a:lnTo>
                  <a:lnTo>
                    <a:pt x="6043" y="1126"/>
                  </a:lnTo>
                  <a:lnTo>
                    <a:pt x="6021" y="1177"/>
                  </a:lnTo>
                  <a:lnTo>
                    <a:pt x="5999" y="1230"/>
                  </a:lnTo>
                  <a:lnTo>
                    <a:pt x="5976" y="1284"/>
                  </a:lnTo>
                  <a:lnTo>
                    <a:pt x="5954" y="1339"/>
                  </a:lnTo>
                  <a:lnTo>
                    <a:pt x="5946" y="1356"/>
                  </a:lnTo>
                  <a:lnTo>
                    <a:pt x="5939" y="1371"/>
                  </a:lnTo>
                  <a:lnTo>
                    <a:pt x="5932" y="1387"/>
                  </a:lnTo>
                  <a:lnTo>
                    <a:pt x="5923" y="1403"/>
                  </a:lnTo>
                  <a:lnTo>
                    <a:pt x="5915" y="1417"/>
                  </a:lnTo>
                  <a:lnTo>
                    <a:pt x="5906" y="1432"/>
                  </a:lnTo>
                  <a:lnTo>
                    <a:pt x="5896" y="1445"/>
                  </a:lnTo>
                  <a:lnTo>
                    <a:pt x="5887" y="1459"/>
                  </a:lnTo>
                  <a:lnTo>
                    <a:pt x="5878" y="1471"/>
                  </a:lnTo>
                  <a:lnTo>
                    <a:pt x="5867" y="1484"/>
                  </a:lnTo>
                  <a:lnTo>
                    <a:pt x="5857" y="1495"/>
                  </a:lnTo>
                  <a:lnTo>
                    <a:pt x="5845" y="1507"/>
                  </a:lnTo>
                  <a:lnTo>
                    <a:pt x="5835" y="1518"/>
                  </a:lnTo>
                  <a:lnTo>
                    <a:pt x="5823" y="1528"/>
                  </a:lnTo>
                  <a:lnTo>
                    <a:pt x="5812" y="1538"/>
                  </a:lnTo>
                  <a:lnTo>
                    <a:pt x="5799" y="1548"/>
                  </a:lnTo>
                  <a:lnTo>
                    <a:pt x="5787" y="1556"/>
                  </a:lnTo>
                  <a:lnTo>
                    <a:pt x="5774" y="1564"/>
                  </a:lnTo>
                  <a:lnTo>
                    <a:pt x="5762" y="1572"/>
                  </a:lnTo>
                  <a:lnTo>
                    <a:pt x="5748" y="1579"/>
                  </a:lnTo>
                  <a:lnTo>
                    <a:pt x="5736" y="1586"/>
                  </a:lnTo>
                  <a:lnTo>
                    <a:pt x="5722" y="1591"/>
                  </a:lnTo>
                  <a:lnTo>
                    <a:pt x="5709" y="1598"/>
                  </a:lnTo>
                  <a:lnTo>
                    <a:pt x="5694" y="1602"/>
                  </a:lnTo>
                  <a:lnTo>
                    <a:pt x="5680" y="1607"/>
                  </a:lnTo>
                  <a:lnTo>
                    <a:pt x="5666" y="1610"/>
                  </a:lnTo>
                  <a:lnTo>
                    <a:pt x="5652" y="1613"/>
                  </a:lnTo>
                  <a:lnTo>
                    <a:pt x="5636" y="1616"/>
                  </a:lnTo>
                  <a:lnTo>
                    <a:pt x="5621" y="1618"/>
                  </a:lnTo>
                  <a:lnTo>
                    <a:pt x="5606" y="1619"/>
                  </a:lnTo>
                  <a:lnTo>
                    <a:pt x="5590" y="1621"/>
                  </a:lnTo>
                  <a:lnTo>
                    <a:pt x="5574" y="1622"/>
                  </a:lnTo>
                  <a:lnTo>
                    <a:pt x="5559" y="1621"/>
                  </a:lnTo>
                  <a:lnTo>
                    <a:pt x="5543" y="1619"/>
                  </a:lnTo>
                  <a:lnTo>
                    <a:pt x="5527" y="1618"/>
                  </a:lnTo>
                  <a:lnTo>
                    <a:pt x="5511" y="1616"/>
                  </a:lnTo>
                  <a:lnTo>
                    <a:pt x="5494" y="1613"/>
                  </a:lnTo>
                  <a:lnTo>
                    <a:pt x="5479" y="1610"/>
                  </a:lnTo>
                  <a:lnTo>
                    <a:pt x="5462" y="1606"/>
                  </a:lnTo>
                  <a:lnTo>
                    <a:pt x="5445" y="1602"/>
                  </a:lnTo>
                  <a:lnTo>
                    <a:pt x="5430" y="1597"/>
                  </a:lnTo>
                  <a:lnTo>
                    <a:pt x="5413" y="1590"/>
                  </a:lnTo>
                  <a:lnTo>
                    <a:pt x="5396" y="1584"/>
                  </a:lnTo>
                  <a:lnTo>
                    <a:pt x="5381" y="1578"/>
                  </a:lnTo>
                  <a:lnTo>
                    <a:pt x="5349" y="1562"/>
                  </a:lnTo>
                  <a:lnTo>
                    <a:pt x="5315" y="1544"/>
                  </a:lnTo>
                  <a:lnTo>
                    <a:pt x="5284" y="1524"/>
                  </a:lnTo>
                  <a:lnTo>
                    <a:pt x="5252" y="1502"/>
                  </a:lnTo>
                  <a:lnTo>
                    <a:pt x="5219" y="1477"/>
                  </a:lnTo>
                  <a:lnTo>
                    <a:pt x="5188" y="1451"/>
                  </a:lnTo>
                  <a:lnTo>
                    <a:pt x="5157" y="1421"/>
                  </a:lnTo>
                  <a:lnTo>
                    <a:pt x="5127" y="1390"/>
                  </a:lnTo>
                  <a:lnTo>
                    <a:pt x="5096" y="1358"/>
                  </a:lnTo>
                  <a:lnTo>
                    <a:pt x="5066" y="1322"/>
                  </a:lnTo>
                  <a:lnTo>
                    <a:pt x="5003" y="1244"/>
                  </a:lnTo>
                  <a:lnTo>
                    <a:pt x="4939" y="1166"/>
                  </a:lnTo>
                  <a:lnTo>
                    <a:pt x="4877" y="1086"/>
                  </a:lnTo>
                  <a:lnTo>
                    <a:pt x="4815" y="1006"/>
                  </a:lnTo>
                  <a:lnTo>
                    <a:pt x="4754" y="925"/>
                  </a:lnTo>
                  <a:lnTo>
                    <a:pt x="4692" y="844"/>
                  </a:lnTo>
                  <a:lnTo>
                    <a:pt x="4633" y="762"/>
                  </a:lnTo>
                  <a:lnTo>
                    <a:pt x="4573" y="679"/>
                  </a:lnTo>
                  <a:lnTo>
                    <a:pt x="4513" y="597"/>
                  </a:lnTo>
                  <a:lnTo>
                    <a:pt x="4455" y="513"/>
                  </a:lnTo>
                  <a:lnTo>
                    <a:pt x="4397" y="429"/>
                  </a:lnTo>
                  <a:lnTo>
                    <a:pt x="4339" y="344"/>
                  </a:lnTo>
                  <a:lnTo>
                    <a:pt x="4283" y="259"/>
                  </a:lnTo>
                  <a:lnTo>
                    <a:pt x="4227" y="173"/>
                  </a:lnTo>
                  <a:lnTo>
                    <a:pt x="4172" y="87"/>
                  </a:lnTo>
                  <a:lnTo>
                    <a:pt x="4117" y="0"/>
                  </a:lnTo>
                  <a:lnTo>
                    <a:pt x="4073" y="71"/>
                  </a:lnTo>
                  <a:lnTo>
                    <a:pt x="4027" y="141"/>
                  </a:lnTo>
                  <a:lnTo>
                    <a:pt x="3981" y="212"/>
                  </a:lnTo>
                  <a:lnTo>
                    <a:pt x="3935" y="282"/>
                  </a:lnTo>
                  <a:lnTo>
                    <a:pt x="3888" y="352"/>
                  </a:lnTo>
                  <a:lnTo>
                    <a:pt x="3842" y="421"/>
                  </a:lnTo>
                  <a:lnTo>
                    <a:pt x="3795" y="490"/>
                  </a:lnTo>
                  <a:lnTo>
                    <a:pt x="3746" y="560"/>
                  </a:lnTo>
                  <a:lnTo>
                    <a:pt x="3698" y="629"/>
                  </a:lnTo>
                  <a:lnTo>
                    <a:pt x="3649" y="697"/>
                  </a:lnTo>
                  <a:lnTo>
                    <a:pt x="3600" y="765"/>
                  </a:lnTo>
                  <a:lnTo>
                    <a:pt x="3550" y="832"/>
                  </a:lnTo>
                  <a:lnTo>
                    <a:pt x="3500" y="900"/>
                  </a:lnTo>
                  <a:lnTo>
                    <a:pt x="3449" y="967"/>
                  </a:lnTo>
                  <a:lnTo>
                    <a:pt x="3398" y="1034"/>
                  </a:lnTo>
                  <a:lnTo>
                    <a:pt x="3347" y="1099"/>
                  </a:lnTo>
                  <a:lnTo>
                    <a:pt x="3321" y="1132"/>
                  </a:lnTo>
                  <a:lnTo>
                    <a:pt x="3294" y="1162"/>
                  </a:lnTo>
                  <a:lnTo>
                    <a:pt x="3266" y="1190"/>
                  </a:lnTo>
                  <a:lnTo>
                    <a:pt x="3238" y="1217"/>
                  </a:lnTo>
                  <a:lnTo>
                    <a:pt x="3207" y="1241"/>
                  </a:lnTo>
                  <a:lnTo>
                    <a:pt x="3178" y="1263"/>
                  </a:lnTo>
                  <a:lnTo>
                    <a:pt x="3147" y="1283"/>
                  </a:lnTo>
                  <a:lnTo>
                    <a:pt x="3116" y="1301"/>
                  </a:lnTo>
                  <a:lnTo>
                    <a:pt x="3100" y="1310"/>
                  </a:lnTo>
                  <a:lnTo>
                    <a:pt x="3084" y="1317"/>
                  </a:lnTo>
                  <a:lnTo>
                    <a:pt x="3068" y="1324"/>
                  </a:lnTo>
                  <a:lnTo>
                    <a:pt x="3051" y="1332"/>
                  </a:lnTo>
                  <a:lnTo>
                    <a:pt x="3035" y="1337"/>
                  </a:lnTo>
                  <a:lnTo>
                    <a:pt x="3019" y="1343"/>
                  </a:lnTo>
                  <a:lnTo>
                    <a:pt x="3001" y="1348"/>
                  </a:lnTo>
                  <a:lnTo>
                    <a:pt x="2985" y="1353"/>
                  </a:lnTo>
                  <a:lnTo>
                    <a:pt x="2968" y="1357"/>
                  </a:lnTo>
                  <a:lnTo>
                    <a:pt x="2951" y="1360"/>
                  </a:lnTo>
                  <a:lnTo>
                    <a:pt x="2934" y="1363"/>
                  </a:lnTo>
                  <a:lnTo>
                    <a:pt x="2917" y="1366"/>
                  </a:lnTo>
                  <a:lnTo>
                    <a:pt x="2899" y="1368"/>
                  </a:lnTo>
                  <a:lnTo>
                    <a:pt x="2881" y="1369"/>
                  </a:lnTo>
                  <a:lnTo>
                    <a:pt x="2864" y="1370"/>
                  </a:lnTo>
                  <a:lnTo>
                    <a:pt x="2846" y="1370"/>
                  </a:lnTo>
                  <a:lnTo>
                    <a:pt x="2826" y="1370"/>
                  </a:lnTo>
                  <a:lnTo>
                    <a:pt x="2807" y="1368"/>
                  </a:lnTo>
                  <a:lnTo>
                    <a:pt x="2787" y="1367"/>
                  </a:lnTo>
                  <a:lnTo>
                    <a:pt x="2766" y="1364"/>
                  </a:lnTo>
                  <a:lnTo>
                    <a:pt x="2746" y="1361"/>
                  </a:lnTo>
                  <a:lnTo>
                    <a:pt x="2726" y="1357"/>
                  </a:lnTo>
                  <a:lnTo>
                    <a:pt x="2707" y="1353"/>
                  </a:lnTo>
                  <a:lnTo>
                    <a:pt x="2687" y="1347"/>
                  </a:lnTo>
                  <a:lnTo>
                    <a:pt x="2668" y="1341"/>
                  </a:lnTo>
                  <a:lnTo>
                    <a:pt x="2648" y="1335"/>
                  </a:lnTo>
                  <a:lnTo>
                    <a:pt x="2628" y="1328"/>
                  </a:lnTo>
                  <a:lnTo>
                    <a:pt x="2610" y="1319"/>
                  </a:lnTo>
                  <a:lnTo>
                    <a:pt x="2590" y="1311"/>
                  </a:lnTo>
                  <a:lnTo>
                    <a:pt x="2571" y="1301"/>
                  </a:lnTo>
                  <a:lnTo>
                    <a:pt x="2552" y="1291"/>
                  </a:lnTo>
                  <a:lnTo>
                    <a:pt x="2534" y="1281"/>
                  </a:lnTo>
                  <a:lnTo>
                    <a:pt x="2515" y="1269"/>
                  </a:lnTo>
                  <a:lnTo>
                    <a:pt x="2497" y="1258"/>
                  </a:lnTo>
                  <a:lnTo>
                    <a:pt x="2478" y="1245"/>
                  </a:lnTo>
                  <a:lnTo>
                    <a:pt x="2461" y="1232"/>
                  </a:lnTo>
                  <a:lnTo>
                    <a:pt x="2443" y="1218"/>
                  </a:lnTo>
                  <a:lnTo>
                    <a:pt x="2425" y="1203"/>
                  </a:lnTo>
                  <a:lnTo>
                    <a:pt x="2408" y="1189"/>
                  </a:lnTo>
                  <a:lnTo>
                    <a:pt x="2391" y="1173"/>
                  </a:lnTo>
                  <a:lnTo>
                    <a:pt x="2373" y="1158"/>
                  </a:lnTo>
                  <a:lnTo>
                    <a:pt x="2358" y="1141"/>
                  </a:lnTo>
                  <a:lnTo>
                    <a:pt x="2341" y="1123"/>
                  </a:lnTo>
                  <a:lnTo>
                    <a:pt x="2324" y="1105"/>
                  </a:lnTo>
                  <a:lnTo>
                    <a:pt x="2309" y="1087"/>
                  </a:lnTo>
                  <a:lnTo>
                    <a:pt x="2293" y="1068"/>
                  </a:lnTo>
                  <a:lnTo>
                    <a:pt x="2279" y="1048"/>
                  </a:lnTo>
                  <a:lnTo>
                    <a:pt x="2263" y="1028"/>
                  </a:lnTo>
                  <a:lnTo>
                    <a:pt x="2210" y="955"/>
                  </a:lnTo>
                  <a:lnTo>
                    <a:pt x="2156" y="884"/>
                  </a:lnTo>
                  <a:lnTo>
                    <a:pt x="2103" y="816"/>
                  </a:lnTo>
                  <a:lnTo>
                    <a:pt x="2048" y="750"/>
                  </a:lnTo>
                  <a:lnTo>
                    <a:pt x="1996" y="686"/>
                  </a:lnTo>
                  <a:lnTo>
                    <a:pt x="1944" y="627"/>
                  </a:lnTo>
                  <a:lnTo>
                    <a:pt x="1893" y="570"/>
                  </a:lnTo>
                  <a:lnTo>
                    <a:pt x="1843" y="516"/>
                  </a:lnTo>
                  <a:lnTo>
                    <a:pt x="1795" y="467"/>
                  </a:lnTo>
                  <a:lnTo>
                    <a:pt x="1748" y="423"/>
                  </a:lnTo>
                  <a:lnTo>
                    <a:pt x="1705" y="382"/>
                  </a:lnTo>
                  <a:lnTo>
                    <a:pt x="1662" y="345"/>
                  </a:lnTo>
                  <a:lnTo>
                    <a:pt x="1642" y="329"/>
                  </a:lnTo>
                  <a:lnTo>
                    <a:pt x="1624" y="314"/>
                  </a:lnTo>
                  <a:lnTo>
                    <a:pt x="1605" y="301"/>
                  </a:lnTo>
                  <a:lnTo>
                    <a:pt x="1586" y="288"/>
                  </a:lnTo>
                  <a:lnTo>
                    <a:pt x="1569" y="278"/>
                  </a:lnTo>
                  <a:lnTo>
                    <a:pt x="1553" y="268"/>
                  </a:lnTo>
                  <a:lnTo>
                    <a:pt x="1537" y="260"/>
                  </a:lnTo>
                  <a:lnTo>
                    <a:pt x="1522" y="254"/>
                  </a:lnTo>
                  <a:lnTo>
                    <a:pt x="1499" y="244"/>
                  </a:lnTo>
                  <a:lnTo>
                    <a:pt x="1474" y="236"/>
                  </a:lnTo>
                  <a:lnTo>
                    <a:pt x="1449" y="229"/>
                  </a:lnTo>
                  <a:lnTo>
                    <a:pt x="1424" y="223"/>
                  </a:lnTo>
                  <a:lnTo>
                    <a:pt x="1398" y="219"/>
                  </a:lnTo>
                  <a:lnTo>
                    <a:pt x="1371" y="216"/>
                  </a:lnTo>
                  <a:lnTo>
                    <a:pt x="1344" y="214"/>
                  </a:lnTo>
                  <a:lnTo>
                    <a:pt x="1318" y="213"/>
                  </a:lnTo>
                  <a:lnTo>
                    <a:pt x="1288" y="214"/>
                  </a:lnTo>
                  <a:lnTo>
                    <a:pt x="1259" y="216"/>
                  </a:lnTo>
                  <a:lnTo>
                    <a:pt x="1229" y="220"/>
                  </a:lnTo>
                  <a:lnTo>
                    <a:pt x="1200" y="225"/>
                  </a:lnTo>
                  <a:lnTo>
                    <a:pt x="1169" y="232"/>
                  </a:lnTo>
                  <a:lnTo>
                    <a:pt x="1140" y="240"/>
                  </a:lnTo>
                  <a:lnTo>
                    <a:pt x="1111" y="249"/>
                  </a:lnTo>
                  <a:lnTo>
                    <a:pt x="1082" y="261"/>
                  </a:lnTo>
                  <a:lnTo>
                    <a:pt x="1053" y="272"/>
                  </a:lnTo>
                  <a:lnTo>
                    <a:pt x="1024" y="286"/>
                  </a:lnTo>
                  <a:lnTo>
                    <a:pt x="996" y="301"/>
                  </a:lnTo>
                  <a:lnTo>
                    <a:pt x="966" y="317"/>
                  </a:lnTo>
                  <a:lnTo>
                    <a:pt x="939" y="334"/>
                  </a:lnTo>
                  <a:lnTo>
                    <a:pt x="911" y="353"/>
                  </a:lnTo>
                  <a:lnTo>
                    <a:pt x="884" y="372"/>
                  </a:lnTo>
                  <a:lnTo>
                    <a:pt x="857" y="392"/>
                  </a:lnTo>
                  <a:lnTo>
                    <a:pt x="831" y="414"/>
                  </a:lnTo>
                  <a:lnTo>
                    <a:pt x="806" y="437"/>
                  </a:lnTo>
                  <a:lnTo>
                    <a:pt x="780" y="461"/>
                  </a:lnTo>
                  <a:lnTo>
                    <a:pt x="756" y="486"/>
                  </a:lnTo>
                  <a:lnTo>
                    <a:pt x="732" y="512"/>
                  </a:lnTo>
                  <a:lnTo>
                    <a:pt x="708" y="539"/>
                  </a:lnTo>
                  <a:lnTo>
                    <a:pt x="685" y="567"/>
                  </a:lnTo>
                  <a:lnTo>
                    <a:pt x="663" y="596"/>
                  </a:lnTo>
                  <a:lnTo>
                    <a:pt x="643" y="626"/>
                  </a:lnTo>
                  <a:lnTo>
                    <a:pt x="622" y="656"/>
                  </a:lnTo>
                  <a:lnTo>
                    <a:pt x="602" y="687"/>
                  </a:lnTo>
                  <a:lnTo>
                    <a:pt x="583" y="720"/>
                  </a:lnTo>
                  <a:lnTo>
                    <a:pt x="565" y="752"/>
                  </a:lnTo>
                  <a:lnTo>
                    <a:pt x="549" y="786"/>
                  </a:lnTo>
                  <a:lnTo>
                    <a:pt x="532" y="821"/>
                  </a:lnTo>
                  <a:lnTo>
                    <a:pt x="518" y="855"/>
                  </a:lnTo>
                  <a:lnTo>
                    <a:pt x="500" y="901"/>
                  </a:lnTo>
                  <a:lnTo>
                    <a:pt x="484" y="946"/>
                  </a:lnTo>
                  <a:lnTo>
                    <a:pt x="471" y="991"/>
                  </a:lnTo>
                  <a:lnTo>
                    <a:pt x="459" y="1036"/>
                  </a:lnTo>
                  <a:lnTo>
                    <a:pt x="449" y="1081"/>
                  </a:lnTo>
                  <a:lnTo>
                    <a:pt x="441" y="1126"/>
                  </a:lnTo>
                  <a:lnTo>
                    <a:pt x="434" y="1170"/>
                  </a:lnTo>
                  <a:lnTo>
                    <a:pt x="430" y="1215"/>
                  </a:lnTo>
                  <a:lnTo>
                    <a:pt x="427" y="1259"/>
                  </a:lnTo>
                  <a:lnTo>
                    <a:pt x="426" y="1301"/>
                  </a:lnTo>
                  <a:lnTo>
                    <a:pt x="427" y="1345"/>
                  </a:lnTo>
                  <a:lnTo>
                    <a:pt x="429" y="1387"/>
                  </a:lnTo>
                  <a:lnTo>
                    <a:pt x="433" y="1429"/>
                  </a:lnTo>
                  <a:lnTo>
                    <a:pt x="438" y="1469"/>
                  </a:lnTo>
                  <a:lnTo>
                    <a:pt x="447" y="1509"/>
                  </a:lnTo>
                  <a:lnTo>
                    <a:pt x="455" y="1549"/>
                  </a:lnTo>
                  <a:lnTo>
                    <a:pt x="467" y="1586"/>
                  </a:lnTo>
                  <a:lnTo>
                    <a:pt x="478" y="1624"/>
                  </a:lnTo>
                  <a:lnTo>
                    <a:pt x="493" y="1659"/>
                  </a:lnTo>
                  <a:lnTo>
                    <a:pt x="507" y="1695"/>
                  </a:lnTo>
                  <a:lnTo>
                    <a:pt x="525" y="1728"/>
                  </a:lnTo>
                  <a:lnTo>
                    <a:pt x="544" y="1759"/>
                  </a:lnTo>
                  <a:lnTo>
                    <a:pt x="563" y="1790"/>
                  </a:lnTo>
                  <a:lnTo>
                    <a:pt x="584" y="1820"/>
                  </a:lnTo>
                  <a:lnTo>
                    <a:pt x="608" y="1848"/>
                  </a:lnTo>
                  <a:lnTo>
                    <a:pt x="632" y="1874"/>
                  </a:lnTo>
                  <a:lnTo>
                    <a:pt x="658" y="1898"/>
                  </a:lnTo>
                  <a:lnTo>
                    <a:pt x="685" y="1921"/>
                  </a:lnTo>
                  <a:lnTo>
                    <a:pt x="714" y="1942"/>
                  </a:lnTo>
                  <a:lnTo>
                    <a:pt x="744" y="1960"/>
                  </a:lnTo>
                  <a:lnTo>
                    <a:pt x="776" y="1977"/>
                  </a:lnTo>
                  <a:lnTo>
                    <a:pt x="808" y="1992"/>
                  </a:lnTo>
                  <a:lnTo>
                    <a:pt x="827" y="1999"/>
                  </a:lnTo>
                  <a:lnTo>
                    <a:pt x="846" y="2007"/>
                  </a:lnTo>
                  <a:lnTo>
                    <a:pt x="866" y="2017"/>
                  </a:lnTo>
                  <a:lnTo>
                    <a:pt x="888" y="2026"/>
                  </a:lnTo>
                  <a:lnTo>
                    <a:pt x="912" y="2037"/>
                  </a:lnTo>
                  <a:lnTo>
                    <a:pt x="936" y="2047"/>
                  </a:lnTo>
                  <a:lnTo>
                    <a:pt x="961" y="2057"/>
                  </a:lnTo>
                  <a:lnTo>
                    <a:pt x="988" y="2070"/>
                  </a:lnTo>
                  <a:lnTo>
                    <a:pt x="1030" y="2088"/>
                  </a:lnTo>
                  <a:lnTo>
                    <a:pt x="1075" y="2107"/>
                  </a:lnTo>
                  <a:lnTo>
                    <a:pt x="1122" y="2127"/>
                  </a:lnTo>
                  <a:lnTo>
                    <a:pt x="1171" y="2149"/>
                  </a:lnTo>
                  <a:lnTo>
                    <a:pt x="1222" y="2170"/>
                  </a:lnTo>
                  <a:lnTo>
                    <a:pt x="1274" y="2193"/>
                  </a:lnTo>
                  <a:lnTo>
                    <a:pt x="1328" y="2215"/>
                  </a:lnTo>
                  <a:lnTo>
                    <a:pt x="1383" y="2238"/>
                  </a:lnTo>
                  <a:lnTo>
                    <a:pt x="1412" y="2250"/>
                  </a:lnTo>
                  <a:lnTo>
                    <a:pt x="1439" y="2265"/>
                  </a:lnTo>
                  <a:lnTo>
                    <a:pt x="1465" y="2279"/>
                  </a:lnTo>
                  <a:lnTo>
                    <a:pt x="1490" y="2295"/>
                  </a:lnTo>
                  <a:lnTo>
                    <a:pt x="1513" y="2313"/>
                  </a:lnTo>
                  <a:lnTo>
                    <a:pt x="1534" y="2331"/>
                  </a:lnTo>
                  <a:lnTo>
                    <a:pt x="1555" y="2349"/>
                  </a:lnTo>
                  <a:lnTo>
                    <a:pt x="1572" y="2369"/>
                  </a:lnTo>
                  <a:lnTo>
                    <a:pt x="1589" y="2390"/>
                  </a:lnTo>
                  <a:lnTo>
                    <a:pt x="1605" y="2412"/>
                  </a:lnTo>
                  <a:lnTo>
                    <a:pt x="1618" y="2435"/>
                  </a:lnTo>
                  <a:lnTo>
                    <a:pt x="1631" y="2458"/>
                  </a:lnTo>
                  <a:lnTo>
                    <a:pt x="1640" y="2482"/>
                  </a:lnTo>
                  <a:lnTo>
                    <a:pt x="1648" y="2507"/>
                  </a:lnTo>
                  <a:lnTo>
                    <a:pt x="1656" y="2533"/>
                  </a:lnTo>
                  <a:lnTo>
                    <a:pt x="1661" y="2559"/>
                  </a:lnTo>
                  <a:lnTo>
                    <a:pt x="1663" y="2577"/>
                  </a:lnTo>
                  <a:lnTo>
                    <a:pt x="1664" y="2594"/>
                  </a:lnTo>
                  <a:lnTo>
                    <a:pt x="1665" y="2612"/>
                  </a:lnTo>
                  <a:lnTo>
                    <a:pt x="1665" y="2630"/>
                  </a:lnTo>
                  <a:lnTo>
                    <a:pt x="1664" y="2648"/>
                  </a:lnTo>
                  <a:lnTo>
                    <a:pt x="1662" y="2665"/>
                  </a:lnTo>
                  <a:lnTo>
                    <a:pt x="1660" y="2683"/>
                  </a:lnTo>
                  <a:lnTo>
                    <a:pt x="1657" y="2701"/>
                  </a:lnTo>
                  <a:lnTo>
                    <a:pt x="1653" y="2719"/>
                  </a:lnTo>
                  <a:lnTo>
                    <a:pt x="1647" y="2737"/>
                  </a:lnTo>
                  <a:lnTo>
                    <a:pt x="1642" y="2755"/>
                  </a:lnTo>
                  <a:lnTo>
                    <a:pt x="1636" y="2774"/>
                  </a:lnTo>
                  <a:lnTo>
                    <a:pt x="1630" y="2791"/>
                  </a:lnTo>
                  <a:lnTo>
                    <a:pt x="1621" y="2810"/>
                  </a:lnTo>
                  <a:lnTo>
                    <a:pt x="1613" y="2828"/>
                  </a:lnTo>
                  <a:lnTo>
                    <a:pt x="1605" y="2847"/>
                  </a:lnTo>
                  <a:lnTo>
                    <a:pt x="1594" y="2864"/>
                  </a:lnTo>
                  <a:lnTo>
                    <a:pt x="1584" y="2882"/>
                  </a:lnTo>
                  <a:lnTo>
                    <a:pt x="1574" y="2901"/>
                  </a:lnTo>
                  <a:lnTo>
                    <a:pt x="1561" y="2919"/>
                  </a:lnTo>
                  <a:lnTo>
                    <a:pt x="1549" y="2936"/>
                  </a:lnTo>
                  <a:lnTo>
                    <a:pt x="1536" y="2954"/>
                  </a:lnTo>
                  <a:lnTo>
                    <a:pt x="1521" y="2972"/>
                  </a:lnTo>
                  <a:lnTo>
                    <a:pt x="1507" y="2989"/>
                  </a:lnTo>
                  <a:lnTo>
                    <a:pt x="1492" y="3007"/>
                  </a:lnTo>
                  <a:lnTo>
                    <a:pt x="1476" y="3025"/>
                  </a:lnTo>
                  <a:lnTo>
                    <a:pt x="1460" y="3043"/>
                  </a:lnTo>
                  <a:lnTo>
                    <a:pt x="1442" y="3059"/>
                  </a:lnTo>
                  <a:lnTo>
                    <a:pt x="1425" y="3076"/>
                  </a:lnTo>
                  <a:lnTo>
                    <a:pt x="1406" y="3094"/>
                  </a:lnTo>
                  <a:lnTo>
                    <a:pt x="1387" y="3110"/>
                  </a:lnTo>
                  <a:lnTo>
                    <a:pt x="1367" y="3127"/>
                  </a:lnTo>
                  <a:lnTo>
                    <a:pt x="1286" y="3193"/>
                  </a:lnTo>
                  <a:lnTo>
                    <a:pt x="1204" y="3258"/>
                  </a:lnTo>
                  <a:lnTo>
                    <a:pt x="1122" y="3323"/>
                  </a:lnTo>
                  <a:lnTo>
                    <a:pt x="1039" y="3387"/>
                  </a:lnTo>
                  <a:lnTo>
                    <a:pt x="955" y="3450"/>
                  </a:lnTo>
                  <a:lnTo>
                    <a:pt x="871" y="3514"/>
                  </a:lnTo>
                  <a:lnTo>
                    <a:pt x="786" y="3575"/>
                  </a:lnTo>
                  <a:lnTo>
                    <a:pt x="701" y="3637"/>
                  </a:lnTo>
                  <a:lnTo>
                    <a:pt x="615" y="3698"/>
                  </a:lnTo>
                  <a:lnTo>
                    <a:pt x="529" y="3759"/>
                  </a:lnTo>
                  <a:lnTo>
                    <a:pt x="442" y="3818"/>
                  </a:lnTo>
                  <a:lnTo>
                    <a:pt x="354" y="3877"/>
                  </a:lnTo>
                  <a:lnTo>
                    <a:pt x="267" y="3935"/>
                  </a:lnTo>
                  <a:lnTo>
                    <a:pt x="178" y="3993"/>
                  </a:lnTo>
                  <a:lnTo>
                    <a:pt x="90" y="4050"/>
                  </a:lnTo>
                  <a:lnTo>
                    <a:pt x="0" y="4105"/>
                  </a:lnTo>
                  <a:lnTo>
                    <a:pt x="54" y="4193"/>
                  </a:lnTo>
                  <a:lnTo>
                    <a:pt x="110" y="4279"/>
                  </a:lnTo>
                  <a:lnTo>
                    <a:pt x="167" y="4366"/>
                  </a:lnTo>
                  <a:lnTo>
                    <a:pt x="223" y="4452"/>
                  </a:lnTo>
                  <a:lnTo>
                    <a:pt x="281" y="4538"/>
                  </a:lnTo>
                  <a:lnTo>
                    <a:pt x="339" y="4623"/>
                  </a:lnTo>
                  <a:lnTo>
                    <a:pt x="398" y="4708"/>
                  </a:lnTo>
                  <a:lnTo>
                    <a:pt x="458" y="4792"/>
                  </a:lnTo>
                  <a:lnTo>
                    <a:pt x="519" y="4877"/>
                  </a:lnTo>
                  <a:lnTo>
                    <a:pt x="580" y="4960"/>
                  </a:lnTo>
                  <a:lnTo>
                    <a:pt x="641" y="5042"/>
                  </a:lnTo>
                  <a:lnTo>
                    <a:pt x="705" y="5125"/>
                  </a:lnTo>
                  <a:lnTo>
                    <a:pt x="767" y="5207"/>
                  </a:lnTo>
                  <a:lnTo>
                    <a:pt x="832" y="5288"/>
                  </a:lnTo>
                  <a:lnTo>
                    <a:pt x="897" y="5370"/>
                  </a:lnTo>
                  <a:lnTo>
                    <a:pt x="961" y="5450"/>
                  </a:lnTo>
                  <a:lnTo>
                    <a:pt x="985" y="5478"/>
                  </a:lnTo>
                  <a:lnTo>
                    <a:pt x="1009" y="5504"/>
                  </a:lnTo>
                  <a:lnTo>
                    <a:pt x="1034" y="5529"/>
                  </a:lnTo>
                  <a:lnTo>
                    <a:pt x="1059" y="5553"/>
                  </a:lnTo>
                  <a:lnTo>
                    <a:pt x="1084" y="5575"/>
                  </a:lnTo>
                  <a:lnTo>
                    <a:pt x="1109" y="5595"/>
                  </a:lnTo>
                  <a:lnTo>
                    <a:pt x="1134" y="5614"/>
                  </a:lnTo>
                  <a:lnTo>
                    <a:pt x="1159" y="5629"/>
                  </a:lnTo>
                  <a:lnTo>
                    <a:pt x="1184" y="5644"/>
                  </a:lnTo>
                  <a:lnTo>
                    <a:pt x="1209" y="5658"/>
                  </a:lnTo>
                  <a:lnTo>
                    <a:pt x="1234" y="5668"/>
                  </a:lnTo>
                  <a:lnTo>
                    <a:pt x="1258" y="5677"/>
                  </a:lnTo>
                  <a:lnTo>
                    <a:pt x="1283" y="5685"/>
                  </a:lnTo>
                  <a:lnTo>
                    <a:pt x="1307" y="5690"/>
                  </a:lnTo>
                  <a:lnTo>
                    <a:pt x="1331" y="5692"/>
                  </a:lnTo>
                  <a:lnTo>
                    <a:pt x="1354" y="5693"/>
                  </a:lnTo>
                  <a:lnTo>
                    <a:pt x="1366" y="5693"/>
                  </a:lnTo>
                  <a:lnTo>
                    <a:pt x="1378" y="5692"/>
                  </a:lnTo>
                  <a:lnTo>
                    <a:pt x="1390" y="5691"/>
                  </a:lnTo>
                  <a:lnTo>
                    <a:pt x="1401" y="5689"/>
                  </a:lnTo>
                  <a:lnTo>
                    <a:pt x="1412" y="5687"/>
                  </a:lnTo>
                  <a:lnTo>
                    <a:pt x="1423" y="5684"/>
                  </a:lnTo>
                  <a:lnTo>
                    <a:pt x="1433" y="5681"/>
                  </a:lnTo>
                  <a:lnTo>
                    <a:pt x="1442" y="5676"/>
                  </a:lnTo>
                  <a:lnTo>
                    <a:pt x="1461" y="5667"/>
                  </a:lnTo>
                  <a:lnTo>
                    <a:pt x="1479" y="5657"/>
                  </a:lnTo>
                  <a:lnTo>
                    <a:pt x="1495" y="5645"/>
                  </a:lnTo>
                  <a:lnTo>
                    <a:pt x="1510" y="5632"/>
                  </a:lnTo>
                  <a:lnTo>
                    <a:pt x="1525" y="5617"/>
                  </a:lnTo>
                  <a:lnTo>
                    <a:pt x="1537" y="5602"/>
                  </a:lnTo>
                  <a:lnTo>
                    <a:pt x="1549" y="5587"/>
                  </a:lnTo>
                  <a:lnTo>
                    <a:pt x="1559" y="5571"/>
                  </a:lnTo>
                  <a:lnTo>
                    <a:pt x="1569" y="5554"/>
                  </a:lnTo>
                  <a:lnTo>
                    <a:pt x="1578" y="5538"/>
                  </a:lnTo>
                  <a:lnTo>
                    <a:pt x="1586" y="5521"/>
                  </a:lnTo>
                  <a:lnTo>
                    <a:pt x="1592" y="5505"/>
                  </a:lnTo>
                  <a:lnTo>
                    <a:pt x="1615" y="5450"/>
                  </a:lnTo>
                  <a:lnTo>
                    <a:pt x="1638" y="5396"/>
                  </a:lnTo>
                  <a:lnTo>
                    <a:pt x="1660" y="5344"/>
                  </a:lnTo>
                  <a:lnTo>
                    <a:pt x="1682" y="5293"/>
                  </a:lnTo>
                  <a:lnTo>
                    <a:pt x="1703" y="5244"/>
                  </a:lnTo>
                  <a:lnTo>
                    <a:pt x="1723" y="5197"/>
                  </a:lnTo>
                  <a:lnTo>
                    <a:pt x="1742" y="5152"/>
                  </a:lnTo>
                  <a:lnTo>
                    <a:pt x="1761" y="5110"/>
                  </a:lnTo>
                  <a:lnTo>
                    <a:pt x="1772" y="5083"/>
                  </a:lnTo>
                  <a:lnTo>
                    <a:pt x="1784" y="5057"/>
                  </a:lnTo>
                  <a:lnTo>
                    <a:pt x="1794" y="5033"/>
                  </a:lnTo>
                  <a:lnTo>
                    <a:pt x="1805" y="5009"/>
                  </a:lnTo>
                  <a:lnTo>
                    <a:pt x="1814" y="4987"/>
                  </a:lnTo>
                  <a:lnTo>
                    <a:pt x="1822" y="4966"/>
                  </a:lnTo>
                  <a:lnTo>
                    <a:pt x="1831" y="4948"/>
                  </a:lnTo>
                  <a:lnTo>
                    <a:pt x="1838" y="4929"/>
                  </a:lnTo>
                  <a:lnTo>
                    <a:pt x="1851" y="4902"/>
                  </a:lnTo>
                  <a:lnTo>
                    <a:pt x="1863" y="4876"/>
                  </a:lnTo>
                  <a:lnTo>
                    <a:pt x="1878" y="4850"/>
                  </a:lnTo>
                  <a:lnTo>
                    <a:pt x="1892" y="4825"/>
                  </a:lnTo>
                  <a:lnTo>
                    <a:pt x="1909" y="4800"/>
                  </a:lnTo>
                  <a:lnTo>
                    <a:pt x="1927" y="4777"/>
                  </a:lnTo>
                  <a:lnTo>
                    <a:pt x="1944" y="4754"/>
                  </a:lnTo>
                  <a:lnTo>
                    <a:pt x="1964" y="4731"/>
                  </a:lnTo>
                  <a:lnTo>
                    <a:pt x="1984" y="4710"/>
                  </a:lnTo>
                  <a:lnTo>
                    <a:pt x="2005" y="4689"/>
                  </a:lnTo>
                  <a:lnTo>
                    <a:pt x="2028" y="4669"/>
                  </a:lnTo>
                  <a:lnTo>
                    <a:pt x="2050" y="4649"/>
                  </a:lnTo>
                  <a:lnTo>
                    <a:pt x="2074" y="4632"/>
                  </a:lnTo>
                  <a:lnTo>
                    <a:pt x="2098" y="4614"/>
                  </a:lnTo>
                  <a:lnTo>
                    <a:pt x="2124" y="4597"/>
                  </a:lnTo>
                  <a:lnTo>
                    <a:pt x="2150" y="4581"/>
                  </a:lnTo>
                  <a:lnTo>
                    <a:pt x="2178" y="4566"/>
                  </a:lnTo>
                  <a:lnTo>
                    <a:pt x="2206" y="4552"/>
                  </a:lnTo>
                  <a:lnTo>
                    <a:pt x="2235" y="4539"/>
                  </a:lnTo>
                  <a:lnTo>
                    <a:pt x="2264" y="4526"/>
                  </a:lnTo>
                  <a:lnTo>
                    <a:pt x="2294" y="4515"/>
                  </a:lnTo>
                  <a:lnTo>
                    <a:pt x="2324" y="4504"/>
                  </a:lnTo>
                  <a:lnTo>
                    <a:pt x="2356" y="4495"/>
                  </a:lnTo>
                  <a:lnTo>
                    <a:pt x="2388" y="4486"/>
                  </a:lnTo>
                  <a:lnTo>
                    <a:pt x="2420" y="4478"/>
                  </a:lnTo>
                  <a:lnTo>
                    <a:pt x="2453" y="4472"/>
                  </a:lnTo>
                  <a:lnTo>
                    <a:pt x="2487" y="4466"/>
                  </a:lnTo>
                  <a:lnTo>
                    <a:pt x="2521" y="4462"/>
                  </a:lnTo>
                  <a:lnTo>
                    <a:pt x="2556" y="4458"/>
                  </a:lnTo>
                  <a:lnTo>
                    <a:pt x="2591" y="4455"/>
                  </a:lnTo>
                  <a:lnTo>
                    <a:pt x="2627" y="4453"/>
                  </a:lnTo>
                  <a:lnTo>
                    <a:pt x="2663" y="4453"/>
                  </a:lnTo>
                  <a:lnTo>
                    <a:pt x="2695" y="4453"/>
                  </a:lnTo>
                  <a:lnTo>
                    <a:pt x="2726" y="4454"/>
                  </a:lnTo>
                  <a:lnTo>
                    <a:pt x="2759" y="4456"/>
                  </a:lnTo>
                  <a:lnTo>
                    <a:pt x="2790" y="4460"/>
                  </a:lnTo>
                  <a:lnTo>
                    <a:pt x="2822" y="4464"/>
                  </a:lnTo>
                  <a:lnTo>
                    <a:pt x="2854" y="4468"/>
                  </a:lnTo>
                  <a:lnTo>
                    <a:pt x="2886" y="4473"/>
                  </a:lnTo>
                  <a:lnTo>
                    <a:pt x="2918" y="4479"/>
                  </a:lnTo>
                  <a:lnTo>
                    <a:pt x="2950" y="4486"/>
                  </a:lnTo>
                  <a:lnTo>
                    <a:pt x="2981" y="4494"/>
                  </a:lnTo>
                  <a:lnTo>
                    <a:pt x="3014" y="4502"/>
                  </a:lnTo>
                  <a:lnTo>
                    <a:pt x="3045" y="4512"/>
                  </a:lnTo>
                  <a:lnTo>
                    <a:pt x="3077" y="4521"/>
                  </a:lnTo>
                  <a:lnTo>
                    <a:pt x="3109" y="4533"/>
                  </a:lnTo>
                  <a:lnTo>
                    <a:pt x="3139" y="4544"/>
                  </a:lnTo>
                  <a:lnTo>
                    <a:pt x="3170" y="4556"/>
                  </a:lnTo>
                  <a:lnTo>
                    <a:pt x="3221" y="4578"/>
                  </a:lnTo>
                  <a:lnTo>
                    <a:pt x="3271" y="4602"/>
                  </a:lnTo>
                  <a:lnTo>
                    <a:pt x="3320" y="4629"/>
                  </a:lnTo>
                  <a:lnTo>
                    <a:pt x="3366" y="4656"/>
                  </a:lnTo>
                  <a:lnTo>
                    <a:pt x="3412" y="4685"/>
                  </a:lnTo>
                  <a:lnTo>
                    <a:pt x="3454" y="4715"/>
                  </a:lnTo>
                  <a:lnTo>
                    <a:pt x="3496" y="4746"/>
                  </a:lnTo>
                  <a:lnTo>
                    <a:pt x="3537" y="4780"/>
                  </a:lnTo>
                  <a:lnTo>
                    <a:pt x="3574" y="4813"/>
                  </a:lnTo>
                  <a:lnTo>
                    <a:pt x="3610" y="4849"/>
                  </a:lnTo>
                  <a:lnTo>
                    <a:pt x="3645" y="4885"/>
                  </a:lnTo>
                  <a:lnTo>
                    <a:pt x="3677" y="4923"/>
                  </a:lnTo>
                  <a:lnTo>
                    <a:pt x="3708" y="4961"/>
                  </a:lnTo>
                  <a:lnTo>
                    <a:pt x="3736" y="5000"/>
                  </a:lnTo>
                  <a:lnTo>
                    <a:pt x="3762" y="5040"/>
                  </a:lnTo>
                  <a:lnTo>
                    <a:pt x="3787" y="5080"/>
                  </a:lnTo>
                  <a:lnTo>
                    <a:pt x="3809" y="5122"/>
                  </a:lnTo>
                  <a:lnTo>
                    <a:pt x="3829" y="5163"/>
                  </a:lnTo>
                  <a:lnTo>
                    <a:pt x="3847" y="5205"/>
                  </a:lnTo>
                  <a:lnTo>
                    <a:pt x="3862" y="5248"/>
                  </a:lnTo>
                  <a:lnTo>
                    <a:pt x="3875" y="5291"/>
                  </a:lnTo>
                  <a:lnTo>
                    <a:pt x="3886" y="5333"/>
                  </a:lnTo>
                  <a:lnTo>
                    <a:pt x="3895" y="5377"/>
                  </a:lnTo>
                  <a:lnTo>
                    <a:pt x="3900" y="5420"/>
                  </a:lnTo>
                  <a:lnTo>
                    <a:pt x="3904" y="5464"/>
                  </a:lnTo>
                  <a:lnTo>
                    <a:pt x="3904" y="5506"/>
                  </a:lnTo>
                  <a:lnTo>
                    <a:pt x="3903" y="5550"/>
                  </a:lnTo>
                  <a:lnTo>
                    <a:pt x="3899" y="5593"/>
                  </a:lnTo>
                  <a:lnTo>
                    <a:pt x="3892" y="5635"/>
                  </a:lnTo>
                  <a:lnTo>
                    <a:pt x="3881" y="5677"/>
                  </a:lnTo>
                  <a:lnTo>
                    <a:pt x="3869" y="5718"/>
                  </a:lnTo>
                  <a:lnTo>
                    <a:pt x="3854" y="5760"/>
                  </a:lnTo>
                  <a:lnTo>
                    <a:pt x="3845" y="5781"/>
                  </a:lnTo>
                  <a:lnTo>
                    <a:pt x="3833" y="5803"/>
                  </a:lnTo>
                  <a:lnTo>
                    <a:pt x="3821" y="5824"/>
                  </a:lnTo>
                  <a:lnTo>
                    <a:pt x="3806" y="5847"/>
                  </a:lnTo>
                  <a:lnTo>
                    <a:pt x="3791" y="5870"/>
                  </a:lnTo>
                  <a:lnTo>
                    <a:pt x="3773" y="5894"/>
                  </a:lnTo>
                  <a:lnTo>
                    <a:pt x="3754" y="5919"/>
                  </a:lnTo>
                  <a:lnTo>
                    <a:pt x="3733" y="5944"/>
                  </a:lnTo>
                  <a:lnTo>
                    <a:pt x="3711" y="5969"/>
                  </a:lnTo>
                  <a:lnTo>
                    <a:pt x="3689" y="5995"/>
                  </a:lnTo>
                  <a:lnTo>
                    <a:pt x="3665" y="6021"/>
                  </a:lnTo>
                  <a:lnTo>
                    <a:pt x="3640" y="6049"/>
                  </a:lnTo>
                  <a:lnTo>
                    <a:pt x="3586" y="6102"/>
                  </a:lnTo>
                  <a:lnTo>
                    <a:pt x="3530" y="6156"/>
                  </a:lnTo>
                  <a:lnTo>
                    <a:pt x="3471" y="6210"/>
                  </a:lnTo>
                  <a:lnTo>
                    <a:pt x="3409" y="6264"/>
                  </a:lnTo>
                  <a:lnTo>
                    <a:pt x="3347" y="6318"/>
                  </a:lnTo>
                  <a:lnTo>
                    <a:pt x="3282" y="6371"/>
                  </a:lnTo>
                  <a:lnTo>
                    <a:pt x="3219" y="6422"/>
                  </a:lnTo>
                  <a:lnTo>
                    <a:pt x="3154" y="6472"/>
                  </a:lnTo>
                  <a:lnTo>
                    <a:pt x="3091" y="6520"/>
                  </a:lnTo>
                  <a:lnTo>
                    <a:pt x="3029" y="6565"/>
                  </a:lnTo>
                  <a:lnTo>
                    <a:pt x="2997" y="6590"/>
                  </a:lnTo>
                  <a:lnTo>
                    <a:pt x="2967" y="6615"/>
                  </a:lnTo>
                  <a:lnTo>
                    <a:pt x="2939" y="6641"/>
                  </a:lnTo>
                  <a:lnTo>
                    <a:pt x="2913" y="6667"/>
                  </a:lnTo>
                  <a:lnTo>
                    <a:pt x="2888" y="6694"/>
                  </a:lnTo>
                  <a:lnTo>
                    <a:pt x="2865" y="6722"/>
                  </a:lnTo>
                  <a:lnTo>
                    <a:pt x="2844" y="6750"/>
                  </a:lnTo>
                  <a:lnTo>
                    <a:pt x="2825" y="6779"/>
                  </a:lnTo>
                  <a:lnTo>
                    <a:pt x="2809" y="6809"/>
                  </a:lnTo>
                  <a:lnTo>
                    <a:pt x="2793" y="6838"/>
                  </a:lnTo>
                  <a:lnTo>
                    <a:pt x="2780" y="6868"/>
                  </a:lnTo>
                  <a:lnTo>
                    <a:pt x="2770" y="6898"/>
                  </a:lnTo>
                  <a:lnTo>
                    <a:pt x="2766" y="6913"/>
                  </a:lnTo>
                  <a:lnTo>
                    <a:pt x="2762" y="6929"/>
                  </a:lnTo>
                  <a:lnTo>
                    <a:pt x="2759" y="6943"/>
                  </a:lnTo>
                  <a:lnTo>
                    <a:pt x="2755" y="6959"/>
                  </a:lnTo>
                  <a:lnTo>
                    <a:pt x="2753" y="6974"/>
                  </a:lnTo>
                  <a:lnTo>
                    <a:pt x="2751" y="6989"/>
                  </a:lnTo>
                  <a:lnTo>
                    <a:pt x="2750" y="7005"/>
                  </a:lnTo>
                  <a:lnTo>
                    <a:pt x="2749" y="7019"/>
                  </a:lnTo>
                  <a:lnTo>
                    <a:pt x="2750" y="7046"/>
                  </a:lnTo>
                  <a:lnTo>
                    <a:pt x="2752" y="7073"/>
                  </a:lnTo>
                  <a:lnTo>
                    <a:pt x="2757" y="7100"/>
                  </a:lnTo>
                  <a:lnTo>
                    <a:pt x="2762" y="7126"/>
                  </a:lnTo>
                  <a:lnTo>
                    <a:pt x="2769" y="7152"/>
                  </a:lnTo>
                  <a:lnTo>
                    <a:pt x="2778" y="7177"/>
                  </a:lnTo>
                  <a:lnTo>
                    <a:pt x="2790" y="7203"/>
                  </a:lnTo>
                  <a:lnTo>
                    <a:pt x="2802" y="7227"/>
                  </a:lnTo>
                  <a:lnTo>
                    <a:pt x="2816" y="7252"/>
                  </a:lnTo>
                  <a:lnTo>
                    <a:pt x="2833" y="7276"/>
                  </a:lnTo>
                  <a:lnTo>
                    <a:pt x="2850" y="7299"/>
                  </a:lnTo>
                  <a:lnTo>
                    <a:pt x="2869" y="7322"/>
                  </a:lnTo>
                  <a:lnTo>
                    <a:pt x="2890" y="7345"/>
                  </a:lnTo>
                  <a:lnTo>
                    <a:pt x="2913" y="7366"/>
                  </a:lnTo>
                  <a:lnTo>
                    <a:pt x="2937" y="7388"/>
                  </a:lnTo>
                  <a:lnTo>
                    <a:pt x="2963" y="7409"/>
                  </a:lnTo>
                  <a:lnTo>
                    <a:pt x="3030" y="7462"/>
                  </a:lnTo>
                  <a:lnTo>
                    <a:pt x="3100" y="7516"/>
                  </a:lnTo>
                  <a:lnTo>
                    <a:pt x="3169" y="7568"/>
                  </a:lnTo>
                  <a:lnTo>
                    <a:pt x="3239" y="7620"/>
                  </a:lnTo>
                  <a:lnTo>
                    <a:pt x="3309" y="7672"/>
                  </a:lnTo>
                  <a:lnTo>
                    <a:pt x="3380" y="7723"/>
                  </a:lnTo>
                  <a:lnTo>
                    <a:pt x="3451" y="7774"/>
                  </a:lnTo>
                  <a:lnTo>
                    <a:pt x="3523" y="7824"/>
                  </a:lnTo>
                  <a:lnTo>
                    <a:pt x="3596" y="7874"/>
                  </a:lnTo>
                  <a:lnTo>
                    <a:pt x="3669" y="7924"/>
                  </a:lnTo>
                  <a:lnTo>
                    <a:pt x="3742" y="7973"/>
                  </a:lnTo>
                  <a:lnTo>
                    <a:pt x="3815" y="8022"/>
                  </a:lnTo>
                  <a:lnTo>
                    <a:pt x="3888" y="8070"/>
                  </a:lnTo>
                  <a:lnTo>
                    <a:pt x="3962" y="8118"/>
                  </a:lnTo>
                  <a:lnTo>
                    <a:pt x="4037" y="8165"/>
                  </a:lnTo>
                  <a:lnTo>
                    <a:pt x="4112" y="8212"/>
                  </a:lnTo>
                  <a:lnTo>
                    <a:pt x="4201" y="8156"/>
                  </a:lnTo>
                  <a:lnTo>
                    <a:pt x="4290" y="8099"/>
                  </a:lnTo>
                  <a:lnTo>
                    <a:pt x="4378" y="8042"/>
                  </a:lnTo>
                  <a:lnTo>
                    <a:pt x="4466" y="7985"/>
                  </a:lnTo>
                  <a:lnTo>
                    <a:pt x="4554" y="7925"/>
                  </a:lnTo>
                  <a:lnTo>
                    <a:pt x="4641" y="7866"/>
                  </a:lnTo>
                  <a:lnTo>
                    <a:pt x="4728" y="7805"/>
                  </a:lnTo>
                  <a:lnTo>
                    <a:pt x="4814" y="7744"/>
                  </a:lnTo>
                  <a:lnTo>
                    <a:pt x="4901" y="7682"/>
                  </a:lnTo>
                  <a:lnTo>
                    <a:pt x="4985" y="7620"/>
                  </a:lnTo>
                  <a:lnTo>
                    <a:pt x="5070" y="7556"/>
                  </a:lnTo>
                  <a:lnTo>
                    <a:pt x="5155" y="7493"/>
                  </a:lnTo>
                  <a:lnTo>
                    <a:pt x="5238" y="7428"/>
                  </a:lnTo>
                  <a:lnTo>
                    <a:pt x="5321" y="7362"/>
                  </a:lnTo>
                  <a:lnTo>
                    <a:pt x="5404" y="7297"/>
                  </a:lnTo>
                  <a:lnTo>
                    <a:pt x="5486" y="7230"/>
                  </a:lnTo>
                  <a:lnTo>
                    <a:pt x="5517" y="7204"/>
                  </a:lnTo>
                  <a:lnTo>
                    <a:pt x="5546" y="7177"/>
                  </a:lnTo>
                  <a:lnTo>
                    <a:pt x="5573" y="7150"/>
                  </a:lnTo>
                  <a:lnTo>
                    <a:pt x="5598" y="7122"/>
                  </a:lnTo>
                  <a:lnTo>
                    <a:pt x="5621" y="7094"/>
                  </a:lnTo>
                  <a:lnTo>
                    <a:pt x="5642" y="7067"/>
                  </a:lnTo>
                  <a:lnTo>
                    <a:pt x="5661" y="7039"/>
                  </a:lnTo>
                  <a:lnTo>
                    <a:pt x="5678" y="7012"/>
                  </a:lnTo>
                  <a:lnTo>
                    <a:pt x="5692" y="6984"/>
                  </a:lnTo>
                  <a:lnTo>
                    <a:pt x="5704" y="6957"/>
                  </a:lnTo>
                  <a:lnTo>
                    <a:pt x="5709" y="6943"/>
                  </a:lnTo>
                  <a:lnTo>
                    <a:pt x="5714" y="6930"/>
                  </a:lnTo>
                  <a:lnTo>
                    <a:pt x="5718" y="6916"/>
                  </a:lnTo>
                  <a:lnTo>
                    <a:pt x="5721" y="6902"/>
                  </a:lnTo>
                  <a:lnTo>
                    <a:pt x="5724" y="6890"/>
                  </a:lnTo>
                  <a:lnTo>
                    <a:pt x="5727" y="6876"/>
                  </a:lnTo>
                  <a:lnTo>
                    <a:pt x="5728" y="6864"/>
                  </a:lnTo>
                  <a:lnTo>
                    <a:pt x="5729" y="6850"/>
                  </a:lnTo>
                  <a:lnTo>
                    <a:pt x="5730" y="6838"/>
                  </a:lnTo>
                  <a:lnTo>
                    <a:pt x="5729" y="6825"/>
                  </a:lnTo>
                  <a:lnTo>
                    <a:pt x="5729" y="6813"/>
                  </a:lnTo>
                  <a:lnTo>
                    <a:pt x="5727" y="6801"/>
                  </a:lnTo>
                  <a:lnTo>
                    <a:pt x="5722" y="6780"/>
                  </a:lnTo>
                  <a:lnTo>
                    <a:pt x="5717" y="6762"/>
                  </a:lnTo>
                  <a:lnTo>
                    <a:pt x="5710" y="6743"/>
                  </a:lnTo>
                  <a:lnTo>
                    <a:pt x="5702" y="6726"/>
                  </a:lnTo>
                  <a:lnTo>
                    <a:pt x="5691" y="6711"/>
                  </a:lnTo>
                  <a:lnTo>
                    <a:pt x="5681" y="6696"/>
                  </a:lnTo>
                  <a:lnTo>
                    <a:pt x="5668" y="6681"/>
                  </a:lnTo>
                  <a:lnTo>
                    <a:pt x="5656" y="6669"/>
                  </a:lnTo>
                  <a:lnTo>
                    <a:pt x="5642" y="6657"/>
                  </a:lnTo>
                  <a:lnTo>
                    <a:pt x="5629" y="6646"/>
                  </a:lnTo>
                  <a:lnTo>
                    <a:pt x="5614" y="6636"/>
                  </a:lnTo>
                  <a:lnTo>
                    <a:pt x="5599" y="6627"/>
                  </a:lnTo>
                  <a:lnTo>
                    <a:pt x="5585" y="6619"/>
                  </a:lnTo>
                  <a:lnTo>
                    <a:pt x="5570" y="6611"/>
                  </a:lnTo>
                  <a:lnTo>
                    <a:pt x="5556" y="6604"/>
                  </a:lnTo>
                  <a:lnTo>
                    <a:pt x="5541" y="6598"/>
                  </a:lnTo>
                  <a:lnTo>
                    <a:pt x="5485" y="6575"/>
                  </a:lnTo>
                  <a:lnTo>
                    <a:pt x="5431" y="6552"/>
                  </a:lnTo>
                  <a:lnTo>
                    <a:pt x="5379" y="6530"/>
                  </a:lnTo>
                  <a:lnTo>
                    <a:pt x="5328" y="6508"/>
                  </a:lnTo>
                  <a:lnTo>
                    <a:pt x="5278" y="6486"/>
                  </a:lnTo>
                  <a:lnTo>
                    <a:pt x="5231" y="6467"/>
                  </a:lnTo>
                  <a:lnTo>
                    <a:pt x="5186" y="6447"/>
                  </a:lnTo>
                  <a:lnTo>
                    <a:pt x="5143" y="6428"/>
                  </a:lnTo>
                  <a:lnTo>
                    <a:pt x="5117" y="6417"/>
                  </a:lnTo>
                  <a:lnTo>
                    <a:pt x="5092" y="6405"/>
                  </a:lnTo>
                  <a:lnTo>
                    <a:pt x="5068" y="6395"/>
                  </a:lnTo>
                  <a:lnTo>
                    <a:pt x="5045" y="6385"/>
                  </a:lnTo>
                  <a:lnTo>
                    <a:pt x="5024" y="6376"/>
                  </a:lnTo>
                  <a:lnTo>
                    <a:pt x="5003" y="6367"/>
                  </a:lnTo>
                  <a:lnTo>
                    <a:pt x="4984" y="6359"/>
                  </a:lnTo>
                  <a:lnTo>
                    <a:pt x="4966" y="6352"/>
                  </a:lnTo>
                  <a:lnTo>
                    <a:pt x="4926" y="6333"/>
                  </a:lnTo>
                  <a:lnTo>
                    <a:pt x="4888" y="6313"/>
                  </a:lnTo>
                  <a:lnTo>
                    <a:pt x="4851" y="6290"/>
                  </a:lnTo>
                  <a:lnTo>
                    <a:pt x="4816" y="6265"/>
                  </a:lnTo>
                  <a:lnTo>
                    <a:pt x="4783" y="6238"/>
                  </a:lnTo>
                  <a:lnTo>
                    <a:pt x="4751" y="6210"/>
                  </a:lnTo>
                  <a:lnTo>
                    <a:pt x="4721" y="6179"/>
                  </a:lnTo>
                  <a:lnTo>
                    <a:pt x="4692" y="6146"/>
                  </a:lnTo>
                  <a:lnTo>
                    <a:pt x="4666" y="6111"/>
                  </a:lnTo>
                  <a:lnTo>
                    <a:pt x="4641" y="6075"/>
                  </a:lnTo>
                  <a:lnTo>
                    <a:pt x="4618" y="6037"/>
                  </a:lnTo>
                  <a:lnTo>
                    <a:pt x="4598" y="5997"/>
                  </a:lnTo>
                  <a:lnTo>
                    <a:pt x="4578" y="5957"/>
                  </a:lnTo>
                  <a:lnTo>
                    <a:pt x="4560" y="5915"/>
                  </a:lnTo>
                  <a:lnTo>
                    <a:pt x="4546" y="5871"/>
                  </a:lnTo>
                  <a:lnTo>
                    <a:pt x="4531" y="5826"/>
                  </a:lnTo>
                  <a:lnTo>
                    <a:pt x="4520" y="5781"/>
                  </a:lnTo>
                  <a:lnTo>
                    <a:pt x="4510" y="5734"/>
                  </a:lnTo>
                  <a:lnTo>
                    <a:pt x="4502" y="5686"/>
                  </a:lnTo>
                  <a:lnTo>
                    <a:pt x="4497" y="5638"/>
                  </a:lnTo>
                  <a:lnTo>
                    <a:pt x="4492" y="5588"/>
                  </a:lnTo>
                  <a:lnTo>
                    <a:pt x="4491" y="5538"/>
                  </a:lnTo>
                  <a:lnTo>
                    <a:pt x="4491" y="5488"/>
                  </a:lnTo>
                  <a:lnTo>
                    <a:pt x="4495" y="5437"/>
                  </a:lnTo>
                  <a:lnTo>
                    <a:pt x="4499" y="5384"/>
                  </a:lnTo>
                  <a:lnTo>
                    <a:pt x="4506" y="5332"/>
                  </a:lnTo>
                  <a:lnTo>
                    <a:pt x="4514" y="5280"/>
                  </a:lnTo>
                  <a:lnTo>
                    <a:pt x="4526" y="5228"/>
                  </a:lnTo>
                  <a:lnTo>
                    <a:pt x="4539" y="5176"/>
                  </a:lnTo>
                  <a:lnTo>
                    <a:pt x="4555" y="5123"/>
                  </a:lnTo>
                  <a:lnTo>
                    <a:pt x="4573" y="5071"/>
                  </a:lnTo>
                  <a:lnTo>
                    <a:pt x="4592" y="5018"/>
                  </a:lnTo>
                  <a:lnTo>
                    <a:pt x="4610" y="4978"/>
                  </a:lnTo>
                  <a:lnTo>
                    <a:pt x="4629" y="4937"/>
                  </a:lnTo>
                  <a:lnTo>
                    <a:pt x="4649" y="4899"/>
                  </a:lnTo>
                  <a:lnTo>
                    <a:pt x="4670" y="4860"/>
                  </a:lnTo>
                  <a:lnTo>
                    <a:pt x="4691" y="4823"/>
                  </a:lnTo>
                  <a:lnTo>
                    <a:pt x="4714" y="4787"/>
                  </a:lnTo>
                  <a:lnTo>
                    <a:pt x="4738" y="4752"/>
                  </a:lnTo>
                  <a:lnTo>
                    <a:pt x="4762" y="4718"/>
                  </a:lnTo>
                  <a:lnTo>
                    <a:pt x="4788" y="4685"/>
                  </a:lnTo>
                  <a:lnTo>
                    <a:pt x="4814" y="4652"/>
                  </a:lnTo>
                  <a:lnTo>
                    <a:pt x="4841" y="4622"/>
                  </a:lnTo>
                  <a:lnTo>
                    <a:pt x="4869" y="4592"/>
                  </a:lnTo>
                  <a:lnTo>
                    <a:pt x="4899" y="4564"/>
                  </a:lnTo>
                  <a:lnTo>
                    <a:pt x="4928" y="4537"/>
                  </a:lnTo>
                  <a:lnTo>
                    <a:pt x="4957" y="4511"/>
                  </a:lnTo>
                  <a:lnTo>
                    <a:pt x="4988" y="4486"/>
                  </a:lnTo>
                  <a:lnTo>
                    <a:pt x="5019" y="4462"/>
                  </a:lnTo>
                  <a:lnTo>
                    <a:pt x="5051" y="4440"/>
                  </a:lnTo>
                  <a:lnTo>
                    <a:pt x="5083" y="4419"/>
                  </a:lnTo>
                  <a:lnTo>
                    <a:pt x="5116" y="4399"/>
                  </a:lnTo>
                  <a:lnTo>
                    <a:pt x="5150" y="4381"/>
                  </a:lnTo>
                  <a:lnTo>
                    <a:pt x="5183" y="4365"/>
                  </a:lnTo>
                  <a:lnTo>
                    <a:pt x="5216" y="4349"/>
                  </a:lnTo>
                  <a:lnTo>
                    <a:pt x="5251" y="4336"/>
                  </a:lnTo>
                  <a:lnTo>
                    <a:pt x="5286" y="4323"/>
                  </a:lnTo>
                  <a:lnTo>
                    <a:pt x="5320" y="4313"/>
                  </a:lnTo>
                  <a:lnTo>
                    <a:pt x="5356" y="4303"/>
                  </a:lnTo>
                  <a:lnTo>
                    <a:pt x="5391" y="4296"/>
                  </a:lnTo>
                  <a:lnTo>
                    <a:pt x="5427" y="4291"/>
                  </a:lnTo>
                  <a:lnTo>
                    <a:pt x="5462" y="4287"/>
                  </a:lnTo>
                  <a:lnTo>
                    <a:pt x="5497" y="4283"/>
                  </a:lnTo>
                  <a:lnTo>
                    <a:pt x="5534" y="4282"/>
                  </a:lnTo>
                  <a:lnTo>
                    <a:pt x="5567" y="4283"/>
                  </a:lnTo>
                  <a:lnTo>
                    <a:pt x="5602" y="4285"/>
                  </a:lnTo>
                  <a:lnTo>
                    <a:pt x="5635" y="4290"/>
                  </a:lnTo>
                  <a:lnTo>
                    <a:pt x="5667" y="4296"/>
                  </a:lnTo>
                  <a:lnTo>
                    <a:pt x="5700" y="4302"/>
                  </a:lnTo>
                  <a:lnTo>
                    <a:pt x="5733" y="4312"/>
                  </a:lnTo>
                  <a:lnTo>
                    <a:pt x="5764" y="4322"/>
                  </a:lnTo>
                  <a:lnTo>
                    <a:pt x="5795" y="4333"/>
                  </a:lnTo>
                  <a:lnTo>
                    <a:pt x="5816" y="4343"/>
                  </a:lnTo>
                  <a:lnTo>
                    <a:pt x="5838" y="4354"/>
                  </a:lnTo>
                  <a:lnTo>
                    <a:pt x="5860" y="4368"/>
                  </a:lnTo>
                  <a:lnTo>
                    <a:pt x="5884" y="4382"/>
                  </a:lnTo>
                  <a:lnTo>
                    <a:pt x="5907" y="4398"/>
                  </a:lnTo>
                  <a:lnTo>
                    <a:pt x="5931" y="4416"/>
                  </a:lnTo>
                  <a:lnTo>
                    <a:pt x="5956" y="4435"/>
                  </a:lnTo>
                  <a:lnTo>
                    <a:pt x="5981" y="4455"/>
                  </a:lnTo>
                  <a:lnTo>
                    <a:pt x="6007" y="4477"/>
                  </a:lnTo>
                  <a:lnTo>
                    <a:pt x="6032" y="4500"/>
                  </a:lnTo>
                  <a:lnTo>
                    <a:pt x="6059" y="4524"/>
                  </a:lnTo>
                  <a:lnTo>
                    <a:pt x="6085" y="4549"/>
                  </a:lnTo>
                  <a:lnTo>
                    <a:pt x="6138" y="4602"/>
                  </a:lnTo>
                  <a:lnTo>
                    <a:pt x="6192" y="4659"/>
                  </a:lnTo>
                  <a:lnTo>
                    <a:pt x="6246" y="4718"/>
                  </a:lnTo>
                  <a:lnTo>
                    <a:pt x="6300" y="4780"/>
                  </a:lnTo>
                  <a:lnTo>
                    <a:pt x="6353" y="4842"/>
                  </a:lnTo>
                  <a:lnTo>
                    <a:pt x="6407" y="4907"/>
                  </a:lnTo>
                  <a:lnTo>
                    <a:pt x="6458" y="4970"/>
                  </a:lnTo>
                  <a:lnTo>
                    <a:pt x="6508" y="5034"/>
                  </a:lnTo>
                  <a:lnTo>
                    <a:pt x="6554" y="5098"/>
                  </a:lnTo>
                  <a:lnTo>
                    <a:pt x="6600" y="5159"/>
                  </a:lnTo>
                  <a:close/>
                </a:path>
              </a:pathLst>
            </a:custGeom>
            <a:gradFill>
              <a:gsLst>
                <a:gs pos="0">
                  <a:schemeClr val="accent4"/>
                </a:gs>
                <a:gs pos="99000">
                  <a:schemeClr val="accent4">
                    <a:lumMod val="7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6" name="Freeform 7">
              <a:extLst>
                <a:ext uri="{FF2B5EF4-FFF2-40B4-BE49-F238E27FC236}">
                  <a16:creationId xmlns:a16="http://schemas.microsoft.com/office/drawing/2014/main" id="{32B66353-EA3F-468D-B598-58E2BB57A9D9}"/>
                </a:ext>
              </a:extLst>
            </p:cNvPr>
            <p:cNvSpPr>
              <a:spLocks/>
            </p:cNvSpPr>
            <p:nvPr/>
          </p:nvSpPr>
          <p:spPr bwMode="auto">
            <a:xfrm rot="18968595">
              <a:off x="4772142" y="2371123"/>
              <a:ext cx="1908859" cy="1917238"/>
            </a:xfrm>
            <a:custGeom>
              <a:avLst/>
              <a:gdLst>
                <a:gd name="T0" fmla="*/ 3960 w 8202"/>
                <a:gd name="T1" fmla="*/ 8147 h 8239"/>
                <a:gd name="T2" fmla="*/ 4742 w 8202"/>
                <a:gd name="T3" fmla="*/ 7306 h 8239"/>
                <a:gd name="T4" fmla="*/ 5196 w 8202"/>
                <a:gd name="T5" fmla="*/ 6868 h 8239"/>
                <a:gd name="T6" fmla="*/ 5461 w 8202"/>
                <a:gd name="T7" fmla="*/ 6832 h 8239"/>
                <a:gd name="T8" fmla="*/ 5750 w 8202"/>
                <a:gd name="T9" fmla="*/ 6941 h 8239"/>
                <a:gd name="T10" fmla="*/ 6038 w 8202"/>
                <a:gd name="T11" fmla="*/ 7243 h 8239"/>
                <a:gd name="T12" fmla="*/ 6661 w 8202"/>
                <a:gd name="T13" fmla="*/ 7910 h 8239"/>
                <a:gd name="T14" fmla="*/ 7019 w 8202"/>
                <a:gd name="T15" fmla="*/ 7978 h 8239"/>
                <a:gd name="T16" fmla="*/ 7442 w 8202"/>
                <a:gd name="T17" fmla="*/ 7761 h 8239"/>
                <a:gd name="T18" fmla="*/ 7748 w 8202"/>
                <a:gd name="T19" fmla="*/ 7298 h 8239"/>
                <a:gd name="T20" fmla="*/ 7793 w 8202"/>
                <a:gd name="T21" fmla="*/ 6650 h 8239"/>
                <a:gd name="T22" fmla="*/ 7472 w 8202"/>
                <a:gd name="T23" fmla="*/ 6221 h 8239"/>
                <a:gd name="T24" fmla="*/ 6973 w 8202"/>
                <a:gd name="T25" fmla="*/ 6006 h 8239"/>
                <a:gd name="T26" fmla="*/ 6608 w 8202"/>
                <a:gd name="T27" fmla="*/ 5717 h 8239"/>
                <a:gd name="T28" fmla="*/ 6612 w 8202"/>
                <a:gd name="T29" fmla="*/ 5425 h 8239"/>
                <a:gd name="T30" fmla="*/ 6789 w 8202"/>
                <a:gd name="T31" fmla="*/ 5157 h 8239"/>
                <a:gd name="T32" fmla="*/ 7690 w 8202"/>
                <a:gd name="T33" fmla="*/ 4460 h 8239"/>
                <a:gd name="T34" fmla="*/ 7574 w 8202"/>
                <a:gd name="T35" fmla="*/ 3702 h 8239"/>
                <a:gd name="T36" fmla="*/ 6919 w 8202"/>
                <a:gd name="T37" fmla="*/ 3147 h 8239"/>
                <a:gd name="T38" fmla="*/ 6836 w 8202"/>
                <a:gd name="T39" fmla="*/ 2892 h 8239"/>
                <a:gd name="T40" fmla="*/ 6887 w 8202"/>
                <a:gd name="T41" fmla="*/ 2606 h 8239"/>
                <a:gd name="T42" fmla="*/ 7080 w 8202"/>
                <a:gd name="T43" fmla="*/ 2343 h 8239"/>
                <a:gd name="T44" fmla="*/ 7780 w 8202"/>
                <a:gd name="T45" fmla="*/ 1751 h 8239"/>
                <a:gd name="T46" fmla="*/ 7988 w 8202"/>
                <a:gd name="T47" fmla="*/ 1351 h 8239"/>
                <a:gd name="T48" fmla="*/ 7786 w 8202"/>
                <a:gd name="T49" fmla="*/ 829 h 8239"/>
                <a:gd name="T50" fmla="*/ 7265 w 8202"/>
                <a:gd name="T51" fmla="*/ 487 h 8239"/>
                <a:gd name="T52" fmla="*/ 6838 w 8202"/>
                <a:gd name="T53" fmla="*/ 429 h 8239"/>
                <a:gd name="T54" fmla="*/ 6448 w 8202"/>
                <a:gd name="T55" fmla="*/ 542 h 8239"/>
                <a:gd name="T56" fmla="*/ 6213 w 8202"/>
                <a:gd name="T57" fmla="*/ 809 h 8239"/>
                <a:gd name="T58" fmla="*/ 5990 w 8202"/>
                <a:gd name="T59" fmla="*/ 1329 h 8239"/>
                <a:gd name="T60" fmla="*/ 5836 w 8202"/>
                <a:gd name="T61" fmla="*/ 1574 h 8239"/>
                <a:gd name="T62" fmla="*/ 5634 w 8202"/>
                <a:gd name="T63" fmla="*/ 1664 h 8239"/>
                <a:gd name="T64" fmla="*/ 5393 w 8202"/>
                <a:gd name="T65" fmla="*/ 1623 h 8239"/>
                <a:gd name="T66" fmla="*/ 4756 w 8202"/>
                <a:gd name="T67" fmla="*/ 956 h 8239"/>
                <a:gd name="T68" fmla="*/ 3756 w 8202"/>
                <a:gd name="T69" fmla="*/ 223 h 8239"/>
                <a:gd name="T70" fmla="*/ 2672 w 8202"/>
                <a:gd name="T71" fmla="*/ 1043 h 8239"/>
                <a:gd name="T72" fmla="*/ 2516 w 8202"/>
                <a:gd name="T73" fmla="*/ 1342 h 8239"/>
                <a:gd name="T74" fmla="*/ 2631 w 8202"/>
                <a:gd name="T75" fmla="*/ 1557 h 8239"/>
                <a:gd name="T76" fmla="*/ 3146 w 8202"/>
                <a:gd name="T77" fmla="*/ 1784 h 8239"/>
                <a:gd name="T78" fmla="*/ 3578 w 8202"/>
                <a:gd name="T79" fmla="*/ 2081 h 8239"/>
                <a:gd name="T80" fmla="*/ 3750 w 8202"/>
                <a:gd name="T81" fmla="*/ 2756 h 8239"/>
                <a:gd name="T82" fmla="*/ 3506 w 8202"/>
                <a:gd name="T83" fmla="*/ 3441 h 8239"/>
                <a:gd name="T84" fmla="*/ 3062 w 8202"/>
                <a:gd name="T85" fmla="*/ 3827 h 8239"/>
                <a:gd name="T86" fmla="*/ 2610 w 8202"/>
                <a:gd name="T87" fmla="*/ 3903 h 8239"/>
                <a:gd name="T88" fmla="*/ 2214 w 8202"/>
                <a:gd name="T89" fmla="*/ 3693 h 8239"/>
                <a:gd name="T90" fmla="*/ 1568 w 8202"/>
                <a:gd name="T91" fmla="*/ 2941 h 8239"/>
                <a:gd name="T92" fmla="*/ 1245 w 8202"/>
                <a:gd name="T93" fmla="*/ 2758 h 8239"/>
                <a:gd name="T94" fmla="*/ 910 w 8202"/>
                <a:gd name="T95" fmla="*/ 2855 h 8239"/>
                <a:gd name="T96" fmla="*/ 287 w 8202"/>
                <a:gd name="T97" fmla="*/ 3672 h 8239"/>
                <a:gd name="T98" fmla="*/ 529 w 8202"/>
                <a:gd name="T99" fmla="*/ 4907 h 8239"/>
                <a:gd name="T100" fmla="*/ 1179 w 8202"/>
                <a:gd name="T101" fmla="*/ 5673 h 8239"/>
                <a:gd name="T102" fmla="*/ 1453 w 8202"/>
                <a:gd name="T103" fmla="*/ 5723 h 8239"/>
                <a:gd name="T104" fmla="*/ 1658 w 8202"/>
                <a:gd name="T105" fmla="*/ 5437 h 8239"/>
                <a:gd name="T106" fmla="*/ 1870 w 8202"/>
                <a:gd name="T107" fmla="*/ 4945 h 8239"/>
                <a:gd name="T108" fmla="*/ 2170 w 8202"/>
                <a:gd name="T109" fmla="*/ 4624 h 8239"/>
                <a:gd name="T110" fmla="*/ 2646 w 8202"/>
                <a:gd name="T111" fmla="*/ 4496 h 8239"/>
                <a:gd name="T112" fmla="*/ 3127 w 8202"/>
                <a:gd name="T113" fmla="*/ 4575 h 8239"/>
                <a:gd name="T114" fmla="*/ 3727 w 8202"/>
                <a:gd name="T115" fmla="*/ 5004 h 8239"/>
                <a:gd name="T116" fmla="*/ 3918 w 8202"/>
                <a:gd name="T117" fmla="*/ 5635 h 8239"/>
                <a:gd name="T118" fmla="*/ 3683 w 8202"/>
                <a:gd name="T119" fmla="*/ 6066 h 8239"/>
                <a:gd name="T120" fmla="*/ 2931 w 8202"/>
                <a:gd name="T121" fmla="*/ 6709 h 8239"/>
                <a:gd name="T122" fmla="*/ 2770 w 8202"/>
                <a:gd name="T123" fmla="*/ 7047 h 8239"/>
                <a:gd name="T124" fmla="*/ 2931 w 8202"/>
                <a:gd name="T125" fmla="*/ 7410 h 8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2" h="8239">
                  <a:moveTo>
                    <a:pt x="2981" y="7453"/>
                  </a:moveTo>
                  <a:lnTo>
                    <a:pt x="3049" y="7505"/>
                  </a:lnTo>
                  <a:lnTo>
                    <a:pt x="3117" y="7557"/>
                  </a:lnTo>
                  <a:lnTo>
                    <a:pt x="3185" y="7608"/>
                  </a:lnTo>
                  <a:lnTo>
                    <a:pt x="3253" y="7659"/>
                  </a:lnTo>
                  <a:lnTo>
                    <a:pt x="3322" y="7710"/>
                  </a:lnTo>
                  <a:lnTo>
                    <a:pt x="3392" y="7760"/>
                  </a:lnTo>
                  <a:lnTo>
                    <a:pt x="3462" y="7810"/>
                  </a:lnTo>
                  <a:lnTo>
                    <a:pt x="3532" y="7859"/>
                  </a:lnTo>
                  <a:lnTo>
                    <a:pt x="3602" y="7908"/>
                  </a:lnTo>
                  <a:lnTo>
                    <a:pt x="3674" y="7957"/>
                  </a:lnTo>
                  <a:lnTo>
                    <a:pt x="3745" y="8005"/>
                  </a:lnTo>
                  <a:lnTo>
                    <a:pt x="3817" y="8053"/>
                  </a:lnTo>
                  <a:lnTo>
                    <a:pt x="3888" y="8100"/>
                  </a:lnTo>
                  <a:lnTo>
                    <a:pt x="3960" y="8147"/>
                  </a:lnTo>
                  <a:lnTo>
                    <a:pt x="4033" y="8193"/>
                  </a:lnTo>
                  <a:lnTo>
                    <a:pt x="4106" y="8239"/>
                  </a:lnTo>
                  <a:lnTo>
                    <a:pt x="4152" y="8165"/>
                  </a:lnTo>
                  <a:lnTo>
                    <a:pt x="4198" y="8092"/>
                  </a:lnTo>
                  <a:lnTo>
                    <a:pt x="4245" y="8019"/>
                  </a:lnTo>
                  <a:lnTo>
                    <a:pt x="4293" y="7946"/>
                  </a:lnTo>
                  <a:lnTo>
                    <a:pt x="4340" y="7874"/>
                  </a:lnTo>
                  <a:lnTo>
                    <a:pt x="4389" y="7802"/>
                  </a:lnTo>
                  <a:lnTo>
                    <a:pt x="4438" y="7730"/>
                  </a:lnTo>
                  <a:lnTo>
                    <a:pt x="4487" y="7658"/>
                  </a:lnTo>
                  <a:lnTo>
                    <a:pt x="4537" y="7587"/>
                  </a:lnTo>
                  <a:lnTo>
                    <a:pt x="4588" y="7516"/>
                  </a:lnTo>
                  <a:lnTo>
                    <a:pt x="4639" y="7445"/>
                  </a:lnTo>
                  <a:lnTo>
                    <a:pt x="4690" y="7376"/>
                  </a:lnTo>
                  <a:lnTo>
                    <a:pt x="4742" y="7306"/>
                  </a:lnTo>
                  <a:lnTo>
                    <a:pt x="4794" y="7237"/>
                  </a:lnTo>
                  <a:lnTo>
                    <a:pt x="4848" y="7168"/>
                  </a:lnTo>
                  <a:lnTo>
                    <a:pt x="4901" y="7099"/>
                  </a:lnTo>
                  <a:lnTo>
                    <a:pt x="4927" y="7067"/>
                  </a:lnTo>
                  <a:lnTo>
                    <a:pt x="4954" y="7037"/>
                  </a:lnTo>
                  <a:lnTo>
                    <a:pt x="4982" y="7009"/>
                  </a:lnTo>
                  <a:lnTo>
                    <a:pt x="5010" y="6982"/>
                  </a:lnTo>
                  <a:lnTo>
                    <a:pt x="5039" y="6957"/>
                  </a:lnTo>
                  <a:lnTo>
                    <a:pt x="5069" y="6936"/>
                  </a:lnTo>
                  <a:lnTo>
                    <a:pt x="5101" y="6916"/>
                  </a:lnTo>
                  <a:lnTo>
                    <a:pt x="5132" y="6897"/>
                  </a:lnTo>
                  <a:lnTo>
                    <a:pt x="5148" y="6890"/>
                  </a:lnTo>
                  <a:lnTo>
                    <a:pt x="5163" y="6881"/>
                  </a:lnTo>
                  <a:lnTo>
                    <a:pt x="5180" y="6874"/>
                  </a:lnTo>
                  <a:lnTo>
                    <a:pt x="5196" y="6868"/>
                  </a:lnTo>
                  <a:lnTo>
                    <a:pt x="5212" y="6862"/>
                  </a:lnTo>
                  <a:lnTo>
                    <a:pt x="5229" y="6855"/>
                  </a:lnTo>
                  <a:lnTo>
                    <a:pt x="5245" y="6850"/>
                  </a:lnTo>
                  <a:lnTo>
                    <a:pt x="5263" y="6846"/>
                  </a:lnTo>
                  <a:lnTo>
                    <a:pt x="5280" y="6842"/>
                  </a:lnTo>
                  <a:lnTo>
                    <a:pt x="5296" y="6839"/>
                  </a:lnTo>
                  <a:lnTo>
                    <a:pt x="5314" y="6835"/>
                  </a:lnTo>
                  <a:lnTo>
                    <a:pt x="5331" y="6833"/>
                  </a:lnTo>
                  <a:lnTo>
                    <a:pt x="5348" y="6831"/>
                  </a:lnTo>
                  <a:lnTo>
                    <a:pt x="5366" y="6829"/>
                  </a:lnTo>
                  <a:lnTo>
                    <a:pt x="5384" y="6829"/>
                  </a:lnTo>
                  <a:lnTo>
                    <a:pt x="5402" y="6828"/>
                  </a:lnTo>
                  <a:lnTo>
                    <a:pt x="5421" y="6829"/>
                  </a:lnTo>
                  <a:lnTo>
                    <a:pt x="5441" y="6830"/>
                  </a:lnTo>
                  <a:lnTo>
                    <a:pt x="5461" y="6832"/>
                  </a:lnTo>
                  <a:lnTo>
                    <a:pt x="5481" y="6834"/>
                  </a:lnTo>
                  <a:lnTo>
                    <a:pt x="5502" y="6838"/>
                  </a:lnTo>
                  <a:lnTo>
                    <a:pt x="5521" y="6842"/>
                  </a:lnTo>
                  <a:lnTo>
                    <a:pt x="5541" y="6846"/>
                  </a:lnTo>
                  <a:lnTo>
                    <a:pt x="5560" y="6851"/>
                  </a:lnTo>
                  <a:lnTo>
                    <a:pt x="5580" y="6857"/>
                  </a:lnTo>
                  <a:lnTo>
                    <a:pt x="5599" y="6864"/>
                  </a:lnTo>
                  <a:lnTo>
                    <a:pt x="5619" y="6871"/>
                  </a:lnTo>
                  <a:lnTo>
                    <a:pt x="5638" y="6879"/>
                  </a:lnTo>
                  <a:lnTo>
                    <a:pt x="5657" y="6888"/>
                  </a:lnTo>
                  <a:lnTo>
                    <a:pt x="5677" y="6897"/>
                  </a:lnTo>
                  <a:lnTo>
                    <a:pt x="5695" y="6907"/>
                  </a:lnTo>
                  <a:lnTo>
                    <a:pt x="5714" y="6918"/>
                  </a:lnTo>
                  <a:lnTo>
                    <a:pt x="5733" y="6929"/>
                  </a:lnTo>
                  <a:lnTo>
                    <a:pt x="5750" y="6941"/>
                  </a:lnTo>
                  <a:lnTo>
                    <a:pt x="5769" y="6953"/>
                  </a:lnTo>
                  <a:lnTo>
                    <a:pt x="5787" y="6967"/>
                  </a:lnTo>
                  <a:lnTo>
                    <a:pt x="5805" y="6980"/>
                  </a:lnTo>
                  <a:lnTo>
                    <a:pt x="5822" y="6995"/>
                  </a:lnTo>
                  <a:lnTo>
                    <a:pt x="5840" y="7010"/>
                  </a:lnTo>
                  <a:lnTo>
                    <a:pt x="5857" y="7025"/>
                  </a:lnTo>
                  <a:lnTo>
                    <a:pt x="5873" y="7042"/>
                  </a:lnTo>
                  <a:lnTo>
                    <a:pt x="5890" y="7059"/>
                  </a:lnTo>
                  <a:lnTo>
                    <a:pt x="5907" y="7075"/>
                  </a:lnTo>
                  <a:lnTo>
                    <a:pt x="5923" y="7093"/>
                  </a:lnTo>
                  <a:lnTo>
                    <a:pt x="5939" y="7112"/>
                  </a:lnTo>
                  <a:lnTo>
                    <a:pt x="5955" y="7131"/>
                  </a:lnTo>
                  <a:lnTo>
                    <a:pt x="5969" y="7150"/>
                  </a:lnTo>
                  <a:lnTo>
                    <a:pt x="5985" y="7170"/>
                  </a:lnTo>
                  <a:lnTo>
                    <a:pt x="6038" y="7243"/>
                  </a:lnTo>
                  <a:lnTo>
                    <a:pt x="6092" y="7314"/>
                  </a:lnTo>
                  <a:lnTo>
                    <a:pt x="6145" y="7383"/>
                  </a:lnTo>
                  <a:lnTo>
                    <a:pt x="6198" y="7449"/>
                  </a:lnTo>
                  <a:lnTo>
                    <a:pt x="6251" y="7512"/>
                  </a:lnTo>
                  <a:lnTo>
                    <a:pt x="6303" y="7572"/>
                  </a:lnTo>
                  <a:lnTo>
                    <a:pt x="6354" y="7629"/>
                  </a:lnTo>
                  <a:lnTo>
                    <a:pt x="6404" y="7682"/>
                  </a:lnTo>
                  <a:lnTo>
                    <a:pt x="6452" y="7731"/>
                  </a:lnTo>
                  <a:lnTo>
                    <a:pt x="6499" y="7776"/>
                  </a:lnTo>
                  <a:lnTo>
                    <a:pt x="6543" y="7818"/>
                  </a:lnTo>
                  <a:lnTo>
                    <a:pt x="6585" y="7853"/>
                  </a:lnTo>
                  <a:lnTo>
                    <a:pt x="6605" y="7870"/>
                  </a:lnTo>
                  <a:lnTo>
                    <a:pt x="6624" y="7884"/>
                  </a:lnTo>
                  <a:lnTo>
                    <a:pt x="6643" y="7898"/>
                  </a:lnTo>
                  <a:lnTo>
                    <a:pt x="6661" y="7910"/>
                  </a:lnTo>
                  <a:lnTo>
                    <a:pt x="6678" y="7921"/>
                  </a:lnTo>
                  <a:lnTo>
                    <a:pt x="6695" y="7931"/>
                  </a:lnTo>
                  <a:lnTo>
                    <a:pt x="6710" y="7939"/>
                  </a:lnTo>
                  <a:lnTo>
                    <a:pt x="6725" y="7946"/>
                  </a:lnTo>
                  <a:lnTo>
                    <a:pt x="6749" y="7955"/>
                  </a:lnTo>
                  <a:lnTo>
                    <a:pt x="6774" y="7963"/>
                  </a:lnTo>
                  <a:lnTo>
                    <a:pt x="6799" y="7970"/>
                  </a:lnTo>
                  <a:lnTo>
                    <a:pt x="6824" y="7975"/>
                  </a:lnTo>
                  <a:lnTo>
                    <a:pt x="6850" y="7979"/>
                  </a:lnTo>
                  <a:lnTo>
                    <a:pt x="6876" y="7982"/>
                  </a:lnTo>
                  <a:lnTo>
                    <a:pt x="6902" y="7984"/>
                  </a:lnTo>
                  <a:lnTo>
                    <a:pt x="6929" y="7986"/>
                  </a:lnTo>
                  <a:lnTo>
                    <a:pt x="6959" y="7984"/>
                  </a:lnTo>
                  <a:lnTo>
                    <a:pt x="6989" y="7982"/>
                  </a:lnTo>
                  <a:lnTo>
                    <a:pt x="7019" y="7978"/>
                  </a:lnTo>
                  <a:lnTo>
                    <a:pt x="7048" y="7973"/>
                  </a:lnTo>
                  <a:lnTo>
                    <a:pt x="7078" y="7967"/>
                  </a:lnTo>
                  <a:lnTo>
                    <a:pt x="7107" y="7958"/>
                  </a:lnTo>
                  <a:lnTo>
                    <a:pt x="7137" y="7949"/>
                  </a:lnTo>
                  <a:lnTo>
                    <a:pt x="7166" y="7939"/>
                  </a:lnTo>
                  <a:lnTo>
                    <a:pt x="7195" y="7926"/>
                  </a:lnTo>
                  <a:lnTo>
                    <a:pt x="7224" y="7913"/>
                  </a:lnTo>
                  <a:lnTo>
                    <a:pt x="7252" y="7898"/>
                  </a:lnTo>
                  <a:lnTo>
                    <a:pt x="7280" y="7882"/>
                  </a:lnTo>
                  <a:lnTo>
                    <a:pt x="7308" y="7865"/>
                  </a:lnTo>
                  <a:lnTo>
                    <a:pt x="7336" y="7846"/>
                  </a:lnTo>
                  <a:lnTo>
                    <a:pt x="7364" y="7827"/>
                  </a:lnTo>
                  <a:lnTo>
                    <a:pt x="7390" y="7806"/>
                  </a:lnTo>
                  <a:lnTo>
                    <a:pt x="7417" y="7784"/>
                  </a:lnTo>
                  <a:lnTo>
                    <a:pt x="7442" y="7761"/>
                  </a:lnTo>
                  <a:lnTo>
                    <a:pt x="7468" y="7737"/>
                  </a:lnTo>
                  <a:lnTo>
                    <a:pt x="7492" y="7712"/>
                  </a:lnTo>
                  <a:lnTo>
                    <a:pt x="7516" y="7686"/>
                  </a:lnTo>
                  <a:lnTo>
                    <a:pt x="7540" y="7659"/>
                  </a:lnTo>
                  <a:lnTo>
                    <a:pt x="7562" y="7632"/>
                  </a:lnTo>
                  <a:lnTo>
                    <a:pt x="7584" y="7603"/>
                  </a:lnTo>
                  <a:lnTo>
                    <a:pt x="7605" y="7574"/>
                  </a:lnTo>
                  <a:lnTo>
                    <a:pt x="7626" y="7542"/>
                  </a:lnTo>
                  <a:lnTo>
                    <a:pt x="7646" y="7511"/>
                  </a:lnTo>
                  <a:lnTo>
                    <a:pt x="7665" y="7479"/>
                  </a:lnTo>
                  <a:lnTo>
                    <a:pt x="7682" y="7446"/>
                  </a:lnTo>
                  <a:lnTo>
                    <a:pt x="7699" y="7413"/>
                  </a:lnTo>
                  <a:lnTo>
                    <a:pt x="7716" y="7379"/>
                  </a:lnTo>
                  <a:lnTo>
                    <a:pt x="7730" y="7343"/>
                  </a:lnTo>
                  <a:lnTo>
                    <a:pt x="7748" y="7298"/>
                  </a:lnTo>
                  <a:lnTo>
                    <a:pt x="7763" y="7253"/>
                  </a:lnTo>
                  <a:lnTo>
                    <a:pt x="7777" y="7208"/>
                  </a:lnTo>
                  <a:lnTo>
                    <a:pt x="7788" y="7163"/>
                  </a:lnTo>
                  <a:lnTo>
                    <a:pt x="7799" y="7118"/>
                  </a:lnTo>
                  <a:lnTo>
                    <a:pt x="7807" y="7073"/>
                  </a:lnTo>
                  <a:lnTo>
                    <a:pt x="7813" y="7028"/>
                  </a:lnTo>
                  <a:lnTo>
                    <a:pt x="7818" y="6984"/>
                  </a:lnTo>
                  <a:lnTo>
                    <a:pt x="7821" y="6940"/>
                  </a:lnTo>
                  <a:lnTo>
                    <a:pt x="7822" y="6897"/>
                  </a:lnTo>
                  <a:lnTo>
                    <a:pt x="7821" y="6854"/>
                  </a:lnTo>
                  <a:lnTo>
                    <a:pt x="7819" y="6812"/>
                  </a:lnTo>
                  <a:lnTo>
                    <a:pt x="7814" y="6770"/>
                  </a:lnTo>
                  <a:lnTo>
                    <a:pt x="7809" y="6729"/>
                  </a:lnTo>
                  <a:lnTo>
                    <a:pt x="7801" y="6690"/>
                  </a:lnTo>
                  <a:lnTo>
                    <a:pt x="7793" y="6650"/>
                  </a:lnTo>
                  <a:lnTo>
                    <a:pt x="7781" y="6612"/>
                  </a:lnTo>
                  <a:lnTo>
                    <a:pt x="7770" y="6575"/>
                  </a:lnTo>
                  <a:lnTo>
                    <a:pt x="7755" y="6539"/>
                  </a:lnTo>
                  <a:lnTo>
                    <a:pt x="7741" y="6505"/>
                  </a:lnTo>
                  <a:lnTo>
                    <a:pt x="7723" y="6472"/>
                  </a:lnTo>
                  <a:lnTo>
                    <a:pt x="7704" y="6439"/>
                  </a:lnTo>
                  <a:lnTo>
                    <a:pt x="7684" y="6408"/>
                  </a:lnTo>
                  <a:lnTo>
                    <a:pt x="7663" y="6379"/>
                  </a:lnTo>
                  <a:lnTo>
                    <a:pt x="7640" y="6352"/>
                  </a:lnTo>
                  <a:lnTo>
                    <a:pt x="7616" y="6326"/>
                  </a:lnTo>
                  <a:lnTo>
                    <a:pt x="7590" y="6301"/>
                  </a:lnTo>
                  <a:lnTo>
                    <a:pt x="7562" y="6279"/>
                  </a:lnTo>
                  <a:lnTo>
                    <a:pt x="7533" y="6258"/>
                  </a:lnTo>
                  <a:lnTo>
                    <a:pt x="7504" y="6238"/>
                  </a:lnTo>
                  <a:lnTo>
                    <a:pt x="7472" y="6221"/>
                  </a:lnTo>
                  <a:lnTo>
                    <a:pt x="7440" y="6207"/>
                  </a:lnTo>
                  <a:lnTo>
                    <a:pt x="7421" y="6199"/>
                  </a:lnTo>
                  <a:lnTo>
                    <a:pt x="7401" y="6191"/>
                  </a:lnTo>
                  <a:lnTo>
                    <a:pt x="7380" y="6182"/>
                  </a:lnTo>
                  <a:lnTo>
                    <a:pt x="7358" y="6172"/>
                  </a:lnTo>
                  <a:lnTo>
                    <a:pt x="7334" y="6162"/>
                  </a:lnTo>
                  <a:lnTo>
                    <a:pt x="7310" y="6152"/>
                  </a:lnTo>
                  <a:lnTo>
                    <a:pt x="7284" y="6140"/>
                  </a:lnTo>
                  <a:lnTo>
                    <a:pt x="7258" y="6129"/>
                  </a:lnTo>
                  <a:lnTo>
                    <a:pt x="7216" y="6110"/>
                  </a:lnTo>
                  <a:lnTo>
                    <a:pt x="7171" y="6091"/>
                  </a:lnTo>
                  <a:lnTo>
                    <a:pt x="7125" y="6070"/>
                  </a:lnTo>
                  <a:lnTo>
                    <a:pt x="7076" y="6049"/>
                  </a:lnTo>
                  <a:lnTo>
                    <a:pt x="7025" y="6027"/>
                  </a:lnTo>
                  <a:lnTo>
                    <a:pt x="6973" y="6006"/>
                  </a:lnTo>
                  <a:lnTo>
                    <a:pt x="6920" y="5984"/>
                  </a:lnTo>
                  <a:lnTo>
                    <a:pt x="6865" y="5961"/>
                  </a:lnTo>
                  <a:lnTo>
                    <a:pt x="6836" y="5948"/>
                  </a:lnTo>
                  <a:lnTo>
                    <a:pt x="6808" y="5935"/>
                  </a:lnTo>
                  <a:lnTo>
                    <a:pt x="6782" y="5919"/>
                  </a:lnTo>
                  <a:lnTo>
                    <a:pt x="6757" y="5903"/>
                  </a:lnTo>
                  <a:lnTo>
                    <a:pt x="6735" y="5886"/>
                  </a:lnTo>
                  <a:lnTo>
                    <a:pt x="6713" y="5868"/>
                  </a:lnTo>
                  <a:lnTo>
                    <a:pt x="6693" y="5849"/>
                  </a:lnTo>
                  <a:lnTo>
                    <a:pt x="6675" y="5829"/>
                  </a:lnTo>
                  <a:lnTo>
                    <a:pt x="6657" y="5808"/>
                  </a:lnTo>
                  <a:lnTo>
                    <a:pt x="6643" y="5787"/>
                  </a:lnTo>
                  <a:lnTo>
                    <a:pt x="6629" y="5764"/>
                  </a:lnTo>
                  <a:lnTo>
                    <a:pt x="6617" y="5741"/>
                  </a:lnTo>
                  <a:lnTo>
                    <a:pt x="6608" y="5717"/>
                  </a:lnTo>
                  <a:lnTo>
                    <a:pt x="6599" y="5692"/>
                  </a:lnTo>
                  <a:lnTo>
                    <a:pt x="6592" y="5666"/>
                  </a:lnTo>
                  <a:lnTo>
                    <a:pt x="6587" y="5640"/>
                  </a:lnTo>
                  <a:lnTo>
                    <a:pt x="6585" y="5622"/>
                  </a:lnTo>
                  <a:lnTo>
                    <a:pt x="6584" y="5604"/>
                  </a:lnTo>
                  <a:lnTo>
                    <a:pt x="6583" y="5586"/>
                  </a:lnTo>
                  <a:lnTo>
                    <a:pt x="6584" y="5570"/>
                  </a:lnTo>
                  <a:lnTo>
                    <a:pt x="6584" y="5551"/>
                  </a:lnTo>
                  <a:lnTo>
                    <a:pt x="6586" y="5533"/>
                  </a:lnTo>
                  <a:lnTo>
                    <a:pt x="6588" y="5516"/>
                  </a:lnTo>
                  <a:lnTo>
                    <a:pt x="6591" y="5498"/>
                  </a:lnTo>
                  <a:lnTo>
                    <a:pt x="6595" y="5479"/>
                  </a:lnTo>
                  <a:lnTo>
                    <a:pt x="6600" y="5461"/>
                  </a:lnTo>
                  <a:lnTo>
                    <a:pt x="6605" y="5444"/>
                  </a:lnTo>
                  <a:lnTo>
                    <a:pt x="6612" y="5425"/>
                  </a:lnTo>
                  <a:lnTo>
                    <a:pt x="6619" y="5407"/>
                  </a:lnTo>
                  <a:lnTo>
                    <a:pt x="6626" y="5388"/>
                  </a:lnTo>
                  <a:lnTo>
                    <a:pt x="6635" y="5371"/>
                  </a:lnTo>
                  <a:lnTo>
                    <a:pt x="6644" y="5353"/>
                  </a:lnTo>
                  <a:lnTo>
                    <a:pt x="6653" y="5334"/>
                  </a:lnTo>
                  <a:lnTo>
                    <a:pt x="6664" y="5316"/>
                  </a:lnTo>
                  <a:lnTo>
                    <a:pt x="6675" y="5299"/>
                  </a:lnTo>
                  <a:lnTo>
                    <a:pt x="6687" y="5280"/>
                  </a:lnTo>
                  <a:lnTo>
                    <a:pt x="6699" y="5262"/>
                  </a:lnTo>
                  <a:lnTo>
                    <a:pt x="6713" y="5244"/>
                  </a:lnTo>
                  <a:lnTo>
                    <a:pt x="6726" y="5227"/>
                  </a:lnTo>
                  <a:lnTo>
                    <a:pt x="6741" y="5209"/>
                  </a:lnTo>
                  <a:lnTo>
                    <a:pt x="6756" y="5191"/>
                  </a:lnTo>
                  <a:lnTo>
                    <a:pt x="6772" y="5175"/>
                  </a:lnTo>
                  <a:lnTo>
                    <a:pt x="6789" y="5157"/>
                  </a:lnTo>
                  <a:lnTo>
                    <a:pt x="6806" y="5139"/>
                  </a:lnTo>
                  <a:lnTo>
                    <a:pt x="6824" y="5122"/>
                  </a:lnTo>
                  <a:lnTo>
                    <a:pt x="6843" y="5106"/>
                  </a:lnTo>
                  <a:lnTo>
                    <a:pt x="6862" y="5089"/>
                  </a:lnTo>
                  <a:lnTo>
                    <a:pt x="6881" y="5072"/>
                  </a:lnTo>
                  <a:lnTo>
                    <a:pt x="6959" y="5009"/>
                  </a:lnTo>
                  <a:lnTo>
                    <a:pt x="7038" y="4945"/>
                  </a:lnTo>
                  <a:lnTo>
                    <a:pt x="7117" y="4883"/>
                  </a:lnTo>
                  <a:lnTo>
                    <a:pt x="7197" y="4821"/>
                  </a:lnTo>
                  <a:lnTo>
                    <a:pt x="7278" y="4760"/>
                  </a:lnTo>
                  <a:lnTo>
                    <a:pt x="7359" y="4698"/>
                  </a:lnTo>
                  <a:lnTo>
                    <a:pt x="7441" y="4639"/>
                  </a:lnTo>
                  <a:lnTo>
                    <a:pt x="7523" y="4578"/>
                  </a:lnTo>
                  <a:lnTo>
                    <a:pt x="7606" y="4519"/>
                  </a:lnTo>
                  <a:lnTo>
                    <a:pt x="7690" y="4460"/>
                  </a:lnTo>
                  <a:lnTo>
                    <a:pt x="7774" y="4402"/>
                  </a:lnTo>
                  <a:lnTo>
                    <a:pt x="7858" y="4345"/>
                  </a:lnTo>
                  <a:lnTo>
                    <a:pt x="7944" y="4288"/>
                  </a:lnTo>
                  <a:lnTo>
                    <a:pt x="8029" y="4232"/>
                  </a:lnTo>
                  <a:lnTo>
                    <a:pt x="8115" y="4177"/>
                  </a:lnTo>
                  <a:lnTo>
                    <a:pt x="8202" y="4122"/>
                  </a:lnTo>
                  <a:lnTo>
                    <a:pt x="8131" y="4077"/>
                  </a:lnTo>
                  <a:lnTo>
                    <a:pt x="8060" y="4032"/>
                  </a:lnTo>
                  <a:lnTo>
                    <a:pt x="7990" y="3986"/>
                  </a:lnTo>
                  <a:lnTo>
                    <a:pt x="7920" y="3940"/>
                  </a:lnTo>
                  <a:lnTo>
                    <a:pt x="7850" y="3893"/>
                  </a:lnTo>
                  <a:lnTo>
                    <a:pt x="7780" y="3846"/>
                  </a:lnTo>
                  <a:lnTo>
                    <a:pt x="7711" y="3798"/>
                  </a:lnTo>
                  <a:lnTo>
                    <a:pt x="7643" y="3750"/>
                  </a:lnTo>
                  <a:lnTo>
                    <a:pt x="7574" y="3702"/>
                  </a:lnTo>
                  <a:lnTo>
                    <a:pt x="7505" y="3653"/>
                  </a:lnTo>
                  <a:lnTo>
                    <a:pt x="7437" y="3603"/>
                  </a:lnTo>
                  <a:lnTo>
                    <a:pt x="7370" y="3554"/>
                  </a:lnTo>
                  <a:lnTo>
                    <a:pt x="7303" y="3504"/>
                  </a:lnTo>
                  <a:lnTo>
                    <a:pt x="7237" y="3453"/>
                  </a:lnTo>
                  <a:lnTo>
                    <a:pt x="7170" y="3402"/>
                  </a:lnTo>
                  <a:lnTo>
                    <a:pt x="7104" y="3351"/>
                  </a:lnTo>
                  <a:lnTo>
                    <a:pt x="7072" y="3325"/>
                  </a:lnTo>
                  <a:lnTo>
                    <a:pt x="7041" y="3297"/>
                  </a:lnTo>
                  <a:lnTo>
                    <a:pt x="7013" y="3269"/>
                  </a:lnTo>
                  <a:lnTo>
                    <a:pt x="6987" y="3239"/>
                  </a:lnTo>
                  <a:lnTo>
                    <a:pt x="6962" y="3209"/>
                  </a:lnTo>
                  <a:lnTo>
                    <a:pt x="6940" y="3178"/>
                  </a:lnTo>
                  <a:lnTo>
                    <a:pt x="6929" y="3162"/>
                  </a:lnTo>
                  <a:lnTo>
                    <a:pt x="6919" y="3147"/>
                  </a:lnTo>
                  <a:lnTo>
                    <a:pt x="6910" y="3131"/>
                  </a:lnTo>
                  <a:lnTo>
                    <a:pt x="6901" y="3114"/>
                  </a:lnTo>
                  <a:lnTo>
                    <a:pt x="6893" y="3099"/>
                  </a:lnTo>
                  <a:lnTo>
                    <a:pt x="6885" y="3082"/>
                  </a:lnTo>
                  <a:lnTo>
                    <a:pt x="6877" y="3065"/>
                  </a:lnTo>
                  <a:lnTo>
                    <a:pt x="6871" y="3049"/>
                  </a:lnTo>
                  <a:lnTo>
                    <a:pt x="6865" y="3032"/>
                  </a:lnTo>
                  <a:lnTo>
                    <a:pt x="6858" y="3014"/>
                  </a:lnTo>
                  <a:lnTo>
                    <a:pt x="6854" y="2998"/>
                  </a:lnTo>
                  <a:lnTo>
                    <a:pt x="6849" y="2980"/>
                  </a:lnTo>
                  <a:lnTo>
                    <a:pt x="6845" y="2963"/>
                  </a:lnTo>
                  <a:lnTo>
                    <a:pt x="6842" y="2945"/>
                  </a:lnTo>
                  <a:lnTo>
                    <a:pt x="6839" y="2928"/>
                  </a:lnTo>
                  <a:lnTo>
                    <a:pt x="6837" y="2910"/>
                  </a:lnTo>
                  <a:lnTo>
                    <a:pt x="6836" y="2892"/>
                  </a:lnTo>
                  <a:lnTo>
                    <a:pt x="6835" y="2875"/>
                  </a:lnTo>
                  <a:lnTo>
                    <a:pt x="6833" y="2857"/>
                  </a:lnTo>
                  <a:lnTo>
                    <a:pt x="6833" y="2839"/>
                  </a:lnTo>
                  <a:lnTo>
                    <a:pt x="6835" y="2819"/>
                  </a:lnTo>
                  <a:lnTo>
                    <a:pt x="6836" y="2799"/>
                  </a:lnTo>
                  <a:lnTo>
                    <a:pt x="6838" y="2780"/>
                  </a:lnTo>
                  <a:lnTo>
                    <a:pt x="6841" y="2760"/>
                  </a:lnTo>
                  <a:lnTo>
                    <a:pt x="6844" y="2740"/>
                  </a:lnTo>
                  <a:lnTo>
                    <a:pt x="6848" y="2721"/>
                  </a:lnTo>
                  <a:lnTo>
                    <a:pt x="6853" y="2701"/>
                  </a:lnTo>
                  <a:lnTo>
                    <a:pt x="6858" y="2682"/>
                  </a:lnTo>
                  <a:lnTo>
                    <a:pt x="6865" y="2663"/>
                  </a:lnTo>
                  <a:lnTo>
                    <a:pt x="6871" y="2644"/>
                  </a:lnTo>
                  <a:lnTo>
                    <a:pt x="6878" y="2624"/>
                  </a:lnTo>
                  <a:lnTo>
                    <a:pt x="6887" y="2606"/>
                  </a:lnTo>
                  <a:lnTo>
                    <a:pt x="6895" y="2587"/>
                  </a:lnTo>
                  <a:lnTo>
                    <a:pt x="6904" y="2568"/>
                  </a:lnTo>
                  <a:lnTo>
                    <a:pt x="6914" y="2550"/>
                  </a:lnTo>
                  <a:lnTo>
                    <a:pt x="6925" y="2532"/>
                  </a:lnTo>
                  <a:lnTo>
                    <a:pt x="6936" y="2514"/>
                  </a:lnTo>
                  <a:lnTo>
                    <a:pt x="6948" y="2496"/>
                  </a:lnTo>
                  <a:lnTo>
                    <a:pt x="6959" y="2478"/>
                  </a:lnTo>
                  <a:lnTo>
                    <a:pt x="6973" y="2461"/>
                  </a:lnTo>
                  <a:lnTo>
                    <a:pt x="6987" y="2443"/>
                  </a:lnTo>
                  <a:lnTo>
                    <a:pt x="7001" y="2425"/>
                  </a:lnTo>
                  <a:lnTo>
                    <a:pt x="7016" y="2408"/>
                  </a:lnTo>
                  <a:lnTo>
                    <a:pt x="7031" y="2392"/>
                  </a:lnTo>
                  <a:lnTo>
                    <a:pt x="7047" y="2375"/>
                  </a:lnTo>
                  <a:lnTo>
                    <a:pt x="7064" y="2358"/>
                  </a:lnTo>
                  <a:lnTo>
                    <a:pt x="7080" y="2343"/>
                  </a:lnTo>
                  <a:lnTo>
                    <a:pt x="7098" y="2327"/>
                  </a:lnTo>
                  <a:lnTo>
                    <a:pt x="7117" y="2312"/>
                  </a:lnTo>
                  <a:lnTo>
                    <a:pt x="7135" y="2296"/>
                  </a:lnTo>
                  <a:lnTo>
                    <a:pt x="7155" y="2281"/>
                  </a:lnTo>
                  <a:lnTo>
                    <a:pt x="7175" y="2266"/>
                  </a:lnTo>
                  <a:lnTo>
                    <a:pt x="7248" y="2212"/>
                  </a:lnTo>
                  <a:lnTo>
                    <a:pt x="7319" y="2158"/>
                  </a:lnTo>
                  <a:lnTo>
                    <a:pt x="7388" y="2105"/>
                  </a:lnTo>
                  <a:lnTo>
                    <a:pt x="7453" y="2051"/>
                  </a:lnTo>
                  <a:lnTo>
                    <a:pt x="7517" y="1999"/>
                  </a:lnTo>
                  <a:lnTo>
                    <a:pt x="7576" y="1947"/>
                  </a:lnTo>
                  <a:lnTo>
                    <a:pt x="7633" y="1896"/>
                  </a:lnTo>
                  <a:lnTo>
                    <a:pt x="7686" y="1845"/>
                  </a:lnTo>
                  <a:lnTo>
                    <a:pt x="7735" y="1797"/>
                  </a:lnTo>
                  <a:lnTo>
                    <a:pt x="7780" y="1751"/>
                  </a:lnTo>
                  <a:lnTo>
                    <a:pt x="7821" y="1707"/>
                  </a:lnTo>
                  <a:lnTo>
                    <a:pt x="7857" y="1664"/>
                  </a:lnTo>
                  <a:lnTo>
                    <a:pt x="7874" y="1644"/>
                  </a:lnTo>
                  <a:lnTo>
                    <a:pt x="7888" y="1625"/>
                  </a:lnTo>
                  <a:lnTo>
                    <a:pt x="7902" y="1607"/>
                  </a:lnTo>
                  <a:lnTo>
                    <a:pt x="7914" y="1588"/>
                  </a:lnTo>
                  <a:lnTo>
                    <a:pt x="7925" y="1571"/>
                  </a:lnTo>
                  <a:lnTo>
                    <a:pt x="7934" y="1555"/>
                  </a:lnTo>
                  <a:lnTo>
                    <a:pt x="7943" y="1539"/>
                  </a:lnTo>
                  <a:lnTo>
                    <a:pt x="7949" y="1524"/>
                  </a:lnTo>
                  <a:lnTo>
                    <a:pt x="7961" y="1491"/>
                  </a:lnTo>
                  <a:lnTo>
                    <a:pt x="7972" y="1457"/>
                  </a:lnTo>
                  <a:lnTo>
                    <a:pt x="7980" y="1422"/>
                  </a:lnTo>
                  <a:lnTo>
                    <a:pt x="7985" y="1387"/>
                  </a:lnTo>
                  <a:lnTo>
                    <a:pt x="7988" y="1351"/>
                  </a:lnTo>
                  <a:lnTo>
                    <a:pt x="7989" y="1316"/>
                  </a:lnTo>
                  <a:lnTo>
                    <a:pt x="7987" y="1280"/>
                  </a:lnTo>
                  <a:lnTo>
                    <a:pt x="7984" y="1244"/>
                  </a:lnTo>
                  <a:lnTo>
                    <a:pt x="7979" y="1208"/>
                  </a:lnTo>
                  <a:lnTo>
                    <a:pt x="7971" y="1172"/>
                  </a:lnTo>
                  <a:lnTo>
                    <a:pt x="7961" y="1136"/>
                  </a:lnTo>
                  <a:lnTo>
                    <a:pt x="7949" y="1101"/>
                  </a:lnTo>
                  <a:lnTo>
                    <a:pt x="7935" y="1066"/>
                  </a:lnTo>
                  <a:lnTo>
                    <a:pt x="7920" y="1030"/>
                  </a:lnTo>
                  <a:lnTo>
                    <a:pt x="7902" y="996"/>
                  </a:lnTo>
                  <a:lnTo>
                    <a:pt x="7882" y="961"/>
                  </a:lnTo>
                  <a:lnTo>
                    <a:pt x="7861" y="927"/>
                  </a:lnTo>
                  <a:lnTo>
                    <a:pt x="7838" y="894"/>
                  </a:lnTo>
                  <a:lnTo>
                    <a:pt x="7813" y="861"/>
                  </a:lnTo>
                  <a:lnTo>
                    <a:pt x="7786" y="829"/>
                  </a:lnTo>
                  <a:lnTo>
                    <a:pt x="7758" y="798"/>
                  </a:lnTo>
                  <a:lnTo>
                    <a:pt x="7728" y="766"/>
                  </a:lnTo>
                  <a:lnTo>
                    <a:pt x="7697" y="737"/>
                  </a:lnTo>
                  <a:lnTo>
                    <a:pt x="7663" y="708"/>
                  </a:lnTo>
                  <a:lnTo>
                    <a:pt x="7629" y="680"/>
                  </a:lnTo>
                  <a:lnTo>
                    <a:pt x="7593" y="654"/>
                  </a:lnTo>
                  <a:lnTo>
                    <a:pt x="7555" y="628"/>
                  </a:lnTo>
                  <a:lnTo>
                    <a:pt x="7517" y="604"/>
                  </a:lnTo>
                  <a:lnTo>
                    <a:pt x="7476" y="580"/>
                  </a:lnTo>
                  <a:lnTo>
                    <a:pt x="7434" y="558"/>
                  </a:lnTo>
                  <a:lnTo>
                    <a:pt x="7392" y="537"/>
                  </a:lnTo>
                  <a:lnTo>
                    <a:pt x="7347" y="518"/>
                  </a:lnTo>
                  <a:lnTo>
                    <a:pt x="7320" y="507"/>
                  </a:lnTo>
                  <a:lnTo>
                    <a:pt x="7293" y="497"/>
                  </a:lnTo>
                  <a:lnTo>
                    <a:pt x="7265" y="487"/>
                  </a:lnTo>
                  <a:lnTo>
                    <a:pt x="7237" y="479"/>
                  </a:lnTo>
                  <a:lnTo>
                    <a:pt x="7208" y="470"/>
                  </a:lnTo>
                  <a:lnTo>
                    <a:pt x="7180" y="463"/>
                  </a:lnTo>
                  <a:lnTo>
                    <a:pt x="7152" y="456"/>
                  </a:lnTo>
                  <a:lnTo>
                    <a:pt x="7124" y="449"/>
                  </a:lnTo>
                  <a:lnTo>
                    <a:pt x="7095" y="444"/>
                  </a:lnTo>
                  <a:lnTo>
                    <a:pt x="7067" y="440"/>
                  </a:lnTo>
                  <a:lnTo>
                    <a:pt x="7039" y="436"/>
                  </a:lnTo>
                  <a:lnTo>
                    <a:pt x="7011" y="433"/>
                  </a:lnTo>
                  <a:lnTo>
                    <a:pt x="6981" y="430"/>
                  </a:lnTo>
                  <a:lnTo>
                    <a:pt x="6953" y="429"/>
                  </a:lnTo>
                  <a:lnTo>
                    <a:pt x="6926" y="426"/>
                  </a:lnTo>
                  <a:lnTo>
                    <a:pt x="6898" y="426"/>
                  </a:lnTo>
                  <a:lnTo>
                    <a:pt x="6868" y="427"/>
                  </a:lnTo>
                  <a:lnTo>
                    <a:pt x="6838" y="429"/>
                  </a:lnTo>
                  <a:lnTo>
                    <a:pt x="6807" y="431"/>
                  </a:lnTo>
                  <a:lnTo>
                    <a:pt x="6779" y="434"/>
                  </a:lnTo>
                  <a:lnTo>
                    <a:pt x="6750" y="437"/>
                  </a:lnTo>
                  <a:lnTo>
                    <a:pt x="6722" y="442"/>
                  </a:lnTo>
                  <a:lnTo>
                    <a:pt x="6694" y="447"/>
                  </a:lnTo>
                  <a:lnTo>
                    <a:pt x="6667" y="454"/>
                  </a:lnTo>
                  <a:lnTo>
                    <a:pt x="6641" y="460"/>
                  </a:lnTo>
                  <a:lnTo>
                    <a:pt x="6614" y="468"/>
                  </a:lnTo>
                  <a:lnTo>
                    <a:pt x="6589" y="476"/>
                  </a:lnTo>
                  <a:lnTo>
                    <a:pt x="6564" y="486"/>
                  </a:lnTo>
                  <a:lnTo>
                    <a:pt x="6539" y="495"/>
                  </a:lnTo>
                  <a:lnTo>
                    <a:pt x="6515" y="506"/>
                  </a:lnTo>
                  <a:lnTo>
                    <a:pt x="6492" y="517"/>
                  </a:lnTo>
                  <a:lnTo>
                    <a:pt x="6470" y="530"/>
                  </a:lnTo>
                  <a:lnTo>
                    <a:pt x="6448" y="542"/>
                  </a:lnTo>
                  <a:lnTo>
                    <a:pt x="6426" y="556"/>
                  </a:lnTo>
                  <a:lnTo>
                    <a:pt x="6405" y="569"/>
                  </a:lnTo>
                  <a:lnTo>
                    <a:pt x="6387" y="585"/>
                  </a:lnTo>
                  <a:lnTo>
                    <a:pt x="6367" y="600"/>
                  </a:lnTo>
                  <a:lnTo>
                    <a:pt x="6349" y="616"/>
                  </a:lnTo>
                  <a:lnTo>
                    <a:pt x="6332" y="633"/>
                  </a:lnTo>
                  <a:lnTo>
                    <a:pt x="6315" y="650"/>
                  </a:lnTo>
                  <a:lnTo>
                    <a:pt x="6299" y="668"/>
                  </a:lnTo>
                  <a:lnTo>
                    <a:pt x="6284" y="686"/>
                  </a:lnTo>
                  <a:lnTo>
                    <a:pt x="6270" y="706"/>
                  </a:lnTo>
                  <a:lnTo>
                    <a:pt x="6257" y="725"/>
                  </a:lnTo>
                  <a:lnTo>
                    <a:pt x="6244" y="745"/>
                  </a:lnTo>
                  <a:lnTo>
                    <a:pt x="6233" y="766"/>
                  </a:lnTo>
                  <a:lnTo>
                    <a:pt x="6222" y="787"/>
                  </a:lnTo>
                  <a:lnTo>
                    <a:pt x="6213" y="809"/>
                  </a:lnTo>
                  <a:lnTo>
                    <a:pt x="6205" y="828"/>
                  </a:lnTo>
                  <a:lnTo>
                    <a:pt x="6197" y="847"/>
                  </a:lnTo>
                  <a:lnTo>
                    <a:pt x="6188" y="867"/>
                  </a:lnTo>
                  <a:lnTo>
                    <a:pt x="6178" y="889"/>
                  </a:lnTo>
                  <a:lnTo>
                    <a:pt x="6168" y="913"/>
                  </a:lnTo>
                  <a:lnTo>
                    <a:pt x="6158" y="937"/>
                  </a:lnTo>
                  <a:lnTo>
                    <a:pt x="6147" y="962"/>
                  </a:lnTo>
                  <a:lnTo>
                    <a:pt x="6135" y="989"/>
                  </a:lnTo>
                  <a:lnTo>
                    <a:pt x="6117" y="1031"/>
                  </a:lnTo>
                  <a:lnTo>
                    <a:pt x="6097" y="1076"/>
                  </a:lnTo>
                  <a:lnTo>
                    <a:pt x="6077" y="1123"/>
                  </a:lnTo>
                  <a:lnTo>
                    <a:pt x="6056" y="1172"/>
                  </a:lnTo>
                  <a:lnTo>
                    <a:pt x="6034" y="1223"/>
                  </a:lnTo>
                  <a:lnTo>
                    <a:pt x="6012" y="1275"/>
                  </a:lnTo>
                  <a:lnTo>
                    <a:pt x="5990" y="1329"/>
                  </a:lnTo>
                  <a:lnTo>
                    <a:pt x="5967" y="1385"/>
                  </a:lnTo>
                  <a:lnTo>
                    <a:pt x="5960" y="1401"/>
                  </a:lnTo>
                  <a:lnTo>
                    <a:pt x="5952" y="1417"/>
                  </a:lnTo>
                  <a:lnTo>
                    <a:pt x="5944" y="1433"/>
                  </a:lnTo>
                  <a:lnTo>
                    <a:pt x="5936" y="1448"/>
                  </a:lnTo>
                  <a:lnTo>
                    <a:pt x="5927" y="1463"/>
                  </a:lnTo>
                  <a:lnTo>
                    <a:pt x="5919" y="1477"/>
                  </a:lnTo>
                  <a:lnTo>
                    <a:pt x="5910" y="1491"/>
                  </a:lnTo>
                  <a:lnTo>
                    <a:pt x="5900" y="1505"/>
                  </a:lnTo>
                  <a:lnTo>
                    <a:pt x="5890" y="1517"/>
                  </a:lnTo>
                  <a:lnTo>
                    <a:pt x="5880" y="1530"/>
                  </a:lnTo>
                  <a:lnTo>
                    <a:pt x="5869" y="1541"/>
                  </a:lnTo>
                  <a:lnTo>
                    <a:pt x="5859" y="1552"/>
                  </a:lnTo>
                  <a:lnTo>
                    <a:pt x="5847" y="1564"/>
                  </a:lnTo>
                  <a:lnTo>
                    <a:pt x="5836" y="1574"/>
                  </a:lnTo>
                  <a:lnTo>
                    <a:pt x="5824" y="1584"/>
                  </a:lnTo>
                  <a:lnTo>
                    <a:pt x="5813" y="1593"/>
                  </a:lnTo>
                  <a:lnTo>
                    <a:pt x="5800" y="1601"/>
                  </a:lnTo>
                  <a:lnTo>
                    <a:pt x="5788" y="1610"/>
                  </a:lnTo>
                  <a:lnTo>
                    <a:pt x="5774" y="1617"/>
                  </a:lnTo>
                  <a:lnTo>
                    <a:pt x="5762" y="1624"/>
                  </a:lnTo>
                  <a:lnTo>
                    <a:pt x="5748" y="1632"/>
                  </a:lnTo>
                  <a:lnTo>
                    <a:pt x="5735" y="1638"/>
                  </a:lnTo>
                  <a:lnTo>
                    <a:pt x="5721" y="1643"/>
                  </a:lnTo>
                  <a:lnTo>
                    <a:pt x="5708" y="1648"/>
                  </a:lnTo>
                  <a:lnTo>
                    <a:pt x="5693" y="1653"/>
                  </a:lnTo>
                  <a:lnTo>
                    <a:pt x="5679" y="1656"/>
                  </a:lnTo>
                  <a:lnTo>
                    <a:pt x="5664" y="1660"/>
                  </a:lnTo>
                  <a:lnTo>
                    <a:pt x="5649" y="1662"/>
                  </a:lnTo>
                  <a:lnTo>
                    <a:pt x="5634" y="1664"/>
                  </a:lnTo>
                  <a:lnTo>
                    <a:pt x="5619" y="1665"/>
                  </a:lnTo>
                  <a:lnTo>
                    <a:pt x="5604" y="1666"/>
                  </a:lnTo>
                  <a:lnTo>
                    <a:pt x="5588" y="1667"/>
                  </a:lnTo>
                  <a:lnTo>
                    <a:pt x="5571" y="1666"/>
                  </a:lnTo>
                  <a:lnTo>
                    <a:pt x="5556" y="1665"/>
                  </a:lnTo>
                  <a:lnTo>
                    <a:pt x="5540" y="1664"/>
                  </a:lnTo>
                  <a:lnTo>
                    <a:pt x="5523" y="1662"/>
                  </a:lnTo>
                  <a:lnTo>
                    <a:pt x="5507" y="1659"/>
                  </a:lnTo>
                  <a:lnTo>
                    <a:pt x="5491" y="1656"/>
                  </a:lnTo>
                  <a:lnTo>
                    <a:pt x="5474" y="1652"/>
                  </a:lnTo>
                  <a:lnTo>
                    <a:pt x="5459" y="1647"/>
                  </a:lnTo>
                  <a:lnTo>
                    <a:pt x="5442" y="1642"/>
                  </a:lnTo>
                  <a:lnTo>
                    <a:pt x="5426" y="1636"/>
                  </a:lnTo>
                  <a:lnTo>
                    <a:pt x="5410" y="1630"/>
                  </a:lnTo>
                  <a:lnTo>
                    <a:pt x="5393" y="1623"/>
                  </a:lnTo>
                  <a:lnTo>
                    <a:pt x="5361" y="1608"/>
                  </a:lnTo>
                  <a:lnTo>
                    <a:pt x="5329" y="1590"/>
                  </a:lnTo>
                  <a:lnTo>
                    <a:pt x="5296" y="1570"/>
                  </a:lnTo>
                  <a:lnTo>
                    <a:pt x="5264" y="1547"/>
                  </a:lnTo>
                  <a:lnTo>
                    <a:pt x="5233" y="1523"/>
                  </a:lnTo>
                  <a:lnTo>
                    <a:pt x="5201" y="1496"/>
                  </a:lnTo>
                  <a:lnTo>
                    <a:pt x="5169" y="1468"/>
                  </a:lnTo>
                  <a:lnTo>
                    <a:pt x="5139" y="1437"/>
                  </a:lnTo>
                  <a:lnTo>
                    <a:pt x="5109" y="1403"/>
                  </a:lnTo>
                  <a:lnTo>
                    <a:pt x="5079" y="1369"/>
                  </a:lnTo>
                  <a:lnTo>
                    <a:pt x="5013" y="1288"/>
                  </a:lnTo>
                  <a:lnTo>
                    <a:pt x="4948" y="1205"/>
                  </a:lnTo>
                  <a:lnTo>
                    <a:pt x="4883" y="1123"/>
                  </a:lnTo>
                  <a:lnTo>
                    <a:pt x="4819" y="1041"/>
                  </a:lnTo>
                  <a:lnTo>
                    <a:pt x="4756" y="956"/>
                  </a:lnTo>
                  <a:lnTo>
                    <a:pt x="4692" y="872"/>
                  </a:lnTo>
                  <a:lnTo>
                    <a:pt x="4630" y="787"/>
                  </a:lnTo>
                  <a:lnTo>
                    <a:pt x="4569" y="702"/>
                  </a:lnTo>
                  <a:lnTo>
                    <a:pt x="4508" y="615"/>
                  </a:lnTo>
                  <a:lnTo>
                    <a:pt x="4448" y="530"/>
                  </a:lnTo>
                  <a:lnTo>
                    <a:pt x="4388" y="442"/>
                  </a:lnTo>
                  <a:lnTo>
                    <a:pt x="4329" y="354"/>
                  </a:lnTo>
                  <a:lnTo>
                    <a:pt x="4272" y="267"/>
                  </a:lnTo>
                  <a:lnTo>
                    <a:pt x="4214" y="178"/>
                  </a:lnTo>
                  <a:lnTo>
                    <a:pt x="4157" y="90"/>
                  </a:lnTo>
                  <a:lnTo>
                    <a:pt x="4102" y="0"/>
                  </a:lnTo>
                  <a:lnTo>
                    <a:pt x="4014" y="54"/>
                  </a:lnTo>
                  <a:lnTo>
                    <a:pt x="3928" y="111"/>
                  </a:lnTo>
                  <a:lnTo>
                    <a:pt x="3842" y="166"/>
                  </a:lnTo>
                  <a:lnTo>
                    <a:pt x="3756" y="223"/>
                  </a:lnTo>
                  <a:lnTo>
                    <a:pt x="3670" y="280"/>
                  </a:lnTo>
                  <a:lnTo>
                    <a:pt x="3585" y="339"/>
                  </a:lnTo>
                  <a:lnTo>
                    <a:pt x="3500" y="398"/>
                  </a:lnTo>
                  <a:lnTo>
                    <a:pt x="3416" y="459"/>
                  </a:lnTo>
                  <a:lnTo>
                    <a:pt x="3332" y="519"/>
                  </a:lnTo>
                  <a:lnTo>
                    <a:pt x="3249" y="581"/>
                  </a:lnTo>
                  <a:lnTo>
                    <a:pt x="3166" y="642"/>
                  </a:lnTo>
                  <a:lnTo>
                    <a:pt x="3084" y="705"/>
                  </a:lnTo>
                  <a:lnTo>
                    <a:pt x="3001" y="768"/>
                  </a:lnTo>
                  <a:lnTo>
                    <a:pt x="2920" y="832"/>
                  </a:lnTo>
                  <a:lnTo>
                    <a:pt x="2839" y="898"/>
                  </a:lnTo>
                  <a:lnTo>
                    <a:pt x="2759" y="962"/>
                  </a:lnTo>
                  <a:lnTo>
                    <a:pt x="2727" y="988"/>
                  </a:lnTo>
                  <a:lnTo>
                    <a:pt x="2699" y="1016"/>
                  </a:lnTo>
                  <a:lnTo>
                    <a:pt x="2672" y="1043"/>
                  </a:lnTo>
                  <a:lnTo>
                    <a:pt x="2646" y="1070"/>
                  </a:lnTo>
                  <a:lnTo>
                    <a:pt x="2623" y="1098"/>
                  </a:lnTo>
                  <a:lnTo>
                    <a:pt x="2602" y="1125"/>
                  </a:lnTo>
                  <a:lnTo>
                    <a:pt x="2584" y="1153"/>
                  </a:lnTo>
                  <a:lnTo>
                    <a:pt x="2567" y="1180"/>
                  </a:lnTo>
                  <a:lnTo>
                    <a:pt x="2552" y="1208"/>
                  </a:lnTo>
                  <a:lnTo>
                    <a:pt x="2541" y="1236"/>
                  </a:lnTo>
                  <a:lnTo>
                    <a:pt x="2536" y="1249"/>
                  </a:lnTo>
                  <a:lnTo>
                    <a:pt x="2531" y="1263"/>
                  </a:lnTo>
                  <a:lnTo>
                    <a:pt x="2527" y="1276"/>
                  </a:lnTo>
                  <a:lnTo>
                    <a:pt x="2523" y="1290"/>
                  </a:lnTo>
                  <a:lnTo>
                    <a:pt x="2521" y="1302"/>
                  </a:lnTo>
                  <a:lnTo>
                    <a:pt x="2518" y="1316"/>
                  </a:lnTo>
                  <a:lnTo>
                    <a:pt x="2517" y="1328"/>
                  </a:lnTo>
                  <a:lnTo>
                    <a:pt x="2516" y="1342"/>
                  </a:lnTo>
                  <a:lnTo>
                    <a:pt x="2515" y="1354"/>
                  </a:lnTo>
                  <a:lnTo>
                    <a:pt x="2516" y="1367"/>
                  </a:lnTo>
                  <a:lnTo>
                    <a:pt x="2516" y="1379"/>
                  </a:lnTo>
                  <a:lnTo>
                    <a:pt x="2518" y="1391"/>
                  </a:lnTo>
                  <a:lnTo>
                    <a:pt x="2522" y="1412"/>
                  </a:lnTo>
                  <a:lnTo>
                    <a:pt x="2527" y="1430"/>
                  </a:lnTo>
                  <a:lnTo>
                    <a:pt x="2535" y="1449"/>
                  </a:lnTo>
                  <a:lnTo>
                    <a:pt x="2543" y="1466"/>
                  </a:lnTo>
                  <a:lnTo>
                    <a:pt x="2553" y="1482"/>
                  </a:lnTo>
                  <a:lnTo>
                    <a:pt x="2564" y="1496"/>
                  </a:lnTo>
                  <a:lnTo>
                    <a:pt x="2576" y="1511"/>
                  </a:lnTo>
                  <a:lnTo>
                    <a:pt x="2589" y="1523"/>
                  </a:lnTo>
                  <a:lnTo>
                    <a:pt x="2602" y="1535"/>
                  </a:lnTo>
                  <a:lnTo>
                    <a:pt x="2616" y="1546"/>
                  </a:lnTo>
                  <a:lnTo>
                    <a:pt x="2631" y="1557"/>
                  </a:lnTo>
                  <a:lnTo>
                    <a:pt x="2645" y="1565"/>
                  </a:lnTo>
                  <a:lnTo>
                    <a:pt x="2660" y="1573"/>
                  </a:lnTo>
                  <a:lnTo>
                    <a:pt x="2674" y="1582"/>
                  </a:lnTo>
                  <a:lnTo>
                    <a:pt x="2689" y="1588"/>
                  </a:lnTo>
                  <a:lnTo>
                    <a:pt x="2703" y="1594"/>
                  </a:lnTo>
                  <a:lnTo>
                    <a:pt x="2758" y="1617"/>
                  </a:lnTo>
                  <a:lnTo>
                    <a:pt x="2811" y="1639"/>
                  </a:lnTo>
                  <a:lnTo>
                    <a:pt x="2862" y="1661"/>
                  </a:lnTo>
                  <a:lnTo>
                    <a:pt x="2912" y="1683"/>
                  </a:lnTo>
                  <a:lnTo>
                    <a:pt x="2961" y="1703"/>
                  </a:lnTo>
                  <a:lnTo>
                    <a:pt x="3006" y="1723"/>
                  </a:lnTo>
                  <a:lnTo>
                    <a:pt x="3050" y="1742"/>
                  </a:lnTo>
                  <a:lnTo>
                    <a:pt x="3092" y="1760"/>
                  </a:lnTo>
                  <a:lnTo>
                    <a:pt x="3120" y="1772"/>
                  </a:lnTo>
                  <a:lnTo>
                    <a:pt x="3146" y="1784"/>
                  </a:lnTo>
                  <a:lnTo>
                    <a:pt x="3172" y="1795"/>
                  </a:lnTo>
                  <a:lnTo>
                    <a:pt x="3196" y="1806"/>
                  </a:lnTo>
                  <a:lnTo>
                    <a:pt x="3219" y="1815"/>
                  </a:lnTo>
                  <a:lnTo>
                    <a:pt x="3241" y="1825"/>
                  </a:lnTo>
                  <a:lnTo>
                    <a:pt x="3261" y="1833"/>
                  </a:lnTo>
                  <a:lnTo>
                    <a:pt x="3278" y="1840"/>
                  </a:lnTo>
                  <a:lnTo>
                    <a:pt x="3319" y="1859"/>
                  </a:lnTo>
                  <a:lnTo>
                    <a:pt x="3356" y="1879"/>
                  </a:lnTo>
                  <a:lnTo>
                    <a:pt x="3394" y="1902"/>
                  </a:lnTo>
                  <a:lnTo>
                    <a:pt x="3428" y="1927"/>
                  </a:lnTo>
                  <a:lnTo>
                    <a:pt x="3462" y="1954"/>
                  </a:lnTo>
                  <a:lnTo>
                    <a:pt x="3494" y="1982"/>
                  </a:lnTo>
                  <a:lnTo>
                    <a:pt x="3524" y="2013"/>
                  </a:lnTo>
                  <a:lnTo>
                    <a:pt x="3552" y="2046"/>
                  </a:lnTo>
                  <a:lnTo>
                    <a:pt x="3578" y="2081"/>
                  </a:lnTo>
                  <a:lnTo>
                    <a:pt x="3603" y="2117"/>
                  </a:lnTo>
                  <a:lnTo>
                    <a:pt x="3626" y="2155"/>
                  </a:lnTo>
                  <a:lnTo>
                    <a:pt x="3647" y="2195"/>
                  </a:lnTo>
                  <a:lnTo>
                    <a:pt x="3667" y="2235"/>
                  </a:lnTo>
                  <a:lnTo>
                    <a:pt x="3684" y="2277"/>
                  </a:lnTo>
                  <a:lnTo>
                    <a:pt x="3700" y="2321"/>
                  </a:lnTo>
                  <a:lnTo>
                    <a:pt x="3714" y="2366"/>
                  </a:lnTo>
                  <a:lnTo>
                    <a:pt x="3725" y="2412"/>
                  </a:lnTo>
                  <a:lnTo>
                    <a:pt x="3734" y="2459"/>
                  </a:lnTo>
                  <a:lnTo>
                    <a:pt x="3743" y="2506"/>
                  </a:lnTo>
                  <a:lnTo>
                    <a:pt x="3748" y="2554"/>
                  </a:lnTo>
                  <a:lnTo>
                    <a:pt x="3752" y="2604"/>
                  </a:lnTo>
                  <a:lnTo>
                    <a:pt x="3753" y="2655"/>
                  </a:lnTo>
                  <a:lnTo>
                    <a:pt x="3753" y="2705"/>
                  </a:lnTo>
                  <a:lnTo>
                    <a:pt x="3750" y="2756"/>
                  </a:lnTo>
                  <a:lnTo>
                    <a:pt x="3746" y="2808"/>
                  </a:lnTo>
                  <a:lnTo>
                    <a:pt x="3739" y="2860"/>
                  </a:lnTo>
                  <a:lnTo>
                    <a:pt x="3730" y="2912"/>
                  </a:lnTo>
                  <a:lnTo>
                    <a:pt x="3719" y="2964"/>
                  </a:lnTo>
                  <a:lnTo>
                    <a:pt x="3705" y="3016"/>
                  </a:lnTo>
                  <a:lnTo>
                    <a:pt x="3690" y="3070"/>
                  </a:lnTo>
                  <a:lnTo>
                    <a:pt x="3672" y="3122"/>
                  </a:lnTo>
                  <a:lnTo>
                    <a:pt x="3652" y="3174"/>
                  </a:lnTo>
                  <a:lnTo>
                    <a:pt x="3634" y="3214"/>
                  </a:lnTo>
                  <a:lnTo>
                    <a:pt x="3616" y="3255"/>
                  </a:lnTo>
                  <a:lnTo>
                    <a:pt x="3596" y="3294"/>
                  </a:lnTo>
                  <a:lnTo>
                    <a:pt x="3575" y="3332"/>
                  </a:lnTo>
                  <a:lnTo>
                    <a:pt x="3553" y="3369"/>
                  </a:lnTo>
                  <a:lnTo>
                    <a:pt x="3530" y="3405"/>
                  </a:lnTo>
                  <a:lnTo>
                    <a:pt x="3506" y="3441"/>
                  </a:lnTo>
                  <a:lnTo>
                    <a:pt x="3482" y="3474"/>
                  </a:lnTo>
                  <a:lnTo>
                    <a:pt x="3456" y="3507"/>
                  </a:lnTo>
                  <a:lnTo>
                    <a:pt x="3430" y="3540"/>
                  </a:lnTo>
                  <a:lnTo>
                    <a:pt x="3403" y="3570"/>
                  </a:lnTo>
                  <a:lnTo>
                    <a:pt x="3375" y="3600"/>
                  </a:lnTo>
                  <a:lnTo>
                    <a:pt x="3347" y="3628"/>
                  </a:lnTo>
                  <a:lnTo>
                    <a:pt x="3317" y="3655"/>
                  </a:lnTo>
                  <a:lnTo>
                    <a:pt x="3288" y="3682"/>
                  </a:lnTo>
                  <a:lnTo>
                    <a:pt x="3256" y="3707"/>
                  </a:lnTo>
                  <a:lnTo>
                    <a:pt x="3225" y="3731"/>
                  </a:lnTo>
                  <a:lnTo>
                    <a:pt x="3194" y="3752"/>
                  </a:lnTo>
                  <a:lnTo>
                    <a:pt x="3162" y="3773"/>
                  </a:lnTo>
                  <a:lnTo>
                    <a:pt x="3128" y="3793"/>
                  </a:lnTo>
                  <a:lnTo>
                    <a:pt x="3096" y="3811"/>
                  </a:lnTo>
                  <a:lnTo>
                    <a:pt x="3062" y="3827"/>
                  </a:lnTo>
                  <a:lnTo>
                    <a:pt x="3028" y="3843"/>
                  </a:lnTo>
                  <a:lnTo>
                    <a:pt x="2994" y="3857"/>
                  </a:lnTo>
                  <a:lnTo>
                    <a:pt x="2960" y="3869"/>
                  </a:lnTo>
                  <a:lnTo>
                    <a:pt x="2924" y="3880"/>
                  </a:lnTo>
                  <a:lnTo>
                    <a:pt x="2889" y="3889"/>
                  </a:lnTo>
                  <a:lnTo>
                    <a:pt x="2853" y="3896"/>
                  </a:lnTo>
                  <a:lnTo>
                    <a:pt x="2818" y="3902"/>
                  </a:lnTo>
                  <a:lnTo>
                    <a:pt x="2783" y="3907"/>
                  </a:lnTo>
                  <a:lnTo>
                    <a:pt x="2747" y="3909"/>
                  </a:lnTo>
                  <a:lnTo>
                    <a:pt x="2712" y="3910"/>
                  </a:lnTo>
                  <a:lnTo>
                    <a:pt x="2711" y="3910"/>
                  </a:lnTo>
                  <a:lnTo>
                    <a:pt x="2711" y="3910"/>
                  </a:lnTo>
                  <a:lnTo>
                    <a:pt x="2677" y="3909"/>
                  </a:lnTo>
                  <a:lnTo>
                    <a:pt x="2643" y="3907"/>
                  </a:lnTo>
                  <a:lnTo>
                    <a:pt x="2610" y="3903"/>
                  </a:lnTo>
                  <a:lnTo>
                    <a:pt x="2577" y="3896"/>
                  </a:lnTo>
                  <a:lnTo>
                    <a:pt x="2544" y="3890"/>
                  </a:lnTo>
                  <a:lnTo>
                    <a:pt x="2512" y="3881"/>
                  </a:lnTo>
                  <a:lnTo>
                    <a:pt x="2481" y="3870"/>
                  </a:lnTo>
                  <a:lnTo>
                    <a:pt x="2449" y="3859"/>
                  </a:lnTo>
                  <a:lnTo>
                    <a:pt x="2428" y="3849"/>
                  </a:lnTo>
                  <a:lnTo>
                    <a:pt x="2407" y="3838"/>
                  </a:lnTo>
                  <a:lnTo>
                    <a:pt x="2385" y="3825"/>
                  </a:lnTo>
                  <a:lnTo>
                    <a:pt x="2362" y="3811"/>
                  </a:lnTo>
                  <a:lnTo>
                    <a:pt x="2338" y="3795"/>
                  </a:lnTo>
                  <a:lnTo>
                    <a:pt x="2314" y="3777"/>
                  </a:lnTo>
                  <a:lnTo>
                    <a:pt x="2290" y="3759"/>
                  </a:lnTo>
                  <a:lnTo>
                    <a:pt x="2265" y="3738"/>
                  </a:lnTo>
                  <a:lnTo>
                    <a:pt x="2239" y="3716"/>
                  </a:lnTo>
                  <a:lnTo>
                    <a:pt x="2214" y="3693"/>
                  </a:lnTo>
                  <a:lnTo>
                    <a:pt x="2187" y="3669"/>
                  </a:lnTo>
                  <a:lnTo>
                    <a:pt x="2161" y="3644"/>
                  </a:lnTo>
                  <a:lnTo>
                    <a:pt x="2108" y="3591"/>
                  </a:lnTo>
                  <a:lnTo>
                    <a:pt x="2054" y="3535"/>
                  </a:lnTo>
                  <a:lnTo>
                    <a:pt x="1999" y="3475"/>
                  </a:lnTo>
                  <a:lnTo>
                    <a:pt x="1945" y="3414"/>
                  </a:lnTo>
                  <a:lnTo>
                    <a:pt x="1891" y="3351"/>
                  </a:lnTo>
                  <a:lnTo>
                    <a:pt x="1839" y="3286"/>
                  </a:lnTo>
                  <a:lnTo>
                    <a:pt x="1788" y="3223"/>
                  </a:lnTo>
                  <a:lnTo>
                    <a:pt x="1738" y="3158"/>
                  </a:lnTo>
                  <a:lnTo>
                    <a:pt x="1690" y="3095"/>
                  </a:lnTo>
                  <a:lnTo>
                    <a:pt x="1644" y="3033"/>
                  </a:lnTo>
                  <a:lnTo>
                    <a:pt x="1620" y="3001"/>
                  </a:lnTo>
                  <a:lnTo>
                    <a:pt x="1594" y="2969"/>
                  </a:lnTo>
                  <a:lnTo>
                    <a:pt x="1568" y="2941"/>
                  </a:lnTo>
                  <a:lnTo>
                    <a:pt x="1541" y="2914"/>
                  </a:lnTo>
                  <a:lnTo>
                    <a:pt x="1514" y="2889"/>
                  </a:lnTo>
                  <a:lnTo>
                    <a:pt x="1486" y="2866"/>
                  </a:lnTo>
                  <a:lnTo>
                    <a:pt x="1457" y="2845"/>
                  </a:lnTo>
                  <a:lnTo>
                    <a:pt x="1428" y="2827"/>
                  </a:lnTo>
                  <a:lnTo>
                    <a:pt x="1398" y="2810"/>
                  </a:lnTo>
                  <a:lnTo>
                    <a:pt x="1367" y="2794"/>
                  </a:lnTo>
                  <a:lnTo>
                    <a:pt x="1353" y="2788"/>
                  </a:lnTo>
                  <a:lnTo>
                    <a:pt x="1337" y="2782"/>
                  </a:lnTo>
                  <a:lnTo>
                    <a:pt x="1323" y="2777"/>
                  </a:lnTo>
                  <a:lnTo>
                    <a:pt x="1307" y="2771"/>
                  </a:lnTo>
                  <a:lnTo>
                    <a:pt x="1291" y="2767"/>
                  </a:lnTo>
                  <a:lnTo>
                    <a:pt x="1276" y="2764"/>
                  </a:lnTo>
                  <a:lnTo>
                    <a:pt x="1261" y="2761"/>
                  </a:lnTo>
                  <a:lnTo>
                    <a:pt x="1245" y="2758"/>
                  </a:lnTo>
                  <a:lnTo>
                    <a:pt x="1230" y="2756"/>
                  </a:lnTo>
                  <a:lnTo>
                    <a:pt x="1214" y="2755"/>
                  </a:lnTo>
                  <a:lnTo>
                    <a:pt x="1199" y="2754"/>
                  </a:lnTo>
                  <a:lnTo>
                    <a:pt x="1184" y="2753"/>
                  </a:lnTo>
                  <a:lnTo>
                    <a:pt x="1157" y="2754"/>
                  </a:lnTo>
                  <a:lnTo>
                    <a:pt x="1131" y="2757"/>
                  </a:lnTo>
                  <a:lnTo>
                    <a:pt x="1105" y="2761"/>
                  </a:lnTo>
                  <a:lnTo>
                    <a:pt x="1080" y="2767"/>
                  </a:lnTo>
                  <a:lnTo>
                    <a:pt x="1054" y="2774"/>
                  </a:lnTo>
                  <a:lnTo>
                    <a:pt x="1029" y="2784"/>
                  </a:lnTo>
                  <a:lnTo>
                    <a:pt x="1005" y="2794"/>
                  </a:lnTo>
                  <a:lnTo>
                    <a:pt x="980" y="2807"/>
                  </a:lnTo>
                  <a:lnTo>
                    <a:pt x="956" y="2821"/>
                  </a:lnTo>
                  <a:lnTo>
                    <a:pt x="933" y="2837"/>
                  </a:lnTo>
                  <a:lnTo>
                    <a:pt x="910" y="2855"/>
                  </a:lnTo>
                  <a:lnTo>
                    <a:pt x="887" y="2873"/>
                  </a:lnTo>
                  <a:lnTo>
                    <a:pt x="865" y="2894"/>
                  </a:lnTo>
                  <a:lnTo>
                    <a:pt x="844" y="2917"/>
                  </a:lnTo>
                  <a:lnTo>
                    <a:pt x="823" y="2940"/>
                  </a:lnTo>
                  <a:lnTo>
                    <a:pt x="802" y="2966"/>
                  </a:lnTo>
                  <a:lnTo>
                    <a:pt x="749" y="3034"/>
                  </a:lnTo>
                  <a:lnTo>
                    <a:pt x="696" y="3103"/>
                  </a:lnTo>
                  <a:lnTo>
                    <a:pt x="644" y="3173"/>
                  </a:lnTo>
                  <a:lnTo>
                    <a:pt x="591" y="3243"/>
                  </a:lnTo>
                  <a:lnTo>
                    <a:pt x="539" y="3313"/>
                  </a:lnTo>
                  <a:lnTo>
                    <a:pt x="488" y="3384"/>
                  </a:lnTo>
                  <a:lnTo>
                    <a:pt x="437" y="3455"/>
                  </a:lnTo>
                  <a:lnTo>
                    <a:pt x="386" y="3527"/>
                  </a:lnTo>
                  <a:lnTo>
                    <a:pt x="336" y="3600"/>
                  </a:lnTo>
                  <a:lnTo>
                    <a:pt x="287" y="3672"/>
                  </a:lnTo>
                  <a:lnTo>
                    <a:pt x="238" y="3745"/>
                  </a:lnTo>
                  <a:lnTo>
                    <a:pt x="190" y="3819"/>
                  </a:lnTo>
                  <a:lnTo>
                    <a:pt x="142" y="3893"/>
                  </a:lnTo>
                  <a:lnTo>
                    <a:pt x="94" y="3967"/>
                  </a:lnTo>
                  <a:lnTo>
                    <a:pt x="47" y="4042"/>
                  </a:lnTo>
                  <a:lnTo>
                    <a:pt x="0" y="4117"/>
                  </a:lnTo>
                  <a:lnTo>
                    <a:pt x="55" y="4206"/>
                  </a:lnTo>
                  <a:lnTo>
                    <a:pt x="112" y="4296"/>
                  </a:lnTo>
                  <a:lnTo>
                    <a:pt x="170" y="4384"/>
                  </a:lnTo>
                  <a:lnTo>
                    <a:pt x="227" y="4472"/>
                  </a:lnTo>
                  <a:lnTo>
                    <a:pt x="286" y="4560"/>
                  </a:lnTo>
                  <a:lnTo>
                    <a:pt x="346" y="4647"/>
                  </a:lnTo>
                  <a:lnTo>
                    <a:pt x="406" y="4735"/>
                  </a:lnTo>
                  <a:lnTo>
                    <a:pt x="468" y="4821"/>
                  </a:lnTo>
                  <a:lnTo>
                    <a:pt x="529" y="4907"/>
                  </a:lnTo>
                  <a:lnTo>
                    <a:pt x="591" y="4992"/>
                  </a:lnTo>
                  <a:lnTo>
                    <a:pt x="655" y="5077"/>
                  </a:lnTo>
                  <a:lnTo>
                    <a:pt x="719" y="5161"/>
                  </a:lnTo>
                  <a:lnTo>
                    <a:pt x="783" y="5244"/>
                  </a:lnTo>
                  <a:lnTo>
                    <a:pt x="849" y="5328"/>
                  </a:lnTo>
                  <a:lnTo>
                    <a:pt x="914" y="5410"/>
                  </a:lnTo>
                  <a:lnTo>
                    <a:pt x="981" y="5493"/>
                  </a:lnTo>
                  <a:lnTo>
                    <a:pt x="1005" y="5521"/>
                  </a:lnTo>
                  <a:lnTo>
                    <a:pt x="1029" y="5548"/>
                  </a:lnTo>
                  <a:lnTo>
                    <a:pt x="1054" y="5573"/>
                  </a:lnTo>
                  <a:lnTo>
                    <a:pt x="1079" y="5596"/>
                  </a:lnTo>
                  <a:lnTo>
                    <a:pt x="1103" y="5618"/>
                  </a:lnTo>
                  <a:lnTo>
                    <a:pt x="1128" y="5638"/>
                  </a:lnTo>
                  <a:lnTo>
                    <a:pt x="1154" y="5656"/>
                  </a:lnTo>
                  <a:lnTo>
                    <a:pt x="1179" y="5673"/>
                  </a:lnTo>
                  <a:lnTo>
                    <a:pt x="1204" y="5688"/>
                  </a:lnTo>
                  <a:lnTo>
                    <a:pt x="1229" y="5700"/>
                  </a:lnTo>
                  <a:lnTo>
                    <a:pt x="1254" y="5710"/>
                  </a:lnTo>
                  <a:lnTo>
                    <a:pt x="1278" y="5720"/>
                  </a:lnTo>
                  <a:lnTo>
                    <a:pt x="1303" y="5727"/>
                  </a:lnTo>
                  <a:lnTo>
                    <a:pt x="1327" y="5732"/>
                  </a:lnTo>
                  <a:lnTo>
                    <a:pt x="1350" y="5736"/>
                  </a:lnTo>
                  <a:lnTo>
                    <a:pt x="1374" y="5737"/>
                  </a:lnTo>
                  <a:lnTo>
                    <a:pt x="1386" y="5736"/>
                  </a:lnTo>
                  <a:lnTo>
                    <a:pt x="1398" y="5736"/>
                  </a:lnTo>
                  <a:lnTo>
                    <a:pt x="1409" y="5733"/>
                  </a:lnTo>
                  <a:lnTo>
                    <a:pt x="1420" y="5731"/>
                  </a:lnTo>
                  <a:lnTo>
                    <a:pt x="1432" y="5729"/>
                  </a:lnTo>
                  <a:lnTo>
                    <a:pt x="1442" y="5726"/>
                  </a:lnTo>
                  <a:lnTo>
                    <a:pt x="1453" y="5723"/>
                  </a:lnTo>
                  <a:lnTo>
                    <a:pt x="1462" y="5719"/>
                  </a:lnTo>
                  <a:lnTo>
                    <a:pt x="1481" y="5709"/>
                  </a:lnTo>
                  <a:lnTo>
                    <a:pt x="1499" y="5699"/>
                  </a:lnTo>
                  <a:lnTo>
                    <a:pt x="1515" y="5688"/>
                  </a:lnTo>
                  <a:lnTo>
                    <a:pt x="1530" y="5674"/>
                  </a:lnTo>
                  <a:lnTo>
                    <a:pt x="1543" y="5660"/>
                  </a:lnTo>
                  <a:lnTo>
                    <a:pt x="1557" y="5645"/>
                  </a:lnTo>
                  <a:lnTo>
                    <a:pt x="1568" y="5629"/>
                  </a:lnTo>
                  <a:lnTo>
                    <a:pt x="1579" y="5614"/>
                  </a:lnTo>
                  <a:lnTo>
                    <a:pt x="1588" y="5597"/>
                  </a:lnTo>
                  <a:lnTo>
                    <a:pt x="1597" y="5580"/>
                  </a:lnTo>
                  <a:lnTo>
                    <a:pt x="1605" y="5563"/>
                  </a:lnTo>
                  <a:lnTo>
                    <a:pt x="1612" y="5548"/>
                  </a:lnTo>
                  <a:lnTo>
                    <a:pt x="1635" y="5492"/>
                  </a:lnTo>
                  <a:lnTo>
                    <a:pt x="1658" y="5437"/>
                  </a:lnTo>
                  <a:lnTo>
                    <a:pt x="1680" y="5385"/>
                  </a:lnTo>
                  <a:lnTo>
                    <a:pt x="1702" y="5334"/>
                  </a:lnTo>
                  <a:lnTo>
                    <a:pt x="1722" y="5285"/>
                  </a:lnTo>
                  <a:lnTo>
                    <a:pt x="1743" y="5238"/>
                  </a:lnTo>
                  <a:lnTo>
                    <a:pt x="1763" y="5193"/>
                  </a:lnTo>
                  <a:lnTo>
                    <a:pt x="1781" y="5151"/>
                  </a:lnTo>
                  <a:lnTo>
                    <a:pt x="1792" y="5125"/>
                  </a:lnTo>
                  <a:lnTo>
                    <a:pt x="1804" y="5098"/>
                  </a:lnTo>
                  <a:lnTo>
                    <a:pt x="1814" y="5074"/>
                  </a:lnTo>
                  <a:lnTo>
                    <a:pt x="1824" y="5052"/>
                  </a:lnTo>
                  <a:lnTo>
                    <a:pt x="1834" y="5030"/>
                  </a:lnTo>
                  <a:lnTo>
                    <a:pt x="1842" y="5009"/>
                  </a:lnTo>
                  <a:lnTo>
                    <a:pt x="1851" y="4990"/>
                  </a:lnTo>
                  <a:lnTo>
                    <a:pt x="1858" y="4972"/>
                  </a:lnTo>
                  <a:lnTo>
                    <a:pt x="1870" y="4945"/>
                  </a:lnTo>
                  <a:lnTo>
                    <a:pt x="1883" y="4918"/>
                  </a:lnTo>
                  <a:lnTo>
                    <a:pt x="1897" y="4892"/>
                  </a:lnTo>
                  <a:lnTo>
                    <a:pt x="1912" y="4867"/>
                  </a:lnTo>
                  <a:lnTo>
                    <a:pt x="1929" y="4843"/>
                  </a:lnTo>
                  <a:lnTo>
                    <a:pt x="1945" y="4819"/>
                  </a:lnTo>
                  <a:lnTo>
                    <a:pt x="1964" y="4796"/>
                  </a:lnTo>
                  <a:lnTo>
                    <a:pt x="1983" y="4773"/>
                  </a:lnTo>
                  <a:lnTo>
                    <a:pt x="2004" y="4752"/>
                  </a:lnTo>
                  <a:lnTo>
                    <a:pt x="2024" y="4731"/>
                  </a:lnTo>
                  <a:lnTo>
                    <a:pt x="2046" y="4712"/>
                  </a:lnTo>
                  <a:lnTo>
                    <a:pt x="2070" y="4692"/>
                  </a:lnTo>
                  <a:lnTo>
                    <a:pt x="2093" y="4674"/>
                  </a:lnTo>
                  <a:lnTo>
                    <a:pt x="2118" y="4656"/>
                  </a:lnTo>
                  <a:lnTo>
                    <a:pt x="2144" y="4640"/>
                  </a:lnTo>
                  <a:lnTo>
                    <a:pt x="2170" y="4624"/>
                  </a:lnTo>
                  <a:lnTo>
                    <a:pt x="2197" y="4608"/>
                  </a:lnTo>
                  <a:lnTo>
                    <a:pt x="2225" y="4595"/>
                  </a:lnTo>
                  <a:lnTo>
                    <a:pt x="2254" y="4581"/>
                  </a:lnTo>
                  <a:lnTo>
                    <a:pt x="2283" y="4569"/>
                  </a:lnTo>
                  <a:lnTo>
                    <a:pt x="2313" y="4557"/>
                  </a:lnTo>
                  <a:lnTo>
                    <a:pt x="2344" y="4547"/>
                  </a:lnTo>
                  <a:lnTo>
                    <a:pt x="2375" y="4538"/>
                  </a:lnTo>
                  <a:lnTo>
                    <a:pt x="2408" y="4529"/>
                  </a:lnTo>
                  <a:lnTo>
                    <a:pt x="2440" y="4521"/>
                  </a:lnTo>
                  <a:lnTo>
                    <a:pt x="2473" y="4515"/>
                  </a:lnTo>
                  <a:lnTo>
                    <a:pt x="2507" y="4509"/>
                  </a:lnTo>
                  <a:lnTo>
                    <a:pt x="2541" y="4504"/>
                  </a:lnTo>
                  <a:lnTo>
                    <a:pt x="2575" y="4501"/>
                  </a:lnTo>
                  <a:lnTo>
                    <a:pt x="2611" y="4498"/>
                  </a:lnTo>
                  <a:lnTo>
                    <a:pt x="2646" y="4496"/>
                  </a:lnTo>
                  <a:lnTo>
                    <a:pt x="2683" y="4496"/>
                  </a:lnTo>
                  <a:lnTo>
                    <a:pt x="2714" y="4496"/>
                  </a:lnTo>
                  <a:lnTo>
                    <a:pt x="2746" y="4498"/>
                  </a:lnTo>
                  <a:lnTo>
                    <a:pt x="2777" y="4500"/>
                  </a:lnTo>
                  <a:lnTo>
                    <a:pt x="2810" y="4502"/>
                  </a:lnTo>
                  <a:lnTo>
                    <a:pt x="2842" y="4506"/>
                  </a:lnTo>
                  <a:lnTo>
                    <a:pt x="2874" y="4510"/>
                  </a:lnTo>
                  <a:lnTo>
                    <a:pt x="2905" y="4516"/>
                  </a:lnTo>
                  <a:lnTo>
                    <a:pt x="2938" y="4522"/>
                  </a:lnTo>
                  <a:lnTo>
                    <a:pt x="2970" y="4529"/>
                  </a:lnTo>
                  <a:lnTo>
                    <a:pt x="3001" y="4536"/>
                  </a:lnTo>
                  <a:lnTo>
                    <a:pt x="3034" y="4545"/>
                  </a:lnTo>
                  <a:lnTo>
                    <a:pt x="3065" y="4554"/>
                  </a:lnTo>
                  <a:lnTo>
                    <a:pt x="3096" y="4564"/>
                  </a:lnTo>
                  <a:lnTo>
                    <a:pt x="3127" y="4575"/>
                  </a:lnTo>
                  <a:lnTo>
                    <a:pt x="3158" y="4587"/>
                  </a:lnTo>
                  <a:lnTo>
                    <a:pt x="3190" y="4598"/>
                  </a:lnTo>
                  <a:lnTo>
                    <a:pt x="3241" y="4621"/>
                  </a:lnTo>
                  <a:lnTo>
                    <a:pt x="3291" y="4645"/>
                  </a:lnTo>
                  <a:lnTo>
                    <a:pt x="3339" y="4671"/>
                  </a:lnTo>
                  <a:lnTo>
                    <a:pt x="3385" y="4698"/>
                  </a:lnTo>
                  <a:lnTo>
                    <a:pt x="3430" y="4727"/>
                  </a:lnTo>
                  <a:lnTo>
                    <a:pt x="3474" y="4758"/>
                  </a:lnTo>
                  <a:lnTo>
                    <a:pt x="3516" y="4789"/>
                  </a:lnTo>
                  <a:lnTo>
                    <a:pt x="3555" y="4822"/>
                  </a:lnTo>
                  <a:lnTo>
                    <a:pt x="3594" y="4857"/>
                  </a:lnTo>
                  <a:lnTo>
                    <a:pt x="3630" y="4892"/>
                  </a:lnTo>
                  <a:lnTo>
                    <a:pt x="3665" y="4927"/>
                  </a:lnTo>
                  <a:lnTo>
                    <a:pt x="3697" y="4965"/>
                  </a:lnTo>
                  <a:lnTo>
                    <a:pt x="3727" y="5004"/>
                  </a:lnTo>
                  <a:lnTo>
                    <a:pt x="3756" y="5043"/>
                  </a:lnTo>
                  <a:lnTo>
                    <a:pt x="3782" y="5083"/>
                  </a:lnTo>
                  <a:lnTo>
                    <a:pt x="3806" y="5123"/>
                  </a:lnTo>
                  <a:lnTo>
                    <a:pt x="3829" y="5164"/>
                  </a:lnTo>
                  <a:lnTo>
                    <a:pt x="3849" y="5206"/>
                  </a:lnTo>
                  <a:lnTo>
                    <a:pt x="3867" y="5249"/>
                  </a:lnTo>
                  <a:lnTo>
                    <a:pt x="3882" y="5290"/>
                  </a:lnTo>
                  <a:lnTo>
                    <a:pt x="3895" y="5333"/>
                  </a:lnTo>
                  <a:lnTo>
                    <a:pt x="3905" y="5377"/>
                  </a:lnTo>
                  <a:lnTo>
                    <a:pt x="3913" y="5420"/>
                  </a:lnTo>
                  <a:lnTo>
                    <a:pt x="3920" y="5463"/>
                  </a:lnTo>
                  <a:lnTo>
                    <a:pt x="3923" y="5506"/>
                  </a:lnTo>
                  <a:lnTo>
                    <a:pt x="3924" y="5549"/>
                  </a:lnTo>
                  <a:lnTo>
                    <a:pt x="3922" y="5593"/>
                  </a:lnTo>
                  <a:lnTo>
                    <a:pt x="3918" y="5635"/>
                  </a:lnTo>
                  <a:lnTo>
                    <a:pt x="3911" y="5677"/>
                  </a:lnTo>
                  <a:lnTo>
                    <a:pt x="3901" y="5720"/>
                  </a:lnTo>
                  <a:lnTo>
                    <a:pt x="3888" y="5762"/>
                  </a:lnTo>
                  <a:lnTo>
                    <a:pt x="3874" y="5802"/>
                  </a:lnTo>
                  <a:lnTo>
                    <a:pt x="3863" y="5823"/>
                  </a:lnTo>
                  <a:lnTo>
                    <a:pt x="3853" y="5845"/>
                  </a:lnTo>
                  <a:lnTo>
                    <a:pt x="3840" y="5867"/>
                  </a:lnTo>
                  <a:lnTo>
                    <a:pt x="3825" y="5891"/>
                  </a:lnTo>
                  <a:lnTo>
                    <a:pt x="3809" y="5914"/>
                  </a:lnTo>
                  <a:lnTo>
                    <a:pt x="3792" y="5938"/>
                  </a:lnTo>
                  <a:lnTo>
                    <a:pt x="3772" y="5963"/>
                  </a:lnTo>
                  <a:lnTo>
                    <a:pt x="3752" y="5988"/>
                  </a:lnTo>
                  <a:lnTo>
                    <a:pt x="3730" y="6014"/>
                  </a:lnTo>
                  <a:lnTo>
                    <a:pt x="3707" y="6039"/>
                  </a:lnTo>
                  <a:lnTo>
                    <a:pt x="3683" y="6066"/>
                  </a:lnTo>
                  <a:lnTo>
                    <a:pt x="3658" y="6092"/>
                  </a:lnTo>
                  <a:lnTo>
                    <a:pt x="3605" y="6145"/>
                  </a:lnTo>
                  <a:lnTo>
                    <a:pt x="3548" y="6199"/>
                  </a:lnTo>
                  <a:lnTo>
                    <a:pt x="3490" y="6254"/>
                  </a:lnTo>
                  <a:lnTo>
                    <a:pt x="3428" y="6308"/>
                  </a:lnTo>
                  <a:lnTo>
                    <a:pt x="3366" y="6361"/>
                  </a:lnTo>
                  <a:lnTo>
                    <a:pt x="3301" y="6414"/>
                  </a:lnTo>
                  <a:lnTo>
                    <a:pt x="3238" y="6465"/>
                  </a:lnTo>
                  <a:lnTo>
                    <a:pt x="3173" y="6515"/>
                  </a:lnTo>
                  <a:lnTo>
                    <a:pt x="3111" y="6562"/>
                  </a:lnTo>
                  <a:lnTo>
                    <a:pt x="3049" y="6608"/>
                  </a:lnTo>
                  <a:lnTo>
                    <a:pt x="3017" y="6632"/>
                  </a:lnTo>
                  <a:lnTo>
                    <a:pt x="2987" y="6657"/>
                  </a:lnTo>
                  <a:lnTo>
                    <a:pt x="2959" y="6683"/>
                  </a:lnTo>
                  <a:lnTo>
                    <a:pt x="2931" y="6709"/>
                  </a:lnTo>
                  <a:lnTo>
                    <a:pt x="2908" y="6736"/>
                  </a:lnTo>
                  <a:lnTo>
                    <a:pt x="2885" y="6765"/>
                  </a:lnTo>
                  <a:lnTo>
                    <a:pt x="2864" y="6793"/>
                  </a:lnTo>
                  <a:lnTo>
                    <a:pt x="2845" y="6822"/>
                  </a:lnTo>
                  <a:lnTo>
                    <a:pt x="2827" y="6851"/>
                  </a:lnTo>
                  <a:lnTo>
                    <a:pt x="2813" y="6880"/>
                  </a:lnTo>
                  <a:lnTo>
                    <a:pt x="2800" y="6911"/>
                  </a:lnTo>
                  <a:lnTo>
                    <a:pt x="2790" y="6941"/>
                  </a:lnTo>
                  <a:lnTo>
                    <a:pt x="2785" y="6956"/>
                  </a:lnTo>
                  <a:lnTo>
                    <a:pt x="2782" y="6971"/>
                  </a:lnTo>
                  <a:lnTo>
                    <a:pt x="2777" y="6987"/>
                  </a:lnTo>
                  <a:lnTo>
                    <a:pt x="2775" y="7001"/>
                  </a:lnTo>
                  <a:lnTo>
                    <a:pt x="2773" y="7017"/>
                  </a:lnTo>
                  <a:lnTo>
                    <a:pt x="2771" y="7031"/>
                  </a:lnTo>
                  <a:lnTo>
                    <a:pt x="2770" y="7047"/>
                  </a:lnTo>
                  <a:lnTo>
                    <a:pt x="2769" y="7063"/>
                  </a:lnTo>
                  <a:lnTo>
                    <a:pt x="2770" y="7090"/>
                  </a:lnTo>
                  <a:lnTo>
                    <a:pt x="2772" y="7116"/>
                  </a:lnTo>
                  <a:lnTo>
                    <a:pt x="2775" y="7142"/>
                  </a:lnTo>
                  <a:lnTo>
                    <a:pt x="2782" y="7169"/>
                  </a:lnTo>
                  <a:lnTo>
                    <a:pt x="2789" y="7194"/>
                  </a:lnTo>
                  <a:lnTo>
                    <a:pt x="2798" y="7220"/>
                  </a:lnTo>
                  <a:lnTo>
                    <a:pt x="2809" y="7245"/>
                  </a:lnTo>
                  <a:lnTo>
                    <a:pt x="2821" y="7270"/>
                  </a:lnTo>
                  <a:lnTo>
                    <a:pt x="2836" y="7294"/>
                  </a:lnTo>
                  <a:lnTo>
                    <a:pt x="2851" y="7318"/>
                  </a:lnTo>
                  <a:lnTo>
                    <a:pt x="2869" y="7342"/>
                  </a:lnTo>
                  <a:lnTo>
                    <a:pt x="2888" y="7365"/>
                  </a:lnTo>
                  <a:lnTo>
                    <a:pt x="2910" y="7388"/>
                  </a:lnTo>
                  <a:lnTo>
                    <a:pt x="2931" y="7410"/>
                  </a:lnTo>
                  <a:lnTo>
                    <a:pt x="2955" y="7432"/>
                  </a:lnTo>
                  <a:lnTo>
                    <a:pt x="2981" y="7453"/>
                  </a:lnTo>
                  <a:close/>
                </a:path>
              </a:pathLst>
            </a:custGeom>
            <a:gradFill>
              <a:gsLst>
                <a:gs pos="0">
                  <a:schemeClr val="accent1"/>
                </a:gs>
                <a:gs pos="99000">
                  <a:schemeClr val="accent1">
                    <a:lumMod val="7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sp>
          <p:nvSpPr>
            <p:cNvPr id="7" name="Freeform 8">
              <a:extLst>
                <a:ext uri="{FF2B5EF4-FFF2-40B4-BE49-F238E27FC236}">
                  <a16:creationId xmlns:a16="http://schemas.microsoft.com/office/drawing/2014/main" id="{F62C982C-9187-4042-A107-66496886104A}"/>
                </a:ext>
              </a:extLst>
            </p:cNvPr>
            <p:cNvSpPr>
              <a:spLocks/>
            </p:cNvSpPr>
            <p:nvPr/>
          </p:nvSpPr>
          <p:spPr bwMode="auto">
            <a:xfrm rot="18968595">
              <a:off x="6143480" y="3778154"/>
              <a:ext cx="1908859" cy="1917238"/>
            </a:xfrm>
            <a:custGeom>
              <a:avLst/>
              <a:gdLst>
                <a:gd name="T0" fmla="*/ 6896 w 8203"/>
                <a:gd name="T1" fmla="*/ 5468 h 8239"/>
                <a:gd name="T2" fmla="*/ 7198 w 8203"/>
                <a:gd name="T3" fmla="*/ 5445 h 8239"/>
                <a:gd name="T4" fmla="*/ 7715 w 8203"/>
                <a:gd name="T5" fmla="*/ 4855 h 8239"/>
                <a:gd name="T6" fmla="*/ 7917 w 8203"/>
                <a:gd name="T7" fmla="*/ 3679 h 8239"/>
                <a:gd name="T8" fmla="*/ 7124 w 8203"/>
                <a:gd name="T9" fmla="*/ 2643 h 8239"/>
                <a:gd name="T10" fmla="*/ 6793 w 8203"/>
                <a:gd name="T11" fmla="*/ 2506 h 8239"/>
                <a:gd name="T12" fmla="*/ 6606 w 8203"/>
                <a:gd name="T13" fmla="*/ 2659 h 8239"/>
                <a:gd name="T14" fmla="*/ 6368 w 8203"/>
                <a:gd name="T15" fmla="*/ 3211 h 8239"/>
                <a:gd name="T16" fmla="*/ 6133 w 8203"/>
                <a:gd name="T17" fmla="*/ 3547 h 8239"/>
                <a:gd name="T18" fmla="*/ 5697 w 8203"/>
                <a:gd name="T19" fmla="*/ 3731 h 8239"/>
                <a:gd name="T20" fmla="*/ 5201 w 8203"/>
                <a:gd name="T21" fmla="*/ 3703 h 8239"/>
                <a:gd name="T22" fmla="*/ 4609 w 8203"/>
                <a:gd name="T23" fmla="*/ 3382 h 8239"/>
                <a:gd name="T24" fmla="*/ 4283 w 8203"/>
                <a:gd name="T25" fmla="*/ 2776 h 8239"/>
                <a:gd name="T26" fmla="*/ 4430 w 8203"/>
                <a:gd name="T27" fmla="*/ 2276 h 8239"/>
                <a:gd name="T28" fmla="*/ 5154 w 8203"/>
                <a:gd name="T29" fmla="*/ 1631 h 8239"/>
                <a:gd name="T30" fmla="*/ 5425 w 8203"/>
                <a:gd name="T31" fmla="*/ 1252 h 8239"/>
                <a:gd name="T32" fmla="*/ 5351 w 8203"/>
                <a:gd name="T33" fmla="*/ 921 h 8239"/>
                <a:gd name="T34" fmla="*/ 4600 w 8203"/>
                <a:gd name="T35" fmla="*/ 331 h 8239"/>
                <a:gd name="T36" fmla="*/ 3715 w 8203"/>
                <a:gd name="T37" fmla="*/ 581 h 8239"/>
                <a:gd name="T38" fmla="*/ 3102 w 8203"/>
                <a:gd name="T39" fmla="*/ 1323 h 8239"/>
                <a:gd name="T40" fmla="*/ 2837 w 8203"/>
                <a:gd name="T41" fmla="*/ 1410 h 8239"/>
                <a:gd name="T42" fmla="*/ 2545 w 8203"/>
                <a:gd name="T43" fmla="*/ 1351 h 8239"/>
                <a:gd name="T44" fmla="*/ 2280 w 8203"/>
                <a:gd name="T45" fmla="*/ 1146 h 8239"/>
                <a:gd name="T46" fmla="*/ 1659 w 8203"/>
                <a:gd name="T47" fmla="*/ 421 h 8239"/>
                <a:gd name="T48" fmla="*/ 1327 w 8203"/>
                <a:gd name="T49" fmla="*/ 257 h 8239"/>
                <a:gd name="T50" fmla="*/ 894 w 8203"/>
                <a:gd name="T51" fmla="*/ 374 h 8239"/>
                <a:gd name="T52" fmla="*/ 539 w 8203"/>
                <a:gd name="T53" fmla="*/ 760 h 8239"/>
                <a:gd name="T54" fmla="*/ 381 w 8203"/>
                <a:gd name="T55" fmla="*/ 1385 h 8239"/>
                <a:gd name="T56" fmla="*/ 588 w 8203"/>
                <a:gd name="T57" fmla="*/ 1913 h 8239"/>
                <a:gd name="T58" fmla="*/ 982 w 8203"/>
                <a:gd name="T59" fmla="*/ 2127 h 8239"/>
                <a:gd name="T60" fmla="*/ 1528 w 8203"/>
                <a:gd name="T61" fmla="*/ 2410 h 8239"/>
                <a:gd name="T62" fmla="*/ 1614 w 8203"/>
                <a:gd name="T63" fmla="*/ 2723 h 8239"/>
                <a:gd name="T64" fmla="*/ 1490 w 8203"/>
                <a:gd name="T65" fmla="*/ 2995 h 8239"/>
                <a:gd name="T66" fmla="*/ 924 w 8203"/>
                <a:gd name="T67" fmla="*/ 3480 h 8239"/>
                <a:gd name="T68" fmla="*/ 282 w 8203"/>
                <a:gd name="T69" fmla="*/ 4299 h 8239"/>
                <a:gd name="T70" fmla="*/ 1190 w 8203"/>
                <a:gd name="T71" fmla="*/ 4970 h 8239"/>
                <a:gd name="T72" fmla="*/ 1353 w 8203"/>
                <a:gd name="T73" fmla="*/ 5259 h 8239"/>
                <a:gd name="T74" fmla="*/ 1350 w 8203"/>
                <a:gd name="T75" fmla="*/ 5538 h 8239"/>
                <a:gd name="T76" fmla="*/ 1202 w 8203"/>
                <a:gd name="T77" fmla="*/ 5814 h 8239"/>
                <a:gd name="T78" fmla="*/ 686 w 8203"/>
                <a:gd name="T79" fmla="*/ 6240 h 8239"/>
                <a:gd name="T80" fmla="*/ 253 w 8203"/>
                <a:gd name="T81" fmla="*/ 6715 h 8239"/>
                <a:gd name="T82" fmla="*/ 300 w 8203"/>
                <a:gd name="T83" fmla="*/ 7243 h 8239"/>
                <a:gd name="T84" fmla="*/ 768 w 8203"/>
                <a:gd name="T85" fmla="*/ 7681 h 8239"/>
                <a:gd name="T86" fmla="*/ 1221 w 8203"/>
                <a:gd name="T87" fmla="*/ 7809 h 8239"/>
                <a:gd name="T88" fmla="*/ 1639 w 8203"/>
                <a:gd name="T89" fmla="*/ 7753 h 8239"/>
                <a:gd name="T90" fmla="*/ 1933 w 8203"/>
                <a:gd name="T91" fmla="*/ 7533 h 8239"/>
                <a:gd name="T92" fmla="*/ 2106 w 8203"/>
                <a:gd name="T93" fmla="*/ 7162 h 8239"/>
                <a:gd name="T94" fmla="*/ 2312 w 8203"/>
                <a:gd name="T95" fmla="*/ 6722 h 8239"/>
                <a:gd name="T96" fmla="*/ 2495 w 8203"/>
                <a:gd name="T97" fmla="*/ 6591 h 8239"/>
                <a:gd name="T98" fmla="*/ 2728 w 8203"/>
                <a:gd name="T99" fmla="*/ 6587 h 8239"/>
                <a:gd name="T100" fmla="*/ 3124 w 8203"/>
                <a:gd name="T101" fmla="*/ 6870 h 8239"/>
                <a:gd name="T102" fmla="*/ 4045 w 8203"/>
                <a:gd name="T103" fmla="*/ 8149 h 8239"/>
                <a:gd name="T104" fmla="*/ 5283 w 8203"/>
                <a:gd name="T105" fmla="*/ 7407 h 8239"/>
                <a:gd name="T106" fmla="*/ 5676 w 8203"/>
                <a:gd name="T107" fmla="*/ 6963 h 8239"/>
                <a:gd name="T108" fmla="*/ 5638 w 8203"/>
                <a:gd name="T109" fmla="*/ 6743 h 8239"/>
                <a:gd name="T110" fmla="*/ 5240 w 8203"/>
                <a:gd name="T111" fmla="*/ 6535 h 8239"/>
                <a:gd name="T112" fmla="*/ 4774 w 8203"/>
                <a:gd name="T113" fmla="*/ 6312 h 8239"/>
                <a:gd name="T114" fmla="*/ 4460 w 8203"/>
                <a:gd name="T115" fmla="*/ 5733 h 8239"/>
                <a:gd name="T116" fmla="*/ 4587 w 8203"/>
                <a:gd name="T117" fmla="*/ 4984 h 8239"/>
                <a:gd name="T118" fmla="*/ 4977 w 8203"/>
                <a:gd name="T119" fmla="*/ 4508 h 8239"/>
                <a:gd name="T120" fmla="*/ 5491 w 8203"/>
                <a:gd name="T121" fmla="*/ 4329 h 8239"/>
                <a:gd name="T122" fmla="*/ 5913 w 8203"/>
                <a:gd name="T123" fmla="*/ 4480 h 8239"/>
                <a:gd name="T124" fmla="*/ 6558 w 8203"/>
                <a:gd name="T125" fmla="*/ 5206 h 8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03" h="8239">
                  <a:moveTo>
                    <a:pt x="6558" y="5206"/>
                  </a:moveTo>
                  <a:lnTo>
                    <a:pt x="6583" y="5238"/>
                  </a:lnTo>
                  <a:lnTo>
                    <a:pt x="6608" y="5270"/>
                  </a:lnTo>
                  <a:lnTo>
                    <a:pt x="6635" y="5298"/>
                  </a:lnTo>
                  <a:lnTo>
                    <a:pt x="6662" y="5325"/>
                  </a:lnTo>
                  <a:lnTo>
                    <a:pt x="6689" y="5350"/>
                  </a:lnTo>
                  <a:lnTo>
                    <a:pt x="6717" y="5373"/>
                  </a:lnTo>
                  <a:lnTo>
                    <a:pt x="6746" y="5394"/>
                  </a:lnTo>
                  <a:lnTo>
                    <a:pt x="6775" y="5412"/>
                  </a:lnTo>
                  <a:lnTo>
                    <a:pt x="6805" y="5429"/>
                  </a:lnTo>
                  <a:lnTo>
                    <a:pt x="6835" y="5445"/>
                  </a:lnTo>
                  <a:lnTo>
                    <a:pt x="6850" y="5451"/>
                  </a:lnTo>
                  <a:lnTo>
                    <a:pt x="6865" y="5457"/>
                  </a:lnTo>
                  <a:lnTo>
                    <a:pt x="6881" y="5462"/>
                  </a:lnTo>
                  <a:lnTo>
                    <a:pt x="6896" y="5468"/>
                  </a:lnTo>
                  <a:lnTo>
                    <a:pt x="6911" y="5472"/>
                  </a:lnTo>
                  <a:lnTo>
                    <a:pt x="6926" y="5475"/>
                  </a:lnTo>
                  <a:lnTo>
                    <a:pt x="6942" y="5478"/>
                  </a:lnTo>
                  <a:lnTo>
                    <a:pt x="6958" y="5481"/>
                  </a:lnTo>
                  <a:lnTo>
                    <a:pt x="6973" y="5483"/>
                  </a:lnTo>
                  <a:lnTo>
                    <a:pt x="6988" y="5484"/>
                  </a:lnTo>
                  <a:lnTo>
                    <a:pt x="7003" y="5485"/>
                  </a:lnTo>
                  <a:lnTo>
                    <a:pt x="7019" y="5486"/>
                  </a:lnTo>
                  <a:lnTo>
                    <a:pt x="7045" y="5485"/>
                  </a:lnTo>
                  <a:lnTo>
                    <a:pt x="7071" y="5482"/>
                  </a:lnTo>
                  <a:lnTo>
                    <a:pt x="7097" y="5478"/>
                  </a:lnTo>
                  <a:lnTo>
                    <a:pt x="7123" y="5472"/>
                  </a:lnTo>
                  <a:lnTo>
                    <a:pt x="7148" y="5465"/>
                  </a:lnTo>
                  <a:lnTo>
                    <a:pt x="7173" y="5455"/>
                  </a:lnTo>
                  <a:lnTo>
                    <a:pt x="7198" y="5445"/>
                  </a:lnTo>
                  <a:lnTo>
                    <a:pt x="7222" y="5432"/>
                  </a:lnTo>
                  <a:lnTo>
                    <a:pt x="7246" y="5418"/>
                  </a:lnTo>
                  <a:lnTo>
                    <a:pt x="7270" y="5402"/>
                  </a:lnTo>
                  <a:lnTo>
                    <a:pt x="7293" y="5384"/>
                  </a:lnTo>
                  <a:lnTo>
                    <a:pt x="7316" y="5366"/>
                  </a:lnTo>
                  <a:lnTo>
                    <a:pt x="7338" y="5345"/>
                  </a:lnTo>
                  <a:lnTo>
                    <a:pt x="7360" y="5322"/>
                  </a:lnTo>
                  <a:lnTo>
                    <a:pt x="7380" y="5299"/>
                  </a:lnTo>
                  <a:lnTo>
                    <a:pt x="7401" y="5273"/>
                  </a:lnTo>
                  <a:lnTo>
                    <a:pt x="7454" y="5205"/>
                  </a:lnTo>
                  <a:lnTo>
                    <a:pt x="7507" y="5135"/>
                  </a:lnTo>
                  <a:lnTo>
                    <a:pt x="7560" y="5066"/>
                  </a:lnTo>
                  <a:lnTo>
                    <a:pt x="7612" y="4995"/>
                  </a:lnTo>
                  <a:lnTo>
                    <a:pt x="7664" y="4926"/>
                  </a:lnTo>
                  <a:lnTo>
                    <a:pt x="7715" y="4855"/>
                  </a:lnTo>
                  <a:lnTo>
                    <a:pt x="7766" y="4783"/>
                  </a:lnTo>
                  <a:lnTo>
                    <a:pt x="7817" y="4711"/>
                  </a:lnTo>
                  <a:lnTo>
                    <a:pt x="7867" y="4639"/>
                  </a:lnTo>
                  <a:lnTo>
                    <a:pt x="7916" y="4566"/>
                  </a:lnTo>
                  <a:lnTo>
                    <a:pt x="7965" y="4493"/>
                  </a:lnTo>
                  <a:lnTo>
                    <a:pt x="8014" y="4420"/>
                  </a:lnTo>
                  <a:lnTo>
                    <a:pt x="8061" y="4346"/>
                  </a:lnTo>
                  <a:lnTo>
                    <a:pt x="8109" y="4272"/>
                  </a:lnTo>
                  <a:lnTo>
                    <a:pt x="8156" y="4197"/>
                  </a:lnTo>
                  <a:lnTo>
                    <a:pt x="8203" y="4122"/>
                  </a:lnTo>
                  <a:lnTo>
                    <a:pt x="8147" y="4033"/>
                  </a:lnTo>
                  <a:lnTo>
                    <a:pt x="8091" y="3943"/>
                  </a:lnTo>
                  <a:lnTo>
                    <a:pt x="8033" y="3855"/>
                  </a:lnTo>
                  <a:lnTo>
                    <a:pt x="7975" y="3767"/>
                  </a:lnTo>
                  <a:lnTo>
                    <a:pt x="7917" y="3679"/>
                  </a:lnTo>
                  <a:lnTo>
                    <a:pt x="7857" y="3592"/>
                  </a:lnTo>
                  <a:lnTo>
                    <a:pt x="7797" y="3504"/>
                  </a:lnTo>
                  <a:lnTo>
                    <a:pt x="7736" y="3418"/>
                  </a:lnTo>
                  <a:lnTo>
                    <a:pt x="7674" y="3332"/>
                  </a:lnTo>
                  <a:lnTo>
                    <a:pt x="7612" y="3247"/>
                  </a:lnTo>
                  <a:lnTo>
                    <a:pt x="7548" y="3162"/>
                  </a:lnTo>
                  <a:lnTo>
                    <a:pt x="7484" y="3078"/>
                  </a:lnTo>
                  <a:lnTo>
                    <a:pt x="7419" y="2995"/>
                  </a:lnTo>
                  <a:lnTo>
                    <a:pt x="7354" y="2911"/>
                  </a:lnTo>
                  <a:lnTo>
                    <a:pt x="7289" y="2829"/>
                  </a:lnTo>
                  <a:lnTo>
                    <a:pt x="7222" y="2746"/>
                  </a:lnTo>
                  <a:lnTo>
                    <a:pt x="7198" y="2718"/>
                  </a:lnTo>
                  <a:lnTo>
                    <a:pt x="7174" y="2691"/>
                  </a:lnTo>
                  <a:lnTo>
                    <a:pt x="7149" y="2666"/>
                  </a:lnTo>
                  <a:lnTo>
                    <a:pt x="7124" y="2643"/>
                  </a:lnTo>
                  <a:lnTo>
                    <a:pt x="7099" y="2621"/>
                  </a:lnTo>
                  <a:lnTo>
                    <a:pt x="7074" y="2601"/>
                  </a:lnTo>
                  <a:lnTo>
                    <a:pt x="7049" y="2583"/>
                  </a:lnTo>
                  <a:lnTo>
                    <a:pt x="7024" y="2566"/>
                  </a:lnTo>
                  <a:lnTo>
                    <a:pt x="6999" y="2551"/>
                  </a:lnTo>
                  <a:lnTo>
                    <a:pt x="6974" y="2539"/>
                  </a:lnTo>
                  <a:lnTo>
                    <a:pt x="6949" y="2529"/>
                  </a:lnTo>
                  <a:lnTo>
                    <a:pt x="6925" y="2519"/>
                  </a:lnTo>
                  <a:lnTo>
                    <a:pt x="6900" y="2512"/>
                  </a:lnTo>
                  <a:lnTo>
                    <a:pt x="6876" y="2507"/>
                  </a:lnTo>
                  <a:lnTo>
                    <a:pt x="6852" y="2503"/>
                  </a:lnTo>
                  <a:lnTo>
                    <a:pt x="6830" y="2502"/>
                  </a:lnTo>
                  <a:lnTo>
                    <a:pt x="6817" y="2503"/>
                  </a:lnTo>
                  <a:lnTo>
                    <a:pt x="6806" y="2503"/>
                  </a:lnTo>
                  <a:lnTo>
                    <a:pt x="6793" y="2506"/>
                  </a:lnTo>
                  <a:lnTo>
                    <a:pt x="6783" y="2508"/>
                  </a:lnTo>
                  <a:lnTo>
                    <a:pt x="6771" y="2510"/>
                  </a:lnTo>
                  <a:lnTo>
                    <a:pt x="6761" y="2513"/>
                  </a:lnTo>
                  <a:lnTo>
                    <a:pt x="6750" y="2516"/>
                  </a:lnTo>
                  <a:lnTo>
                    <a:pt x="6741" y="2520"/>
                  </a:lnTo>
                  <a:lnTo>
                    <a:pt x="6722" y="2530"/>
                  </a:lnTo>
                  <a:lnTo>
                    <a:pt x="6705" y="2540"/>
                  </a:lnTo>
                  <a:lnTo>
                    <a:pt x="6688" y="2551"/>
                  </a:lnTo>
                  <a:lnTo>
                    <a:pt x="6673" y="2565"/>
                  </a:lnTo>
                  <a:lnTo>
                    <a:pt x="6659" y="2579"/>
                  </a:lnTo>
                  <a:lnTo>
                    <a:pt x="6646" y="2594"/>
                  </a:lnTo>
                  <a:lnTo>
                    <a:pt x="6635" y="2610"/>
                  </a:lnTo>
                  <a:lnTo>
                    <a:pt x="6624" y="2625"/>
                  </a:lnTo>
                  <a:lnTo>
                    <a:pt x="6614" y="2642"/>
                  </a:lnTo>
                  <a:lnTo>
                    <a:pt x="6606" y="2659"/>
                  </a:lnTo>
                  <a:lnTo>
                    <a:pt x="6597" y="2676"/>
                  </a:lnTo>
                  <a:lnTo>
                    <a:pt x="6591" y="2691"/>
                  </a:lnTo>
                  <a:lnTo>
                    <a:pt x="6567" y="2747"/>
                  </a:lnTo>
                  <a:lnTo>
                    <a:pt x="6544" y="2803"/>
                  </a:lnTo>
                  <a:lnTo>
                    <a:pt x="6522" y="2856"/>
                  </a:lnTo>
                  <a:lnTo>
                    <a:pt x="6499" y="2908"/>
                  </a:lnTo>
                  <a:lnTo>
                    <a:pt x="6479" y="2958"/>
                  </a:lnTo>
                  <a:lnTo>
                    <a:pt x="6458" y="3005"/>
                  </a:lnTo>
                  <a:lnTo>
                    <a:pt x="6438" y="3051"/>
                  </a:lnTo>
                  <a:lnTo>
                    <a:pt x="6419" y="3094"/>
                  </a:lnTo>
                  <a:lnTo>
                    <a:pt x="6408" y="3120"/>
                  </a:lnTo>
                  <a:lnTo>
                    <a:pt x="6397" y="3144"/>
                  </a:lnTo>
                  <a:lnTo>
                    <a:pt x="6387" y="3168"/>
                  </a:lnTo>
                  <a:lnTo>
                    <a:pt x="6378" y="3190"/>
                  </a:lnTo>
                  <a:lnTo>
                    <a:pt x="6368" y="3211"/>
                  </a:lnTo>
                  <a:lnTo>
                    <a:pt x="6360" y="3231"/>
                  </a:lnTo>
                  <a:lnTo>
                    <a:pt x="6352" y="3250"/>
                  </a:lnTo>
                  <a:lnTo>
                    <a:pt x="6344" y="3267"/>
                  </a:lnTo>
                  <a:lnTo>
                    <a:pt x="6333" y="3295"/>
                  </a:lnTo>
                  <a:lnTo>
                    <a:pt x="6319" y="3321"/>
                  </a:lnTo>
                  <a:lnTo>
                    <a:pt x="6306" y="3347"/>
                  </a:lnTo>
                  <a:lnTo>
                    <a:pt x="6290" y="3372"/>
                  </a:lnTo>
                  <a:lnTo>
                    <a:pt x="6274" y="3396"/>
                  </a:lnTo>
                  <a:lnTo>
                    <a:pt x="6257" y="3420"/>
                  </a:lnTo>
                  <a:lnTo>
                    <a:pt x="6239" y="3443"/>
                  </a:lnTo>
                  <a:lnTo>
                    <a:pt x="6219" y="3466"/>
                  </a:lnTo>
                  <a:lnTo>
                    <a:pt x="6199" y="3487"/>
                  </a:lnTo>
                  <a:lnTo>
                    <a:pt x="6178" y="3508"/>
                  </a:lnTo>
                  <a:lnTo>
                    <a:pt x="6156" y="3527"/>
                  </a:lnTo>
                  <a:lnTo>
                    <a:pt x="6133" y="3547"/>
                  </a:lnTo>
                  <a:lnTo>
                    <a:pt x="6109" y="3565"/>
                  </a:lnTo>
                  <a:lnTo>
                    <a:pt x="6084" y="3583"/>
                  </a:lnTo>
                  <a:lnTo>
                    <a:pt x="6059" y="3599"/>
                  </a:lnTo>
                  <a:lnTo>
                    <a:pt x="6033" y="3615"/>
                  </a:lnTo>
                  <a:lnTo>
                    <a:pt x="6006" y="3631"/>
                  </a:lnTo>
                  <a:lnTo>
                    <a:pt x="5978" y="3644"/>
                  </a:lnTo>
                  <a:lnTo>
                    <a:pt x="5949" y="3658"/>
                  </a:lnTo>
                  <a:lnTo>
                    <a:pt x="5919" y="3670"/>
                  </a:lnTo>
                  <a:lnTo>
                    <a:pt x="5889" y="3682"/>
                  </a:lnTo>
                  <a:lnTo>
                    <a:pt x="5859" y="3692"/>
                  </a:lnTo>
                  <a:lnTo>
                    <a:pt x="5828" y="3701"/>
                  </a:lnTo>
                  <a:lnTo>
                    <a:pt x="5795" y="3710"/>
                  </a:lnTo>
                  <a:lnTo>
                    <a:pt x="5763" y="3718"/>
                  </a:lnTo>
                  <a:lnTo>
                    <a:pt x="5730" y="3724"/>
                  </a:lnTo>
                  <a:lnTo>
                    <a:pt x="5697" y="3731"/>
                  </a:lnTo>
                  <a:lnTo>
                    <a:pt x="5662" y="3735"/>
                  </a:lnTo>
                  <a:lnTo>
                    <a:pt x="5627" y="3739"/>
                  </a:lnTo>
                  <a:lnTo>
                    <a:pt x="5592" y="3741"/>
                  </a:lnTo>
                  <a:lnTo>
                    <a:pt x="5556" y="3743"/>
                  </a:lnTo>
                  <a:lnTo>
                    <a:pt x="5521" y="3743"/>
                  </a:lnTo>
                  <a:lnTo>
                    <a:pt x="5488" y="3743"/>
                  </a:lnTo>
                  <a:lnTo>
                    <a:pt x="5457" y="3741"/>
                  </a:lnTo>
                  <a:lnTo>
                    <a:pt x="5425" y="3740"/>
                  </a:lnTo>
                  <a:lnTo>
                    <a:pt x="5393" y="3737"/>
                  </a:lnTo>
                  <a:lnTo>
                    <a:pt x="5361" y="3733"/>
                  </a:lnTo>
                  <a:lnTo>
                    <a:pt x="5329" y="3729"/>
                  </a:lnTo>
                  <a:lnTo>
                    <a:pt x="5297" y="3723"/>
                  </a:lnTo>
                  <a:lnTo>
                    <a:pt x="5265" y="3717"/>
                  </a:lnTo>
                  <a:lnTo>
                    <a:pt x="5233" y="3710"/>
                  </a:lnTo>
                  <a:lnTo>
                    <a:pt x="5201" y="3703"/>
                  </a:lnTo>
                  <a:lnTo>
                    <a:pt x="5170" y="3694"/>
                  </a:lnTo>
                  <a:lnTo>
                    <a:pt x="5137" y="3685"/>
                  </a:lnTo>
                  <a:lnTo>
                    <a:pt x="5106" y="3675"/>
                  </a:lnTo>
                  <a:lnTo>
                    <a:pt x="5075" y="3664"/>
                  </a:lnTo>
                  <a:lnTo>
                    <a:pt x="5044" y="3652"/>
                  </a:lnTo>
                  <a:lnTo>
                    <a:pt x="5013" y="3641"/>
                  </a:lnTo>
                  <a:lnTo>
                    <a:pt x="4961" y="3618"/>
                  </a:lnTo>
                  <a:lnTo>
                    <a:pt x="4912" y="3594"/>
                  </a:lnTo>
                  <a:lnTo>
                    <a:pt x="4863" y="3568"/>
                  </a:lnTo>
                  <a:lnTo>
                    <a:pt x="4817" y="3541"/>
                  </a:lnTo>
                  <a:lnTo>
                    <a:pt x="4772" y="3512"/>
                  </a:lnTo>
                  <a:lnTo>
                    <a:pt x="4729" y="3481"/>
                  </a:lnTo>
                  <a:lnTo>
                    <a:pt x="4687" y="3450"/>
                  </a:lnTo>
                  <a:lnTo>
                    <a:pt x="4647" y="3417"/>
                  </a:lnTo>
                  <a:lnTo>
                    <a:pt x="4609" y="3382"/>
                  </a:lnTo>
                  <a:lnTo>
                    <a:pt x="4573" y="3347"/>
                  </a:lnTo>
                  <a:lnTo>
                    <a:pt x="4538" y="3312"/>
                  </a:lnTo>
                  <a:lnTo>
                    <a:pt x="4506" y="3274"/>
                  </a:lnTo>
                  <a:lnTo>
                    <a:pt x="4475" y="3235"/>
                  </a:lnTo>
                  <a:lnTo>
                    <a:pt x="4447" y="3196"/>
                  </a:lnTo>
                  <a:lnTo>
                    <a:pt x="4421" y="3156"/>
                  </a:lnTo>
                  <a:lnTo>
                    <a:pt x="4396" y="3116"/>
                  </a:lnTo>
                  <a:lnTo>
                    <a:pt x="4374" y="3075"/>
                  </a:lnTo>
                  <a:lnTo>
                    <a:pt x="4354" y="3033"/>
                  </a:lnTo>
                  <a:lnTo>
                    <a:pt x="4336" y="2990"/>
                  </a:lnTo>
                  <a:lnTo>
                    <a:pt x="4321" y="2949"/>
                  </a:lnTo>
                  <a:lnTo>
                    <a:pt x="4308" y="2906"/>
                  </a:lnTo>
                  <a:lnTo>
                    <a:pt x="4297" y="2862"/>
                  </a:lnTo>
                  <a:lnTo>
                    <a:pt x="4289" y="2819"/>
                  </a:lnTo>
                  <a:lnTo>
                    <a:pt x="4283" y="2776"/>
                  </a:lnTo>
                  <a:lnTo>
                    <a:pt x="4279" y="2733"/>
                  </a:lnTo>
                  <a:lnTo>
                    <a:pt x="4279" y="2690"/>
                  </a:lnTo>
                  <a:lnTo>
                    <a:pt x="4280" y="2646"/>
                  </a:lnTo>
                  <a:lnTo>
                    <a:pt x="4284" y="2604"/>
                  </a:lnTo>
                  <a:lnTo>
                    <a:pt x="4292" y="2562"/>
                  </a:lnTo>
                  <a:lnTo>
                    <a:pt x="4301" y="2519"/>
                  </a:lnTo>
                  <a:lnTo>
                    <a:pt x="4314" y="2477"/>
                  </a:lnTo>
                  <a:lnTo>
                    <a:pt x="4329" y="2437"/>
                  </a:lnTo>
                  <a:lnTo>
                    <a:pt x="4339" y="2416"/>
                  </a:lnTo>
                  <a:lnTo>
                    <a:pt x="4350" y="2394"/>
                  </a:lnTo>
                  <a:lnTo>
                    <a:pt x="4363" y="2372"/>
                  </a:lnTo>
                  <a:lnTo>
                    <a:pt x="4377" y="2349"/>
                  </a:lnTo>
                  <a:lnTo>
                    <a:pt x="4394" y="2325"/>
                  </a:lnTo>
                  <a:lnTo>
                    <a:pt x="4411" y="2301"/>
                  </a:lnTo>
                  <a:lnTo>
                    <a:pt x="4430" y="2276"/>
                  </a:lnTo>
                  <a:lnTo>
                    <a:pt x="4451" y="2251"/>
                  </a:lnTo>
                  <a:lnTo>
                    <a:pt x="4473" y="2225"/>
                  </a:lnTo>
                  <a:lnTo>
                    <a:pt x="4496" y="2200"/>
                  </a:lnTo>
                  <a:lnTo>
                    <a:pt x="4520" y="2174"/>
                  </a:lnTo>
                  <a:lnTo>
                    <a:pt x="4545" y="2147"/>
                  </a:lnTo>
                  <a:lnTo>
                    <a:pt x="4598" y="2094"/>
                  </a:lnTo>
                  <a:lnTo>
                    <a:pt x="4654" y="2040"/>
                  </a:lnTo>
                  <a:lnTo>
                    <a:pt x="4713" y="1985"/>
                  </a:lnTo>
                  <a:lnTo>
                    <a:pt x="4775" y="1931"/>
                  </a:lnTo>
                  <a:lnTo>
                    <a:pt x="4837" y="1878"/>
                  </a:lnTo>
                  <a:lnTo>
                    <a:pt x="4901" y="1825"/>
                  </a:lnTo>
                  <a:lnTo>
                    <a:pt x="4965" y="1774"/>
                  </a:lnTo>
                  <a:lnTo>
                    <a:pt x="5029" y="1724"/>
                  </a:lnTo>
                  <a:lnTo>
                    <a:pt x="5093" y="1677"/>
                  </a:lnTo>
                  <a:lnTo>
                    <a:pt x="5154" y="1631"/>
                  </a:lnTo>
                  <a:lnTo>
                    <a:pt x="5186" y="1607"/>
                  </a:lnTo>
                  <a:lnTo>
                    <a:pt x="5215" y="1582"/>
                  </a:lnTo>
                  <a:lnTo>
                    <a:pt x="5245" y="1556"/>
                  </a:lnTo>
                  <a:lnTo>
                    <a:pt x="5271" y="1530"/>
                  </a:lnTo>
                  <a:lnTo>
                    <a:pt x="5296" y="1503"/>
                  </a:lnTo>
                  <a:lnTo>
                    <a:pt x="5318" y="1474"/>
                  </a:lnTo>
                  <a:lnTo>
                    <a:pt x="5339" y="1446"/>
                  </a:lnTo>
                  <a:lnTo>
                    <a:pt x="5358" y="1417"/>
                  </a:lnTo>
                  <a:lnTo>
                    <a:pt x="5375" y="1388"/>
                  </a:lnTo>
                  <a:lnTo>
                    <a:pt x="5389" y="1359"/>
                  </a:lnTo>
                  <a:lnTo>
                    <a:pt x="5403" y="1328"/>
                  </a:lnTo>
                  <a:lnTo>
                    <a:pt x="5413" y="1298"/>
                  </a:lnTo>
                  <a:lnTo>
                    <a:pt x="5417" y="1284"/>
                  </a:lnTo>
                  <a:lnTo>
                    <a:pt x="5422" y="1268"/>
                  </a:lnTo>
                  <a:lnTo>
                    <a:pt x="5425" y="1252"/>
                  </a:lnTo>
                  <a:lnTo>
                    <a:pt x="5428" y="1238"/>
                  </a:lnTo>
                  <a:lnTo>
                    <a:pt x="5430" y="1222"/>
                  </a:lnTo>
                  <a:lnTo>
                    <a:pt x="5432" y="1208"/>
                  </a:lnTo>
                  <a:lnTo>
                    <a:pt x="5433" y="1192"/>
                  </a:lnTo>
                  <a:lnTo>
                    <a:pt x="5433" y="1176"/>
                  </a:lnTo>
                  <a:lnTo>
                    <a:pt x="5433" y="1150"/>
                  </a:lnTo>
                  <a:lnTo>
                    <a:pt x="5431" y="1123"/>
                  </a:lnTo>
                  <a:lnTo>
                    <a:pt x="5427" y="1097"/>
                  </a:lnTo>
                  <a:lnTo>
                    <a:pt x="5422" y="1071"/>
                  </a:lnTo>
                  <a:lnTo>
                    <a:pt x="5414" y="1045"/>
                  </a:lnTo>
                  <a:lnTo>
                    <a:pt x="5405" y="1019"/>
                  </a:lnTo>
                  <a:lnTo>
                    <a:pt x="5393" y="994"/>
                  </a:lnTo>
                  <a:lnTo>
                    <a:pt x="5381" y="969"/>
                  </a:lnTo>
                  <a:lnTo>
                    <a:pt x="5367" y="945"/>
                  </a:lnTo>
                  <a:lnTo>
                    <a:pt x="5351" y="921"/>
                  </a:lnTo>
                  <a:lnTo>
                    <a:pt x="5334" y="897"/>
                  </a:lnTo>
                  <a:lnTo>
                    <a:pt x="5314" y="874"/>
                  </a:lnTo>
                  <a:lnTo>
                    <a:pt x="5293" y="851"/>
                  </a:lnTo>
                  <a:lnTo>
                    <a:pt x="5271" y="829"/>
                  </a:lnTo>
                  <a:lnTo>
                    <a:pt x="5247" y="807"/>
                  </a:lnTo>
                  <a:lnTo>
                    <a:pt x="5222" y="786"/>
                  </a:lnTo>
                  <a:lnTo>
                    <a:pt x="5154" y="734"/>
                  </a:lnTo>
                  <a:lnTo>
                    <a:pt x="5086" y="682"/>
                  </a:lnTo>
                  <a:lnTo>
                    <a:pt x="5019" y="631"/>
                  </a:lnTo>
                  <a:lnTo>
                    <a:pt x="4950" y="580"/>
                  </a:lnTo>
                  <a:lnTo>
                    <a:pt x="4880" y="529"/>
                  </a:lnTo>
                  <a:lnTo>
                    <a:pt x="4811" y="479"/>
                  </a:lnTo>
                  <a:lnTo>
                    <a:pt x="4742" y="429"/>
                  </a:lnTo>
                  <a:lnTo>
                    <a:pt x="4671" y="380"/>
                  </a:lnTo>
                  <a:lnTo>
                    <a:pt x="4600" y="331"/>
                  </a:lnTo>
                  <a:lnTo>
                    <a:pt x="4529" y="282"/>
                  </a:lnTo>
                  <a:lnTo>
                    <a:pt x="4458" y="234"/>
                  </a:lnTo>
                  <a:lnTo>
                    <a:pt x="4386" y="186"/>
                  </a:lnTo>
                  <a:lnTo>
                    <a:pt x="4315" y="139"/>
                  </a:lnTo>
                  <a:lnTo>
                    <a:pt x="4243" y="92"/>
                  </a:lnTo>
                  <a:lnTo>
                    <a:pt x="4170" y="46"/>
                  </a:lnTo>
                  <a:lnTo>
                    <a:pt x="4097" y="0"/>
                  </a:lnTo>
                  <a:lnTo>
                    <a:pt x="4051" y="74"/>
                  </a:lnTo>
                  <a:lnTo>
                    <a:pt x="4004" y="147"/>
                  </a:lnTo>
                  <a:lnTo>
                    <a:pt x="3957" y="220"/>
                  </a:lnTo>
                  <a:lnTo>
                    <a:pt x="3911" y="293"/>
                  </a:lnTo>
                  <a:lnTo>
                    <a:pt x="3862" y="365"/>
                  </a:lnTo>
                  <a:lnTo>
                    <a:pt x="3814" y="438"/>
                  </a:lnTo>
                  <a:lnTo>
                    <a:pt x="3765" y="509"/>
                  </a:lnTo>
                  <a:lnTo>
                    <a:pt x="3715" y="581"/>
                  </a:lnTo>
                  <a:lnTo>
                    <a:pt x="3665" y="652"/>
                  </a:lnTo>
                  <a:lnTo>
                    <a:pt x="3615" y="723"/>
                  </a:lnTo>
                  <a:lnTo>
                    <a:pt x="3564" y="794"/>
                  </a:lnTo>
                  <a:lnTo>
                    <a:pt x="3512" y="863"/>
                  </a:lnTo>
                  <a:lnTo>
                    <a:pt x="3461" y="933"/>
                  </a:lnTo>
                  <a:lnTo>
                    <a:pt x="3408" y="1002"/>
                  </a:lnTo>
                  <a:lnTo>
                    <a:pt x="3355" y="1072"/>
                  </a:lnTo>
                  <a:lnTo>
                    <a:pt x="3302" y="1140"/>
                  </a:lnTo>
                  <a:lnTo>
                    <a:pt x="3276" y="1172"/>
                  </a:lnTo>
                  <a:lnTo>
                    <a:pt x="3249" y="1202"/>
                  </a:lnTo>
                  <a:lnTo>
                    <a:pt x="3221" y="1230"/>
                  </a:lnTo>
                  <a:lnTo>
                    <a:pt x="3192" y="1257"/>
                  </a:lnTo>
                  <a:lnTo>
                    <a:pt x="3163" y="1282"/>
                  </a:lnTo>
                  <a:lnTo>
                    <a:pt x="3133" y="1303"/>
                  </a:lnTo>
                  <a:lnTo>
                    <a:pt x="3102" y="1323"/>
                  </a:lnTo>
                  <a:lnTo>
                    <a:pt x="3071" y="1342"/>
                  </a:lnTo>
                  <a:lnTo>
                    <a:pt x="3056" y="1350"/>
                  </a:lnTo>
                  <a:lnTo>
                    <a:pt x="3039" y="1358"/>
                  </a:lnTo>
                  <a:lnTo>
                    <a:pt x="3023" y="1365"/>
                  </a:lnTo>
                  <a:lnTo>
                    <a:pt x="3007" y="1371"/>
                  </a:lnTo>
                  <a:lnTo>
                    <a:pt x="2990" y="1377"/>
                  </a:lnTo>
                  <a:lnTo>
                    <a:pt x="2973" y="1384"/>
                  </a:lnTo>
                  <a:lnTo>
                    <a:pt x="2957" y="1389"/>
                  </a:lnTo>
                  <a:lnTo>
                    <a:pt x="2940" y="1393"/>
                  </a:lnTo>
                  <a:lnTo>
                    <a:pt x="2923" y="1397"/>
                  </a:lnTo>
                  <a:lnTo>
                    <a:pt x="2906" y="1400"/>
                  </a:lnTo>
                  <a:lnTo>
                    <a:pt x="2889" y="1404"/>
                  </a:lnTo>
                  <a:lnTo>
                    <a:pt x="2871" y="1406"/>
                  </a:lnTo>
                  <a:lnTo>
                    <a:pt x="2855" y="1408"/>
                  </a:lnTo>
                  <a:lnTo>
                    <a:pt x="2837" y="1410"/>
                  </a:lnTo>
                  <a:lnTo>
                    <a:pt x="2819" y="1410"/>
                  </a:lnTo>
                  <a:lnTo>
                    <a:pt x="2801" y="1411"/>
                  </a:lnTo>
                  <a:lnTo>
                    <a:pt x="2782" y="1410"/>
                  </a:lnTo>
                  <a:lnTo>
                    <a:pt x="2761" y="1409"/>
                  </a:lnTo>
                  <a:lnTo>
                    <a:pt x="2741" y="1408"/>
                  </a:lnTo>
                  <a:lnTo>
                    <a:pt x="2721" y="1405"/>
                  </a:lnTo>
                  <a:lnTo>
                    <a:pt x="2702" y="1401"/>
                  </a:lnTo>
                  <a:lnTo>
                    <a:pt x="2682" y="1397"/>
                  </a:lnTo>
                  <a:lnTo>
                    <a:pt x="2662" y="1393"/>
                  </a:lnTo>
                  <a:lnTo>
                    <a:pt x="2642" y="1388"/>
                  </a:lnTo>
                  <a:lnTo>
                    <a:pt x="2622" y="1382"/>
                  </a:lnTo>
                  <a:lnTo>
                    <a:pt x="2604" y="1375"/>
                  </a:lnTo>
                  <a:lnTo>
                    <a:pt x="2584" y="1368"/>
                  </a:lnTo>
                  <a:lnTo>
                    <a:pt x="2565" y="1360"/>
                  </a:lnTo>
                  <a:lnTo>
                    <a:pt x="2545" y="1351"/>
                  </a:lnTo>
                  <a:lnTo>
                    <a:pt x="2527" y="1342"/>
                  </a:lnTo>
                  <a:lnTo>
                    <a:pt x="2508" y="1332"/>
                  </a:lnTo>
                  <a:lnTo>
                    <a:pt x="2489" y="1321"/>
                  </a:lnTo>
                  <a:lnTo>
                    <a:pt x="2470" y="1310"/>
                  </a:lnTo>
                  <a:lnTo>
                    <a:pt x="2452" y="1298"/>
                  </a:lnTo>
                  <a:lnTo>
                    <a:pt x="2434" y="1286"/>
                  </a:lnTo>
                  <a:lnTo>
                    <a:pt x="2416" y="1272"/>
                  </a:lnTo>
                  <a:lnTo>
                    <a:pt x="2398" y="1259"/>
                  </a:lnTo>
                  <a:lnTo>
                    <a:pt x="2381" y="1244"/>
                  </a:lnTo>
                  <a:lnTo>
                    <a:pt x="2363" y="1229"/>
                  </a:lnTo>
                  <a:lnTo>
                    <a:pt x="2346" y="1214"/>
                  </a:lnTo>
                  <a:lnTo>
                    <a:pt x="2329" y="1197"/>
                  </a:lnTo>
                  <a:lnTo>
                    <a:pt x="2312" y="1180"/>
                  </a:lnTo>
                  <a:lnTo>
                    <a:pt x="2296" y="1164"/>
                  </a:lnTo>
                  <a:lnTo>
                    <a:pt x="2280" y="1146"/>
                  </a:lnTo>
                  <a:lnTo>
                    <a:pt x="2264" y="1127"/>
                  </a:lnTo>
                  <a:lnTo>
                    <a:pt x="2249" y="1108"/>
                  </a:lnTo>
                  <a:lnTo>
                    <a:pt x="2233" y="1089"/>
                  </a:lnTo>
                  <a:lnTo>
                    <a:pt x="2218" y="1069"/>
                  </a:lnTo>
                  <a:lnTo>
                    <a:pt x="2165" y="996"/>
                  </a:lnTo>
                  <a:lnTo>
                    <a:pt x="2111" y="925"/>
                  </a:lnTo>
                  <a:lnTo>
                    <a:pt x="2058" y="856"/>
                  </a:lnTo>
                  <a:lnTo>
                    <a:pt x="2004" y="790"/>
                  </a:lnTo>
                  <a:lnTo>
                    <a:pt x="1952" y="727"/>
                  </a:lnTo>
                  <a:lnTo>
                    <a:pt x="1900" y="667"/>
                  </a:lnTo>
                  <a:lnTo>
                    <a:pt x="1849" y="610"/>
                  </a:lnTo>
                  <a:lnTo>
                    <a:pt x="1799" y="557"/>
                  </a:lnTo>
                  <a:lnTo>
                    <a:pt x="1751" y="508"/>
                  </a:lnTo>
                  <a:lnTo>
                    <a:pt x="1704" y="463"/>
                  </a:lnTo>
                  <a:lnTo>
                    <a:pt x="1659" y="421"/>
                  </a:lnTo>
                  <a:lnTo>
                    <a:pt x="1617" y="386"/>
                  </a:lnTo>
                  <a:lnTo>
                    <a:pt x="1598" y="369"/>
                  </a:lnTo>
                  <a:lnTo>
                    <a:pt x="1578" y="355"/>
                  </a:lnTo>
                  <a:lnTo>
                    <a:pt x="1559" y="341"/>
                  </a:lnTo>
                  <a:lnTo>
                    <a:pt x="1541" y="329"/>
                  </a:lnTo>
                  <a:lnTo>
                    <a:pt x="1525" y="318"/>
                  </a:lnTo>
                  <a:lnTo>
                    <a:pt x="1508" y="308"/>
                  </a:lnTo>
                  <a:lnTo>
                    <a:pt x="1492" y="300"/>
                  </a:lnTo>
                  <a:lnTo>
                    <a:pt x="1478" y="293"/>
                  </a:lnTo>
                  <a:lnTo>
                    <a:pt x="1454" y="284"/>
                  </a:lnTo>
                  <a:lnTo>
                    <a:pt x="1429" y="276"/>
                  </a:lnTo>
                  <a:lnTo>
                    <a:pt x="1404" y="269"/>
                  </a:lnTo>
                  <a:lnTo>
                    <a:pt x="1378" y="264"/>
                  </a:lnTo>
                  <a:lnTo>
                    <a:pt x="1353" y="260"/>
                  </a:lnTo>
                  <a:lnTo>
                    <a:pt x="1327" y="257"/>
                  </a:lnTo>
                  <a:lnTo>
                    <a:pt x="1300" y="255"/>
                  </a:lnTo>
                  <a:lnTo>
                    <a:pt x="1274" y="253"/>
                  </a:lnTo>
                  <a:lnTo>
                    <a:pt x="1244" y="255"/>
                  </a:lnTo>
                  <a:lnTo>
                    <a:pt x="1214" y="257"/>
                  </a:lnTo>
                  <a:lnTo>
                    <a:pt x="1184" y="261"/>
                  </a:lnTo>
                  <a:lnTo>
                    <a:pt x="1155" y="266"/>
                  </a:lnTo>
                  <a:lnTo>
                    <a:pt x="1125" y="272"/>
                  </a:lnTo>
                  <a:lnTo>
                    <a:pt x="1096" y="281"/>
                  </a:lnTo>
                  <a:lnTo>
                    <a:pt x="1067" y="290"/>
                  </a:lnTo>
                  <a:lnTo>
                    <a:pt x="1036" y="300"/>
                  </a:lnTo>
                  <a:lnTo>
                    <a:pt x="1008" y="313"/>
                  </a:lnTo>
                  <a:lnTo>
                    <a:pt x="979" y="326"/>
                  </a:lnTo>
                  <a:lnTo>
                    <a:pt x="950" y="341"/>
                  </a:lnTo>
                  <a:lnTo>
                    <a:pt x="922" y="357"/>
                  </a:lnTo>
                  <a:lnTo>
                    <a:pt x="894" y="374"/>
                  </a:lnTo>
                  <a:lnTo>
                    <a:pt x="867" y="393"/>
                  </a:lnTo>
                  <a:lnTo>
                    <a:pt x="840" y="412"/>
                  </a:lnTo>
                  <a:lnTo>
                    <a:pt x="812" y="433"/>
                  </a:lnTo>
                  <a:lnTo>
                    <a:pt x="786" y="455"/>
                  </a:lnTo>
                  <a:lnTo>
                    <a:pt x="760" y="478"/>
                  </a:lnTo>
                  <a:lnTo>
                    <a:pt x="735" y="502"/>
                  </a:lnTo>
                  <a:lnTo>
                    <a:pt x="711" y="527"/>
                  </a:lnTo>
                  <a:lnTo>
                    <a:pt x="686" y="553"/>
                  </a:lnTo>
                  <a:lnTo>
                    <a:pt x="664" y="580"/>
                  </a:lnTo>
                  <a:lnTo>
                    <a:pt x="641" y="607"/>
                  </a:lnTo>
                  <a:lnTo>
                    <a:pt x="619" y="636"/>
                  </a:lnTo>
                  <a:lnTo>
                    <a:pt x="598" y="665"/>
                  </a:lnTo>
                  <a:lnTo>
                    <a:pt x="577" y="697"/>
                  </a:lnTo>
                  <a:lnTo>
                    <a:pt x="557" y="728"/>
                  </a:lnTo>
                  <a:lnTo>
                    <a:pt x="539" y="760"/>
                  </a:lnTo>
                  <a:lnTo>
                    <a:pt x="521" y="793"/>
                  </a:lnTo>
                  <a:lnTo>
                    <a:pt x="503" y="827"/>
                  </a:lnTo>
                  <a:lnTo>
                    <a:pt x="488" y="861"/>
                  </a:lnTo>
                  <a:lnTo>
                    <a:pt x="473" y="896"/>
                  </a:lnTo>
                  <a:lnTo>
                    <a:pt x="455" y="941"/>
                  </a:lnTo>
                  <a:lnTo>
                    <a:pt x="440" y="986"/>
                  </a:lnTo>
                  <a:lnTo>
                    <a:pt x="426" y="1031"/>
                  </a:lnTo>
                  <a:lnTo>
                    <a:pt x="414" y="1076"/>
                  </a:lnTo>
                  <a:lnTo>
                    <a:pt x="404" y="1121"/>
                  </a:lnTo>
                  <a:lnTo>
                    <a:pt x="396" y="1166"/>
                  </a:lnTo>
                  <a:lnTo>
                    <a:pt x="390" y="1211"/>
                  </a:lnTo>
                  <a:lnTo>
                    <a:pt x="384" y="1255"/>
                  </a:lnTo>
                  <a:lnTo>
                    <a:pt x="382" y="1299"/>
                  </a:lnTo>
                  <a:lnTo>
                    <a:pt x="381" y="1342"/>
                  </a:lnTo>
                  <a:lnTo>
                    <a:pt x="381" y="1385"/>
                  </a:lnTo>
                  <a:lnTo>
                    <a:pt x="384" y="1427"/>
                  </a:lnTo>
                  <a:lnTo>
                    <a:pt x="389" y="1469"/>
                  </a:lnTo>
                  <a:lnTo>
                    <a:pt x="394" y="1510"/>
                  </a:lnTo>
                  <a:lnTo>
                    <a:pt x="401" y="1549"/>
                  </a:lnTo>
                  <a:lnTo>
                    <a:pt x="410" y="1589"/>
                  </a:lnTo>
                  <a:lnTo>
                    <a:pt x="421" y="1627"/>
                  </a:lnTo>
                  <a:lnTo>
                    <a:pt x="433" y="1664"/>
                  </a:lnTo>
                  <a:lnTo>
                    <a:pt x="447" y="1700"/>
                  </a:lnTo>
                  <a:lnTo>
                    <a:pt x="463" y="1734"/>
                  </a:lnTo>
                  <a:lnTo>
                    <a:pt x="480" y="1768"/>
                  </a:lnTo>
                  <a:lnTo>
                    <a:pt x="498" y="1800"/>
                  </a:lnTo>
                  <a:lnTo>
                    <a:pt x="519" y="1831"/>
                  </a:lnTo>
                  <a:lnTo>
                    <a:pt x="540" y="1860"/>
                  </a:lnTo>
                  <a:lnTo>
                    <a:pt x="563" y="1887"/>
                  </a:lnTo>
                  <a:lnTo>
                    <a:pt x="588" y="1913"/>
                  </a:lnTo>
                  <a:lnTo>
                    <a:pt x="614" y="1938"/>
                  </a:lnTo>
                  <a:lnTo>
                    <a:pt x="641" y="1961"/>
                  </a:lnTo>
                  <a:lnTo>
                    <a:pt x="669" y="1981"/>
                  </a:lnTo>
                  <a:lnTo>
                    <a:pt x="699" y="2001"/>
                  </a:lnTo>
                  <a:lnTo>
                    <a:pt x="730" y="2018"/>
                  </a:lnTo>
                  <a:lnTo>
                    <a:pt x="764" y="2032"/>
                  </a:lnTo>
                  <a:lnTo>
                    <a:pt x="781" y="2040"/>
                  </a:lnTo>
                  <a:lnTo>
                    <a:pt x="800" y="2048"/>
                  </a:lnTo>
                  <a:lnTo>
                    <a:pt x="821" y="2056"/>
                  </a:lnTo>
                  <a:lnTo>
                    <a:pt x="842" y="2066"/>
                  </a:lnTo>
                  <a:lnTo>
                    <a:pt x="865" y="2075"/>
                  </a:lnTo>
                  <a:lnTo>
                    <a:pt x="888" y="2085"/>
                  </a:lnTo>
                  <a:lnTo>
                    <a:pt x="913" y="2097"/>
                  </a:lnTo>
                  <a:lnTo>
                    <a:pt x="940" y="2108"/>
                  </a:lnTo>
                  <a:lnTo>
                    <a:pt x="982" y="2127"/>
                  </a:lnTo>
                  <a:lnTo>
                    <a:pt x="1027" y="2147"/>
                  </a:lnTo>
                  <a:lnTo>
                    <a:pt x="1075" y="2167"/>
                  </a:lnTo>
                  <a:lnTo>
                    <a:pt x="1124" y="2189"/>
                  </a:lnTo>
                  <a:lnTo>
                    <a:pt x="1175" y="2211"/>
                  </a:lnTo>
                  <a:lnTo>
                    <a:pt x="1228" y="2232"/>
                  </a:lnTo>
                  <a:lnTo>
                    <a:pt x="1282" y="2255"/>
                  </a:lnTo>
                  <a:lnTo>
                    <a:pt x="1338" y="2278"/>
                  </a:lnTo>
                  <a:lnTo>
                    <a:pt x="1366" y="2291"/>
                  </a:lnTo>
                  <a:lnTo>
                    <a:pt x="1395" y="2304"/>
                  </a:lnTo>
                  <a:lnTo>
                    <a:pt x="1421" y="2320"/>
                  </a:lnTo>
                  <a:lnTo>
                    <a:pt x="1445" y="2336"/>
                  </a:lnTo>
                  <a:lnTo>
                    <a:pt x="1469" y="2353"/>
                  </a:lnTo>
                  <a:lnTo>
                    <a:pt x="1489" y="2371"/>
                  </a:lnTo>
                  <a:lnTo>
                    <a:pt x="1509" y="2390"/>
                  </a:lnTo>
                  <a:lnTo>
                    <a:pt x="1528" y="2410"/>
                  </a:lnTo>
                  <a:lnTo>
                    <a:pt x="1545" y="2431"/>
                  </a:lnTo>
                  <a:lnTo>
                    <a:pt x="1560" y="2452"/>
                  </a:lnTo>
                  <a:lnTo>
                    <a:pt x="1574" y="2475"/>
                  </a:lnTo>
                  <a:lnTo>
                    <a:pt x="1585" y="2498"/>
                  </a:lnTo>
                  <a:lnTo>
                    <a:pt x="1596" y="2522"/>
                  </a:lnTo>
                  <a:lnTo>
                    <a:pt x="1604" y="2547"/>
                  </a:lnTo>
                  <a:lnTo>
                    <a:pt x="1611" y="2573"/>
                  </a:lnTo>
                  <a:lnTo>
                    <a:pt x="1615" y="2599"/>
                  </a:lnTo>
                  <a:lnTo>
                    <a:pt x="1617" y="2617"/>
                  </a:lnTo>
                  <a:lnTo>
                    <a:pt x="1620" y="2635"/>
                  </a:lnTo>
                  <a:lnTo>
                    <a:pt x="1620" y="2653"/>
                  </a:lnTo>
                  <a:lnTo>
                    <a:pt x="1620" y="2670"/>
                  </a:lnTo>
                  <a:lnTo>
                    <a:pt x="1618" y="2688"/>
                  </a:lnTo>
                  <a:lnTo>
                    <a:pt x="1617" y="2706"/>
                  </a:lnTo>
                  <a:lnTo>
                    <a:pt x="1614" y="2723"/>
                  </a:lnTo>
                  <a:lnTo>
                    <a:pt x="1611" y="2741"/>
                  </a:lnTo>
                  <a:lnTo>
                    <a:pt x="1607" y="2760"/>
                  </a:lnTo>
                  <a:lnTo>
                    <a:pt x="1603" y="2778"/>
                  </a:lnTo>
                  <a:lnTo>
                    <a:pt x="1598" y="2795"/>
                  </a:lnTo>
                  <a:lnTo>
                    <a:pt x="1591" y="2814"/>
                  </a:lnTo>
                  <a:lnTo>
                    <a:pt x="1584" y="2832"/>
                  </a:lnTo>
                  <a:lnTo>
                    <a:pt x="1577" y="2851"/>
                  </a:lnTo>
                  <a:lnTo>
                    <a:pt x="1568" y="2868"/>
                  </a:lnTo>
                  <a:lnTo>
                    <a:pt x="1559" y="2886"/>
                  </a:lnTo>
                  <a:lnTo>
                    <a:pt x="1550" y="2905"/>
                  </a:lnTo>
                  <a:lnTo>
                    <a:pt x="1539" y="2923"/>
                  </a:lnTo>
                  <a:lnTo>
                    <a:pt x="1528" y="2940"/>
                  </a:lnTo>
                  <a:lnTo>
                    <a:pt x="1516" y="2959"/>
                  </a:lnTo>
                  <a:lnTo>
                    <a:pt x="1504" y="2977"/>
                  </a:lnTo>
                  <a:lnTo>
                    <a:pt x="1490" y="2995"/>
                  </a:lnTo>
                  <a:lnTo>
                    <a:pt x="1477" y="3012"/>
                  </a:lnTo>
                  <a:lnTo>
                    <a:pt x="1462" y="3030"/>
                  </a:lnTo>
                  <a:lnTo>
                    <a:pt x="1447" y="3048"/>
                  </a:lnTo>
                  <a:lnTo>
                    <a:pt x="1431" y="3064"/>
                  </a:lnTo>
                  <a:lnTo>
                    <a:pt x="1414" y="3082"/>
                  </a:lnTo>
                  <a:lnTo>
                    <a:pt x="1397" y="3100"/>
                  </a:lnTo>
                  <a:lnTo>
                    <a:pt x="1379" y="3117"/>
                  </a:lnTo>
                  <a:lnTo>
                    <a:pt x="1360" y="3133"/>
                  </a:lnTo>
                  <a:lnTo>
                    <a:pt x="1341" y="3150"/>
                  </a:lnTo>
                  <a:lnTo>
                    <a:pt x="1322" y="3167"/>
                  </a:lnTo>
                  <a:lnTo>
                    <a:pt x="1244" y="3230"/>
                  </a:lnTo>
                  <a:lnTo>
                    <a:pt x="1164" y="3294"/>
                  </a:lnTo>
                  <a:lnTo>
                    <a:pt x="1085" y="3356"/>
                  </a:lnTo>
                  <a:lnTo>
                    <a:pt x="1005" y="3418"/>
                  </a:lnTo>
                  <a:lnTo>
                    <a:pt x="924" y="3480"/>
                  </a:lnTo>
                  <a:lnTo>
                    <a:pt x="843" y="3541"/>
                  </a:lnTo>
                  <a:lnTo>
                    <a:pt x="761" y="3601"/>
                  </a:lnTo>
                  <a:lnTo>
                    <a:pt x="679" y="3661"/>
                  </a:lnTo>
                  <a:lnTo>
                    <a:pt x="596" y="3720"/>
                  </a:lnTo>
                  <a:lnTo>
                    <a:pt x="513" y="3779"/>
                  </a:lnTo>
                  <a:lnTo>
                    <a:pt x="428" y="3837"/>
                  </a:lnTo>
                  <a:lnTo>
                    <a:pt x="344" y="3894"/>
                  </a:lnTo>
                  <a:lnTo>
                    <a:pt x="258" y="3951"/>
                  </a:lnTo>
                  <a:lnTo>
                    <a:pt x="173" y="4007"/>
                  </a:lnTo>
                  <a:lnTo>
                    <a:pt x="87" y="4062"/>
                  </a:lnTo>
                  <a:lnTo>
                    <a:pt x="0" y="4117"/>
                  </a:lnTo>
                  <a:lnTo>
                    <a:pt x="71" y="4161"/>
                  </a:lnTo>
                  <a:lnTo>
                    <a:pt x="142" y="4207"/>
                  </a:lnTo>
                  <a:lnTo>
                    <a:pt x="212" y="4252"/>
                  </a:lnTo>
                  <a:lnTo>
                    <a:pt x="282" y="4299"/>
                  </a:lnTo>
                  <a:lnTo>
                    <a:pt x="352" y="4345"/>
                  </a:lnTo>
                  <a:lnTo>
                    <a:pt x="421" y="4393"/>
                  </a:lnTo>
                  <a:lnTo>
                    <a:pt x="491" y="4440"/>
                  </a:lnTo>
                  <a:lnTo>
                    <a:pt x="559" y="4488"/>
                  </a:lnTo>
                  <a:lnTo>
                    <a:pt x="628" y="4537"/>
                  </a:lnTo>
                  <a:lnTo>
                    <a:pt x="697" y="4586"/>
                  </a:lnTo>
                  <a:lnTo>
                    <a:pt x="765" y="4635"/>
                  </a:lnTo>
                  <a:lnTo>
                    <a:pt x="832" y="4685"/>
                  </a:lnTo>
                  <a:lnTo>
                    <a:pt x="899" y="4735"/>
                  </a:lnTo>
                  <a:lnTo>
                    <a:pt x="967" y="4786"/>
                  </a:lnTo>
                  <a:lnTo>
                    <a:pt x="1033" y="4837"/>
                  </a:lnTo>
                  <a:lnTo>
                    <a:pt x="1099" y="4888"/>
                  </a:lnTo>
                  <a:lnTo>
                    <a:pt x="1131" y="4914"/>
                  </a:lnTo>
                  <a:lnTo>
                    <a:pt x="1161" y="4942"/>
                  </a:lnTo>
                  <a:lnTo>
                    <a:pt x="1190" y="4970"/>
                  </a:lnTo>
                  <a:lnTo>
                    <a:pt x="1217" y="5000"/>
                  </a:lnTo>
                  <a:lnTo>
                    <a:pt x="1242" y="5030"/>
                  </a:lnTo>
                  <a:lnTo>
                    <a:pt x="1263" y="5061"/>
                  </a:lnTo>
                  <a:lnTo>
                    <a:pt x="1274" y="5077"/>
                  </a:lnTo>
                  <a:lnTo>
                    <a:pt x="1284" y="5092"/>
                  </a:lnTo>
                  <a:lnTo>
                    <a:pt x="1294" y="5108"/>
                  </a:lnTo>
                  <a:lnTo>
                    <a:pt x="1302" y="5125"/>
                  </a:lnTo>
                  <a:lnTo>
                    <a:pt x="1310" y="5140"/>
                  </a:lnTo>
                  <a:lnTo>
                    <a:pt x="1318" y="5157"/>
                  </a:lnTo>
                  <a:lnTo>
                    <a:pt x="1325" y="5174"/>
                  </a:lnTo>
                  <a:lnTo>
                    <a:pt x="1332" y="5190"/>
                  </a:lnTo>
                  <a:lnTo>
                    <a:pt x="1338" y="5207"/>
                  </a:lnTo>
                  <a:lnTo>
                    <a:pt x="1344" y="5225"/>
                  </a:lnTo>
                  <a:lnTo>
                    <a:pt x="1349" y="5241"/>
                  </a:lnTo>
                  <a:lnTo>
                    <a:pt x="1353" y="5259"/>
                  </a:lnTo>
                  <a:lnTo>
                    <a:pt x="1357" y="5276"/>
                  </a:lnTo>
                  <a:lnTo>
                    <a:pt x="1360" y="5294"/>
                  </a:lnTo>
                  <a:lnTo>
                    <a:pt x="1363" y="5311"/>
                  </a:lnTo>
                  <a:lnTo>
                    <a:pt x="1365" y="5329"/>
                  </a:lnTo>
                  <a:lnTo>
                    <a:pt x="1368" y="5347"/>
                  </a:lnTo>
                  <a:lnTo>
                    <a:pt x="1369" y="5364"/>
                  </a:lnTo>
                  <a:lnTo>
                    <a:pt x="1370" y="5382"/>
                  </a:lnTo>
                  <a:lnTo>
                    <a:pt x="1369" y="5400"/>
                  </a:lnTo>
                  <a:lnTo>
                    <a:pt x="1369" y="5420"/>
                  </a:lnTo>
                  <a:lnTo>
                    <a:pt x="1366" y="5440"/>
                  </a:lnTo>
                  <a:lnTo>
                    <a:pt x="1364" y="5459"/>
                  </a:lnTo>
                  <a:lnTo>
                    <a:pt x="1362" y="5479"/>
                  </a:lnTo>
                  <a:lnTo>
                    <a:pt x="1359" y="5499"/>
                  </a:lnTo>
                  <a:lnTo>
                    <a:pt x="1355" y="5518"/>
                  </a:lnTo>
                  <a:lnTo>
                    <a:pt x="1350" y="5538"/>
                  </a:lnTo>
                  <a:lnTo>
                    <a:pt x="1345" y="5557"/>
                  </a:lnTo>
                  <a:lnTo>
                    <a:pt x="1338" y="5576"/>
                  </a:lnTo>
                  <a:lnTo>
                    <a:pt x="1332" y="5595"/>
                  </a:lnTo>
                  <a:lnTo>
                    <a:pt x="1325" y="5615"/>
                  </a:lnTo>
                  <a:lnTo>
                    <a:pt x="1316" y="5633"/>
                  </a:lnTo>
                  <a:lnTo>
                    <a:pt x="1308" y="5652"/>
                  </a:lnTo>
                  <a:lnTo>
                    <a:pt x="1299" y="5671"/>
                  </a:lnTo>
                  <a:lnTo>
                    <a:pt x="1288" y="5689"/>
                  </a:lnTo>
                  <a:lnTo>
                    <a:pt x="1278" y="5707"/>
                  </a:lnTo>
                  <a:lnTo>
                    <a:pt x="1266" y="5725"/>
                  </a:lnTo>
                  <a:lnTo>
                    <a:pt x="1255" y="5743"/>
                  </a:lnTo>
                  <a:lnTo>
                    <a:pt x="1243" y="5762"/>
                  </a:lnTo>
                  <a:lnTo>
                    <a:pt x="1230" y="5778"/>
                  </a:lnTo>
                  <a:lnTo>
                    <a:pt x="1217" y="5796"/>
                  </a:lnTo>
                  <a:lnTo>
                    <a:pt x="1202" y="5814"/>
                  </a:lnTo>
                  <a:lnTo>
                    <a:pt x="1187" y="5831"/>
                  </a:lnTo>
                  <a:lnTo>
                    <a:pt x="1172" y="5847"/>
                  </a:lnTo>
                  <a:lnTo>
                    <a:pt x="1156" y="5864"/>
                  </a:lnTo>
                  <a:lnTo>
                    <a:pt x="1139" y="5881"/>
                  </a:lnTo>
                  <a:lnTo>
                    <a:pt x="1122" y="5896"/>
                  </a:lnTo>
                  <a:lnTo>
                    <a:pt x="1104" y="5912"/>
                  </a:lnTo>
                  <a:lnTo>
                    <a:pt x="1086" y="5927"/>
                  </a:lnTo>
                  <a:lnTo>
                    <a:pt x="1067" y="5943"/>
                  </a:lnTo>
                  <a:lnTo>
                    <a:pt x="1048" y="5958"/>
                  </a:lnTo>
                  <a:lnTo>
                    <a:pt x="1028" y="5973"/>
                  </a:lnTo>
                  <a:lnTo>
                    <a:pt x="955" y="6027"/>
                  </a:lnTo>
                  <a:lnTo>
                    <a:pt x="884" y="6081"/>
                  </a:lnTo>
                  <a:lnTo>
                    <a:pt x="816" y="6134"/>
                  </a:lnTo>
                  <a:lnTo>
                    <a:pt x="750" y="6188"/>
                  </a:lnTo>
                  <a:lnTo>
                    <a:pt x="686" y="6240"/>
                  </a:lnTo>
                  <a:lnTo>
                    <a:pt x="626" y="6292"/>
                  </a:lnTo>
                  <a:lnTo>
                    <a:pt x="570" y="6343"/>
                  </a:lnTo>
                  <a:lnTo>
                    <a:pt x="517" y="6394"/>
                  </a:lnTo>
                  <a:lnTo>
                    <a:pt x="468" y="6442"/>
                  </a:lnTo>
                  <a:lnTo>
                    <a:pt x="422" y="6488"/>
                  </a:lnTo>
                  <a:lnTo>
                    <a:pt x="381" y="6532"/>
                  </a:lnTo>
                  <a:lnTo>
                    <a:pt x="346" y="6575"/>
                  </a:lnTo>
                  <a:lnTo>
                    <a:pt x="329" y="6595"/>
                  </a:lnTo>
                  <a:lnTo>
                    <a:pt x="315" y="6614"/>
                  </a:lnTo>
                  <a:lnTo>
                    <a:pt x="301" y="6632"/>
                  </a:lnTo>
                  <a:lnTo>
                    <a:pt x="289" y="6651"/>
                  </a:lnTo>
                  <a:lnTo>
                    <a:pt x="277" y="6668"/>
                  </a:lnTo>
                  <a:lnTo>
                    <a:pt x="268" y="6684"/>
                  </a:lnTo>
                  <a:lnTo>
                    <a:pt x="261" y="6700"/>
                  </a:lnTo>
                  <a:lnTo>
                    <a:pt x="253" y="6715"/>
                  </a:lnTo>
                  <a:lnTo>
                    <a:pt x="241" y="6748"/>
                  </a:lnTo>
                  <a:lnTo>
                    <a:pt x="230" y="6782"/>
                  </a:lnTo>
                  <a:lnTo>
                    <a:pt x="223" y="6817"/>
                  </a:lnTo>
                  <a:lnTo>
                    <a:pt x="218" y="6852"/>
                  </a:lnTo>
                  <a:lnTo>
                    <a:pt x="215" y="6888"/>
                  </a:lnTo>
                  <a:lnTo>
                    <a:pt x="214" y="6923"/>
                  </a:lnTo>
                  <a:lnTo>
                    <a:pt x="215" y="6959"/>
                  </a:lnTo>
                  <a:lnTo>
                    <a:pt x="219" y="6995"/>
                  </a:lnTo>
                  <a:lnTo>
                    <a:pt x="224" y="7031"/>
                  </a:lnTo>
                  <a:lnTo>
                    <a:pt x="231" y="7067"/>
                  </a:lnTo>
                  <a:lnTo>
                    <a:pt x="242" y="7103"/>
                  </a:lnTo>
                  <a:lnTo>
                    <a:pt x="253" y="7138"/>
                  </a:lnTo>
                  <a:lnTo>
                    <a:pt x="267" y="7173"/>
                  </a:lnTo>
                  <a:lnTo>
                    <a:pt x="282" y="7209"/>
                  </a:lnTo>
                  <a:lnTo>
                    <a:pt x="300" y="7243"/>
                  </a:lnTo>
                  <a:lnTo>
                    <a:pt x="320" y="7278"/>
                  </a:lnTo>
                  <a:lnTo>
                    <a:pt x="342" y="7312"/>
                  </a:lnTo>
                  <a:lnTo>
                    <a:pt x="365" y="7345"/>
                  </a:lnTo>
                  <a:lnTo>
                    <a:pt x="390" y="7378"/>
                  </a:lnTo>
                  <a:lnTo>
                    <a:pt x="416" y="7410"/>
                  </a:lnTo>
                  <a:lnTo>
                    <a:pt x="444" y="7441"/>
                  </a:lnTo>
                  <a:lnTo>
                    <a:pt x="474" y="7473"/>
                  </a:lnTo>
                  <a:lnTo>
                    <a:pt x="505" y="7502"/>
                  </a:lnTo>
                  <a:lnTo>
                    <a:pt x="539" y="7531"/>
                  </a:lnTo>
                  <a:lnTo>
                    <a:pt x="573" y="7559"/>
                  </a:lnTo>
                  <a:lnTo>
                    <a:pt x="609" y="7585"/>
                  </a:lnTo>
                  <a:lnTo>
                    <a:pt x="647" y="7611"/>
                  </a:lnTo>
                  <a:lnTo>
                    <a:pt x="686" y="7635"/>
                  </a:lnTo>
                  <a:lnTo>
                    <a:pt x="726" y="7659"/>
                  </a:lnTo>
                  <a:lnTo>
                    <a:pt x="768" y="7681"/>
                  </a:lnTo>
                  <a:lnTo>
                    <a:pt x="811" y="7702"/>
                  </a:lnTo>
                  <a:lnTo>
                    <a:pt x="855" y="7721"/>
                  </a:lnTo>
                  <a:lnTo>
                    <a:pt x="882" y="7732"/>
                  </a:lnTo>
                  <a:lnTo>
                    <a:pt x="910" y="7742"/>
                  </a:lnTo>
                  <a:lnTo>
                    <a:pt x="938" y="7752"/>
                  </a:lnTo>
                  <a:lnTo>
                    <a:pt x="966" y="7760"/>
                  </a:lnTo>
                  <a:lnTo>
                    <a:pt x="994" y="7769"/>
                  </a:lnTo>
                  <a:lnTo>
                    <a:pt x="1023" y="7776"/>
                  </a:lnTo>
                  <a:lnTo>
                    <a:pt x="1051" y="7783"/>
                  </a:lnTo>
                  <a:lnTo>
                    <a:pt x="1079" y="7790"/>
                  </a:lnTo>
                  <a:lnTo>
                    <a:pt x="1107" y="7795"/>
                  </a:lnTo>
                  <a:lnTo>
                    <a:pt x="1135" y="7799"/>
                  </a:lnTo>
                  <a:lnTo>
                    <a:pt x="1164" y="7803"/>
                  </a:lnTo>
                  <a:lnTo>
                    <a:pt x="1193" y="7806"/>
                  </a:lnTo>
                  <a:lnTo>
                    <a:pt x="1221" y="7809"/>
                  </a:lnTo>
                  <a:lnTo>
                    <a:pt x="1249" y="7812"/>
                  </a:lnTo>
                  <a:lnTo>
                    <a:pt x="1277" y="7813"/>
                  </a:lnTo>
                  <a:lnTo>
                    <a:pt x="1305" y="7813"/>
                  </a:lnTo>
                  <a:lnTo>
                    <a:pt x="1335" y="7813"/>
                  </a:lnTo>
                  <a:lnTo>
                    <a:pt x="1365" y="7810"/>
                  </a:lnTo>
                  <a:lnTo>
                    <a:pt x="1395" y="7808"/>
                  </a:lnTo>
                  <a:lnTo>
                    <a:pt x="1424" y="7805"/>
                  </a:lnTo>
                  <a:lnTo>
                    <a:pt x="1453" y="7802"/>
                  </a:lnTo>
                  <a:lnTo>
                    <a:pt x="1481" y="7797"/>
                  </a:lnTo>
                  <a:lnTo>
                    <a:pt x="1508" y="7792"/>
                  </a:lnTo>
                  <a:lnTo>
                    <a:pt x="1535" y="7785"/>
                  </a:lnTo>
                  <a:lnTo>
                    <a:pt x="1562" y="7779"/>
                  </a:lnTo>
                  <a:lnTo>
                    <a:pt x="1588" y="7771"/>
                  </a:lnTo>
                  <a:lnTo>
                    <a:pt x="1614" y="7763"/>
                  </a:lnTo>
                  <a:lnTo>
                    <a:pt x="1639" y="7753"/>
                  </a:lnTo>
                  <a:lnTo>
                    <a:pt x="1663" y="7744"/>
                  </a:lnTo>
                  <a:lnTo>
                    <a:pt x="1687" y="7733"/>
                  </a:lnTo>
                  <a:lnTo>
                    <a:pt x="1710" y="7722"/>
                  </a:lnTo>
                  <a:lnTo>
                    <a:pt x="1733" y="7709"/>
                  </a:lnTo>
                  <a:lnTo>
                    <a:pt x="1755" y="7697"/>
                  </a:lnTo>
                  <a:lnTo>
                    <a:pt x="1777" y="7683"/>
                  </a:lnTo>
                  <a:lnTo>
                    <a:pt x="1797" y="7670"/>
                  </a:lnTo>
                  <a:lnTo>
                    <a:pt x="1816" y="7654"/>
                  </a:lnTo>
                  <a:lnTo>
                    <a:pt x="1835" y="7639"/>
                  </a:lnTo>
                  <a:lnTo>
                    <a:pt x="1854" y="7623"/>
                  </a:lnTo>
                  <a:lnTo>
                    <a:pt x="1872" y="7606"/>
                  </a:lnTo>
                  <a:lnTo>
                    <a:pt x="1888" y="7589"/>
                  </a:lnTo>
                  <a:lnTo>
                    <a:pt x="1904" y="7571"/>
                  </a:lnTo>
                  <a:lnTo>
                    <a:pt x="1918" y="7553"/>
                  </a:lnTo>
                  <a:lnTo>
                    <a:pt x="1933" y="7533"/>
                  </a:lnTo>
                  <a:lnTo>
                    <a:pt x="1947" y="7514"/>
                  </a:lnTo>
                  <a:lnTo>
                    <a:pt x="1959" y="7494"/>
                  </a:lnTo>
                  <a:lnTo>
                    <a:pt x="1970" y="7473"/>
                  </a:lnTo>
                  <a:lnTo>
                    <a:pt x="1981" y="7452"/>
                  </a:lnTo>
                  <a:lnTo>
                    <a:pt x="1990" y="7430"/>
                  </a:lnTo>
                  <a:lnTo>
                    <a:pt x="1998" y="7411"/>
                  </a:lnTo>
                  <a:lnTo>
                    <a:pt x="2006" y="7391"/>
                  </a:lnTo>
                  <a:lnTo>
                    <a:pt x="2015" y="7370"/>
                  </a:lnTo>
                  <a:lnTo>
                    <a:pt x="2025" y="7349"/>
                  </a:lnTo>
                  <a:lnTo>
                    <a:pt x="2035" y="7326"/>
                  </a:lnTo>
                  <a:lnTo>
                    <a:pt x="2045" y="7301"/>
                  </a:lnTo>
                  <a:lnTo>
                    <a:pt x="2057" y="7275"/>
                  </a:lnTo>
                  <a:lnTo>
                    <a:pt x="2068" y="7249"/>
                  </a:lnTo>
                  <a:lnTo>
                    <a:pt x="2086" y="7206"/>
                  </a:lnTo>
                  <a:lnTo>
                    <a:pt x="2106" y="7162"/>
                  </a:lnTo>
                  <a:lnTo>
                    <a:pt x="2127" y="7115"/>
                  </a:lnTo>
                  <a:lnTo>
                    <a:pt x="2147" y="7066"/>
                  </a:lnTo>
                  <a:lnTo>
                    <a:pt x="2168" y="7016"/>
                  </a:lnTo>
                  <a:lnTo>
                    <a:pt x="2191" y="6963"/>
                  </a:lnTo>
                  <a:lnTo>
                    <a:pt x="2213" y="6910"/>
                  </a:lnTo>
                  <a:lnTo>
                    <a:pt x="2236" y="6854"/>
                  </a:lnTo>
                  <a:lnTo>
                    <a:pt x="2243" y="6838"/>
                  </a:lnTo>
                  <a:lnTo>
                    <a:pt x="2251" y="6822"/>
                  </a:lnTo>
                  <a:lnTo>
                    <a:pt x="2258" y="6806"/>
                  </a:lnTo>
                  <a:lnTo>
                    <a:pt x="2266" y="6791"/>
                  </a:lnTo>
                  <a:lnTo>
                    <a:pt x="2275" y="6776"/>
                  </a:lnTo>
                  <a:lnTo>
                    <a:pt x="2284" y="6762"/>
                  </a:lnTo>
                  <a:lnTo>
                    <a:pt x="2293" y="6748"/>
                  </a:lnTo>
                  <a:lnTo>
                    <a:pt x="2303" y="6734"/>
                  </a:lnTo>
                  <a:lnTo>
                    <a:pt x="2312" y="6722"/>
                  </a:lnTo>
                  <a:lnTo>
                    <a:pt x="2322" y="6709"/>
                  </a:lnTo>
                  <a:lnTo>
                    <a:pt x="2333" y="6698"/>
                  </a:lnTo>
                  <a:lnTo>
                    <a:pt x="2344" y="6687"/>
                  </a:lnTo>
                  <a:lnTo>
                    <a:pt x="2355" y="6675"/>
                  </a:lnTo>
                  <a:lnTo>
                    <a:pt x="2366" y="6666"/>
                  </a:lnTo>
                  <a:lnTo>
                    <a:pt x="2379" y="6655"/>
                  </a:lnTo>
                  <a:lnTo>
                    <a:pt x="2390" y="6646"/>
                  </a:lnTo>
                  <a:lnTo>
                    <a:pt x="2403" y="6638"/>
                  </a:lnTo>
                  <a:lnTo>
                    <a:pt x="2415" y="6629"/>
                  </a:lnTo>
                  <a:lnTo>
                    <a:pt x="2428" y="6622"/>
                  </a:lnTo>
                  <a:lnTo>
                    <a:pt x="2441" y="6615"/>
                  </a:lnTo>
                  <a:lnTo>
                    <a:pt x="2454" y="6607"/>
                  </a:lnTo>
                  <a:lnTo>
                    <a:pt x="2467" y="6602"/>
                  </a:lnTo>
                  <a:lnTo>
                    <a:pt x="2482" y="6596"/>
                  </a:lnTo>
                  <a:lnTo>
                    <a:pt x="2495" y="6591"/>
                  </a:lnTo>
                  <a:lnTo>
                    <a:pt x="2510" y="6586"/>
                  </a:lnTo>
                  <a:lnTo>
                    <a:pt x="2524" y="6583"/>
                  </a:lnTo>
                  <a:lnTo>
                    <a:pt x="2539" y="6580"/>
                  </a:lnTo>
                  <a:lnTo>
                    <a:pt x="2554" y="6577"/>
                  </a:lnTo>
                  <a:lnTo>
                    <a:pt x="2568" y="6575"/>
                  </a:lnTo>
                  <a:lnTo>
                    <a:pt x="2584" y="6574"/>
                  </a:lnTo>
                  <a:lnTo>
                    <a:pt x="2599" y="6573"/>
                  </a:lnTo>
                  <a:lnTo>
                    <a:pt x="2615" y="6572"/>
                  </a:lnTo>
                  <a:lnTo>
                    <a:pt x="2631" y="6573"/>
                  </a:lnTo>
                  <a:lnTo>
                    <a:pt x="2647" y="6574"/>
                  </a:lnTo>
                  <a:lnTo>
                    <a:pt x="2663" y="6575"/>
                  </a:lnTo>
                  <a:lnTo>
                    <a:pt x="2680" y="6577"/>
                  </a:lnTo>
                  <a:lnTo>
                    <a:pt x="2695" y="6580"/>
                  </a:lnTo>
                  <a:lnTo>
                    <a:pt x="2712" y="6583"/>
                  </a:lnTo>
                  <a:lnTo>
                    <a:pt x="2728" y="6587"/>
                  </a:lnTo>
                  <a:lnTo>
                    <a:pt x="2744" y="6592"/>
                  </a:lnTo>
                  <a:lnTo>
                    <a:pt x="2761" y="6597"/>
                  </a:lnTo>
                  <a:lnTo>
                    <a:pt x="2776" y="6603"/>
                  </a:lnTo>
                  <a:lnTo>
                    <a:pt x="2793" y="6609"/>
                  </a:lnTo>
                  <a:lnTo>
                    <a:pt x="2809" y="6616"/>
                  </a:lnTo>
                  <a:lnTo>
                    <a:pt x="2842" y="6631"/>
                  </a:lnTo>
                  <a:lnTo>
                    <a:pt x="2874" y="6649"/>
                  </a:lnTo>
                  <a:lnTo>
                    <a:pt x="2907" y="6669"/>
                  </a:lnTo>
                  <a:lnTo>
                    <a:pt x="2939" y="6692"/>
                  </a:lnTo>
                  <a:lnTo>
                    <a:pt x="2970" y="6716"/>
                  </a:lnTo>
                  <a:lnTo>
                    <a:pt x="3001" y="6743"/>
                  </a:lnTo>
                  <a:lnTo>
                    <a:pt x="3033" y="6771"/>
                  </a:lnTo>
                  <a:lnTo>
                    <a:pt x="3064" y="6802"/>
                  </a:lnTo>
                  <a:lnTo>
                    <a:pt x="3094" y="6836"/>
                  </a:lnTo>
                  <a:lnTo>
                    <a:pt x="3124" y="6870"/>
                  </a:lnTo>
                  <a:lnTo>
                    <a:pt x="3190" y="6951"/>
                  </a:lnTo>
                  <a:lnTo>
                    <a:pt x="3254" y="7034"/>
                  </a:lnTo>
                  <a:lnTo>
                    <a:pt x="3320" y="7116"/>
                  </a:lnTo>
                  <a:lnTo>
                    <a:pt x="3384" y="7198"/>
                  </a:lnTo>
                  <a:lnTo>
                    <a:pt x="3447" y="7283"/>
                  </a:lnTo>
                  <a:lnTo>
                    <a:pt x="3510" y="7367"/>
                  </a:lnTo>
                  <a:lnTo>
                    <a:pt x="3572" y="7452"/>
                  </a:lnTo>
                  <a:lnTo>
                    <a:pt x="3634" y="7537"/>
                  </a:lnTo>
                  <a:lnTo>
                    <a:pt x="3695" y="7623"/>
                  </a:lnTo>
                  <a:lnTo>
                    <a:pt x="3754" y="7709"/>
                  </a:lnTo>
                  <a:lnTo>
                    <a:pt x="3815" y="7797"/>
                  </a:lnTo>
                  <a:lnTo>
                    <a:pt x="3873" y="7885"/>
                  </a:lnTo>
                  <a:lnTo>
                    <a:pt x="3931" y="7972"/>
                  </a:lnTo>
                  <a:lnTo>
                    <a:pt x="3989" y="8061"/>
                  </a:lnTo>
                  <a:lnTo>
                    <a:pt x="4045" y="8149"/>
                  </a:lnTo>
                  <a:lnTo>
                    <a:pt x="4101" y="8239"/>
                  </a:lnTo>
                  <a:lnTo>
                    <a:pt x="4188" y="8185"/>
                  </a:lnTo>
                  <a:lnTo>
                    <a:pt x="4275" y="8130"/>
                  </a:lnTo>
                  <a:lnTo>
                    <a:pt x="4361" y="8073"/>
                  </a:lnTo>
                  <a:lnTo>
                    <a:pt x="4447" y="8016"/>
                  </a:lnTo>
                  <a:lnTo>
                    <a:pt x="4532" y="7959"/>
                  </a:lnTo>
                  <a:lnTo>
                    <a:pt x="4618" y="7900"/>
                  </a:lnTo>
                  <a:lnTo>
                    <a:pt x="4702" y="7841"/>
                  </a:lnTo>
                  <a:lnTo>
                    <a:pt x="4786" y="7780"/>
                  </a:lnTo>
                  <a:lnTo>
                    <a:pt x="4871" y="7720"/>
                  </a:lnTo>
                  <a:lnTo>
                    <a:pt x="4954" y="7658"/>
                  </a:lnTo>
                  <a:lnTo>
                    <a:pt x="5037" y="7597"/>
                  </a:lnTo>
                  <a:lnTo>
                    <a:pt x="5120" y="7534"/>
                  </a:lnTo>
                  <a:lnTo>
                    <a:pt x="5202" y="7471"/>
                  </a:lnTo>
                  <a:lnTo>
                    <a:pt x="5283" y="7407"/>
                  </a:lnTo>
                  <a:lnTo>
                    <a:pt x="5363" y="7342"/>
                  </a:lnTo>
                  <a:lnTo>
                    <a:pt x="5444" y="7277"/>
                  </a:lnTo>
                  <a:lnTo>
                    <a:pt x="5475" y="7251"/>
                  </a:lnTo>
                  <a:lnTo>
                    <a:pt x="5504" y="7223"/>
                  </a:lnTo>
                  <a:lnTo>
                    <a:pt x="5531" y="7196"/>
                  </a:lnTo>
                  <a:lnTo>
                    <a:pt x="5556" y="7169"/>
                  </a:lnTo>
                  <a:lnTo>
                    <a:pt x="5579" y="7141"/>
                  </a:lnTo>
                  <a:lnTo>
                    <a:pt x="5600" y="7114"/>
                  </a:lnTo>
                  <a:lnTo>
                    <a:pt x="5618" y="7086"/>
                  </a:lnTo>
                  <a:lnTo>
                    <a:pt x="5635" y="7059"/>
                  </a:lnTo>
                  <a:lnTo>
                    <a:pt x="5650" y="7031"/>
                  </a:lnTo>
                  <a:lnTo>
                    <a:pt x="5662" y="7003"/>
                  </a:lnTo>
                  <a:lnTo>
                    <a:pt x="5667" y="6990"/>
                  </a:lnTo>
                  <a:lnTo>
                    <a:pt x="5672" y="6976"/>
                  </a:lnTo>
                  <a:lnTo>
                    <a:pt x="5676" y="6963"/>
                  </a:lnTo>
                  <a:lnTo>
                    <a:pt x="5679" y="6949"/>
                  </a:lnTo>
                  <a:lnTo>
                    <a:pt x="5682" y="6937"/>
                  </a:lnTo>
                  <a:lnTo>
                    <a:pt x="5684" y="6923"/>
                  </a:lnTo>
                  <a:lnTo>
                    <a:pt x="5686" y="6911"/>
                  </a:lnTo>
                  <a:lnTo>
                    <a:pt x="5687" y="6898"/>
                  </a:lnTo>
                  <a:lnTo>
                    <a:pt x="5687" y="6885"/>
                  </a:lnTo>
                  <a:lnTo>
                    <a:pt x="5687" y="6872"/>
                  </a:lnTo>
                  <a:lnTo>
                    <a:pt x="5686" y="6860"/>
                  </a:lnTo>
                  <a:lnTo>
                    <a:pt x="5685" y="6848"/>
                  </a:lnTo>
                  <a:lnTo>
                    <a:pt x="5681" y="6827"/>
                  </a:lnTo>
                  <a:lnTo>
                    <a:pt x="5675" y="6809"/>
                  </a:lnTo>
                  <a:lnTo>
                    <a:pt x="5668" y="6790"/>
                  </a:lnTo>
                  <a:lnTo>
                    <a:pt x="5659" y="6773"/>
                  </a:lnTo>
                  <a:lnTo>
                    <a:pt x="5650" y="6757"/>
                  </a:lnTo>
                  <a:lnTo>
                    <a:pt x="5638" y="6743"/>
                  </a:lnTo>
                  <a:lnTo>
                    <a:pt x="5627" y="6728"/>
                  </a:lnTo>
                  <a:lnTo>
                    <a:pt x="5614" y="6716"/>
                  </a:lnTo>
                  <a:lnTo>
                    <a:pt x="5601" y="6704"/>
                  </a:lnTo>
                  <a:lnTo>
                    <a:pt x="5586" y="6693"/>
                  </a:lnTo>
                  <a:lnTo>
                    <a:pt x="5573" y="6682"/>
                  </a:lnTo>
                  <a:lnTo>
                    <a:pt x="5558" y="6674"/>
                  </a:lnTo>
                  <a:lnTo>
                    <a:pt x="5542" y="6666"/>
                  </a:lnTo>
                  <a:lnTo>
                    <a:pt x="5528" y="6657"/>
                  </a:lnTo>
                  <a:lnTo>
                    <a:pt x="5513" y="6651"/>
                  </a:lnTo>
                  <a:lnTo>
                    <a:pt x="5499" y="6645"/>
                  </a:lnTo>
                  <a:lnTo>
                    <a:pt x="5444" y="6622"/>
                  </a:lnTo>
                  <a:lnTo>
                    <a:pt x="5391" y="6599"/>
                  </a:lnTo>
                  <a:lnTo>
                    <a:pt x="5339" y="6577"/>
                  </a:lnTo>
                  <a:lnTo>
                    <a:pt x="5288" y="6556"/>
                  </a:lnTo>
                  <a:lnTo>
                    <a:pt x="5240" y="6535"/>
                  </a:lnTo>
                  <a:lnTo>
                    <a:pt x="5194" y="6514"/>
                  </a:lnTo>
                  <a:lnTo>
                    <a:pt x="5149" y="6496"/>
                  </a:lnTo>
                  <a:lnTo>
                    <a:pt x="5107" y="6477"/>
                  </a:lnTo>
                  <a:lnTo>
                    <a:pt x="5080" y="6465"/>
                  </a:lnTo>
                  <a:lnTo>
                    <a:pt x="5054" y="6454"/>
                  </a:lnTo>
                  <a:lnTo>
                    <a:pt x="5029" y="6443"/>
                  </a:lnTo>
                  <a:lnTo>
                    <a:pt x="5005" y="6433"/>
                  </a:lnTo>
                  <a:lnTo>
                    <a:pt x="4983" y="6423"/>
                  </a:lnTo>
                  <a:lnTo>
                    <a:pt x="4962" y="6414"/>
                  </a:lnTo>
                  <a:lnTo>
                    <a:pt x="4943" y="6406"/>
                  </a:lnTo>
                  <a:lnTo>
                    <a:pt x="4924" y="6399"/>
                  </a:lnTo>
                  <a:lnTo>
                    <a:pt x="4884" y="6380"/>
                  </a:lnTo>
                  <a:lnTo>
                    <a:pt x="4846" y="6360"/>
                  </a:lnTo>
                  <a:lnTo>
                    <a:pt x="4809" y="6337"/>
                  </a:lnTo>
                  <a:lnTo>
                    <a:pt x="4774" y="6312"/>
                  </a:lnTo>
                  <a:lnTo>
                    <a:pt x="4741" y="6286"/>
                  </a:lnTo>
                  <a:lnTo>
                    <a:pt x="4709" y="6257"/>
                  </a:lnTo>
                  <a:lnTo>
                    <a:pt x="4679" y="6226"/>
                  </a:lnTo>
                  <a:lnTo>
                    <a:pt x="4651" y="6193"/>
                  </a:lnTo>
                  <a:lnTo>
                    <a:pt x="4624" y="6158"/>
                  </a:lnTo>
                  <a:lnTo>
                    <a:pt x="4600" y="6122"/>
                  </a:lnTo>
                  <a:lnTo>
                    <a:pt x="4577" y="6084"/>
                  </a:lnTo>
                  <a:lnTo>
                    <a:pt x="4555" y="6044"/>
                  </a:lnTo>
                  <a:lnTo>
                    <a:pt x="4536" y="6004"/>
                  </a:lnTo>
                  <a:lnTo>
                    <a:pt x="4519" y="5962"/>
                  </a:lnTo>
                  <a:lnTo>
                    <a:pt x="4503" y="5918"/>
                  </a:lnTo>
                  <a:lnTo>
                    <a:pt x="4490" y="5873"/>
                  </a:lnTo>
                  <a:lnTo>
                    <a:pt x="4478" y="5827"/>
                  </a:lnTo>
                  <a:lnTo>
                    <a:pt x="4468" y="5780"/>
                  </a:lnTo>
                  <a:lnTo>
                    <a:pt x="4460" y="5733"/>
                  </a:lnTo>
                  <a:lnTo>
                    <a:pt x="4454" y="5685"/>
                  </a:lnTo>
                  <a:lnTo>
                    <a:pt x="4451" y="5635"/>
                  </a:lnTo>
                  <a:lnTo>
                    <a:pt x="4449" y="5584"/>
                  </a:lnTo>
                  <a:lnTo>
                    <a:pt x="4450" y="5534"/>
                  </a:lnTo>
                  <a:lnTo>
                    <a:pt x="4452" y="5483"/>
                  </a:lnTo>
                  <a:lnTo>
                    <a:pt x="4457" y="5431"/>
                  </a:lnTo>
                  <a:lnTo>
                    <a:pt x="4464" y="5379"/>
                  </a:lnTo>
                  <a:lnTo>
                    <a:pt x="4473" y="5327"/>
                  </a:lnTo>
                  <a:lnTo>
                    <a:pt x="4484" y="5275"/>
                  </a:lnTo>
                  <a:lnTo>
                    <a:pt x="4497" y="5223"/>
                  </a:lnTo>
                  <a:lnTo>
                    <a:pt x="4512" y="5169"/>
                  </a:lnTo>
                  <a:lnTo>
                    <a:pt x="4531" y="5117"/>
                  </a:lnTo>
                  <a:lnTo>
                    <a:pt x="4551" y="5065"/>
                  </a:lnTo>
                  <a:lnTo>
                    <a:pt x="4569" y="5025"/>
                  </a:lnTo>
                  <a:lnTo>
                    <a:pt x="4587" y="4984"/>
                  </a:lnTo>
                  <a:lnTo>
                    <a:pt x="4607" y="4945"/>
                  </a:lnTo>
                  <a:lnTo>
                    <a:pt x="4628" y="4907"/>
                  </a:lnTo>
                  <a:lnTo>
                    <a:pt x="4650" y="4870"/>
                  </a:lnTo>
                  <a:lnTo>
                    <a:pt x="4673" y="4834"/>
                  </a:lnTo>
                  <a:lnTo>
                    <a:pt x="4696" y="4798"/>
                  </a:lnTo>
                  <a:lnTo>
                    <a:pt x="4721" y="4765"/>
                  </a:lnTo>
                  <a:lnTo>
                    <a:pt x="4746" y="4732"/>
                  </a:lnTo>
                  <a:lnTo>
                    <a:pt x="4773" y="4699"/>
                  </a:lnTo>
                  <a:lnTo>
                    <a:pt x="4800" y="4669"/>
                  </a:lnTo>
                  <a:lnTo>
                    <a:pt x="4828" y="4639"/>
                  </a:lnTo>
                  <a:lnTo>
                    <a:pt x="4856" y="4611"/>
                  </a:lnTo>
                  <a:lnTo>
                    <a:pt x="4885" y="4584"/>
                  </a:lnTo>
                  <a:lnTo>
                    <a:pt x="4915" y="4557"/>
                  </a:lnTo>
                  <a:lnTo>
                    <a:pt x="4946" y="4532"/>
                  </a:lnTo>
                  <a:lnTo>
                    <a:pt x="4977" y="4508"/>
                  </a:lnTo>
                  <a:lnTo>
                    <a:pt x="5009" y="4487"/>
                  </a:lnTo>
                  <a:lnTo>
                    <a:pt x="5041" y="4466"/>
                  </a:lnTo>
                  <a:lnTo>
                    <a:pt x="5074" y="4446"/>
                  </a:lnTo>
                  <a:lnTo>
                    <a:pt x="5107" y="4428"/>
                  </a:lnTo>
                  <a:lnTo>
                    <a:pt x="5140" y="4412"/>
                  </a:lnTo>
                  <a:lnTo>
                    <a:pt x="5175" y="4396"/>
                  </a:lnTo>
                  <a:lnTo>
                    <a:pt x="5209" y="4382"/>
                  </a:lnTo>
                  <a:lnTo>
                    <a:pt x="5244" y="4370"/>
                  </a:lnTo>
                  <a:lnTo>
                    <a:pt x="5279" y="4359"/>
                  </a:lnTo>
                  <a:lnTo>
                    <a:pt x="5313" y="4350"/>
                  </a:lnTo>
                  <a:lnTo>
                    <a:pt x="5349" y="4343"/>
                  </a:lnTo>
                  <a:lnTo>
                    <a:pt x="5384" y="4337"/>
                  </a:lnTo>
                  <a:lnTo>
                    <a:pt x="5421" y="4333"/>
                  </a:lnTo>
                  <a:lnTo>
                    <a:pt x="5456" y="4330"/>
                  </a:lnTo>
                  <a:lnTo>
                    <a:pt x="5491" y="4329"/>
                  </a:lnTo>
                  <a:lnTo>
                    <a:pt x="5526" y="4330"/>
                  </a:lnTo>
                  <a:lnTo>
                    <a:pt x="5559" y="4332"/>
                  </a:lnTo>
                  <a:lnTo>
                    <a:pt x="5592" y="4336"/>
                  </a:lnTo>
                  <a:lnTo>
                    <a:pt x="5626" y="4343"/>
                  </a:lnTo>
                  <a:lnTo>
                    <a:pt x="5658" y="4349"/>
                  </a:lnTo>
                  <a:lnTo>
                    <a:pt x="5690" y="4358"/>
                  </a:lnTo>
                  <a:lnTo>
                    <a:pt x="5723" y="4369"/>
                  </a:lnTo>
                  <a:lnTo>
                    <a:pt x="5754" y="4380"/>
                  </a:lnTo>
                  <a:lnTo>
                    <a:pt x="5775" y="4390"/>
                  </a:lnTo>
                  <a:lnTo>
                    <a:pt x="5795" y="4401"/>
                  </a:lnTo>
                  <a:lnTo>
                    <a:pt x="5818" y="4414"/>
                  </a:lnTo>
                  <a:lnTo>
                    <a:pt x="5841" y="4428"/>
                  </a:lnTo>
                  <a:lnTo>
                    <a:pt x="5864" y="4444"/>
                  </a:lnTo>
                  <a:lnTo>
                    <a:pt x="5888" y="4462"/>
                  </a:lnTo>
                  <a:lnTo>
                    <a:pt x="5913" y="4480"/>
                  </a:lnTo>
                  <a:lnTo>
                    <a:pt x="5938" y="4501"/>
                  </a:lnTo>
                  <a:lnTo>
                    <a:pt x="5963" y="4523"/>
                  </a:lnTo>
                  <a:lnTo>
                    <a:pt x="5989" y="4546"/>
                  </a:lnTo>
                  <a:lnTo>
                    <a:pt x="6015" y="4570"/>
                  </a:lnTo>
                  <a:lnTo>
                    <a:pt x="6041" y="4595"/>
                  </a:lnTo>
                  <a:lnTo>
                    <a:pt x="6095" y="4648"/>
                  </a:lnTo>
                  <a:lnTo>
                    <a:pt x="6150" y="4704"/>
                  </a:lnTo>
                  <a:lnTo>
                    <a:pt x="6204" y="4764"/>
                  </a:lnTo>
                  <a:lnTo>
                    <a:pt x="6258" y="4825"/>
                  </a:lnTo>
                  <a:lnTo>
                    <a:pt x="6311" y="4888"/>
                  </a:lnTo>
                  <a:lnTo>
                    <a:pt x="6364" y="4953"/>
                  </a:lnTo>
                  <a:lnTo>
                    <a:pt x="6415" y="5016"/>
                  </a:lnTo>
                  <a:lnTo>
                    <a:pt x="6465" y="5081"/>
                  </a:lnTo>
                  <a:lnTo>
                    <a:pt x="6513" y="5144"/>
                  </a:lnTo>
                  <a:lnTo>
                    <a:pt x="6558" y="5206"/>
                  </a:lnTo>
                  <a:close/>
                </a:path>
              </a:pathLst>
            </a:custGeom>
            <a:gradFill>
              <a:gsLst>
                <a:gs pos="0">
                  <a:schemeClr val="accent3"/>
                </a:gs>
                <a:gs pos="99000">
                  <a:schemeClr val="accent3">
                    <a:lumMod val="75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a:cs typeface="+mn-ea"/>
                <a:sym typeface="+mn-lt"/>
              </a:endParaRPr>
            </a:p>
          </p:txBody>
        </p:sp>
      </p:grpSp>
      <p:grpSp>
        <p:nvGrpSpPr>
          <p:cNvPr id="77" name="组合 76">
            <a:extLst>
              <a:ext uri="{FF2B5EF4-FFF2-40B4-BE49-F238E27FC236}">
                <a16:creationId xmlns:a16="http://schemas.microsoft.com/office/drawing/2014/main" id="{99E7D1A2-7B05-4F7B-9199-44632EF68E6E}"/>
              </a:ext>
            </a:extLst>
          </p:cNvPr>
          <p:cNvGrpSpPr/>
          <p:nvPr/>
        </p:nvGrpSpPr>
        <p:grpSpPr>
          <a:xfrm>
            <a:off x="8128763" y="1801627"/>
            <a:ext cx="3388550" cy="746047"/>
            <a:chOff x="8490016" y="1801627"/>
            <a:chExt cx="3388550" cy="746047"/>
          </a:xfrm>
        </p:grpSpPr>
        <p:sp>
          <p:nvSpPr>
            <p:cNvPr id="35" name="Rounded Rectangle 36">
              <a:extLst>
                <a:ext uri="{FF2B5EF4-FFF2-40B4-BE49-F238E27FC236}">
                  <a16:creationId xmlns:a16="http://schemas.microsoft.com/office/drawing/2014/main" id="{B9AC9B9E-F0CE-41D4-BC56-3816F2B20BD1}"/>
                </a:ext>
              </a:extLst>
            </p:cNvPr>
            <p:cNvSpPr>
              <a:spLocks noChangeAspect="1"/>
            </p:cNvSpPr>
            <p:nvPr/>
          </p:nvSpPr>
          <p:spPr>
            <a:xfrm>
              <a:off x="8559467" y="1801627"/>
              <a:ext cx="302245" cy="389491"/>
            </a:xfrm>
            <a:prstGeom prst="roundRect">
              <a:avLst>
                <a:gd name="adj" fmla="val 50000"/>
              </a:avLst>
            </a:prstGeom>
            <a:gradFill>
              <a:gsLst>
                <a:gs pos="0">
                  <a:schemeClr val="accent1"/>
                </a:gs>
                <a:gs pos="98000">
                  <a:schemeClr val="accent1">
                    <a:lumMod val="75000"/>
                  </a:schemeClr>
                </a:gs>
              </a:gsLst>
              <a:lin ang="5400000" scaled="0"/>
            </a:gradFill>
            <a:ln>
              <a:noFill/>
            </a:ln>
            <a:effectLst>
              <a:outerShdw blurRad="1270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cs typeface="+mn-ea"/>
                <a:sym typeface="+mn-lt"/>
              </a:endParaRPr>
            </a:p>
          </p:txBody>
        </p:sp>
        <p:sp>
          <p:nvSpPr>
            <p:cNvPr id="36" name="Rectangle 37">
              <a:extLst>
                <a:ext uri="{FF2B5EF4-FFF2-40B4-BE49-F238E27FC236}">
                  <a16:creationId xmlns:a16="http://schemas.microsoft.com/office/drawing/2014/main" id="{E9542873-1A12-4469-AD04-D860C61F90D2}"/>
                </a:ext>
              </a:extLst>
            </p:cNvPr>
            <p:cNvSpPr/>
            <p:nvPr/>
          </p:nvSpPr>
          <p:spPr>
            <a:xfrm>
              <a:off x="8490016" y="1814233"/>
              <a:ext cx="441146" cy="369332"/>
            </a:xfrm>
            <a:prstGeom prst="rect">
              <a:avLst/>
            </a:prstGeom>
          </p:spPr>
          <p:txBody>
            <a:bodyPr wrap="none">
              <a:spAutoFit/>
            </a:bodyPr>
            <a:lstStyle/>
            <a:p>
              <a:pPr algn="ctr"/>
              <a:r>
                <a:rPr lang="en-US" b="1" dirty="0">
                  <a:solidFill>
                    <a:srgbClr val="FFFFFF"/>
                  </a:solidFill>
                  <a:cs typeface="+mn-ea"/>
                  <a:sym typeface="+mn-lt"/>
                </a:rPr>
                <a:t>01</a:t>
              </a:r>
            </a:p>
          </p:txBody>
        </p:sp>
        <p:sp>
          <p:nvSpPr>
            <p:cNvPr id="37" name="文本框 36">
              <a:extLst>
                <a:ext uri="{FF2B5EF4-FFF2-40B4-BE49-F238E27FC236}">
                  <a16:creationId xmlns:a16="http://schemas.microsoft.com/office/drawing/2014/main" id="{32C7ADB5-ECF8-46B5-AC4C-3E35D08BF3F7}"/>
                </a:ext>
              </a:extLst>
            </p:cNvPr>
            <p:cNvSpPr txBox="1"/>
            <p:nvPr/>
          </p:nvSpPr>
          <p:spPr>
            <a:xfrm>
              <a:off x="9007025" y="1814233"/>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地貌特征表述</a:t>
              </a:r>
            </a:p>
          </p:txBody>
        </p:sp>
        <p:sp>
          <p:nvSpPr>
            <p:cNvPr id="38" name="文本框 37">
              <a:extLst>
                <a:ext uri="{FF2B5EF4-FFF2-40B4-BE49-F238E27FC236}">
                  <a16:creationId xmlns:a16="http://schemas.microsoft.com/office/drawing/2014/main" id="{E3DB4BBB-9BA1-4B20-962C-91CA6E2A125A}"/>
                </a:ext>
              </a:extLst>
            </p:cNvPr>
            <p:cNvSpPr txBox="1"/>
            <p:nvPr/>
          </p:nvSpPr>
          <p:spPr>
            <a:xfrm>
              <a:off x="9028740" y="2158657"/>
              <a:ext cx="2849826" cy="389017"/>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a:t>
              </a:r>
              <a:endParaRPr lang="en-US" altLang="zh-CN" sz="1600" dirty="0">
                <a:solidFill>
                  <a:schemeClr val="tx1">
                    <a:lumMod val="65000"/>
                    <a:lumOff val="35000"/>
                  </a:schemeClr>
                </a:solidFill>
                <a:cs typeface="+mn-ea"/>
                <a:sym typeface="+mn-lt"/>
              </a:endParaRPr>
            </a:p>
          </p:txBody>
        </p:sp>
        <p:grpSp>
          <p:nvGrpSpPr>
            <p:cNvPr id="39" name="Group 13">
              <a:extLst>
                <a:ext uri="{FF2B5EF4-FFF2-40B4-BE49-F238E27FC236}">
                  <a16:creationId xmlns:a16="http://schemas.microsoft.com/office/drawing/2014/main" id="{19D15D49-6B66-4CDE-9467-70C8CB95BE09}"/>
                </a:ext>
              </a:extLst>
            </p:cNvPr>
            <p:cNvGrpSpPr/>
            <p:nvPr/>
          </p:nvGrpSpPr>
          <p:grpSpPr>
            <a:xfrm rot="10800000">
              <a:off x="8596782" y="2404242"/>
              <a:ext cx="227614" cy="45719"/>
              <a:chOff x="6420047" y="3191256"/>
              <a:chExt cx="587160" cy="0"/>
            </a:xfrm>
          </p:grpSpPr>
          <p:cxnSp>
            <p:nvCxnSpPr>
              <p:cNvPr id="40" name="Straight Connector 14">
                <a:extLst>
                  <a:ext uri="{FF2B5EF4-FFF2-40B4-BE49-F238E27FC236}">
                    <a16:creationId xmlns:a16="http://schemas.microsoft.com/office/drawing/2014/main" id="{A294E257-5CED-49EA-8BF0-0D91460C5459}"/>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1" name="Straight Connector 15">
                <a:extLst>
                  <a:ext uri="{FF2B5EF4-FFF2-40B4-BE49-F238E27FC236}">
                    <a16:creationId xmlns:a16="http://schemas.microsoft.com/office/drawing/2014/main" id="{4A9B3C36-C45A-49A2-AD2B-575273D4F05C}"/>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2" name="Straight Connector 16">
                <a:extLst>
                  <a:ext uri="{FF2B5EF4-FFF2-40B4-BE49-F238E27FC236}">
                    <a16:creationId xmlns:a16="http://schemas.microsoft.com/office/drawing/2014/main" id="{EF94FDC6-8688-4D16-95E0-473FA13C352F}"/>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75" name="组合 74">
            <a:extLst>
              <a:ext uri="{FF2B5EF4-FFF2-40B4-BE49-F238E27FC236}">
                <a16:creationId xmlns:a16="http://schemas.microsoft.com/office/drawing/2014/main" id="{DD44945D-5726-4A86-B6EB-88C8997CD5F7}"/>
              </a:ext>
            </a:extLst>
          </p:cNvPr>
          <p:cNvGrpSpPr/>
          <p:nvPr/>
        </p:nvGrpSpPr>
        <p:grpSpPr>
          <a:xfrm>
            <a:off x="754629" y="2500766"/>
            <a:ext cx="2890466" cy="2763617"/>
            <a:chOff x="754629" y="2366320"/>
            <a:chExt cx="2890466" cy="2763617"/>
          </a:xfrm>
        </p:grpSpPr>
        <p:grpSp>
          <p:nvGrpSpPr>
            <p:cNvPr id="73" name="组合 72">
              <a:extLst>
                <a:ext uri="{FF2B5EF4-FFF2-40B4-BE49-F238E27FC236}">
                  <a16:creationId xmlns:a16="http://schemas.microsoft.com/office/drawing/2014/main" id="{48D865E2-183E-4FA2-962F-2411500A7010}"/>
                </a:ext>
              </a:extLst>
            </p:cNvPr>
            <p:cNvGrpSpPr/>
            <p:nvPr/>
          </p:nvGrpSpPr>
          <p:grpSpPr>
            <a:xfrm>
              <a:off x="754629" y="2366320"/>
              <a:ext cx="1777877" cy="319767"/>
              <a:chOff x="630043" y="2337410"/>
              <a:chExt cx="2108077" cy="379157"/>
            </a:xfrm>
          </p:grpSpPr>
          <p:sp>
            <p:nvSpPr>
              <p:cNvPr id="70" name="矩形: 圆角 69">
                <a:extLst>
                  <a:ext uri="{FF2B5EF4-FFF2-40B4-BE49-F238E27FC236}">
                    <a16:creationId xmlns:a16="http://schemas.microsoft.com/office/drawing/2014/main" id="{431A1B91-81B9-4AA5-AA1B-03679B7B7715}"/>
                  </a:ext>
                </a:extLst>
              </p:cNvPr>
              <p:cNvSpPr/>
              <p:nvPr/>
            </p:nvSpPr>
            <p:spPr>
              <a:xfrm>
                <a:off x="630043" y="2337410"/>
                <a:ext cx="2108077" cy="379157"/>
              </a:xfrm>
              <a:prstGeom prst="roundRect">
                <a:avLst>
                  <a:gd name="adj" fmla="val 50000"/>
                </a:avLst>
              </a:prstGeom>
              <a:gradFill>
                <a:gsLst>
                  <a:gs pos="0">
                    <a:schemeClr val="accent1">
                      <a:lumMod val="20000"/>
                      <a:lumOff val="80000"/>
                    </a:schemeClr>
                  </a:gs>
                  <a:gs pos="100000">
                    <a:schemeClr val="accent2">
                      <a:lumMod val="20000"/>
                      <a:lumOff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zh-CN" altLang="en-US" sz="500">
                  <a:cs typeface="+mn-ea"/>
                  <a:sym typeface="+mn-lt"/>
                </a:endParaRPr>
              </a:p>
            </p:txBody>
          </p:sp>
          <p:sp>
            <p:nvSpPr>
              <p:cNvPr id="72" name="任意多边形: 形状 71">
                <a:extLst>
                  <a:ext uri="{FF2B5EF4-FFF2-40B4-BE49-F238E27FC236}">
                    <a16:creationId xmlns:a16="http://schemas.microsoft.com/office/drawing/2014/main" id="{E739F454-52DF-4857-87BE-22F828D9AF0B}"/>
                  </a:ext>
                </a:extLst>
              </p:cNvPr>
              <p:cNvSpPr/>
              <p:nvPr/>
            </p:nvSpPr>
            <p:spPr>
              <a:xfrm>
                <a:off x="1528588" y="2337410"/>
                <a:ext cx="239489" cy="379157"/>
              </a:xfrm>
              <a:custGeom>
                <a:avLst/>
                <a:gdLst>
                  <a:gd name="connsiteX0" fmla="*/ 0 w 414386"/>
                  <a:gd name="connsiteY0" fmla="*/ 0 h 656052"/>
                  <a:gd name="connsiteX1" fmla="*/ 86360 w 414386"/>
                  <a:gd name="connsiteY1" fmla="*/ 0 h 656052"/>
                  <a:gd name="connsiteX2" fmla="*/ 414386 w 414386"/>
                  <a:gd name="connsiteY2" fmla="*/ 328026 h 656052"/>
                  <a:gd name="connsiteX3" fmla="*/ 86360 w 414386"/>
                  <a:gd name="connsiteY3" fmla="*/ 656052 h 656052"/>
                  <a:gd name="connsiteX4" fmla="*/ 0 w 414386"/>
                  <a:gd name="connsiteY4" fmla="*/ 656052 h 656052"/>
                  <a:gd name="connsiteX5" fmla="*/ 328026 w 414386"/>
                  <a:gd name="connsiteY5" fmla="*/ 328026 h 656052"/>
                  <a:gd name="connsiteX6" fmla="*/ 0 w 414386"/>
                  <a:gd name="connsiteY6" fmla="*/ 0 h 65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386" h="656052">
                    <a:moveTo>
                      <a:pt x="0" y="0"/>
                    </a:moveTo>
                    <a:lnTo>
                      <a:pt x="86360" y="0"/>
                    </a:lnTo>
                    <a:cubicBezTo>
                      <a:pt x="267524" y="0"/>
                      <a:pt x="414386" y="146862"/>
                      <a:pt x="414386" y="328026"/>
                    </a:cubicBezTo>
                    <a:cubicBezTo>
                      <a:pt x="414386" y="509190"/>
                      <a:pt x="267524" y="656052"/>
                      <a:pt x="86360" y="656052"/>
                    </a:cubicBezTo>
                    <a:lnTo>
                      <a:pt x="0" y="656052"/>
                    </a:lnTo>
                    <a:cubicBezTo>
                      <a:pt x="181164" y="656052"/>
                      <a:pt x="328026" y="509190"/>
                      <a:pt x="328026" y="328026"/>
                    </a:cubicBezTo>
                    <a:cubicBezTo>
                      <a:pt x="328026" y="146862"/>
                      <a:pt x="181164" y="0"/>
                      <a:pt x="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endParaRPr lang="zh-CN" altLang="en-US" sz="500">
                  <a:cs typeface="+mn-ea"/>
                  <a:sym typeface="+mn-lt"/>
                </a:endParaRPr>
              </a:p>
            </p:txBody>
          </p:sp>
        </p:grpSp>
        <p:sp>
          <p:nvSpPr>
            <p:cNvPr id="18" name="文本框 17">
              <a:extLst>
                <a:ext uri="{FF2B5EF4-FFF2-40B4-BE49-F238E27FC236}">
                  <a16:creationId xmlns:a16="http://schemas.microsoft.com/office/drawing/2014/main" id="{33A43D7E-1614-4E22-A66F-DDD9CA0B9C5D}"/>
                </a:ext>
              </a:extLst>
            </p:cNvPr>
            <p:cNvSpPr txBox="1"/>
            <p:nvPr/>
          </p:nvSpPr>
          <p:spPr>
            <a:xfrm>
              <a:off x="795269" y="3024783"/>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四大地貌特征</a:t>
              </a:r>
            </a:p>
          </p:txBody>
        </p:sp>
        <p:sp>
          <p:nvSpPr>
            <p:cNvPr id="19" name="文本框 18">
              <a:extLst>
                <a:ext uri="{FF2B5EF4-FFF2-40B4-BE49-F238E27FC236}">
                  <a16:creationId xmlns:a16="http://schemas.microsoft.com/office/drawing/2014/main" id="{8C7BFAE4-A499-4D4E-9881-2157605BFD4C}"/>
                </a:ext>
              </a:extLst>
            </p:cNvPr>
            <p:cNvSpPr txBox="1"/>
            <p:nvPr/>
          </p:nvSpPr>
          <p:spPr>
            <a:xfrm>
              <a:off x="795269" y="3460569"/>
              <a:ext cx="2849826" cy="1669368"/>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请填入您的内容，或复制内容后点击右键选择只保留文本来粘贴您的内容。请填入您的内容，或复制内容后点击右键选择只保留文本来粘贴您的内容。</a:t>
              </a:r>
              <a:endParaRPr lang="en-US" altLang="zh-CN" sz="1600" dirty="0">
                <a:solidFill>
                  <a:schemeClr val="tx1">
                    <a:lumMod val="65000"/>
                    <a:lumOff val="35000"/>
                  </a:schemeClr>
                </a:solidFill>
                <a:cs typeface="+mn-ea"/>
                <a:sym typeface="+mn-lt"/>
              </a:endParaRPr>
            </a:p>
          </p:txBody>
        </p:sp>
        <p:sp>
          <p:nvSpPr>
            <p:cNvPr id="71" name="文本框 70">
              <a:extLst>
                <a:ext uri="{FF2B5EF4-FFF2-40B4-BE49-F238E27FC236}">
                  <a16:creationId xmlns:a16="http://schemas.microsoft.com/office/drawing/2014/main" id="{B418E207-13A7-4D77-A173-7AB9F5DFDB23}"/>
                </a:ext>
              </a:extLst>
            </p:cNvPr>
            <p:cNvSpPr txBox="1"/>
            <p:nvPr/>
          </p:nvSpPr>
          <p:spPr>
            <a:xfrm>
              <a:off x="925064" y="2434655"/>
              <a:ext cx="706537" cy="184666"/>
            </a:xfrm>
            <a:prstGeom prst="rect">
              <a:avLst/>
            </a:prstGeom>
            <a:noFill/>
          </p:spPr>
          <p:txBody>
            <a:bodyPr wrap="square" lIns="0" tIns="0" rIns="0" bIns="0">
              <a:spAutoFit/>
            </a:bodyPr>
            <a:lstStyle/>
            <a:p>
              <a:r>
                <a:rPr lang="zh-CN" altLang="en-US" sz="1200" dirty="0">
                  <a:ln w="6350">
                    <a:solidFill>
                      <a:schemeClr val="accent1"/>
                    </a:solidFill>
                  </a:ln>
                  <a:noFill/>
                  <a:cs typeface="+mn-ea"/>
                  <a:sym typeface="+mn-lt"/>
                </a:rPr>
                <a:t>地貌特征</a:t>
              </a:r>
              <a:endParaRPr lang="en-US" altLang="zh-CN" sz="1200" dirty="0">
                <a:ln w="6350">
                  <a:solidFill>
                    <a:schemeClr val="accent1"/>
                  </a:solidFill>
                </a:ln>
                <a:noFill/>
                <a:cs typeface="+mn-ea"/>
                <a:sym typeface="+mn-lt"/>
              </a:endParaRPr>
            </a:p>
          </p:txBody>
        </p:sp>
        <p:sp>
          <p:nvSpPr>
            <p:cNvPr id="74" name="文本框 73">
              <a:extLst>
                <a:ext uri="{FF2B5EF4-FFF2-40B4-BE49-F238E27FC236}">
                  <a16:creationId xmlns:a16="http://schemas.microsoft.com/office/drawing/2014/main" id="{5FC950C1-7EE6-4FF5-A31E-609C82880D35}"/>
                </a:ext>
              </a:extLst>
            </p:cNvPr>
            <p:cNvSpPr txBox="1"/>
            <p:nvPr/>
          </p:nvSpPr>
          <p:spPr>
            <a:xfrm>
              <a:off x="1843718" y="2434655"/>
              <a:ext cx="619072" cy="184666"/>
            </a:xfrm>
            <a:prstGeom prst="rect">
              <a:avLst/>
            </a:prstGeom>
            <a:noFill/>
          </p:spPr>
          <p:txBody>
            <a:bodyPr wrap="square" lIns="0" tIns="0" rIns="0" bIns="0">
              <a:spAutoFit/>
            </a:bodyPr>
            <a:lstStyle/>
            <a:p>
              <a:r>
                <a:rPr lang="en-US" altLang="zh-CN" sz="1200" dirty="0">
                  <a:ln w="12700">
                    <a:noFill/>
                  </a:ln>
                  <a:solidFill>
                    <a:schemeClr val="accent1"/>
                  </a:solidFill>
                  <a:cs typeface="+mn-ea"/>
                  <a:sym typeface="+mn-lt"/>
                </a:rPr>
                <a:t>FOUR</a:t>
              </a:r>
            </a:p>
          </p:txBody>
        </p:sp>
      </p:grpSp>
      <p:grpSp>
        <p:nvGrpSpPr>
          <p:cNvPr id="78" name="组合 77">
            <a:extLst>
              <a:ext uri="{FF2B5EF4-FFF2-40B4-BE49-F238E27FC236}">
                <a16:creationId xmlns:a16="http://schemas.microsoft.com/office/drawing/2014/main" id="{D69060BF-9C09-4136-AAC7-4861E2908B67}"/>
              </a:ext>
            </a:extLst>
          </p:cNvPr>
          <p:cNvGrpSpPr/>
          <p:nvPr/>
        </p:nvGrpSpPr>
        <p:grpSpPr>
          <a:xfrm>
            <a:off x="8128763" y="2981990"/>
            <a:ext cx="3388550" cy="746047"/>
            <a:chOff x="8490016" y="1801627"/>
            <a:chExt cx="3388550" cy="746047"/>
          </a:xfrm>
        </p:grpSpPr>
        <p:sp>
          <p:nvSpPr>
            <p:cNvPr id="79" name="Rounded Rectangle 36">
              <a:extLst>
                <a:ext uri="{FF2B5EF4-FFF2-40B4-BE49-F238E27FC236}">
                  <a16:creationId xmlns:a16="http://schemas.microsoft.com/office/drawing/2014/main" id="{FCCFD014-15B3-446A-857C-ED270E0597F8}"/>
                </a:ext>
              </a:extLst>
            </p:cNvPr>
            <p:cNvSpPr>
              <a:spLocks noChangeAspect="1"/>
            </p:cNvSpPr>
            <p:nvPr/>
          </p:nvSpPr>
          <p:spPr>
            <a:xfrm>
              <a:off x="8559467" y="1801627"/>
              <a:ext cx="302245" cy="389491"/>
            </a:xfrm>
            <a:prstGeom prst="roundRect">
              <a:avLst>
                <a:gd name="adj" fmla="val 50000"/>
              </a:avLst>
            </a:prstGeom>
            <a:gradFill>
              <a:gsLst>
                <a:gs pos="0">
                  <a:schemeClr val="accent1"/>
                </a:gs>
                <a:gs pos="98000">
                  <a:schemeClr val="accent1">
                    <a:lumMod val="75000"/>
                  </a:schemeClr>
                </a:gs>
              </a:gsLst>
              <a:lin ang="5400000" scaled="0"/>
            </a:gradFill>
            <a:ln>
              <a:noFill/>
            </a:ln>
            <a:effectLst>
              <a:outerShdw blurRad="1270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cs typeface="+mn-ea"/>
                <a:sym typeface="+mn-lt"/>
              </a:endParaRPr>
            </a:p>
          </p:txBody>
        </p:sp>
        <p:sp>
          <p:nvSpPr>
            <p:cNvPr id="80" name="Rectangle 37">
              <a:extLst>
                <a:ext uri="{FF2B5EF4-FFF2-40B4-BE49-F238E27FC236}">
                  <a16:creationId xmlns:a16="http://schemas.microsoft.com/office/drawing/2014/main" id="{90891FEC-D055-426F-B2EC-9FE123C6F1FE}"/>
                </a:ext>
              </a:extLst>
            </p:cNvPr>
            <p:cNvSpPr/>
            <p:nvPr/>
          </p:nvSpPr>
          <p:spPr>
            <a:xfrm>
              <a:off x="8490016" y="1814233"/>
              <a:ext cx="441146" cy="369332"/>
            </a:xfrm>
            <a:prstGeom prst="rect">
              <a:avLst/>
            </a:prstGeom>
          </p:spPr>
          <p:txBody>
            <a:bodyPr wrap="none">
              <a:spAutoFit/>
            </a:bodyPr>
            <a:lstStyle/>
            <a:p>
              <a:pPr algn="ctr"/>
              <a:r>
                <a:rPr lang="en-US" b="1" dirty="0">
                  <a:solidFill>
                    <a:srgbClr val="FFFFFF"/>
                  </a:solidFill>
                  <a:cs typeface="+mn-ea"/>
                  <a:sym typeface="+mn-lt"/>
                </a:rPr>
                <a:t>02</a:t>
              </a:r>
            </a:p>
          </p:txBody>
        </p:sp>
        <p:sp>
          <p:nvSpPr>
            <p:cNvPr id="81" name="文本框 80">
              <a:extLst>
                <a:ext uri="{FF2B5EF4-FFF2-40B4-BE49-F238E27FC236}">
                  <a16:creationId xmlns:a16="http://schemas.microsoft.com/office/drawing/2014/main" id="{A870FA58-B55B-4B46-BA1D-4BCA97336806}"/>
                </a:ext>
              </a:extLst>
            </p:cNvPr>
            <p:cNvSpPr txBox="1"/>
            <p:nvPr/>
          </p:nvSpPr>
          <p:spPr>
            <a:xfrm>
              <a:off x="9007025" y="1814233"/>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地貌特征表述</a:t>
              </a:r>
            </a:p>
          </p:txBody>
        </p:sp>
        <p:sp>
          <p:nvSpPr>
            <p:cNvPr id="82" name="文本框 81">
              <a:extLst>
                <a:ext uri="{FF2B5EF4-FFF2-40B4-BE49-F238E27FC236}">
                  <a16:creationId xmlns:a16="http://schemas.microsoft.com/office/drawing/2014/main" id="{6AFE77CC-77B1-4E3C-BB22-DEE24E857DC4}"/>
                </a:ext>
              </a:extLst>
            </p:cNvPr>
            <p:cNvSpPr txBox="1"/>
            <p:nvPr/>
          </p:nvSpPr>
          <p:spPr>
            <a:xfrm>
              <a:off x="9028740" y="2158657"/>
              <a:ext cx="2849826" cy="389017"/>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a:t>
              </a:r>
              <a:endParaRPr lang="en-US" altLang="zh-CN" sz="1600" dirty="0">
                <a:solidFill>
                  <a:schemeClr val="tx1">
                    <a:lumMod val="65000"/>
                    <a:lumOff val="35000"/>
                  </a:schemeClr>
                </a:solidFill>
                <a:cs typeface="+mn-ea"/>
                <a:sym typeface="+mn-lt"/>
              </a:endParaRPr>
            </a:p>
          </p:txBody>
        </p:sp>
        <p:grpSp>
          <p:nvGrpSpPr>
            <p:cNvPr id="83" name="Group 13">
              <a:extLst>
                <a:ext uri="{FF2B5EF4-FFF2-40B4-BE49-F238E27FC236}">
                  <a16:creationId xmlns:a16="http://schemas.microsoft.com/office/drawing/2014/main" id="{93CD84A3-DEDE-4FBF-9098-711A715A4049}"/>
                </a:ext>
              </a:extLst>
            </p:cNvPr>
            <p:cNvGrpSpPr/>
            <p:nvPr/>
          </p:nvGrpSpPr>
          <p:grpSpPr>
            <a:xfrm rot="10800000">
              <a:off x="8596782" y="2404242"/>
              <a:ext cx="227614" cy="45719"/>
              <a:chOff x="6420047" y="3191256"/>
              <a:chExt cx="587160" cy="0"/>
            </a:xfrm>
          </p:grpSpPr>
          <p:cxnSp>
            <p:nvCxnSpPr>
              <p:cNvPr id="84" name="Straight Connector 14">
                <a:extLst>
                  <a:ext uri="{FF2B5EF4-FFF2-40B4-BE49-F238E27FC236}">
                    <a16:creationId xmlns:a16="http://schemas.microsoft.com/office/drawing/2014/main" id="{97DE4129-ABAB-4757-8ED3-47CA2EB9B0BD}"/>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5" name="Straight Connector 15">
                <a:extLst>
                  <a:ext uri="{FF2B5EF4-FFF2-40B4-BE49-F238E27FC236}">
                    <a16:creationId xmlns:a16="http://schemas.microsoft.com/office/drawing/2014/main" id="{4C3C72C8-A7D3-45B0-BF43-DBBD036B7EC2}"/>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6" name="Straight Connector 16">
                <a:extLst>
                  <a:ext uri="{FF2B5EF4-FFF2-40B4-BE49-F238E27FC236}">
                    <a16:creationId xmlns:a16="http://schemas.microsoft.com/office/drawing/2014/main" id="{41467B73-887E-4706-A75C-014AB49998F9}"/>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87" name="组合 86">
            <a:extLst>
              <a:ext uri="{FF2B5EF4-FFF2-40B4-BE49-F238E27FC236}">
                <a16:creationId xmlns:a16="http://schemas.microsoft.com/office/drawing/2014/main" id="{6850253F-8240-40FE-BC74-64A5BE2C6337}"/>
              </a:ext>
            </a:extLst>
          </p:cNvPr>
          <p:cNvGrpSpPr/>
          <p:nvPr/>
        </p:nvGrpSpPr>
        <p:grpSpPr>
          <a:xfrm>
            <a:off x="8128763" y="4162353"/>
            <a:ext cx="3388550" cy="746047"/>
            <a:chOff x="8490016" y="1801627"/>
            <a:chExt cx="3388550" cy="746047"/>
          </a:xfrm>
        </p:grpSpPr>
        <p:sp>
          <p:nvSpPr>
            <p:cNvPr id="88" name="Rounded Rectangle 36">
              <a:extLst>
                <a:ext uri="{FF2B5EF4-FFF2-40B4-BE49-F238E27FC236}">
                  <a16:creationId xmlns:a16="http://schemas.microsoft.com/office/drawing/2014/main" id="{7B6A12A3-D7A5-41AF-8A56-CAEFBC040858}"/>
                </a:ext>
              </a:extLst>
            </p:cNvPr>
            <p:cNvSpPr>
              <a:spLocks noChangeAspect="1"/>
            </p:cNvSpPr>
            <p:nvPr/>
          </p:nvSpPr>
          <p:spPr>
            <a:xfrm>
              <a:off x="8559467" y="1801627"/>
              <a:ext cx="302245" cy="389491"/>
            </a:xfrm>
            <a:prstGeom prst="roundRect">
              <a:avLst>
                <a:gd name="adj" fmla="val 50000"/>
              </a:avLst>
            </a:prstGeom>
            <a:gradFill>
              <a:gsLst>
                <a:gs pos="0">
                  <a:schemeClr val="accent1"/>
                </a:gs>
                <a:gs pos="98000">
                  <a:schemeClr val="accent1">
                    <a:lumMod val="75000"/>
                  </a:schemeClr>
                </a:gs>
              </a:gsLst>
              <a:lin ang="5400000" scaled="0"/>
            </a:gradFill>
            <a:ln>
              <a:noFill/>
            </a:ln>
            <a:effectLst>
              <a:outerShdw blurRad="1270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cs typeface="+mn-ea"/>
                <a:sym typeface="+mn-lt"/>
              </a:endParaRPr>
            </a:p>
          </p:txBody>
        </p:sp>
        <p:sp>
          <p:nvSpPr>
            <p:cNvPr id="89" name="Rectangle 37">
              <a:extLst>
                <a:ext uri="{FF2B5EF4-FFF2-40B4-BE49-F238E27FC236}">
                  <a16:creationId xmlns:a16="http://schemas.microsoft.com/office/drawing/2014/main" id="{8E8F84D4-FB91-440A-BB34-961F60B23004}"/>
                </a:ext>
              </a:extLst>
            </p:cNvPr>
            <p:cNvSpPr/>
            <p:nvPr/>
          </p:nvSpPr>
          <p:spPr>
            <a:xfrm>
              <a:off x="8490016" y="1814233"/>
              <a:ext cx="441146" cy="369332"/>
            </a:xfrm>
            <a:prstGeom prst="rect">
              <a:avLst/>
            </a:prstGeom>
          </p:spPr>
          <p:txBody>
            <a:bodyPr wrap="none">
              <a:spAutoFit/>
            </a:bodyPr>
            <a:lstStyle/>
            <a:p>
              <a:pPr algn="ctr"/>
              <a:r>
                <a:rPr lang="en-US" b="1" dirty="0">
                  <a:solidFill>
                    <a:srgbClr val="FFFFFF"/>
                  </a:solidFill>
                  <a:cs typeface="+mn-ea"/>
                  <a:sym typeface="+mn-lt"/>
                </a:rPr>
                <a:t>03</a:t>
              </a:r>
            </a:p>
          </p:txBody>
        </p:sp>
        <p:sp>
          <p:nvSpPr>
            <p:cNvPr id="90" name="文本框 89">
              <a:extLst>
                <a:ext uri="{FF2B5EF4-FFF2-40B4-BE49-F238E27FC236}">
                  <a16:creationId xmlns:a16="http://schemas.microsoft.com/office/drawing/2014/main" id="{B4D633B9-C193-4F65-8202-FCB8699226A3}"/>
                </a:ext>
              </a:extLst>
            </p:cNvPr>
            <p:cNvSpPr txBox="1"/>
            <p:nvPr/>
          </p:nvSpPr>
          <p:spPr>
            <a:xfrm>
              <a:off x="9007025" y="1814233"/>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地貌特征表述</a:t>
              </a:r>
            </a:p>
          </p:txBody>
        </p:sp>
        <p:sp>
          <p:nvSpPr>
            <p:cNvPr id="91" name="文本框 90">
              <a:extLst>
                <a:ext uri="{FF2B5EF4-FFF2-40B4-BE49-F238E27FC236}">
                  <a16:creationId xmlns:a16="http://schemas.microsoft.com/office/drawing/2014/main" id="{E9D3D087-8F62-4D03-87D9-D665572FC0C5}"/>
                </a:ext>
              </a:extLst>
            </p:cNvPr>
            <p:cNvSpPr txBox="1"/>
            <p:nvPr/>
          </p:nvSpPr>
          <p:spPr>
            <a:xfrm>
              <a:off x="9028740" y="2158657"/>
              <a:ext cx="2849826" cy="389017"/>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a:t>
              </a:r>
              <a:endParaRPr lang="en-US" altLang="zh-CN" sz="1600" dirty="0">
                <a:solidFill>
                  <a:schemeClr val="tx1">
                    <a:lumMod val="65000"/>
                    <a:lumOff val="35000"/>
                  </a:schemeClr>
                </a:solidFill>
                <a:cs typeface="+mn-ea"/>
                <a:sym typeface="+mn-lt"/>
              </a:endParaRPr>
            </a:p>
          </p:txBody>
        </p:sp>
        <p:grpSp>
          <p:nvGrpSpPr>
            <p:cNvPr id="92" name="Group 13">
              <a:extLst>
                <a:ext uri="{FF2B5EF4-FFF2-40B4-BE49-F238E27FC236}">
                  <a16:creationId xmlns:a16="http://schemas.microsoft.com/office/drawing/2014/main" id="{148715CA-60BD-4B79-922B-A0106487E921}"/>
                </a:ext>
              </a:extLst>
            </p:cNvPr>
            <p:cNvGrpSpPr/>
            <p:nvPr/>
          </p:nvGrpSpPr>
          <p:grpSpPr>
            <a:xfrm rot="10800000">
              <a:off x="8596782" y="2404242"/>
              <a:ext cx="227614" cy="45719"/>
              <a:chOff x="6420047" y="3191256"/>
              <a:chExt cx="587160" cy="0"/>
            </a:xfrm>
          </p:grpSpPr>
          <p:cxnSp>
            <p:nvCxnSpPr>
              <p:cNvPr id="93" name="Straight Connector 14">
                <a:extLst>
                  <a:ext uri="{FF2B5EF4-FFF2-40B4-BE49-F238E27FC236}">
                    <a16:creationId xmlns:a16="http://schemas.microsoft.com/office/drawing/2014/main" id="{C55402BC-8C97-4126-BB6E-C5E2E2328450}"/>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4" name="Straight Connector 15">
                <a:extLst>
                  <a:ext uri="{FF2B5EF4-FFF2-40B4-BE49-F238E27FC236}">
                    <a16:creationId xmlns:a16="http://schemas.microsoft.com/office/drawing/2014/main" id="{34D38EAA-F375-4C3E-89AB-60DE749CB6DC}"/>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5" name="Straight Connector 16">
                <a:extLst>
                  <a:ext uri="{FF2B5EF4-FFF2-40B4-BE49-F238E27FC236}">
                    <a16:creationId xmlns:a16="http://schemas.microsoft.com/office/drawing/2014/main" id="{FC0B9372-F14C-4A64-9A5B-E6E1692A19A1}"/>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96" name="组合 95">
            <a:extLst>
              <a:ext uri="{FF2B5EF4-FFF2-40B4-BE49-F238E27FC236}">
                <a16:creationId xmlns:a16="http://schemas.microsoft.com/office/drawing/2014/main" id="{B6FC3C3D-64AA-4133-A91A-AA1585C595BC}"/>
              </a:ext>
            </a:extLst>
          </p:cNvPr>
          <p:cNvGrpSpPr/>
          <p:nvPr/>
        </p:nvGrpSpPr>
        <p:grpSpPr>
          <a:xfrm>
            <a:off x="8128763" y="5342716"/>
            <a:ext cx="3388550" cy="746047"/>
            <a:chOff x="8490016" y="1801627"/>
            <a:chExt cx="3388550" cy="746047"/>
          </a:xfrm>
        </p:grpSpPr>
        <p:sp>
          <p:nvSpPr>
            <p:cNvPr id="97" name="Rounded Rectangle 36">
              <a:extLst>
                <a:ext uri="{FF2B5EF4-FFF2-40B4-BE49-F238E27FC236}">
                  <a16:creationId xmlns:a16="http://schemas.microsoft.com/office/drawing/2014/main" id="{13B53C30-DF88-4945-8060-0EB86B85F342}"/>
                </a:ext>
              </a:extLst>
            </p:cNvPr>
            <p:cNvSpPr>
              <a:spLocks noChangeAspect="1"/>
            </p:cNvSpPr>
            <p:nvPr/>
          </p:nvSpPr>
          <p:spPr>
            <a:xfrm>
              <a:off x="8559467" y="1801627"/>
              <a:ext cx="302245" cy="389491"/>
            </a:xfrm>
            <a:prstGeom prst="roundRect">
              <a:avLst>
                <a:gd name="adj" fmla="val 50000"/>
              </a:avLst>
            </a:prstGeom>
            <a:gradFill>
              <a:gsLst>
                <a:gs pos="0">
                  <a:schemeClr val="accent1"/>
                </a:gs>
                <a:gs pos="98000">
                  <a:schemeClr val="accent1">
                    <a:lumMod val="75000"/>
                  </a:schemeClr>
                </a:gs>
              </a:gsLst>
              <a:lin ang="5400000" scaled="0"/>
            </a:gradFill>
            <a:ln>
              <a:noFill/>
            </a:ln>
            <a:effectLst>
              <a:outerShdw blurRad="127000" dist="38100" dir="5400000" algn="t"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cs typeface="+mn-ea"/>
                <a:sym typeface="+mn-lt"/>
              </a:endParaRPr>
            </a:p>
          </p:txBody>
        </p:sp>
        <p:sp>
          <p:nvSpPr>
            <p:cNvPr id="98" name="Rectangle 37">
              <a:extLst>
                <a:ext uri="{FF2B5EF4-FFF2-40B4-BE49-F238E27FC236}">
                  <a16:creationId xmlns:a16="http://schemas.microsoft.com/office/drawing/2014/main" id="{09D6CB27-3149-4B10-834F-8E52AB9A57F5}"/>
                </a:ext>
              </a:extLst>
            </p:cNvPr>
            <p:cNvSpPr/>
            <p:nvPr/>
          </p:nvSpPr>
          <p:spPr>
            <a:xfrm>
              <a:off x="8490016" y="1814233"/>
              <a:ext cx="441146" cy="369332"/>
            </a:xfrm>
            <a:prstGeom prst="rect">
              <a:avLst/>
            </a:prstGeom>
          </p:spPr>
          <p:txBody>
            <a:bodyPr wrap="none">
              <a:spAutoFit/>
            </a:bodyPr>
            <a:lstStyle/>
            <a:p>
              <a:pPr algn="ctr"/>
              <a:r>
                <a:rPr lang="en-US" b="1" dirty="0">
                  <a:solidFill>
                    <a:srgbClr val="FFFFFF"/>
                  </a:solidFill>
                  <a:cs typeface="+mn-ea"/>
                  <a:sym typeface="+mn-lt"/>
                </a:rPr>
                <a:t>04</a:t>
              </a:r>
            </a:p>
          </p:txBody>
        </p:sp>
        <p:sp>
          <p:nvSpPr>
            <p:cNvPr id="99" name="文本框 98">
              <a:extLst>
                <a:ext uri="{FF2B5EF4-FFF2-40B4-BE49-F238E27FC236}">
                  <a16:creationId xmlns:a16="http://schemas.microsoft.com/office/drawing/2014/main" id="{557FA168-7661-4510-B196-E85F9181E3F9}"/>
                </a:ext>
              </a:extLst>
            </p:cNvPr>
            <p:cNvSpPr txBox="1"/>
            <p:nvPr/>
          </p:nvSpPr>
          <p:spPr>
            <a:xfrm>
              <a:off x="9007025" y="1814233"/>
              <a:ext cx="1708160" cy="400110"/>
            </a:xfrm>
            <a:prstGeom prst="rect">
              <a:avLst/>
            </a:prstGeom>
            <a:noFill/>
          </p:spPr>
          <p:txBody>
            <a:bodyPr wrap="none" lIns="0" rtlCol="0">
              <a:spAutoFit/>
            </a:bodyPr>
            <a:lstStyle/>
            <a:p>
              <a:r>
                <a:rPr lang="zh-CN" altLang="en-US" sz="2000" spc="100" dirty="0">
                  <a:solidFill>
                    <a:schemeClr val="tx1">
                      <a:lumMod val="65000"/>
                      <a:lumOff val="35000"/>
                    </a:schemeClr>
                  </a:solidFill>
                  <a:cs typeface="+mn-ea"/>
                  <a:sym typeface="+mn-lt"/>
                </a:rPr>
                <a:t>地貌特征表述</a:t>
              </a:r>
            </a:p>
          </p:txBody>
        </p:sp>
        <p:sp>
          <p:nvSpPr>
            <p:cNvPr id="100" name="文本框 99">
              <a:extLst>
                <a:ext uri="{FF2B5EF4-FFF2-40B4-BE49-F238E27FC236}">
                  <a16:creationId xmlns:a16="http://schemas.microsoft.com/office/drawing/2014/main" id="{41398ADA-47C9-4206-B7CE-23324FB23C9D}"/>
                </a:ext>
              </a:extLst>
            </p:cNvPr>
            <p:cNvSpPr txBox="1"/>
            <p:nvPr/>
          </p:nvSpPr>
          <p:spPr>
            <a:xfrm>
              <a:off x="9028740" y="2158657"/>
              <a:ext cx="2849826" cy="389017"/>
            </a:xfrm>
            <a:prstGeom prst="rect">
              <a:avLst/>
            </a:prstGeom>
            <a:noFill/>
          </p:spPr>
          <p:txBody>
            <a:bodyPr wrap="square" lIns="0" rtlCol="0">
              <a:spAutoFit/>
            </a:bodyPr>
            <a:lstStyle/>
            <a:p>
              <a:pPr algn="just">
                <a:lnSpc>
                  <a:spcPct val="130000"/>
                </a:lnSpc>
                <a:spcAft>
                  <a:spcPts val="600"/>
                </a:spcAft>
              </a:pPr>
              <a:r>
                <a:rPr lang="zh-CN" altLang="en-US" sz="1600" dirty="0">
                  <a:solidFill>
                    <a:schemeClr val="tx1">
                      <a:lumMod val="65000"/>
                      <a:lumOff val="35000"/>
                    </a:schemeClr>
                  </a:solidFill>
                  <a:cs typeface="+mn-ea"/>
                  <a:sym typeface="+mn-lt"/>
                </a:rPr>
                <a:t>请填入您的内容，或复制内容。</a:t>
              </a:r>
              <a:endParaRPr lang="en-US" altLang="zh-CN" sz="1600" dirty="0">
                <a:solidFill>
                  <a:schemeClr val="tx1">
                    <a:lumMod val="65000"/>
                    <a:lumOff val="35000"/>
                  </a:schemeClr>
                </a:solidFill>
                <a:cs typeface="+mn-ea"/>
                <a:sym typeface="+mn-lt"/>
              </a:endParaRPr>
            </a:p>
          </p:txBody>
        </p:sp>
        <p:grpSp>
          <p:nvGrpSpPr>
            <p:cNvPr id="101" name="Group 13">
              <a:extLst>
                <a:ext uri="{FF2B5EF4-FFF2-40B4-BE49-F238E27FC236}">
                  <a16:creationId xmlns:a16="http://schemas.microsoft.com/office/drawing/2014/main" id="{B7471D9F-140A-4B0D-8346-8AFEE331F5B8}"/>
                </a:ext>
              </a:extLst>
            </p:cNvPr>
            <p:cNvGrpSpPr/>
            <p:nvPr/>
          </p:nvGrpSpPr>
          <p:grpSpPr>
            <a:xfrm rot="10800000">
              <a:off x="8596782" y="2404242"/>
              <a:ext cx="227614" cy="45719"/>
              <a:chOff x="6420047" y="3191256"/>
              <a:chExt cx="587160" cy="0"/>
            </a:xfrm>
          </p:grpSpPr>
          <p:cxnSp>
            <p:nvCxnSpPr>
              <p:cNvPr id="102" name="Straight Connector 14">
                <a:extLst>
                  <a:ext uri="{FF2B5EF4-FFF2-40B4-BE49-F238E27FC236}">
                    <a16:creationId xmlns:a16="http://schemas.microsoft.com/office/drawing/2014/main" id="{DCE34999-4338-4F95-9F04-B675F4736C35}"/>
                  </a:ext>
                </a:extLst>
              </p:cNvPr>
              <p:cNvCxnSpPr/>
              <p:nvPr/>
            </p:nvCxnSpPr>
            <p:spPr>
              <a:xfrm>
                <a:off x="6420053"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3" name="Straight Connector 15">
                <a:extLst>
                  <a:ext uri="{FF2B5EF4-FFF2-40B4-BE49-F238E27FC236}">
                    <a16:creationId xmlns:a16="http://schemas.microsoft.com/office/drawing/2014/main" id="{B2A35FB8-6985-4E29-972F-F30F0F415488}"/>
                  </a:ext>
                </a:extLst>
              </p:cNvPr>
              <p:cNvCxnSpPr/>
              <p:nvPr/>
            </p:nvCxnSpPr>
            <p:spPr>
              <a:xfrm>
                <a:off x="6577255" y="3191256"/>
                <a:ext cx="272751" cy="0"/>
              </a:xfrm>
              <a:prstGeom prst="line">
                <a:avLst/>
              </a:prstGeom>
              <a:ln w="2540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4" name="Straight Connector 16">
                <a:extLst>
                  <a:ext uri="{FF2B5EF4-FFF2-40B4-BE49-F238E27FC236}">
                    <a16:creationId xmlns:a16="http://schemas.microsoft.com/office/drawing/2014/main" id="{46586896-25DD-48EA-9F3B-E8B19EA93179}"/>
                  </a:ext>
                </a:extLst>
              </p:cNvPr>
              <p:cNvCxnSpPr/>
              <p:nvPr/>
            </p:nvCxnSpPr>
            <p:spPr>
              <a:xfrm>
                <a:off x="6891534" y="3191256"/>
                <a:ext cx="115673" cy="0"/>
              </a:xfrm>
              <a:prstGeom prst="line">
                <a:avLst/>
              </a:prstGeom>
              <a:ln w="25400" cap="rnd">
                <a:solidFill>
                  <a:schemeClr val="accent1"/>
                </a:solidFill>
              </a:ln>
            </p:spPr>
            <p:style>
              <a:lnRef idx="1">
                <a:schemeClr val="accent1"/>
              </a:lnRef>
              <a:fillRef idx="0">
                <a:schemeClr val="accent1"/>
              </a:fillRef>
              <a:effectRef idx="0">
                <a:schemeClr val="accent1"/>
              </a:effectRef>
              <a:fontRef idx="minor">
                <a:schemeClr val="tx1"/>
              </a:fontRef>
            </p:style>
          </p:cxnSp>
        </p:grpSp>
      </p:grpSp>
      <p:grpSp>
        <p:nvGrpSpPr>
          <p:cNvPr id="105" name="组合 104">
            <a:extLst>
              <a:ext uri="{FF2B5EF4-FFF2-40B4-BE49-F238E27FC236}">
                <a16:creationId xmlns:a16="http://schemas.microsoft.com/office/drawing/2014/main" id="{D8F3AE40-CB84-4CE7-ACB2-14FFB30E1EB2}"/>
              </a:ext>
            </a:extLst>
          </p:cNvPr>
          <p:cNvGrpSpPr/>
          <p:nvPr/>
        </p:nvGrpSpPr>
        <p:grpSpPr>
          <a:xfrm>
            <a:off x="5159233" y="2958487"/>
            <a:ext cx="488163" cy="419660"/>
            <a:chOff x="5187818" y="2761262"/>
            <a:chExt cx="488163" cy="419660"/>
          </a:xfrm>
          <a:solidFill>
            <a:schemeClr val="bg1"/>
          </a:solidFill>
        </p:grpSpPr>
        <p:sp>
          <p:nvSpPr>
            <p:cNvPr id="106" name="任意多边形: 形状 105">
              <a:extLst>
                <a:ext uri="{FF2B5EF4-FFF2-40B4-BE49-F238E27FC236}">
                  <a16:creationId xmlns:a16="http://schemas.microsoft.com/office/drawing/2014/main" id="{4253D3BC-E6F9-429C-B44A-C0A9EC03D525}"/>
                </a:ext>
              </a:extLst>
            </p:cNvPr>
            <p:cNvSpPr/>
            <p:nvPr/>
          </p:nvSpPr>
          <p:spPr>
            <a:xfrm>
              <a:off x="5305587" y="2936841"/>
              <a:ext cx="252624" cy="127588"/>
            </a:xfrm>
            <a:custGeom>
              <a:avLst/>
              <a:gdLst>
                <a:gd name="connsiteX0" fmla="*/ 241530 w 252624"/>
                <a:gd name="connsiteY0" fmla="*/ 77662 h 127588"/>
                <a:gd name="connsiteX1" fmla="*/ 252625 w 252624"/>
                <a:gd name="connsiteY1" fmla="*/ 66568 h 127588"/>
                <a:gd name="connsiteX2" fmla="*/ 241530 w 252624"/>
                <a:gd name="connsiteY2" fmla="*/ 55473 h 127588"/>
                <a:gd name="connsiteX3" fmla="*/ 226164 w 252624"/>
                <a:gd name="connsiteY3" fmla="*/ 55473 h 127588"/>
                <a:gd name="connsiteX4" fmla="*/ 226164 w 252624"/>
                <a:gd name="connsiteY4" fmla="*/ 44379 h 127588"/>
                <a:gd name="connsiteX5" fmla="*/ 241530 w 252624"/>
                <a:gd name="connsiteY5" fmla="*/ 44379 h 127588"/>
                <a:gd name="connsiteX6" fmla="*/ 252625 w 252624"/>
                <a:gd name="connsiteY6" fmla="*/ 33284 h 127588"/>
                <a:gd name="connsiteX7" fmla="*/ 241530 w 252624"/>
                <a:gd name="connsiteY7" fmla="*/ 22189 h 127588"/>
                <a:gd name="connsiteX8" fmla="*/ 226164 w 252624"/>
                <a:gd name="connsiteY8" fmla="*/ 22189 h 127588"/>
                <a:gd name="connsiteX9" fmla="*/ 226164 w 252624"/>
                <a:gd name="connsiteY9" fmla="*/ 0 h 127588"/>
                <a:gd name="connsiteX10" fmla="*/ 203975 w 252624"/>
                <a:gd name="connsiteY10" fmla="*/ 0 h 127588"/>
                <a:gd name="connsiteX11" fmla="*/ 203975 w 252624"/>
                <a:gd name="connsiteY11" fmla="*/ 22189 h 127588"/>
                <a:gd name="connsiteX12" fmla="*/ 48650 w 252624"/>
                <a:gd name="connsiteY12" fmla="*/ 22189 h 127588"/>
                <a:gd name="connsiteX13" fmla="*/ 48650 w 252624"/>
                <a:gd name="connsiteY13" fmla="*/ 0 h 127588"/>
                <a:gd name="connsiteX14" fmla="*/ 26461 w 252624"/>
                <a:gd name="connsiteY14" fmla="*/ 0 h 127588"/>
                <a:gd name="connsiteX15" fmla="*/ 26461 w 252624"/>
                <a:gd name="connsiteY15" fmla="*/ 22189 h 127588"/>
                <a:gd name="connsiteX16" fmla="*/ 11095 w 252624"/>
                <a:gd name="connsiteY16" fmla="*/ 22189 h 127588"/>
                <a:gd name="connsiteX17" fmla="*/ 0 w 252624"/>
                <a:gd name="connsiteY17" fmla="*/ 33284 h 127588"/>
                <a:gd name="connsiteX18" fmla="*/ 11095 w 252624"/>
                <a:gd name="connsiteY18" fmla="*/ 44379 h 127588"/>
                <a:gd name="connsiteX19" fmla="*/ 26461 w 252624"/>
                <a:gd name="connsiteY19" fmla="*/ 44379 h 127588"/>
                <a:gd name="connsiteX20" fmla="*/ 26461 w 252624"/>
                <a:gd name="connsiteY20" fmla="*/ 55473 h 127588"/>
                <a:gd name="connsiteX21" fmla="*/ 11095 w 252624"/>
                <a:gd name="connsiteY21" fmla="*/ 55473 h 127588"/>
                <a:gd name="connsiteX22" fmla="*/ 0 w 252624"/>
                <a:gd name="connsiteY22" fmla="*/ 66568 h 127588"/>
                <a:gd name="connsiteX23" fmla="*/ 11095 w 252624"/>
                <a:gd name="connsiteY23" fmla="*/ 77662 h 127588"/>
                <a:gd name="connsiteX24" fmla="*/ 26461 w 252624"/>
                <a:gd name="connsiteY24" fmla="*/ 77662 h 127588"/>
                <a:gd name="connsiteX25" fmla="*/ 26461 w 252624"/>
                <a:gd name="connsiteY25" fmla="*/ 88757 h 127588"/>
                <a:gd name="connsiteX26" fmla="*/ 11095 w 252624"/>
                <a:gd name="connsiteY26" fmla="*/ 88757 h 127588"/>
                <a:gd name="connsiteX27" fmla="*/ 0 w 252624"/>
                <a:gd name="connsiteY27" fmla="*/ 99852 h 127588"/>
                <a:gd name="connsiteX28" fmla="*/ 11095 w 252624"/>
                <a:gd name="connsiteY28" fmla="*/ 110946 h 127588"/>
                <a:gd name="connsiteX29" fmla="*/ 26461 w 252624"/>
                <a:gd name="connsiteY29" fmla="*/ 110946 h 127588"/>
                <a:gd name="connsiteX30" fmla="*/ 26461 w 252624"/>
                <a:gd name="connsiteY30" fmla="*/ 127588 h 127588"/>
                <a:gd name="connsiteX31" fmla="*/ 48650 w 252624"/>
                <a:gd name="connsiteY31" fmla="*/ 127588 h 127588"/>
                <a:gd name="connsiteX32" fmla="*/ 48650 w 252624"/>
                <a:gd name="connsiteY32" fmla="*/ 110946 h 127588"/>
                <a:gd name="connsiteX33" fmla="*/ 203975 w 252624"/>
                <a:gd name="connsiteY33" fmla="*/ 110946 h 127588"/>
                <a:gd name="connsiteX34" fmla="*/ 203975 w 252624"/>
                <a:gd name="connsiteY34" fmla="*/ 127588 h 127588"/>
                <a:gd name="connsiteX35" fmla="*/ 226164 w 252624"/>
                <a:gd name="connsiteY35" fmla="*/ 127588 h 127588"/>
                <a:gd name="connsiteX36" fmla="*/ 226164 w 252624"/>
                <a:gd name="connsiteY36" fmla="*/ 110946 h 127588"/>
                <a:gd name="connsiteX37" fmla="*/ 241530 w 252624"/>
                <a:gd name="connsiteY37" fmla="*/ 110946 h 127588"/>
                <a:gd name="connsiteX38" fmla="*/ 252625 w 252624"/>
                <a:gd name="connsiteY38" fmla="*/ 99852 h 127588"/>
                <a:gd name="connsiteX39" fmla="*/ 241530 w 252624"/>
                <a:gd name="connsiteY39" fmla="*/ 88757 h 127588"/>
                <a:gd name="connsiteX40" fmla="*/ 226164 w 252624"/>
                <a:gd name="connsiteY40" fmla="*/ 88757 h 127588"/>
                <a:gd name="connsiteX41" fmla="*/ 226164 w 252624"/>
                <a:gd name="connsiteY41" fmla="*/ 77662 h 127588"/>
                <a:gd name="connsiteX42" fmla="*/ 48650 w 252624"/>
                <a:gd name="connsiteY42" fmla="*/ 44379 h 127588"/>
                <a:gd name="connsiteX43" fmla="*/ 203975 w 252624"/>
                <a:gd name="connsiteY43" fmla="*/ 44379 h 127588"/>
                <a:gd name="connsiteX44" fmla="*/ 203975 w 252624"/>
                <a:gd name="connsiteY44" fmla="*/ 55473 h 127588"/>
                <a:gd name="connsiteX45" fmla="*/ 48650 w 252624"/>
                <a:gd name="connsiteY45" fmla="*/ 55473 h 127588"/>
                <a:gd name="connsiteX46" fmla="*/ 203975 w 252624"/>
                <a:gd name="connsiteY46" fmla="*/ 88757 h 127588"/>
                <a:gd name="connsiteX47" fmla="*/ 48650 w 252624"/>
                <a:gd name="connsiteY47" fmla="*/ 88757 h 127588"/>
                <a:gd name="connsiteX48" fmla="*/ 48650 w 252624"/>
                <a:gd name="connsiteY48" fmla="*/ 77662 h 127588"/>
                <a:gd name="connsiteX49" fmla="*/ 203975 w 252624"/>
                <a:gd name="connsiteY49" fmla="*/ 77662 h 127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52624" h="127588">
                  <a:moveTo>
                    <a:pt x="241530" y="77662"/>
                  </a:moveTo>
                  <a:cubicBezTo>
                    <a:pt x="247658" y="77662"/>
                    <a:pt x="252625" y="72695"/>
                    <a:pt x="252625" y="66568"/>
                  </a:cubicBezTo>
                  <a:cubicBezTo>
                    <a:pt x="252625" y="60440"/>
                    <a:pt x="247658" y="55473"/>
                    <a:pt x="241530" y="55473"/>
                  </a:cubicBezTo>
                  <a:lnTo>
                    <a:pt x="226164" y="55473"/>
                  </a:lnTo>
                  <a:lnTo>
                    <a:pt x="226164" y="44379"/>
                  </a:lnTo>
                  <a:lnTo>
                    <a:pt x="241530" y="44379"/>
                  </a:lnTo>
                  <a:cubicBezTo>
                    <a:pt x="247658" y="44379"/>
                    <a:pt x="252625" y="39411"/>
                    <a:pt x="252625" y="33284"/>
                  </a:cubicBezTo>
                  <a:cubicBezTo>
                    <a:pt x="252625" y="27156"/>
                    <a:pt x="247658" y="22189"/>
                    <a:pt x="241530" y="22189"/>
                  </a:cubicBezTo>
                  <a:lnTo>
                    <a:pt x="226164" y="22189"/>
                  </a:lnTo>
                  <a:lnTo>
                    <a:pt x="226164" y="0"/>
                  </a:lnTo>
                  <a:lnTo>
                    <a:pt x="203975" y="0"/>
                  </a:lnTo>
                  <a:lnTo>
                    <a:pt x="203975" y="22189"/>
                  </a:lnTo>
                  <a:lnTo>
                    <a:pt x="48650" y="22189"/>
                  </a:lnTo>
                  <a:lnTo>
                    <a:pt x="48650" y="0"/>
                  </a:lnTo>
                  <a:lnTo>
                    <a:pt x="26461" y="0"/>
                  </a:lnTo>
                  <a:lnTo>
                    <a:pt x="26461" y="22189"/>
                  </a:lnTo>
                  <a:lnTo>
                    <a:pt x="11095" y="22189"/>
                  </a:lnTo>
                  <a:cubicBezTo>
                    <a:pt x="4967" y="22189"/>
                    <a:pt x="0" y="27156"/>
                    <a:pt x="0" y="33284"/>
                  </a:cubicBezTo>
                  <a:cubicBezTo>
                    <a:pt x="0" y="39411"/>
                    <a:pt x="4967" y="44379"/>
                    <a:pt x="11095" y="44379"/>
                  </a:cubicBezTo>
                  <a:lnTo>
                    <a:pt x="26461" y="44379"/>
                  </a:lnTo>
                  <a:lnTo>
                    <a:pt x="26461" y="55473"/>
                  </a:lnTo>
                  <a:lnTo>
                    <a:pt x="11095" y="55473"/>
                  </a:lnTo>
                  <a:cubicBezTo>
                    <a:pt x="4967" y="55473"/>
                    <a:pt x="0" y="60440"/>
                    <a:pt x="0" y="66568"/>
                  </a:cubicBezTo>
                  <a:cubicBezTo>
                    <a:pt x="0" y="72695"/>
                    <a:pt x="4967" y="77662"/>
                    <a:pt x="11095" y="77662"/>
                  </a:cubicBezTo>
                  <a:lnTo>
                    <a:pt x="26461" y="77662"/>
                  </a:lnTo>
                  <a:lnTo>
                    <a:pt x="26461" y="88757"/>
                  </a:lnTo>
                  <a:lnTo>
                    <a:pt x="11095" y="88757"/>
                  </a:lnTo>
                  <a:cubicBezTo>
                    <a:pt x="4967" y="88757"/>
                    <a:pt x="0" y="93724"/>
                    <a:pt x="0" y="99852"/>
                  </a:cubicBezTo>
                  <a:cubicBezTo>
                    <a:pt x="0" y="105979"/>
                    <a:pt x="4967" y="110946"/>
                    <a:pt x="11095" y="110946"/>
                  </a:cubicBezTo>
                  <a:lnTo>
                    <a:pt x="26461" y="110946"/>
                  </a:lnTo>
                  <a:lnTo>
                    <a:pt x="26461" y="127588"/>
                  </a:lnTo>
                  <a:lnTo>
                    <a:pt x="48650" y="127588"/>
                  </a:lnTo>
                  <a:lnTo>
                    <a:pt x="48650" y="110946"/>
                  </a:lnTo>
                  <a:lnTo>
                    <a:pt x="203975" y="110946"/>
                  </a:lnTo>
                  <a:lnTo>
                    <a:pt x="203975" y="127588"/>
                  </a:lnTo>
                  <a:lnTo>
                    <a:pt x="226164" y="127588"/>
                  </a:lnTo>
                  <a:lnTo>
                    <a:pt x="226164" y="110946"/>
                  </a:lnTo>
                  <a:lnTo>
                    <a:pt x="241530" y="110946"/>
                  </a:lnTo>
                  <a:cubicBezTo>
                    <a:pt x="247658" y="110946"/>
                    <a:pt x="252625" y="105979"/>
                    <a:pt x="252625" y="99852"/>
                  </a:cubicBezTo>
                  <a:cubicBezTo>
                    <a:pt x="252625" y="93724"/>
                    <a:pt x="247658" y="88757"/>
                    <a:pt x="241530" y="88757"/>
                  </a:cubicBezTo>
                  <a:lnTo>
                    <a:pt x="226164" y="88757"/>
                  </a:lnTo>
                  <a:lnTo>
                    <a:pt x="226164" y="77662"/>
                  </a:lnTo>
                  <a:close/>
                  <a:moveTo>
                    <a:pt x="48650" y="44379"/>
                  </a:moveTo>
                  <a:lnTo>
                    <a:pt x="203975" y="44379"/>
                  </a:lnTo>
                  <a:lnTo>
                    <a:pt x="203975" y="55473"/>
                  </a:lnTo>
                  <a:lnTo>
                    <a:pt x="48650" y="55473"/>
                  </a:lnTo>
                  <a:close/>
                  <a:moveTo>
                    <a:pt x="203975" y="88757"/>
                  </a:moveTo>
                  <a:lnTo>
                    <a:pt x="48650" y="88757"/>
                  </a:lnTo>
                  <a:lnTo>
                    <a:pt x="48650" y="77662"/>
                  </a:lnTo>
                  <a:lnTo>
                    <a:pt x="203975" y="77662"/>
                  </a:lnTo>
                  <a:close/>
                </a:path>
              </a:pathLst>
            </a:custGeom>
            <a:grpFill/>
            <a:ln w="5457" cap="flat">
              <a:noFill/>
              <a:prstDash val="solid"/>
              <a:miter/>
            </a:ln>
          </p:spPr>
          <p:txBody>
            <a:bodyPr rtlCol="0" anchor="ctr"/>
            <a:lstStyle/>
            <a:p>
              <a:endParaRPr lang="zh-CN" altLang="en-US">
                <a:cs typeface="+mn-ea"/>
                <a:sym typeface="+mn-lt"/>
              </a:endParaRPr>
            </a:p>
          </p:txBody>
        </p:sp>
        <p:sp>
          <p:nvSpPr>
            <p:cNvPr id="107" name="任意多边形: 形状 106">
              <a:extLst>
                <a:ext uri="{FF2B5EF4-FFF2-40B4-BE49-F238E27FC236}">
                  <a16:creationId xmlns:a16="http://schemas.microsoft.com/office/drawing/2014/main" id="{D0C6B11B-AE43-4EF6-877B-1D03EC10DE21}"/>
                </a:ext>
              </a:extLst>
            </p:cNvPr>
            <p:cNvSpPr/>
            <p:nvPr/>
          </p:nvSpPr>
          <p:spPr>
            <a:xfrm>
              <a:off x="5187818" y="2761262"/>
              <a:ext cx="488163" cy="419660"/>
            </a:xfrm>
            <a:custGeom>
              <a:avLst/>
              <a:gdLst>
                <a:gd name="connsiteX0" fmla="*/ 427143 w 488163"/>
                <a:gd name="connsiteY0" fmla="*/ 397471 h 419660"/>
                <a:gd name="connsiteX1" fmla="*/ 427143 w 488163"/>
                <a:gd name="connsiteY1" fmla="*/ 109565 h 419660"/>
                <a:gd name="connsiteX2" fmla="*/ 433689 w 488163"/>
                <a:gd name="connsiteY2" fmla="*/ 109565 h 419660"/>
                <a:gd name="connsiteX3" fmla="*/ 435131 w 488163"/>
                <a:gd name="connsiteY3" fmla="*/ 109565 h 419660"/>
                <a:gd name="connsiteX4" fmla="*/ 437350 w 488163"/>
                <a:gd name="connsiteY4" fmla="*/ 108900 h 419660"/>
                <a:gd name="connsiteX5" fmla="*/ 438571 w 488163"/>
                <a:gd name="connsiteY5" fmla="*/ 108290 h 419660"/>
                <a:gd name="connsiteX6" fmla="*/ 441954 w 488163"/>
                <a:gd name="connsiteY6" fmla="*/ 104240 h 419660"/>
                <a:gd name="connsiteX7" fmla="*/ 442398 w 488163"/>
                <a:gd name="connsiteY7" fmla="*/ 103020 h 419660"/>
                <a:gd name="connsiteX8" fmla="*/ 442398 w 488163"/>
                <a:gd name="connsiteY8" fmla="*/ 102576 h 419660"/>
                <a:gd name="connsiteX9" fmla="*/ 457376 w 488163"/>
                <a:gd name="connsiteY9" fmla="*/ 31015 h 419660"/>
                <a:gd name="connsiteX10" fmla="*/ 457376 w 488163"/>
                <a:gd name="connsiteY10" fmla="*/ 31015 h 419660"/>
                <a:gd name="connsiteX11" fmla="*/ 457376 w 488163"/>
                <a:gd name="connsiteY11" fmla="*/ 29351 h 419660"/>
                <a:gd name="connsiteX12" fmla="*/ 440734 w 488163"/>
                <a:gd name="connsiteY12" fmla="*/ 12987 h 419660"/>
                <a:gd name="connsiteX13" fmla="*/ 427143 w 488163"/>
                <a:gd name="connsiteY13" fmla="*/ 10102 h 419660"/>
                <a:gd name="connsiteX14" fmla="*/ 416048 w 488163"/>
                <a:gd name="connsiteY14" fmla="*/ 6 h 419660"/>
                <a:gd name="connsiteX15" fmla="*/ 404954 w 488163"/>
                <a:gd name="connsiteY15" fmla="*/ 10047 h 419660"/>
                <a:gd name="connsiteX16" fmla="*/ 404954 w 488163"/>
                <a:gd name="connsiteY16" fmla="*/ 10047 h 419660"/>
                <a:gd name="connsiteX17" fmla="*/ 374499 w 488163"/>
                <a:gd name="connsiteY17" fmla="*/ 28963 h 419660"/>
                <a:gd name="connsiteX18" fmla="*/ 374499 w 488163"/>
                <a:gd name="connsiteY18" fmla="*/ 29906 h 419660"/>
                <a:gd name="connsiteX19" fmla="*/ 374499 w 488163"/>
                <a:gd name="connsiteY19" fmla="*/ 30794 h 419660"/>
                <a:gd name="connsiteX20" fmla="*/ 374499 w 488163"/>
                <a:gd name="connsiteY20" fmla="*/ 31459 h 419660"/>
                <a:gd name="connsiteX21" fmla="*/ 389144 w 488163"/>
                <a:gd name="connsiteY21" fmla="*/ 101855 h 419660"/>
                <a:gd name="connsiteX22" fmla="*/ 389144 w 488163"/>
                <a:gd name="connsiteY22" fmla="*/ 102853 h 419660"/>
                <a:gd name="connsiteX23" fmla="*/ 389144 w 488163"/>
                <a:gd name="connsiteY23" fmla="*/ 102853 h 419660"/>
                <a:gd name="connsiteX24" fmla="*/ 389643 w 488163"/>
                <a:gd name="connsiteY24" fmla="*/ 104240 h 419660"/>
                <a:gd name="connsiteX25" fmla="*/ 389643 w 488163"/>
                <a:gd name="connsiteY25" fmla="*/ 104739 h 419660"/>
                <a:gd name="connsiteX26" fmla="*/ 390309 w 488163"/>
                <a:gd name="connsiteY26" fmla="*/ 105793 h 419660"/>
                <a:gd name="connsiteX27" fmla="*/ 390642 w 488163"/>
                <a:gd name="connsiteY27" fmla="*/ 106182 h 419660"/>
                <a:gd name="connsiteX28" fmla="*/ 391474 w 488163"/>
                <a:gd name="connsiteY28" fmla="*/ 107014 h 419660"/>
                <a:gd name="connsiteX29" fmla="*/ 391973 w 488163"/>
                <a:gd name="connsiteY29" fmla="*/ 107513 h 419660"/>
                <a:gd name="connsiteX30" fmla="*/ 393249 w 488163"/>
                <a:gd name="connsiteY30" fmla="*/ 108345 h 419660"/>
                <a:gd name="connsiteX31" fmla="*/ 394636 w 488163"/>
                <a:gd name="connsiteY31" fmla="*/ 108955 h 419660"/>
                <a:gd name="connsiteX32" fmla="*/ 396078 w 488163"/>
                <a:gd name="connsiteY32" fmla="*/ 109288 h 419660"/>
                <a:gd name="connsiteX33" fmla="*/ 397520 w 488163"/>
                <a:gd name="connsiteY33" fmla="*/ 109288 h 419660"/>
                <a:gd name="connsiteX34" fmla="*/ 404954 w 488163"/>
                <a:gd name="connsiteY34" fmla="*/ 109288 h 419660"/>
                <a:gd name="connsiteX35" fmla="*/ 404954 w 488163"/>
                <a:gd name="connsiteY35" fmla="*/ 397471 h 419660"/>
                <a:gd name="connsiteX36" fmla="*/ 355028 w 488163"/>
                <a:gd name="connsiteY36" fmla="*/ 397471 h 419660"/>
                <a:gd name="connsiteX37" fmla="*/ 355028 w 488163"/>
                <a:gd name="connsiteY37" fmla="*/ 347545 h 419660"/>
                <a:gd name="connsiteX38" fmla="*/ 379547 w 488163"/>
                <a:gd name="connsiteY38" fmla="*/ 347545 h 419660"/>
                <a:gd name="connsiteX39" fmla="*/ 388312 w 488163"/>
                <a:gd name="connsiteY39" fmla="*/ 338780 h 419660"/>
                <a:gd name="connsiteX40" fmla="*/ 388312 w 488163"/>
                <a:gd name="connsiteY40" fmla="*/ 323026 h 419660"/>
                <a:gd name="connsiteX41" fmla="*/ 379547 w 488163"/>
                <a:gd name="connsiteY41" fmla="*/ 314261 h 419660"/>
                <a:gd name="connsiteX42" fmla="*/ 108616 w 488163"/>
                <a:gd name="connsiteY42" fmla="*/ 314261 h 419660"/>
                <a:gd name="connsiteX43" fmla="*/ 99852 w 488163"/>
                <a:gd name="connsiteY43" fmla="*/ 323026 h 419660"/>
                <a:gd name="connsiteX44" fmla="*/ 99852 w 488163"/>
                <a:gd name="connsiteY44" fmla="*/ 338780 h 419660"/>
                <a:gd name="connsiteX45" fmla="*/ 108616 w 488163"/>
                <a:gd name="connsiteY45" fmla="*/ 347545 h 419660"/>
                <a:gd name="connsiteX46" fmla="*/ 133136 w 488163"/>
                <a:gd name="connsiteY46" fmla="*/ 347545 h 419660"/>
                <a:gd name="connsiteX47" fmla="*/ 133136 w 488163"/>
                <a:gd name="connsiteY47" fmla="*/ 397471 h 419660"/>
                <a:gd name="connsiteX48" fmla="*/ 66568 w 488163"/>
                <a:gd name="connsiteY48" fmla="*/ 397471 h 419660"/>
                <a:gd name="connsiteX49" fmla="*/ 66568 w 488163"/>
                <a:gd name="connsiteY49" fmla="*/ 389538 h 419660"/>
                <a:gd name="connsiteX50" fmla="*/ 75943 w 488163"/>
                <a:gd name="connsiteY50" fmla="*/ 389538 h 419660"/>
                <a:gd name="connsiteX51" fmla="*/ 83875 w 488163"/>
                <a:gd name="connsiteY51" fmla="*/ 382992 h 419660"/>
                <a:gd name="connsiteX52" fmla="*/ 83875 w 488163"/>
                <a:gd name="connsiteY52" fmla="*/ 382992 h 419660"/>
                <a:gd name="connsiteX53" fmla="*/ 93861 w 488163"/>
                <a:gd name="connsiteY53" fmla="*/ 364187 h 419660"/>
                <a:gd name="connsiteX54" fmla="*/ 93934 w 488163"/>
                <a:gd name="connsiteY54" fmla="*/ 361756 h 419660"/>
                <a:gd name="connsiteX55" fmla="*/ 92141 w 488163"/>
                <a:gd name="connsiteY55" fmla="*/ 361303 h 419660"/>
                <a:gd name="connsiteX56" fmla="*/ 66568 w 488163"/>
                <a:gd name="connsiteY56" fmla="*/ 375282 h 419660"/>
                <a:gd name="connsiteX57" fmla="*/ 66568 w 488163"/>
                <a:gd name="connsiteY57" fmla="*/ 360138 h 419660"/>
                <a:gd name="connsiteX58" fmla="*/ 77662 w 488163"/>
                <a:gd name="connsiteY58" fmla="*/ 323803 h 419660"/>
                <a:gd name="connsiteX59" fmla="*/ 75320 w 488163"/>
                <a:gd name="connsiteY59" fmla="*/ 323150 h 419660"/>
                <a:gd name="connsiteX60" fmla="*/ 74667 w 488163"/>
                <a:gd name="connsiteY60" fmla="*/ 323803 h 419660"/>
                <a:gd name="connsiteX61" fmla="*/ 68731 w 488163"/>
                <a:gd name="connsiteY61" fmla="*/ 333899 h 419660"/>
                <a:gd name="connsiteX62" fmla="*/ 62796 w 488163"/>
                <a:gd name="connsiteY62" fmla="*/ 323803 h 419660"/>
                <a:gd name="connsiteX63" fmla="*/ 61242 w 488163"/>
                <a:gd name="connsiteY63" fmla="*/ 322915 h 419660"/>
                <a:gd name="connsiteX64" fmla="*/ 59745 w 488163"/>
                <a:gd name="connsiteY64" fmla="*/ 323803 h 419660"/>
                <a:gd name="connsiteX65" fmla="*/ 53809 w 488163"/>
                <a:gd name="connsiteY65" fmla="*/ 333899 h 419660"/>
                <a:gd name="connsiteX66" fmla="*/ 47873 w 488163"/>
                <a:gd name="connsiteY66" fmla="*/ 323803 h 419660"/>
                <a:gd name="connsiteX67" fmla="*/ 45440 w 488163"/>
                <a:gd name="connsiteY67" fmla="*/ 323185 h 419660"/>
                <a:gd name="connsiteX68" fmla="*/ 44822 w 488163"/>
                <a:gd name="connsiteY68" fmla="*/ 323803 h 419660"/>
                <a:gd name="connsiteX69" fmla="*/ 55917 w 488163"/>
                <a:gd name="connsiteY69" fmla="*/ 360138 h 419660"/>
                <a:gd name="connsiteX70" fmla="*/ 55917 w 488163"/>
                <a:gd name="connsiteY70" fmla="*/ 375282 h 419660"/>
                <a:gd name="connsiteX71" fmla="*/ 30455 w 488163"/>
                <a:gd name="connsiteY71" fmla="*/ 361358 h 419660"/>
                <a:gd name="connsiteX72" fmla="*/ 27958 w 488163"/>
                <a:gd name="connsiteY72" fmla="*/ 361691 h 419660"/>
                <a:gd name="connsiteX73" fmla="*/ 28291 w 488163"/>
                <a:gd name="connsiteY73" fmla="*/ 364187 h 419660"/>
                <a:gd name="connsiteX74" fmla="*/ 38276 w 488163"/>
                <a:gd name="connsiteY74" fmla="*/ 382882 h 419660"/>
                <a:gd name="connsiteX75" fmla="*/ 38276 w 488163"/>
                <a:gd name="connsiteY75" fmla="*/ 382882 h 419660"/>
                <a:gd name="connsiteX76" fmla="*/ 46209 w 488163"/>
                <a:gd name="connsiteY76" fmla="*/ 389427 h 419660"/>
                <a:gd name="connsiteX77" fmla="*/ 55473 w 488163"/>
                <a:gd name="connsiteY77" fmla="*/ 389427 h 419660"/>
                <a:gd name="connsiteX78" fmla="*/ 55473 w 488163"/>
                <a:gd name="connsiteY78" fmla="*/ 397471 h 419660"/>
                <a:gd name="connsiteX79" fmla="*/ 0 w 488163"/>
                <a:gd name="connsiteY79" fmla="*/ 397471 h 419660"/>
                <a:gd name="connsiteX80" fmla="*/ 0 w 488163"/>
                <a:gd name="connsiteY80" fmla="*/ 419660 h 419660"/>
                <a:gd name="connsiteX81" fmla="*/ 488164 w 488163"/>
                <a:gd name="connsiteY81" fmla="*/ 419660 h 419660"/>
                <a:gd name="connsiteX82" fmla="*/ 488164 w 488163"/>
                <a:gd name="connsiteY82" fmla="*/ 397471 h 419660"/>
                <a:gd name="connsiteX83" fmla="*/ 332839 w 488163"/>
                <a:gd name="connsiteY83" fmla="*/ 397471 h 419660"/>
                <a:gd name="connsiteX84" fmla="*/ 155325 w 488163"/>
                <a:gd name="connsiteY84" fmla="*/ 397471 h 419660"/>
                <a:gd name="connsiteX85" fmla="*/ 155325 w 488163"/>
                <a:gd name="connsiteY85" fmla="*/ 347545 h 419660"/>
                <a:gd name="connsiteX86" fmla="*/ 332839 w 488163"/>
                <a:gd name="connsiteY86" fmla="*/ 347545 h 419660"/>
                <a:gd name="connsiteX87" fmla="*/ 409114 w 488163"/>
                <a:gd name="connsiteY87" fmla="*/ 87376 h 419660"/>
                <a:gd name="connsiteX88" fmla="*/ 398020 w 488163"/>
                <a:gd name="connsiteY88" fmla="*/ 33734 h 419660"/>
                <a:gd name="connsiteX89" fmla="*/ 406119 w 488163"/>
                <a:gd name="connsiteY89" fmla="*/ 32236 h 419660"/>
                <a:gd name="connsiteX90" fmla="*/ 425368 w 488163"/>
                <a:gd name="connsiteY90" fmla="*/ 32236 h 419660"/>
                <a:gd name="connsiteX91" fmla="*/ 434355 w 488163"/>
                <a:gd name="connsiteY91" fmla="*/ 33789 h 419660"/>
                <a:gd name="connsiteX92" fmla="*/ 423260 w 488163"/>
                <a:gd name="connsiteY92" fmla="*/ 87376 h 41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88163" h="419660">
                  <a:moveTo>
                    <a:pt x="427143" y="397471"/>
                  </a:moveTo>
                  <a:lnTo>
                    <a:pt x="427143" y="109565"/>
                  </a:lnTo>
                  <a:lnTo>
                    <a:pt x="433689" y="109565"/>
                  </a:lnTo>
                  <a:cubicBezTo>
                    <a:pt x="434168" y="109623"/>
                    <a:pt x="434652" y="109623"/>
                    <a:pt x="435131" y="109565"/>
                  </a:cubicBezTo>
                  <a:cubicBezTo>
                    <a:pt x="435900" y="109454"/>
                    <a:pt x="436647" y="109230"/>
                    <a:pt x="437350" y="108900"/>
                  </a:cubicBezTo>
                  <a:cubicBezTo>
                    <a:pt x="437778" y="108741"/>
                    <a:pt x="438187" y="108537"/>
                    <a:pt x="438571" y="108290"/>
                  </a:cubicBezTo>
                  <a:cubicBezTo>
                    <a:pt x="440110" y="107346"/>
                    <a:pt x="441299" y="105923"/>
                    <a:pt x="441954" y="104240"/>
                  </a:cubicBezTo>
                  <a:cubicBezTo>
                    <a:pt x="442175" y="103863"/>
                    <a:pt x="442326" y="103450"/>
                    <a:pt x="442398" y="103020"/>
                  </a:cubicBezTo>
                  <a:lnTo>
                    <a:pt x="442398" y="102576"/>
                  </a:lnTo>
                  <a:lnTo>
                    <a:pt x="457376" y="31015"/>
                  </a:lnTo>
                  <a:lnTo>
                    <a:pt x="457376" y="31015"/>
                  </a:lnTo>
                  <a:cubicBezTo>
                    <a:pt x="457436" y="30462"/>
                    <a:pt x="457436" y="29904"/>
                    <a:pt x="457376" y="29351"/>
                  </a:cubicBezTo>
                  <a:cubicBezTo>
                    <a:pt x="457376" y="25024"/>
                    <a:pt x="455212" y="17258"/>
                    <a:pt x="440734" y="12987"/>
                  </a:cubicBezTo>
                  <a:cubicBezTo>
                    <a:pt x="436306" y="11593"/>
                    <a:pt x="431755" y="10627"/>
                    <a:pt x="427143" y="10102"/>
                  </a:cubicBezTo>
                  <a:cubicBezTo>
                    <a:pt x="426625" y="4368"/>
                    <a:pt x="421806" y="-17"/>
                    <a:pt x="416048" y="6"/>
                  </a:cubicBezTo>
                  <a:cubicBezTo>
                    <a:pt x="410248" y="-186"/>
                    <a:pt x="405339" y="4256"/>
                    <a:pt x="404954" y="10047"/>
                  </a:cubicBezTo>
                  <a:lnTo>
                    <a:pt x="404954" y="10047"/>
                  </a:lnTo>
                  <a:cubicBezTo>
                    <a:pt x="385705" y="11877"/>
                    <a:pt x="374499" y="18645"/>
                    <a:pt x="374499" y="28963"/>
                  </a:cubicBezTo>
                  <a:cubicBezTo>
                    <a:pt x="374499" y="29296"/>
                    <a:pt x="374499" y="29629"/>
                    <a:pt x="374499" y="29906"/>
                  </a:cubicBezTo>
                  <a:cubicBezTo>
                    <a:pt x="374472" y="30201"/>
                    <a:pt x="374472" y="30498"/>
                    <a:pt x="374499" y="30794"/>
                  </a:cubicBezTo>
                  <a:cubicBezTo>
                    <a:pt x="374454" y="31013"/>
                    <a:pt x="374454" y="31240"/>
                    <a:pt x="374499" y="31459"/>
                  </a:cubicBezTo>
                  <a:lnTo>
                    <a:pt x="389144" y="101855"/>
                  </a:lnTo>
                  <a:lnTo>
                    <a:pt x="389144" y="102853"/>
                  </a:lnTo>
                  <a:lnTo>
                    <a:pt x="389144" y="102853"/>
                  </a:lnTo>
                  <a:cubicBezTo>
                    <a:pt x="389268" y="103330"/>
                    <a:pt x="389435" y="103794"/>
                    <a:pt x="389643" y="104240"/>
                  </a:cubicBezTo>
                  <a:cubicBezTo>
                    <a:pt x="389634" y="104406"/>
                    <a:pt x="389634" y="104573"/>
                    <a:pt x="389643" y="104739"/>
                  </a:cubicBezTo>
                  <a:lnTo>
                    <a:pt x="390309" y="105793"/>
                  </a:lnTo>
                  <a:lnTo>
                    <a:pt x="390642" y="106182"/>
                  </a:lnTo>
                  <a:cubicBezTo>
                    <a:pt x="390876" y="106499"/>
                    <a:pt x="391157" y="106780"/>
                    <a:pt x="391474" y="107014"/>
                  </a:cubicBezTo>
                  <a:cubicBezTo>
                    <a:pt x="391474" y="107014"/>
                    <a:pt x="391807" y="107347"/>
                    <a:pt x="391973" y="107513"/>
                  </a:cubicBezTo>
                  <a:lnTo>
                    <a:pt x="393249" y="108345"/>
                  </a:lnTo>
                  <a:cubicBezTo>
                    <a:pt x="393684" y="108604"/>
                    <a:pt x="394150" y="108809"/>
                    <a:pt x="394636" y="108955"/>
                  </a:cubicBezTo>
                  <a:cubicBezTo>
                    <a:pt x="395103" y="109118"/>
                    <a:pt x="395587" y="109230"/>
                    <a:pt x="396078" y="109288"/>
                  </a:cubicBezTo>
                  <a:cubicBezTo>
                    <a:pt x="396557" y="109342"/>
                    <a:pt x="397041" y="109342"/>
                    <a:pt x="397520" y="109288"/>
                  </a:cubicBezTo>
                  <a:lnTo>
                    <a:pt x="404954" y="109288"/>
                  </a:lnTo>
                  <a:lnTo>
                    <a:pt x="404954" y="397471"/>
                  </a:lnTo>
                  <a:lnTo>
                    <a:pt x="355028" y="397471"/>
                  </a:lnTo>
                  <a:lnTo>
                    <a:pt x="355028" y="347545"/>
                  </a:lnTo>
                  <a:lnTo>
                    <a:pt x="379547" y="347545"/>
                  </a:lnTo>
                  <a:cubicBezTo>
                    <a:pt x="384388" y="347545"/>
                    <a:pt x="388312" y="343621"/>
                    <a:pt x="388312" y="338780"/>
                  </a:cubicBezTo>
                  <a:lnTo>
                    <a:pt x="388312" y="323026"/>
                  </a:lnTo>
                  <a:cubicBezTo>
                    <a:pt x="388312" y="318185"/>
                    <a:pt x="384388" y="314261"/>
                    <a:pt x="379547" y="314261"/>
                  </a:cubicBezTo>
                  <a:lnTo>
                    <a:pt x="108616" y="314261"/>
                  </a:lnTo>
                  <a:cubicBezTo>
                    <a:pt x="103776" y="314261"/>
                    <a:pt x="99852" y="318185"/>
                    <a:pt x="99852" y="323026"/>
                  </a:cubicBezTo>
                  <a:lnTo>
                    <a:pt x="99852" y="338780"/>
                  </a:lnTo>
                  <a:cubicBezTo>
                    <a:pt x="99852" y="343621"/>
                    <a:pt x="103776" y="347545"/>
                    <a:pt x="108616" y="347545"/>
                  </a:cubicBezTo>
                  <a:lnTo>
                    <a:pt x="133136" y="347545"/>
                  </a:lnTo>
                  <a:lnTo>
                    <a:pt x="133136" y="397471"/>
                  </a:lnTo>
                  <a:lnTo>
                    <a:pt x="66568" y="397471"/>
                  </a:lnTo>
                  <a:lnTo>
                    <a:pt x="66568" y="389538"/>
                  </a:lnTo>
                  <a:lnTo>
                    <a:pt x="75943" y="389538"/>
                  </a:lnTo>
                  <a:cubicBezTo>
                    <a:pt x="79811" y="389531"/>
                    <a:pt x="83134" y="386789"/>
                    <a:pt x="83875" y="382992"/>
                  </a:cubicBezTo>
                  <a:lnTo>
                    <a:pt x="83875" y="382992"/>
                  </a:lnTo>
                  <a:cubicBezTo>
                    <a:pt x="85433" y="375933"/>
                    <a:pt x="88885" y="369432"/>
                    <a:pt x="93861" y="364187"/>
                  </a:cubicBezTo>
                  <a:cubicBezTo>
                    <a:pt x="94552" y="363536"/>
                    <a:pt x="94585" y="362448"/>
                    <a:pt x="93934" y="361756"/>
                  </a:cubicBezTo>
                  <a:cubicBezTo>
                    <a:pt x="93476" y="361269"/>
                    <a:pt x="92776" y="361092"/>
                    <a:pt x="92141" y="361303"/>
                  </a:cubicBezTo>
                  <a:cubicBezTo>
                    <a:pt x="82487" y="363505"/>
                    <a:pt x="73633" y="368344"/>
                    <a:pt x="66568" y="375282"/>
                  </a:cubicBezTo>
                  <a:lnTo>
                    <a:pt x="66568" y="360138"/>
                  </a:lnTo>
                  <a:cubicBezTo>
                    <a:pt x="91309" y="355977"/>
                    <a:pt x="77662" y="323803"/>
                    <a:pt x="77662" y="323803"/>
                  </a:cubicBezTo>
                  <a:cubicBezTo>
                    <a:pt x="77196" y="322976"/>
                    <a:pt x="76147" y="322683"/>
                    <a:pt x="75320" y="323150"/>
                  </a:cubicBezTo>
                  <a:cubicBezTo>
                    <a:pt x="75047" y="323304"/>
                    <a:pt x="74821" y="323530"/>
                    <a:pt x="74667" y="323803"/>
                  </a:cubicBezTo>
                  <a:lnTo>
                    <a:pt x="68731" y="333899"/>
                  </a:lnTo>
                  <a:lnTo>
                    <a:pt x="62796" y="323803"/>
                  </a:lnTo>
                  <a:cubicBezTo>
                    <a:pt x="62484" y="323240"/>
                    <a:pt x="61885" y="322897"/>
                    <a:pt x="61242" y="322915"/>
                  </a:cubicBezTo>
                  <a:cubicBezTo>
                    <a:pt x="60619" y="322918"/>
                    <a:pt x="60046" y="323257"/>
                    <a:pt x="59745" y="323803"/>
                  </a:cubicBezTo>
                  <a:lnTo>
                    <a:pt x="53809" y="333899"/>
                  </a:lnTo>
                  <a:lnTo>
                    <a:pt x="47873" y="323803"/>
                  </a:lnTo>
                  <a:cubicBezTo>
                    <a:pt x="47372" y="322960"/>
                    <a:pt x="46282" y="322684"/>
                    <a:pt x="45440" y="323185"/>
                  </a:cubicBezTo>
                  <a:cubicBezTo>
                    <a:pt x="45186" y="323336"/>
                    <a:pt x="44974" y="323549"/>
                    <a:pt x="44822" y="323803"/>
                  </a:cubicBezTo>
                  <a:cubicBezTo>
                    <a:pt x="44822" y="323803"/>
                    <a:pt x="31009" y="355977"/>
                    <a:pt x="55917" y="360138"/>
                  </a:cubicBezTo>
                  <a:lnTo>
                    <a:pt x="55917" y="375282"/>
                  </a:lnTo>
                  <a:cubicBezTo>
                    <a:pt x="48875" y="368382"/>
                    <a:pt x="40063" y="363564"/>
                    <a:pt x="30455" y="361358"/>
                  </a:cubicBezTo>
                  <a:cubicBezTo>
                    <a:pt x="29674" y="360761"/>
                    <a:pt x="28556" y="360910"/>
                    <a:pt x="27958" y="361691"/>
                  </a:cubicBezTo>
                  <a:cubicBezTo>
                    <a:pt x="27361" y="362472"/>
                    <a:pt x="27510" y="363590"/>
                    <a:pt x="28291" y="364187"/>
                  </a:cubicBezTo>
                  <a:cubicBezTo>
                    <a:pt x="33268" y="369388"/>
                    <a:pt x="36722" y="375854"/>
                    <a:pt x="38276" y="382882"/>
                  </a:cubicBezTo>
                  <a:lnTo>
                    <a:pt x="38276" y="382882"/>
                  </a:lnTo>
                  <a:cubicBezTo>
                    <a:pt x="39018" y="386678"/>
                    <a:pt x="42341" y="389420"/>
                    <a:pt x="46209" y="389427"/>
                  </a:cubicBezTo>
                  <a:lnTo>
                    <a:pt x="55473" y="389427"/>
                  </a:lnTo>
                  <a:lnTo>
                    <a:pt x="55473" y="397471"/>
                  </a:lnTo>
                  <a:lnTo>
                    <a:pt x="0" y="397471"/>
                  </a:lnTo>
                  <a:lnTo>
                    <a:pt x="0" y="419660"/>
                  </a:lnTo>
                  <a:lnTo>
                    <a:pt x="488164" y="419660"/>
                  </a:lnTo>
                  <a:lnTo>
                    <a:pt x="488164" y="397471"/>
                  </a:lnTo>
                  <a:close/>
                  <a:moveTo>
                    <a:pt x="332839" y="397471"/>
                  </a:moveTo>
                  <a:lnTo>
                    <a:pt x="155325" y="397471"/>
                  </a:lnTo>
                  <a:lnTo>
                    <a:pt x="155325" y="347545"/>
                  </a:lnTo>
                  <a:lnTo>
                    <a:pt x="332839" y="347545"/>
                  </a:lnTo>
                  <a:close/>
                  <a:moveTo>
                    <a:pt x="409114" y="87376"/>
                  </a:moveTo>
                  <a:lnTo>
                    <a:pt x="398020" y="33734"/>
                  </a:lnTo>
                  <a:cubicBezTo>
                    <a:pt x="400670" y="32996"/>
                    <a:pt x="403380" y="32494"/>
                    <a:pt x="406119" y="32236"/>
                  </a:cubicBezTo>
                  <a:lnTo>
                    <a:pt x="425368" y="32236"/>
                  </a:lnTo>
                  <a:cubicBezTo>
                    <a:pt x="428399" y="32520"/>
                    <a:pt x="431404" y="33040"/>
                    <a:pt x="434355" y="33789"/>
                  </a:cubicBezTo>
                  <a:lnTo>
                    <a:pt x="423260" y="87376"/>
                  </a:lnTo>
                  <a:close/>
                </a:path>
              </a:pathLst>
            </a:custGeom>
            <a:grpFill/>
            <a:ln w="5457" cap="flat">
              <a:noFill/>
              <a:prstDash val="solid"/>
              <a:miter/>
            </a:ln>
          </p:spPr>
          <p:txBody>
            <a:bodyPr rtlCol="0" anchor="ctr"/>
            <a:lstStyle/>
            <a:p>
              <a:endParaRPr lang="zh-CN" altLang="en-US">
                <a:cs typeface="+mn-ea"/>
                <a:sym typeface="+mn-lt"/>
              </a:endParaRPr>
            </a:p>
          </p:txBody>
        </p:sp>
      </p:grpSp>
      <p:grpSp>
        <p:nvGrpSpPr>
          <p:cNvPr id="108" name="组合 107">
            <a:extLst>
              <a:ext uri="{FF2B5EF4-FFF2-40B4-BE49-F238E27FC236}">
                <a16:creationId xmlns:a16="http://schemas.microsoft.com/office/drawing/2014/main" id="{A01F2743-0EF0-4BD3-81B9-42A92E860066}"/>
              </a:ext>
            </a:extLst>
          </p:cNvPr>
          <p:cNvGrpSpPr/>
          <p:nvPr/>
        </p:nvGrpSpPr>
        <p:grpSpPr>
          <a:xfrm>
            <a:off x="6301158" y="4744918"/>
            <a:ext cx="399406" cy="343378"/>
            <a:chOff x="6554340" y="4742151"/>
            <a:chExt cx="399406" cy="343378"/>
          </a:xfrm>
          <a:solidFill>
            <a:schemeClr val="bg1"/>
          </a:solidFill>
        </p:grpSpPr>
        <p:sp>
          <p:nvSpPr>
            <p:cNvPr id="109" name="任意多边形: 形状 108">
              <a:extLst>
                <a:ext uri="{FF2B5EF4-FFF2-40B4-BE49-F238E27FC236}">
                  <a16:creationId xmlns:a16="http://schemas.microsoft.com/office/drawing/2014/main" id="{B2C991E3-D79C-493D-A3A5-E35997312584}"/>
                </a:ext>
              </a:extLst>
            </p:cNvPr>
            <p:cNvSpPr/>
            <p:nvPr/>
          </p:nvSpPr>
          <p:spPr>
            <a:xfrm>
              <a:off x="6656411" y="4742151"/>
              <a:ext cx="193046" cy="108727"/>
            </a:xfrm>
            <a:custGeom>
              <a:avLst/>
              <a:gdLst>
                <a:gd name="connsiteX0" fmla="*/ 97633 w 193046"/>
                <a:gd name="connsiteY0" fmla="*/ 26627 h 108727"/>
                <a:gd name="connsiteX1" fmla="*/ 177514 w 193046"/>
                <a:gd name="connsiteY1" fmla="*/ 107063 h 108727"/>
                <a:gd name="connsiteX2" fmla="*/ 193046 w 193046"/>
                <a:gd name="connsiteY2" fmla="*/ 91531 h 108727"/>
                <a:gd name="connsiteX3" fmla="*/ 97633 w 193046"/>
                <a:gd name="connsiteY3" fmla="*/ 0 h 108727"/>
                <a:gd name="connsiteX4" fmla="*/ 0 w 193046"/>
                <a:gd name="connsiteY4" fmla="*/ 93195 h 108727"/>
                <a:gd name="connsiteX5" fmla="*/ 15532 w 193046"/>
                <a:gd name="connsiteY5" fmla="*/ 108727 h 108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046" h="108727">
                  <a:moveTo>
                    <a:pt x="97633" y="26627"/>
                  </a:moveTo>
                  <a:lnTo>
                    <a:pt x="177514" y="107063"/>
                  </a:lnTo>
                  <a:lnTo>
                    <a:pt x="193046" y="91531"/>
                  </a:lnTo>
                  <a:lnTo>
                    <a:pt x="97633" y="0"/>
                  </a:lnTo>
                  <a:lnTo>
                    <a:pt x="0" y="93195"/>
                  </a:lnTo>
                  <a:lnTo>
                    <a:pt x="15532" y="108727"/>
                  </a:lnTo>
                  <a:close/>
                </a:path>
              </a:pathLst>
            </a:custGeom>
            <a:grpFill/>
            <a:ln w="5457" cap="flat">
              <a:noFill/>
              <a:prstDash val="solid"/>
              <a:miter/>
            </a:ln>
          </p:spPr>
          <p:txBody>
            <a:bodyPr rtlCol="0" anchor="ctr"/>
            <a:lstStyle/>
            <a:p>
              <a:endParaRPr lang="zh-CN" altLang="en-US">
                <a:cs typeface="+mn-ea"/>
                <a:sym typeface="+mn-lt"/>
              </a:endParaRPr>
            </a:p>
          </p:txBody>
        </p:sp>
        <p:sp>
          <p:nvSpPr>
            <p:cNvPr id="110" name="任意多边形: 形状 109">
              <a:extLst>
                <a:ext uri="{FF2B5EF4-FFF2-40B4-BE49-F238E27FC236}">
                  <a16:creationId xmlns:a16="http://schemas.microsoft.com/office/drawing/2014/main" id="{F902F5B4-86C6-44C9-8BEE-B3D98C7702FE}"/>
                </a:ext>
              </a:extLst>
            </p:cNvPr>
            <p:cNvSpPr/>
            <p:nvPr/>
          </p:nvSpPr>
          <p:spPr>
            <a:xfrm>
              <a:off x="6554340" y="4797069"/>
              <a:ext cx="399406" cy="288460"/>
            </a:xfrm>
            <a:custGeom>
              <a:avLst/>
              <a:gdLst>
                <a:gd name="connsiteX0" fmla="*/ 377217 w 399406"/>
                <a:gd name="connsiteY0" fmla="*/ 171967 h 288460"/>
                <a:gd name="connsiteX1" fmla="*/ 332839 w 399406"/>
                <a:gd name="connsiteY1" fmla="*/ 171967 h 288460"/>
                <a:gd name="connsiteX2" fmla="*/ 332839 w 399406"/>
                <a:gd name="connsiteY2" fmla="*/ 127588 h 288460"/>
                <a:gd name="connsiteX3" fmla="*/ 377217 w 399406"/>
                <a:gd name="connsiteY3" fmla="*/ 127588 h 288460"/>
                <a:gd name="connsiteX4" fmla="*/ 377217 w 399406"/>
                <a:gd name="connsiteY4" fmla="*/ 171967 h 288460"/>
                <a:gd name="connsiteX5" fmla="*/ 377217 w 399406"/>
                <a:gd name="connsiteY5" fmla="*/ 238534 h 288460"/>
                <a:gd name="connsiteX6" fmla="*/ 332839 w 399406"/>
                <a:gd name="connsiteY6" fmla="*/ 238534 h 288460"/>
                <a:gd name="connsiteX7" fmla="*/ 332839 w 399406"/>
                <a:gd name="connsiteY7" fmla="*/ 194156 h 288460"/>
                <a:gd name="connsiteX8" fmla="*/ 377217 w 399406"/>
                <a:gd name="connsiteY8" fmla="*/ 194156 h 288460"/>
                <a:gd name="connsiteX9" fmla="*/ 377217 w 399406"/>
                <a:gd name="connsiteY9" fmla="*/ 238534 h 288460"/>
                <a:gd name="connsiteX10" fmla="*/ 310650 w 399406"/>
                <a:gd name="connsiteY10" fmla="*/ 171967 h 288460"/>
                <a:gd name="connsiteX11" fmla="*/ 266271 w 399406"/>
                <a:gd name="connsiteY11" fmla="*/ 171967 h 288460"/>
                <a:gd name="connsiteX12" fmla="*/ 266271 w 399406"/>
                <a:gd name="connsiteY12" fmla="*/ 127588 h 288460"/>
                <a:gd name="connsiteX13" fmla="*/ 310650 w 399406"/>
                <a:gd name="connsiteY13" fmla="*/ 127588 h 288460"/>
                <a:gd name="connsiteX14" fmla="*/ 310650 w 399406"/>
                <a:gd name="connsiteY14" fmla="*/ 171967 h 288460"/>
                <a:gd name="connsiteX15" fmla="*/ 310650 w 399406"/>
                <a:gd name="connsiteY15" fmla="*/ 238534 h 288460"/>
                <a:gd name="connsiteX16" fmla="*/ 266271 w 399406"/>
                <a:gd name="connsiteY16" fmla="*/ 238534 h 288460"/>
                <a:gd name="connsiteX17" fmla="*/ 266271 w 399406"/>
                <a:gd name="connsiteY17" fmla="*/ 194156 h 288460"/>
                <a:gd name="connsiteX18" fmla="*/ 310650 w 399406"/>
                <a:gd name="connsiteY18" fmla="*/ 194156 h 288460"/>
                <a:gd name="connsiteX19" fmla="*/ 310650 w 399406"/>
                <a:gd name="connsiteY19" fmla="*/ 238534 h 288460"/>
                <a:gd name="connsiteX20" fmla="*/ 238534 w 399406"/>
                <a:gd name="connsiteY20" fmla="*/ 171967 h 288460"/>
                <a:gd name="connsiteX21" fmla="*/ 160872 w 399406"/>
                <a:gd name="connsiteY21" fmla="*/ 171967 h 288460"/>
                <a:gd name="connsiteX22" fmla="*/ 160872 w 399406"/>
                <a:gd name="connsiteY22" fmla="*/ 149777 h 288460"/>
                <a:gd name="connsiteX23" fmla="*/ 238534 w 399406"/>
                <a:gd name="connsiteY23" fmla="*/ 149777 h 288460"/>
                <a:gd name="connsiteX24" fmla="*/ 238534 w 399406"/>
                <a:gd name="connsiteY24" fmla="*/ 171967 h 288460"/>
                <a:gd name="connsiteX25" fmla="*/ 199703 w 399406"/>
                <a:gd name="connsiteY25" fmla="*/ 66568 h 288460"/>
                <a:gd name="connsiteX26" fmla="*/ 216345 w 399406"/>
                <a:gd name="connsiteY26" fmla="*/ 83210 h 288460"/>
                <a:gd name="connsiteX27" fmla="*/ 199703 w 399406"/>
                <a:gd name="connsiteY27" fmla="*/ 99852 h 288460"/>
                <a:gd name="connsiteX28" fmla="*/ 183061 w 399406"/>
                <a:gd name="connsiteY28" fmla="*/ 83210 h 288460"/>
                <a:gd name="connsiteX29" fmla="*/ 199703 w 399406"/>
                <a:gd name="connsiteY29" fmla="*/ 66568 h 288460"/>
                <a:gd name="connsiteX30" fmla="*/ 133136 w 399406"/>
                <a:gd name="connsiteY30" fmla="*/ 171967 h 288460"/>
                <a:gd name="connsiteX31" fmla="*/ 88757 w 399406"/>
                <a:gd name="connsiteY31" fmla="*/ 171967 h 288460"/>
                <a:gd name="connsiteX32" fmla="*/ 88757 w 399406"/>
                <a:gd name="connsiteY32" fmla="*/ 127588 h 288460"/>
                <a:gd name="connsiteX33" fmla="*/ 133136 w 399406"/>
                <a:gd name="connsiteY33" fmla="*/ 127588 h 288460"/>
                <a:gd name="connsiteX34" fmla="*/ 133136 w 399406"/>
                <a:gd name="connsiteY34" fmla="*/ 171967 h 288460"/>
                <a:gd name="connsiteX35" fmla="*/ 133136 w 399406"/>
                <a:gd name="connsiteY35" fmla="*/ 238534 h 288460"/>
                <a:gd name="connsiteX36" fmla="*/ 88757 w 399406"/>
                <a:gd name="connsiteY36" fmla="*/ 238534 h 288460"/>
                <a:gd name="connsiteX37" fmla="*/ 88757 w 399406"/>
                <a:gd name="connsiteY37" fmla="*/ 194156 h 288460"/>
                <a:gd name="connsiteX38" fmla="*/ 133136 w 399406"/>
                <a:gd name="connsiteY38" fmla="*/ 194156 h 288460"/>
                <a:gd name="connsiteX39" fmla="*/ 133136 w 399406"/>
                <a:gd name="connsiteY39" fmla="*/ 238534 h 288460"/>
                <a:gd name="connsiteX40" fmla="*/ 66568 w 399406"/>
                <a:gd name="connsiteY40" fmla="*/ 171967 h 288460"/>
                <a:gd name="connsiteX41" fmla="*/ 22189 w 399406"/>
                <a:gd name="connsiteY41" fmla="*/ 171967 h 288460"/>
                <a:gd name="connsiteX42" fmla="*/ 22189 w 399406"/>
                <a:gd name="connsiteY42" fmla="*/ 127588 h 288460"/>
                <a:gd name="connsiteX43" fmla="*/ 66568 w 399406"/>
                <a:gd name="connsiteY43" fmla="*/ 127588 h 288460"/>
                <a:gd name="connsiteX44" fmla="*/ 66568 w 399406"/>
                <a:gd name="connsiteY44" fmla="*/ 171967 h 288460"/>
                <a:gd name="connsiteX45" fmla="*/ 66568 w 399406"/>
                <a:gd name="connsiteY45" fmla="*/ 238534 h 288460"/>
                <a:gd name="connsiteX46" fmla="*/ 22189 w 399406"/>
                <a:gd name="connsiteY46" fmla="*/ 238534 h 288460"/>
                <a:gd name="connsiteX47" fmla="*/ 22189 w 399406"/>
                <a:gd name="connsiteY47" fmla="*/ 194156 h 288460"/>
                <a:gd name="connsiteX48" fmla="*/ 66568 w 399406"/>
                <a:gd name="connsiteY48" fmla="*/ 194156 h 288460"/>
                <a:gd name="connsiteX49" fmla="*/ 66568 w 399406"/>
                <a:gd name="connsiteY49" fmla="*/ 238534 h 288460"/>
                <a:gd name="connsiteX50" fmla="*/ 266271 w 399406"/>
                <a:gd name="connsiteY50" fmla="*/ 99852 h 288460"/>
                <a:gd name="connsiteX51" fmla="*/ 266271 w 399406"/>
                <a:gd name="connsiteY51" fmla="*/ 66568 h 288460"/>
                <a:gd name="connsiteX52" fmla="*/ 199703 w 399406"/>
                <a:gd name="connsiteY52" fmla="*/ 0 h 288460"/>
                <a:gd name="connsiteX53" fmla="*/ 133136 w 399406"/>
                <a:gd name="connsiteY53" fmla="*/ 66568 h 288460"/>
                <a:gd name="connsiteX54" fmla="*/ 133136 w 399406"/>
                <a:gd name="connsiteY54" fmla="*/ 99852 h 288460"/>
                <a:gd name="connsiteX55" fmla="*/ 0 w 399406"/>
                <a:gd name="connsiteY55" fmla="*/ 99852 h 288460"/>
                <a:gd name="connsiteX56" fmla="*/ 0 w 399406"/>
                <a:gd name="connsiteY56" fmla="*/ 288460 h 288460"/>
                <a:gd name="connsiteX57" fmla="*/ 160872 w 399406"/>
                <a:gd name="connsiteY57" fmla="*/ 288460 h 288460"/>
                <a:gd name="connsiteX58" fmla="*/ 160872 w 399406"/>
                <a:gd name="connsiteY58" fmla="*/ 227440 h 288460"/>
                <a:gd name="connsiteX59" fmla="*/ 199703 w 399406"/>
                <a:gd name="connsiteY59" fmla="*/ 194156 h 288460"/>
                <a:gd name="connsiteX60" fmla="*/ 238534 w 399406"/>
                <a:gd name="connsiteY60" fmla="*/ 227440 h 288460"/>
                <a:gd name="connsiteX61" fmla="*/ 238534 w 399406"/>
                <a:gd name="connsiteY61" fmla="*/ 288460 h 288460"/>
                <a:gd name="connsiteX62" fmla="*/ 399407 w 399406"/>
                <a:gd name="connsiteY62" fmla="*/ 288460 h 288460"/>
                <a:gd name="connsiteX63" fmla="*/ 399407 w 399406"/>
                <a:gd name="connsiteY63" fmla="*/ 99852 h 288460"/>
                <a:gd name="connsiteX64" fmla="*/ 266271 w 399406"/>
                <a:gd name="connsiteY64" fmla="*/ 99852 h 28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406" h="288460">
                  <a:moveTo>
                    <a:pt x="377217" y="171967"/>
                  </a:moveTo>
                  <a:lnTo>
                    <a:pt x="332839" y="171967"/>
                  </a:lnTo>
                  <a:lnTo>
                    <a:pt x="332839" y="127588"/>
                  </a:lnTo>
                  <a:lnTo>
                    <a:pt x="377217" y="127588"/>
                  </a:lnTo>
                  <a:lnTo>
                    <a:pt x="377217" y="171967"/>
                  </a:lnTo>
                  <a:close/>
                  <a:moveTo>
                    <a:pt x="377217" y="238534"/>
                  </a:moveTo>
                  <a:lnTo>
                    <a:pt x="332839" y="238534"/>
                  </a:lnTo>
                  <a:lnTo>
                    <a:pt x="332839" y="194156"/>
                  </a:lnTo>
                  <a:lnTo>
                    <a:pt x="377217" y="194156"/>
                  </a:lnTo>
                  <a:lnTo>
                    <a:pt x="377217" y="238534"/>
                  </a:lnTo>
                  <a:close/>
                  <a:moveTo>
                    <a:pt x="310650" y="171967"/>
                  </a:moveTo>
                  <a:lnTo>
                    <a:pt x="266271" y="171967"/>
                  </a:lnTo>
                  <a:lnTo>
                    <a:pt x="266271" y="127588"/>
                  </a:lnTo>
                  <a:lnTo>
                    <a:pt x="310650" y="127588"/>
                  </a:lnTo>
                  <a:lnTo>
                    <a:pt x="310650" y="171967"/>
                  </a:lnTo>
                  <a:close/>
                  <a:moveTo>
                    <a:pt x="310650" y="238534"/>
                  </a:moveTo>
                  <a:lnTo>
                    <a:pt x="266271" y="238534"/>
                  </a:lnTo>
                  <a:lnTo>
                    <a:pt x="266271" y="194156"/>
                  </a:lnTo>
                  <a:lnTo>
                    <a:pt x="310650" y="194156"/>
                  </a:lnTo>
                  <a:lnTo>
                    <a:pt x="310650" y="238534"/>
                  </a:lnTo>
                  <a:close/>
                  <a:moveTo>
                    <a:pt x="238534" y="171967"/>
                  </a:moveTo>
                  <a:lnTo>
                    <a:pt x="160872" y="171967"/>
                  </a:lnTo>
                  <a:lnTo>
                    <a:pt x="160872" y="149777"/>
                  </a:lnTo>
                  <a:lnTo>
                    <a:pt x="238534" y="149777"/>
                  </a:lnTo>
                  <a:lnTo>
                    <a:pt x="238534" y="171967"/>
                  </a:lnTo>
                  <a:close/>
                  <a:moveTo>
                    <a:pt x="199703" y="66568"/>
                  </a:moveTo>
                  <a:cubicBezTo>
                    <a:pt x="209134" y="66568"/>
                    <a:pt x="216345" y="73779"/>
                    <a:pt x="216345" y="83210"/>
                  </a:cubicBezTo>
                  <a:cubicBezTo>
                    <a:pt x="216345" y="92640"/>
                    <a:pt x="209134" y="99852"/>
                    <a:pt x="199703" y="99852"/>
                  </a:cubicBezTo>
                  <a:cubicBezTo>
                    <a:pt x="190273" y="99852"/>
                    <a:pt x="183061" y="92640"/>
                    <a:pt x="183061" y="83210"/>
                  </a:cubicBezTo>
                  <a:cubicBezTo>
                    <a:pt x="183061" y="73779"/>
                    <a:pt x="190273" y="66568"/>
                    <a:pt x="199703" y="66568"/>
                  </a:cubicBezTo>
                  <a:close/>
                  <a:moveTo>
                    <a:pt x="133136" y="171967"/>
                  </a:moveTo>
                  <a:lnTo>
                    <a:pt x="88757" y="171967"/>
                  </a:lnTo>
                  <a:lnTo>
                    <a:pt x="88757" y="127588"/>
                  </a:lnTo>
                  <a:lnTo>
                    <a:pt x="133136" y="127588"/>
                  </a:lnTo>
                  <a:lnTo>
                    <a:pt x="133136" y="171967"/>
                  </a:lnTo>
                  <a:close/>
                  <a:moveTo>
                    <a:pt x="133136" y="238534"/>
                  </a:moveTo>
                  <a:lnTo>
                    <a:pt x="88757" y="238534"/>
                  </a:lnTo>
                  <a:lnTo>
                    <a:pt x="88757" y="194156"/>
                  </a:lnTo>
                  <a:lnTo>
                    <a:pt x="133136" y="194156"/>
                  </a:lnTo>
                  <a:lnTo>
                    <a:pt x="133136" y="238534"/>
                  </a:lnTo>
                  <a:close/>
                  <a:moveTo>
                    <a:pt x="66568" y="171967"/>
                  </a:moveTo>
                  <a:lnTo>
                    <a:pt x="22189" y="171967"/>
                  </a:lnTo>
                  <a:lnTo>
                    <a:pt x="22189" y="127588"/>
                  </a:lnTo>
                  <a:lnTo>
                    <a:pt x="66568" y="127588"/>
                  </a:lnTo>
                  <a:lnTo>
                    <a:pt x="66568" y="171967"/>
                  </a:lnTo>
                  <a:close/>
                  <a:moveTo>
                    <a:pt x="66568" y="238534"/>
                  </a:moveTo>
                  <a:lnTo>
                    <a:pt x="22189" y="238534"/>
                  </a:lnTo>
                  <a:lnTo>
                    <a:pt x="22189" y="194156"/>
                  </a:lnTo>
                  <a:lnTo>
                    <a:pt x="66568" y="194156"/>
                  </a:lnTo>
                  <a:lnTo>
                    <a:pt x="66568" y="238534"/>
                  </a:lnTo>
                  <a:close/>
                  <a:moveTo>
                    <a:pt x="266271" y="99852"/>
                  </a:moveTo>
                  <a:lnTo>
                    <a:pt x="266271" y="66568"/>
                  </a:lnTo>
                  <a:lnTo>
                    <a:pt x="199703" y="0"/>
                  </a:lnTo>
                  <a:lnTo>
                    <a:pt x="133136" y="66568"/>
                  </a:lnTo>
                  <a:lnTo>
                    <a:pt x="133136" y="99852"/>
                  </a:lnTo>
                  <a:lnTo>
                    <a:pt x="0" y="99852"/>
                  </a:lnTo>
                  <a:lnTo>
                    <a:pt x="0" y="288460"/>
                  </a:lnTo>
                  <a:lnTo>
                    <a:pt x="160872" y="288460"/>
                  </a:lnTo>
                  <a:lnTo>
                    <a:pt x="160872" y="227440"/>
                  </a:lnTo>
                  <a:cubicBezTo>
                    <a:pt x="160872" y="211907"/>
                    <a:pt x="171967" y="194156"/>
                    <a:pt x="199703" y="194156"/>
                  </a:cubicBezTo>
                  <a:cubicBezTo>
                    <a:pt x="227440" y="194156"/>
                    <a:pt x="238534" y="211907"/>
                    <a:pt x="238534" y="227440"/>
                  </a:cubicBezTo>
                  <a:lnTo>
                    <a:pt x="238534" y="288460"/>
                  </a:lnTo>
                  <a:lnTo>
                    <a:pt x="399407" y="288460"/>
                  </a:lnTo>
                  <a:lnTo>
                    <a:pt x="399407" y="99852"/>
                  </a:lnTo>
                  <a:lnTo>
                    <a:pt x="266271" y="99852"/>
                  </a:lnTo>
                  <a:close/>
                </a:path>
              </a:pathLst>
            </a:custGeom>
            <a:grpFill/>
            <a:ln w="5457" cap="flat">
              <a:noFill/>
              <a:prstDash val="solid"/>
              <a:miter/>
            </a:ln>
          </p:spPr>
          <p:txBody>
            <a:bodyPr rtlCol="0" anchor="ctr"/>
            <a:lstStyle/>
            <a:p>
              <a:endParaRPr lang="zh-CN" altLang="en-US">
                <a:cs typeface="+mn-ea"/>
                <a:sym typeface="+mn-lt"/>
              </a:endParaRPr>
            </a:p>
          </p:txBody>
        </p:sp>
      </p:grpSp>
      <p:sp>
        <p:nvSpPr>
          <p:cNvPr id="111" name="图形 81" descr="标尺">
            <a:extLst>
              <a:ext uri="{FF2B5EF4-FFF2-40B4-BE49-F238E27FC236}">
                <a16:creationId xmlns:a16="http://schemas.microsoft.com/office/drawing/2014/main" id="{C72A01D8-9D22-4A9B-A82B-D84B0545F9A0}"/>
              </a:ext>
            </a:extLst>
          </p:cNvPr>
          <p:cNvSpPr/>
          <p:nvPr/>
        </p:nvSpPr>
        <p:spPr>
          <a:xfrm>
            <a:off x="4874479" y="4302770"/>
            <a:ext cx="497593" cy="498148"/>
          </a:xfrm>
          <a:custGeom>
            <a:avLst/>
            <a:gdLst>
              <a:gd name="connsiteX0" fmla="*/ 384429 w 497593"/>
              <a:gd name="connsiteY0" fmla="*/ 0 h 498148"/>
              <a:gd name="connsiteX1" fmla="*/ 0 w 497593"/>
              <a:gd name="connsiteY1" fmla="*/ 384429 h 498148"/>
              <a:gd name="connsiteX2" fmla="*/ 113720 w 497593"/>
              <a:gd name="connsiteY2" fmla="*/ 498149 h 498148"/>
              <a:gd name="connsiteX3" fmla="*/ 497594 w 497593"/>
              <a:gd name="connsiteY3" fmla="*/ 114275 h 498148"/>
              <a:gd name="connsiteX4" fmla="*/ 384429 w 497593"/>
              <a:gd name="connsiteY4" fmla="*/ 0 h 498148"/>
              <a:gd name="connsiteX5" fmla="*/ 392195 w 497593"/>
              <a:gd name="connsiteY5" fmla="*/ 172521 h 498148"/>
              <a:gd name="connsiteX6" fmla="*/ 348926 w 497593"/>
              <a:gd name="connsiteY6" fmla="*/ 215790 h 498148"/>
              <a:gd name="connsiteX7" fmla="*/ 314533 w 497593"/>
              <a:gd name="connsiteY7" fmla="*/ 181397 h 498148"/>
              <a:gd name="connsiteX8" fmla="*/ 299000 w 497593"/>
              <a:gd name="connsiteY8" fmla="*/ 196930 h 498148"/>
              <a:gd name="connsiteX9" fmla="*/ 333394 w 497593"/>
              <a:gd name="connsiteY9" fmla="*/ 231323 h 498148"/>
              <a:gd name="connsiteX10" fmla="*/ 290124 w 497593"/>
              <a:gd name="connsiteY10" fmla="*/ 274592 h 498148"/>
              <a:gd name="connsiteX11" fmla="*/ 255731 w 497593"/>
              <a:gd name="connsiteY11" fmla="*/ 240199 h 498148"/>
              <a:gd name="connsiteX12" fmla="*/ 240199 w 497593"/>
              <a:gd name="connsiteY12" fmla="*/ 255731 h 498148"/>
              <a:gd name="connsiteX13" fmla="*/ 274592 w 497593"/>
              <a:gd name="connsiteY13" fmla="*/ 290124 h 498148"/>
              <a:gd name="connsiteX14" fmla="*/ 231323 w 497593"/>
              <a:gd name="connsiteY14" fmla="*/ 333394 h 498148"/>
              <a:gd name="connsiteX15" fmla="*/ 196930 w 497593"/>
              <a:gd name="connsiteY15" fmla="*/ 299000 h 498148"/>
              <a:gd name="connsiteX16" fmla="*/ 181397 w 497593"/>
              <a:gd name="connsiteY16" fmla="*/ 314533 h 498148"/>
              <a:gd name="connsiteX17" fmla="*/ 215790 w 497593"/>
              <a:gd name="connsiteY17" fmla="*/ 348926 h 498148"/>
              <a:gd name="connsiteX18" fmla="*/ 172521 w 497593"/>
              <a:gd name="connsiteY18" fmla="*/ 392195 h 498148"/>
              <a:gd name="connsiteX19" fmla="*/ 138128 w 497593"/>
              <a:gd name="connsiteY19" fmla="*/ 357802 h 498148"/>
              <a:gd name="connsiteX20" fmla="*/ 122596 w 497593"/>
              <a:gd name="connsiteY20" fmla="*/ 373334 h 498148"/>
              <a:gd name="connsiteX21" fmla="*/ 156989 w 497593"/>
              <a:gd name="connsiteY21" fmla="*/ 407727 h 498148"/>
              <a:gd name="connsiteX22" fmla="*/ 114275 w 497593"/>
              <a:gd name="connsiteY22" fmla="*/ 450442 h 498148"/>
              <a:gd name="connsiteX23" fmla="*/ 47707 w 497593"/>
              <a:gd name="connsiteY23" fmla="*/ 383874 h 498148"/>
              <a:gd name="connsiteX24" fmla="*/ 384429 w 497593"/>
              <a:gd name="connsiteY24" fmla="*/ 47152 h 498148"/>
              <a:gd name="connsiteX25" fmla="*/ 450997 w 497593"/>
              <a:gd name="connsiteY25" fmla="*/ 113720 h 498148"/>
              <a:gd name="connsiteX26" fmla="*/ 408282 w 497593"/>
              <a:gd name="connsiteY26" fmla="*/ 156434 h 498148"/>
              <a:gd name="connsiteX27" fmla="*/ 373889 w 497593"/>
              <a:gd name="connsiteY27" fmla="*/ 122041 h 498148"/>
              <a:gd name="connsiteX28" fmla="*/ 357802 w 497593"/>
              <a:gd name="connsiteY28" fmla="*/ 138128 h 498148"/>
              <a:gd name="connsiteX29" fmla="*/ 392195 w 497593"/>
              <a:gd name="connsiteY29" fmla="*/ 172521 h 49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97593" h="498148">
                <a:moveTo>
                  <a:pt x="384429" y="0"/>
                </a:moveTo>
                <a:lnTo>
                  <a:pt x="0" y="384429"/>
                </a:lnTo>
                <a:lnTo>
                  <a:pt x="113720" y="498149"/>
                </a:lnTo>
                <a:lnTo>
                  <a:pt x="497594" y="114275"/>
                </a:lnTo>
                <a:lnTo>
                  <a:pt x="384429" y="0"/>
                </a:lnTo>
                <a:close/>
                <a:moveTo>
                  <a:pt x="392195" y="172521"/>
                </a:moveTo>
                <a:lnTo>
                  <a:pt x="348926" y="215790"/>
                </a:lnTo>
                <a:lnTo>
                  <a:pt x="314533" y="181397"/>
                </a:lnTo>
                <a:lnTo>
                  <a:pt x="299000" y="196930"/>
                </a:lnTo>
                <a:lnTo>
                  <a:pt x="333394" y="231323"/>
                </a:lnTo>
                <a:lnTo>
                  <a:pt x="290124" y="274592"/>
                </a:lnTo>
                <a:lnTo>
                  <a:pt x="255731" y="240199"/>
                </a:lnTo>
                <a:lnTo>
                  <a:pt x="240199" y="255731"/>
                </a:lnTo>
                <a:lnTo>
                  <a:pt x="274592" y="290124"/>
                </a:lnTo>
                <a:lnTo>
                  <a:pt x="231323" y="333394"/>
                </a:lnTo>
                <a:lnTo>
                  <a:pt x="196930" y="299000"/>
                </a:lnTo>
                <a:lnTo>
                  <a:pt x="181397" y="314533"/>
                </a:lnTo>
                <a:lnTo>
                  <a:pt x="215790" y="348926"/>
                </a:lnTo>
                <a:lnTo>
                  <a:pt x="172521" y="392195"/>
                </a:lnTo>
                <a:lnTo>
                  <a:pt x="138128" y="357802"/>
                </a:lnTo>
                <a:lnTo>
                  <a:pt x="122596" y="373334"/>
                </a:lnTo>
                <a:lnTo>
                  <a:pt x="156989" y="407727"/>
                </a:lnTo>
                <a:lnTo>
                  <a:pt x="114275" y="450442"/>
                </a:lnTo>
                <a:lnTo>
                  <a:pt x="47707" y="383874"/>
                </a:lnTo>
                <a:lnTo>
                  <a:pt x="384429" y="47152"/>
                </a:lnTo>
                <a:lnTo>
                  <a:pt x="450997" y="113720"/>
                </a:lnTo>
                <a:lnTo>
                  <a:pt x="408282" y="156434"/>
                </a:lnTo>
                <a:lnTo>
                  <a:pt x="373889" y="122041"/>
                </a:lnTo>
                <a:lnTo>
                  <a:pt x="357802" y="138128"/>
                </a:lnTo>
                <a:lnTo>
                  <a:pt x="392195" y="172521"/>
                </a:lnTo>
                <a:close/>
              </a:path>
            </a:pathLst>
          </a:custGeom>
          <a:solidFill>
            <a:schemeClr val="bg1"/>
          </a:solidFill>
          <a:ln w="5457" cap="flat">
            <a:noFill/>
            <a:prstDash val="solid"/>
            <a:miter/>
          </a:ln>
        </p:spPr>
        <p:txBody>
          <a:bodyPr rtlCol="0" anchor="ctr"/>
          <a:lstStyle/>
          <a:p>
            <a:endParaRPr lang="zh-CN" altLang="en-US">
              <a:cs typeface="+mn-ea"/>
              <a:sym typeface="+mn-lt"/>
            </a:endParaRPr>
          </a:p>
        </p:txBody>
      </p:sp>
      <p:grpSp>
        <p:nvGrpSpPr>
          <p:cNvPr id="112" name="组合 111">
            <a:extLst>
              <a:ext uri="{FF2B5EF4-FFF2-40B4-BE49-F238E27FC236}">
                <a16:creationId xmlns:a16="http://schemas.microsoft.com/office/drawing/2014/main" id="{E7D9CCA4-E745-4398-BA14-28FE7DB557E3}"/>
              </a:ext>
            </a:extLst>
          </p:cNvPr>
          <p:cNvGrpSpPr/>
          <p:nvPr/>
        </p:nvGrpSpPr>
        <p:grpSpPr>
          <a:xfrm>
            <a:off x="6528062" y="3353234"/>
            <a:ext cx="477068" cy="310649"/>
            <a:chOff x="9141278" y="1822379"/>
            <a:chExt cx="477068" cy="310649"/>
          </a:xfrm>
          <a:solidFill>
            <a:schemeClr val="bg1"/>
          </a:solidFill>
        </p:grpSpPr>
        <p:sp>
          <p:nvSpPr>
            <p:cNvPr id="113" name="任意多边形: 形状 112">
              <a:extLst>
                <a:ext uri="{FF2B5EF4-FFF2-40B4-BE49-F238E27FC236}">
                  <a16:creationId xmlns:a16="http://schemas.microsoft.com/office/drawing/2014/main" id="{B51EFD19-B506-44E9-A8DF-DDCA6818CB3F}"/>
                </a:ext>
              </a:extLst>
            </p:cNvPr>
            <p:cNvSpPr/>
            <p:nvPr/>
          </p:nvSpPr>
          <p:spPr>
            <a:xfrm>
              <a:off x="9585063" y="1951631"/>
              <a:ext cx="33283" cy="51590"/>
            </a:xfrm>
            <a:custGeom>
              <a:avLst/>
              <a:gdLst>
                <a:gd name="connsiteX0" fmla="*/ 0 w 33283"/>
                <a:gd name="connsiteY0" fmla="*/ 0 h 51590"/>
                <a:gd name="connsiteX1" fmla="*/ 33284 w 33283"/>
                <a:gd name="connsiteY1" fmla="*/ 0 h 51590"/>
                <a:gd name="connsiteX2" fmla="*/ 33284 w 33283"/>
                <a:gd name="connsiteY2" fmla="*/ 51590 h 51590"/>
                <a:gd name="connsiteX3" fmla="*/ 0 w 33283"/>
                <a:gd name="connsiteY3" fmla="*/ 51590 h 51590"/>
              </a:gdLst>
              <a:ahLst/>
              <a:cxnLst>
                <a:cxn ang="0">
                  <a:pos x="connsiteX0" y="connsiteY0"/>
                </a:cxn>
                <a:cxn ang="0">
                  <a:pos x="connsiteX1" y="connsiteY1"/>
                </a:cxn>
                <a:cxn ang="0">
                  <a:pos x="connsiteX2" y="connsiteY2"/>
                </a:cxn>
                <a:cxn ang="0">
                  <a:pos x="connsiteX3" y="connsiteY3"/>
                </a:cxn>
              </a:cxnLst>
              <a:rect l="l" t="t" r="r" b="b"/>
              <a:pathLst>
                <a:path w="33283" h="51590">
                  <a:moveTo>
                    <a:pt x="0" y="0"/>
                  </a:moveTo>
                  <a:lnTo>
                    <a:pt x="33284" y="0"/>
                  </a:lnTo>
                  <a:lnTo>
                    <a:pt x="33284" y="51590"/>
                  </a:lnTo>
                  <a:lnTo>
                    <a:pt x="0" y="51590"/>
                  </a:lnTo>
                  <a:close/>
                </a:path>
              </a:pathLst>
            </a:custGeom>
            <a:grpFill/>
            <a:ln w="5457" cap="flat">
              <a:noFill/>
              <a:prstDash val="solid"/>
              <a:miter/>
            </a:ln>
          </p:spPr>
          <p:txBody>
            <a:bodyPr rtlCol="0" anchor="ctr"/>
            <a:lstStyle/>
            <a:p>
              <a:endParaRPr lang="zh-CN" altLang="en-US">
                <a:cs typeface="+mn-ea"/>
                <a:sym typeface="+mn-lt"/>
              </a:endParaRPr>
            </a:p>
          </p:txBody>
        </p:sp>
        <p:sp>
          <p:nvSpPr>
            <p:cNvPr id="114" name="任意多边形: 形状 113">
              <a:extLst>
                <a:ext uri="{FF2B5EF4-FFF2-40B4-BE49-F238E27FC236}">
                  <a16:creationId xmlns:a16="http://schemas.microsoft.com/office/drawing/2014/main" id="{B4FA7E3F-B20A-4175-B0FB-7C5A10702491}"/>
                </a:ext>
              </a:extLst>
            </p:cNvPr>
            <p:cNvSpPr/>
            <p:nvPr/>
          </p:nvSpPr>
          <p:spPr>
            <a:xfrm>
              <a:off x="9474117" y="1951631"/>
              <a:ext cx="33283" cy="51590"/>
            </a:xfrm>
            <a:custGeom>
              <a:avLst/>
              <a:gdLst>
                <a:gd name="connsiteX0" fmla="*/ 0 w 33283"/>
                <a:gd name="connsiteY0" fmla="*/ 0 h 51590"/>
                <a:gd name="connsiteX1" fmla="*/ 33284 w 33283"/>
                <a:gd name="connsiteY1" fmla="*/ 0 h 51590"/>
                <a:gd name="connsiteX2" fmla="*/ 33284 w 33283"/>
                <a:gd name="connsiteY2" fmla="*/ 51590 h 51590"/>
                <a:gd name="connsiteX3" fmla="*/ 0 w 33283"/>
                <a:gd name="connsiteY3" fmla="*/ 51590 h 51590"/>
              </a:gdLst>
              <a:ahLst/>
              <a:cxnLst>
                <a:cxn ang="0">
                  <a:pos x="connsiteX0" y="connsiteY0"/>
                </a:cxn>
                <a:cxn ang="0">
                  <a:pos x="connsiteX1" y="connsiteY1"/>
                </a:cxn>
                <a:cxn ang="0">
                  <a:pos x="connsiteX2" y="connsiteY2"/>
                </a:cxn>
                <a:cxn ang="0">
                  <a:pos x="connsiteX3" y="connsiteY3"/>
                </a:cxn>
              </a:cxnLst>
              <a:rect l="l" t="t" r="r" b="b"/>
              <a:pathLst>
                <a:path w="33283" h="51590">
                  <a:moveTo>
                    <a:pt x="0" y="0"/>
                  </a:moveTo>
                  <a:lnTo>
                    <a:pt x="33284" y="0"/>
                  </a:lnTo>
                  <a:lnTo>
                    <a:pt x="33284" y="51590"/>
                  </a:lnTo>
                  <a:lnTo>
                    <a:pt x="0" y="51590"/>
                  </a:lnTo>
                  <a:close/>
                </a:path>
              </a:pathLst>
            </a:custGeom>
            <a:grpFill/>
            <a:ln w="5457" cap="flat">
              <a:noFill/>
              <a:prstDash val="solid"/>
              <a:miter/>
            </a:ln>
          </p:spPr>
          <p:txBody>
            <a:bodyPr rtlCol="0" anchor="ctr"/>
            <a:lstStyle/>
            <a:p>
              <a:endParaRPr lang="zh-CN" altLang="en-US">
                <a:cs typeface="+mn-ea"/>
                <a:sym typeface="+mn-lt"/>
              </a:endParaRPr>
            </a:p>
          </p:txBody>
        </p:sp>
        <p:sp>
          <p:nvSpPr>
            <p:cNvPr id="115" name="任意多边形: 形状 114">
              <a:extLst>
                <a:ext uri="{FF2B5EF4-FFF2-40B4-BE49-F238E27FC236}">
                  <a16:creationId xmlns:a16="http://schemas.microsoft.com/office/drawing/2014/main" id="{C2939D21-4EEC-40EE-80AB-08A6582C4D8B}"/>
                </a:ext>
              </a:extLst>
            </p:cNvPr>
            <p:cNvSpPr/>
            <p:nvPr/>
          </p:nvSpPr>
          <p:spPr>
            <a:xfrm>
              <a:off x="9141278" y="1951631"/>
              <a:ext cx="33283" cy="51590"/>
            </a:xfrm>
            <a:custGeom>
              <a:avLst/>
              <a:gdLst>
                <a:gd name="connsiteX0" fmla="*/ 0 w 33283"/>
                <a:gd name="connsiteY0" fmla="*/ 0 h 51590"/>
                <a:gd name="connsiteX1" fmla="*/ 33284 w 33283"/>
                <a:gd name="connsiteY1" fmla="*/ 0 h 51590"/>
                <a:gd name="connsiteX2" fmla="*/ 33284 w 33283"/>
                <a:gd name="connsiteY2" fmla="*/ 51590 h 51590"/>
                <a:gd name="connsiteX3" fmla="*/ 0 w 33283"/>
                <a:gd name="connsiteY3" fmla="*/ 51590 h 51590"/>
              </a:gdLst>
              <a:ahLst/>
              <a:cxnLst>
                <a:cxn ang="0">
                  <a:pos x="connsiteX0" y="connsiteY0"/>
                </a:cxn>
                <a:cxn ang="0">
                  <a:pos x="connsiteX1" y="connsiteY1"/>
                </a:cxn>
                <a:cxn ang="0">
                  <a:pos x="connsiteX2" y="connsiteY2"/>
                </a:cxn>
                <a:cxn ang="0">
                  <a:pos x="connsiteX3" y="connsiteY3"/>
                </a:cxn>
              </a:cxnLst>
              <a:rect l="l" t="t" r="r" b="b"/>
              <a:pathLst>
                <a:path w="33283" h="51590">
                  <a:moveTo>
                    <a:pt x="0" y="0"/>
                  </a:moveTo>
                  <a:lnTo>
                    <a:pt x="33284" y="0"/>
                  </a:lnTo>
                  <a:lnTo>
                    <a:pt x="33284" y="51590"/>
                  </a:lnTo>
                  <a:lnTo>
                    <a:pt x="0" y="51590"/>
                  </a:lnTo>
                  <a:close/>
                </a:path>
              </a:pathLst>
            </a:custGeom>
            <a:grpFill/>
            <a:ln w="5457" cap="flat">
              <a:noFill/>
              <a:prstDash val="solid"/>
              <a:miter/>
            </a:ln>
          </p:spPr>
          <p:txBody>
            <a:bodyPr rtlCol="0" anchor="ctr"/>
            <a:lstStyle/>
            <a:p>
              <a:endParaRPr lang="zh-CN" altLang="en-US">
                <a:cs typeface="+mn-ea"/>
                <a:sym typeface="+mn-lt"/>
              </a:endParaRPr>
            </a:p>
          </p:txBody>
        </p:sp>
        <p:sp>
          <p:nvSpPr>
            <p:cNvPr id="116" name="任意多边形: 形状 115">
              <a:extLst>
                <a:ext uri="{FF2B5EF4-FFF2-40B4-BE49-F238E27FC236}">
                  <a16:creationId xmlns:a16="http://schemas.microsoft.com/office/drawing/2014/main" id="{ED5AB37F-BCB4-4265-A158-BB4BEF3B1F58}"/>
                </a:ext>
              </a:extLst>
            </p:cNvPr>
            <p:cNvSpPr/>
            <p:nvPr/>
          </p:nvSpPr>
          <p:spPr>
            <a:xfrm>
              <a:off x="9529590" y="1926113"/>
              <a:ext cx="33283" cy="103734"/>
            </a:xfrm>
            <a:custGeom>
              <a:avLst/>
              <a:gdLst>
                <a:gd name="connsiteX0" fmla="*/ 0 w 33283"/>
                <a:gd name="connsiteY0" fmla="*/ 0 h 103734"/>
                <a:gd name="connsiteX1" fmla="*/ 33284 w 33283"/>
                <a:gd name="connsiteY1" fmla="*/ 0 h 103734"/>
                <a:gd name="connsiteX2" fmla="*/ 33284 w 33283"/>
                <a:gd name="connsiteY2" fmla="*/ 103735 h 103734"/>
                <a:gd name="connsiteX3" fmla="*/ 0 w 33283"/>
                <a:gd name="connsiteY3" fmla="*/ 103735 h 103734"/>
              </a:gdLst>
              <a:ahLst/>
              <a:cxnLst>
                <a:cxn ang="0">
                  <a:pos x="connsiteX0" y="connsiteY0"/>
                </a:cxn>
                <a:cxn ang="0">
                  <a:pos x="connsiteX1" y="connsiteY1"/>
                </a:cxn>
                <a:cxn ang="0">
                  <a:pos x="connsiteX2" y="connsiteY2"/>
                </a:cxn>
                <a:cxn ang="0">
                  <a:pos x="connsiteX3" y="connsiteY3"/>
                </a:cxn>
              </a:cxnLst>
              <a:rect l="l" t="t" r="r" b="b"/>
              <a:pathLst>
                <a:path w="33283" h="103734">
                  <a:moveTo>
                    <a:pt x="0" y="0"/>
                  </a:moveTo>
                  <a:lnTo>
                    <a:pt x="33284" y="0"/>
                  </a:lnTo>
                  <a:lnTo>
                    <a:pt x="33284" y="103735"/>
                  </a:lnTo>
                  <a:lnTo>
                    <a:pt x="0" y="103735"/>
                  </a:lnTo>
                  <a:close/>
                </a:path>
              </a:pathLst>
            </a:custGeom>
            <a:grpFill/>
            <a:ln w="5457" cap="flat">
              <a:noFill/>
              <a:prstDash val="solid"/>
              <a:miter/>
            </a:ln>
          </p:spPr>
          <p:txBody>
            <a:bodyPr rtlCol="0" anchor="ctr"/>
            <a:lstStyle/>
            <a:p>
              <a:endParaRPr lang="zh-CN" altLang="en-US">
                <a:cs typeface="+mn-ea"/>
                <a:sym typeface="+mn-lt"/>
              </a:endParaRPr>
            </a:p>
          </p:txBody>
        </p:sp>
        <p:sp>
          <p:nvSpPr>
            <p:cNvPr id="117" name="任意多边形: 形状 116">
              <a:extLst>
                <a:ext uri="{FF2B5EF4-FFF2-40B4-BE49-F238E27FC236}">
                  <a16:creationId xmlns:a16="http://schemas.microsoft.com/office/drawing/2014/main" id="{4F2E4D9D-9C63-48C2-BAD2-BF01410355B8}"/>
                </a:ext>
              </a:extLst>
            </p:cNvPr>
            <p:cNvSpPr/>
            <p:nvPr/>
          </p:nvSpPr>
          <p:spPr>
            <a:xfrm>
              <a:off x="9418644" y="1926113"/>
              <a:ext cx="33283" cy="103734"/>
            </a:xfrm>
            <a:custGeom>
              <a:avLst/>
              <a:gdLst>
                <a:gd name="connsiteX0" fmla="*/ 0 w 33283"/>
                <a:gd name="connsiteY0" fmla="*/ 0 h 103734"/>
                <a:gd name="connsiteX1" fmla="*/ 33284 w 33283"/>
                <a:gd name="connsiteY1" fmla="*/ 0 h 103734"/>
                <a:gd name="connsiteX2" fmla="*/ 33284 w 33283"/>
                <a:gd name="connsiteY2" fmla="*/ 103735 h 103734"/>
                <a:gd name="connsiteX3" fmla="*/ 0 w 33283"/>
                <a:gd name="connsiteY3" fmla="*/ 103735 h 103734"/>
              </a:gdLst>
              <a:ahLst/>
              <a:cxnLst>
                <a:cxn ang="0">
                  <a:pos x="connsiteX0" y="connsiteY0"/>
                </a:cxn>
                <a:cxn ang="0">
                  <a:pos x="connsiteX1" y="connsiteY1"/>
                </a:cxn>
                <a:cxn ang="0">
                  <a:pos x="connsiteX2" y="connsiteY2"/>
                </a:cxn>
                <a:cxn ang="0">
                  <a:pos x="connsiteX3" y="connsiteY3"/>
                </a:cxn>
              </a:cxnLst>
              <a:rect l="l" t="t" r="r" b="b"/>
              <a:pathLst>
                <a:path w="33283" h="103734">
                  <a:moveTo>
                    <a:pt x="0" y="0"/>
                  </a:moveTo>
                  <a:lnTo>
                    <a:pt x="33284" y="0"/>
                  </a:lnTo>
                  <a:lnTo>
                    <a:pt x="33284" y="103735"/>
                  </a:lnTo>
                  <a:lnTo>
                    <a:pt x="0" y="103735"/>
                  </a:lnTo>
                  <a:close/>
                </a:path>
              </a:pathLst>
            </a:custGeom>
            <a:grpFill/>
            <a:ln w="5457" cap="flat">
              <a:noFill/>
              <a:prstDash val="solid"/>
              <a:miter/>
            </a:ln>
          </p:spPr>
          <p:txBody>
            <a:bodyPr rtlCol="0" anchor="ctr"/>
            <a:lstStyle/>
            <a:p>
              <a:endParaRPr lang="zh-CN" altLang="en-US">
                <a:cs typeface="+mn-ea"/>
                <a:sym typeface="+mn-lt"/>
              </a:endParaRPr>
            </a:p>
          </p:txBody>
        </p:sp>
        <p:sp>
          <p:nvSpPr>
            <p:cNvPr id="118" name="任意多边形: 形状 117">
              <a:extLst>
                <a:ext uri="{FF2B5EF4-FFF2-40B4-BE49-F238E27FC236}">
                  <a16:creationId xmlns:a16="http://schemas.microsoft.com/office/drawing/2014/main" id="{B3828405-000A-4D58-BA5C-895F6EF68E06}"/>
                </a:ext>
              </a:extLst>
            </p:cNvPr>
            <p:cNvSpPr/>
            <p:nvPr/>
          </p:nvSpPr>
          <p:spPr>
            <a:xfrm>
              <a:off x="9196751" y="1926113"/>
              <a:ext cx="33283" cy="103734"/>
            </a:xfrm>
            <a:custGeom>
              <a:avLst/>
              <a:gdLst>
                <a:gd name="connsiteX0" fmla="*/ 0 w 33283"/>
                <a:gd name="connsiteY0" fmla="*/ 0 h 103734"/>
                <a:gd name="connsiteX1" fmla="*/ 33284 w 33283"/>
                <a:gd name="connsiteY1" fmla="*/ 0 h 103734"/>
                <a:gd name="connsiteX2" fmla="*/ 33284 w 33283"/>
                <a:gd name="connsiteY2" fmla="*/ 103735 h 103734"/>
                <a:gd name="connsiteX3" fmla="*/ 0 w 33283"/>
                <a:gd name="connsiteY3" fmla="*/ 103735 h 103734"/>
              </a:gdLst>
              <a:ahLst/>
              <a:cxnLst>
                <a:cxn ang="0">
                  <a:pos x="connsiteX0" y="connsiteY0"/>
                </a:cxn>
                <a:cxn ang="0">
                  <a:pos x="connsiteX1" y="connsiteY1"/>
                </a:cxn>
                <a:cxn ang="0">
                  <a:pos x="connsiteX2" y="connsiteY2"/>
                </a:cxn>
                <a:cxn ang="0">
                  <a:pos x="connsiteX3" y="connsiteY3"/>
                </a:cxn>
              </a:cxnLst>
              <a:rect l="l" t="t" r="r" b="b"/>
              <a:pathLst>
                <a:path w="33283" h="103734">
                  <a:moveTo>
                    <a:pt x="0" y="0"/>
                  </a:moveTo>
                  <a:lnTo>
                    <a:pt x="33284" y="0"/>
                  </a:lnTo>
                  <a:lnTo>
                    <a:pt x="33284" y="103735"/>
                  </a:lnTo>
                  <a:lnTo>
                    <a:pt x="0" y="103735"/>
                  </a:lnTo>
                  <a:close/>
                </a:path>
              </a:pathLst>
            </a:custGeom>
            <a:grpFill/>
            <a:ln w="5457" cap="flat">
              <a:noFill/>
              <a:prstDash val="solid"/>
              <a:miter/>
            </a:ln>
          </p:spPr>
          <p:txBody>
            <a:bodyPr rtlCol="0" anchor="ctr"/>
            <a:lstStyle/>
            <a:p>
              <a:endParaRPr lang="zh-CN" altLang="en-US">
                <a:cs typeface="+mn-ea"/>
                <a:sym typeface="+mn-lt"/>
              </a:endParaRPr>
            </a:p>
          </p:txBody>
        </p:sp>
        <p:sp>
          <p:nvSpPr>
            <p:cNvPr id="119" name="任意多边形: 形状 118">
              <a:extLst>
                <a:ext uri="{FF2B5EF4-FFF2-40B4-BE49-F238E27FC236}">
                  <a16:creationId xmlns:a16="http://schemas.microsoft.com/office/drawing/2014/main" id="{B5456E05-C438-48A7-97E4-AA32A2F1B700}"/>
                </a:ext>
              </a:extLst>
            </p:cNvPr>
            <p:cNvSpPr/>
            <p:nvPr/>
          </p:nvSpPr>
          <p:spPr>
            <a:xfrm>
              <a:off x="9363171" y="1900041"/>
              <a:ext cx="33283" cy="155324"/>
            </a:xfrm>
            <a:custGeom>
              <a:avLst/>
              <a:gdLst>
                <a:gd name="connsiteX0" fmla="*/ 0 w 33283"/>
                <a:gd name="connsiteY0" fmla="*/ 0 h 155324"/>
                <a:gd name="connsiteX1" fmla="*/ 33284 w 33283"/>
                <a:gd name="connsiteY1" fmla="*/ 0 h 155324"/>
                <a:gd name="connsiteX2" fmla="*/ 33284 w 33283"/>
                <a:gd name="connsiteY2" fmla="*/ 155325 h 155324"/>
                <a:gd name="connsiteX3" fmla="*/ 0 w 33283"/>
                <a:gd name="connsiteY3" fmla="*/ 155325 h 155324"/>
              </a:gdLst>
              <a:ahLst/>
              <a:cxnLst>
                <a:cxn ang="0">
                  <a:pos x="connsiteX0" y="connsiteY0"/>
                </a:cxn>
                <a:cxn ang="0">
                  <a:pos x="connsiteX1" y="connsiteY1"/>
                </a:cxn>
                <a:cxn ang="0">
                  <a:pos x="connsiteX2" y="connsiteY2"/>
                </a:cxn>
                <a:cxn ang="0">
                  <a:pos x="connsiteX3" y="connsiteY3"/>
                </a:cxn>
              </a:cxnLst>
              <a:rect l="l" t="t" r="r" b="b"/>
              <a:pathLst>
                <a:path w="33283" h="155324">
                  <a:moveTo>
                    <a:pt x="0" y="0"/>
                  </a:moveTo>
                  <a:lnTo>
                    <a:pt x="33284" y="0"/>
                  </a:lnTo>
                  <a:lnTo>
                    <a:pt x="33284" y="155325"/>
                  </a:lnTo>
                  <a:lnTo>
                    <a:pt x="0" y="155325"/>
                  </a:lnTo>
                  <a:close/>
                </a:path>
              </a:pathLst>
            </a:custGeom>
            <a:grpFill/>
            <a:ln w="5457" cap="flat">
              <a:noFill/>
              <a:prstDash val="solid"/>
              <a:miter/>
            </a:ln>
          </p:spPr>
          <p:txBody>
            <a:bodyPr rtlCol="0" anchor="ctr"/>
            <a:lstStyle/>
            <a:p>
              <a:endParaRPr lang="zh-CN" altLang="en-US">
                <a:cs typeface="+mn-ea"/>
                <a:sym typeface="+mn-lt"/>
              </a:endParaRPr>
            </a:p>
          </p:txBody>
        </p:sp>
        <p:sp>
          <p:nvSpPr>
            <p:cNvPr id="120" name="任意多边形: 形状 119">
              <a:extLst>
                <a:ext uri="{FF2B5EF4-FFF2-40B4-BE49-F238E27FC236}">
                  <a16:creationId xmlns:a16="http://schemas.microsoft.com/office/drawing/2014/main" id="{B5364B1D-6415-4B35-B0A2-4A97C0543F54}"/>
                </a:ext>
              </a:extLst>
            </p:cNvPr>
            <p:cNvSpPr/>
            <p:nvPr/>
          </p:nvSpPr>
          <p:spPr>
            <a:xfrm>
              <a:off x="9252224" y="1873969"/>
              <a:ext cx="33283" cy="206914"/>
            </a:xfrm>
            <a:custGeom>
              <a:avLst/>
              <a:gdLst>
                <a:gd name="connsiteX0" fmla="*/ 0 w 33283"/>
                <a:gd name="connsiteY0" fmla="*/ 0 h 206914"/>
                <a:gd name="connsiteX1" fmla="*/ 33284 w 33283"/>
                <a:gd name="connsiteY1" fmla="*/ 0 h 206914"/>
                <a:gd name="connsiteX2" fmla="*/ 33284 w 33283"/>
                <a:gd name="connsiteY2" fmla="*/ 206915 h 206914"/>
                <a:gd name="connsiteX3" fmla="*/ 0 w 33283"/>
                <a:gd name="connsiteY3" fmla="*/ 206915 h 206914"/>
              </a:gdLst>
              <a:ahLst/>
              <a:cxnLst>
                <a:cxn ang="0">
                  <a:pos x="connsiteX0" y="connsiteY0"/>
                </a:cxn>
                <a:cxn ang="0">
                  <a:pos x="connsiteX1" y="connsiteY1"/>
                </a:cxn>
                <a:cxn ang="0">
                  <a:pos x="connsiteX2" y="connsiteY2"/>
                </a:cxn>
                <a:cxn ang="0">
                  <a:pos x="connsiteX3" y="connsiteY3"/>
                </a:cxn>
              </a:cxnLst>
              <a:rect l="l" t="t" r="r" b="b"/>
              <a:pathLst>
                <a:path w="33283" h="206914">
                  <a:moveTo>
                    <a:pt x="0" y="0"/>
                  </a:moveTo>
                  <a:lnTo>
                    <a:pt x="33284" y="0"/>
                  </a:lnTo>
                  <a:lnTo>
                    <a:pt x="33284" y="206915"/>
                  </a:lnTo>
                  <a:lnTo>
                    <a:pt x="0" y="206915"/>
                  </a:lnTo>
                  <a:close/>
                </a:path>
              </a:pathLst>
            </a:custGeom>
            <a:grpFill/>
            <a:ln w="5457" cap="flat">
              <a:noFill/>
              <a:prstDash val="solid"/>
              <a:miter/>
            </a:ln>
          </p:spPr>
          <p:txBody>
            <a:bodyPr rtlCol="0" anchor="ctr"/>
            <a:lstStyle/>
            <a:p>
              <a:endParaRPr lang="zh-CN" altLang="en-US">
                <a:cs typeface="+mn-ea"/>
                <a:sym typeface="+mn-lt"/>
              </a:endParaRPr>
            </a:p>
          </p:txBody>
        </p:sp>
        <p:sp>
          <p:nvSpPr>
            <p:cNvPr id="121" name="任意多边形: 形状 120">
              <a:extLst>
                <a:ext uri="{FF2B5EF4-FFF2-40B4-BE49-F238E27FC236}">
                  <a16:creationId xmlns:a16="http://schemas.microsoft.com/office/drawing/2014/main" id="{5CD7FA79-656E-4ADE-84A0-708C48AFC158}"/>
                </a:ext>
              </a:extLst>
            </p:cNvPr>
            <p:cNvSpPr/>
            <p:nvPr/>
          </p:nvSpPr>
          <p:spPr>
            <a:xfrm>
              <a:off x="9307697" y="1822379"/>
              <a:ext cx="33283" cy="310649"/>
            </a:xfrm>
            <a:custGeom>
              <a:avLst/>
              <a:gdLst>
                <a:gd name="connsiteX0" fmla="*/ 0 w 33283"/>
                <a:gd name="connsiteY0" fmla="*/ 0 h 310649"/>
                <a:gd name="connsiteX1" fmla="*/ 33284 w 33283"/>
                <a:gd name="connsiteY1" fmla="*/ 0 h 310649"/>
                <a:gd name="connsiteX2" fmla="*/ 33284 w 33283"/>
                <a:gd name="connsiteY2" fmla="*/ 310650 h 310649"/>
                <a:gd name="connsiteX3" fmla="*/ 0 w 33283"/>
                <a:gd name="connsiteY3" fmla="*/ 310650 h 310649"/>
              </a:gdLst>
              <a:ahLst/>
              <a:cxnLst>
                <a:cxn ang="0">
                  <a:pos x="connsiteX0" y="connsiteY0"/>
                </a:cxn>
                <a:cxn ang="0">
                  <a:pos x="connsiteX1" y="connsiteY1"/>
                </a:cxn>
                <a:cxn ang="0">
                  <a:pos x="connsiteX2" y="connsiteY2"/>
                </a:cxn>
                <a:cxn ang="0">
                  <a:pos x="connsiteX3" y="connsiteY3"/>
                </a:cxn>
              </a:cxnLst>
              <a:rect l="l" t="t" r="r" b="b"/>
              <a:pathLst>
                <a:path w="33283" h="310649">
                  <a:moveTo>
                    <a:pt x="0" y="0"/>
                  </a:moveTo>
                  <a:lnTo>
                    <a:pt x="33284" y="0"/>
                  </a:lnTo>
                  <a:lnTo>
                    <a:pt x="33284" y="310650"/>
                  </a:lnTo>
                  <a:lnTo>
                    <a:pt x="0" y="310650"/>
                  </a:lnTo>
                  <a:close/>
                </a:path>
              </a:pathLst>
            </a:custGeom>
            <a:grpFill/>
            <a:ln w="5457" cap="flat">
              <a:noFill/>
              <a:prstDash val="solid"/>
              <a:miter/>
            </a:ln>
          </p:spPr>
          <p:txBody>
            <a:bodyPr rtlCol="0" anchor="ctr"/>
            <a:lstStyle/>
            <a:p>
              <a:endParaRPr lang="zh-CN" altLang="en-US">
                <a:cs typeface="+mn-ea"/>
                <a:sym typeface="+mn-lt"/>
              </a:endParaRPr>
            </a:p>
          </p:txBody>
        </p:sp>
      </p:grpSp>
    </p:spTree>
    <p:extLst>
      <p:ext uri="{BB962C8B-B14F-4D97-AF65-F5344CB8AC3E}">
        <p14:creationId xmlns:p14="http://schemas.microsoft.com/office/powerpoint/2010/main" val="306163493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89AED28C-E44B-40B9-A3A1-AF0DF7AB75A9}"/>
              </a:ext>
            </a:extLst>
          </p:cNvPr>
          <p:cNvGrpSpPr/>
          <p:nvPr/>
        </p:nvGrpSpPr>
        <p:grpSpPr>
          <a:xfrm>
            <a:off x="606097" y="1467285"/>
            <a:ext cx="3374081" cy="1209247"/>
            <a:chOff x="3227136" y="4142108"/>
            <a:chExt cx="3374081" cy="1209247"/>
          </a:xfrm>
        </p:grpSpPr>
        <p:sp>
          <p:nvSpPr>
            <p:cNvPr id="9" name="文本框 8">
              <a:extLst>
                <a:ext uri="{FF2B5EF4-FFF2-40B4-BE49-F238E27FC236}">
                  <a16:creationId xmlns:a16="http://schemas.microsoft.com/office/drawing/2014/main" id="{F9CBCFDC-AEB4-4CDF-AC04-AF44FF93BDBA}"/>
                </a:ext>
              </a:extLst>
            </p:cNvPr>
            <p:cNvSpPr txBox="1"/>
            <p:nvPr/>
          </p:nvSpPr>
          <p:spPr>
            <a:xfrm>
              <a:off x="3227137" y="5166689"/>
              <a:ext cx="3374080" cy="184666"/>
            </a:xfrm>
            <a:prstGeom prst="rect">
              <a:avLst/>
            </a:prstGeom>
            <a:noFill/>
          </p:spPr>
          <p:txBody>
            <a:bodyPr wrap="square" lIns="0" tIns="0" rIns="0" bIns="0">
              <a:spAutoFit/>
            </a:bodyPr>
            <a:lstStyle>
              <a:defPPr>
                <a:defRPr lang="zh-CN"/>
              </a:defPPr>
              <a:lvl1pPr algn="dist">
                <a:defRPr sz="1600">
                  <a:solidFill>
                    <a:schemeClr val="tx1">
                      <a:lumMod val="50000"/>
                      <a:lumOff val="50000"/>
                    </a:schemeClr>
                  </a:solidFill>
                  <a:ea typeface="+mj-ea"/>
                  <a:cs typeface="+mn-ea"/>
                </a:defRPr>
              </a:lvl1pPr>
            </a:lstStyle>
            <a:p>
              <a:r>
                <a:rPr lang="en-US" altLang="zh-CN" sz="1200" dirty="0">
                  <a:solidFill>
                    <a:schemeClr val="bg1"/>
                  </a:solidFill>
                  <a:ea typeface="+mn-ea"/>
                  <a:sym typeface="+mn-lt"/>
                </a:rPr>
                <a:t>PRODUCT FEATURES</a:t>
              </a:r>
            </a:p>
          </p:txBody>
        </p:sp>
        <p:sp>
          <p:nvSpPr>
            <p:cNvPr id="11" name="文本框 10">
              <a:extLst>
                <a:ext uri="{FF2B5EF4-FFF2-40B4-BE49-F238E27FC236}">
                  <a16:creationId xmlns:a16="http://schemas.microsoft.com/office/drawing/2014/main" id="{6978F8E1-7F2A-4940-BF10-1758E8B4FF8E}"/>
                </a:ext>
              </a:extLst>
            </p:cNvPr>
            <p:cNvSpPr txBox="1"/>
            <p:nvPr/>
          </p:nvSpPr>
          <p:spPr>
            <a:xfrm>
              <a:off x="3227136" y="4142108"/>
              <a:ext cx="3374080" cy="1015663"/>
            </a:xfrm>
            <a:prstGeom prst="rect">
              <a:avLst/>
            </a:prstGeom>
            <a:noFill/>
          </p:spPr>
          <p:txBody>
            <a:bodyPr wrap="square" lIns="0" tIns="0" rIns="0" bIns="0">
              <a:spAutoFit/>
            </a:bodyPr>
            <a:lstStyle/>
            <a:p>
              <a:pPr algn="dist"/>
              <a:r>
                <a:rPr lang="zh-CN" altLang="en-US" sz="6600" b="1" dirty="0">
                  <a:solidFill>
                    <a:schemeClr val="bg1"/>
                  </a:solidFill>
                  <a:cs typeface="+mn-ea"/>
                  <a:sym typeface="+mn-lt"/>
                </a:rPr>
                <a:t>产品特色</a:t>
              </a:r>
            </a:p>
          </p:txBody>
        </p:sp>
      </p:grpSp>
      <p:grpSp>
        <p:nvGrpSpPr>
          <p:cNvPr id="14" name="组合 13">
            <a:extLst>
              <a:ext uri="{FF2B5EF4-FFF2-40B4-BE49-F238E27FC236}">
                <a16:creationId xmlns:a16="http://schemas.microsoft.com/office/drawing/2014/main" id="{FC1B295A-7565-45D9-9EEB-66847209B866}"/>
              </a:ext>
            </a:extLst>
          </p:cNvPr>
          <p:cNvGrpSpPr/>
          <p:nvPr/>
        </p:nvGrpSpPr>
        <p:grpSpPr>
          <a:xfrm>
            <a:off x="5172235" y="-92835"/>
            <a:ext cx="8178489" cy="6610867"/>
            <a:chOff x="5832389" y="-92835"/>
            <a:chExt cx="8178489" cy="6610867"/>
          </a:xfrm>
          <a:blipFill dpi="0" rotWithShape="1">
            <a:blip r:embed="rId3">
              <a:extLst>
                <a:ext uri="{96DAC541-7B7A-43D3-8B79-37D633B846F1}">
                  <asvg:svgBlip xmlns:asvg="http://schemas.microsoft.com/office/drawing/2016/SVG/main" r:embed="rId4"/>
                </a:ext>
              </a:extLst>
            </a:blip>
            <a:srcRect/>
            <a:stretch>
              <a:fillRect l="-44000" t="-47000" r="-3000" b="-29000"/>
            </a:stretch>
          </a:blipFill>
        </p:grpSpPr>
        <p:sp>
          <p:nvSpPr>
            <p:cNvPr id="15" name="矩形 14">
              <a:extLst>
                <a:ext uri="{FF2B5EF4-FFF2-40B4-BE49-F238E27FC236}">
                  <a16:creationId xmlns:a16="http://schemas.microsoft.com/office/drawing/2014/main" id="{7DCDF106-C369-446F-89E4-B14FFD21B538}"/>
                </a:ext>
              </a:extLst>
            </p:cNvPr>
            <p:cNvSpPr/>
            <p:nvPr/>
          </p:nvSpPr>
          <p:spPr>
            <a:xfrm>
              <a:off x="5832389" y="3027405"/>
              <a:ext cx="6806889" cy="253167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6" name="矩形 15">
              <a:extLst>
                <a:ext uri="{FF2B5EF4-FFF2-40B4-BE49-F238E27FC236}">
                  <a16:creationId xmlns:a16="http://schemas.microsoft.com/office/drawing/2014/main" id="{1A0AF46A-F30D-4C53-AB2A-2DEB657383A9}"/>
                </a:ext>
              </a:extLst>
            </p:cNvPr>
            <p:cNvSpPr/>
            <p:nvPr/>
          </p:nvSpPr>
          <p:spPr>
            <a:xfrm>
              <a:off x="7203989" y="1467285"/>
              <a:ext cx="6806889" cy="136078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7" name="矩形 16">
              <a:extLst>
                <a:ext uri="{FF2B5EF4-FFF2-40B4-BE49-F238E27FC236}">
                  <a16:creationId xmlns:a16="http://schemas.microsoft.com/office/drawing/2014/main" id="{D530D179-C83F-4A44-B7AF-F4D5C19794DA}"/>
                </a:ext>
              </a:extLst>
            </p:cNvPr>
            <p:cNvSpPr/>
            <p:nvPr/>
          </p:nvSpPr>
          <p:spPr>
            <a:xfrm>
              <a:off x="6543835" y="-92835"/>
              <a:ext cx="6806889" cy="1360789"/>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sp>
          <p:nvSpPr>
            <p:cNvPr id="18" name="矩形 17">
              <a:extLst>
                <a:ext uri="{FF2B5EF4-FFF2-40B4-BE49-F238E27FC236}">
                  <a16:creationId xmlns:a16="http://schemas.microsoft.com/office/drawing/2014/main" id="{BA389E63-BFA2-4E1C-B969-901D91C25F59}"/>
                </a:ext>
              </a:extLst>
            </p:cNvPr>
            <p:cNvSpPr/>
            <p:nvPr/>
          </p:nvSpPr>
          <p:spPr>
            <a:xfrm>
              <a:off x="7203989" y="5825926"/>
              <a:ext cx="6806889" cy="692106"/>
            </a:xfrm>
            <a:prstGeom prst="rect">
              <a:avLst/>
            </a:prstGeom>
            <a:grpFill/>
            <a:ln w="101600" cap="rnd">
              <a:solidFill>
                <a:schemeClr val="bg1"/>
              </a:solidFill>
              <a:round/>
            </a:ln>
            <a:effectLst>
              <a:outerShdw blurRad="1016000" dist="254000" dir="2700000" sx="97000" sy="97000" algn="t" rotWithShape="0">
                <a:schemeClr val="accent1">
                  <a:lumMod val="50000"/>
                  <a:alpha val="19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800">
                <a:solidFill>
                  <a:schemeClr val="tx1">
                    <a:lumMod val="50000"/>
                    <a:lumOff val="50000"/>
                  </a:schemeClr>
                </a:solidFill>
                <a:cs typeface="+mn-ea"/>
                <a:sym typeface="+mn-lt"/>
              </a:endParaRPr>
            </a:p>
          </p:txBody>
        </p:sp>
      </p:grpSp>
      <p:sp>
        <p:nvSpPr>
          <p:cNvPr id="19" name="文本框 18">
            <a:extLst>
              <a:ext uri="{FF2B5EF4-FFF2-40B4-BE49-F238E27FC236}">
                <a16:creationId xmlns:a16="http://schemas.microsoft.com/office/drawing/2014/main" id="{B09CAB90-26DD-478A-99D7-6DDDF652928A}"/>
              </a:ext>
            </a:extLst>
          </p:cNvPr>
          <p:cNvSpPr txBox="1"/>
          <p:nvPr/>
        </p:nvSpPr>
        <p:spPr>
          <a:xfrm>
            <a:off x="606096" y="2932189"/>
            <a:ext cx="3447743" cy="709105"/>
          </a:xfrm>
          <a:prstGeom prst="rect">
            <a:avLst/>
          </a:prstGeom>
          <a:noFill/>
        </p:spPr>
        <p:txBody>
          <a:bodyPr wrap="square" lIns="0" rtlCol="0">
            <a:spAutoFit/>
          </a:bodyPr>
          <a:lstStyle/>
          <a:p>
            <a:pPr algn="just">
              <a:lnSpc>
                <a:spcPct val="130000"/>
              </a:lnSpc>
            </a:pPr>
            <a:r>
              <a:rPr lang="zh-CN" altLang="en-US" sz="1600" dirty="0">
                <a:solidFill>
                  <a:schemeClr val="bg1">
                    <a:lumMod val="95000"/>
                  </a:schemeClr>
                </a:solidFill>
                <a:cs typeface="+mn-ea"/>
                <a:sym typeface="+mn-lt"/>
              </a:rPr>
              <a:t>请填入您的内容，或复制内容后点击右键选择只保留文本来粘贴您的内容。</a:t>
            </a:r>
          </a:p>
        </p:txBody>
      </p:sp>
      <p:sp>
        <p:nvSpPr>
          <p:cNvPr id="12" name="文本框 11">
            <a:extLst>
              <a:ext uri="{FF2B5EF4-FFF2-40B4-BE49-F238E27FC236}">
                <a16:creationId xmlns:a16="http://schemas.microsoft.com/office/drawing/2014/main" id="{70076ED9-CEA2-4348-BDB1-1C49DA201DC1}"/>
              </a:ext>
            </a:extLst>
          </p:cNvPr>
          <p:cNvSpPr txBox="1"/>
          <p:nvPr/>
        </p:nvSpPr>
        <p:spPr>
          <a:xfrm>
            <a:off x="1824756" y="4283540"/>
            <a:ext cx="820738" cy="1769715"/>
          </a:xfrm>
          <a:prstGeom prst="rect">
            <a:avLst/>
          </a:prstGeom>
          <a:noFill/>
        </p:spPr>
        <p:txBody>
          <a:bodyPr wrap="none" lIns="0" tIns="0" rIns="0" bIns="0">
            <a:spAutoFit/>
          </a:bodyPr>
          <a:lstStyle/>
          <a:p>
            <a:r>
              <a:rPr lang="en-US" altLang="zh-CN" sz="11500" b="1" dirty="0">
                <a:ln w="12700">
                  <a:noFill/>
                </a:ln>
                <a:solidFill>
                  <a:schemeClr val="bg1"/>
                </a:solidFill>
                <a:cs typeface="+mn-ea"/>
                <a:sym typeface="+mn-lt"/>
              </a:rPr>
              <a:t>2</a:t>
            </a:r>
          </a:p>
        </p:txBody>
      </p:sp>
    </p:spTree>
    <p:extLst>
      <p:ext uri="{BB962C8B-B14F-4D97-AF65-F5344CB8AC3E}">
        <p14:creationId xmlns:p14="http://schemas.microsoft.com/office/powerpoint/2010/main" val="152355494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VECTOR" val="#431617;#431495;"/>
  <p:tag name="ISLIDE.PICTURE" val="#241531;"/>
</p:tagLst>
</file>

<file path=ppt/tags/tag2.xml><?xml version="1.0" encoding="utf-8"?>
<p:tagLst xmlns:a="http://schemas.openxmlformats.org/drawingml/2006/main" xmlns:r="http://schemas.openxmlformats.org/officeDocument/2006/relationships" xmlns:p="http://schemas.openxmlformats.org/presentationml/2006/main">
  <p:tag name="ISLIDE.PICTURE" val="#241531;"/>
</p:tagLst>
</file>

<file path=ppt/tags/tag3.xml><?xml version="1.0" encoding="utf-8"?>
<p:tagLst xmlns:a="http://schemas.openxmlformats.org/drawingml/2006/main" xmlns:r="http://schemas.openxmlformats.org/officeDocument/2006/relationships" xmlns:p="http://schemas.openxmlformats.org/presentationml/2006/main">
  <p:tag name="ISLIDE.VECTOR" val="#431617;#431495;"/>
  <p:tag name="ISLIDE.PICTURE" val="#241531;"/>
</p:tagLst>
</file>

<file path=ppt/theme/theme1.xml><?xml version="1.0" encoding="utf-8"?>
<a:theme xmlns:a="http://schemas.openxmlformats.org/drawingml/2006/main" name="Office 主题">
  <a:themeElements>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fontScheme name="pxpu4nkw">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w="9517" cap="flat">
          <a:noFill/>
          <a:prstDash val="solid"/>
          <a:miter/>
        </a:ln>
        <a:effectLst>
          <a:outerShdw blurRad="254000" dist="38100" dir="2700000" algn="tl" rotWithShape="0">
            <a:schemeClr val="accent1">
              <a:lumMod val="50000"/>
              <a:alpha val="52000"/>
            </a:schemeClr>
          </a:outerShdw>
        </a:effectLst>
      </a:spPr>
      <a:bodyPr wrap="square" rtlCol="0" anchor="ctr">
        <a:noAutofit/>
      </a:bodyPr>
      <a:lstStyle>
        <a:defPPr algn="l">
          <a:defRPr/>
        </a:defPPr>
      </a:lst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主题">
  <a:themeElements>
    <a:clrScheme name="艾迪鹅">
      <a:dk1>
        <a:sysClr val="windowText" lastClr="000000"/>
      </a:dk1>
      <a:lt1>
        <a:sysClr val="window" lastClr="FFFFFF"/>
      </a:lt1>
      <a:dk2>
        <a:srgbClr val="44546A"/>
      </a:dk2>
      <a:lt2>
        <a:srgbClr val="E7E6E6"/>
      </a:lt2>
      <a:accent1>
        <a:srgbClr val="2EF9FD"/>
      </a:accent1>
      <a:accent2>
        <a:srgbClr val="12B4FF"/>
      </a:accent2>
      <a:accent3>
        <a:srgbClr val="56A1FF"/>
      </a:accent3>
      <a:accent4>
        <a:srgbClr val="0056FF"/>
      </a:accent4>
      <a:accent5>
        <a:srgbClr val="4472C4"/>
      </a:accent5>
      <a:accent6>
        <a:srgbClr val="70AD47"/>
      </a:accent6>
      <a:hlink>
        <a:srgbClr val="0563C1"/>
      </a:hlink>
      <a:folHlink>
        <a:srgbClr val="954F72"/>
      </a:folHlink>
    </a:clrScheme>
    <a:fontScheme name="pxpu4nkw">
      <a:majorFont>
        <a:latin typeface="Arial"/>
        <a:ea typeface="微软雅黑"/>
        <a:cs typeface=""/>
      </a:majorFont>
      <a:minorFont>
        <a:latin typeface="Arial"/>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0.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1.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2.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3.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4.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5.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6.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7.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8.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19.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0.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1.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2.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3.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4.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5.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6.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7.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28.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3.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4.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5.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6.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7.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8.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ppt/theme/themeOverride9.xml><?xml version="1.0" encoding="utf-8"?>
<a:themeOverride xmlns:a="http://schemas.openxmlformats.org/drawingml/2006/main">
  <a:clrScheme name="蓝绿">
    <a:dk1>
      <a:srgbClr val="000000"/>
    </a:dk1>
    <a:lt1>
      <a:srgbClr val="FFFFFF"/>
    </a:lt1>
    <a:dk2>
      <a:srgbClr val="778495"/>
    </a:dk2>
    <a:lt2>
      <a:srgbClr val="F0F0F0"/>
    </a:lt2>
    <a:accent1>
      <a:srgbClr val="2EB08E"/>
    </a:accent1>
    <a:accent2>
      <a:srgbClr val="56C09F"/>
    </a:accent2>
    <a:accent3>
      <a:srgbClr val="85CDA7"/>
    </a:accent3>
    <a:accent4>
      <a:srgbClr val="9ADDA7"/>
    </a:accent4>
    <a:accent5>
      <a:srgbClr val="CBE6BB"/>
    </a:accent5>
    <a:accent6>
      <a:srgbClr val="EAF7C9"/>
    </a:accent6>
    <a:hlink>
      <a:srgbClr val="2EB08E"/>
    </a:hlink>
    <a:folHlink>
      <a:srgbClr val="BFBFBF"/>
    </a:folHlink>
  </a:clrScheme>
</a:themeOverride>
</file>

<file path=docProps/app.xml><?xml version="1.0" encoding="utf-8"?>
<Properties xmlns="http://schemas.openxmlformats.org/officeDocument/2006/extended-properties" xmlns:vt="http://schemas.openxmlformats.org/officeDocument/2006/docPropsVTypes">
  <TotalTime>1239</TotalTime>
  <Words>1494</Words>
  <Application>Microsoft Office PowerPoint</Application>
  <PresentationFormat>宽屏</PresentationFormat>
  <Paragraphs>212</Paragraphs>
  <Slides>29</Slides>
  <Notes>0</Notes>
  <HiddenSlides>0</HiddenSlides>
  <MMClips>0</MMClips>
  <ScaleCrop>false</ScaleCrop>
  <HeadingPairs>
    <vt:vector size="6" baseType="variant">
      <vt:variant>
        <vt:lpstr>已用的字体</vt:lpstr>
      </vt:variant>
      <vt:variant>
        <vt:i4>4</vt:i4>
      </vt:variant>
      <vt:variant>
        <vt:lpstr>主题</vt:lpstr>
      </vt:variant>
      <vt:variant>
        <vt:i4>2</vt:i4>
      </vt:variant>
      <vt:variant>
        <vt:lpstr>幻灯片标题</vt:lpstr>
      </vt:variant>
      <vt:variant>
        <vt:i4>29</vt:i4>
      </vt:variant>
    </vt:vector>
  </HeadingPairs>
  <TitlesOfParts>
    <vt:vector size="35" baseType="lpstr">
      <vt:lpstr>微软雅黑</vt:lpstr>
      <vt:lpstr>Arial</vt:lpstr>
      <vt:lpstr>Calibri</vt:lpstr>
      <vt:lpstr>Open Sans</vt:lpstr>
      <vt:lpstr>Office 主题</vt:lpstr>
      <vt:lpstr>1_Office 主题</vt:lpstr>
      <vt:lpstr>PowerPoint 演示文稿</vt:lpstr>
      <vt:lpstr>PowerPoint 演示文稿</vt:lpstr>
      <vt:lpstr>PowerPoint 演示文稿</vt:lpstr>
      <vt:lpstr>景区介绍</vt:lpstr>
      <vt:lpstr>景区资源</vt:lpstr>
      <vt:lpstr>重点景区</vt:lpstr>
      <vt:lpstr>开发利用</vt:lpstr>
      <vt:lpstr>地形地貌</vt:lpstr>
      <vt:lpstr>PowerPoint 演示文稿</vt:lpstr>
      <vt:lpstr>本地旅游</vt:lpstr>
      <vt:lpstr>五位一体</vt:lpstr>
      <vt:lpstr>优质服务</vt:lpstr>
      <vt:lpstr>打卡景点</vt:lpstr>
      <vt:lpstr>旅游特色</vt:lpstr>
      <vt:lpstr>PowerPoint 演示文稿</vt:lpstr>
      <vt:lpstr>发展历史</vt:lpstr>
      <vt:lpstr>发展历史</vt:lpstr>
      <vt:lpstr>特色风景</vt:lpstr>
      <vt:lpstr>旅行的浪漫</vt:lpstr>
      <vt:lpstr>行程介绍</vt:lpstr>
      <vt:lpstr>PowerPoint 演示文稿</vt:lpstr>
      <vt:lpstr>旅游价目</vt:lpstr>
      <vt:lpstr>产品数据</vt:lpstr>
      <vt:lpstr>游客喜好分析</vt:lpstr>
      <vt:lpstr>竞品分析</vt:lpstr>
      <vt:lpstr>PowerPoint 演示文稿</vt:lpstr>
      <vt:lpstr>PowerPoint 演示文稿</vt:lpstr>
      <vt:lpstr>PowerPoint 演示文稿</vt:lpstr>
      <vt:lpstr>PowerPoint 演示文稿</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伟崇</dc:creator>
  <cp:lastModifiedBy>Xin Zhang (FA Talent)</cp:lastModifiedBy>
  <cp:revision>21</cp:revision>
  <dcterms:created xsi:type="dcterms:W3CDTF">2021-12-08T14:51:39Z</dcterms:created>
  <dcterms:modified xsi:type="dcterms:W3CDTF">2022-01-12T08:21:09Z</dcterms:modified>
</cp:coreProperties>
</file>