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8" r:id="rId3"/>
    <p:sldId id="259" r:id="rId4"/>
    <p:sldId id="260" r:id="rId5"/>
    <p:sldId id="276" r:id="rId6"/>
    <p:sldId id="279" r:id="rId7"/>
    <p:sldId id="429" r:id="rId8"/>
    <p:sldId id="430" r:id="rId9"/>
    <p:sldId id="422" r:id="rId10"/>
    <p:sldId id="277" r:id="rId11"/>
    <p:sldId id="278" r:id="rId12"/>
    <p:sldId id="280" r:id="rId13"/>
    <p:sldId id="431" r:id="rId14"/>
    <p:sldId id="432" r:id="rId15"/>
    <p:sldId id="423" r:id="rId16"/>
    <p:sldId id="281" r:id="rId17"/>
    <p:sldId id="282" r:id="rId18"/>
    <p:sldId id="283" r:id="rId19"/>
    <p:sldId id="433" r:id="rId20"/>
    <p:sldId id="434" r:id="rId21"/>
    <p:sldId id="424" r:id="rId22"/>
    <p:sldId id="285" r:id="rId23"/>
    <p:sldId id="428" r:id="rId24"/>
    <p:sldId id="435" r:id="rId25"/>
    <p:sldId id="436" r:id="rId26"/>
    <p:sldId id="286" r:id="rId27"/>
    <p:sldId id="427" r:id="rId28"/>
    <p:sldId id="437" r:id="rId29"/>
  </p:sldIdLst>
  <p:sldSz cx="12192000" cy="6858000"/>
  <p:notesSz cx="6858000" cy="9144000"/>
  <p:embeddedFontLst>
    <p:embeddedFont>
      <p:font typeface="Microsoft YaHei" panose="020B0503020204020204" pitchFamily="34" charset="-122"/>
      <p:regular r:id="rId32"/>
      <p:bold r:id="rId33"/>
    </p:embeddedFont>
    <p:embeddedFont>
      <p:font typeface="Impact" panose="020B0806030902050204" pitchFamily="34" charset="0"/>
      <p:regular r:id="rId34"/>
    </p:embeddedFont>
    <p:embeddedFont>
      <p:font typeface="Microsoft YaHei Light" panose="020B0502040204020203" pitchFamily="34" charset="-122"/>
      <p:regular r:id="rId35"/>
    </p:embeddedFont>
    <p:embeddedFont>
      <p:font typeface="OPPOSans B" panose="00020600040101010101" pitchFamily="18" charset="-122"/>
      <p:regular r:id="rId36"/>
    </p:embeddedFont>
    <p:embeddedFont>
      <p:font typeface="OPPOSans H" panose="00020600040101010101" pitchFamily="18" charset="-122"/>
      <p:regular r:id="rId37"/>
    </p:embeddedFont>
    <p:embeddedFont>
      <p:font typeface="OPPOSans R" panose="00020600040101010101" pitchFamily="18" charset="-122"/>
      <p:regular r:id="rId38"/>
    </p:embeddedFont>
    <p:embeddedFont>
      <p:font typeface="等线" panose="02010600030101010101" pitchFamily="2" charset="-122"/>
      <p:regular r:id="rId39"/>
      <p:bold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46" userDrawn="1">
          <p15:clr>
            <a:srgbClr val="A4A3A4"/>
          </p15:clr>
        </p15:guide>
        <p15:guide id="4" orient="horz" pos="3929" userDrawn="1">
          <p15:clr>
            <a:srgbClr val="A4A3A4"/>
          </p15:clr>
        </p15:guide>
        <p15:guide id="6" pos="846" userDrawn="1">
          <p15:clr>
            <a:srgbClr val="A4A3A4"/>
          </p15:clr>
        </p15:guide>
        <p15:guide id="7" orient="horz" pos="3793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orient="horz" pos="10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90FD"/>
    <a:srgbClr val="3D72C1"/>
    <a:srgbClr val="D62627"/>
    <a:srgbClr val="F9BC5A"/>
    <a:srgbClr val="21262A"/>
    <a:srgbClr val="73EBC8"/>
    <a:srgbClr val="34D6C2"/>
    <a:srgbClr val="F47D9B"/>
    <a:srgbClr val="43CEF8"/>
    <a:srgbClr val="39A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60" autoAdjust="0"/>
    <p:restoredTop sz="96115" autoAdjust="0"/>
  </p:normalViewPr>
  <p:slideViewPr>
    <p:cSldViewPr showGuides="1">
      <p:cViewPr varScale="1">
        <p:scale>
          <a:sx n="107" d="100"/>
          <a:sy n="107" d="100"/>
        </p:scale>
        <p:origin x="92" y="68"/>
      </p:cViewPr>
      <p:guideLst>
        <p:guide orient="horz" pos="346"/>
        <p:guide orient="horz" pos="3929"/>
        <p:guide pos="846"/>
        <p:guide orient="horz" pos="3793"/>
        <p:guide pos="3840"/>
        <p:guide orient="horz" pos="10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20XX</a:t>
            </a: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年</a:t>
            </a: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XX</a:t>
            </a: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项目业绩统计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>
              <a:gsLst>
                <a:gs pos="10000">
                  <a:schemeClr val="accent1">
                    <a:alpha val="80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4.3</c:v>
                </c:pt>
                <c:pt idx="1">
                  <c:v>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66-46B8-9527-9CDF05BA4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1419232"/>
        <c:axId val="1831418816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66-46B8-9527-9CDF05BA4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1419232"/>
        <c:axId val="1831418816"/>
      </c:lineChart>
      <c:catAx>
        <c:axId val="183141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31418816"/>
        <c:crosses val="autoZero"/>
        <c:auto val="1"/>
        <c:lblAlgn val="ctr"/>
        <c:lblOffset val="100"/>
        <c:noMultiLvlLbl val="0"/>
      </c:catAx>
      <c:valAx>
        <c:axId val="183141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31419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20XX</a:t>
            </a: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年</a:t>
            </a: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XX</a:t>
            </a: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项目问题统计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EA-408A-BF03-45CE286F7E0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tx2">
                <a:alpha val="3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EA-408A-BF03-45CE286F7E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2847200"/>
        <c:axId val="1452834720"/>
      </c:barChart>
      <c:catAx>
        <c:axId val="145284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52834720"/>
        <c:crosses val="autoZero"/>
        <c:auto val="1"/>
        <c:lblAlgn val="ctr"/>
        <c:lblOffset val="100"/>
        <c:noMultiLvlLbl val="0"/>
      </c:catAx>
      <c:valAx>
        <c:axId val="145283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52847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pPr>
            <a:r>
              <a:rPr lang="en-US" altLang="zh-CN" sz="1800" b="0" i="0" baseline="0" dirty="0">
                <a:effectLst/>
              </a:rPr>
              <a:t>20XX</a:t>
            </a:r>
            <a:r>
              <a:rPr lang="zh-CN" altLang="zh-CN" sz="1800" b="0" i="0" baseline="0" dirty="0">
                <a:effectLst/>
              </a:rPr>
              <a:t>年</a:t>
            </a:r>
            <a:r>
              <a:rPr lang="en-US" altLang="zh-CN" sz="1800" b="0" i="0" baseline="0" dirty="0">
                <a:effectLst/>
              </a:rPr>
              <a:t>XX</a:t>
            </a:r>
            <a:r>
              <a:rPr lang="zh-CN" altLang="zh-CN" sz="1800" b="0" i="0" baseline="0" dirty="0">
                <a:effectLst/>
              </a:rPr>
              <a:t>项目</a:t>
            </a:r>
            <a:r>
              <a:rPr lang="zh-CN" altLang="en-US" sz="1800" b="0" i="0" baseline="0" dirty="0">
                <a:effectLst/>
              </a:rPr>
              <a:t>难点</a:t>
            </a:r>
            <a:r>
              <a:rPr lang="zh-CN" altLang="zh-CN" sz="1800" b="0" i="0" baseline="0" dirty="0">
                <a:effectLst/>
              </a:rPr>
              <a:t>统计</a:t>
            </a:r>
            <a:endParaRPr lang="zh-CN" altLang="zh-CN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j-ea"/>
              <a:ea typeface="+mj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9.0420603820144552E-2"/>
          <c:y val="0.14624818135270326"/>
          <c:w val="0.872672393695193"/>
          <c:h val="0.690685044327206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AF-4B57-99AE-508BB5BF4A2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tx2">
                <a:alpha val="3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AF-4B57-99AE-508BB5BF4A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41151856"/>
        <c:axId val="1641153104"/>
      </c:barChart>
      <c:catAx>
        <c:axId val="1641151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41153104"/>
        <c:crosses val="autoZero"/>
        <c:auto val="1"/>
        <c:lblAlgn val="ctr"/>
        <c:lblOffset val="100"/>
        <c:noMultiLvlLbl val="0"/>
      </c:catAx>
      <c:valAx>
        <c:axId val="1641153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4115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2022/7/12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灯, 灯光, 交通, 沙滩&#10;&#10;描述已自动生成">
            <a:extLst>
              <a:ext uri="{FF2B5EF4-FFF2-40B4-BE49-F238E27FC236}">
                <a16:creationId xmlns:a16="http://schemas.microsoft.com/office/drawing/2014/main" id="{5A40E131-A36F-5201-5F10-B339953D65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C5BCA79-DCBE-73C1-232D-28659A26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2"/>
          <a:stretch/>
        </p:blipFill>
        <p:spPr>
          <a:xfrm>
            <a:off x="-6746" y="-15878"/>
            <a:ext cx="12198746" cy="687387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0E42C99-4657-182B-3A84-219DE35A4F7B}"/>
              </a:ext>
            </a:extLst>
          </p:cNvPr>
          <p:cNvSpPr/>
          <p:nvPr userDrawn="1"/>
        </p:nvSpPr>
        <p:spPr>
          <a:xfrm>
            <a:off x="837762" y="1157239"/>
            <a:ext cx="9938758" cy="4930923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50800" dir="54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D082390-4DB8-7F20-A56D-EC4EEC504946}"/>
              </a:ext>
            </a:extLst>
          </p:cNvPr>
          <p:cNvSpPr/>
          <p:nvPr userDrawn="1"/>
        </p:nvSpPr>
        <p:spPr>
          <a:xfrm>
            <a:off x="623585" y="955600"/>
            <a:ext cx="9938758" cy="4930923"/>
          </a:xfrm>
          <a:prstGeom prst="rect">
            <a:avLst/>
          </a:prstGeom>
          <a:solidFill>
            <a:schemeClr val="accent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50800" dir="54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3A4BD27D-DD76-F0B4-090E-CC406B4B6536}"/>
              </a:ext>
            </a:extLst>
          </p:cNvPr>
          <p:cNvSpPr/>
          <p:nvPr userDrawn="1"/>
        </p:nvSpPr>
        <p:spPr>
          <a:xfrm>
            <a:off x="8688136" y="3742456"/>
            <a:ext cx="3503864" cy="3115544"/>
          </a:xfrm>
          <a:custGeom>
            <a:avLst/>
            <a:gdLst>
              <a:gd name="connsiteX0" fmla="*/ 2451056 w 3503864"/>
              <a:gd name="connsiteY0" fmla="*/ 0 h 3115544"/>
              <a:gd name="connsiteX1" fmla="*/ 3405118 w 3503864"/>
              <a:gd name="connsiteY1" fmla="*/ 192616 h 3115544"/>
              <a:gd name="connsiteX2" fmla="*/ 3503864 w 3503864"/>
              <a:gd name="connsiteY2" fmla="*/ 240185 h 3115544"/>
              <a:gd name="connsiteX3" fmla="*/ 3503864 w 3503864"/>
              <a:gd name="connsiteY3" fmla="*/ 1099984 h 3115544"/>
              <a:gd name="connsiteX4" fmla="*/ 3409575 w 3503864"/>
              <a:gd name="connsiteY4" fmla="*/ 1029476 h 3115544"/>
              <a:gd name="connsiteX5" fmla="*/ 2451056 w 3503864"/>
              <a:gd name="connsiteY5" fmla="*/ 736689 h 3115544"/>
              <a:gd name="connsiteX6" fmla="*/ 736689 w 3503864"/>
              <a:gd name="connsiteY6" fmla="*/ 2451056 h 3115544"/>
              <a:gd name="connsiteX7" fmla="*/ 813763 w 3503864"/>
              <a:gd name="connsiteY7" fmla="*/ 2960857 h 3115544"/>
              <a:gd name="connsiteX8" fmla="*/ 870380 w 3503864"/>
              <a:gd name="connsiteY8" fmla="*/ 3115544 h 3115544"/>
              <a:gd name="connsiteX9" fmla="*/ 93641 w 3503864"/>
              <a:gd name="connsiteY9" fmla="*/ 3115544 h 3115544"/>
              <a:gd name="connsiteX10" fmla="*/ 49797 w 3503864"/>
              <a:gd name="connsiteY10" fmla="*/ 2945030 h 3115544"/>
              <a:gd name="connsiteX11" fmla="*/ 0 w 3503864"/>
              <a:gd name="connsiteY11" fmla="*/ 2451056 h 3115544"/>
              <a:gd name="connsiteX12" fmla="*/ 2451056 w 3503864"/>
              <a:gd name="connsiteY12" fmla="*/ 0 h 311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3864" h="3115544">
                <a:moveTo>
                  <a:pt x="2451056" y="0"/>
                </a:moveTo>
                <a:cubicBezTo>
                  <a:pt x="2789476" y="0"/>
                  <a:pt x="3111877" y="68586"/>
                  <a:pt x="3405118" y="192616"/>
                </a:cubicBezTo>
                <a:lnTo>
                  <a:pt x="3503864" y="240185"/>
                </a:lnTo>
                <a:lnTo>
                  <a:pt x="3503864" y="1099984"/>
                </a:lnTo>
                <a:lnTo>
                  <a:pt x="3409575" y="1029476"/>
                </a:lnTo>
                <a:cubicBezTo>
                  <a:pt x="3135960" y="844626"/>
                  <a:pt x="2806113" y="736689"/>
                  <a:pt x="2451056" y="736689"/>
                </a:cubicBezTo>
                <a:cubicBezTo>
                  <a:pt x="1504237" y="736689"/>
                  <a:pt x="736689" y="1504237"/>
                  <a:pt x="736689" y="2451056"/>
                </a:cubicBezTo>
                <a:cubicBezTo>
                  <a:pt x="736689" y="2628585"/>
                  <a:pt x="763673" y="2799811"/>
                  <a:pt x="813763" y="2960857"/>
                </a:cubicBezTo>
                <a:lnTo>
                  <a:pt x="870380" y="3115544"/>
                </a:lnTo>
                <a:lnTo>
                  <a:pt x="93641" y="3115544"/>
                </a:lnTo>
                <a:lnTo>
                  <a:pt x="49797" y="2945030"/>
                </a:lnTo>
                <a:cubicBezTo>
                  <a:pt x="17147" y="2785472"/>
                  <a:pt x="0" y="2620266"/>
                  <a:pt x="0" y="2451056"/>
                </a:cubicBezTo>
                <a:cubicBezTo>
                  <a:pt x="0" y="1097375"/>
                  <a:pt x="1097375" y="0"/>
                  <a:pt x="2451056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4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灯, 灯光, 交通, 沙滩&#10;&#10;描述已自动生成">
            <a:extLst>
              <a:ext uri="{FF2B5EF4-FFF2-40B4-BE49-F238E27FC236}">
                <a16:creationId xmlns:a16="http://schemas.microsoft.com/office/drawing/2014/main" id="{476C147E-73E2-3995-D521-B76317864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5047B10-776E-4F86-3973-845696EEA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" b="293"/>
          <a:stretch/>
        </p:blipFill>
        <p:spPr>
          <a:xfrm>
            <a:off x="0" y="0"/>
            <a:ext cx="5753101" cy="6858000"/>
          </a:xfrm>
          <a:custGeom>
            <a:avLst/>
            <a:gdLst>
              <a:gd name="connsiteX0" fmla="*/ 0 w 5753101"/>
              <a:gd name="connsiteY0" fmla="*/ 0 h 6858000"/>
              <a:gd name="connsiteX1" fmla="*/ 5753101 w 5753101"/>
              <a:gd name="connsiteY1" fmla="*/ 0 h 6858000"/>
              <a:gd name="connsiteX2" fmla="*/ 5753101 w 5753101"/>
              <a:gd name="connsiteY2" fmla="*/ 6858000 h 6858000"/>
              <a:gd name="connsiteX3" fmla="*/ 0 w 57531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3101" h="6858000">
                <a:moveTo>
                  <a:pt x="0" y="0"/>
                </a:moveTo>
                <a:lnTo>
                  <a:pt x="5753101" y="0"/>
                </a:lnTo>
                <a:lnTo>
                  <a:pt x="575310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092B508-2D6B-48FA-7C99-983A42ECE6F5}"/>
              </a:ext>
            </a:extLst>
          </p:cNvPr>
          <p:cNvSpPr/>
          <p:nvPr userDrawn="1"/>
        </p:nvSpPr>
        <p:spPr>
          <a:xfrm>
            <a:off x="-36054" y="2233096"/>
            <a:ext cx="5789156" cy="2377004"/>
          </a:xfrm>
          <a:prstGeom prst="rect">
            <a:avLst/>
          </a:prstGeom>
          <a:solidFill>
            <a:schemeClr val="accent1">
              <a:lumMod val="10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FF56306-327A-8B36-2B55-19B0C2776856}"/>
              </a:ext>
            </a:extLst>
          </p:cNvPr>
          <p:cNvSpPr txBox="1"/>
          <p:nvPr userDrawn="1"/>
        </p:nvSpPr>
        <p:spPr>
          <a:xfrm>
            <a:off x="1401787" y="2536741"/>
            <a:ext cx="2949525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11500" dirty="0">
                <a:solidFill>
                  <a:srgbClr val="FFFFFF"/>
                </a:solidFill>
                <a:latin typeface="OPPOSans B"/>
                <a:ea typeface="OPPOSans B"/>
              </a:rPr>
              <a:t>目录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6F007C8-C3B5-1599-DC62-CEDD35FB6A2C}"/>
              </a:ext>
            </a:extLst>
          </p:cNvPr>
          <p:cNvSpPr txBox="1"/>
          <p:nvPr userDrawn="1"/>
        </p:nvSpPr>
        <p:spPr>
          <a:xfrm flipH="1">
            <a:off x="1480214" y="4092647"/>
            <a:ext cx="279267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en-US" altLang="zh-CN" sz="2400" dirty="0">
                <a:solidFill>
                  <a:schemeClr val="bg1"/>
                </a:solidFill>
              </a:rPr>
              <a:t>CONTENTS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32BB0F5-11E4-ED05-9E34-7BFA950B2AC1}"/>
              </a:ext>
            </a:extLst>
          </p:cNvPr>
          <p:cNvGrpSpPr/>
          <p:nvPr userDrawn="1"/>
        </p:nvGrpSpPr>
        <p:grpSpPr>
          <a:xfrm flipH="1">
            <a:off x="10964428" y="260648"/>
            <a:ext cx="915575" cy="868073"/>
            <a:chOff x="4443941" y="1581120"/>
            <a:chExt cx="1383394" cy="1311622"/>
          </a:xfr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3500000" scaled="0"/>
          </a:gradFill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F33E26A7-9C00-804A-2220-417B33B3A1FF}"/>
                </a:ext>
              </a:extLst>
            </p:cNvPr>
            <p:cNvSpPr/>
            <p:nvPr/>
          </p:nvSpPr>
          <p:spPr>
            <a:xfrm>
              <a:off x="4452581" y="1594913"/>
              <a:ext cx="100565" cy="100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383F71C6-1537-BFBC-6C79-76C1EE51E812}"/>
                </a:ext>
              </a:extLst>
            </p:cNvPr>
            <p:cNvSpPr/>
            <p:nvPr/>
          </p:nvSpPr>
          <p:spPr>
            <a:xfrm>
              <a:off x="4451141" y="1794457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FCD8B3AC-6021-E3CB-29F1-15BD67548573}"/>
                </a:ext>
              </a:extLst>
            </p:cNvPr>
            <p:cNvSpPr/>
            <p:nvPr/>
          </p:nvSpPr>
          <p:spPr>
            <a:xfrm>
              <a:off x="4449701" y="1994001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6834758D-D9E7-8E51-EE20-5E039B48C6D2}"/>
                </a:ext>
              </a:extLst>
            </p:cNvPr>
            <p:cNvSpPr/>
            <p:nvPr/>
          </p:nvSpPr>
          <p:spPr>
            <a:xfrm>
              <a:off x="4448261" y="2193545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ECB3714-C496-489C-EE6C-DA5B3EED8392}"/>
                </a:ext>
              </a:extLst>
            </p:cNvPr>
            <p:cNvSpPr/>
            <p:nvPr/>
          </p:nvSpPr>
          <p:spPr>
            <a:xfrm>
              <a:off x="4446821" y="2393089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F7E244F-E051-A7E3-901D-B30E796D730B}"/>
                </a:ext>
              </a:extLst>
            </p:cNvPr>
            <p:cNvSpPr/>
            <p:nvPr/>
          </p:nvSpPr>
          <p:spPr>
            <a:xfrm>
              <a:off x="4445381" y="2592633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FA785B0-E00B-97F5-0C4D-2708BDA5C897}"/>
                </a:ext>
              </a:extLst>
            </p:cNvPr>
            <p:cNvSpPr/>
            <p:nvPr/>
          </p:nvSpPr>
          <p:spPr>
            <a:xfrm>
              <a:off x="4451141" y="1794457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8913065B-393C-A2F5-913A-C105EF639345}"/>
                </a:ext>
              </a:extLst>
            </p:cNvPr>
            <p:cNvSpPr/>
            <p:nvPr/>
          </p:nvSpPr>
          <p:spPr>
            <a:xfrm>
              <a:off x="4449701" y="1994001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6D5617F-39DC-C892-B341-A922349852C6}"/>
                </a:ext>
              </a:extLst>
            </p:cNvPr>
            <p:cNvSpPr/>
            <p:nvPr/>
          </p:nvSpPr>
          <p:spPr>
            <a:xfrm>
              <a:off x="4448261" y="2193545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F9FE85FF-F2D2-417B-4740-A010CEA9C00A}"/>
                </a:ext>
              </a:extLst>
            </p:cNvPr>
            <p:cNvSpPr/>
            <p:nvPr/>
          </p:nvSpPr>
          <p:spPr>
            <a:xfrm>
              <a:off x="4446821" y="2393089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26B867BB-E62B-8585-304E-21B877D3EB17}"/>
                </a:ext>
              </a:extLst>
            </p:cNvPr>
            <p:cNvSpPr/>
            <p:nvPr/>
          </p:nvSpPr>
          <p:spPr>
            <a:xfrm>
              <a:off x="4445381" y="2592633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D84AF49D-6E4B-6200-1C90-97D21BB09F57}"/>
                </a:ext>
              </a:extLst>
            </p:cNvPr>
            <p:cNvSpPr/>
            <p:nvPr/>
          </p:nvSpPr>
          <p:spPr>
            <a:xfrm>
              <a:off x="4664946" y="1592614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1065267-CCF8-625B-ED18-E3A829795D32}"/>
                </a:ext>
              </a:extLst>
            </p:cNvPr>
            <p:cNvSpPr/>
            <p:nvPr/>
          </p:nvSpPr>
          <p:spPr>
            <a:xfrm>
              <a:off x="4663506" y="1792158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F995EFD3-6651-28F7-0146-1EB843326723}"/>
                </a:ext>
              </a:extLst>
            </p:cNvPr>
            <p:cNvSpPr/>
            <p:nvPr/>
          </p:nvSpPr>
          <p:spPr>
            <a:xfrm>
              <a:off x="4662066" y="1991702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CAD81076-06C6-C650-5C89-8287738E9C17}"/>
                </a:ext>
              </a:extLst>
            </p:cNvPr>
            <p:cNvSpPr/>
            <p:nvPr/>
          </p:nvSpPr>
          <p:spPr>
            <a:xfrm>
              <a:off x="4660626" y="2191246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0BCE35DC-A323-8861-F04B-DB43E3CBA882}"/>
                </a:ext>
              </a:extLst>
            </p:cNvPr>
            <p:cNvSpPr/>
            <p:nvPr/>
          </p:nvSpPr>
          <p:spPr>
            <a:xfrm>
              <a:off x="4659186" y="2390790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88170ED8-9067-8FAC-B9CC-16C6174A1F34}"/>
                </a:ext>
              </a:extLst>
            </p:cNvPr>
            <p:cNvSpPr/>
            <p:nvPr/>
          </p:nvSpPr>
          <p:spPr>
            <a:xfrm>
              <a:off x="4657746" y="2590334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7FE983DD-79AA-F41D-7440-6916B625013B}"/>
                </a:ext>
              </a:extLst>
            </p:cNvPr>
            <p:cNvSpPr/>
            <p:nvPr/>
          </p:nvSpPr>
          <p:spPr>
            <a:xfrm>
              <a:off x="4877310" y="1590315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60C29281-D382-D136-E2AD-2D745AED8326}"/>
                </a:ext>
              </a:extLst>
            </p:cNvPr>
            <p:cNvSpPr/>
            <p:nvPr/>
          </p:nvSpPr>
          <p:spPr>
            <a:xfrm>
              <a:off x="4875870" y="1789859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63911EEF-0CBC-784E-A62A-AA4064B52B07}"/>
                </a:ext>
              </a:extLst>
            </p:cNvPr>
            <p:cNvSpPr/>
            <p:nvPr/>
          </p:nvSpPr>
          <p:spPr>
            <a:xfrm>
              <a:off x="4874430" y="1989403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F4E78A61-2142-8F43-B1F1-231A2F004FA5}"/>
                </a:ext>
              </a:extLst>
            </p:cNvPr>
            <p:cNvSpPr/>
            <p:nvPr/>
          </p:nvSpPr>
          <p:spPr>
            <a:xfrm>
              <a:off x="4872990" y="2188947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47D444D3-4E84-0738-227F-517F6C27E2BE}"/>
                </a:ext>
              </a:extLst>
            </p:cNvPr>
            <p:cNvSpPr/>
            <p:nvPr/>
          </p:nvSpPr>
          <p:spPr>
            <a:xfrm>
              <a:off x="4871550" y="2388491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2F470FF-2043-E170-A383-73FDDAE692C8}"/>
                </a:ext>
              </a:extLst>
            </p:cNvPr>
            <p:cNvSpPr/>
            <p:nvPr/>
          </p:nvSpPr>
          <p:spPr>
            <a:xfrm>
              <a:off x="4870110" y="2588035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6EB918E-F4EF-2CE4-1A78-CA69FCE4060E}"/>
                </a:ext>
              </a:extLst>
            </p:cNvPr>
            <p:cNvSpPr/>
            <p:nvPr/>
          </p:nvSpPr>
          <p:spPr>
            <a:xfrm>
              <a:off x="5089675" y="1588016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016FC2B7-354B-89A3-B750-1438F8D82C99}"/>
                </a:ext>
              </a:extLst>
            </p:cNvPr>
            <p:cNvSpPr/>
            <p:nvPr/>
          </p:nvSpPr>
          <p:spPr>
            <a:xfrm>
              <a:off x="5088235" y="1787560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578A8906-6F17-28CB-8BF9-EB54141FD57D}"/>
                </a:ext>
              </a:extLst>
            </p:cNvPr>
            <p:cNvSpPr/>
            <p:nvPr/>
          </p:nvSpPr>
          <p:spPr>
            <a:xfrm>
              <a:off x="5086795" y="1987104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9A18CA97-8523-0BB7-421A-37E5D09F5143}"/>
                </a:ext>
              </a:extLst>
            </p:cNvPr>
            <p:cNvSpPr/>
            <p:nvPr/>
          </p:nvSpPr>
          <p:spPr>
            <a:xfrm>
              <a:off x="5302040" y="1585718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D0920592-F918-AA57-F559-64DD5C16E2C1}"/>
                </a:ext>
              </a:extLst>
            </p:cNvPr>
            <p:cNvSpPr/>
            <p:nvPr/>
          </p:nvSpPr>
          <p:spPr>
            <a:xfrm>
              <a:off x="5300600" y="1785262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32697545-EB99-3962-E20D-7851BA960942}"/>
                </a:ext>
              </a:extLst>
            </p:cNvPr>
            <p:cNvSpPr/>
            <p:nvPr/>
          </p:nvSpPr>
          <p:spPr>
            <a:xfrm>
              <a:off x="5299160" y="1984806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47ACD9DB-F3CA-2356-C4D9-009E661AD0B4}"/>
                </a:ext>
              </a:extLst>
            </p:cNvPr>
            <p:cNvSpPr/>
            <p:nvPr/>
          </p:nvSpPr>
          <p:spPr>
            <a:xfrm>
              <a:off x="5514405" y="1583419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4D0188E9-4090-D5FF-5C1C-5FBF4C0177AC}"/>
                </a:ext>
              </a:extLst>
            </p:cNvPr>
            <p:cNvSpPr/>
            <p:nvPr/>
          </p:nvSpPr>
          <p:spPr>
            <a:xfrm>
              <a:off x="5512965" y="1782963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FDAD16A5-D8FF-AC86-C1C0-7E6DACB20591}"/>
                </a:ext>
              </a:extLst>
            </p:cNvPr>
            <p:cNvSpPr/>
            <p:nvPr/>
          </p:nvSpPr>
          <p:spPr>
            <a:xfrm>
              <a:off x="5511525" y="1982507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79708402-0E37-1EB7-EC09-DC364864A69D}"/>
                </a:ext>
              </a:extLst>
            </p:cNvPr>
            <p:cNvSpPr/>
            <p:nvPr/>
          </p:nvSpPr>
          <p:spPr>
            <a:xfrm>
              <a:off x="5726770" y="1581120"/>
              <a:ext cx="100565" cy="100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EE6BD0D2-524F-3971-A33E-B0C38B02CF1D}"/>
                </a:ext>
              </a:extLst>
            </p:cNvPr>
            <p:cNvSpPr/>
            <p:nvPr/>
          </p:nvSpPr>
          <p:spPr>
            <a:xfrm>
              <a:off x="5725330" y="1780664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A25EE9-1771-B9A8-7700-75FB74027619}"/>
                </a:ext>
              </a:extLst>
            </p:cNvPr>
            <p:cNvSpPr/>
            <p:nvPr/>
          </p:nvSpPr>
          <p:spPr>
            <a:xfrm>
              <a:off x="5723890" y="1980208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EF24E6E6-1A29-7D4A-AA17-BE78F0348E52}"/>
                </a:ext>
              </a:extLst>
            </p:cNvPr>
            <p:cNvSpPr/>
            <p:nvPr/>
          </p:nvSpPr>
          <p:spPr>
            <a:xfrm>
              <a:off x="4443941" y="2792177"/>
              <a:ext cx="100565" cy="100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C7F93BE0-2839-771F-F1DB-DD826F587CEE}"/>
                </a:ext>
              </a:extLst>
            </p:cNvPr>
            <p:cNvSpPr/>
            <p:nvPr/>
          </p:nvSpPr>
          <p:spPr>
            <a:xfrm>
              <a:off x="4656306" y="2789878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9A7C9357-11C1-D786-8403-F48152D10A79}"/>
                </a:ext>
              </a:extLst>
            </p:cNvPr>
            <p:cNvSpPr/>
            <p:nvPr/>
          </p:nvSpPr>
          <p:spPr>
            <a:xfrm>
              <a:off x="4868670" y="2787579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55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93FA09-B6D8-372A-921A-070A79C1ED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1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灯, 灯光, 交通, 沙滩&#10;&#10;描述已自动生成">
            <a:extLst>
              <a:ext uri="{FF2B5EF4-FFF2-40B4-BE49-F238E27FC236}">
                <a16:creationId xmlns:a16="http://schemas.microsoft.com/office/drawing/2014/main" id="{944A9F52-3072-E389-D077-C5B4597E1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/>
        </p:blipFill>
        <p:spPr>
          <a:xfrm>
            <a:off x="47328" y="-17250"/>
            <a:ext cx="12192000" cy="6857999"/>
          </a:xfrm>
          <a:prstGeom prst="rect">
            <a:avLst/>
          </a:prstGeom>
        </p:spPr>
      </p:pic>
      <p:sp>
        <p:nvSpPr>
          <p:cNvPr id="3" name="箭头: V 形 2">
            <a:extLst>
              <a:ext uri="{FF2B5EF4-FFF2-40B4-BE49-F238E27FC236}">
                <a16:creationId xmlns:a16="http://schemas.microsoft.com/office/drawing/2014/main" id="{91DDE7F5-8369-1D86-CBC3-87B5A9F08AF3}"/>
              </a:ext>
            </a:extLst>
          </p:cNvPr>
          <p:cNvSpPr/>
          <p:nvPr userDrawn="1"/>
        </p:nvSpPr>
        <p:spPr>
          <a:xfrm>
            <a:off x="250825" y="222250"/>
            <a:ext cx="704850" cy="70485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01415B47-2916-AE10-2F47-3A71AFB3569F}"/>
              </a:ext>
            </a:extLst>
          </p:cNvPr>
          <p:cNvSpPr/>
          <p:nvPr userDrawn="1"/>
        </p:nvSpPr>
        <p:spPr>
          <a:xfrm>
            <a:off x="647702" y="330200"/>
            <a:ext cx="352424" cy="488950"/>
          </a:xfrm>
          <a:prstGeom prst="chevron">
            <a:avLst>
              <a:gd name="adj" fmla="val 67089"/>
            </a:avLst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51FFB4C-86E7-E64C-38EE-F5E8F8F1D3A8}"/>
              </a:ext>
            </a:extLst>
          </p:cNvPr>
          <p:cNvSpPr/>
          <p:nvPr userDrawn="1"/>
        </p:nvSpPr>
        <p:spPr>
          <a:xfrm>
            <a:off x="6221936" y="6779246"/>
            <a:ext cx="5970064" cy="78754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任意多边形: 形状 90">
            <a:extLst>
              <a:ext uri="{FF2B5EF4-FFF2-40B4-BE49-F238E27FC236}">
                <a16:creationId xmlns:a16="http://schemas.microsoft.com/office/drawing/2014/main" id="{7DA79E18-066B-8832-F497-CFA1CFAC6F96}"/>
              </a:ext>
            </a:extLst>
          </p:cNvPr>
          <p:cNvSpPr/>
          <p:nvPr userDrawn="1"/>
        </p:nvSpPr>
        <p:spPr>
          <a:xfrm>
            <a:off x="0" y="6696358"/>
            <a:ext cx="8976812" cy="161642"/>
          </a:xfrm>
          <a:custGeom>
            <a:avLst/>
            <a:gdLst>
              <a:gd name="connsiteX0" fmla="*/ 0 w 8976812"/>
              <a:gd name="connsiteY0" fmla="*/ 0 h 161642"/>
              <a:gd name="connsiteX1" fmla="*/ 8936402 w 8976812"/>
              <a:gd name="connsiteY1" fmla="*/ 0 h 161642"/>
              <a:gd name="connsiteX2" fmla="*/ 8976812 w 8976812"/>
              <a:gd name="connsiteY2" fmla="*/ 161642 h 161642"/>
              <a:gd name="connsiteX3" fmla="*/ 0 w 8976812"/>
              <a:gd name="connsiteY3" fmla="*/ 161642 h 1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76812" h="161642">
                <a:moveTo>
                  <a:pt x="0" y="0"/>
                </a:moveTo>
                <a:lnTo>
                  <a:pt x="8936402" y="0"/>
                </a:lnTo>
                <a:lnTo>
                  <a:pt x="8976812" y="161642"/>
                </a:lnTo>
                <a:lnTo>
                  <a:pt x="0" y="161642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29CB4DC-1C17-07C6-1BFA-F764C7556F1D}"/>
              </a:ext>
            </a:extLst>
          </p:cNvPr>
          <p:cNvCxnSpPr>
            <a:cxnSpLocks/>
          </p:cNvCxnSpPr>
          <p:nvPr userDrawn="1"/>
        </p:nvCxnSpPr>
        <p:spPr>
          <a:xfrm>
            <a:off x="2715816" y="692696"/>
            <a:ext cx="842074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id="{9137C415-A43B-E744-73DF-03B4111D716D}"/>
              </a:ext>
            </a:extLst>
          </p:cNvPr>
          <p:cNvGrpSpPr/>
          <p:nvPr userDrawn="1"/>
        </p:nvGrpSpPr>
        <p:grpSpPr>
          <a:xfrm flipH="1">
            <a:off x="11276425" y="330200"/>
            <a:ext cx="440499" cy="417645"/>
            <a:chOff x="4443941" y="1581120"/>
            <a:chExt cx="1383394" cy="1311622"/>
          </a:xfr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3500000" scaled="0"/>
          </a:gradFill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E08BAD6D-426D-8625-F7F6-69CA34CCF6B1}"/>
                </a:ext>
              </a:extLst>
            </p:cNvPr>
            <p:cNvSpPr/>
            <p:nvPr/>
          </p:nvSpPr>
          <p:spPr>
            <a:xfrm>
              <a:off x="4452581" y="1594913"/>
              <a:ext cx="100565" cy="100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CA99F52A-8893-A2ED-74F6-691635954B9E}"/>
                </a:ext>
              </a:extLst>
            </p:cNvPr>
            <p:cNvSpPr/>
            <p:nvPr/>
          </p:nvSpPr>
          <p:spPr>
            <a:xfrm>
              <a:off x="4451141" y="1794457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7BCB800C-9AA2-8263-7729-C1DA6A91435F}"/>
                </a:ext>
              </a:extLst>
            </p:cNvPr>
            <p:cNvSpPr/>
            <p:nvPr/>
          </p:nvSpPr>
          <p:spPr>
            <a:xfrm>
              <a:off x="4449701" y="1994001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45BB1F00-9893-B4C8-3B0E-D8DB196677FA}"/>
                </a:ext>
              </a:extLst>
            </p:cNvPr>
            <p:cNvSpPr/>
            <p:nvPr/>
          </p:nvSpPr>
          <p:spPr>
            <a:xfrm>
              <a:off x="4448261" y="2193545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D72357DD-233F-4EDF-B1BB-DFC5D007F332}"/>
                </a:ext>
              </a:extLst>
            </p:cNvPr>
            <p:cNvSpPr/>
            <p:nvPr/>
          </p:nvSpPr>
          <p:spPr>
            <a:xfrm>
              <a:off x="4446821" y="2393089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E3610244-83CD-9E15-67CB-1C64941716DE}"/>
                </a:ext>
              </a:extLst>
            </p:cNvPr>
            <p:cNvSpPr/>
            <p:nvPr/>
          </p:nvSpPr>
          <p:spPr>
            <a:xfrm>
              <a:off x="4445381" y="2592633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AAC88A75-D3B7-AC1F-B1AC-3418111EC80D}"/>
                </a:ext>
              </a:extLst>
            </p:cNvPr>
            <p:cNvSpPr/>
            <p:nvPr/>
          </p:nvSpPr>
          <p:spPr>
            <a:xfrm>
              <a:off x="4451141" y="1794457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89903093-9CAB-1ED2-27AF-725FAC2D1062}"/>
                </a:ext>
              </a:extLst>
            </p:cNvPr>
            <p:cNvSpPr/>
            <p:nvPr/>
          </p:nvSpPr>
          <p:spPr>
            <a:xfrm>
              <a:off x="4449701" y="1994001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8EACA2FD-372C-82CD-718B-1BBED5656902}"/>
                </a:ext>
              </a:extLst>
            </p:cNvPr>
            <p:cNvSpPr/>
            <p:nvPr/>
          </p:nvSpPr>
          <p:spPr>
            <a:xfrm>
              <a:off x="4448261" y="2193545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19CB2C7-4B0A-5D15-DD7F-DB754FAA382E}"/>
                </a:ext>
              </a:extLst>
            </p:cNvPr>
            <p:cNvSpPr/>
            <p:nvPr/>
          </p:nvSpPr>
          <p:spPr>
            <a:xfrm>
              <a:off x="4446821" y="2393089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D72A3387-AC4E-E544-3FDA-161FCBF40CDD}"/>
                </a:ext>
              </a:extLst>
            </p:cNvPr>
            <p:cNvSpPr/>
            <p:nvPr/>
          </p:nvSpPr>
          <p:spPr>
            <a:xfrm>
              <a:off x="4445381" y="2592633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F7AF6E4E-31B9-D67D-1B67-2EB62FEE9F94}"/>
                </a:ext>
              </a:extLst>
            </p:cNvPr>
            <p:cNvSpPr/>
            <p:nvPr/>
          </p:nvSpPr>
          <p:spPr>
            <a:xfrm>
              <a:off x="4664946" y="1592614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2563B9CD-56EA-D7BD-5A69-D4BE9D6170AC}"/>
                </a:ext>
              </a:extLst>
            </p:cNvPr>
            <p:cNvSpPr/>
            <p:nvPr/>
          </p:nvSpPr>
          <p:spPr>
            <a:xfrm>
              <a:off x="4663506" y="1792158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3D7D33B7-43E6-4105-CD46-1D82A79A7100}"/>
                </a:ext>
              </a:extLst>
            </p:cNvPr>
            <p:cNvSpPr/>
            <p:nvPr/>
          </p:nvSpPr>
          <p:spPr>
            <a:xfrm>
              <a:off x="4662066" y="1991702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1E2F9268-B97A-6676-048F-12319943E4E3}"/>
                </a:ext>
              </a:extLst>
            </p:cNvPr>
            <p:cNvSpPr/>
            <p:nvPr/>
          </p:nvSpPr>
          <p:spPr>
            <a:xfrm>
              <a:off x="4660626" y="2191246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03884A73-DE02-1673-A5D6-C3442938FCA5}"/>
                </a:ext>
              </a:extLst>
            </p:cNvPr>
            <p:cNvSpPr/>
            <p:nvPr/>
          </p:nvSpPr>
          <p:spPr>
            <a:xfrm>
              <a:off x="4659186" y="2390790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9BA23B3E-4FF1-F302-4AE7-41072E97AD16}"/>
                </a:ext>
              </a:extLst>
            </p:cNvPr>
            <p:cNvSpPr/>
            <p:nvPr/>
          </p:nvSpPr>
          <p:spPr>
            <a:xfrm>
              <a:off x="4657746" y="2590334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1F5CB985-C26E-0C71-88BB-BECBC7FABB28}"/>
                </a:ext>
              </a:extLst>
            </p:cNvPr>
            <p:cNvSpPr/>
            <p:nvPr/>
          </p:nvSpPr>
          <p:spPr>
            <a:xfrm>
              <a:off x="4877310" y="1590315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0F67CCEF-C2B0-2D04-A8A3-1B2D39F1F733}"/>
                </a:ext>
              </a:extLst>
            </p:cNvPr>
            <p:cNvSpPr/>
            <p:nvPr/>
          </p:nvSpPr>
          <p:spPr>
            <a:xfrm>
              <a:off x="4875870" y="1789859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1D2FF56D-E65D-DABF-8E7B-6E47DB9506D8}"/>
                </a:ext>
              </a:extLst>
            </p:cNvPr>
            <p:cNvSpPr/>
            <p:nvPr/>
          </p:nvSpPr>
          <p:spPr>
            <a:xfrm>
              <a:off x="4874430" y="1989403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F2860BFE-FC41-7321-406F-0A22174EE72D}"/>
                </a:ext>
              </a:extLst>
            </p:cNvPr>
            <p:cNvSpPr/>
            <p:nvPr/>
          </p:nvSpPr>
          <p:spPr>
            <a:xfrm>
              <a:off x="4872990" y="2188947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165EBAFC-BBA2-B84E-2CEF-D4E39FA25272}"/>
                </a:ext>
              </a:extLst>
            </p:cNvPr>
            <p:cNvSpPr/>
            <p:nvPr/>
          </p:nvSpPr>
          <p:spPr>
            <a:xfrm>
              <a:off x="4871550" y="2388491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3B7E01C2-5C09-7D6F-FFF4-C754A61B728F}"/>
                </a:ext>
              </a:extLst>
            </p:cNvPr>
            <p:cNvSpPr/>
            <p:nvPr/>
          </p:nvSpPr>
          <p:spPr>
            <a:xfrm>
              <a:off x="4870110" y="2588035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D4C7052F-8F31-A15C-4276-D9DCFF42F4AE}"/>
                </a:ext>
              </a:extLst>
            </p:cNvPr>
            <p:cNvSpPr/>
            <p:nvPr/>
          </p:nvSpPr>
          <p:spPr>
            <a:xfrm>
              <a:off x="5089675" y="1588016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DBC1B390-E28B-4556-A066-1CC16CBDDC34}"/>
                </a:ext>
              </a:extLst>
            </p:cNvPr>
            <p:cNvSpPr/>
            <p:nvPr/>
          </p:nvSpPr>
          <p:spPr>
            <a:xfrm>
              <a:off x="5088235" y="1787560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B704F1C8-0119-3ED0-7075-A98C95C8D4CB}"/>
                </a:ext>
              </a:extLst>
            </p:cNvPr>
            <p:cNvSpPr/>
            <p:nvPr/>
          </p:nvSpPr>
          <p:spPr>
            <a:xfrm>
              <a:off x="5086795" y="1987104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E0CA43C-4610-07ED-0813-41168607DCC0}"/>
                </a:ext>
              </a:extLst>
            </p:cNvPr>
            <p:cNvSpPr/>
            <p:nvPr/>
          </p:nvSpPr>
          <p:spPr>
            <a:xfrm>
              <a:off x="5302040" y="1585718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797DE95D-6AE7-48A4-0029-90EEEC2B6F42}"/>
                </a:ext>
              </a:extLst>
            </p:cNvPr>
            <p:cNvSpPr/>
            <p:nvPr/>
          </p:nvSpPr>
          <p:spPr>
            <a:xfrm>
              <a:off x="5300600" y="1785262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95FAA58D-0F83-B582-2C8C-63CE7EAB7F41}"/>
                </a:ext>
              </a:extLst>
            </p:cNvPr>
            <p:cNvSpPr/>
            <p:nvPr/>
          </p:nvSpPr>
          <p:spPr>
            <a:xfrm>
              <a:off x="5299160" y="1984806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E4CAF0CE-1261-6B6D-53A8-33D3A99B2337}"/>
                </a:ext>
              </a:extLst>
            </p:cNvPr>
            <p:cNvSpPr/>
            <p:nvPr/>
          </p:nvSpPr>
          <p:spPr>
            <a:xfrm>
              <a:off x="5514405" y="1583419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DEBC381B-F47D-B95F-E0B9-45BD8C75C15C}"/>
                </a:ext>
              </a:extLst>
            </p:cNvPr>
            <p:cNvSpPr/>
            <p:nvPr/>
          </p:nvSpPr>
          <p:spPr>
            <a:xfrm>
              <a:off x="5512965" y="1782963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8F8101D3-10A6-1E21-6C50-FE6AEEC3C98C}"/>
                </a:ext>
              </a:extLst>
            </p:cNvPr>
            <p:cNvSpPr/>
            <p:nvPr/>
          </p:nvSpPr>
          <p:spPr>
            <a:xfrm>
              <a:off x="5511525" y="1982507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CBC705E-FA47-69F4-A21C-E6F0E46FDA40}"/>
                </a:ext>
              </a:extLst>
            </p:cNvPr>
            <p:cNvSpPr/>
            <p:nvPr/>
          </p:nvSpPr>
          <p:spPr>
            <a:xfrm>
              <a:off x="5726770" y="1581120"/>
              <a:ext cx="100565" cy="100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BF0943E8-012F-7AF4-970D-BDDB7C5FCB95}"/>
                </a:ext>
              </a:extLst>
            </p:cNvPr>
            <p:cNvSpPr/>
            <p:nvPr/>
          </p:nvSpPr>
          <p:spPr>
            <a:xfrm>
              <a:off x="5725330" y="1780664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3B91FFB5-1BC8-DCF0-BE15-C764069C3B22}"/>
                </a:ext>
              </a:extLst>
            </p:cNvPr>
            <p:cNvSpPr/>
            <p:nvPr/>
          </p:nvSpPr>
          <p:spPr>
            <a:xfrm>
              <a:off x="5723890" y="1980208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3A6983F-8121-16B0-8F7A-15A8EDE22C28}"/>
                </a:ext>
              </a:extLst>
            </p:cNvPr>
            <p:cNvSpPr/>
            <p:nvPr/>
          </p:nvSpPr>
          <p:spPr>
            <a:xfrm>
              <a:off x="4443941" y="2792177"/>
              <a:ext cx="100565" cy="100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796D7B6D-DC52-21BF-C5E8-185EF4FCCDED}"/>
                </a:ext>
              </a:extLst>
            </p:cNvPr>
            <p:cNvSpPr/>
            <p:nvPr/>
          </p:nvSpPr>
          <p:spPr>
            <a:xfrm>
              <a:off x="4656306" y="2789878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13CE131-066A-9380-96EC-2BE0305A6453}"/>
                </a:ext>
              </a:extLst>
            </p:cNvPr>
            <p:cNvSpPr/>
            <p:nvPr/>
          </p:nvSpPr>
          <p:spPr>
            <a:xfrm>
              <a:off x="4868670" y="2787579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</p:grpSp>
      <p:sp>
        <p:nvSpPr>
          <p:cNvPr id="48" name="文本占位符 47">
            <a:extLst>
              <a:ext uri="{FF2B5EF4-FFF2-40B4-BE49-F238E27FC236}">
                <a16:creationId xmlns:a16="http://schemas.microsoft.com/office/drawing/2014/main" id="{285D737A-1945-C7B3-1823-143A6E1E0C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1915" y="368338"/>
            <a:ext cx="1620957" cy="48737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</p:spTree>
    <p:extLst>
      <p:ext uri="{BB962C8B-B14F-4D97-AF65-F5344CB8AC3E}">
        <p14:creationId xmlns:p14="http://schemas.microsoft.com/office/powerpoint/2010/main" val="113419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灯, 灯光, 交通, 沙滩&#10;&#10;描述已自动生成">
            <a:extLst>
              <a:ext uri="{FF2B5EF4-FFF2-40B4-BE49-F238E27FC236}">
                <a16:creationId xmlns:a16="http://schemas.microsoft.com/office/drawing/2014/main" id="{5A40E131-A36F-5201-5F10-B339953D65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C5BCA79-DCBE-73C1-232D-28659A26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2"/>
          <a:stretch/>
        </p:blipFill>
        <p:spPr>
          <a:xfrm>
            <a:off x="-6746" y="-15878"/>
            <a:ext cx="12198746" cy="687387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0E42C99-4657-182B-3A84-219DE35A4F7B}"/>
              </a:ext>
            </a:extLst>
          </p:cNvPr>
          <p:cNvSpPr/>
          <p:nvPr userDrawn="1"/>
        </p:nvSpPr>
        <p:spPr>
          <a:xfrm>
            <a:off x="837762" y="1157239"/>
            <a:ext cx="9938758" cy="4930923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50800" dir="54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D082390-4DB8-7F20-A56D-EC4EEC504946}"/>
              </a:ext>
            </a:extLst>
          </p:cNvPr>
          <p:cNvSpPr/>
          <p:nvPr userDrawn="1"/>
        </p:nvSpPr>
        <p:spPr>
          <a:xfrm>
            <a:off x="623585" y="955600"/>
            <a:ext cx="9938758" cy="4930923"/>
          </a:xfrm>
          <a:prstGeom prst="rect">
            <a:avLst/>
          </a:prstGeom>
          <a:solidFill>
            <a:schemeClr val="accent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50800" dir="54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3A4BD27D-DD76-F0B4-090E-CC406B4B6536}"/>
              </a:ext>
            </a:extLst>
          </p:cNvPr>
          <p:cNvSpPr/>
          <p:nvPr userDrawn="1"/>
        </p:nvSpPr>
        <p:spPr>
          <a:xfrm>
            <a:off x="8688136" y="3742456"/>
            <a:ext cx="3503864" cy="3115544"/>
          </a:xfrm>
          <a:custGeom>
            <a:avLst/>
            <a:gdLst>
              <a:gd name="connsiteX0" fmla="*/ 2451056 w 3503864"/>
              <a:gd name="connsiteY0" fmla="*/ 0 h 3115544"/>
              <a:gd name="connsiteX1" fmla="*/ 3405118 w 3503864"/>
              <a:gd name="connsiteY1" fmla="*/ 192616 h 3115544"/>
              <a:gd name="connsiteX2" fmla="*/ 3503864 w 3503864"/>
              <a:gd name="connsiteY2" fmla="*/ 240185 h 3115544"/>
              <a:gd name="connsiteX3" fmla="*/ 3503864 w 3503864"/>
              <a:gd name="connsiteY3" fmla="*/ 1099984 h 3115544"/>
              <a:gd name="connsiteX4" fmla="*/ 3409575 w 3503864"/>
              <a:gd name="connsiteY4" fmla="*/ 1029476 h 3115544"/>
              <a:gd name="connsiteX5" fmla="*/ 2451056 w 3503864"/>
              <a:gd name="connsiteY5" fmla="*/ 736689 h 3115544"/>
              <a:gd name="connsiteX6" fmla="*/ 736689 w 3503864"/>
              <a:gd name="connsiteY6" fmla="*/ 2451056 h 3115544"/>
              <a:gd name="connsiteX7" fmla="*/ 813763 w 3503864"/>
              <a:gd name="connsiteY7" fmla="*/ 2960857 h 3115544"/>
              <a:gd name="connsiteX8" fmla="*/ 870380 w 3503864"/>
              <a:gd name="connsiteY8" fmla="*/ 3115544 h 3115544"/>
              <a:gd name="connsiteX9" fmla="*/ 93641 w 3503864"/>
              <a:gd name="connsiteY9" fmla="*/ 3115544 h 3115544"/>
              <a:gd name="connsiteX10" fmla="*/ 49797 w 3503864"/>
              <a:gd name="connsiteY10" fmla="*/ 2945030 h 3115544"/>
              <a:gd name="connsiteX11" fmla="*/ 0 w 3503864"/>
              <a:gd name="connsiteY11" fmla="*/ 2451056 h 3115544"/>
              <a:gd name="connsiteX12" fmla="*/ 2451056 w 3503864"/>
              <a:gd name="connsiteY12" fmla="*/ 0 h 311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3864" h="3115544">
                <a:moveTo>
                  <a:pt x="2451056" y="0"/>
                </a:moveTo>
                <a:cubicBezTo>
                  <a:pt x="2789476" y="0"/>
                  <a:pt x="3111877" y="68586"/>
                  <a:pt x="3405118" y="192616"/>
                </a:cubicBezTo>
                <a:lnTo>
                  <a:pt x="3503864" y="240185"/>
                </a:lnTo>
                <a:lnTo>
                  <a:pt x="3503864" y="1099984"/>
                </a:lnTo>
                <a:lnTo>
                  <a:pt x="3409575" y="1029476"/>
                </a:lnTo>
                <a:cubicBezTo>
                  <a:pt x="3135960" y="844626"/>
                  <a:pt x="2806113" y="736689"/>
                  <a:pt x="2451056" y="736689"/>
                </a:cubicBezTo>
                <a:cubicBezTo>
                  <a:pt x="1504237" y="736689"/>
                  <a:pt x="736689" y="1504237"/>
                  <a:pt x="736689" y="2451056"/>
                </a:cubicBezTo>
                <a:cubicBezTo>
                  <a:pt x="736689" y="2628585"/>
                  <a:pt x="763673" y="2799811"/>
                  <a:pt x="813763" y="2960857"/>
                </a:cubicBezTo>
                <a:lnTo>
                  <a:pt x="870380" y="3115544"/>
                </a:lnTo>
                <a:lnTo>
                  <a:pt x="93641" y="3115544"/>
                </a:lnTo>
                <a:lnTo>
                  <a:pt x="49797" y="2945030"/>
                </a:lnTo>
                <a:cubicBezTo>
                  <a:pt x="17147" y="2785472"/>
                  <a:pt x="0" y="2620266"/>
                  <a:pt x="0" y="2451056"/>
                </a:cubicBezTo>
                <a:cubicBezTo>
                  <a:pt x="0" y="1097375"/>
                  <a:pt x="1097375" y="0"/>
                  <a:pt x="2451056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1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灯, 灯光, 交通, 沙滩&#10;&#10;描述已自动生成">
            <a:extLst>
              <a:ext uri="{FF2B5EF4-FFF2-40B4-BE49-F238E27FC236}">
                <a16:creationId xmlns:a16="http://schemas.microsoft.com/office/drawing/2014/main" id="{B033359B-C2D9-AB81-78E1-811AF6945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  <a:extLst>
              <a:ext uri="{FF2B5EF4-FFF2-40B4-BE49-F238E27FC236}">
                <a16:creationId xmlns:a16="http://schemas.microsoft.com/office/drawing/2014/main" id="{08A881A6-B94F-9D46-BE99-8680996E7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728" y="3227400"/>
            <a:ext cx="3054545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50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注页">
    <p:bg>
      <p:bgPr>
        <a:solidFill>
          <a:srgbClr val="D93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 userDrawn="1"/>
        </p:nvSpPr>
        <p:spPr>
          <a:xfrm>
            <a:off x="702623" y="440690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 userDrawn="1"/>
        </p:nvSpPr>
        <p:spPr>
          <a:xfrm>
            <a:off x="4415032" y="1018121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中文 </a:t>
            </a:r>
            <a:r>
              <a:rPr kumimoji="1" lang="en-US" altLang="zh-CN" dirty="0"/>
              <a:t>OPPO Sans H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-US" altLang="zh-CN" dirty="0"/>
              <a:t>OPPO Sans R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" altLang="zh-CN" dirty="0"/>
              <a:t>Unsplash</a:t>
            </a:r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 err="1"/>
              <a:t>Jackiehop</a:t>
            </a:r>
            <a:endParaRPr kumimoji="1" lang="en" altLang="zh-CN" dirty="0"/>
          </a:p>
        </p:txBody>
      </p:sp>
      <p:sp>
        <p:nvSpPr>
          <p:cNvPr id="9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 userDrawn="1"/>
        </p:nvSpPr>
        <p:spPr>
          <a:xfrm>
            <a:off x="702623" y="1018118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标注</a:t>
            </a:r>
          </a:p>
        </p:txBody>
      </p:sp>
      <p:sp>
        <p:nvSpPr>
          <p:cNvPr id="10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 userDrawn="1"/>
        </p:nvSpPr>
        <p:spPr>
          <a:xfrm>
            <a:off x="2640020" y="1018121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170772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灯, 灯光, 交通, 沙滩&#10;&#10;描述已自动生成">
            <a:extLst>
              <a:ext uri="{FF2B5EF4-FFF2-40B4-BE49-F238E27FC236}">
                <a16:creationId xmlns:a16="http://schemas.microsoft.com/office/drawing/2014/main" id="{00F7E4C9-037B-A4A0-C8A5-6F01B3A84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1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8" r:id="rId7"/>
    <p:sldLayoutId id="2147483659" r:id="rId8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userDrawn="1">
          <p15:clr>
            <a:srgbClr val="C35EA4"/>
          </p15:clr>
        </p15:guide>
        <p15:guide id="4" orient="horz" pos="4315" userDrawn="1">
          <p15:clr>
            <a:srgbClr val="C35EA4"/>
          </p15:clr>
        </p15:guide>
        <p15:guide id="5" userDrawn="1">
          <p15:clr>
            <a:srgbClr val="C35EA4"/>
          </p15:clr>
        </p15:guide>
        <p15:guide id="6" pos="768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41EFDC57-99C1-BFC1-43C2-D524590F0CCF}"/>
              </a:ext>
            </a:extLst>
          </p:cNvPr>
          <p:cNvSpPr/>
          <p:nvPr/>
        </p:nvSpPr>
        <p:spPr>
          <a:xfrm>
            <a:off x="1304386" y="2447362"/>
            <a:ext cx="7294103" cy="2127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5400" dirty="0">
                <a:solidFill>
                  <a:schemeClr val="bg1"/>
                </a:solidFill>
                <a:latin typeface="+mj-ea"/>
                <a:ea typeface="+mj-ea"/>
              </a:rPr>
              <a:t>蓝色商务</a:t>
            </a:r>
            <a:endParaRPr lang="en-US" altLang="zh-CN" sz="5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7200" dirty="0">
                <a:solidFill>
                  <a:schemeClr val="bg1"/>
                </a:solidFill>
                <a:latin typeface="+mj-ea"/>
                <a:ea typeface="+mj-ea"/>
              </a:rPr>
              <a:t>年终总结模板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53A2987-D214-E31B-703C-D7C511FE37A0}"/>
              </a:ext>
            </a:extLst>
          </p:cNvPr>
          <p:cNvSpPr/>
          <p:nvPr/>
        </p:nvSpPr>
        <p:spPr>
          <a:xfrm>
            <a:off x="1323975" y="1400451"/>
            <a:ext cx="5049349" cy="736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5400" dirty="0">
                <a:ln w="19050"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20XX</a:t>
            </a:r>
            <a:endParaRPr lang="zh-CN" altLang="en-US" sz="5400" dirty="0">
              <a:ln w="19050"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A18C45C-74A9-CC27-82A9-05ADB266E6C8}"/>
              </a:ext>
            </a:extLst>
          </p:cNvPr>
          <p:cNvSpPr/>
          <p:nvPr/>
        </p:nvSpPr>
        <p:spPr>
          <a:xfrm>
            <a:off x="1356445" y="4776086"/>
            <a:ext cx="137859" cy="137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B900CD7-4CB1-0F06-5BA6-54B905113EF3}"/>
              </a:ext>
            </a:extLst>
          </p:cNvPr>
          <p:cNvSpPr txBox="1"/>
          <p:nvPr/>
        </p:nvSpPr>
        <p:spPr>
          <a:xfrm>
            <a:off x="1618639" y="4749559"/>
            <a:ext cx="1437894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汇报人：</a:t>
            </a:r>
            <a:r>
              <a:rPr lang="en-US" altLang="zh-CN" sz="1200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548F9E4-DA4E-97B5-E20D-90693752A101}"/>
              </a:ext>
            </a:extLst>
          </p:cNvPr>
          <p:cNvSpPr/>
          <p:nvPr/>
        </p:nvSpPr>
        <p:spPr>
          <a:xfrm>
            <a:off x="3282338" y="4776086"/>
            <a:ext cx="137859" cy="137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EEA4FAF-5B25-C382-8E04-B3E579590356}"/>
              </a:ext>
            </a:extLst>
          </p:cNvPr>
          <p:cNvSpPr txBox="1"/>
          <p:nvPr/>
        </p:nvSpPr>
        <p:spPr>
          <a:xfrm>
            <a:off x="3544531" y="4749559"/>
            <a:ext cx="1679947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汇报时间：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20XX/XX/XX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60FB2EA-626D-16FD-7E31-E8E012F95AAA}"/>
              </a:ext>
            </a:extLst>
          </p:cNvPr>
          <p:cNvCxnSpPr>
            <a:cxnSpLocks/>
          </p:cNvCxnSpPr>
          <p:nvPr/>
        </p:nvCxnSpPr>
        <p:spPr>
          <a:xfrm>
            <a:off x="1353605" y="2292096"/>
            <a:ext cx="566169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40CE3A12-8C94-6A54-C7C5-D41D3DAFEFE5}"/>
              </a:ext>
            </a:extLst>
          </p:cNvPr>
          <p:cNvGrpSpPr/>
          <p:nvPr/>
        </p:nvGrpSpPr>
        <p:grpSpPr>
          <a:xfrm flipH="1">
            <a:off x="6240016" y="2982537"/>
            <a:ext cx="989410" cy="938077"/>
            <a:chOff x="4443941" y="1581120"/>
            <a:chExt cx="1383394" cy="1311622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</p:grpSpPr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B762AB04-0506-BFA6-3DC4-310404150C2A}"/>
                </a:ext>
              </a:extLst>
            </p:cNvPr>
            <p:cNvSpPr/>
            <p:nvPr/>
          </p:nvSpPr>
          <p:spPr>
            <a:xfrm>
              <a:off x="4452581" y="1594913"/>
              <a:ext cx="100565" cy="100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DCB48F7B-6039-9FD8-D4F4-AEBBAFA45BA2}"/>
                </a:ext>
              </a:extLst>
            </p:cNvPr>
            <p:cNvSpPr/>
            <p:nvPr/>
          </p:nvSpPr>
          <p:spPr>
            <a:xfrm>
              <a:off x="4451141" y="1794457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16A74BAB-68C9-E00E-E786-6C959BB49298}"/>
                </a:ext>
              </a:extLst>
            </p:cNvPr>
            <p:cNvSpPr/>
            <p:nvPr/>
          </p:nvSpPr>
          <p:spPr>
            <a:xfrm>
              <a:off x="4449701" y="1994001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C1BE9591-15BB-B64C-85E4-26B20E7F1FC0}"/>
                </a:ext>
              </a:extLst>
            </p:cNvPr>
            <p:cNvSpPr/>
            <p:nvPr/>
          </p:nvSpPr>
          <p:spPr>
            <a:xfrm>
              <a:off x="4448261" y="2193545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BC54C56E-DA03-DD33-8A0C-22411B8B0770}"/>
                </a:ext>
              </a:extLst>
            </p:cNvPr>
            <p:cNvSpPr/>
            <p:nvPr/>
          </p:nvSpPr>
          <p:spPr>
            <a:xfrm>
              <a:off x="4446821" y="2393089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2CDF263F-05B5-3DC5-B3E9-998C22CDE46B}"/>
                </a:ext>
              </a:extLst>
            </p:cNvPr>
            <p:cNvSpPr/>
            <p:nvPr/>
          </p:nvSpPr>
          <p:spPr>
            <a:xfrm>
              <a:off x="4445381" y="2592633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D2A84A44-2526-7296-D16E-FBA57F2AA905}"/>
                </a:ext>
              </a:extLst>
            </p:cNvPr>
            <p:cNvSpPr/>
            <p:nvPr/>
          </p:nvSpPr>
          <p:spPr>
            <a:xfrm>
              <a:off x="4451141" y="1794457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6B649A16-A2BE-58E5-6924-FFA201EDA5A0}"/>
                </a:ext>
              </a:extLst>
            </p:cNvPr>
            <p:cNvSpPr/>
            <p:nvPr/>
          </p:nvSpPr>
          <p:spPr>
            <a:xfrm>
              <a:off x="4449701" y="1994001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3B995E1E-7527-7F03-996E-9DC86665DD5D}"/>
                </a:ext>
              </a:extLst>
            </p:cNvPr>
            <p:cNvSpPr/>
            <p:nvPr/>
          </p:nvSpPr>
          <p:spPr>
            <a:xfrm>
              <a:off x="4448261" y="2193545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9B5D84C8-4C78-E71D-822D-AB224DA05AB1}"/>
                </a:ext>
              </a:extLst>
            </p:cNvPr>
            <p:cNvSpPr/>
            <p:nvPr/>
          </p:nvSpPr>
          <p:spPr>
            <a:xfrm>
              <a:off x="4446821" y="2393089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E7BD2036-D26E-C927-A2BE-397F5F21D6F1}"/>
                </a:ext>
              </a:extLst>
            </p:cNvPr>
            <p:cNvSpPr/>
            <p:nvPr/>
          </p:nvSpPr>
          <p:spPr>
            <a:xfrm>
              <a:off x="4445381" y="2592633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8EEA5129-68DD-1697-C803-2AA080BA0CA1}"/>
                </a:ext>
              </a:extLst>
            </p:cNvPr>
            <p:cNvSpPr/>
            <p:nvPr/>
          </p:nvSpPr>
          <p:spPr>
            <a:xfrm>
              <a:off x="4664946" y="1592614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83B3E832-6D88-49F2-9CBB-76E63225E845}"/>
                </a:ext>
              </a:extLst>
            </p:cNvPr>
            <p:cNvSpPr/>
            <p:nvPr/>
          </p:nvSpPr>
          <p:spPr>
            <a:xfrm>
              <a:off x="4663506" y="1792158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DDEAC471-6649-35F8-E3BB-2F13C8D8FE2F}"/>
                </a:ext>
              </a:extLst>
            </p:cNvPr>
            <p:cNvSpPr/>
            <p:nvPr/>
          </p:nvSpPr>
          <p:spPr>
            <a:xfrm>
              <a:off x="4662066" y="1991702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AB946D7E-11D7-C22A-90B5-290EE883123B}"/>
                </a:ext>
              </a:extLst>
            </p:cNvPr>
            <p:cNvSpPr/>
            <p:nvPr/>
          </p:nvSpPr>
          <p:spPr>
            <a:xfrm>
              <a:off x="4660626" y="2191246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CEF42E7B-87BD-19CD-1358-8D73B9B50A15}"/>
                </a:ext>
              </a:extLst>
            </p:cNvPr>
            <p:cNvSpPr/>
            <p:nvPr/>
          </p:nvSpPr>
          <p:spPr>
            <a:xfrm>
              <a:off x="4659186" y="2390790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EAA0B705-F6DC-F404-879F-A50FBFEDF524}"/>
                </a:ext>
              </a:extLst>
            </p:cNvPr>
            <p:cNvSpPr/>
            <p:nvPr/>
          </p:nvSpPr>
          <p:spPr>
            <a:xfrm>
              <a:off x="4657746" y="2590334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B227496F-3F0E-FC74-3682-4A8DE4E1A40B}"/>
                </a:ext>
              </a:extLst>
            </p:cNvPr>
            <p:cNvSpPr/>
            <p:nvPr/>
          </p:nvSpPr>
          <p:spPr>
            <a:xfrm>
              <a:off x="4877310" y="1590315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C215620-A4BF-DB6D-13C8-FE7875D8AA72}"/>
                </a:ext>
              </a:extLst>
            </p:cNvPr>
            <p:cNvSpPr/>
            <p:nvPr/>
          </p:nvSpPr>
          <p:spPr>
            <a:xfrm>
              <a:off x="4875870" y="1789859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A46A59B1-A0FF-942B-5AD2-C2EFE344FA73}"/>
                </a:ext>
              </a:extLst>
            </p:cNvPr>
            <p:cNvSpPr/>
            <p:nvPr/>
          </p:nvSpPr>
          <p:spPr>
            <a:xfrm>
              <a:off x="4874430" y="1989403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F8CE872D-C007-4B16-F968-F2FC24E3C131}"/>
                </a:ext>
              </a:extLst>
            </p:cNvPr>
            <p:cNvSpPr/>
            <p:nvPr/>
          </p:nvSpPr>
          <p:spPr>
            <a:xfrm>
              <a:off x="4872990" y="2188947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27D6883C-3551-94AE-5E37-E982F3D386EF}"/>
                </a:ext>
              </a:extLst>
            </p:cNvPr>
            <p:cNvSpPr/>
            <p:nvPr/>
          </p:nvSpPr>
          <p:spPr>
            <a:xfrm>
              <a:off x="4871550" y="2388491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12DFDCD8-8418-FF6B-D338-DB9E8F9913D7}"/>
                </a:ext>
              </a:extLst>
            </p:cNvPr>
            <p:cNvSpPr/>
            <p:nvPr/>
          </p:nvSpPr>
          <p:spPr>
            <a:xfrm>
              <a:off x="4870110" y="2588035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92AD6181-81F8-0FC7-C8B2-C51E20DB1CFA}"/>
                </a:ext>
              </a:extLst>
            </p:cNvPr>
            <p:cNvSpPr/>
            <p:nvPr/>
          </p:nvSpPr>
          <p:spPr>
            <a:xfrm>
              <a:off x="5089675" y="1588016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48216BF4-6776-54C9-0181-CF905029AB16}"/>
                </a:ext>
              </a:extLst>
            </p:cNvPr>
            <p:cNvSpPr/>
            <p:nvPr/>
          </p:nvSpPr>
          <p:spPr>
            <a:xfrm>
              <a:off x="5088235" y="1787560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512E76D1-CE54-B6B6-B126-8C7667545C03}"/>
                </a:ext>
              </a:extLst>
            </p:cNvPr>
            <p:cNvSpPr/>
            <p:nvPr/>
          </p:nvSpPr>
          <p:spPr>
            <a:xfrm>
              <a:off x="5086795" y="1987104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3779834C-26DE-5971-82DC-2334CF5B87A8}"/>
                </a:ext>
              </a:extLst>
            </p:cNvPr>
            <p:cNvSpPr/>
            <p:nvPr/>
          </p:nvSpPr>
          <p:spPr>
            <a:xfrm>
              <a:off x="5302040" y="1585718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3FDBAC38-D1AC-1AEB-3270-590CC7409CC1}"/>
                </a:ext>
              </a:extLst>
            </p:cNvPr>
            <p:cNvSpPr/>
            <p:nvPr/>
          </p:nvSpPr>
          <p:spPr>
            <a:xfrm>
              <a:off x="5300600" y="1785262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61D9767F-CDA6-C73A-9EAF-3656D687AF8B}"/>
                </a:ext>
              </a:extLst>
            </p:cNvPr>
            <p:cNvSpPr/>
            <p:nvPr/>
          </p:nvSpPr>
          <p:spPr>
            <a:xfrm>
              <a:off x="5299160" y="1984806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29B79F64-4416-1E1C-8D38-EAF5552C95BD}"/>
                </a:ext>
              </a:extLst>
            </p:cNvPr>
            <p:cNvSpPr/>
            <p:nvPr/>
          </p:nvSpPr>
          <p:spPr>
            <a:xfrm>
              <a:off x="5514405" y="1583419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7FE2507A-0EBC-83F0-EB85-F0787C6F3C4C}"/>
                </a:ext>
              </a:extLst>
            </p:cNvPr>
            <p:cNvSpPr/>
            <p:nvPr/>
          </p:nvSpPr>
          <p:spPr>
            <a:xfrm>
              <a:off x="5512965" y="1782963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024A2921-331C-2B84-7F81-B4996718A53A}"/>
                </a:ext>
              </a:extLst>
            </p:cNvPr>
            <p:cNvSpPr/>
            <p:nvPr/>
          </p:nvSpPr>
          <p:spPr>
            <a:xfrm>
              <a:off x="5511525" y="1982507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7FB49196-5F7C-BAE3-B8FD-2C57E688DC60}"/>
                </a:ext>
              </a:extLst>
            </p:cNvPr>
            <p:cNvSpPr/>
            <p:nvPr/>
          </p:nvSpPr>
          <p:spPr>
            <a:xfrm>
              <a:off x="5726770" y="1581120"/>
              <a:ext cx="100565" cy="100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7B5EF013-302D-4BBE-BD57-5B01480E75F9}"/>
                </a:ext>
              </a:extLst>
            </p:cNvPr>
            <p:cNvSpPr/>
            <p:nvPr/>
          </p:nvSpPr>
          <p:spPr>
            <a:xfrm>
              <a:off x="5725330" y="1780664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02440BD5-60E4-23C3-3445-B2602BD50415}"/>
                </a:ext>
              </a:extLst>
            </p:cNvPr>
            <p:cNvSpPr/>
            <p:nvPr/>
          </p:nvSpPr>
          <p:spPr>
            <a:xfrm>
              <a:off x="5723890" y="1980208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93DE62A4-A005-967E-BE91-1C08B563E0EB}"/>
                </a:ext>
              </a:extLst>
            </p:cNvPr>
            <p:cNvSpPr/>
            <p:nvPr/>
          </p:nvSpPr>
          <p:spPr>
            <a:xfrm>
              <a:off x="4443941" y="2792177"/>
              <a:ext cx="100565" cy="100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DA9A75A7-6D3F-5D7D-6243-60AC6FF2496E}"/>
                </a:ext>
              </a:extLst>
            </p:cNvPr>
            <p:cNvSpPr/>
            <p:nvPr/>
          </p:nvSpPr>
          <p:spPr>
            <a:xfrm>
              <a:off x="4656306" y="2789878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3BF364F0-2AAE-25B8-F3CA-E078BCFB2728}"/>
                </a:ext>
              </a:extLst>
            </p:cNvPr>
            <p:cNvSpPr/>
            <p:nvPr/>
          </p:nvSpPr>
          <p:spPr>
            <a:xfrm>
              <a:off x="4868670" y="2787579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242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BF63F2F1-07A0-F20D-0A67-1EA976E54355}"/>
              </a:ext>
            </a:extLst>
          </p:cNvPr>
          <p:cNvGrpSpPr/>
          <p:nvPr/>
        </p:nvGrpSpPr>
        <p:grpSpPr>
          <a:xfrm>
            <a:off x="750719" y="1270074"/>
            <a:ext cx="3128759" cy="1844333"/>
            <a:chOff x="750719" y="1270074"/>
            <a:chExt cx="3128759" cy="1844333"/>
          </a:xfrm>
        </p:grpSpPr>
        <p:sp>
          <p:nvSpPr>
            <p:cNvPr id="318" name="文本框 317">
              <a:extLst>
                <a:ext uri="{FF2B5EF4-FFF2-40B4-BE49-F238E27FC236}">
                  <a16:creationId xmlns:a16="http://schemas.microsoft.com/office/drawing/2014/main" id="{6AAD7AB4-9524-04D7-C51C-DC17332903A3}"/>
                </a:ext>
              </a:extLst>
            </p:cNvPr>
            <p:cNvSpPr txBox="1"/>
            <p:nvPr/>
          </p:nvSpPr>
          <p:spPr>
            <a:xfrm>
              <a:off x="2026316" y="1270074"/>
              <a:ext cx="61507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3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  <a:latin typeface="+mj-ea"/>
                  <a:ea typeface="+mj-ea"/>
                </a:rPr>
                <a:t>01</a:t>
              </a:r>
              <a:endParaRPr lang="zh-CN" altLang="en-US" sz="36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endParaRPr>
            </a:p>
          </p:txBody>
        </p:sp>
        <p:sp>
          <p:nvSpPr>
            <p:cNvPr id="89" name="矩形: 圆角 88">
              <a:extLst>
                <a:ext uri="{FF2B5EF4-FFF2-40B4-BE49-F238E27FC236}">
                  <a16:creationId xmlns:a16="http://schemas.microsoft.com/office/drawing/2014/main" id="{7B1DE5C3-ECC0-57F8-DD27-AEC3EA3608E1}"/>
                </a:ext>
              </a:extLst>
            </p:cNvPr>
            <p:cNvSpPr/>
            <p:nvPr/>
          </p:nvSpPr>
          <p:spPr>
            <a:xfrm>
              <a:off x="750720" y="1628775"/>
              <a:ext cx="3128758" cy="1485632"/>
            </a:xfrm>
            <a:prstGeom prst="roundRect">
              <a:avLst>
                <a:gd name="adj" fmla="val 1103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schemeClr val="accent2">
                  <a:lumMod val="7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矩形: 圆顶角 89">
              <a:extLst>
                <a:ext uri="{FF2B5EF4-FFF2-40B4-BE49-F238E27FC236}">
                  <a16:creationId xmlns:a16="http://schemas.microsoft.com/office/drawing/2014/main" id="{C495DA84-18C7-8769-D00B-75E1B595DBDE}"/>
                </a:ext>
              </a:extLst>
            </p:cNvPr>
            <p:cNvSpPr/>
            <p:nvPr/>
          </p:nvSpPr>
          <p:spPr>
            <a:xfrm>
              <a:off x="750719" y="1633213"/>
              <a:ext cx="3127509" cy="478297"/>
            </a:xfrm>
            <a:prstGeom prst="round2SameRect">
              <a:avLst>
                <a:gd name="adj1" fmla="val 3352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AC4C1BB7-44C8-9D37-3075-DD4790E32C53}"/>
                </a:ext>
              </a:extLst>
            </p:cNvPr>
            <p:cNvSpPr/>
            <p:nvPr/>
          </p:nvSpPr>
          <p:spPr>
            <a:xfrm>
              <a:off x="2155277" y="2098523"/>
              <a:ext cx="318392" cy="157059"/>
            </a:xfrm>
            <a:custGeom>
              <a:avLst/>
              <a:gdLst>
                <a:gd name="connsiteX0" fmla="*/ 0 w 318392"/>
                <a:gd name="connsiteY0" fmla="*/ 0 h 157059"/>
                <a:gd name="connsiteX1" fmla="*/ 318392 w 318392"/>
                <a:gd name="connsiteY1" fmla="*/ 0 h 157059"/>
                <a:gd name="connsiteX2" fmla="*/ 306380 w 318392"/>
                <a:gd name="connsiteY2" fmla="*/ 59499 h 157059"/>
                <a:gd name="connsiteX3" fmla="*/ 159196 w 318392"/>
                <a:gd name="connsiteY3" fmla="*/ 157059 h 157059"/>
                <a:gd name="connsiteX4" fmla="*/ 12012 w 318392"/>
                <a:gd name="connsiteY4" fmla="*/ 59499 h 15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92" h="157059">
                  <a:moveTo>
                    <a:pt x="0" y="0"/>
                  </a:moveTo>
                  <a:lnTo>
                    <a:pt x="318392" y="0"/>
                  </a:lnTo>
                  <a:lnTo>
                    <a:pt x="306380" y="59499"/>
                  </a:lnTo>
                  <a:cubicBezTo>
                    <a:pt x="282131" y="116831"/>
                    <a:pt x="225361" y="157059"/>
                    <a:pt x="159196" y="157059"/>
                  </a:cubicBezTo>
                  <a:cubicBezTo>
                    <a:pt x="93031" y="157059"/>
                    <a:pt x="36262" y="116831"/>
                    <a:pt x="12012" y="59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4" name="箭头: V 形 93">
              <a:extLst>
                <a:ext uri="{FF2B5EF4-FFF2-40B4-BE49-F238E27FC236}">
                  <a16:creationId xmlns:a16="http://schemas.microsoft.com/office/drawing/2014/main" id="{35622550-D09B-EF2F-0C33-19E7A4D2F5F3}"/>
                </a:ext>
              </a:extLst>
            </p:cNvPr>
            <p:cNvSpPr/>
            <p:nvPr/>
          </p:nvSpPr>
          <p:spPr>
            <a:xfrm rot="5400000">
              <a:off x="2273910" y="2103079"/>
              <a:ext cx="81126" cy="129889"/>
            </a:xfrm>
            <a:prstGeom prst="chevron">
              <a:avLst>
                <a:gd name="adj" fmla="val 691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7079FB8-0D27-4275-443F-894761C9003E}"/>
              </a:ext>
            </a:extLst>
          </p:cNvPr>
          <p:cNvGrpSpPr/>
          <p:nvPr/>
        </p:nvGrpSpPr>
        <p:grpSpPr>
          <a:xfrm>
            <a:off x="4452335" y="1270074"/>
            <a:ext cx="3128759" cy="1844333"/>
            <a:chOff x="4452335" y="1270074"/>
            <a:chExt cx="3128759" cy="1844333"/>
          </a:xfrm>
        </p:grpSpPr>
        <p:sp>
          <p:nvSpPr>
            <p:cNvPr id="319" name="文本框 318">
              <a:extLst>
                <a:ext uri="{FF2B5EF4-FFF2-40B4-BE49-F238E27FC236}">
                  <a16:creationId xmlns:a16="http://schemas.microsoft.com/office/drawing/2014/main" id="{621CD813-7AD8-504C-6CC4-2DC1B30A4BDB}"/>
                </a:ext>
              </a:extLst>
            </p:cNvPr>
            <p:cNvSpPr txBox="1"/>
            <p:nvPr/>
          </p:nvSpPr>
          <p:spPr>
            <a:xfrm>
              <a:off x="5760226" y="1270074"/>
              <a:ext cx="67154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3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  <a:latin typeface="+mj-ea"/>
                  <a:ea typeface="+mj-ea"/>
                </a:rPr>
                <a:t>02</a:t>
              </a:r>
              <a:endParaRPr lang="zh-CN" altLang="en-US" sz="36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endParaRPr>
            </a:p>
          </p:txBody>
        </p:sp>
        <p:sp>
          <p:nvSpPr>
            <p:cNvPr id="107" name="矩形: 圆角 106">
              <a:extLst>
                <a:ext uri="{FF2B5EF4-FFF2-40B4-BE49-F238E27FC236}">
                  <a16:creationId xmlns:a16="http://schemas.microsoft.com/office/drawing/2014/main" id="{46AEF749-94B3-D508-D57A-A9670638B37D}"/>
                </a:ext>
              </a:extLst>
            </p:cNvPr>
            <p:cNvSpPr/>
            <p:nvPr/>
          </p:nvSpPr>
          <p:spPr>
            <a:xfrm>
              <a:off x="4452336" y="1628775"/>
              <a:ext cx="3128758" cy="1485632"/>
            </a:xfrm>
            <a:prstGeom prst="roundRect">
              <a:avLst>
                <a:gd name="adj" fmla="val 1103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schemeClr val="accent2">
                  <a:lumMod val="7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矩形: 圆顶角 107">
              <a:extLst>
                <a:ext uri="{FF2B5EF4-FFF2-40B4-BE49-F238E27FC236}">
                  <a16:creationId xmlns:a16="http://schemas.microsoft.com/office/drawing/2014/main" id="{68CE5262-F1CF-7E0F-168D-5B93407847A5}"/>
                </a:ext>
              </a:extLst>
            </p:cNvPr>
            <p:cNvSpPr/>
            <p:nvPr/>
          </p:nvSpPr>
          <p:spPr>
            <a:xfrm>
              <a:off x="4452335" y="1633213"/>
              <a:ext cx="3127509" cy="478297"/>
            </a:xfrm>
            <a:prstGeom prst="round2SameRect">
              <a:avLst>
                <a:gd name="adj1" fmla="val 3352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679EA0EF-4794-9606-0FC9-4F52D3AC57DF}"/>
                </a:ext>
              </a:extLst>
            </p:cNvPr>
            <p:cNvSpPr/>
            <p:nvPr/>
          </p:nvSpPr>
          <p:spPr>
            <a:xfrm>
              <a:off x="5856893" y="2098523"/>
              <a:ext cx="318392" cy="157059"/>
            </a:xfrm>
            <a:custGeom>
              <a:avLst/>
              <a:gdLst>
                <a:gd name="connsiteX0" fmla="*/ 0 w 318392"/>
                <a:gd name="connsiteY0" fmla="*/ 0 h 157059"/>
                <a:gd name="connsiteX1" fmla="*/ 318392 w 318392"/>
                <a:gd name="connsiteY1" fmla="*/ 0 h 157059"/>
                <a:gd name="connsiteX2" fmla="*/ 306380 w 318392"/>
                <a:gd name="connsiteY2" fmla="*/ 59499 h 157059"/>
                <a:gd name="connsiteX3" fmla="*/ 159196 w 318392"/>
                <a:gd name="connsiteY3" fmla="*/ 157059 h 157059"/>
                <a:gd name="connsiteX4" fmla="*/ 12012 w 318392"/>
                <a:gd name="connsiteY4" fmla="*/ 59499 h 15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92" h="157059">
                  <a:moveTo>
                    <a:pt x="0" y="0"/>
                  </a:moveTo>
                  <a:lnTo>
                    <a:pt x="318392" y="0"/>
                  </a:lnTo>
                  <a:lnTo>
                    <a:pt x="306380" y="59499"/>
                  </a:lnTo>
                  <a:cubicBezTo>
                    <a:pt x="282131" y="116831"/>
                    <a:pt x="225361" y="157059"/>
                    <a:pt x="159196" y="157059"/>
                  </a:cubicBezTo>
                  <a:cubicBezTo>
                    <a:pt x="93031" y="157059"/>
                    <a:pt x="36262" y="116831"/>
                    <a:pt x="12012" y="59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2" name="箭头: V 形 111">
              <a:extLst>
                <a:ext uri="{FF2B5EF4-FFF2-40B4-BE49-F238E27FC236}">
                  <a16:creationId xmlns:a16="http://schemas.microsoft.com/office/drawing/2014/main" id="{F63FB2EE-8AC0-338F-279A-191E7F066E1A}"/>
                </a:ext>
              </a:extLst>
            </p:cNvPr>
            <p:cNvSpPr/>
            <p:nvPr/>
          </p:nvSpPr>
          <p:spPr>
            <a:xfrm rot="5400000">
              <a:off x="5975526" y="2103079"/>
              <a:ext cx="81126" cy="129889"/>
            </a:xfrm>
            <a:prstGeom prst="chevron">
              <a:avLst>
                <a:gd name="adj" fmla="val 691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C8964FD-4053-167F-6512-1CB39710F1B7}"/>
              </a:ext>
            </a:extLst>
          </p:cNvPr>
          <p:cNvGrpSpPr/>
          <p:nvPr/>
        </p:nvGrpSpPr>
        <p:grpSpPr>
          <a:xfrm>
            <a:off x="750719" y="3897773"/>
            <a:ext cx="3128759" cy="1893703"/>
            <a:chOff x="750719" y="3897773"/>
            <a:chExt cx="3128759" cy="1893703"/>
          </a:xfrm>
        </p:grpSpPr>
        <p:sp>
          <p:nvSpPr>
            <p:cNvPr id="323" name="文本框 322">
              <a:extLst>
                <a:ext uri="{FF2B5EF4-FFF2-40B4-BE49-F238E27FC236}">
                  <a16:creationId xmlns:a16="http://schemas.microsoft.com/office/drawing/2014/main" id="{7CD0EFB0-7629-87C5-A26B-689ACBB1D6F7}"/>
                </a:ext>
              </a:extLst>
            </p:cNvPr>
            <p:cNvSpPr txBox="1"/>
            <p:nvPr/>
          </p:nvSpPr>
          <p:spPr>
            <a:xfrm>
              <a:off x="1920473" y="5237478"/>
              <a:ext cx="6629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3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  <a:latin typeface="+mj-ea"/>
                  <a:ea typeface="+mj-ea"/>
                </a:rPr>
                <a:t>06</a:t>
              </a:r>
              <a:endParaRPr lang="zh-CN" altLang="en-US" sz="36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endParaRPr>
            </a:p>
          </p:txBody>
        </p:sp>
        <p:sp>
          <p:nvSpPr>
            <p:cNvPr id="116" name="矩形: 圆角 115">
              <a:extLst>
                <a:ext uri="{FF2B5EF4-FFF2-40B4-BE49-F238E27FC236}">
                  <a16:creationId xmlns:a16="http://schemas.microsoft.com/office/drawing/2014/main" id="{7F796C2C-6270-B084-8B07-0B5E0C795752}"/>
                </a:ext>
              </a:extLst>
            </p:cNvPr>
            <p:cNvSpPr/>
            <p:nvPr/>
          </p:nvSpPr>
          <p:spPr>
            <a:xfrm>
              <a:off x="750720" y="3897773"/>
              <a:ext cx="3128758" cy="1485632"/>
            </a:xfrm>
            <a:prstGeom prst="roundRect">
              <a:avLst>
                <a:gd name="adj" fmla="val 1103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schemeClr val="accent2">
                  <a:lumMod val="7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: 圆顶角 116">
              <a:extLst>
                <a:ext uri="{FF2B5EF4-FFF2-40B4-BE49-F238E27FC236}">
                  <a16:creationId xmlns:a16="http://schemas.microsoft.com/office/drawing/2014/main" id="{964A558C-E3A7-7D90-ABCD-F36AD17391C7}"/>
                </a:ext>
              </a:extLst>
            </p:cNvPr>
            <p:cNvSpPr/>
            <p:nvPr/>
          </p:nvSpPr>
          <p:spPr>
            <a:xfrm>
              <a:off x="750719" y="3902211"/>
              <a:ext cx="3127509" cy="478297"/>
            </a:xfrm>
            <a:prstGeom prst="round2SameRect">
              <a:avLst>
                <a:gd name="adj1" fmla="val 3352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A145D1D3-9FA6-B381-F661-5367C810B7B0}"/>
                </a:ext>
              </a:extLst>
            </p:cNvPr>
            <p:cNvSpPr/>
            <p:nvPr/>
          </p:nvSpPr>
          <p:spPr>
            <a:xfrm>
              <a:off x="2155277" y="4367521"/>
              <a:ext cx="318392" cy="157059"/>
            </a:xfrm>
            <a:custGeom>
              <a:avLst/>
              <a:gdLst>
                <a:gd name="connsiteX0" fmla="*/ 0 w 318392"/>
                <a:gd name="connsiteY0" fmla="*/ 0 h 157059"/>
                <a:gd name="connsiteX1" fmla="*/ 318392 w 318392"/>
                <a:gd name="connsiteY1" fmla="*/ 0 h 157059"/>
                <a:gd name="connsiteX2" fmla="*/ 306380 w 318392"/>
                <a:gd name="connsiteY2" fmla="*/ 59499 h 157059"/>
                <a:gd name="connsiteX3" fmla="*/ 159196 w 318392"/>
                <a:gd name="connsiteY3" fmla="*/ 157059 h 157059"/>
                <a:gd name="connsiteX4" fmla="*/ 12012 w 318392"/>
                <a:gd name="connsiteY4" fmla="*/ 59499 h 15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92" h="157059">
                  <a:moveTo>
                    <a:pt x="0" y="0"/>
                  </a:moveTo>
                  <a:lnTo>
                    <a:pt x="318392" y="0"/>
                  </a:lnTo>
                  <a:lnTo>
                    <a:pt x="306380" y="59499"/>
                  </a:lnTo>
                  <a:cubicBezTo>
                    <a:pt x="282131" y="116831"/>
                    <a:pt x="225361" y="157059"/>
                    <a:pt x="159196" y="157059"/>
                  </a:cubicBezTo>
                  <a:cubicBezTo>
                    <a:pt x="93031" y="157059"/>
                    <a:pt x="36262" y="116831"/>
                    <a:pt x="12012" y="59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1" name="箭头: V 形 120">
              <a:extLst>
                <a:ext uri="{FF2B5EF4-FFF2-40B4-BE49-F238E27FC236}">
                  <a16:creationId xmlns:a16="http://schemas.microsoft.com/office/drawing/2014/main" id="{F3EB191B-D7FA-D9C4-0B11-7ACAF6DEECF4}"/>
                </a:ext>
              </a:extLst>
            </p:cNvPr>
            <p:cNvSpPr/>
            <p:nvPr/>
          </p:nvSpPr>
          <p:spPr>
            <a:xfrm rot="5400000">
              <a:off x="2273910" y="4372077"/>
              <a:ext cx="81126" cy="129889"/>
            </a:xfrm>
            <a:prstGeom prst="chevron">
              <a:avLst>
                <a:gd name="adj" fmla="val 691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19AFF2B-7FF5-F5E4-7ADC-DE2D2F736BA4}"/>
              </a:ext>
            </a:extLst>
          </p:cNvPr>
          <p:cNvGrpSpPr/>
          <p:nvPr/>
        </p:nvGrpSpPr>
        <p:grpSpPr>
          <a:xfrm>
            <a:off x="4452335" y="3897773"/>
            <a:ext cx="3128759" cy="1893703"/>
            <a:chOff x="4452335" y="3897773"/>
            <a:chExt cx="3128759" cy="1893703"/>
          </a:xfrm>
        </p:grpSpPr>
        <p:sp>
          <p:nvSpPr>
            <p:cNvPr id="322" name="文本框 321">
              <a:extLst>
                <a:ext uri="{FF2B5EF4-FFF2-40B4-BE49-F238E27FC236}">
                  <a16:creationId xmlns:a16="http://schemas.microsoft.com/office/drawing/2014/main" id="{4971E883-FC8D-69CB-911E-4F0B8559D700}"/>
                </a:ext>
              </a:extLst>
            </p:cNvPr>
            <p:cNvSpPr txBox="1"/>
            <p:nvPr/>
          </p:nvSpPr>
          <p:spPr>
            <a:xfrm>
              <a:off x="5788460" y="5237478"/>
              <a:ext cx="6629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3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  <a:latin typeface="+mj-ea"/>
                  <a:ea typeface="+mj-ea"/>
                </a:rPr>
                <a:t>05</a:t>
              </a:r>
              <a:endParaRPr lang="zh-CN" altLang="en-US" sz="36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endParaRPr>
            </a:p>
          </p:txBody>
        </p:sp>
        <p:sp>
          <p:nvSpPr>
            <p:cNvPr id="125" name="矩形: 圆角 124">
              <a:extLst>
                <a:ext uri="{FF2B5EF4-FFF2-40B4-BE49-F238E27FC236}">
                  <a16:creationId xmlns:a16="http://schemas.microsoft.com/office/drawing/2014/main" id="{8CD6A059-5D9D-F591-47AD-405D12F045B4}"/>
                </a:ext>
              </a:extLst>
            </p:cNvPr>
            <p:cNvSpPr/>
            <p:nvPr/>
          </p:nvSpPr>
          <p:spPr>
            <a:xfrm>
              <a:off x="4452336" y="3897773"/>
              <a:ext cx="3128758" cy="1485632"/>
            </a:xfrm>
            <a:prstGeom prst="roundRect">
              <a:avLst>
                <a:gd name="adj" fmla="val 1103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schemeClr val="accent2">
                  <a:lumMod val="7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矩形: 圆顶角 125">
              <a:extLst>
                <a:ext uri="{FF2B5EF4-FFF2-40B4-BE49-F238E27FC236}">
                  <a16:creationId xmlns:a16="http://schemas.microsoft.com/office/drawing/2014/main" id="{3F3000D5-CC4A-E39A-5FA3-3FDC23FA6882}"/>
                </a:ext>
              </a:extLst>
            </p:cNvPr>
            <p:cNvSpPr/>
            <p:nvPr/>
          </p:nvSpPr>
          <p:spPr>
            <a:xfrm>
              <a:off x="4452335" y="3902211"/>
              <a:ext cx="3127509" cy="478297"/>
            </a:xfrm>
            <a:prstGeom prst="round2SameRect">
              <a:avLst>
                <a:gd name="adj1" fmla="val 3352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DBFF4AB9-2F5C-7CB1-0844-D3B0740526AC}"/>
                </a:ext>
              </a:extLst>
            </p:cNvPr>
            <p:cNvSpPr/>
            <p:nvPr/>
          </p:nvSpPr>
          <p:spPr>
            <a:xfrm>
              <a:off x="5856893" y="4367521"/>
              <a:ext cx="318392" cy="157059"/>
            </a:xfrm>
            <a:custGeom>
              <a:avLst/>
              <a:gdLst>
                <a:gd name="connsiteX0" fmla="*/ 0 w 318392"/>
                <a:gd name="connsiteY0" fmla="*/ 0 h 157059"/>
                <a:gd name="connsiteX1" fmla="*/ 318392 w 318392"/>
                <a:gd name="connsiteY1" fmla="*/ 0 h 157059"/>
                <a:gd name="connsiteX2" fmla="*/ 306380 w 318392"/>
                <a:gd name="connsiteY2" fmla="*/ 59499 h 157059"/>
                <a:gd name="connsiteX3" fmla="*/ 159196 w 318392"/>
                <a:gd name="connsiteY3" fmla="*/ 157059 h 157059"/>
                <a:gd name="connsiteX4" fmla="*/ 12012 w 318392"/>
                <a:gd name="connsiteY4" fmla="*/ 59499 h 15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92" h="157059">
                  <a:moveTo>
                    <a:pt x="0" y="0"/>
                  </a:moveTo>
                  <a:lnTo>
                    <a:pt x="318392" y="0"/>
                  </a:lnTo>
                  <a:lnTo>
                    <a:pt x="306380" y="59499"/>
                  </a:lnTo>
                  <a:cubicBezTo>
                    <a:pt x="282131" y="116831"/>
                    <a:pt x="225361" y="157059"/>
                    <a:pt x="159196" y="157059"/>
                  </a:cubicBezTo>
                  <a:cubicBezTo>
                    <a:pt x="93031" y="157059"/>
                    <a:pt x="36262" y="116831"/>
                    <a:pt x="12012" y="59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0" name="箭头: V 形 129">
              <a:extLst>
                <a:ext uri="{FF2B5EF4-FFF2-40B4-BE49-F238E27FC236}">
                  <a16:creationId xmlns:a16="http://schemas.microsoft.com/office/drawing/2014/main" id="{36C97EED-BEF2-4B91-DBF6-B6557816FF47}"/>
                </a:ext>
              </a:extLst>
            </p:cNvPr>
            <p:cNvSpPr/>
            <p:nvPr/>
          </p:nvSpPr>
          <p:spPr>
            <a:xfrm rot="5400000">
              <a:off x="5975526" y="4372077"/>
              <a:ext cx="81126" cy="129889"/>
            </a:xfrm>
            <a:prstGeom prst="chevron">
              <a:avLst>
                <a:gd name="adj" fmla="val 691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027CD9BC-BA37-E884-D581-D3330CAD0932}"/>
              </a:ext>
            </a:extLst>
          </p:cNvPr>
          <p:cNvGrpSpPr/>
          <p:nvPr/>
        </p:nvGrpSpPr>
        <p:grpSpPr>
          <a:xfrm>
            <a:off x="8153951" y="1270074"/>
            <a:ext cx="3128759" cy="1844333"/>
            <a:chOff x="8153951" y="1270074"/>
            <a:chExt cx="3128759" cy="1844333"/>
          </a:xfrm>
        </p:grpSpPr>
        <p:sp>
          <p:nvSpPr>
            <p:cNvPr id="320" name="文本框 319">
              <a:extLst>
                <a:ext uri="{FF2B5EF4-FFF2-40B4-BE49-F238E27FC236}">
                  <a16:creationId xmlns:a16="http://schemas.microsoft.com/office/drawing/2014/main" id="{A3D08791-1EEB-5174-DB76-DBD15C7EDAD8}"/>
                </a:ext>
              </a:extLst>
            </p:cNvPr>
            <p:cNvSpPr txBox="1"/>
            <p:nvPr/>
          </p:nvSpPr>
          <p:spPr>
            <a:xfrm>
              <a:off x="9397963" y="1270074"/>
              <a:ext cx="67154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3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  <a:latin typeface="+mj-ea"/>
                  <a:ea typeface="+mj-ea"/>
                </a:rPr>
                <a:t>03</a:t>
              </a:r>
              <a:endParaRPr lang="zh-CN" altLang="en-US" sz="36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endParaRPr>
            </a:p>
          </p:txBody>
        </p:sp>
        <p:sp>
          <p:nvSpPr>
            <p:cNvPr id="100" name="矩形: 圆角 99">
              <a:extLst>
                <a:ext uri="{FF2B5EF4-FFF2-40B4-BE49-F238E27FC236}">
                  <a16:creationId xmlns:a16="http://schemas.microsoft.com/office/drawing/2014/main" id="{982411D6-9EC1-D4C1-05D8-2216D33EA81D}"/>
                </a:ext>
              </a:extLst>
            </p:cNvPr>
            <p:cNvSpPr/>
            <p:nvPr/>
          </p:nvSpPr>
          <p:spPr>
            <a:xfrm>
              <a:off x="8153952" y="1628775"/>
              <a:ext cx="3128758" cy="1485632"/>
            </a:xfrm>
            <a:prstGeom prst="roundRect">
              <a:avLst>
                <a:gd name="adj" fmla="val 1103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schemeClr val="accent2">
                  <a:lumMod val="7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: 圆顶角 100">
              <a:extLst>
                <a:ext uri="{FF2B5EF4-FFF2-40B4-BE49-F238E27FC236}">
                  <a16:creationId xmlns:a16="http://schemas.microsoft.com/office/drawing/2014/main" id="{0399573E-DCA1-5A6C-72CE-EF739FCAE5F5}"/>
                </a:ext>
              </a:extLst>
            </p:cNvPr>
            <p:cNvSpPr/>
            <p:nvPr/>
          </p:nvSpPr>
          <p:spPr>
            <a:xfrm>
              <a:off x="8153951" y="1633213"/>
              <a:ext cx="3127509" cy="478297"/>
            </a:xfrm>
            <a:prstGeom prst="round2SameRect">
              <a:avLst>
                <a:gd name="adj1" fmla="val 3352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1F487F17-65CA-AC9C-BBF0-F847F1F53DEA}"/>
                </a:ext>
              </a:extLst>
            </p:cNvPr>
            <p:cNvSpPr/>
            <p:nvPr/>
          </p:nvSpPr>
          <p:spPr>
            <a:xfrm>
              <a:off x="9558509" y="2098523"/>
              <a:ext cx="318392" cy="157059"/>
            </a:xfrm>
            <a:custGeom>
              <a:avLst/>
              <a:gdLst>
                <a:gd name="connsiteX0" fmla="*/ 0 w 318392"/>
                <a:gd name="connsiteY0" fmla="*/ 0 h 157059"/>
                <a:gd name="connsiteX1" fmla="*/ 318392 w 318392"/>
                <a:gd name="connsiteY1" fmla="*/ 0 h 157059"/>
                <a:gd name="connsiteX2" fmla="*/ 306380 w 318392"/>
                <a:gd name="connsiteY2" fmla="*/ 59499 h 157059"/>
                <a:gd name="connsiteX3" fmla="*/ 159196 w 318392"/>
                <a:gd name="connsiteY3" fmla="*/ 157059 h 157059"/>
                <a:gd name="connsiteX4" fmla="*/ 12012 w 318392"/>
                <a:gd name="connsiteY4" fmla="*/ 59499 h 15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92" h="157059">
                  <a:moveTo>
                    <a:pt x="0" y="0"/>
                  </a:moveTo>
                  <a:lnTo>
                    <a:pt x="318392" y="0"/>
                  </a:lnTo>
                  <a:lnTo>
                    <a:pt x="306380" y="59499"/>
                  </a:lnTo>
                  <a:cubicBezTo>
                    <a:pt x="282131" y="116831"/>
                    <a:pt x="225361" y="157059"/>
                    <a:pt x="159196" y="157059"/>
                  </a:cubicBezTo>
                  <a:cubicBezTo>
                    <a:pt x="93031" y="157059"/>
                    <a:pt x="36262" y="116831"/>
                    <a:pt x="12012" y="59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5" name="箭头: V 形 104">
              <a:extLst>
                <a:ext uri="{FF2B5EF4-FFF2-40B4-BE49-F238E27FC236}">
                  <a16:creationId xmlns:a16="http://schemas.microsoft.com/office/drawing/2014/main" id="{315D4CDC-CB4A-D4C2-E522-708B198437C3}"/>
                </a:ext>
              </a:extLst>
            </p:cNvPr>
            <p:cNvSpPr/>
            <p:nvPr/>
          </p:nvSpPr>
          <p:spPr>
            <a:xfrm rot="5400000">
              <a:off x="9677142" y="2103079"/>
              <a:ext cx="81126" cy="129889"/>
            </a:xfrm>
            <a:prstGeom prst="chevron">
              <a:avLst>
                <a:gd name="adj" fmla="val 691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116A08FD-5D45-C62A-CBE7-FAA89470EF55}"/>
              </a:ext>
            </a:extLst>
          </p:cNvPr>
          <p:cNvGrpSpPr/>
          <p:nvPr/>
        </p:nvGrpSpPr>
        <p:grpSpPr>
          <a:xfrm>
            <a:off x="8153951" y="3897773"/>
            <a:ext cx="3128759" cy="1893703"/>
            <a:chOff x="8153951" y="3897773"/>
            <a:chExt cx="3128759" cy="1893703"/>
          </a:xfrm>
        </p:grpSpPr>
        <p:sp>
          <p:nvSpPr>
            <p:cNvPr id="321" name="文本框 320">
              <a:extLst>
                <a:ext uri="{FF2B5EF4-FFF2-40B4-BE49-F238E27FC236}">
                  <a16:creationId xmlns:a16="http://schemas.microsoft.com/office/drawing/2014/main" id="{B69D7F12-9BA6-84F0-3463-D8F6BE01A441}"/>
                </a:ext>
              </a:extLst>
            </p:cNvPr>
            <p:cNvSpPr txBox="1"/>
            <p:nvPr/>
          </p:nvSpPr>
          <p:spPr>
            <a:xfrm>
              <a:off x="9397964" y="5237478"/>
              <a:ext cx="67154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3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  <a:latin typeface="+mj-ea"/>
                  <a:ea typeface="+mj-ea"/>
                </a:rPr>
                <a:t>04</a:t>
              </a:r>
              <a:endParaRPr lang="zh-CN" altLang="en-US" sz="36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endParaRPr>
            </a:p>
          </p:txBody>
        </p:sp>
        <p:sp>
          <p:nvSpPr>
            <p:cNvPr id="136" name="矩形: 圆角 135">
              <a:extLst>
                <a:ext uri="{FF2B5EF4-FFF2-40B4-BE49-F238E27FC236}">
                  <a16:creationId xmlns:a16="http://schemas.microsoft.com/office/drawing/2014/main" id="{0F3C7552-F031-1E2D-F263-4BEE87A45326}"/>
                </a:ext>
              </a:extLst>
            </p:cNvPr>
            <p:cNvSpPr/>
            <p:nvPr/>
          </p:nvSpPr>
          <p:spPr>
            <a:xfrm>
              <a:off x="8153952" y="3897773"/>
              <a:ext cx="3128758" cy="1485632"/>
            </a:xfrm>
            <a:prstGeom prst="roundRect">
              <a:avLst>
                <a:gd name="adj" fmla="val 1103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schemeClr val="accent2">
                  <a:lumMod val="7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矩形: 圆顶角 136">
              <a:extLst>
                <a:ext uri="{FF2B5EF4-FFF2-40B4-BE49-F238E27FC236}">
                  <a16:creationId xmlns:a16="http://schemas.microsoft.com/office/drawing/2014/main" id="{1194773E-275F-D988-23F4-2715FB94E731}"/>
                </a:ext>
              </a:extLst>
            </p:cNvPr>
            <p:cNvSpPr/>
            <p:nvPr/>
          </p:nvSpPr>
          <p:spPr>
            <a:xfrm>
              <a:off x="8153951" y="3902211"/>
              <a:ext cx="3127509" cy="478297"/>
            </a:xfrm>
            <a:prstGeom prst="round2SameRect">
              <a:avLst>
                <a:gd name="adj1" fmla="val 3352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1EE7C713-FC1D-2529-294F-6AF4F2055D40}"/>
                </a:ext>
              </a:extLst>
            </p:cNvPr>
            <p:cNvSpPr/>
            <p:nvPr/>
          </p:nvSpPr>
          <p:spPr>
            <a:xfrm>
              <a:off x="9558509" y="4367521"/>
              <a:ext cx="318392" cy="157059"/>
            </a:xfrm>
            <a:custGeom>
              <a:avLst/>
              <a:gdLst>
                <a:gd name="connsiteX0" fmla="*/ 0 w 318392"/>
                <a:gd name="connsiteY0" fmla="*/ 0 h 157059"/>
                <a:gd name="connsiteX1" fmla="*/ 318392 w 318392"/>
                <a:gd name="connsiteY1" fmla="*/ 0 h 157059"/>
                <a:gd name="connsiteX2" fmla="*/ 306380 w 318392"/>
                <a:gd name="connsiteY2" fmla="*/ 59499 h 157059"/>
                <a:gd name="connsiteX3" fmla="*/ 159196 w 318392"/>
                <a:gd name="connsiteY3" fmla="*/ 157059 h 157059"/>
                <a:gd name="connsiteX4" fmla="*/ 12012 w 318392"/>
                <a:gd name="connsiteY4" fmla="*/ 59499 h 15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92" h="157059">
                  <a:moveTo>
                    <a:pt x="0" y="0"/>
                  </a:moveTo>
                  <a:lnTo>
                    <a:pt x="318392" y="0"/>
                  </a:lnTo>
                  <a:lnTo>
                    <a:pt x="306380" y="59499"/>
                  </a:lnTo>
                  <a:cubicBezTo>
                    <a:pt x="282131" y="116831"/>
                    <a:pt x="225361" y="157059"/>
                    <a:pt x="159196" y="157059"/>
                  </a:cubicBezTo>
                  <a:cubicBezTo>
                    <a:pt x="93031" y="157059"/>
                    <a:pt x="36262" y="116831"/>
                    <a:pt x="12012" y="59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1" name="箭头: V 形 140">
              <a:extLst>
                <a:ext uri="{FF2B5EF4-FFF2-40B4-BE49-F238E27FC236}">
                  <a16:creationId xmlns:a16="http://schemas.microsoft.com/office/drawing/2014/main" id="{D7FF127A-ECE0-0DC4-C64E-912CB06E5DFC}"/>
                </a:ext>
              </a:extLst>
            </p:cNvPr>
            <p:cNvSpPr/>
            <p:nvPr/>
          </p:nvSpPr>
          <p:spPr>
            <a:xfrm rot="5400000">
              <a:off x="9677142" y="4372077"/>
              <a:ext cx="81126" cy="129889"/>
            </a:xfrm>
            <a:prstGeom prst="chevron">
              <a:avLst>
                <a:gd name="adj" fmla="val 691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4" name="图形 2169">
            <a:extLst>
              <a:ext uri="{FF2B5EF4-FFF2-40B4-BE49-F238E27FC236}">
                <a16:creationId xmlns:a16="http://schemas.microsoft.com/office/drawing/2014/main" id="{BB134B42-DE6C-F9B9-BFCB-A562D426FCA0}"/>
              </a:ext>
            </a:extLst>
          </p:cNvPr>
          <p:cNvGrpSpPr/>
          <p:nvPr/>
        </p:nvGrpSpPr>
        <p:grpSpPr>
          <a:xfrm>
            <a:off x="3954653" y="2255578"/>
            <a:ext cx="422483" cy="295986"/>
            <a:chOff x="3998767" y="2373027"/>
            <a:chExt cx="445154" cy="311870"/>
          </a:xfrm>
          <a:solidFill>
            <a:schemeClr val="accent1"/>
          </a:solidFill>
        </p:grpSpPr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6AF60C1A-5E10-81BA-550D-F216358397C0}"/>
                </a:ext>
              </a:extLst>
            </p:cNvPr>
            <p:cNvSpPr/>
            <p:nvPr/>
          </p:nvSpPr>
          <p:spPr>
            <a:xfrm>
              <a:off x="4265319" y="237303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DD02E26E-61FD-C0DC-DCFD-2A893C2D9494}"/>
                </a:ext>
              </a:extLst>
            </p:cNvPr>
            <p:cNvSpPr/>
            <p:nvPr/>
          </p:nvSpPr>
          <p:spPr>
            <a:xfrm>
              <a:off x="4309765" y="241744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A8B1386B-D7D1-060C-C66A-E15BC0720BF6}"/>
                </a:ext>
              </a:extLst>
            </p:cNvPr>
            <p:cNvSpPr/>
            <p:nvPr/>
          </p:nvSpPr>
          <p:spPr>
            <a:xfrm>
              <a:off x="4354173" y="246185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E0CB6487-9FA9-80D5-6A1A-C3884E3C19C6}"/>
                </a:ext>
              </a:extLst>
            </p:cNvPr>
            <p:cNvSpPr/>
            <p:nvPr/>
          </p:nvSpPr>
          <p:spPr>
            <a:xfrm>
              <a:off x="4398583" y="250629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45B06F13-6A17-E82C-D4C8-D48EB1D18ACE}"/>
                </a:ext>
              </a:extLst>
            </p:cNvPr>
            <p:cNvSpPr/>
            <p:nvPr/>
          </p:nvSpPr>
          <p:spPr>
            <a:xfrm>
              <a:off x="4354168" y="255070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F25DBD78-3810-F67D-F26B-395C4F7FE8A6}"/>
                </a:ext>
              </a:extLst>
            </p:cNvPr>
            <p:cNvSpPr/>
            <p:nvPr/>
          </p:nvSpPr>
          <p:spPr>
            <a:xfrm>
              <a:off x="4309759" y="2595112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382E9794-0883-1531-B846-4DC13940B183}"/>
                </a:ext>
              </a:extLst>
            </p:cNvPr>
            <p:cNvSpPr/>
            <p:nvPr/>
          </p:nvSpPr>
          <p:spPr>
            <a:xfrm>
              <a:off x="4265313" y="263955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FFF6EC31-CBA6-68BE-72AA-64DD6B969AC2}"/>
                </a:ext>
              </a:extLst>
            </p:cNvPr>
            <p:cNvSpPr/>
            <p:nvPr/>
          </p:nvSpPr>
          <p:spPr>
            <a:xfrm>
              <a:off x="4176495" y="237303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914EACAA-6123-410F-ABED-4C8F9CE79E40}"/>
                </a:ext>
              </a:extLst>
            </p:cNvPr>
            <p:cNvSpPr/>
            <p:nvPr/>
          </p:nvSpPr>
          <p:spPr>
            <a:xfrm>
              <a:off x="4220904" y="241744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7FC25D6C-7317-D274-F5E5-D1F1BF086FC3}"/>
                </a:ext>
              </a:extLst>
            </p:cNvPr>
            <p:cNvSpPr/>
            <p:nvPr/>
          </p:nvSpPr>
          <p:spPr>
            <a:xfrm>
              <a:off x="4265313" y="246185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8496722D-FFA3-6109-7918-D49AB5939290}"/>
                </a:ext>
              </a:extLst>
            </p:cNvPr>
            <p:cNvSpPr/>
            <p:nvPr/>
          </p:nvSpPr>
          <p:spPr>
            <a:xfrm>
              <a:off x="4309761" y="2506293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7A1D6454-682E-C8EA-DC60-6B34E88A27E7}"/>
                </a:ext>
              </a:extLst>
            </p:cNvPr>
            <p:cNvSpPr/>
            <p:nvPr/>
          </p:nvSpPr>
          <p:spPr>
            <a:xfrm>
              <a:off x="4265322" y="2550703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6A63DD0E-112F-6078-2D12-77CBF4011C9E}"/>
                </a:ext>
              </a:extLst>
            </p:cNvPr>
            <p:cNvSpPr/>
            <p:nvPr/>
          </p:nvSpPr>
          <p:spPr>
            <a:xfrm>
              <a:off x="4220918" y="2595112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643C998B-822E-EFD0-8CC1-D7528FE6A58A}"/>
                </a:ext>
              </a:extLst>
            </p:cNvPr>
            <p:cNvSpPr/>
            <p:nvPr/>
          </p:nvSpPr>
          <p:spPr>
            <a:xfrm>
              <a:off x="4176510" y="2639559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A842903D-541B-5E1D-DEF2-9CC4B290E7FA}"/>
                </a:ext>
              </a:extLst>
            </p:cNvPr>
            <p:cNvSpPr/>
            <p:nvPr/>
          </p:nvSpPr>
          <p:spPr>
            <a:xfrm>
              <a:off x="4087654" y="2373032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DF9EEBB9-35BF-161F-BB6B-73885595BA66}"/>
                </a:ext>
              </a:extLst>
            </p:cNvPr>
            <p:cNvSpPr/>
            <p:nvPr/>
          </p:nvSpPr>
          <p:spPr>
            <a:xfrm>
              <a:off x="4132064" y="241744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C17D34DE-2B46-C707-5A70-1B1366FDC02E}"/>
                </a:ext>
              </a:extLst>
            </p:cNvPr>
            <p:cNvSpPr/>
            <p:nvPr/>
          </p:nvSpPr>
          <p:spPr>
            <a:xfrm>
              <a:off x="4176510" y="246185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4B09321D-C595-7E5A-E976-17EFA4098C06}"/>
                </a:ext>
              </a:extLst>
            </p:cNvPr>
            <p:cNvSpPr/>
            <p:nvPr/>
          </p:nvSpPr>
          <p:spPr>
            <a:xfrm>
              <a:off x="4220911" y="2506295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C4B724C8-CB3F-C58C-F548-00675D0BE86A}"/>
                </a:ext>
              </a:extLst>
            </p:cNvPr>
            <p:cNvSpPr/>
            <p:nvPr/>
          </p:nvSpPr>
          <p:spPr>
            <a:xfrm>
              <a:off x="4176505" y="2550704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D4DCFADB-A511-399A-EB13-9D96EC84EA8E}"/>
                </a:ext>
              </a:extLst>
            </p:cNvPr>
            <p:cNvSpPr/>
            <p:nvPr/>
          </p:nvSpPr>
          <p:spPr>
            <a:xfrm>
              <a:off x="4132068" y="259511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03524831-9C57-D45E-F20B-F8DB58525516}"/>
                </a:ext>
              </a:extLst>
            </p:cNvPr>
            <p:cNvSpPr/>
            <p:nvPr/>
          </p:nvSpPr>
          <p:spPr>
            <a:xfrm>
              <a:off x="4087658" y="2639557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E1756C04-D541-239C-B02A-09F5494763F9}"/>
                </a:ext>
              </a:extLst>
            </p:cNvPr>
            <p:cNvSpPr/>
            <p:nvPr/>
          </p:nvSpPr>
          <p:spPr>
            <a:xfrm>
              <a:off x="3998805" y="23730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1566B410-487C-DABD-A8DF-6977606DEA8F}"/>
                </a:ext>
              </a:extLst>
            </p:cNvPr>
            <p:cNvSpPr/>
            <p:nvPr/>
          </p:nvSpPr>
          <p:spPr>
            <a:xfrm>
              <a:off x="4043250" y="2417434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C5848D84-9E7A-D626-CA24-DE49167E13CF}"/>
                </a:ext>
              </a:extLst>
            </p:cNvPr>
            <p:cNvSpPr/>
            <p:nvPr/>
          </p:nvSpPr>
          <p:spPr>
            <a:xfrm>
              <a:off x="4087658" y="2461845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E06953D4-55BD-7C17-CDD0-E919CFFBABFB}"/>
                </a:ext>
              </a:extLst>
            </p:cNvPr>
            <p:cNvSpPr/>
            <p:nvPr/>
          </p:nvSpPr>
          <p:spPr>
            <a:xfrm>
              <a:off x="4132061" y="250628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52D8F4A7-2E2D-479C-3E95-C11B2F93F570}"/>
                </a:ext>
              </a:extLst>
            </p:cNvPr>
            <p:cNvSpPr/>
            <p:nvPr/>
          </p:nvSpPr>
          <p:spPr>
            <a:xfrm>
              <a:off x="4087653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3E1A3509-9F8D-1170-4E29-EC0711A829F1}"/>
                </a:ext>
              </a:extLst>
            </p:cNvPr>
            <p:cNvSpPr/>
            <p:nvPr/>
          </p:nvSpPr>
          <p:spPr>
            <a:xfrm>
              <a:off x="4043238" y="2595104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90AA9D90-A03E-8B05-8773-1AB9DFBE50CA}"/>
                </a:ext>
              </a:extLst>
            </p:cNvPr>
            <p:cNvSpPr/>
            <p:nvPr/>
          </p:nvSpPr>
          <p:spPr>
            <a:xfrm>
              <a:off x="3998767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73" name="图形 2169">
            <a:extLst>
              <a:ext uri="{FF2B5EF4-FFF2-40B4-BE49-F238E27FC236}">
                <a16:creationId xmlns:a16="http://schemas.microsoft.com/office/drawing/2014/main" id="{D5EC06A7-BC35-DD23-433B-660105B0CCD2}"/>
              </a:ext>
            </a:extLst>
          </p:cNvPr>
          <p:cNvGrpSpPr/>
          <p:nvPr/>
        </p:nvGrpSpPr>
        <p:grpSpPr>
          <a:xfrm>
            <a:off x="7659834" y="2255578"/>
            <a:ext cx="422483" cy="295986"/>
            <a:chOff x="3998767" y="2373027"/>
            <a:chExt cx="445154" cy="311870"/>
          </a:xfrm>
          <a:solidFill>
            <a:schemeClr val="accent1"/>
          </a:solidFill>
        </p:grpSpPr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026821F6-C7D7-4FDC-67D2-175813A0478C}"/>
                </a:ext>
              </a:extLst>
            </p:cNvPr>
            <p:cNvSpPr/>
            <p:nvPr/>
          </p:nvSpPr>
          <p:spPr>
            <a:xfrm>
              <a:off x="4265319" y="237303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9C6FD439-BB53-B3DF-3F9E-80060012AB99}"/>
                </a:ext>
              </a:extLst>
            </p:cNvPr>
            <p:cNvSpPr/>
            <p:nvPr/>
          </p:nvSpPr>
          <p:spPr>
            <a:xfrm>
              <a:off x="4309765" y="241744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2445DB8B-803D-05C5-7A06-0105E9D0F01E}"/>
                </a:ext>
              </a:extLst>
            </p:cNvPr>
            <p:cNvSpPr/>
            <p:nvPr/>
          </p:nvSpPr>
          <p:spPr>
            <a:xfrm>
              <a:off x="4354173" y="246185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4FF3EF90-258A-1BB2-B965-7C829B91A1B6}"/>
                </a:ext>
              </a:extLst>
            </p:cNvPr>
            <p:cNvSpPr/>
            <p:nvPr/>
          </p:nvSpPr>
          <p:spPr>
            <a:xfrm>
              <a:off x="4398583" y="250629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381A2928-EEC6-DD70-7828-880EE12D6865}"/>
                </a:ext>
              </a:extLst>
            </p:cNvPr>
            <p:cNvSpPr/>
            <p:nvPr/>
          </p:nvSpPr>
          <p:spPr>
            <a:xfrm>
              <a:off x="4354168" y="255070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37E66ED3-25AF-5AF6-1FDB-91CE4E099FA3}"/>
                </a:ext>
              </a:extLst>
            </p:cNvPr>
            <p:cNvSpPr/>
            <p:nvPr/>
          </p:nvSpPr>
          <p:spPr>
            <a:xfrm>
              <a:off x="4309759" y="2595112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C53D36DF-F02F-B5EC-7BB9-692D6F3CBD5C}"/>
                </a:ext>
              </a:extLst>
            </p:cNvPr>
            <p:cNvSpPr/>
            <p:nvPr/>
          </p:nvSpPr>
          <p:spPr>
            <a:xfrm>
              <a:off x="4265313" y="263955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2574C94A-5FE6-15E5-976F-EB48509CD17C}"/>
                </a:ext>
              </a:extLst>
            </p:cNvPr>
            <p:cNvSpPr/>
            <p:nvPr/>
          </p:nvSpPr>
          <p:spPr>
            <a:xfrm>
              <a:off x="4176495" y="237303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52F67F75-6618-1285-24CA-6DD408CDC22E}"/>
                </a:ext>
              </a:extLst>
            </p:cNvPr>
            <p:cNvSpPr/>
            <p:nvPr/>
          </p:nvSpPr>
          <p:spPr>
            <a:xfrm>
              <a:off x="4220904" y="241744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BC6C293D-0E40-0F0C-060B-420004D38238}"/>
                </a:ext>
              </a:extLst>
            </p:cNvPr>
            <p:cNvSpPr/>
            <p:nvPr/>
          </p:nvSpPr>
          <p:spPr>
            <a:xfrm>
              <a:off x="4265313" y="246185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id="{7CA9888B-D9EF-7FCB-9840-78BD20099915}"/>
                </a:ext>
              </a:extLst>
            </p:cNvPr>
            <p:cNvSpPr/>
            <p:nvPr/>
          </p:nvSpPr>
          <p:spPr>
            <a:xfrm>
              <a:off x="4309761" y="2506293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5" name="任意多边形: 形状 184">
              <a:extLst>
                <a:ext uri="{FF2B5EF4-FFF2-40B4-BE49-F238E27FC236}">
                  <a16:creationId xmlns:a16="http://schemas.microsoft.com/office/drawing/2014/main" id="{FBA03A6D-EF5D-4333-4668-EFAD4D50A60B}"/>
                </a:ext>
              </a:extLst>
            </p:cNvPr>
            <p:cNvSpPr/>
            <p:nvPr/>
          </p:nvSpPr>
          <p:spPr>
            <a:xfrm>
              <a:off x="4265322" y="2550703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id="{9E299346-130B-EBDE-ADF2-0085FDB99B9E}"/>
                </a:ext>
              </a:extLst>
            </p:cNvPr>
            <p:cNvSpPr/>
            <p:nvPr/>
          </p:nvSpPr>
          <p:spPr>
            <a:xfrm>
              <a:off x="4220918" y="2595112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3FD8B6F7-2D78-5275-D555-F330441DDC46}"/>
                </a:ext>
              </a:extLst>
            </p:cNvPr>
            <p:cNvSpPr/>
            <p:nvPr/>
          </p:nvSpPr>
          <p:spPr>
            <a:xfrm>
              <a:off x="4176510" y="2639559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id="{63624FBE-19DB-2D5E-AEBC-1C717A03E6D1}"/>
                </a:ext>
              </a:extLst>
            </p:cNvPr>
            <p:cNvSpPr/>
            <p:nvPr/>
          </p:nvSpPr>
          <p:spPr>
            <a:xfrm>
              <a:off x="4087654" y="2373032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CB5813C5-D8C3-6ACC-C5D3-9548DB252C3F}"/>
                </a:ext>
              </a:extLst>
            </p:cNvPr>
            <p:cNvSpPr/>
            <p:nvPr/>
          </p:nvSpPr>
          <p:spPr>
            <a:xfrm>
              <a:off x="4132064" y="241744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CB80E20A-1DF2-6BA8-9455-07559912D045}"/>
                </a:ext>
              </a:extLst>
            </p:cNvPr>
            <p:cNvSpPr/>
            <p:nvPr/>
          </p:nvSpPr>
          <p:spPr>
            <a:xfrm>
              <a:off x="4176510" y="246185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1" name="任意多边形: 形状 190">
              <a:extLst>
                <a:ext uri="{FF2B5EF4-FFF2-40B4-BE49-F238E27FC236}">
                  <a16:creationId xmlns:a16="http://schemas.microsoft.com/office/drawing/2014/main" id="{A30DCF70-BCEC-341F-E7C0-E890124C77DB}"/>
                </a:ext>
              </a:extLst>
            </p:cNvPr>
            <p:cNvSpPr/>
            <p:nvPr/>
          </p:nvSpPr>
          <p:spPr>
            <a:xfrm>
              <a:off x="4220911" y="2506295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2" name="任意多边形: 形状 191">
              <a:extLst>
                <a:ext uri="{FF2B5EF4-FFF2-40B4-BE49-F238E27FC236}">
                  <a16:creationId xmlns:a16="http://schemas.microsoft.com/office/drawing/2014/main" id="{4FD69FC5-C5B8-8C74-E87A-5AA14D2B6893}"/>
                </a:ext>
              </a:extLst>
            </p:cNvPr>
            <p:cNvSpPr/>
            <p:nvPr/>
          </p:nvSpPr>
          <p:spPr>
            <a:xfrm>
              <a:off x="4176505" y="2550704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3" name="任意多边形: 形状 192">
              <a:extLst>
                <a:ext uri="{FF2B5EF4-FFF2-40B4-BE49-F238E27FC236}">
                  <a16:creationId xmlns:a16="http://schemas.microsoft.com/office/drawing/2014/main" id="{8D9F17A4-5D45-984C-3396-DEA6F642494F}"/>
                </a:ext>
              </a:extLst>
            </p:cNvPr>
            <p:cNvSpPr/>
            <p:nvPr/>
          </p:nvSpPr>
          <p:spPr>
            <a:xfrm>
              <a:off x="4132068" y="259511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4" name="任意多边形: 形状 193">
              <a:extLst>
                <a:ext uri="{FF2B5EF4-FFF2-40B4-BE49-F238E27FC236}">
                  <a16:creationId xmlns:a16="http://schemas.microsoft.com/office/drawing/2014/main" id="{BBD4CD52-046C-1355-5E99-E8A9139FA73C}"/>
                </a:ext>
              </a:extLst>
            </p:cNvPr>
            <p:cNvSpPr/>
            <p:nvPr/>
          </p:nvSpPr>
          <p:spPr>
            <a:xfrm>
              <a:off x="4087658" y="2639557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5" name="任意多边形: 形状 194">
              <a:extLst>
                <a:ext uri="{FF2B5EF4-FFF2-40B4-BE49-F238E27FC236}">
                  <a16:creationId xmlns:a16="http://schemas.microsoft.com/office/drawing/2014/main" id="{D6323EDE-4DFD-5075-AA0F-02E63DC13A91}"/>
                </a:ext>
              </a:extLst>
            </p:cNvPr>
            <p:cNvSpPr/>
            <p:nvPr/>
          </p:nvSpPr>
          <p:spPr>
            <a:xfrm>
              <a:off x="3998805" y="23730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6" name="任意多边形: 形状 195">
              <a:extLst>
                <a:ext uri="{FF2B5EF4-FFF2-40B4-BE49-F238E27FC236}">
                  <a16:creationId xmlns:a16="http://schemas.microsoft.com/office/drawing/2014/main" id="{6015F348-4F51-F595-1C45-B877B534F5CE}"/>
                </a:ext>
              </a:extLst>
            </p:cNvPr>
            <p:cNvSpPr/>
            <p:nvPr/>
          </p:nvSpPr>
          <p:spPr>
            <a:xfrm>
              <a:off x="4043250" y="2417434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7" name="任意多边形: 形状 196">
              <a:extLst>
                <a:ext uri="{FF2B5EF4-FFF2-40B4-BE49-F238E27FC236}">
                  <a16:creationId xmlns:a16="http://schemas.microsoft.com/office/drawing/2014/main" id="{4919F573-10A1-ED99-A1DB-580AB62A9891}"/>
                </a:ext>
              </a:extLst>
            </p:cNvPr>
            <p:cNvSpPr/>
            <p:nvPr/>
          </p:nvSpPr>
          <p:spPr>
            <a:xfrm>
              <a:off x="4087658" y="2461845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8" name="任意多边形: 形状 197">
              <a:extLst>
                <a:ext uri="{FF2B5EF4-FFF2-40B4-BE49-F238E27FC236}">
                  <a16:creationId xmlns:a16="http://schemas.microsoft.com/office/drawing/2014/main" id="{033ED39A-63EB-E9C5-9A92-EE16B24D40D5}"/>
                </a:ext>
              </a:extLst>
            </p:cNvPr>
            <p:cNvSpPr/>
            <p:nvPr/>
          </p:nvSpPr>
          <p:spPr>
            <a:xfrm>
              <a:off x="4132061" y="250628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9" name="任意多边形: 形状 198">
              <a:extLst>
                <a:ext uri="{FF2B5EF4-FFF2-40B4-BE49-F238E27FC236}">
                  <a16:creationId xmlns:a16="http://schemas.microsoft.com/office/drawing/2014/main" id="{4D33F9C5-27A0-B3EB-1D53-59D693D6D304}"/>
                </a:ext>
              </a:extLst>
            </p:cNvPr>
            <p:cNvSpPr/>
            <p:nvPr/>
          </p:nvSpPr>
          <p:spPr>
            <a:xfrm>
              <a:off x="4087653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0" name="任意多边形: 形状 199">
              <a:extLst>
                <a:ext uri="{FF2B5EF4-FFF2-40B4-BE49-F238E27FC236}">
                  <a16:creationId xmlns:a16="http://schemas.microsoft.com/office/drawing/2014/main" id="{D43F07ED-BC8F-8F6B-B2FA-EF46E48B5DE5}"/>
                </a:ext>
              </a:extLst>
            </p:cNvPr>
            <p:cNvSpPr/>
            <p:nvPr/>
          </p:nvSpPr>
          <p:spPr>
            <a:xfrm>
              <a:off x="4043238" y="2595104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1" name="任意多边形: 形状 200">
              <a:extLst>
                <a:ext uri="{FF2B5EF4-FFF2-40B4-BE49-F238E27FC236}">
                  <a16:creationId xmlns:a16="http://schemas.microsoft.com/office/drawing/2014/main" id="{8AF869F2-FC67-31BB-4A0B-614EB42DF2BB}"/>
                </a:ext>
              </a:extLst>
            </p:cNvPr>
            <p:cNvSpPr/>
            <p:nvPr/>
          </p:nvSpPr>
          <p:spPr>
            <a:xfrm>
              <a:off x="3998767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02" name="图形 2169">
            <a:extLst>
              <a:ext uri="{FF2B5EF4-FFF2-40B4-BE49-F238E27FC236}">
                <a16:creationId xmlns:a16="http://schemas.microsoft.com/office/drawing/2014/main" id="{D65E6818-F2D1-E5AE-1567-B8EA903A95F6}"/>
              </a:ext>
            </a:extLst>
          </p:cNvPr>
          <p:cNvGrpSpPr/>
          <p:nvPr/>
        </p:nvGrpSpPr>
        <p:grpSpPr>
          <a:xfrm rot="5400000">
            <a:off x="9556144" y="3307773"/>
            <a:ext cx="422466" cy="295986"/>
            <a:chOff x="3998767" y="2373013"/>
            <a:chExt cx="445134" cy="311868"/>
          </a:xfrm>
          <a:solidFill>
            <a:schemeClr val="accent1"/>
          </a:solidFill>
        </p:grpSpPr>
        <p:sp>
          <p:nvSpPr>
            <p:cNvPr id="203" name="任意多边形: 形状 202">
              <a:extLst>
                <a:ext uri="{FF2B5EF4-FFF2-40B4-BE49-F238E27FC236}">
                  <a16:creationId xmlns:a16="http://schemas.microsoft.com/office/drawing/2014/main" id="{9AD83DBA-F296-DAE4-4284-D5AEA2ABCF98}"/>
                </a:ext>
              </a:extLst>
            </p:cNvPr>
            <p:cNvSpPr/>
            <p:nvPr/>
          </p:nvSpPr>
          <p:spPr>
            <a:xfrm>
              <a:off x="4265298" y="237301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4" name="任意多边形: 形状 203">
              <a:extLst>
                <a:ext uri="{FF2B5EF4-FFF2-40B4-BE49-F238E27FC236}">
                  <a16:creationId xmlns:a16="http://schemas.microsoft.com/office/drawing/2014/main" id="{06A5CC62-7B7E-8A67-E2C9-9DB1789F9E2B}"/>
                </a:ext>
              </a:extLst>
            </p:cNvPr>
            <p:cNvSpPr/>
            <p:nvPr/>
          </p:nvSpPr>
          <p:spPr>
            <a:xfrm>
              <a:off x="4309743" y="241742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5" name="任意多边形: 形状 204">
              <a:extLst>
                <a:ext uri="{FF2B5EF4-FFF2-40B4-BE49-F238E27FC236}">
                  <a16:creationId xmlns:a16="http://schemas.microsoft.com/office/drawing/2014/main" id="{626F6562-B32C-8735-7AF4-70046A46CE3E}"/>
                </a:ext>
              </a:extLst>
            </p:cNvPr>
            <p:cNvSpPr/>
            <p:nvPr/>
          </p:nvSpPr>
          <p:spPr>
            <a:xfrm>
              <a:off x="4354152" y="2461834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6" name="任意多边形: 形状 205">
              <a:extLst>
                <a:ext uri="{FF2B5EF4-FFF2-40B4-BE49-F238E27FC236}">
                  <a16:creationId xmlns:a16="http://schemas.microsoft.com/office/drawing/2014/main" id="{3ED3DB3F-8E16-227B-BB18-AC8E702A9139}"/>
                </a:ext>
              </a:extLst>
            </p:cNvPr>
            <p:cNvSpPr/>
            <p:nvPr/>
          </p:nvSpPr>
          <p:spPr>
            <a:xfrm>
              <a:off x="4398563" y="2506279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7" name="任意多边形: 形状 206">
              <a:extLst>
                <a:ext uri="{FF2B5EF4-FFF2-40B4-BE49-F238E27FC236}">
                  <a16:creationId xmlns:a16="http://schemas.microsoft.com/office/drawing/2014/main" id="{FE9BA879-36F8-A95D-C8FF-F547915DEB3F}"/>
                </a:ext>
              </a:extLst>
            </p:cNvPr>
            <p:cNvSpPr/>
            <p:nvPr/>
          </p:nvSpPr>
          <p:spPr>
            <a:xfrm>
              <a:off x="4354160" y="2550687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8" name="任意多边形: 形状 207">
              <a:extLst>
                <a:ext uri="{FF2B5EF4-FFF2-40B4-BE49-F238E27FC236}">
                  <a16:creationId xmlns:a16="http://schemas.microsoft.com/office/drawing/2014/main" id="{0D910774-58EA-1D1F-99B4-D0FBB9DB58B3}"/>
                </a:ext>
              </a:extLst>
            </p:cNvPr>
            <p:cNvSpPr/>
            <p:nvPr/>
          </p:nvSpPr>
          <p:spPr>
            <a:xfrm>
              <a:off x="4309751" y="2595096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9" name="任意多边形: 形状 208">
              <a:extLst>
                <a:ext uri="{FF2B5EF4-FFF2-40B4-BE49-F238E27FC236}">
                  <a16:creationId xmlns:a16="http://schemas.microsoft.com/office/drawing/2014/main" id="{D78522D5-DAD9-60B4-BC63-983C70A1057E}"/>
                </a:ext>
              </a:extLst>
            </p:cNvPr>
            <p:cNvSpPr/>
            <p:nvPr/>
          </p:nvSpPr>
          <p:spPr>
            <a:xfrm>
              <a:off x="4265306" y="2639541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0" name="任意多边形: 形状 209">
              <a:extLst>
                <a:ext uri="{FF2B5EF4-FFF2-40B4-BE49-F238E27FC236}">
                  <a16:creationId xmlns:a16="http://schemas.microsoft.com/office/drawing/2014/main" id="{10BE1232-3B68-8A4A-7AE8-94047153C240}"/>
                </a:ext>
              </a:extLst>
            </p:cNvPr>
            <p:cNvSpPr/>
            <p:nvPr/>
          </p:nvSpPr>
          <p:spPr>
            <a:xfrm>
              <a:off x="4176488" y="237301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1" name="任意多边形: 形状 210">
              <a:extLst>
                <a:ext uri="{FF2B5EF4-FFF2-40B4-BE49-F238E27FC236}">
                  <a16:creationId xmlns:a16="http://schemas.microsoft.com/office/drawing/2014/main" id="{AD55EDA4-3109-322E-FB4C-0BF70E3E9378}"/>
                </a:ext>
              </a:extLst>
            </p:cNvPr>
            <p:cNvSpPr/>
            <p:nvPr/>
          </p:nvSpPr>
          <p:spPr>
            <a:xfrm>
              <a:off x="4220896" y="241742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" name="任意多边形: 形状 211">
              <a:extLst>
                <a:ext uri="{FF2B5EF4-FFF2-40B4-BE49-F238E27FC236}">
                  <a16:creationId xmlns:a16="http://schemas.microsoft.com/office/drawing/2014/main" id="{4F5A0D57-FC0E-70F2-99B5-C15EAFC9015A}"/>
                </a:ext>
              </a:extLst>
            </p:cNvPr>
            <p:cNvSpPr/>
            <p:nvPr/>
          </p:nvSpPr>
          <p:spPr>
            <a:xfrm>
              <a:off x="4265306" y="2461834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" name="任意多边形: 形状 212">
              <a:extLst>
                <a:ext uri="{FF2B5EF4-FFF2-40B4-BE49-F238E27FC236}">
                  <a16:creationId xmlns:a16="http://schemas.microsoft.com/office/drawing/2014/main" id="{5E581C2D-1CD8-1360-3C8C-55CF6AAF79DB}"/>
                </a:ext>
              </a:extLst>
            </p:cNvPr>
            <p:cNvSpPr/>
            <p:nvPr/>
          </p:nvSpPr>
          <p:spPr>
            <a:xfrm>
              <a:off x="4309753" y="250627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4" name="任意多边形: 形状 213">
              <a:extLst>
                <a:ext uri="{FF2B5EF4-FFF2-40B4-BE49-F238E27FC236}">
                  <a16:creationId xmlns:a16="http://schemas.microsoft.com/office/drawing/2014/main" id="{0DDA3FA2-8B54-8F96-6EAA-8520D789E28F}"/>
                </a:ext>
              </a:extLst>
            </p:cNvPr>
            <p:cNvSpPr/>
            <p:nvPr/>
          </p:nvSpPr>
          <p:spPr>
            <a:xfrm>
              <a:off x="4265312" y="255068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5" name="任意多边形: 形状 214">
              <a:extLst>
                <a:ext uri="{FF2B5EF4-FFF2-40B4-BE49-F238E27FC236}">
                  <a16:creationId xmlns:a16="http://schemas.microsoft.com/office/drawing/2014/main" id="{15D09E3D-BEE4-B6D6-55A1-95DF9256F670}"/>
                </a:ext>
              </a:extLst>
            </p:cNvPr>
            <p:cNvSpPr/>
            <p:nvPr/>
          </p:nvSpPr>
          <p:spPr>
            <a:xfrm>
              <a:off x="4220902" y="2595095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6" name="任意多边形: 形状 215">
              <a:extLst>
                <a:ext uri="{FF2B5EF4-FFF2-40B4-BE49-F238E27FC236}">
                  <a16:creationId xmlns:a16="http://schemas.microsoft.com/office/drawing/2014/main" id="{B36E7602-E1AC-FC48-7833-E341533BAF93}"/>
                </a:ext>
              </a:extLst>
            </p:cNvPr>
            <p:cNvSpPr/>
            <p:nvPr/>
          </p:nvSpPr>
          <p:spPr>
            <a:xfrm>
              <a:off x="4176494" y="2639541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7" name="任意多边形: 形状 216">
              <a:extLst>
                <a:ext uri="{FF2B5EF4-FFF2-40B4-BE49-F238E27FC236}">
                  <a16:creationId xmlns:a16="http://schemas.microsoft.com/office/drawing/2014/main" id="{4B28D994-1C2F-ECFC-11BD-4E96546F27B8}"/>
                </a:ext>
              </a:extLst>
            </p:cNvPr>
            <p:cNvSpPr/>
            <p:nvPr/>
          </p:nvSpPr>
          <p:spPr>
            <a:xfrm>
              <a:off x="4087638" y="237301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8" name="任意多边形: 形状 217">
              <a:extLst>
                <a:ext uri="{FF2B5EF4-FFF2-40B4-BE49-F238E27FC236}">
                  <a16:creationId xmlns:a16="http://schemas.microsoft.com/office/drawing/2014/main" id="{8B8DE271-B8D1-1294-A8F6-2BD0CBB4C8E5}"/>
                </a:ext>
              </a:extLst>
            </p:cNvPr>
            <p:cNvSpPr/>
            <p:nvPr/>
          </p:nvSpPr>
          <p:spPr>
            <a:xfrm>
              <a:off x="4132048" y="2417425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9" name="任意多边形: 形状 218">
              <a:extLst>
                <a:ext uri="{FF2B5EF4-FFF2-40B4-BE49-F238E27FC236}">
                  <a16:creationId xmlns:a16="http://schemas.microsoft.com/office/drawing/2014/main" id="{D6F11598-6269-3972-78C1-00283938B148}"/>
                </a:ext>
              </a:extLst>
            </p:cNvPr>
            <p:cNvSpPr/>
            <p:nvPr/>
          </p:nvSpPr>
          <p:spPr>
            <a:xfrm>
              <a:off x="4176494" y="2461834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0" name="任意多边形: 形状 219">
              <a:extLst>
                <a:ext uri="{FF2B5EF4-FFF2-40B4-BE49-F238E27FC236}">
                  <a16:creationId xmlns:a16="http://schemas.microsoft.com/office/drawing/2014/main" id="{310CAB76-B9C0-91DD-4364-7E4592BC80D8}"/>
                </a:ext>
              </a:extLst>
            </p:cNvPr>
            <p:cNvSpPr/>
            <p:nvPr/>
          </p:nvSpPr>
          <p:spPr>
            <a:xfrm>
              <a:off x="4220910" y="250627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1" name="任意多边形: 形状 220">
              <a:extLst>
                <a:ext uri="{FF2B5EF4-FFF2-40B4-BE49-F238E27FC236}">
                  <a16:creationId xmlns:a16="http://schemas.microsoft.com/office/drawing/2014/main" id="{D976E54C-EE33-0F10-61AB-170D1B6D9320}"/>
                </a:ext>
              </a:extLst>
            </p:cNvPr>
            <p:cNvSpPr/>
            <p:nvPr/>
          </p:nvSpPr>
          <p:spPr>
            <a:xfrm>
              <a:off x="4176505" y="255068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2" name="任意多边形: 形状 221">
              <a:extLst>
                <a:ext uri="{FF2B5EF4-FFF2-40B4-BE49-F238E27FC236}">
                  <a16:creationId xmlns:a16="http://schemas.microsoft.com/office/drawing/2014/main" id="{E9BB57B1-CF83-7E2E-C79A-A3007591FF7C}"/>
                </a:ext>
              </a:extLst>
            </p:cNvPr>
            <p:cNvSpPr/>
            <p:nvPr/>
          </p:nvSpPr>
          <p:spPr>
            <a:xfrm>
              <a:off x="4132067" y="2595095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3" name="任意多边形: 形状 222">
              <a:extLst>
                <a:ext uri="{FF2B5EF4-FFF2-40B4-BE49-F238E27FC236}">
                  <a16:creationId xmlns:a16="http://schemas.microsoft.com/office/drawing/2014/main" id="{F448B292-E854-55FA-C3F8-6DCBAFD1DF8D}"/>
                </a:ext>
              </a:extLst>
            </p:cNvPr>
            <p:cNvSpPr/>
            <p:nvPr/>
          </p:nvSpPr>
          <p:spPr>
            <a:xfrm>
              <a:off x="4087657" y="2639540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4" name="任意多边形: 形状 223">
              <a:extLst>
                <a:ext uri="{FF2B5EF4-FFF2-40B4-BE49-F238E27FC236}">
                  <a16:creationId xmlns:a16="http://schemas.microsoft.com/office/drawing/2014/main" id="{7DEE2A65-2953-729B-25D2-5011B6A58A06}"/>
                </a:ext>
              </a:extLst>
            </p:cNvPr>
            <p:cNvSpPr/>
            <p:nvPr/>
          </p:nvSpPr>
          <p:spPr>
            <a:xfrm>
              <a:off x="3998804" y="2373013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5" name="任意多边形: 形状 224">
              <a:extLst>
                <a:ext uri="{FF2B5EF4-FFF2-40B4-BE49-F238E27FC236}">
                  <a16:creationId xmlns:a16="http://schemas.microsoft.com/office/drawing/2014/main" id="{730EA0CA-E3AB-719A-3D76-BD79037D4D40}"/>
                </a:ext>
              </a:extLst>
            </p:cNvPr>
            <p:cNvSpPr/>
            <p:nvPr/>
          </p:nvSpPr>
          <p:spPr>
            <a:xfrm>
              <a:off x="4043249" y="241742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6" name="任意多边形: 形状 225">
              <a:extLst>
                <a:ext uri="{FF2B5EF4-FFF2-40B4-BE49-F238E27FC236}">
                  <a16:creationId xmlns:a16="http://schemas.microsoft.com/office/drawing/2014/main" id="{5161E861-BFA7-4B38-0800-138E4A076FC5}"/>
                </a:ext>
              </a:extLst>
            </p:cNvPr>
            <p:cNvSpPr/>
            <p:nvPr/>
          </p:nvSpPr>
          <p:spPr>
            <a:xfrm>
              <a:off x="4087658" y="246183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7" name="任意多边形: 形状 226">
              <a:extLst>
                <a:ext uri="{FF2B5EF4-FFF2-40B4-BE49-F238E27FC236}">
                  <a16:creationId xmlns:a16="http://schemas.microsoft.com/office/drawing/2014/main" id="{28D56A9B-05A8-8807-8EC5-F1DC990A8FB3}"/>
                </a:ext>
              </a:extLst>
            </p:cNvPr>
            <p:cNvSpPr/>
            <p:nvPr/>
          </p:nvSpPr>
          <p:spPr>
            <a:xfrm>
              <a:off x="4132061" y="2506283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8" name="任意多边形: 形状 227">
              <a:extLst>
                <a:ext uri="{FF2B5EF4-FFF2-40B4-BE49-F238E27FC236}">
                  <a16:creationId xmlns:a16="http://schemas.microsoft.com/office/drawing/2014/main" id="{258ADA74-1D29-80A1-4C2A-B2928F4B58C4}"/>
                </a:ext>
              </a:extLst>
            </p:cNvPr>
            <p:cNvSpPr/>
            <p:nvPr/>
          </p:nvSpPr>
          <p:spPr>
            <a:xfrm>
              <a:off x="4087653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9" name="任意多边形: 形状 228">
              <a:extLst>
                <a:ext uri="{FF2B5EF4-FFF2-40B4-BE49-F238E27FC236}">
                  <a16:creationId xmlns:a16="http://schemas.microsoft.com/office/drawing/2014/main" id="{9D9170FC-8B5A-A8A1-4942-F83F3EE1C3DE}"/>
                </a:ext>
              </a:extLst>
            </p:cNvPr>
            <p:cNvSpPr/>
            <p:nvPr/>
          </p:nvSpPr>
          <p:spPr>
            <a:xfrm>
              <a:off x="4043238" y="2595104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0" name="任意多边形: 形状 229">
              <a:extLst>
                <a:ext uri="{FF2B5EF4-FFF2-40B4-BE49-F238E27FC236}">
                  <a16:creationId xmlns:a16="http://schemas.microsoft.com/office/drawing/2014/main" id="{E9BFF65A-5F91-8F4B-791E-FA297E707C57}"/>
                </a:ext>
              </a:extLst>
            </p:cNvPr>
            <p:cNvSpPr/>
            <p:nvPr/>
          </p:nvSpPr>
          <p:spPr>
            <a:xfrm>
              <a:off x="3998767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31" name="图形 2169">
            <a:extLst>
              <a:ext uri="{FF2B5EF4-FFF2-40B4-BE49-F238E27FC236}">
                <a16:creationId xmlns:a16="http://schemas.microsoft.com/office/drawing/2014/main" id="{29C6B2FD-E797-8C08-34B1-A64879E459C2}"/>
              </a:ext>
            </a:extLst>
          </p:cNvPr>
          <p:cNvGrpSpPr/>
          <p:nvPr/>
        </p:nvGrpSpPr>
        <p:grpSpPr>
          <a:xfrm flipH="1">
            <a:off x="7639613" y="4467390"/>
            <a:ext cx="422487" cy="295986"/>
            <a:chOff x="3998767" y="2373027"/>
            <a:chExt cx="445159" cy="311870"/>
          </a:xfrm>
          <a:solidFill>
            <a:schemeClr val="accent1"/>
          </a:solidFill>
        </p:grpSpPr>
        <p:sp>
          <p:nvSpPr>
            <p:cNvPr id="232" name="任意多边形: 形状 231">
              <a:extLst>
                <a:ext uri="{FF2B5EF4-FFF2-40B4-BE49-F238E27FC236}">
                  <a16:creationId xmlns:a16="http://schemas.microsoft.com/office/drawing/2014/main" id="{25F2A8CB-7018-E642-5E19-BEBFDA52431D}"/>
                </a:ext>
              </a:extLst>
            </p:cNvPr>
            <p:cNvSpPr/>
            <p:nvPr/>
          </p:nvSpPr>
          <p:spPr>
            <a:xfrm>
              <a:off x="4265324" y="237303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3" name="任意多边形: 形状 232">
              <a:extLst>
                <a:ext uri="{FF2B5EF4-FFF2-40B4-BE49-F238E27FC236}">
                  <a16:creationId xmlns:a16="http://schemas.microsoft.com/office/drawing/2014/main" id="{BA36563B-88E7-BC4D-1581-3DA743990FE6}"/>
                </a:ext>
              </a:extLst>
            </p:cNvPr>
            <p:cNvSpPr/>
            <p:nvPr/>
          </p:nvSpPr>
          <p:spPr>
            <a:xfrm>
              <a:off x="4309769" y="241744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4" name="任意多边形: 形状 233">
              <a:extLst>
                <a:ext uri="{FF2B5EF4-FFF2-40B4-BE49-F238E27FC236}">
                  <a16:creationId xmlns:a16="http://schemas.microsoft.com/office/drawing/2014/main" id="{1C25F4C5-F0EF-67AF-DA62-E7983299831D}"/>
                </a:ext>
              </a:extLst>
            </p:cNvPr>
            <p:cNvSpPr/>
            <p:nvPr/>
          </p:nvSpPr>
          <p:spPr>
            <a:xfrm>
              <a:off x="4354178" y="246185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5" name="任意多边形: 形状 234">
              <a:extLst>
                <a:ext uri="{FF2B5EF4-FFF2-40B4-BE49-F238E27FC236}">
                  <a16:creationId xmlns:a16="http://schemas.microsoft.com/office/drawing/2014/main" id="{CCB2A8A2-18EE-78C7-2AE2-DD84E3DA455A}"/>
                </a:ext>
              </a:extLst>
            </p:cNvPr>
            <p:cNvSpPr/>
            <p:nvPr/>
          </p:nvSpPr>
          <p:spPr>
            <a:xfrm>
              <a:off x="4398588" y="250629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6" name="任意多边形: 形状 235">
              <a:extLst>
                <a:ext uri="{FF2B5EF4-FFF2-40B4-BE49-F238E27FC236}">
                  <a16:creationId xmlns:a16="http://schemas.microsoft.com/office/drawing/2014/main" id="{32DA9988-63BD-2428-F4AF-15A25F7E8C83}"/>
                </a:ext>
              </a:extLst>
            </p:cNvPr>
            <p:cNvSpPr/>
            <p:nvPr/>
          </p:nvSpPr>
          <p:spPr>
            <a:xfrm>
              <a:off x="4354175" y="255070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7" name="任意多边形: 形状 236">
              <a:extLst>
                <a:ext uri="{FF2B5EF4-FFF2-40B4-BE49-F238E27FC236}">
                  <a16:creationId xmlns:a16="http://schemas.microsoft.com/office/drawing/2014/main" id="{700598D2-86B9-773B-731B-2641818C5009}"/>
                </a:ext>
              </a:extLst>
            </p:cNvPr>
            <p:cNvSpPr/>
            <p:nvPr/>
          </p:nvSpPr>
          <p:spPr>
            <a:xfrm>
              <a:off x="4309767" y="2595112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8" name="任意多边形: 形状 237">
              <a:extLst>
                <a:ext uri="{FF2B5EF4-FFF2-40B4-BE49-F238E27FC236}">
                  <a16:creationId xmlns:a16="http://schemas.microsoft.com/office/drawing/2014/main" id="{304A1F58-0377-FA0B-A835-97A609DB080D}"/>
                </a:ext>
              </a:extLst>
            </p:cNvPr>
            <p:cNvSpPr/>
            <p:nvPr/>
          </p:nvSpPr>
          <p:spPr>
            <a:xfrm>
              <a:off x="4265321" y="263955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9" name="任意多边形: 形状 238">
              <a:extLst>
                <a:ext uri="{FF2B5EF4-FFF2-40B4-BE49-F238E27FC236}">
                  <a16:creationId xmlns:a16="http://schemas.microsoft.com/office/drawing/2014/main" id="{CC4B0B3A-2FDA-0116-2302-EB9B22AD1FCE}"/>
                </a:ext>
              </a:extLst>
            </p:cNvPr>
            <p:cNvSpPr/>
            <p:nvPr/>
          </p:nvSpPr>
          <p:spPr>
            <a:xfrm>
              <a:off x="4176503" y="237303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0" name="任意多边形: 形状 239">
              <a:extLst>
                <a:ext uri="{FF2B5EF4-FFF2-40B4-BE49-F238E27FC236}">
                  <a16:creationId xmlns:a16="http://schemas.microsoft.com/office/drawing/2014/main" id="{3F94B463-E503-C9CB-53A8-8338B5CAA37C}"/>
                </a:ext>
              </a:extLst>
            </p:cNvPr>
            <p:cNvSpPr/>
            <p:nvPr/>
          </p:nvSpPr>
          <p:spPr>
            <a:xfrm>
              <a:off x="4220913" y="241744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1" name="任意多边形: 形状 240">
              <a:extLst>
                <a:ext uri="{FF2B5EF4-FFF2-40B4-BE49-F238E27FC236}">
                  <a16:creationId xmlns:a16="http://schemas.microsoft.com/office/drawing/2014/main" id="{30C4AC8A-EF37-10DB-C9D6-C55E3A039890}"/>
                </a:ext>
              </a:extLst>
            </p:cNvPr>
            <p:cNvSpPr/>
            <p:nvPr/>
          </p:nvSpPr>
          <p:spPr>
            <a:xfrm>
              <a:off x="4265321" y="246185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2" name="任意多边形: 形状 241">
              <a:extLst>
                <a:ext uri="{FF2B5EF4-FFF2-40B4-BE49-F238E27FC236}">
                  <a16:creationId xmlns:a16="http://schemas.microsoft.com/office/drawing/2014/main" id="{89209602-6E6D-6811-7BDA-0702C81AFE3A}"/>
                </a:ext>
              </a:extLst>
            </p:cNvPr>
            <p:cNvSpPr/>
            <p:nvPr/>
          </p:nvSpPr>
          <p:spPr>
            <a:xfrm>
              <a:off x="4309766" y="2506293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3" name="任意多边形: 形状 242">
              <a:extLst>
                <a:ext uri="{FF2B5EF4-FFF2-40B4-BE49-F238E27FC236}">
                  <a16:creationId xmlns:a16="http://schemas.microsoft.com/office/drawing/2014/main" id="{AFB1115F-2BC0-5263-A221-90EA0FF852C1}"/>
                </a:ext>
              </a:extLst>
            </p:cNvPr>
            <p:cNvSpPr/>
            <p:nvPr/>
          </p:nvSpPr>
          <p:spPr>
            <a:xfrm>
              <a:off x="4265314" y="2550703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4" name="任意多边形: 形状 243">
              <a:extLst>
                <a:ext uri="{FF2B5EF4-FFF2-40B4-BE49-F238E27FC236}">
                  <a16:creationId xmlns:a16="http://schemas.microsoft.com/office/drawing/2014/main" id="{CE8933A2-4FC0-9941-1E12-693730094DF1}"/>
                </a:ext>
              </a:extLst>
            </p:cNvPr>
            <p:cNvSpPr/>
            <p:nvPr/>
          </p:nvSpPr>
          <p:spPr>
            <a:xfrm>
              <a:off x="4220907" y="2595112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5" name="任意多边形: 形状 244">
              <a:extLst>
                <a:ext uri="{FF2B5EF4-FFF2-40B4-BE49-F238E27FC236}">
                  <a16:creationId xmlns:a16="http://schemas.microsoft.com/office/drawing/2014/main" id="{B0C6C232-F7B5-CB62-F16A-00F9E06DF04C}"/>
                </a:ext>
              </a:extLst>
            </p:cNvPr>
            <p:cNvSpPr/>
            <p:nvPr/>
          </p:nvSpPr>
          <p:spPr>
            <a:xfrm>
              <a:off x="4176497" y="2639559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6" name="任意多边形: 形状 245">
              <a:extLst>
                <a:ext uri="{FF2B5EF4-FFF2-40B4-BE49-F238E27FC236}">
                  <a16:creationId xmlns:a16="http://schemas.microsoft.com/office/drawing/2014/main" id="{E3D7F8AE-7281-BDC1-0158-CCF28C4944FA}"/>
                </a:ext>
              </a:extLst>
            </p:cNvPr>
            <p:cNvSpPr/>
            <p:nvPr/>
          </p:nvSpPr>
          <p:spPr>
            <a:xfrm>
              <a:off x="4087643" y="2373032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7" name="任意多边形: 形状 246">
              <a:extLst>
                <a:ext uri="{FF2B5EF4-FFF2-40B4-BE49-F238E27FC236}">
                  <a16:creationId xmlns:a16="http://schemas.microsoft.com/office/drawing/2014/main" id="{3815664C-6400-8F28-615D-8B03D4EA9E8A}"/>
                </a:ext>
              </a:extLst>
            </p:cNvPr>
            <p:cNvSpPr/>
            <p:nvPr/>
          </p:nvSpPr>
          <p:spPr>
            <a:xfrm>
              <a:off x="4132052" y="241744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8" name="任意多边形: 形状 247">
              <a:extLst>
                <a:ext uri="{FF2B5EF4-FFF2-40B4-BE49-F238E27FC236}">
                  <a16:creationId xmlns:a16="http://schemas.microsoft.com/office/drawing/2014/main" id="{40535D37-CBFE-DF51-63EF-7B81E0AEFD85}"/>
                </a:ext>
              </a:extLst>
            </p:cNvPr>
            <p:cNvSpPr/>
            <p:nvPr/>
          </p:nvSpPr>
          <p:spPr>
            <a:xfrm>
              <a:off x="4176497" y="246185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9" name="任意多边形: 形状 248">
              <a:extLst>
                <a:ext uri="{FF2B5EF4-FFF2-40B4-BE49-F238E27FC236}">
                  <a16:creationId xmlns:a16="http://schemas.microsoft.com/office/drawing/2014/main" id="{102A4C10-8E0D-2E28-218A-8BF7BF4FA1F3}"/>
                </a:ext>
              </a:extLst>
            </p:cNvPr>
            <p:cNvSpPr/>
            <p:nvPr/>
          </p:nvSpPr>
          <p:spPr>
            <a:xfrm>
              <a:off x="4220904" y="2506295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0" name="任意多边形: 形状 249">
              <a:extLst>
                <a:ext uri="{FF2B5EF4-FFF2-40B4-BE49-F238E27FC236}">
                  <a16:creationId xmlns:a16="http://schemas.microsoft.com/office/drawing/2014/main" id="{8CA52363-5BE7-E00E-0A2C-8BC751E4EC98}"/>
                </a:ext>
              </a:extLst>
            </p:cNvPr>
            <p:cNvSpPr/>
            <p:nvPr/>
          </p:nvSpPr>
          <p:spPr>
            <a:xfrm>
              <a:off x="4176492" y="2550704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1" name="任意多边形: 形状 250">
              <a:extLst>
                <a:ext uri="{FF2B5EF4-FFF2-40B4-BE49-F238E27FC236}">
                  <a16:creationId xmlns:a16="http://schemas.microsoft.com/office/drawing/2014/main" id="{49BA80BF-28A1-FAB7-D7BE-C35C4C05F0CE}"/>
                </a:ext>
              </a:extLst>
            </p:cNvPr>
            <p:cNvSpPr/>
            <p:nvPr/>
          </p:nvSpPr>
          <p:spPr>
            <a:xfrm>
              <a:off x="4132046" y="259511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2" name="任意多边形: 形状 251">
              <a:extLst>
                <a:ext uri="{FF2B5EF4-FFF2-40B4-BE49-F238E27FC236}">
                  <a16:creationId xmlns:a16="http://schemas.microsoft.com/office/drawing/2014/main" id="{24CA2579-FEC7-F2AD-B312-9EDDA4E5A8F5}"/>
                </a:ext>
              </a:extLst>
            </p:cNvPr>
            <p:cNvSpPr/>
            <p:nvPr/>
          </p:nvSpPr>
          <p:spPr>
            <a:xfrm>
              <a:off x="4087638" y="2639557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3" name="任意多边形: 形状 252">
              <a:extLst>
                <a:ext uri="{FF2B5EF4-FFF2-40B4-BE49-F238E27FC236}">
                  <a16:creationId xmlns:a16="http://schemas.microsoft.com/office/drawing/2014/main" id="{E2D90A04-00E0-8CE6-3B9E-27E0B1D1224B}"/>
                </a:ext>
              </a:extLst>
            </p:cNvPr>
            <p:cNvSpPr/>
            <p:nvPr/>
          </p:nvSpPr>
          <p:spPr>
            <a:xfrm>
              <a:off x="3998784" y="23730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4" name="任意多边形: 形状 253">
              <a:extLst>
                <a:ext uri="{FF2B5EF4-FFF2-40B4-BE49-F238E27FC236}">
                  <a16:creationId xmlns:a16="http://schemas.microsoft.com/office/drawing/2014/main" id="{7ACF5176-4D8F-6ECA-D27E-99770F48B0F1}"/>
                </a:ext>
              </a:extLst>
            </p:cNvPr>
            <p:cNvSpPr/>
            <p:nvPr/>
          </p:nvSpPr>
          <p:spPr>
            <a:xfrm>
              <a:off x="4043228" y="2417434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5" name="任意多边形: 形状 254">
              <a:extLst>
                <a:ext uri="{FF2B5EF4-FFF2-40B4-BE49-F238E27FC236}">
                  <a16:creationId xmlns:a16="http://schemas.microsoft.com/office/drawing/2014/main" id="{0DCEAA8D-D0D8-56AB-14B5-EE63BAFAA50F}"/>
                </a:ext>
              </a:extLst>
            </p:cNvPr>
            <p:cNvSpPr/>
            <p:nvPr/>
          </p:nvSpPr>
          <p:spPr>
            <a:xfrm>
              <a:off x="4087638" y="2461845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6" name="任意多边形: 形状 255">
              <a:extLst>
                <a:ext uri="{FF2B5EF4-FFF2-40B4-BE49-F238E27FC236}">
                  <a16:creationId xmlns:a16="http://schemas.microsoft.com/office/drawing/2014/main" id="{0ABB39B5-E82E-EDB6-B237-1160ED594FC8}"/>
                </a:ext>
              </a:extLst>
            </p:cNvPr>
            <p:cNvSpPr/>
            <p:nvPr/>
          </p:nvSpPr>
          <p:spPr>
            <a:xfrm>
              <a:off x="4132058" y="250628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7" name="任意多边形: 形状 256">
              <a:extLst>
                <a:ext uri="{FF2B5EF4-FFF2-40B4-BE49-F238E27FC236}">
                  <a16:creationId xmlns:a16="http://schemas.microsoft.com/office/drawing/2014/main" id="{DF1049B3-3BC0-F242-1931-C8F5FF276280}"/>
                </a:ext>
              </a:extLst>
            </p:cNvPr>
            <p:cNvSpPr/>
            <p:nvPr/>
          </p:nvSpPr>
          <p:spPr>
            <a:xfrm>
              <a:off x="4087654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8" name="任意多边形: 形状 257">
              <a:extLst>
                <a:ext uri="{FF2B5EF4-FFF2-40B4-BE49-F238E27FC236}">
                  <a16:creationId xmlns:a16="http://schemas.microsoft.com/office/drawing/2014/main" id="{49EE5F62-7BFC-954F-96FB-8C296B890C65}"/>
                </a:ext>
              </a:extLst>
            </p:cNvPr>
            <p:cNvSpPr/>
            <p:nvPr/>
          </p:nvSpPr>
          <p:spPr>
            <a:xfrm>
              <a:off x="4043238" y="2595104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9" name="任意多边形: 形状 258">
              <a:extLst>
                <a:ext uri="{FF2B5EF4-FFF2-40B4-BE49-F238E27FC236}">
                  <a16:creationId xmlns:a16="http://schemas.microsoft.com/office/drawing/2014/main" id="{F4F52644-300D-290C-2EC6-C5CA344A743F}"/>
                </a:ext>
              </a:extLst>
            </p:cNvPr>
            <p:cNvSpPr/>
            <p:nvPr/>
          </p:nvSpPr>
          <p:spPr>
            <a:xfrm>
              <a:off x="3998767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60" name="图形 2169">
            <a:extLst>
              <a:ext uri="{FF2B5EF4-FFF2-40B4-BE49-F238E27FC236}">
                <a16:creationId xmlns:a16="http://schemas.microsoft.com/office/drawing/2014/main" id="{A74B31F9-C1C6-2C58-B76A-D1BD223AB145}"/>
              </a:ext>
            </a:extLst>
          </p:cNvPr>
          <p:cNvGrpSpPr/>
          <p:nvPr/>
        </p:nvGrpSpPr>
        <p:grpSpPr>
          <a:xfrm flipH="1">
            <a:off x="3954252" y="4467390"/>
            <a:ext cx="422487" cy="295986"/>
            <a:chOff x="3998767" y="2373027"/>
            <a:chExt cx="445159" cy="311870"/>
          </a:xfrm>
          <a:solidFill>
            <a:schemeClr val="accent1"/>
          </a:solidFill>
        </p:grpSpPr>
        <p:sp>
          <p:nvSpPr>
            <p:cNvPr id="261" name="任意多边形: 形状 260">
              <a:extLst>
                <a:ext uri="{FF2B5EF4-FFF2-40B4-BE49-F238E27FC236}">
                  <a16:creationId xmlns:a16="http://schemas.microsoft.com/office/drawing/2014/main" id="{B21AC777-7333-5633-FB68-D93944E396C7}"/>
                </a:ext>
              </a:extLst>
            </p:cNvPr>
            <p:cNvSpPr/>
            <p:nvPr/>
          </p:nvSpPr>
          <p:spPr>
            <a:xfrm>
              <a:off x="4265324" y="237303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2" name="任意多边形: 形状 261">
              <a:extLst>
                <a:ext uri="{FF2B5EF4-FFF2-40B4-BE49-F238E27FC236}">
                  <a16:creationId xmlns:a16="http://schemas.microsoft.com/office/drawing/2014/main" id="{BFB2B19F-3E67-D6B7-0A0B-914A02FEB7A3}"/>
                </a:ext>
              </a:extLst>
            </p:cNvPr>
            <p:cNvSpPr/>
            <p:nvPr/>
          </p:nvSpPr>
          <p:spPr>
            <a:xfrm>
              <a:off x="4309769" y="241744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3" name="任意多边形: 形状 262">
              <a:extLst>
                <a:ext uri="{FF2B5EF4-FFF2-40B4-BE49-F238E27FC236}">
                  <a16:creationId xmlns:a16="http://schemas.microsoft.com/office/drawing/2014/main" id="{DC70FF11-7E64-F91E-DE28-60129FDBE12E}"/>
                </a:ext>
              </a:extLst>
            </p:cNvPr>
            <p:cNvSpPr/>
            <p:nvPr/>
          </p:nvSpPr>
          <p:spPr>
            <a:xfrm>
              <a:off x="4354178" y="246185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4" name="任意多边形: 形状 263">
              <a:extLst>
                <a:ext uri="{FF2B5EF4-FFF2-40B4-BE49-F238E27FC236}">
                  <a16:creationId xmlns:a16="http://schemas.microsoft.com/office/drawing/2014/main" id="{D90A7E0C-0A5D-CBED-5F7D-9BD1157AC3AC}"/>
                </a:ext>
              </a:extLst>
            </p:cNvPr>
            <p:cNvSpPr/>
            <p:nvPr/>
          </p:nvSpPr>
          <p:spPr>
            <a:xfrm>
              <a:off x="4398588" y="250629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5" name="任意多边形: 形状 264">
              <a:extLst>
                <a:ext uri="{FF2B5EF4-FFF2-40B4-BE49-F238E27FC236}">
                  <a16:creationId xmlns:a16="http://schemas.microsoft.com/office/drawing/2014/main" id="{AD426741-7791-170A-2D02-D51FB49677CC}"/>
                </a:ext>
              </a:extLst>
            </p:cNvPr>
            <p:cNvSpPr/>
            <p:nvPr/>
          </p:nvSpPr>
          <p:spPr>
            <a:xfrm>
              <a:off x="4354175" y="255070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6" name="任意多边形: 形状 265">
              <a:extLst>
                <a:ext uri="{FF2B5EF4-FFF2-40B4-BE49-F238E27FC236}">
                  <a16:creationId xmlns:a16="http://schemas.microsoft.com/office/drawing/2014/main" id="{D8F6E095-8C05-566B-435E-FDEC15317733}"/>
                </a:ext>
              </a:extLst>
            </p:cNvPr>
            <p:cNvSpPr/>
            <p:nvPr/>
          </p:nvSpPr>
          <p:spPr>
            <a:xfrm>
              <a:off x="4309767" y="2595112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7" name="任意多边形: 形状 266">
              <a:extLst>
                <a:ext uri="{FF2B5EF4-FFF2-40B4-BE49-F238E27FC236}">
                  <a16:creationId xmlns:a16="http://schemas.microsoft.com/office/drawing/2014/main" id="{7A1E0086-B94C-E990-9110-DDD4573EA7F7}"/>
                </a:ext>
              </a:extLst>
            </p:cNvPr>
            <p:cNvSpPr/>
            <p:nvPr/>
          </p:nvSpPr>
          <p:spPr>
            <a:xfrm>
              <a:off x="4265321" y="263955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8" name="任意多边形: 形状 267">
              <a:extLst>
                <a:ext uri="{FF2B5EF4-FFF2-40B4-BE49-F238E27FC236}">
                  <a16:creationId xmlns:a16="http://schemas.microsoft.com/office/drawing/2014/main" id="{DBB3088F-98F5-872E-278F-4BBBFD5676C8}"/>
                </a:ext>
              </a:extLst>
            </p:cNvPr>
            <p:cNvSpPr/>
            <p:nvPr/>
          </p:nvSpPr>
          <p:spPr>
            <a:xfrm>
              <a:off x="4176503" y="237303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9" name="任意多边形: 形状 268">
              <a:extLst>
                <a:ext uri="{FF2B5EF4-FFF2-40B4-BE49-F238E27FC236}">
                  <a16:creationId xmlns:a16="http://schemas.microsoft.com/office/drawing/2014/main" id="{7323CC12-8E31-E356-4420-FDECC169432D}"/>
                </a:ext>
              </a:extLst>
            </p:cNvPr>
            <p:cNvSpPr/>
            <p:nvPr/>
          </p:nvSpPr>
          <p:spPr>
            <a:xfrm>
              <a:off x="4220913" y="241744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0" name="任意多边形: 形状 269">
              <a:extLst>
                <a:ext uri="{FF2B5EF4-FFF2-40B4-BE49-F238E27FC236}">
                  <a16:creationId xmlns:a16="http://schemas.microsoft.com/office/drawing/2014/main" id="{EBEF3FA9-456F-2933-79AA-23C2327224F2}"/>
                </a:ext>
              </a:extLst>
            </p:cNvPr>
            <p:cNvSpPr/>
            <p:nvPr/>
          </p:nvSpPr>
          <p:spPr>
            <a:xfrm>
              <a:off x="4265321" y="246185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1" name="任意多边形: 形状 270">
              <a:extLst>
                <a:ext uri="{FF2B5EF4-FFF2-40B4-BE49-F238E27FC236}">
                  <a16:creationId xmlns:a16="http://schemas.microsoft.com/office/drawing/2014/main" id="{84D696FD-890A-7C3D-A2D6-A49F774CC09E}"/>
                </a:ext>
              </a:extLst>
            </p:cNvPr>
            <p:cNvSpPr/>
            <p:nvPr/>
          </p:nvSpPr>
          <p:spPr>
            <a:xfrm>
              <a:off x="4309766" y="2506293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2" name="任意多边形: 形状 271">
              <a:extLst>
                <a:ext uri="{FF2B5EF4-FFF2-40B4-BE49-F238E27FC236}">
                  <a16:creationId xmlns:a16="http://schemas.microsoft.com/office/drawing/2014/main" id="{4F8FFD1C-A5AD-1E06-48EC-3DC562F4E7DC}"/>
                </a:ext>
              </a:extLst>
            </p:cNvPr>
            <p:cNvSpPr/>
            <p:nvPr/>
          </p:nvSpPr>
          <p:spPr>
            <a:xfrm>
              <a:off x="4265314" y="2550703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3" name="任意多边形: 形状 272">
              <a:extLst>
                <a:ext uri="{FF2B5EF4-FFF2-40B4-BE49-F238E27FC236}">
                  <a16:creationId xmlns:a16="http://schemas.microsoft.com/office/drawing/2014/main" id="{A34F49D3-0801-784F-CB4A-395556B3A614}"/>
                </a:ext>
              </a:extLst>
            </p:cNvPr>
            <p:cNvSpPr/>
            <p:nvPr/>
          </p:nvSpPr>
          <p:spPr>
            <a:xfrm>
              <a:off x="4220907" y="2595112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4" name="任意多边形: 形状 273">
              <a:extLst>
                <a:ext uri="{FF2B5EF4-FFF2-40B4-BE49-F238E27FC236}">
                  <a16:creationId xmlns:a16="http://schemas.microsoft.com/office/drawing/2014/main" id="{B35BA66E-411B-72BF-74B4-65441190E5BB}"/>
                </a:ext>
              </a:extLst>
            </p:cNvPr>
            <p:cNvSpPr/>
            <p:nvPr/>
          </p:nvSpPr>
          <p:spPr>
            <a:xfrm>
              <a:off x="4176497" y="2639559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5" name="任意多边形: 形状 274">
              <a:extLst>
                <a:ext uri="{FF2B5EF4-FFF2-40B4-BE49-F238E27FC236}">
                  <a16:creationId xmlns:a16="http://schemas.microsoft.com/office/drawing/2014/main" id="{21080703-8B37-3A87-C94B-2D94A5FD78C0}"/>
                </a:ext>
              </a:extLst>
            </p:cNvPr>
            <p:cNvSpPr/>
            <p:nvPr/>
          </p:nvSpPr>
          <p:spPr>
            <a:xfrm>
              <a:off x="4087643" y="2373032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6" name="任意多边形: 形状 275">
              <a:extLst>
                <a:ext uri="{FF2B5EF4-FFF2-40B4-BE49-F238E27FC236}">
                  <a16:creationId xmlns:a16="http://schemas.microsoft.com/office/drawing/2014/main" id="{F082E869-DF33-2EB7-8F4B-BAE42F6C49F4}"/>
                </a:ext>
              </a:extLst>
            </p:cNvPr>
            <p:cNvSpPr/>
            <p:nvPr/>
          </p:nvSpPr>
          <p:spPr>
            <a:xfrm>
              <a:off x="4132052" y="241744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7" name="任意多边形: 形状 276">
              <a:extLst>
                <a:ext uri="{FF2B5EF4-FFF2-40B4-BE49-F238E27FC236}">
                  <a16:creationId xmlns:a16="http://schemas.microsoft.com/office/drawing/2014/main" id="{C85A3B36-7376-D7B3-FD8D-242EA76B7036}"/>
                </a:ext>
              </a:extLst>
            </p:cNvPr>
            <p:cNvSpPr/>
            <p:nvPr/>
          </p:nvSpPr>
          <p:spPr>
            <a:xfrm>
              <a:off x="4176497" y="246185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8" name="任意多边形: 形状 277">
              <a:extLst>
                <a:ext uri="{FF2B5EF4-FFF2-40B4-BE49-F238E27FC236}">
                  <a16:creationId xmlns:a16="http://schemas.microsoft.com/office/drawing/2014/main" id="{4B410C09-8FED-3515-1B23-C260DAF7DE66}"/>
                </a:ext>
              </a:extLst>
            </p:cNvPr>
            <p:cNvSpPr/>
            <p:nvPr/>
          </p:nvSpPr>
          <p:spPr>
            <a:xfrm>
              <a:off x="4220904" y="2506295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9" name="任意多边形: 形状 278">
              <a:extLst>
                <a:ext uri="{FF2B5EF4-FFF2-40B4-BE49-F238E27FC236}">
                  <a16:creationId xmlns:a16="http://schemas.microsoft.com/office/drawing/2014/main" id="{21BC9C8A-C789-499E-A45D-821C9CF7EE91}"/>
                </a:ext>
              </a:extLst>
            </p:cNvPr>
            <p:cNvSpPr/>
            <p:nvPr/>
          </p:nvSpPr>
          <p:spPr>
            <a:xfrm>
              <a:off x="4176492" y="2550704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0" name="任意多边形: 形状 279">
              <a:extLst>
                <a:ext uri="{FF2B5EF4-FFF2-40B4-BE49-F238E27FC236}">
                  <a16:creationId xmlns:a16="http://schemas.microsoft.com/office/drawing/2014/main" id="{C730F125-E9EB-1CE3-9DF0-69E5F72BA242}"/>
                </a:ext>
              </a:extLst>
            </p:cNvPr>
            <p:cNvSpPr/>
            <p:nvPr/>
          </p:nvSpPr>
          <p:spPr>
            <a:xfrm>
              <a:off x="4132046" y="259511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1" name="任意多边形: 形状 280">
              <a:extLst>
                <a:ext uri="{FF2B5EF4-FFF2-40B4-BE49-F238E27FC236}">
                  <a16:creationId xmlns:a16="http://schemas.microsoft.com/office/drawing/2014/main" id="{8837090D-A500-EDC8-1F5A-C8E0A8701B6E}"/>
                </a:ext>
              </a:extLst>
            </p:cNvPr>
            <p:cNvSpPr/>
            <p:nvPr/>
          </p:nvSpPr>
          <p:spPr>
            <a:xfrm>
              <a:off x="4087638" y="2639557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2" name="任意多边形: 形状 281">
              <a:extLst>
                <a:ext uri="{FF2B5EF4-FFF2-40B4-BE49-F238E27FC236}">
                  <a16:creationId xmlns:a16="http://schemas.microsoft.com/office/drawing/2014/main" id="{16E5D56E-5812-C5A3-56EA-F7992BBA2516}"/>
                </a:ext>
              </a:extLst>
            </p:cNvPr>
            <p:cNvSpPr/>
            <p:nvPr/>
          </p:nvSpPr>
          <p:spPr>
            <a:xfrm>
              <a:off x="3998784" y="23730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3" name="任意多边形: 形状 282">
              <a:extLst>
                <a:ext uri="{FF2B5EF4-FFF2-40B4-BE49-F238E27FC236}">
                  <a16:creationId xmlns:a16="http://schemas.microsoft.com/office/drawing/2014/main" id="{98EA7AF5-9D2A-1391-3B0C-798AEDCC8D7E}"/>
                </a:ext>
              </a:extLst>
            </p:cNvPr>
            <p:cNvSpPr/>
            <p:nvPr/>
          </p:nvSpPr>
          <p:spPr>
            <a:xfrm>
              <a:off x="4043228" y="2417434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4" name="任意多边形: 形状 283">
              <a:extLst>
                <a:ext uri="{FF2B5EF4-FFF2-40B4-BE49-F238E27FC236}">
                  <a16:creationId xmlns:a16="http://schemas.microsoft.com/office/drawing/2014/main" id="{1A879CA4-979C-D744-DEB6-CAFF3CB44545}"/>
                </a:ext>
              </a:extLst>
            </p:cNvPr>
            <p:cNvSpPr/>
            <p:nvPr/>
          </p:nvSpPr>
          <p:spPr>
            <a:xfrm>
              <a:off x="4087638" y="2461845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5" name="任意多边形: 形状 284">
              <a:extLst>
                <a:ext uri="{FF2B5EF4-FFF2-40B4-BE49-F238E27FC236}">
                  <a16:creationId xmlns:a16="http://schemas.microsoft.com/office/drawing/2014/main" id="{FAAF202F-5F68-906C-2CB0-CC5D1364FFA3}"/>
                </a:ext>
              </a:extLst>
            </p:cNvPr>
            <p:cNvSpPr/>
            <p:nvPr/>
          </p:nvSpPr>
          <p:spPr>
            <a:xfrm>
              <a:off x="4132058" y="250628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6" name="任意多边形: 形状 285">
              <a:extLst>
                <a:ext uri="{FF2B5EF4-FFF2-40B4-BE49-F238E27FC236}">
                  <a16:creationId xmlns:a16="http://schemas.microsoft.com/office/drawing/2014/main" id="{06013B11-37E4-58EC-EE7B-1CF04DDAC047}"/>
                </a:ext>
              </a:extLst>
            </p:cNvPr>
            <p:cNvSpPr/>
            <p:nvPr/>
          </p:nvSpPr>
          <p:spPr>
            <a:xfrm>
              <a:off x="4087654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7" name="任意多边形: 形状 286">
              <a:extLst>
                <a:ext uri="{FF2B5EF4-FFF2-40B4-BE49-F238E27FC236}">
                  <a16:creationId xmlns:a16="http://schemas.microsoft.com/office/drawing/2014/main" id="{CAEED84D-F941-9D44-704A-30CBC486B024}"/>
                </a:ext>
              </a:extLst>
            </p:cNvPr>
            <p:cNvSpPr/>
            <p:nvPr/>
          </p:nvSpPr>
          <p:spPr>
            <a:xfrm>
              <a:off x="4043238" y="2595104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8" name="任意多边形: 形状 287">
              <a:extLst>
                <a:ext uri="{FF2B5EF4-FFF2-40B4-BE49-F238E27FC236}">
                  <a16:creationId xmlns:a16="http://schemas.microsoft.com/office/drawing/2014/main" id="{39B1E171-B7F4-A5B6-F95E-4F66BDD72D06}"/>
                </a:ext>
              </a:extLst>
            </p:cNvPr>
            <p:cNvSpPr/>
            <p:nvPr/>
          </p:nvSpPr>
          <p:spPr>
            <a:xfrm>
              <a:off x="3998767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9" name="图形 2169">
            <a:extLst>
              <a:ext uri="{FF2B5EF4-FFF2-40B4-BE49-F238E27FC236}">
                <a16:creationId xmlns:a16="http://schemas.microsoft.com/office/drawing/2014/main" id="{3104ABF0-A0A5-3BE9-08A0-44CC94D375FB}"/>
              </a:ext>
            </a:extLst>
          </p:cNvPr>
          <p:cNvGrpSpPr/>
          <p:nvPr/>
        </p:nvGrpSpPr>
        <p:grpSpPr>
          <a:xfrm rot="16200000" flipV="1">
            <a:off x="2038275" y="3307799"/>
            <a:ext cx="422508" cy="295985"/>
            <a:chOff x="3998767" y="2373015"/>
            <a:chExt cx="445183" cy="311867"/>
          </a:xfrm>
          <a:solidFill>
            <a:schemeClr val="accent1"/>
          </a:solidFill>
        </p:grpSpPr>
        <p:sp>
          <p:nvSpPr>
            <p:cNvPr id="290" name="任意多边形: 形状 289">
              <a:extLst>
                <a:ext uri="{FF2B5EF4-FFF2-40B4-BE49-F238E27FC236}">
                  <a16:creationId xmlns:a16="http://schemas.microsoft.com/office/drawing/2014/main" id="{F2521CF3-1E54-5792-55AE-3FA28EE70CE5}"/>
                </a:ext>
              </a:extLst>
            </p:cNvPr>
            <p:cNvSpPr/>
            <p:nvPr/>
          </p:nvSpPr>
          <p:spPr>
            <a:xfrm>
              <a:off x="4265346" y="237301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1" name="任意多边形: 形状 290">
              <a:extLst>
                <a:ext uri="{FF2B5EF4-FFF2-40B4-BE49-F238E27FC236}">
                  <a16:creationId xmlns:a16="http://schemas.microsoft.com/office/drawing/2014/main" id="{9CDAFA5E-71E0-129F-3ED7-046FAC97A42D}"/>
                </a:ext>
              </a:extLst>
            </p:cNvPr>
            <p:cNvSpPr/>
            <p:nvPr/>
          </p:nvSpPr>
          <p:spPr>
            <a:xfrm>
              <a:off x="4309792" y="241742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2" name="任意多边形: 形状 291">
              <a:extLst>
                <a:ext uri="{FF2B5EF4-FFF2-40B4-BE49-F238E27FC236}">
                  <a16:creationId xmlns:a16="http://schemas.microsoft.com/office/drawing/2014/main" id="{051A7848-B2C2-FE1A-BC8D-0E7BF96D8174}"/>
                </a:ext>
              </a:extLst>
            </p:cNvPr>
            <p:cNvSpPr/>
            <p:nvPr/>
          </p:nvSpPr>
          <p:spPr>
            <a:xfrm>
              <a:off x="4354201" y="246183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3" name="任意多边形: 形状 292">
              <a:extLst>
                <a:ext uri="{FF2B5EF4-FFF2-40B4-BE49-F238E27FC236}">
                  <a16:creationId xmlns:a16="http://schemas.microsoft.com/office/drawing/2014/main" id="{16C87324-9AB7-76AC-3AD9-4F74033DE269}"/>
                </a:ext>
              </a:extLst>
            </p:cNvPr>
            <p:cNvSpPr/>
            <p:nvPr/>
          </p:nvSpPr>
          <p:spPr>
            <a:xfrm>
              <a:off x="4398612" y="2506281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4" name="任意多边形: 形状 293">
              <a:extLst>
                <a:ext uri="{FF2B5EF4-FFF2-40B4-BE49-F238E27FC236}">
                  <a16:creationId xmlns:a16="http://schemas.microsoft.com/office/drawing/2014/main" id="{15CD997F-0781-4FFF-33BB-06F670853888}"/>
                </a:ext>
              </a:extLst>
            </p:cNvPr>
            <p:cNvSpPr/>
            <p:nvPr/>
          </p:nvSpPr>
          <p:spPr>
            <a:xfrm>
              <a:off x="4354201" y="2550689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5" name="任意多边形: 形状 294">
              <a:extLst>
                <a:ext uri="{FF2B5EF4-FFF2-40B4-BE49-F238E27FC236}">
                  <a16:creationId xmlns:a16="http://schemas.microsoft.com/office/drawing/2014/main" id="{5F29948A-766F-2F26-8CF1-34A4907A28AA}"/>
                </a:ext>
              </a:extLst>
            </p:cNvPr>
            <p:cNvSpPr/>
            <p:nvPr/>
          </p:nvSpPr>
          <p:spPr>
            <a:xfrm>
              <a:off x="4309793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6" name="任意多边形: 形状 295">
              <a:extLst>
                <a:ext uri="{FF2B5EF4-FFF2-40B4-BE49-F238E27FC236}">
                  <a16:creationId xmlns:a16="http://schemas.microsoft.com/office/drawing/2014/main" id="{973961AB-F817-1B2A-F9E8-141F30E8CF4B}"/>
                </a:ext>
              </a:extLst>
            </p:cNvPr>
            <p:cNvSpPr/>
            <p:nvPr/>
          </p:nvSpPr>
          <p:spPr>
            <a:xfrm>
              <a:off x="4265347" y="2639544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7" name="任意多边形: 形状 296">
              <a:extLst>
                <a:ext uri="{FF2B5EF4-FFF2-40B4-BE49-F238E27FC236}">
                  <a16:creationId xmlns:a16="http://schemas.microsoft.com/office/drawing/2014/main" id="{633B670E-949B-3945-860A-0324697C4E79}"/>
                </a:ext>
              </a:extLst>
            </p:cNvPr>
            <p:cNvSpPr/>
            <p:nvPr/>
          </p:nvSpPr>
          <p:spPr>
            <a:xfrm>
              <a:off x="4176528" y="237301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8" name="任意多边形: 形状 297">
              <a:extLst>
                <a:ext uri="{FF2B5EF4-FFF2-40B4-BE49-F238E27FC236}">
                  <a16:creationId xmlns:a16="http://schemas.microsoft.com/office/drawing/2014/main" id="{0C4E459B-AF5A-8ECC-736E-5AB3707F10D1}"/>
                </a:ext>
              </a:extLst>
            </p:cNvPr>
            <p:cNvSpPr/>
            <p:nvPr/>
          </p:nvSpPr>
          <p:spPr>
            <a:xfrm>
              <a:off x="4220937" y="241742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9" name="任意多边形: 形状 298">
              <a:extLst>
                <a:ext uri="{FF2B5EF4-FFF2-40B4-BE49-F238E27FC236}">
                  <a16:creationId xmlns:a16="http://schemas.microsoft.com/office/drawing/2014/main" id="{69D2F509-D6DF-B121-E45C-3C4939A799C1}"/>
                </a:ext>
              </a:extLst>
            </p:cNvPr>
            <p:cNvSpPr/>
            <p:nvPr/>
          </p:nvSpPr>
          <p:spPr>
            <a:xfrm>
              <a:off x="4265347" y="246183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0" name="任意多边形: 形状 299">
              <a:extLst>
                <a:ext uri="{FF2B5EF4-FFF2-40B4-BE49-F238E27FC236}">
                  <a16:creationId xmlns:a16="http://schemas.microsoft.com/office/drawing/2014/main" id="{389C0842-D5DE-35F2-DA3C-E043F170251E}"/>
                </a:ext>
              </a:extLst>
            </p:cNvPr>
            <p:cNvSpPr/>
            <p:nvPr/>
          </p:nvSpPr>
          <p:spPr>
            <a:xfrm>
              <a:off x="4309791" y="2506281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1" name="任意多边形: 形状 300">
              <a:extLst>
                <a:ext uri="{FF2B5EF4-FFF2-40B4-BE49-F238E27FC236}">
                  <a16:creationId xmlns:a16="http://schemas.microsoft.com/office/drawing/2014/main" id="{3F720270-DD50-112B-1627-05D133F600C0}"/>
                </a:ext>
              </a:extLst>
            </p:cNvPr>
            <p:cNvSpPr/>
            <p:nvPr/>
          </p:nvSpPr>
          <p:spPr>
            <a:xfrm>
              <a:off x="4265343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2" name="任意多边形: 形状 301">
              <a:extLst>
                <a:ext uri="{FF2B5EF4-FFF2-40B4-BE49-F238E27FC236}">
                  <a16:creationId xmlns:a16="http://schemas.microsoft.com/office/drawing/2014/main" id="{3B6FF9C5-C3A6-6FA5-39BB-30B95F5D7E85}"/>
                </a:ext>
              </a:extLst>
            </p:cNvPr>
            <p:cNvSpPr/>
            <p:nvPr/>
          </p:nvSpPr>
          <p:spPr>
            <a:xfrm>
              <a:off x="4220936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3" name="任意多边形: 形状 302">
              <a:extLst>
                <a:ext uri="{FF2B5EF4-FFF2-40B4-BE49-F238E27FC236}">
                  <a16:creationId xmlns:a16="http://schemas.microsoft.com/office/drawing/2014/main" id="{DF86CAEB-101D-120E-EC0B-9EFCB75DFB15}"/>
                </a:ext>
              </a:extLst>
            </p:cNvPr>
            <p:cNvSpPr/>
            <p:nvPr/>
          </p:nvSpPr>
          <p:spPr>
            <a:xfrm>
              <a:off x="4176527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4" name="任意多边形: 形状 303">
              <a:extLst>
                <a:ext uri="{FF2B5EF4-FFF2-40B4-BE49-F238E27FC236}">
                  <a16:creationId xmlns:a16="http://schemas.microsoft.com/office/drawing/2014/main" id="{01328D41-84F1-8A59-208A-089EC183ACCE}"/>
                </a:ext>
              </a:extLst>
            </p:cNvPr>
            <p:cNvSpPr/>
            <p:nvPr/>
          </p:nvSpPr>
          <p:spPr>
            <a:xfrm>
              <a:off x="4087672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5" name="任意多边形: 形状 304">
              <a:extLst>
                <a:ext uri="{FF2B5EF4-FFF2-40B4-BE49-F238E27FC236}">
                  <a16:creationId xmlns:a16="http://schemas.microsoft.com/office/drawing/2014/main" id="{E5DA55D8-A453-5176-A0E1-55B494474A63}"/>
                </a:ext>
              </a:extLst>
            </p:cNvPr>
            <p:cNvSpPr/>
            <p:nvPr/>
          </p:nvSpPr>
          <p:spPr>
            <a:xfrm>
              <a:off x="4132081" y="241742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6" name="任意多边形: 形状 305">
              <a:extLst>
                <a:ext uri="{FF2B5EF4-FFF2-40B4-BE49-F238E27FC236}">
                  <a16:creationId xmlns:a16="http://schemas.microsoft.com/office/drawing/2014/main" id="{E63E6091-4BE9-66C9-EB96-1B4789423B7F}"/>
                </a:ext>
              </a:extLst>
            </p:cNvPr>
            <p:cNvSpPr/>
            <p:nvPr/>
          </p:nvSpPr>
          <p:spPr>
            <a:xfrm>
              <a:off x="4176527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7" name="任意多边形: 形状 306">
              <a:extLst>
                <a:ext uri="{FF2B5EF4-FFF2-40B4-BE49-F238E27FC236}">
                  <a16:creationId xmlns:a16="http://schemas.microsoft.com/office/drawing/2014/main" id="{1EEAFCB7-85B1-6810-E366-B83B8F0466DB}"/>
                </a:ext>
              </a:extLst>
            </p:cNvPr>
            <p:cNvSpPr/>
            <p:nvPr/>
          </p:nvSpPr>
          <p:spPr>
            <a:xfrm>
              <a:off x="4220932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8" name="任意多边形: 形状 307">
              <a:extLst>
                <a:ext uri="{FF2B5EF4-FFF2-40B4-BE49-F238E27FC236}">
                  <a16:creationId xmlns:a16="http://schemas.microsoft.com/office/drawing/2014/main" id="{7C56AEC2-E742-4892-909D-EA516B97D5AE}"/>
                </a:ext>
              </a:extLst>
            </p:cNvPr>
            <p:cNvSpPr/>
            <p:nvPr/>
          </p:nvSpPr>
          <p:spPr>
            <a:xfrm>
              <a:off x="4176525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9" name="任意多边形: 形状 308">
              <a:extLst>
                <a:ext uri="{FF2B5EF4-FFF2-40B4-BE49-F238E27FC236}">
                  <a16:creationId xmlns:a16="http://schemas.microsoft.com/office/drawing/2014/main" id="{5A5A8675-CB3F-C469-C1AE-B7A07CF25370}"/>
                </a:ext>
              </a:extLst>
            </p:cNvPr>
            <p:cNvSpPr/>
            <p:nvPr/>
          </p:nvSpPr>
          <p:spPr>
            <a:xfrm>
              <a:off x="4132073" y="2595097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0" name="任意多边形: 形状 309">
              <a:extLst>
                <a:ext uri="{FF2B5EF4-FFF2-40B4-BE49-F238E27FC236}">
                  <a16:creationId xmlns:a16="http://schemas.microsoft.com/office/drawing/2014/main" id="{8C8301B5-4C53-CAFF-0033-62CD15A32106}"/>
                </a:ext>
              </a:extLst>
            </p:cNvPr>
            <p:cNvSpPr/>
            <p:nvPr/>
          </p:nvSpPr>
          <p:spPr>
            <a:xfrm>
              <a:off x="4087664" y="2639542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1" name="任意多边形: 形状 310">
              <a:extLst>
                <a:ext uri="{FF2B5EF4-FFF2-40B4-BE49-F238E27FC236}">
                  <a16:creationId xmlns:a16="http://schemas.microsoft.com/office/drawing/2014/main" id="{0585F98B-EA4A-9228-19D7-3E907A3F7DD1}"/>
                </a:ext>
              </a:extLst>
            </p:cNvPr>
            <p:cNvSpPr/>
            <p:nvPr/>
          </p:nvSpPr>
          <p:spPr>
            <a:xfrm>
              <a:off x="3998809" y="2373015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2" name="任意多边形: 形状 311">
              <a:extLst>
                <a:ext uri="{FF2B5EF4-FFF2-40B4-BE49-F238E27FC236}">
                  <a16:creationId xmlns:a16="http://schemas.microsoft.com/office/drawing/2014/main" id="{CF99497C-835E-03E9-195D-E076C8A3604C}"/>
                </a:ext>
              </a:extLst>
            </p:cNvPr>
            <p:cNvSpPr/>
            <p:nvPr/>
          </p:nvSpPr>
          <p:spPr>
            <a:xfrm>
              <a:off x="4043253" y="241742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3" name="任意多边形: 形状 312">
              <a:extLst>
                <a:ext uri="{FF2B5EF4-FFF2-40B4-BE49-F238E27FC236}">
                  <a16:creationId xmlns:a16="http://schemas.microsoft.com/office/drawing/2014/main" id="{D0EB4195-3997-66A4-74B9-C5594D96FD7A}"/>
                </a:ext>
              </a:extLst>
            </p:cNvPr>
            <p:cNvSpPr/>
            <p:nvPr/>
          </p:nvSpPr>
          <p:spPr>
            <a:xfrm>
              <a:off x="4087662" y="2461832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4" name="任意多边形: 形状 313">
              <a:extLst>
                <a:ext uri="{FF2B5EF4-FFF2-40B4-BE49-F238E27FC236}">
                  <a16:creationId xmlns:a16="http://schemas.microsoft.com/office/drawing/2014/main" id="{78EF3E3A-C47B-7D49-CA32-3825AE496695}"/>
                </a:ext>
              </a:extLst>
            </p:cNvPr>
            <p:cNvSpPr/>
            <p:nvPr/>
          </p:nvSpPr>
          <p:spPr>
            <a:xfrm>
              <a:off x="4132059" y="2506283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5" name="任意多边形: 形状 314">
              <a:extLst>
                <a:ext uri="{FF2B5EF4-FFF2-40B4-BE49-F238E27FC236}">
                  <a16:creationId xmlns:a16="http://schemas.microsoft.com/office/drawing/2014/main" id="{666602CB-FEC3-15CF-A9F0-6D250922751E}"/>
                </a:ext>
              </a:extLst>
            </p:cNvPr>
            <p:cNvSpPr/>
            <p:nvPr/>
          </p:nvSpPr>
          <p:spPr>
            <a:xfrm>
              <a:off x="4087654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6" name="任意多边形: 形状 315">
              <a:extLst>
                <a:ext uri="{FF2B5EF4-FFF2-40B4-BE49-F238E27FC236}">
                  <a16:creationId xmlns:a16="http://schemas.microsoft.com/office/drawing/2014/main" id="{77949199-F571-C365-3E67-0EB781E220DA}"/>
                </a:ext>
              </a:extLst>
            </p:cNvPr>
            <p:cNvSpPr/>
            <p:nvPr/>
          </p:nvSpPr>
          <p:spPr>
            <a:xfrm>
              <a:off x="4043238" y="2595104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7" name="任意多边形: 形状 316">
              <a:extLst>
                <a:ext uri="{FF2B5EF4-FFF2-40B4-BE49-F238E27FC236}">
                  <a16:creationId xmlns:a16="http://schemas.microsoft.com/office/drawing/2014/main" id="{986406AA-5265-9BA9-69E2-50EF1F6A2D1C}"/>
                </a:ext>
              </a:extLst>
            </p:cNvPr>
            <p:cNvSpPr/>
            <p:nvPr/>
          </p:nvSpPr>
          <p:spPr>
            <a:xfrm>
              <a:off x="3998767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1" name="文本框 90">
            <a:extLst>
              <a:ext uri="{FF2B5EF4-FFF2-40B4-BE49-F238E27FC236}">
                <a16:creationId xmlns:a16="http://schemas.microsoft.com/office/drawing/2014/main" id="{7D93AEDF-8D5E-A34D-DDCF-38BC3D24090C}"/>
              </a:ext>
            </a:extLst>
          </p:cNvPr>
          <p:cNvSpPr txBox="1"/>
          <p:nvPr/>
        </p:nvSpPr>
        <p:spPr>
          <a:xfrm>
            <a:off x="970391" y="2270324"/>
            <a:ext cx="2787508" cy="7464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/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163955FE-62BE-8995-BC3C-D2B9725B0842}"/>
              </a:ext>
            </a:extLst>
          </p:cNvPr>
          <p:cNvSpPr txBox="1"/>
          <p:nvPr/>
        </p:nvSpPr>
        <p:spPr>
          <a:xfrm>
            <a:off x="1709804" y="1672306"/>
            <a:ext cx="1210588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直接经验</a:t>
            </a:r>
          </a:p>
        </p:txBody>
      </p:sp>
      <p:sp>
        <p:nvSpPr>
          <p:cNvPr id="96" name="图形 23">
            <a:extLst>
              <a:ext uri="{FF2B5EF4-FFF2-40B4-BE49-F238E27FC236}">
                <a16:creationId xmlns:a16="http://schemas.microsoft.com/office/drawing/2014/main" id="{5EB889C6-E2A4-3C43-737B-E20FF5014EBD}"/>
              </a:ext>
            </a:extLst>
          </p:cNvPr>
          <p:cNvSpPr/>
          <p:nvPr/>
        </p:nvSpPr>
        <p:spPr>
          <a:xfrm>
            <a:off x="1464587" y="1748876"/>
            <a:ext cx="246971" cy="246970"/>
          </a:xfrm>
          <a:custGeom>
            <a:avLst/>
            <a:gdLst>
              <a:gd name="connsiteX0" fmla="*/ 243178 w 486356"/>
              <a:gd name="connsiteY0" fmla="*/ 0 h 486356"/>
              <a:gd name="connsiteX1" fmla="*/ 486357 w 486356"/>
              <a:gd name="connsiteY1" fmla="*/ 243178 h 486356"/>
              <a:gd name="connsiteX2" fmla="*/ 243178 w 486356"/>
              <a:gd name="connsiteY2" fmla="*/ 486357 h 486356"/>
              <a:gd name="connsiteX3" fmla="*/ 0 w 486356"/>
              <a:gd name="connsiteY3" fmla="*/ 243178 h 486356"/>
              <a:gd name="connsiteX4" fmla="*/ 243178 w 486356"/>
              <a:gd name="connsiteY4" fmla="*/ 0 h 486356"/>
              <a:gd name="connsiteX5" fmla="*/ 315451 w 486356"/>
              <a:gd name="connsiteY5" fmla="*/ 267496 h 486356"/>
              <a:gd name="connsiteX6" fmla="*/ 170906 w 486356"/>
              <a:gd name="connsiteY6" fmla="*/ 267496 h 486356"/>
              <a:gd name="connsiteX7" fmla="*/ 200695 w 486356"/>
              <a:gd name="connsiteY7" fmla="*/ 393390 h 486356"/>
              <a:gd name="connsiteX8" fmla="*/ 243178 w 486356"/>
              <a:gd name="connsiteY8" fmla="*/ 437721 h 486356"/>
              <a:gd name="connsiteX9" fmla="*/ 285662 w 486356"/>
              <a:gd name="connsiteY9" fmla="*/ 393390 h 486356"/>
              <a:gd name="connsiteX10" fmla="*/ 315451 w 486356"/>
              <a:gd name="connsiteY10" fmla="*/ 267521 h 486356"/>
              <a:gd name="connsiteX11" fmla="*/ 122197 w 486356"/>
              <a:gd name="connsiteY11" fmla="*/ 267496 h 486356"/>
              <a:gd name="connsiteX12" fmla="*/ 50143 w 486356"/>
              <a:gd name="connsiteY12" fmla="*/ 267521 h 486356"/>
              <a:gd name="connsiteX13" fmla="*/ 159014 w 486356"/>
              <a:gd name="connsiteY13" fmla="*/ 418607 h 486356"/>
              <a:gd name="connsiteX14" fmla="*/ 122197 w 486356"/>
              <a:gd name="connsiteY14" fmla="*/ 267496 h 486356"/>
              <a:gd name="connsiteX15" fmla="*/ 436213 w 486356"/>
              <a:gd name="connsiteY15" fmla="*/ 267521 h 486356"/>
              <a:gd name="connsiteX16" fmla="*/ 364160 w 486356"/>
              <a:gd name="connsiteY16" fmla="*/ 267521 h 486356"/>
              <a:gd name="connsiteX17" fmla="*/ 327367 w 486356"/>
              <a:gd name="connsiteY17" fmla="*/ 418632 h 486356"/>
              <a:gd name="connsiteX18" fmla="*/ 436213 w 486356"/>
              <a:gd name="connsiteY18" fmla="*/ 267521 h 486356"/>
              <a:gd name="connsiteX19" fmla="*/ 158990 w 486356"/>
              <a:gd name="connsiteY19" fmla="*/ 67725 h 486356"/>
              <a:gd name="connsiteX20" fmla="*/ 158358 w 486356"/>
              <a:gd name="connsiteY20" fmla="*/ 68041 h 486356"/>
              <a:gd name="connsiteX21" fmla="*/ 50143 w 486356"/>
              <a:gd name="connsiteY21" fmla="*/ 218860 h 486356"/>
              <a:gd name="connsiteX22" fmla="*/ 122197 w 486356"/>
              <a:gd name="connsiteY22" fmla="*/ 218861 h 486356"/>
              <a:gd name="connsiteX23" fmla="*/ 158990 w 486356"/>
              <a:gd name="connsiteY23" fmla="*/ 67725 h 486356"/>
              <a:gd name="connsiteX24" fmla="*/ 243178 w 486356"/>
              <a:gd name="connsiteY24" fmla="*/ 48636 h 486356"/>
              <a:gd name="connsiteX25" fmla="*/ 200695 w 486356"/>
              <a:gd name="connsiteY25" fmla="*/ 92967 h 486356"/>
              <a:gd name="connsiteX26" fmla="*/ 170881 w 486356"/>
              <a:gd name="connsiteY26" fmla="*/ 218861 h 486356"/>
              <a:gd name="connsiteX27" fmla="*/ 315475 w 486356"/>
              <a:gd name="connsiteY27" fmla="*/ 218861 h 486356"/>
              <a:gd name="connsiteX28" fmla="*/ 285662 w 486356"/>
              <a:gd name="connsiteY28" fmla="*/ 92967 h 486356"/>
              <a:gd name="connsiteX29" fmla="*/ 245148 w 486356"/>
              <a:gd name="connsiteY29" fmla="*/ 48782 h 486356"/>
              <a:gd name="connsiteX30" fmla="*/ 243178 w 486356"/>
              <a:gd name="connsiteY30" fmla="*/ 48636 h 486356"/>
              <a:gd name="connsiteX31" fmla="*/ 327342 w 486356"/>
              <a:gd name="connsiteY31" fmla="*/ 67749 h 486356"/>
              <a:gd name="connsiteX32" fmla="*/ 327902 w 486356"/>
              <a:gd name="connsiteY32" fmla="*/ 68747 h 486356"/>
              <a:gd name="connsiteX33" fmla="*/ 364160 w 486356"/>
              <a:gd name="connsiteY33" fmla="*/ 218885 h 486356"/>
              <a:gd name="connsiteX34" fmla="*/ 436213 w 486356"/>
              <a:gd name="connsiteY34" fmla="*/ 218861 h 486356"/>
              <a:gd name="connsiteX35" fmla="*/ 327342 w 486356"/>
              <a:gd name="connsiteY35" fmla="*/ 67749 h 48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86356" h="486356">
                <a:moveTo>
                  <a:pt x="243178" y="0"/>
                </a:moveTo>
                <a:cubicBezTo>
                  <a:pt x="377486" y="0"/>
                  <a:pt x="486357" y="108871"/>
                  <a:pt x="486357" y="243178"/>
                </a:cubicBezTo>
                <a:cubicBezTo>
                  <a:pt x="486357" y="377486"/>
                  <a:pt x="377486" y="486357"/>
                  <a:pt x="243178" y="486357"/>
                </a:cubicBezTo>
                <a:cubicBezTo>
                  <a:pt x="108871" y="486357"/>
                  <a:pt x="0" y="377486"/>
                  <a:pt x="0" y="243178"/>
                </a:cubicBezTo>
                <a:cubicBezTo>
                  <a:pt x="0" y="108871"/>
                  <a:pt x="108871" y="0"/>
                  <a:pt x="243178" y="0"/>
                </a:cubicBezTo>
                <a:close/>
                <a:moveTo>
                  <a:pt x="315451" y="267496"/>
                </a:moveTo>
                <a:lnTo>
                  <a:pt x="170906" y="267496"/>
                </a:lnTo>
                <a:cubicBezTo>
                  <a:pt x="173581" y="316229"/>
                  <a:pt x="184305" y="360585"/>
                  <a:pt x="200695" y="393390"/>
                </a:cubicBezTo>
                <a:cubicBezTo>
                  <a:pt x="215967" y="423909"/>
                  <a:pt x="232308" y="437721"/>
                  <a:pt x="243178" y="437721"/>
                </a:cubicBezTo>
                <a:cubicBezTo>
                  <a:pt x="254073" y="437721"/>
                  <a:pt x="270390" y="423909"/>
                  <a:pt x="285662" y="393390"/>
                </a:cubicBezTo>
                <a:cubicBezTo>
                  <a:pt x="302052" y="360585"/>
                  <a:pt x="312776" y="316229"/>
                  <a:pt x="315451" y="267521"/>
                </a:cubicBezTo>
                <a:close/>
                <a:moveTo>
                  <a:pt x="122197" y="267496"/>
                </a:moveTo>
                <a:lnTo>
                  <a:pt x="50143" y="267521"/>
                </a:lnTo>
                <a:cubicBezTo>
                  <a:pt x="58437" y="333097"/>
                  <a:pt x="99432" y="389989"/>
                  <a:pt x="159014" y="418607"/>
                </a:cubicBezTo>
                <a:cubicBezTo>
                  <a:pt x="138685" y="379650"/>
                  <a:pt x="125140" y="326686"/>
                  <a:pt x="122197" y="267496"/>
                </a:cubicBezTo>
                <a:close/>
                <a:moveTo>
                  <a:pt x="436213" y="267521"/>
                </a:moveTo>
                <a:lnTo>
                  <a:pt x="364160" y="267521"/>
                </a:lnTo>
                <a:cubicBezTo>
                  <a:pt x="361241" y="326710"/>
                  <a:pt x="347672" y="379650"/>
                  <a:pt x="327367" y="418632"/>
                </a:cubicBezTo>
                <a:cubicBezTo>
                  <a:pt x="386938" y="389992"/>
                  <a:pt x="427920" y="333096"/>
                  <a:pt x="436213" y="267521"/>
                </a:cubicBezTo>
                <a:close/>
                <a:moveTo>
                  <a:pt x="158990" y="67725"/>
                </a:moveTo>
                <a:lnTo>
                  <a:pt x="158358" y="68041"/>
                </a:lnTo>
                <a:cubicBezTo>
                  <a:pt x="99102" y="96779"/>
                  <a:pt x="58388" y="153522"/>
                  <a:pt x="50143" y="218860"/>
                </a:cubicBezTo>
                <a:lnTo>
                  <a:pt x="122197" y="218861"/>
                </a:lnTo>
                <a:cubicBezTo>
                  <a:pt x="125115" y="159671"/>
                  <a:pt x="138685" y="106707"/>
                  <a:pt x="158990" y="67725"/>
                </a:cubicBezTo>
                <a:close/>
                <a:moveTo>
                  <a:pt x="243178" y="48636"/>
                </a:moveTo>
                <a:cubicBezTo>
                  <a:pt x="232284" y="48636"/>
                  <a:pt x="215967" y="62448"/>
                  <a:pt x="200695" y="92967"/>
                </a:cubicBezTo>
                <a:cubicBezTo>
                  <a:pt x="184329" y="125772"/>
                  <a:pt x="173581" y="170128"/>
                  <a:pt x="170881" y="218861"/>
                </a:cubicBezTo>
                <a:lnTo>
                  <a:pt x="315475" y="218861"/>
                </a:lnTo>
                <a:cubicBezTo>
                  <a:pt x="312776" y="170128"/>
                  <a:pt x="302052" y="125772"/>
                  <a:pt x="285662" y="92967"/>
                </a:cubicBezTo>
                <a:cubicBezTo>
                  <a:pt x="271290" y="64223"/>
                  <a:pt x="255994" y="50314"/>
                  <a:pt x="245148" y="48782"/>
                </a:cubicBezTo>
                <a:lnTo>
                  <a:pt x="243178" y="48636"/>
                </a:lnTo>
                <a:close/>
                <a:moveTo>
                  <a:pt x="327342" y="67749"/>
                </a:moveTo>
                <a:lnTo>
                  <a:pt x="327902" y="68747"/>
                </a:lnTo>
                <a:cubicBezTo>
                  <a:pt x="347915" y="107655"/>
                  <a:pt x="361266" y="160182"/>
                  <a:pt x="364160" y="218885"/>
                </a:cubicBezTo>
                <a:lnTo>
                  <a:pt x="436213" y="218861"/>
                </a:lnTo>
                <a:cubicBezTo>
                  <a:pt x="427928" y="153275"/>
                  <a:pt x="386932" y="96372"/>
                  <a:pt x="327342" y="67749"/>
                </a:cubicBezTo>
                <a:close/>
              </a:path>
            </a:pathLst>
          </a:custGeom>
          <a:solidFill>
            <a:schemeClr val="bg1"/>
          </a:solidFill>
          <a:ln w="567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CC0E9152-8E81-46E3-3F8A-3A436EC8710A}"/>
              </a:ext>
            </a:extLst>
          </p:cNvPr>
          <p:cNvSpPr txBox="1"/>
          <p:nvPr/>
        </p:nvSpPr>
        <p:spPr>
          <a:xfrm>
            <a:off x="4672007" y="2270324"/>
            <a:ext cx="2787508" cy="7464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/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1A005EAC-A9F2-E1E8-B2A0-845D8C026365}"/>
              </a:ext>
            </a:extLst>
          </p:cNvPr>
          <p:cNvSpPr txBox="1"/>
          <p:nvPr/>
        </p:nvSpPr>
        <p:spPr>
          <a:xfrm>
            <a:off x="5411420" y="1672306"/>
            <a:ext cx="1210588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间接经验</a:t>
            </a:r>
          </a:p>
        </p:txBody>
      </p:sp>
      <p:sp>
        <p:nvSpPr>
          <p:cNvPr id="114" name="图形 23">
            <a:extLst>
              <a:ext uri="{FF2B5EF4-FFF2-40B4-BE49-F238E27FC236}">
                <a16:creationId xmlns:a16="http://schemas.microsoft.com/office/drawing/2014/main" id="{DE55EBE9-D340-C620-3EB0-B0F81B3BFEDE}"/>
              </a:ext>
            </a:extLst>
          </p:cNvPr>
          <p:cNvSpPr/>
          <p:nvPr/>
        </p:nvSpPr>
        <p:spPr>
          <a:xfrm>
            <a:off x="5166203" y="1748876"/>
            <a:ext cx="246971" cy="246970"/>
          </a:xfrm>
          <a:custGeom>
            <a:avLst/>
            <a:gdLst>
              <a:gd name="connsiteX0" fmla="*/ 243178 w 486356"/>
              <a:gd name="connsiteY0" fmla="*/ 0 h 486356"/>
              <a:gd name="connsiteX1" fmla="*/ 486357 w 486356"/>
              <a:gd name="connsiteY1" fmla="*/ 243178 h 486356"/>
              <a:gd name="connsiteX2" fmla="*/ 243178 w 486356"/>
              <a:gd name="connsiteY2" fmla="*/ 486357 h 486356"/>
              <a:gd name="connsiteX3" fmla="*/ 0 w 486356"/>
              <a:gd name="connsiteY3" fmla="*/ 243178 h 486356"/>
              <a:gd name="connsiteX4" fmla="*/ 243178 w 486356"/>
              <a:gd name="connsiteY4" fmla="*/ 0 h 486356"/>
              <a:gd name="connsiteX5" fmla="*/ 315451 w 486356"/>
              <a:gd name="connsiteY5" fmla="*/ 267496 h 486356"/>
              <a:gd name="connsiteX6" fmla="*/ 170906 w 486356"/>
              <a:gd name="connsiteY6" fmla="*/ 267496 h 486356"/>
              <a:gd name="connsiteX7" fmla="*/ 200695 w 486356"/>
              <a:gd name="connsiteY7" fmla="*/ 393390 h 486356"/>
              <a:gd name="connsiteX8" fmla="*/ 243178 w 486356"/>
              <a:gd name="connsiteY8" fmla="*/ 437721 h 486356"/>
              <a:gd name="connsiteX9" fmla="*/ 285662 w 486356"/>
              <a:gd name="connsiteY9" fmla="*/ 393390 h 486356"/>
              <a:gd name="connsiteX10" fmla="*/ 315451 w 486356"/>
              <a:gd name="connsiteY10" fmla="*/ 267521 h 486356"/>
              <a:gd name="connsiteX11" fmla="*/ 122197 w 486356"/>
              <a:gd name="connsiteY11" fmla="*/ 267496 h 486356"/>
              <a:gd name="connsiteX12" fmla="*/ 50143 w 486356"/>
              <a:gd name="connsiteY12" fmla="*/ 267521 h 486356"/>
              <a:gd name="connsiteX13" fmla="*/ 159014 w 486356"/>
              <a:gd name="connsiteY13" fmla="*/ 418607 h 486356"/>
              <a:gd name="connsiteX14" fmla="*/ 122197 w 486356"/>
              <a:gd name="connsiteY14" fmla="*/ 267496 h 486356"/>
              <a:gd name="connsiteX15" fmla="*/ 436213 w 486356"/>
              <a:gd name="connsiteY15" fmla="*/ 267521 h 486356"/>
              <a:gd name="connsiteX16" fmla="*/ 364160 w 486356"/>
              <a:gd name="connsiteY16" fmla="*/ 267521 h 486356"/>
              <a:gd name="connsiteX17" fmla="*/ 327367 w 486356"/>
              <a:gd name="connsiteY17" fmla="*/ 418632 h 486356"/>
              <a:gd name="connsiteX18" fmla="*/ 436213 w 486356"/>
              <a:gd name="connsiteY18" fmla="*/ 267521 h 486356"/>
              <a:gd name="connsiteX19" fmla="*/ 158990 w 486356"/>
              <a:gd name="connsiteY19" fmla="*/ 67725 h 486356"/>
              <a:gd name="connsiteX20" fmla="*/ 158358 w 486356"/>
              <a:gd name="connsiteY20" fmla="*/ 68041 h 486356"/>
              <a:gd name="connsiteX21" fmla="*/ 50143 w 486356"/>
              <a:gd name="connsiteY21" fmla="*/ 218860 h 486356"/>
              <a:gd name="connsiteX22" fmla="*/ 122197 w 486356"/>
              <a:gd name="connsiteY22" fmla="*/ 218861 h 486356"/>
              <a:gd name="connsiteX23" fmla="*/ 158990 w 486356"/>
              <a:gd name="connsiteY23" fmla="*/ 67725 h 486356"/>
              <a:gd name="connsiteX24" fmla="*/ 243178 w 486356"/>
              <a:gd name="connsiteY24" fmla="*/ 48636 h 486356"/>
              <a:gd name="connsiteX25" fmla="*/ 200695 w 486356"/>
              <a:gd name="connsiteY25" fmla="*/ 92967 h 486356"/>
              <a:gd name="connsiteX26" fmla="*/ 170881 w 486356"/>
              <a:gd name="connsiteY26" fmla="*/ 218861 h 486356"/>
              <a:gd name="connsiteX27" fmla="*/ 315475 w 486356"/>
              <a:gd name="connsiteY27" fmla="*/ 218861 h 486356"/>
              <a:gd name="connsiteX28" fmla="*/ 285662 w 486356"/>
              <a:gd name="connsiteY28" fmla="*/ 92967 h 486356"/>
              <a:gd name="connsiteX29" fmla="*/ 245148 w 486356"/>
              <a:gd name="connsiteY29" fmla="*/ 48782 h 486356"/>
              <a:gd name="connsiteX30" fmla="*/ 243178 w 486356"/>
              <a:gd name="connsiteY30" fmla="*/ 48636 h 486356"/>
              <a:gd name="connsiteX31" fmla="*/ 327342 w 486356"/>
              <a:gd name="connsiteY31" fmla="*/ 67749 h 486356"/>
              <a:gd name="connsiteX32" fmla="*/ 327902 w 486356"/>
              <a:gd name="connsiteY32" fmla="*/ 68747 h 486356"/>
              <a:gd name="connsiteX33" fmla="*/ 364160 w 486356"/>
              <a:gd name="connsiteY33" fmla="*/ 218885 h 486356"/>
              <a:gd name="connsiteX34" fmla="*/ 436213 w 486356"/>
              <a:gd name="connsiteY34" fmla="*/ 218861 h 486356"/>
              <a:gd name="connsiteX35" fmla="*/ 327342 w 486356"/>
              <a:gd name="connsiteY35" fmla="*/ 67749 h 48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86356" h="486356">
                <a:moveTo>
                  <a:pt x="243178" y="0"/>
                </a:moveTo>
                <a:cubicBezTo>
                  <a:pt x="377486" y="0"/>
                  <a:pt x="486357" y="108871"/>
                  <a:pt x="486357" y="243178"/>
                </a:cubicBezTo>
                <a:cubicBezTo>
                  <a:pt x="486357" y="377486"/>
                  <a:pt x="377486" y="486357"/>
                  <a:pt x="243178" y="486357"/>
                </a:cubicBezTo>
                <a:cubicBezTo>
                  <a:pt x="108871" y="486357"/>
                  <a:pt x="0" y="377486"/>
                  <a:pt x="0" y="243178"/>
                </a:cubicBezTo>
                <a:cubicBezTo>
                  <a:pt x="0" y="108871"/>
                  <a:pt x="108871" y="0"/>
                  <a:pt x="243178" y="0"/>
                </a:cubicBezTo>
                <a:close/>
                <a:moveTo>
                  <a:pt x="315451" y="267496"/>
                </a:moveTo>
                <a:lnTo>
                  <a:pt x="170906" y="267496"/>
                </a:lnTo>
                <a:cubicBezTo>
                  <a:pt x="173581" y="316229"/>
                  <a:pt x="184305" y="360585"/>
                  <a:pt x="200695" y="393390"/>
                </a:cubicBezTo>
                <a:cubicBezTo>
                  <a:pt x="215967" y="423909"/>
                  <a:pt x="232308" y="437721"/>
                  <a:pt x="243178" y="437721"/>
                </a:cubicBezTo>
                <a:cubicBezTo>
                  <a:pt x="254073" y="437721"/>
                  <a:pt x="270390" y="423909"/>
                  <a:pt x="285662" y="393390"/>
                </a:cubicBezTo>
                <a:cubicBezTo>
                  <a:pt x="302052" y="360585"/>
                  <a:pt x="312776" y="316229"/>
                  <a:pt x="315451" y="267521"/>
                </a:cubicBezTo>
                <a:close/>
                <a:moveTo>
                  <a:pt x="122197" y="267496"/>
                </a:moveTo>
                <a:lnTo>
                  <a:pt x="50143" y="267521"/>
                </a:lnTo>
                <a:cubicBezTo>
                  <a:pt x="58437" y="333097"/>
                  <a:pt x="99432" y="389989"/>
                  <a:pt x="159014" y="418607"/>
                </a:cubicBezTo>
                <a:cubicBezTo>
                  <a:pt x="138685" y="379650"/>
                  <a:pt x="125140" y="326686"/>
                  <a:pt x="122197" y="267496"/>
                </a:cubicBezTo>
                <a:close/>
                <a:moveTo>
                  <a:pt x="436213" y="267521"/>
                </a:moveTo>
                <a:lnTo>
                  <a:pt x="364160" y="267521"/>
                </a:lnTo>
                <a:cubicBezTo>
                  <a:pt x="361241" y="326710"/>
                  <a:pt x="347672" y="379650"/>
                  <a:pt x="327367" y="418632"/>
                </a:cubicBezTo>
                <a:cubicBezTo>
                  <a:pt x="386938" y="389992"/>
                  <a:pt x="427920" y="333096"/>
                  <a:pt x="436213" y="267521"/>
                </a:cubicBezTo>
                <a:close/>
                <a:moveTo>
                  <a:pt x="158990" y="67725"/>
                </a:moveTo>
                <a:lnTo>
                  <a:pt x="158358" y="68041"/>
                </a:lnTo>
                <a:cubicBezTo>
                  <a:pt x="99102" y="96779"/>
                  <a:pt x="58388" y="153522"/>
                  <a:pt x="50143" y="218860"/>
                </a:cubicBezTo>
                <a:lnTo>
                  <a:pt x="122197" y="218861"/>
                </a:lnTo>
                <a:cubicBezTo>
                  <a:pt x="125115" y="159671"/>
                  <a:pt x="138685" y="106707"/>
                  <a:pt x="158990" y="67725"/>
                </a:cubicBezTo>
                <a:close/>
                <a:moveTo>
                  <a:pt x="243178" y="48636"/>
                </a:moveTo>
                <a:cubicBezTo>
                  <a:pt x="232284" y="48636"/>
                  <a:pt x="215967" y="62448"/>
                  <a:pt x="200695" y="92967"/>
                </a:cubicBezTo>
                <a:cubicBezTo>
                  <a:pt x="184329" y="125772"/>
                  <a:pt x="173581" y="170128"/>
                  <a:pt x="170881" y="218861"/>
                </a:cubicBezTo>
                <a:lnTo>
                  <a:pt x="315475" y="218861"/>
                </a:lnTo>
                <a:cubicBezTo>
                  <a:pt x="312776" y="170128"/>
                  <a:pt x="302052" y="125772"/>
                  <a:pt x="285662" y="92967"/>
                </a:cubicBezTo>
                <a:cubicBezTo>
                  <a:pt x="271290" y="64223"/>
                  <a:pt x="255994" y="50314"/>
                  <a:pt x="245148" y="48782"/>
                </a:cubicBezTo>
                <a:lnTo>
                  <a:pt x="243178" y="48636"/>
                </a:lnTo>
                <a:close/>
                <a:moveTo>
                  <a:pt x="327342" y="67749"/>
                </a:moveTo>
                <a:lnTo>
                  <a:pt x="327902" y="68747"/>
                </a:lnTo>
                <a:cubicBezTo>
                  <a:pt x="347915" y="107655"/>
                  <a:pt x="361266" y="160182"/>
                  <a:pt x="364160" y="218885"/>
                </a:cubicBezTo>
                <a:lnTo>
                  <a:pt x="436213" y="218861"/>
                </a:lnTo>
                <a:cubicBezTo>
                  <a:pt x="427928" y="153275"/>
                  <a:pt x="386932" y="96372"/>
                  <a:pt x="327342" y="67749"/>
                </a:cubicBezTo>
                <a:close/>
              </a:path>
            </a:pathLst>
          </a:custGeom>
          <a:solidFill>
            <a:schemeClr val="bg1"/>
          </a:solidFill>
          <a:ln w="567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032CA835-EF12-B7A6-F9FF-FAB2656F6798}"/>
              </a:ext>
            </a:extLst>
          </p:cNvPr>
          <p:cNvSpPr txBox="1"/>
          <p:nvPr/>
        </p:nvSpPr>
        <p:spPr>
          <a:xfrm>
            <a:off x="8373623" y="2270324"/>
            <a:ext cx="2787508" cy="7464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/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B88E4427-30B1-3F56-D0E9-299B2CB830FB}"/>
              </a:ext>
            </a:extLst>
          </p:cNvPr>
          <p:cNvSpPr txBox="1"/>
          <p:nvPr/>
        </p:nvSpPr>
        <p:spPr>
          <a:xfrm>
            <a:off x="9113036" y="1672306"/>
            <a:ext cx="1210588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经验梳理</a:t>
            </a:r>
          </a:p>
        </p:txBody>
      </p:sp>
      <p:sp>
        <p:nvSpPr>
          <p:cNvPr id="134" name="图形 23">
            <a:extLst>
              <a:ext uri="{FF2B5EF4-FFF2-40B4-BE49-F238E27FC236}">
                <a16:creationId xmlns:a16="http://schemas.microsoft.com/office/drawing/2014/main" id="{7C5907AE-9213-CA66-3A8B-1C75309380EA}"/>
              </a:ext>
            </a:extLst>
          </p:cNvPr>
          <p:cNvSpPr/>
          <p:nvPr/>
        </p:nvSpPr>
        <p:spPr>
          <a:xfrm>
            <a:off x="8867819" y="1748876"/>
            <a:ext cx="246971" cy="246970"/>
          </a:xfrm>
          <a:custGeom>
            <a:avLst/>
            <a:gdLst>
              <a:gd name="connsiteX0" fmla="*/ 243178 w 486356"/>
              <a:gd name="connsiteY0" fmla="*/ 0 h 486356"/>
              <a:gd name="connsiteX1" fmla="*/ 486357 w 486356"/>
              <a:gd name="connsiteY1" fmla="*/ 243178 h 486356"/>
              <a:gd name="connsiteX2" fmla="*/ 243178 w 486356"/>
              <a:gd name="connsiteY2" fmla="*/ 486357 h 486356"/>
              <a:gd name="connsiteX3" fmla="*/ 0 w 486356"/>
              <a:gd name="connsiteY3" fmla="*/ 243178 h 486356"/>
              <a:gd name="connsiteX4" fmla="*/ 243178 w 486356"/>
              <a:gd name="connsiteY4" fmla="*/ 0 h 486356"/>
              <a:gd name="connsiteX5" fmla="*/ 315451 w 486356"/>
              <a:gd name="connsiteY5" fmla="*/ 267496 h 486356"/>
              <a:gd name="connsiteX6" fmla="*/ 170906 w 486356"/>
              <a:gd name="connsiteY6" fmla="*/ 267496 h 486356"/>
              <a:gd name="connsiteX7" fmla="*/ 200695 w 486356"/>
              <a:gd name="connsiteY7" fmla="*/ 393390 h 486356"/>
              <a:gd name="connsiteX8" fmla="*/ 243178 w 486356"/>
              <a:gd name="connsiteY8" fmla="*/ 437721 h 486356"/>
              <a:gd name="connsiteX9" fmla="*/ 285662 w 486356"/>
              <a:gd name="connsiteY9" fmla="*/ 393390 h 486356"/>
              <a:gd name="connsiteX10" fmla="*/ 315451 w 486356"/>
              <a:gd name="connsiteY10" fmla="*/ 267521 h 486356"/>
              <a:gd name="connsiteX11" fmla="*/ 122197 w 486356"/>
              <a:gd name="connsiteY11" fmla="*/ 267496 h 486356"/>
              <a:gd name="connsiteX12" fmla="*/ 50143 w 486356"/>
              <a:gd name="connsiteY12" fmla="*/ 267521 h 486356"/>
              <a:gd name="connsiteX13" fmla="*/ 159014 w 486356"/>
              <a:gd name="connsiteY13" fmla="*/ 418607 h 486356"/>
              <a:gd name="connsiteX14" fmla="*/ 122197 w 486356"/>
              <a:gd name="connsiteY14" fmla="*/ 267496 h 486356"/>
              <a:gd name="connsiteX15" fmla="*/ 436213 w 486356"/>
              <a:gd name="connsiteY15" fmla="*/ 267521 h 486356"/>
              <a:gd name="connsiteX16" fmla="*/ 364160 w 486356"/>
              <a:gd name="connsiteY16" fmla="*/ 267521 h 486356"/>
              <a:gd name="connsiteX17" fmla="*/ 327367 w 486356"/>
              <a:gd name="connsiteY17" fmla="*/ 418632 h 486356"/>
              <a:gd name="connsiteX18" fmla="*/ 436213 w 486356"/>
              <a:gd name="connsiteY18" fmla="*/ 267521 h 486356"/>
              <a:gd name="connsiteX19" fmla="*/ 158990 w 486356"/>
              <a:gd name="connsiteY19" fmla="*/ 67725 h 486356"/>
              <a:gd name="connsiteX20" fmla="*/ 158358 w 486356"/>
              <a:gd name="connsiteY20" fmla="*/ 68041 h 486356"/>
              <a:gd name="connsiteX21" fmla="*/ 50143 w 486356"/>
              <a:gd name="connsiteY21" fmla="*/ 218860 h 486356"/>
              <a:gd name="connsiteX22" fmla="*/ 122197 w 486356"/>
              <a:gd name="connsiteY22" fmla="*/ 218861 h 486356"/>
              <a:gd name="connsiteX23" fmla="*/ 158990 w 486356"/>
              <a:gd name="connsiteY23" fmla="*/ 67725 h 486356"/>
              <a:gd name="connsiteX24" fmla="*/ 243178 w 486356"/>
              <a:gd name="connsiteY24" fmla="*/ 48636 h 486356"/>
              <a:gd name="connsiteX25" fmla="*/ 200695 w 486356"/>
              <a:gd name="connsiteY25" fmla="*/ 92967 h 486356"/>
              <a:gd name="connsiteX26" fmla="*/ 170881 w 486356"/>
              <a:gd name="connsiteY26" fmla="*/ 218861 h 486356"/>
              <a:gd name="connsiteX27" fmla="*/ 315475 w 486356"/>
              <a:gd name="connsiteY27" fmla="*/ 218861 h 486356"/>
              <a:gd name="connsiteX28" fmla="*/ 285662 w 486356"/>
              <a:gd name="connsiteY28" fmla="*/ 92967 h 486356"/>
              <a:gd name="connsiteX29" fmla="*/ 245148 w 486356"/>
              <a:gd name="connsiteY29" fmla="*/ 48782 h 486356"/>
              <a:gd name="connsiteX30" fmla="*/ 243178 w 486356"/>
              <a:gd name="connsiteY30" fmla="*/ 48636 h 486356"/>
              <a:gd name="connsiteX31" fmla="*/ 327342 w 486356"/>
              <a:gd name="connsiteY31" fmla="*/ 67749 h 486356"/>
              <a:gd name="connsiteX32" fmla="*/ 327902 w 486356"/>
              <a:gd name="connsiteY32" fmla="*/ 68747 h 486356"/>
              <a:gd name="connsiteX33" fmla="*/ 364160 w 486356"/>
              <a:gd name="connsiteY33" fmla="*/ 218885 h 486356"/>
              <a:gd name="connsiteX34" fmla="*/ 436213 w 486356"/>
              <a:gd name="connsiteY34" fmla="*/ 218861 h 486356"/>
              <a:gd name="connsiteX35" fmla="*/ 327342 w 486356"/>
              <a:gd name="connsiteY35" fmla="*/ 67749 h 48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86356" h="486356">
                <a:moveTo>
                  <a:pt x="243178" y="0"/>
                </a:moveTo>
                <a:cubicBezTo>
                  <a:pt x="377486" y="0"/>
                  <a:pt x="486357" y="108871"/>
                  <a:pt x="486357" y="243178"/>
                </a:cubicBezTo>
                <a:cubicBezTo>
                  <a:pt x="486357" y="377486"/>
                  <a:pt x="377486" y="486357"/>
                  <a:pt x="243178" y="486357"/>
                </a:cubicBezTo>
                <a:cubicBezTo>
                  <a:pt x="108871" y="486357"/>
                  <a:pt x="0" y="377486"/>
                  <a:pt x="0" y="243178"/>
                </a:cubicBezTo>
                <a:cubicBezTo>
                  <a:pt x="0" y="108871"/>
                  <a:pt x="108871" y="0"/>
                  <a:pt x="243178" y="0"/>
                </a:cubicBezTo>
                <a:close/>
                <a:moveTo>
                  <a:pt x="315451" y="267496"/>
                </a:moveTo>
                <a:lnTo>
                  <a:pt x="170906" y="267496"/>
                </a:lnTo>
                <a:cubicBezTo>
                  <a:pt x="173581" y="316229"/>
                  <a:pt x="184305" y="360585"/>
                  <a:pt x="200695" y="393390"/>
                </a:cubicBezTo>
                <a:cubicBezTo>
                  <a:pt x="215967" y="423909"/>
                  <a:pt x="232308" y="437721"/>
                  <a:pt x="243178" y="437721"/>
                </a:cubicBezTo>
                <a:cubicBezTo>
                  <a:pt x="254073" y="437721"/>
                  <a:pt x="270390" y="423909"/>
                  <a:pt x="285662" y="393390"/>
                </a:cubicBezTo>
                <a:cubicBezTo>
                  <a:pt x="302052" y="360585"/>
                  <a:pt x="312776" y="316229"/>
                  <a:pt x="315451" y="267521"/>
                </a:cubicBezTo>
                <a:close/>
                <a:moveTo>
                  <a:pt x="122197" y="267496"/>
                </a:moveTo>
                <a:lnTo>
                  <a:pt x="50143" y="267521"/>
                </a:lnTo>
                <a:cubicBezTo>
                  <a:pt x="58437" y="333097"/>
                  <a:pt x="99432" y="389989"/>
                  <a:pt x="159014" y="418607"/>
                </a:cubicBezTo>
                <a:cubicBezTo>
                  <a:pt x="138685" y="379650"/>
                  <a:pt x="125140" y="326686"/>
                  <a:pt x="122197" y="267496"/>
                </a:cubicBezTo>
                <a:close/>
                <a:moveTo>
                  <a:pt x="436213" y="267521"/>
                </a:moveTo>
                <a:lnTo>
                  <a:pt x="364160" y="267521"/>
                </a:lnTo>
                <a:cubicBezTo>
                  <a:pt x="361241" y="326710"/>
                  <a:pt x="347672" y="379650"/>
                  <a:pt x="327367" y="418632"/>
                </a:cubicBezTo>
                <a:cubicBezTo>
                  <a:pt x="386938" y="389992"/>
                  <a:pt x="427920" y="333096"/>
                  <a:pt x="436213" y="267521"/>
                </a:cubicBezTo>
                <a:close/>
                <a:moveTo>
                  <a:pt x="158990" y="67725"/>
                </a:moveTo>
                <a:lnTo>
                  <a:pt x="158358" y="68041"/>
                </a:lnTo>
                <a:cubicBezTo>
                  <a:pt x="99102" y="96779"/>
                  <a:pt x="58388" y="153522"/>
                  <a:pt x="50143" y="218860"/>
                </a:cubicBezTo>
                <a:lnTo>
                  <a:pt x="122197" y="218861"/>
                </a:lnTo>
                <a:cubicBezTo>
                  <a:pt x="125115" y="159671"/>
                  <a:pt x="138685" y="106707"/>
                  <a:pt x="158990" y="67725"/>
                </a:cubicBezTo>
                <a:close/>
                <a:moveTo>
                  <a:pt x="243178" y="48636"/>
                </a:moveTo>
                <a:cubicBezTo>
                  <a:pt x="232284" y="48636"/>
                  <a:pt x="215967" y="62448"/>
                  <a:pt x="200695" y="92967"/>
                </a:cubicBezTo>
                <a:cubicBezTo>
                  <a:pt x="184329" y="125772"/>
                  <a:pt x="173581" y="170128"/>
                  <a:pt x="170881" y="218861"/>
                </a:cubicBezTo>
                <a:lnTo>
                  <a:pt x="315475" y="218861"/>
                </a:lnTo>
                <a:cubicBezTo>
                  <a:pt x="312776" y="170128"/>
                  <a:pt x="302052" y="125772"/>
                  <a:pt x="285662" y="92967"/>
                </a:cubicBezTo>
                <a:cubicBezTo>
                  <a:pt x="271290" y="64223"/>
                  <a:pt x="255994" y="50314"/>
                  <a:pt x="245148" y="48782"/>
                </a:cubicBezTo>
                <a:lnTo>
                  <a:pt x="243178" y="48636"/>
                </a:lnTo>
                <a:close/>
                <a:moveTo>
                  <a:pt x="327342" y="67749"/>
                </a:moveTo>
                <a:lnTo>
                  <a:pt x="327902" y="68747"/>
                </a:lnTo>
                <a:cubicBezTo>
                  <a:pt x="347915" y="107655"/>
                  <a:pt x="361266" y="160182"/>
                  <a:pt x="364160" y="218885"/>
                </a:cubicBezTo>
                <a:lnTo>
                  <a:pt x="436213" y="218861"/>
                </a:lnTo>
                <a:cubicBezTo>
                  <a:pt x="427928" y="153275"/>
                  <a:pt x="386932" y="96372"/>
                  <a:pt x="327342" y="67749"/>
                </a:cubicBezTo>
                <a:close/>
              </a:path>
            </a:pathLst>
          </a:custGeom>
          <a:solidFill>
            <a:schemeClr val="bg1"/>
          </a:solidFill>
          <a:ln w="567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8" name="文本框 137">
            <a:extLst>
              <a:ext uri="{FF2B5EF4-FFF2-40B4-BE49-F238E27FC236}">
                <a16:creationId xmlns:a16="http://schemas.microsoft.com/office/drawing/2014/main" id="{23BF9643-34FF-83D5-D98A-E0A5D299A756}"/>
              </a:ext>
            </a:extLst>
          </p:cNvPr>
          <p:cNvSpPr txBox="1"/>
          <p:nvPr/>
        </p:nvSpPr>
        <p:spPr>
          <a:xfrm>
            <a:off x="8373623" y="4539322"/>
            <a:ext cx="2787508" cy="7464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/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5C57DDB8-AD8E-323C-E201-87DEC45E0009}"/>
              </a:ext>
            </a:extLst>
          </p:cNvPr>
          <p:cNvSpPr txBox="1"/>
          <p:nvPr/>
        </p:nvSpPr>
        <p:spPr>
          <a:xfrm>
            <a:off x="9114060" y="3941304"/>
            <a:ext cx="1453531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经验储存</a:t>
            </a:r>
          </a:p>
        </p:txBody>
      </p:sp>
      <p:sp>
        <p:nvSpPr>
          <p:cNvPr id="143" name="图形 23">
            <a:extLst>
              <a:ext uri="{FF2B5EF4-FFF2-40B4-BE49-F238E27FC236}">
                <a16:creationId xmlns:a16="http://schemas.microsoft.com/office/drawing/2014/main" id="{C6CE13B5-0DEE-AA72-3B76-1D32B29020A4}"/>
              </a:ext>
            </a:extLst>
          </p:cNvPr>
          <p:cNvSpPr/>
          <p:nvPr/>
        </p:nvSpPr>
        <p:spPr>
          <a:xfrm>
            <a:off x="8867819" y="4017874"/>
            <a:ext cx="246971" cy="246970"/>
          </a:xfrm>
          <a:custGeom>
            <a:avLst/>
            <a:gdLst>
              <a:gd name="connsiteX0" fmla="*/ 243178 w 486356"/>
              <a:gd name="connsiteY0" fmla="*/ 0 h 486356"/>
              <a:gd name="connsiteX1" fmla="*/ 486357 w 486356"/>
              <a:gd name="connsiteY1" fmla="*/ 243178 h 486356"/>
              <a:gd name="connsiteX2" fmla="*/ 243178 w 486356"/>
              <a:gd name="connsiteY2" fmla="*/ 486357 h 486356"/>
              <a:gd name="connsiteX3" fmla="*/ 0 w 486356"/>
              <a:gd name="connsiteY3" fmla="*/ 243178 h 486356"/>
              <a:gd name="connsiteX4" fmla="*/ 243178 w 486356"/>
              <a:gd name="connsiteY4" fmla="*/ 0 h 486356"/>
              <a:gd name="connsiteX5" fmla="*/ 315451 w 486356"/>
              <a:gd name="connsiteY5" fmla="*/ 267496 h 486356"/>
              <a:gd name="connsiteX6" fmla="*/ 170906 w 486356"/>
              <a:gd name="connsiteY6" fmla="*/ 267496 h 486356"/>
              <a:gd name="connsiteX7" fmla="*/ 200695 w 486356"/>
              <a:gd name="connsiteY7" fmla="*/ 393390 h 486356"/>
              <a:gd name="connsiteX8" fmla="*/ 243178 w 486356"/>
              <a:gd name="connsiteY8" fmla="*/ 437721 h 486356"/>
              <a:gd name="connsiteX9" fmla="*/ 285662 w 486356"/>
              <a:gd name="connsiteY9" fmla="*/ 393390 h 486356"/>
              <a:gd name="connsiteX10" fmla="*/ 315451 w 486356"/>
              <a:gd name="connsiteY10" fmla="*/ 267521 h 486356"/>
              <a:gd name="connsiteX11" fmla="*/ 122197 w 486356"/>
              <a:gd name="connsiteY11" fmla="*/ 267496 h 486356"/>
              <a:gd name="connsiteX12" fmla="*/ 50143 w 486356"/>
              <a:gd name="connsiteY12" fmla="*/ 267521 h 486356"/>
              <a:gd name="connsiteX13" fmla="*/ 159014 w 486356"/>
              <a:gd name="connsiteY13" fmla="*/ 418607 h 486356"/>
              <a:gd name="connsiteX14" fmla="*/ 122197 w 486356"/>
              <a:gd name="connsiteY14" fmla="*/ 267496 h 486356"/>
              <a:gd name="connsiteX15" fmla="*/ 436213 w 486356"/>
              <a:gd name="connsiteY15" fmla="*/ 267521 h 486356"/>
              <a:gd name="connsiteX16" fmla="*/ 364160 w 486356"/>
              <a:gd name="connsiteY16" fmla="*/ 267521 h 486356"/>
              <a:gd name="connsiteX17" fmla="*/ 327367 w 486356"/>
              <a:gd name="connsiteY17" fmla="*/ 418632 h 486356"/>
              <a:gd name="connsiteX18" fmla="*/ 436213 w 486356"/>
              <a:gd name="connsiteY18" fmla="*/ 267521 h 486356"/>
              <a:gd name="connsiteX19" fmla="*/ 158990 w 486356"/>
              <a:gd name="connsiteY19" fmla="*/ 67725 h 486356"/>
              <a:gd name="connsiteX20" fmla="*/ 158358 w 486356"/>
              <a:gd name="connsiteY20" fmla="*/ 68041 h 486356"/>
              <a:gd name="connsiteX21" fmla="*/ 50143 w 486356"/>
              <a:gd name="connsiteY21" fmla="*/ 218860 h 486356"/>
              <a:gd name="connsiteX22" fmla="*/ 122197 w 486356"/>
              <a:gd name="connsiteY22" fmla="*/ 218861 h 486356"/>
              <a:gd name="connsiteX23" fmla="*/ 158990 w 486356"/>
              <a:gd name="connsiteY23" fmla="*/ 67725 h 486356"/>
              <a:gd name="connsiteX24" fmla="*/ 243178 w 486356"/>
              <a:gd name="connsiteY24" fmla="*/ 48636 h 486356"/>
              <a:gd name="connsiteX25" fmla="*/ 200695 w 486356"/>
              <a:gd name="connsiteY25" fmla="*/ 92967 h 486356"/>
              <a:gd name="connsiteX26" fmla="*/ 170881 w 486356"/>
              <a:gd name="connsiteY26" fmla="*/ 218861 h 486356"/>
              <a:gd name="connsiteX27" fmla="*/ 315475 w 486356"/>
              <a:gd name="connsiteY27" fmla="*/ 218861 h 486356"/>
              <a:gd name="connsiteX28" fmla="*/ 285662 w 486356"/>
              <a:gd name="connsiteY28" fmla="*/ 92967 h 486356"/>
              <a:gd name="connsiteX29" fmla="*/ 245148 w 486356"/>
              <a:gd name="connsiteY29" fmla="*/ 48782 h 486356"/>
              <a:gd name="connsiteX30" fmla="*/ 243178 w 486356"/>
              <a:gd name="connsiteY30" fmla="*/ 48636 h 486356"/>
              <a:gd name="connsiteX31" fmla="*/ 327342 w 486356"/>
              <a:gd name="connsiteY31" fmla="*/ 67749 h 486356"/>
              <a:gd name="connsiteX32" fmla="*/ 327902 w 486356"/>
              <a:gd name="connsiteY32" fmla="*/ 68747 h 486356"/>
              <a:gd name="connsiteX33" fmla="*/ 364160 w 486356"/>
              <a:gd name="connsiteY33" fmla="*/ 218885 h 486356"/>
              <a:gd name="connsiteX34" fmla="*/ 436213 w 486356"/>
              <a:gd name="connsiteY34" fmla="*/ 218861 h 486356"/>
              <a:gd name="connsiteX35" fmla="*/ 327342 w 486356"/>
              <a:gd name="connsiteY35" fmla="*/ 67749 h 48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86356" h="486356">
                <a:moveTo>
                  <a:pt x="243178" y="0"/>
                </a:moveTo>
                <a:cubicBezTo>
                  <a:pt x="377486" y="0"/>
                  <a:pt x="486357" y="108871"/>
                  <a:pt x="486357" y="243178"/>
                </a:cubicBezTo>
                <a:cubicBezTo>
                  <a:pt x="486357" y="377486"/>
                  <a:pt x="377486" y="486357"/>
                  <a:pt x="243178" y="486357"/>
                </a:cubicBezTo>
                <a:cubicBezTo>
                  <a:pt x="108871" y="486357"/>
                  <a:pt x="0" y="377486"/>
                  <a:pt x="0" y="243178"/>
                </a:cubicBezTo>
                <a:cubicBezTo>
                  <a:pt x="0" y="108871"/>
                  <a:pt x="108871" y="0"/>
                  <a:pt x="243178" y="0"/>
                </a:cubicBezTo>
                <a:close/>
                <a:moveTo>
                  <a:pt x="315451" y="267496"/>
                </a:moveTo>
                <a:lnTo>
                  <a:pt x="170906" y="267496"/>
                </a:lnTo>
                <a:cubicBezTo>
                  <a:pt x="173581" y="316229"/>
                  <a:pt x="184305" y="360585"/>
                  <a:pt x="200695" y="393390"/>
                </a:cubicBezTo>
                <a:cubicBezTo>
                  <a:pt x="215967" y="423909"/>
                  <a:pt x="232308" y="437721"/>
                  <a:pt x="243178" y="437721"/>
                </a:cubicBezTo>
                <a:cubicBezTo>
                  <a:pt x="254073" y="437721"/>
                  <a:pt x="270390" y="423909"/>
                  <a:pt x="285662" y="393390"/>
                </a:cubicBezTo>
                <a:cubicBezTo>
                  <a:pt x="302052" y="360585"/>
                  <a:pt x="312776" y="316229"/>
                  <a:pt x="315451" y="267521"/>
                </a:cubicBezTo>
                <a:close/>
                <a:moveTo>
                  <a:pt x="122197" y="267496"/>
                </a:moveTo>
                <a:lnTo>
                  <a:pt x="50143" y="267521"/>
                </a:lnTo>
                <a:cubicBezTo>
                  <a:pt x="58437" y="333097"/>
                  <a:pt x="99432" y="389989"/>
                  <a:pt x="159014" y="418607"/>
                </a:cubicBezTo>
                <a:cubicBezTo>
                  <a:pt x="138685" y="379650"/>
                  <a:pt x="125140" y="326686"/>
                  <a:pt x="122197" y="267496"/>
                </a:cubicBezTo>
                <a:close/>
                <a:moveTo>
                  <a:pt x="436213" y="267521"/>
                </a:moveTo>
                <a:lnTo>
                  <a:pt x="364160" y="267521"/>
                </a:lnTo>
                <a:cubicBezTo>
                  <a:pt x="361241" y="326710"/>
                  <a:pt x="347672" y="379650"/>
                  <a:pt x="327367" y="418632"/>
                </a:cubicBezTo>
                <a:cubicBezTo>
                  <a:pt x="386938" y="389992"/>
                  <a:pt x="427920" y="333096"/>
                  <a:pt x="436213" y="267521"/>
                </a:cubicBezTo>
                <a:close/>
                <a:moveTo>
                  <a:pt x="158990" y="67725"/>
                </a:moveTo>
                <a:lnTo>
                  <a:pt x="158358" y="68041"/>
                </a:lnTo>
                <a:cubicBezTo>
                  <a:pt x="99102" y="96779"/>
                  <a:pt x="58388" y="153522"/>
                  <a:pt x="50143" y="218860"/>
                </a:cubicBezTo>
                <a:lnTo>
                  <a:pt x="122197" y="218861"/>
                </a:lnTo>
                <a:cubicBezTo>
                  <a:pt x="125115" y="159671"/>
                  <a:pt x="138685" y="106707"/>
                  <a:pt x="158990" y="67725"/>
                </a:cubicBezTo>
                <a:close/>
                <a:moveTo>
                  <a:pt x="243178" y="48636"/>
                </a:moveTo>
                <a:cubicBezTo>
                  <a:pt x="232284" y="48636"/>
                  <a:pt x="215967" y="62448"/>
                  <a:pt x="200695" y="92967"/>
                </a:cubicBezTo>
                <a:cubicBezTo>
                  <a:pt x="184329" y="125772"/>
                  <a:pt x="173581" y="170128"/>
                  <a:pt x="170881" y="218861"/>
                </a:cubicBezTo>
                <a:lnTo>
                  <a:pt x="315475" y="218861"/>
                </a:lnTo>
                <a:cubicBezTo>
                  <a:pt x="312776" y="170128"/>
                  <a:pt x="302052" y="125772"/>
                  <a:pt x="285662" y="92967"/>
                </a:cubicBezTo>
                <a:cubicBezTo>
                  <a:pt x="271290" y="64223"/>
                  <a:pt x="255994" y="50314"/>
                  <a:pt x="245148" y="48782"/>
                </a:cubicBezTo>
                <a:lnTo>
                  <a:pt x="243178" y="48636"/>
                </a:lnTo>
                <a:close/>
                <a:moveTo>
                  <a:pt x="327342" y="67749"/>
                </a:moveTo>
                <a:lnTo>
                  <a:pt x="327902" y="68747"/>
                </a:lnTo>
                <a:cubicBezTo>
                  <a:pt x="347915" y="107655"/>
                  <a:pt x="361266" y="160182"/>
                  <a:pt x="364160" y="218885"/>
                </a:cubicBezTo>
                <a:lnTo>
                  <a:pt x="436213" y="218861"/>
                </a:lnTo>
                <a:cubicBezTo>
                  <a:pt x="427928" y="153275"/>
                  <a:pt x="386932" y="96372"/>
                  <a:pt x="327342" y="67749"/>
                </a:cubicBezTo>
                <a:close/>
              </a:path>
            </a:pathLst>
          </a:custGeom>
          <a:solidFill>
            <a:schemeClr val="bg1"/>
          </a:solidFill>
          <a:ln w="567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C23B80F0-3367-84B9-2416-3A2BAC857871}"/>
              </a:ext>
            </a:extLst>
          </p:cNvPr>
          <p:cNvSpPr txBox="1"/>
          <p:nvPr/>
        </p:nvSpPr>
        <p:spPr>
          <a:xfrm>
            <a:off x="5412444" y="3941304"/>
            <a:ext cx="1453531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经验运用</a:t>
            </a:r>
          </a:p>
        </p:txBody>
      </p:sp>
      <p:sp>
        <p:nvSpPr>
          <p:cNvPr id="132" name="图形 23">
            <a:extLst>
              <a:ext uri="{FF2B5EF4-FFF2-40B4-BE49-F238E27FC236}">
                <a16:creationId xmlns:a16="http://schemas.microsoft.com/office/drawing/2014/main" id="{026FF0B9-48A0-6153-C6BC-7CA55F7DFFBF}"/>
              </a:ext>
            </a:extLst>
          </p:cNvPr>
          <p:cNvSpPr/>
          <p:nvPr/>
        </p:nvSpPr>
        <p:spPr>
          <a:xfrm>
            <a:off x="5166203" y="4017874"/>
            <a:ext cx="246971" cy="246970"/>
          </a:xfrm>
          <a:custGeom>
            <a:avLst/>
            <a:gdLst>
              <a:gd name="connsiteX0" fmla="*/ 243178 w 486356"/>
              <a:gd name="connsiteY0" fmla="*/ 0 h 486356"/>
              <a:gd name="connsiteX1" fmla="*/ 486357 w 486356"/>
              <a:gd name="connsiteY1" fmla="*/ 243178 h 486356"/>
              <a:gd name="connsiteX2" fmla="*/ 243178 w 486356"/>
              <a:gd name="connsiteY2" fmla="*/ 486357 h 486356"/>
              <a:gd name="connsiteX3" fmla="*/ 0 w 486356"/>
              <a:gd name="connsiteY3" fmla="*/ 243178 h 486356"/>
              <a:gd name="connsiteX4" fmla="*/ 243178 w 486356"/>
              <a:gd name="connsiteY4" fmla="*/ 0 h 486356"/>
              <a:gd name="connsiteX5" fmla="*/ 315451 w 486356"/>
              <a:gd name="connsiteY5" fmla="*/ 267496 h 486356"/>
              <a:gd name="connsiteX6" fmla="*/ 170906 w 486356"/>
              <a:gd name="connsiteY6" fmla="*/ 267496 h 486356"/>
              <a:gd name="connsiteX7" fmla="*/ 200695 w 486356"/>
              <a:gd name="connsiteY7" fmla="*/ 393390 h 486356"/>
              <a:gd name="connsiteX8" fmla="*/ 243178 w 486356"/>
              <a:gd name="connsiteY8" fmla="*/ 437721 h 486356"/>
              <a:gd name="connsiteX9" fmla="*/ 285662 w 486356"/>
              <a:gd name="connsiteY9" fmla="*/ 393390 h 486356"/>
              <a:gd name="connsiteX10" fmla="*/ 315451 w 486356"/>
              <a:gd name="connsiteY10" fmla="*/ 267521 h 486356"/>
              <a:gd name="connsiteX11" fmla="*/ 122197 w 486356"/>
              <a:gd name="connsiteY11" fmla="*/ 267496 h 486356"/>
              <a:gd name="connsiteX12" fmla="*/ 50143 w 486356"/>
              <a:gd name="connsiteY12" fmla="*/ 267521 h 486356"/>
              <a:gd name="connsiteX13" fmla="*/ 159014 w 486356"/>
              <a:gd name="connsiteY13" fmla="*/ 418607 h 486356"/>
              <a:gd name="connsiteX14" fmla="*/ 122197 w 486356"/>
              <a:gd name="connsiteY14" fmla="*/ 267496 h 486356"/>
              <a:gd name="connsiteX15" fmla="*/ 436213 w 486356"/>
              <a:gd name="connsiteY15" fmla="*/ 267521 h 486356"/>
              <a:gd name="connsiteX16" fmla="*/ 364160 w 486356"/>
              <a:gd name="connsiteY16" fmla="*/ 267521 h 486356"/>
              <a:gd name="connsiteX17" fmla="*/ 327367 w 486356"/>
              <a:gd name="connsiteY17" fmla="*/ 418632 h 486356"/>
              <a:gd name="connsiteX18" fmla="*/ 436213 w 486356"/>
              <a:gd name="connsiteY18" fmla="*/ 267521 h 486356"/>
              <a:gd name="connsiteX19" fmla="*/ 158990 w 486356"/>
              <a:gd name="connsiteY19" fmla="*/ 67725 h 486356"/>
              <a:gd name="connsiteX20" fmla="*/ 158358 w 486356"/>
              <a:gd name="connsiteY20" fmla="*/ 68041 h 486356"/>
              <a:gd name="connsiteX21" fmla="*/ 50143 w 486356"/>
              <a:gd name="connsiteY21" fmla="*/ 218860 h 486356"/>
              <a:gd name="connsiteX22" fmla="*/ 122197 w 486356"/>
              <a:gd name="connsiteY22" fmla="*/ 218861 h 486356"/>
              <a:gd name="connsiteX23" fmla="*/ 158990 w 486356"/>
              <a:gd name="connsiteY23" fmla="*/ 67725 h 486356"/>
              <a:gd name="connsiteX24" fmla="*/ 243178 w 486356"/>
              <a:gd name="connsiteY24" fmla="*/ 48636 h 486356"/>
              <a:gd name="connsiteX25" fmla="*/ 200695 w 486356"/>
              <a:gd name="connsiteY25" fmla="*/ 92967 h 486356"/>
              <a:gd name="connsiteX26" fmla="*/ 170881 w 486356"/>
              <a:gd name="connsiteY26" fmla="*/ 218861 h 486356"/>
              <a:gd name="connsiteX27" fmla="*/ 315475 w 486356"/>
              <a:gd name="connsiteY27" fmla="*/ 218861 h 486356"/>
              <a:gd name="connsiteX28" fmla="*/ 285662 w 486356"/>
              <a:gd name="connsiteY28" fmla="*/ 92967 h 486356"/>
              <a:gd name="connsiteX29" fmla="*/ 245148 w 486356"/>
              <a:gd name="connsiteY29" fmla="*/ 48782 h 486356"/>
              <a:gd name="connsiteX30" fmla="*/ 243178 w 486356"/>
              <a:gd name="connsiteY30" fmla="*/ 48636 h 486356"/>
              <a:gd name="connsiteX31" fmla="*/ 327342 w 486356"/>
              <a:gd name="connsiteY31" fmla="*/ 67749 h 486356"/>
              <a:gd name="connsiteX32" fmla="*/ 327902 w 486356"/>
              <a:gd name="connsiteY32" fmla="*/ 68747 h 486356"/>
              <a:gd name="connsiteX33" fmla="*/ 364160 w 486356"/>
              <a:gd name="connsiteY33" fmla="*/ 218885 h 486356"/>
              <a:gd name="connsiteX34" fmla="*/ 436213 w 486356"/>
              <a:gd name="connsiteY34" fmla="*/ 218861 h 486356"/>
              <a:gd name="connsiteX35" fmla="*/ 327342 w 486356"/>
              <a:gd name="connsiteY35" fmla="*/ 67749 h 48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86356" h="486356">
                <a:moveTo>
                  <a:pt x="243178" y="0"/>
                </a:moveTo>
                <a:cubicBezTo>
                  <a:pt x="377486" y="0"/>
                  <a:pt x="486357" y="108871"/>
                  <a:pt x="486357" y="243178"/>
                </a:cubicBezTo>
                <a:cubicBezTo>
                  <a:pt x="486357" y="377486"/>
                  <a:pt x="377486" y="486357"/>
                  <a:pt x="243178" y="486357"/>
                </a:cubicBezTo>
                <a:cubicBezTo>
                  <a:pt x="108871" y="486357"/>
                  <a:pt x="0" y="377486"/>
                  <a:pt x="0" y="243178"/>
                </a:cubicBezTo>
                <a:cubicBezTo>
                  <a:pt x="0" y="108871"/>
                  <a:pt x="108871" y="0"/>
                  <a:pt x="243178" y="0"/>
                </a:cubicBezTo>
                <a:close/>
                <a:moveTo>
                  <a:pt x="315451" y="267496"/>
                </a:moveTo>
                <a:lnTo>
                  <a:pt x="170906" y="267496"/>
                </a:lnTo>
                <a:cubicBezTo>
                  <a:pt x="173581" y="316229"/>
                  <a:pt x="184305" y="360585"/>
                  <a:pt x="200695" y="393390"/>
                </a:cubicBezTo>
                <a:cubicBezTo>
                  <a:pt x="215967" y="423909"/>
                  <a:pt x="232308" y="437721"/>
                  <a:pt x="243178" y="437721"/>
                </a:cubicBezTo>
                <a:cubicBezTo>
                  <a:pt x="254073" y="437721"/>
                  <a:pt x="270390" y="423909"/>
                  <a:pt x="285662" y="393390"/>
                </a:cubicBezTo>
                <a:cubicBezTo>
                  <a:pt x="302052" y="360585"/>
                  <a:pt x="312776" y="316229"/>
                  <a:pt x="315451" y="267521"/>
                </a:cubicBezTo>
                <a:close/>
                <a:moveTo>
                  <a:pt x="122197" y="267496"/>
                </a:moveTo>
                <a:lnTo>
                  <a:pt x="50143" y="267521"/>
                </a:lnTo>
                <a:cubicBezTo>
                  <a:pt x="58437" y="333097"/>
                  <a:pt x="99432" y="389989"/>
                  <a:pt x="159014" y="418607"/>
                </a:cubicBezTo>
                <a:cubicBezTo>
                  <a:pt x="138685" y="379650"/>
                  <a:pt x="125140" y="326686"/>
                  <a:pt x="122197" y="267496"/>
                </a:cubicBezTo>
                <a:close/>
                <a:moveTo>
                  <a:pt x="436213" y="267521"/>
                </a:moveTo>
                <a:lnTo>
                  <a:pt x="364160" y="267521"/>
                </a:lnTo>
                <a:cubicBezTo>
                  <a:pt x="361241" y="326710"/>
                  <a:pt x="347672" y="379650"/>
                  <a:pt x="327367" y="418632"/>
                </a:cubicBezTo>
                <a:cubicBezTo>
                  <a:pt x="386938" y="389992"/>
                  <a:pt x="427920" y="333096"/>
                  <a:pt x="436213" y="267521"/>
                </a:cubicBezTo>
                <a:close/>
                <a:moveTo>
                  <a:pt x="158990" y="67725"/>
                </a:moveTo>
                <a:lnTo>
                  <a:pt x="158358" y="68041"/>
                </a:lnTo>
                <a:cubicBezTo>
                  <a:pt x="99102" y="96779"/>
                  <a:pt x="58388" y="153522"/>
                  <a:pt x="50143" y="218860"/>
                </a:cubicBezTo>
                <a:lnTo>
                  <a:pt x="122197" y="218861"/>
                </a:lnTo>
                <a:cubicBezTo>
                  <a:pt x="125115" y="159671"/>
                  <a:pt x="138685" y="106707"/>
                  <a:pt x="158990" y="67725"/>
                </a:cubicBezTo>
                <a:close/>
                <a:moveTo>
                  <a:pt x="243178" y="48636"/>
                </a:moveTo>
                <a:cubicBezTo>
                  <a:pt x="232284" y="48636"/>
                  <a:pt x="215967" y="62448"/>
                  <a:pt x="200695" y="92967"/>
                </a:cubicBezTo>
                <a:cubicBezTo>
                  <a:pt x="184329" y="125772"/>
                  <a:pt x="173581" y="170128"/>
                  <a:pt x="170881" y="218861"/>
                </a:cubicBezTo>
                <a:lnTo>
                  <a:pt x="315475" y="218861"/>
                </a:lnTo>
                <a:cubicBezTo>
                  <a:pt x="312776" y="170128"/>
                  <a:pt x="302052" y="125772"/>
                  <a:pt x="285662" y="92967"/>
                </a:cubicBezTo>
                <a:cubicBezTo>
                  <a:pt x="271290" y="64223"/>
                  <a:pt x="255994" y="50314"/>
                  <a:pt x="245148" y="48782"/>
                </a:cubicBezTo>
                <a:lnTo>
                  <a:pt x="243178" y="48636"/>
                </a:lnTo>
                <a:close/>
                <a:moveTo>
                  <a:pt x="327342" y="67749"/>
                </a:moveTo>
                <a:lnTo>
                  <a:pt x="327902" y="68747"/>
                </a:lnTo>
                <a:cubicBezTo>
                  <a:pt x="347915" y="107655"/>
                  <a:pt x="361266" y="160182"/>
                  <a:pt x="364160" y="218885"/>
                </a:cubicBezTo>
                <a:lnTo>
                  <a:pt x="436213" y="218861"/>
                </a:lnTo>
                <a:cubicBezTo>
                  <a:pt x="427928" y="153275"/>
                  <a:pt x="386932" y="96372"/>
                  <a:pt x="327342" y="67749"/>
                </a:cubicBezTo>
                <a:close/>
              </a:path>
            </a:pathLst>
          </a:custGeom>
          <a:solidFill>
            <a:schemeClr val="bg1"/>
          </a:solidFill>
          <a:ln w="567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3532C9C1-ABF9-1F5E-F685-B1AC67CFC149}"/>
              </a:ext>
            </a:extLst>
          </p:cNvPr>
          <p:cNvSpPr txBox="1"/>
          <p:nvPr/>
        </p:nvSpPr>
        <p:spPr>
          <a:xfrm>
            <a:off x="4672007" y="4539322"/>
            <a:ext cx="2787508" cy="7464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/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ABACCC51-D435-D1C2-37EB-785D80EC06B5}"/>
              </a:ext>
            </a:extLst>
          </p:cNvPr>
          <p:cNvSpPr txBox="1"/>
          <p:nvPr/>
        </p:nvSpPr>
        <p:spPr>
          <a:xfrm>
            <a:off x="970391" y="4539322"/>
            <a:ext cx="2787508" cy="7464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/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39B3C283-1B6B-8721-A86D-49C1A3A00E24}"/>
              </a:ext>
            </a:extLst>
          </p:cNvPr>
          <p:cNvSpPr txBox="1"/>
          <p:nvPr/>
        </p:nvSpPr>
        <p:spPr>
          <a:xfrm>
            <a:off x="1710828" y="3941304"/>
            <a:ext cx="1453531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经验分享</a:t>
            </a:r>
          </a:p>
        </p:txBody>
      </p:sp>
      <p:sp>
        <p:nvSpPr>
          <p:cNvPr id="123" name="图形 23">
            <a:extLst>
              <a:ext uri="{FF2B5EF4-FFF2-40B4-BE49-F238E27FC236}">
                <a16:creationId xmlns:a16="http://schemas.microsoft.com/office/drawing/2014/main" id="{507F1C21-A3A6-C5E6-FAE8-DF0E13954B54}"/>
              </a:ext>
            </a:extLst>
          </p:cNvPr>
          <p:cNvSpPr/>
          <p:nvPr/>
        </p:nvSpPr>
        <p:spPr>
          <a:xfrm>
            <a:off x="1464587" y="4017874"/>
            <a:ext cx="246971" cy="246970"/>
          </a:xfrm>
          <a:custGeom>
            <a:avLst/>
            <a:gdLst>
              <a:gd name="connsiteX0" fmla="*/ 243178 w 486356"/>
              <a:gd name="connsiteY0" fmla="*/ 0 h 486356"/>
              <a:gd name="connsiteX1" fmla="*/ 486357 w 486356"/>
              <a:gd name="connsiteY1" fmla="*/ 243178 h 486356"/>
              <a:gd name="connsiteX2" fmla="*/ 243178 w 486356"/>
              <a:gd name="connsiteY2" fmla="*/ 486357 h 486356"/>
              <a:gd name="connsiteX3" fmla="*/ 0 w 486356"/>
              <a:gd name="connsiteY3" fmla="*/ 243178 h 486356"/>
              <a:gd name="connsiteX4" fmla="*/ 243178 w 486356"/>
              <a:gd name="connsiteY4" fmla="*/ 0 h 486356"/>
              <a:gd name="connsiteX5" fmla="*/ 315451 w 486356"/>
              <a:gd name="connsiteY5" fmla="*/ 267496 h 486356"/>
              <a:gd name="connsiteX6" fmla="*/ 170906 w 486356"/>
              <a:gd name="connsiteY6" fmla="*/ 267496 h 486356"/>
              <a:gd name="connsiteX7" fmla="*/ 200695 w 486356"/>
              <a:gd name="connsiteY7" fmla="*/ 393390 h 486356"/>
              <a:gd name="connsiteX8" fmla="*/ 243178 w 486356"/>
              <a:gd name="connsiteY8" fmla="*/ 437721 h 486356"/>
              <a:gd name="connsiteX9" fmla="*/ 285662 w 486356"/>
              <a:gd name="connsiteY9" fmla="*/ 393390 h 486356"/>
              <a:gd name="connsiteX10" fmla="*/ 315451 w 486356"/>
              <a:gd name="connsiteY10" fmla="*/ 267521 h 486356"/>
              <a:gd name="connsiteX11" fmla="*/ 122197 w 486356"/>
              <a:gd name="connsiteY11" fmla="*/ 267496 h 486356"/>
              <a:gd name="connsiteX12" fmla="*/ 50143 w 486356"/>
              <a:gd name="connsiteY12" fmla="*/ 267521 h 486356"/>
              <a:gd name="connsiteX13" fmla="*/ 159014 w 486356"/>
              <a:gd name="connsiteY13" fmla="*/ 418607 h 486356"/>
              <a:gd name="connsiteX14" fmla="*/ 122197 w 486356"/>
              <a:gd name="connsiteY14" fmla="*/ 267496 h 486356"/>
              <a:gd name="connsiteX15" fmla="*/ 436213 w 486356"/>
              <a:gd name="connsiteY15" fmla="*/ 267521 h 486356"/>
              <a:gd name="connsiteX16" fmla="*/ 364160 w 486356"/>
              <a:gd name="connsiteY16" fmla="*/ 267521 h 486356"/>
              <a:gd name="connsiteX17" fmla="*/ 327367 w 486356"/>
              <a:gd name="connsiteY17" fmla="*/ 418632 h 486356"/>
              <a:gd name="connsiteX18" fmla="*/ 436213 w 486356"/>
              <a:gd name="connsiteY18" fmla="*/ 267521 h 486356"/>
              <a:gd name="connsiteX19" fmla="*/ 158990 w 486356"/>
              <a:gd name="connsiteY19" fmla="*/ 67725 h 486356"/>
              <a:gd name="connsiteX20" fmla="*/ 158358 w 486356"/>
              <a:gd name="connsiteY20" fmla="*/ 68041 h 486356"/>
              <a:gd name="connsiteX21" fmla="*/ 50143 w 486356"/>
              <a:gd name="connsiteY21" fmla="*/ 218860 h 486356"/>
              <a:gd name="connsiteX22" fmla="*/ 122197 w 486356"/>
              <a:gd name="connsiteY22" fmla="*/ 218861 h 486356"/>
              <a:gd name="connsiteX23" fmla="*/ 158990 w 486356"/>
              <a:gd name="connsiteY23" fmla="*/ 67725 h 486356"/>
              <a:gd name="connsiteX24" fmla="*/ 243178 w 486356"/>
              <a:gd name="connsiteY24" fmla="*/ 48636 h 486356"/>
              <a:gd name="connsiteX25" fmla="*/ 200695 w 486356"/>
              <a:gd name="connsiteY25" fmla="*/ 92967 h 486356"/>
              <a:gd name="connsiteX26" fmla="*/ 170881 w 486356"/>
              <a:gd name="connsiteY26" fmla="*/ 218861 h 486356"/>
              <a:gd name="connsiteX27" fmla="*/ 315475 w 486356"/>
              <a:gd name="connsiteY27" fmla="*/ 218861 h 486356"/>
              <a:gd name="connsiteX28" fmla="*/ 285662 w 486356"/>
              <a:gd name="connsiteY28" fmla="*/ 92967 h 486356"/>
              <a:gd name="connsiteX29" fmla="*/ 245148 w 486356"/>
              <a:gd name="connsiteY29" fmla="*/ 48782 h 486356"/>
              <a:gd name="connsiteX30" fmla="*/ 243178 w 486356"/>
              <a:gd name="connsiteY30" fmla="*/ 48636 h 486356"/>
              <a:gd name="connsiteX31" fmla="*/ 327342 w 486356"/>
              <a:gd name="connsiteY31" fmla="*/ 67749 h 486356"/>
              <a:gd name="connsiteX32" fmla="*/ 327902 w 486356"/>
              <a:gd name="connsiteY32" fmla="*/ 68747 h 486356"/>
              <a:gd name="connsiteX33" fmla="*/ 364160 w 486356"/>
              <a:gd name="connsiteY33" fmla="*/ 218885 h 486356"/>
              <a:gd name="connsiteX34" fmla="*/ 436213 w 486356"/>
              <a:gd name="connsiteY34" fmla="*/ 218861 h 486356"/>
              <a:gd name="connsiteX35" fmla="*/ 327342 w 486356"/>
              <a:gd name="connsiteY35" fmla="*/ 67749 h 48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86356" h="486356">
                <a:moveTo>
                  <a:pt x="243178" y="0"/>
                </a:moveTo>
                <a:cubicBezTo>
                  <a:pt x="377486" y="0"/>
                  <a:pt x="486357" y="108871"/>
                  <a:pt x="486357" y="243178"/>
                </a:cubicBezTo>
                <a:cubicBezTo>
                  <a:pt x="486357" y="377486"/>
                  <a:pt x="377486" y="486357"/>
                  <a:pt x="243178" y="486357"/>
                </a:cubicBezTo>
                <a:cubicBezTo>
                  <a:pt x="108871" y="486357"/>
                  <a:pt x="0" y="377486"/>
                  <a:pt x="0" y="243178"/>
                </a:cubicBezTo>
                <a:cubicBezTo>
                  <a:pt x="0" y="108871"/>
                  <a:pt x="108871" y="0"/>
                  <a:pt x="243178" y="0"/>
                </a:cubicBezTo>
                <a:close/>
                <a:moveTo>
                  <a:pt x="315451" y="267496"/>
                </a:moveTo>
                <a:lnTo>
                  <a:pt x="170906" y="267496"/>
                </a:lnTo>
                <a:cubicBezTo>
                  <a:pt x="173581" y="316229"/>
                  <a:pt x="184305" y="360585"/>
                  <a:pt x="200695" y="393390"/>
                </a:cubicBezTo>
                <a:cubicBezTo>
                  <a:pt x="215967" y="423909"/>
                  <a:pt x="232308" y="437721"/>
                  <a:pt x="243178" y="437721"/>
                </a:cubicBezTo>
                <a:cubicBezTo>
                  <a:pt x="254073" y="437721"/>
                  <a:pt x="270390" y="423909"/>
                  <a:pt x="285662" y="393390"/>
                </a:cubicBezTo>
                <a:cubicBezTo>
                  <a:pt x="302052" y="360585"/>
                  <a:pt x="312776" y="316229"/>
                  <a:pt x="315451" y="267521"/>
                </a:cubicBezTo>
                <a:close/>
                <a:moveTo>
                  <a:pt x="122197" y="267496"/>
                </a:moveTo>
                <a:lnTo>
                  <a:pt x="50143" y="267521"/>
                </a:lnTo>
                <a:cubicBezTo>
                  <a:pt x="58437" y="333097"/>
                  <a:pt x="99432" y="389989"/>
                  <a:pt x="159014" y="418607"/>
                </a:cubicBezTo>
                <a:cubicBezTo>
                  <a:pt x="138685" y="379650"/>
                  <a:pt x="125140" y="326686"/>
                  <a:pt x="122197" y="267496"/>
                </a:cubicBezTo>
                <a:close/>
                <a:moveTo>
                  <a:pt x="436213" y="267521"/>
                </a:moveTo>
                <a:lnTo>
                  <a:pt x="364160" y="267521"/>
                </a:lnTo>
                <a:cubicBezTo>
                  <a:pt x="361241" y="326710"/>
                  <a:pt x="347672" y="379650"/>
                  <a:pt x="327367" y="418632"/>
                </a:cubicBezTo>
                <a:cubicBezTo>
                  <a:pt x="386938" y="389992"/>
                  <a:pt x="427920" y="333096"/>
                  <a:pt x="436213" y="267521"/>
                </a:cubicBezTo>
                <a:close/>
                <a:moveTo>
                  <a:pt x="158990" y="67725"/>
                </a:moveTo>
                <a:lnTo>
                  <a:pt x="158358" y="68041"/>
                </a:lnTo>
                <a:cubicBezTo>
                  <a:pt x="99102" y="96779"/>
                  <a:pt x="58388" y="153522"/>
                  <a:pt x="50143" y="218860"/>
                </a:cubicBezTo>
                <a:lnTo>
                  <a:pt x="122197" y="218861"/>
                </a:lnTo>
                <a:cubicBezTo>
                  <a:pt x="125115" y="159671"/>
                  <a:pt x="138685" y="106707"/>
                  <a:pt x="158990" y="67725"/>
                </a:cubicBezTo>
                <a:close/>
                <a:moveTo>
                  <a:pt x="243178" y="48636"/>
                </a:moveTo>
                <a:cubicBezTo>
                  <a:pt x="232284" y="48636"/>
                  <a:pt x="215967" y="62448"/>
                  <a:pt x="200695" y="92967"/>
                </a:cubicBezTo>
                <a:cubicBezTo>
                  <a:pt x="184329" y="125772"/>
                  <a:pt x="173581" y="170128"/>
                  <a:pt x="170881" y="218861"/>
                </a:cubicBezTo>
                <a:lnTo>
                  <a:pt x="315475" y="218861"/>
                </a:lnTo>
                <a:cubicBezTo>
                  <a:pt x="312776" y="170128"/>
                  <a:pt x="302052" y="125772"/>
                  <a:pt x="285662" y="92967"/>
                </a:cubicBezTo>
                <a:cubicBezTo>
                  <a:pt x="271290" y="64223"/>
                  <a:pt x="255994" y="50314"/>
                  <a:pt x="245148" y="48782"/>
                </a:cubicBezTo>
                <a:lnTo>
                  <a:pt x="243178" y="48636"/>
                </a:lnTo>
                <a:close/>
                <a:moveTo>
                  <a:pt x="327342" y="67749"/>
                </a:moveTo>
                <a:lnTo>
                  <a:pt x="327902" y="68747"/>
                </a:lnTo>
                <a:cubicBezTo>
                  <a:pt x="347915" y="107655"/>
                  <a:pt x="361266" y="160182"/>
                  <a:pt x="364160" y="218885"/>
                </a:cubicBezTo>
                <a:lnTo>
                  <a:pt x="436213" y="218861"/>
                </a:lnTo>
                <a:cubicBezTo>
                  <a:pt x="427928" y="153275"/>
                  <a:pt x="386932" y="96372"/>
                  <a:pt x="327342" y="67749"/>
                </a:cubicBezTo>
                <a:close/>
              </a:path>
            </a:pathLst>
          </a:custGeom>
          <a:solidFill>
            <a:schemeClr val="bg1"/>
          </a:solidFill>
          <a:ln w="567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077E24-DD1E-EE2C-5B72-5A09D60839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亮点经验</a:t>
            </a:r>
          </a:p>
        </p:txBody>
      </p:sp>
    </p:spTree>
    <p:extLst>
      <p:ext uri="{BB962C8B-B14F-4D97-AF65-F5344CB8AC3E}">
        <p14:creationId xmlns:p14="http://schemas.microsoft.com/office/powerpoint/2010/main" val="3260263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6059FE00-8B44-5065-4E88-ABECC55CC25E}"/>
              </a:ext>
            </a:extLst>
          </p:cNvPr>
          <p:cNvSpPr/>
          <p:nvPr/>
        </p:nvSpPr>
        <p:spPr>
          <a:xfrm>
            <a:off x="4280916" y="3663738"/>
            <a:ext cx="3630168" cy="640080"/>
          </a:xfrm>
          <a:prstGeom prst="ellipse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3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7A48828-0D1E-2001-F7EC-19DD84055C83}"/>
              </a:ext>
            </a:extLst>
          </p:cNvPr>
          <p:cNvSpPr/>
          <p:nvPr/>
        </p:nvSpPr>
        <p:spPr>
          <a:xfrm>
            <a:off x="3860292" y="3935751"/>
            <a:ext cx="4471416" cy="640080"/>
          </a:xfrm>
          <a:prstGeom prst="ellipse">
            <a:avLst/>
          </a:prstGeom>
          <a:gradFill>
            <a:gsLst>
              <a:gs pos="10000">
                <a:schemeClr val="accent1">
                  <a:alpha val="0"/>
                </a:schemeClr>
              </a:gs>
              <a:gs pos="100000">
                <a:schemeClr val="accent1">
                  <a:alpha val="1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6D98E0F-3BBC-A8A9-81BA-8333CBC50D26}"/>
              </a:ext>
            </a:extLst>
          </p:cNvPr>
          <p:cNvGrpSpPr/>
          <p:nvPr/>
        </p:nvGrpSpPr>
        <p:grpSpPr>
          <a:xfrm>
            <a:off x="5650295" y="2871790"/>
            <a:ext cx="891410" cy="891410"/>
            <a:chOff x="5545139" y="2576980"/>
            <a:chExt cx="891410" cy="891410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312E45D2-1CB7-9404-31D3-710A75F88AFD}"/>
                </a:ext>
              </a:extLst>
            </p:cNvPr>
            <p:cNvSpPr/>
            <p:nvPr/>
          </p:nvSpPr>
          <p:spPr>
            <a:xfrm>
              <a:off x="5545139" y="2576980"/>
              <a:ext cx="891410" cy="8914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" name="user_209046">
              <a:extLst>
                <a:ext uri="{FF2B5EF4-FFF2-40B4-BE49-F238E27FC236}">
                  <a16:creationId xmlns:a16="http://schemas.microsoft.com/office/drawing/2014/main" id="{2B9E6085-23BD-1026-2BF1-D7C1C7DAAAA5}"/>
                </a:ext>
              </a:extLst>
            </p:cNvPr>
            <p:cNvSpPr/>
            <p:nvPr/>
          </p:nvSpPr>
          <p:spPr>
            <a:xfrm>
              <a:off x="5737949" y="2717714"/>
              <a:ext cx="581991" cy="524814"/>
            </a:xfrm>
            <a:custGeom>
              <a:avLst/>
              <a:gdLst>
                <a:gd name="connsiteX0" fmla="*/ 521432 w 608344"/>
                <a:gd name="connsiteY0" fmla="*/ 370453 h 548582"/>
                <a:gd name="connsiteX1" fmla="*/ 465737 w 608344"/>
                <a:gd name="connsiteY1" fmla="*/ 425787 h 548582"/>
                <a:gd name="connsiteX2" fmla="*/ 442491 w 608344"/>
                <a:gd name="connsiteY2" fmla="*/ 402479 h 548582"/>
                <a:gd name="connsiteX3" fmla="*/ 418201 w 608344"/>
                <a:gd name="connsiteY3" fmla="*/ 426545 h 548582"/>
                <a:gd name="connsiteX4" fmla="*/ 441447 w 608344"/>
                <a:gd name="connsiteY4" fmla="*/ 449948 h 548582"/>
                <a:gd name="connsiteX5" fmla="*/ 465642 w 608344"/>
                <a:gd name="connsiteY5" fmla="*/ 474204 h 548582"/>
                <a:gd name="connsiteX6" fmla="*/ 489932 w 608344"/>
                <a:gd name="connsiteY6" fmla="*/ 450043 h 548582"/>
                <a:gd name="connsiteX7" fmla="*/ 545532 w 608344"/>
                <a:gd name="connsiteY7" fmla="*/ 394709 h 548582"/>
                <a:gd name="connsiteX8" fmla="*/ 481962 w 608344"/>
                <a:gd name="connsiteY8" fmla="*/ 296170 h 548582"/>
                <a:gd name="connsiteX9" fmla="*/ 608344 w 608344"/>
                <a:gd name="connsiteY9" fmla="*/ 422376 h 548582"/>
                <a:gd name="connsiteX10" fmla="*/ 481962 w 608344"/>
                <a:gd name="connsiteY10" fmla="*/ 548582 h 548582"/>
                <a:gd name="connsiteX11" fmla="*/ 355579 w 608344"/>
                <a:gd name="connsiteY11" fmla="*/ 422376 h 548582"/>
                <a:gd name="connsiteX12" fmla="*/ 481962 w 608344"/>
                <a:gd name="connsiteY12" fmla="*/ 296170 h 548582"/>
                <a:gd name="connsiteX13" fmla="*/ 255835 w 608344"/>
                <a:gd name="connsiteY13" fmla="*/ 446 h 548582"/>
                <a:gd name="connsiteX14" fmla="*/ 317801 w 608344"/>
                <a:gd name="connsiteY14" fmla="*/ 13616 h 548582"/>
                <a:gd name="connsiteX15" fmla="*/ 348072 w 608344"/>
                <a:gd name="connsiteY15" fmla="*/ 41661 h 548582"/>
                <a:gd name="connsiteX16" fmla="*/ 381190 w 608344"/>
                <a:gd name="connsiteY16" fmla="*/ 146831 h 548582"/>
                <a:gd name="connsiteX17" fmla="*/ 378913 w 608344"/>
                <a:gd name="connsiteY17" fmla="*/ 156211 h 548582"/>
                <a:gd name="connsiteX18" fmla="*/ 387833 w 608344"/>
                <a:gd name="connsiteY18" fmla="*/ 200458 h 548582"/>
                <a:gd name="connsiteX19" fmla="*/ 366387 w 608344"/>
                <a:gd name="connsiteY19" fmla="*/ 237694 h 548582"/>
                <a:gd name="connsiteX20" fmla="*/ 351393 w 608344"/>
                <a:gd name="connsiteY20" fmla="*/ 278720 h 548582"/>
                <a:gd name="connsiteX21" fmla="*/ 351393 w 608344"/>
                <a:gd name="connsiteY21" fmla="*/ 322873 h 548582"/>
                <a:gd name="connsiteX22" fmla="*/ 317611 w 608344"/>
                <a:gd name="connsiteY22" fmla="*/ 422358 h 548582"/>
                <a:gd name="connsiteX23" fmla="*/ 376635 w 608344"/>
                <a:gd name="connsiteY23" fmla="*/ 548088 h 548582"/>
                <a:gd name="connsiteX24" fmla="*/ 26855 w 608344"/>
                <a:gd name="connsiteY24" fmla="*/ 548088 h 548582"/>
                <a:gd name="connsiteX25" fmla="*/ 0 w 608344"/>
                <a:gd name="connsiteY25" fmla="*/ 521274 h 548582"/>
                <a:gd name="connsiteX26" fmla="*/ 0 w 608344"/>
                <a:gd name="connsiteY26" fmla="*/ 473806 h 548582"/>
                <a:gd name="connsiteX27" fmla="*/ 19453 w 608344"/>
                <a:gd name="connsiteY27" fmla="*/ 432969 h 548582"/>
                <a:gd name="connsiteX28" fmla="*/ 173751 w 608344"/>
                <a:gd name="connsiteY28" fmla="*/ 334242 h 548582"/>
                <a:gd name="connsiteX29" fmla="*/ 176408 w 608344"/>
                <a:gd name="connsiteY29" fmla="*/ 329884 h 548582"/>
                <a:gd name="connsiteX30" fmla="*/ 176408 w 608344"/>
                <a:gd name="connsiteY30" fmla="*/ 278720 h 548582"/>
                <a:gd name="connsiteX31" fmla="*/ 161320 w 608344"/>
                <a:gd name="connsiteY31" fmla="*/ 237694 h 548582"/>
                <a:gd name="connsiteX32" fmla="*/ 139969 w 608344"/>
                <a:gd name="connsiteY32" fmla="*/ 200458 h 548582"/>
                <a:gd name="connsiteX33" fmla="*/ 148320 w 608344"/>
                <a:gd name="connsiteY33" fmla="*/ 156211 h 548582"/>
                <a:gd name="connsiteX34" fmla="*/ 146042 w 608344"/>
                <a:gd name="connsiteY34" fmla="*/ 146736 h 548582"/>
                <a:gd name="connsiteX35" fmla="*/ 145758 w 608344"/>
                <a:gd name="connsiteY35" fmla="*/ 95099 h 548582"/>
                <a:gd name="connsiteX36" fmla="*/ 176029 w 608344"/>
                <a:gd name="connsiteY36" fmla="*/ 42135 h 548582"/>
                <a:gd name="connsiteX37" fmla="*/ 203928 w 608344"/>
                <a:gd name="connsiteY37" fmla="*/ 19017 h 548582"/>
                <a:gd name="connsiteX38" fmla="*/ 231162 w 608344"/>
                <a:gd name="connsiteY38" fmla="*/ 5089 h 548582"/>
                <a:gd name="connsiteX39" fmla="*/ 255835 w 608344"/>
                <a:gd name="connsiteY39" fmla="*/ 446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08344" h="548582">
                  <a:moveTo>
                    <a:pt x="521432" y="370453"/>
                  </a:moveTo>
                  <a:lnTo>
                    <a:pt x="465737" y="425787"/>
                  </a:lnTo>
                  <a:lnTo>
                    <a:pt x="442491" y="402479"/>
                  </a:lnTo>
                  <a:lnTo>
                    <a:pt x="418201" y="426545"/>
                  </a:lnTo>
                  <a:lnTo>
                    <a:pt x="441447" y="449948"/>
                  </a:lnTo>
                  <a:lnTo>
                    <a:pt x="465642" y="474204"/>
                  </a:lnTo>
                  <a:lnTo>
                    <a:pt x="489932" y="450043"/>
                  </a:lnTo>
                  <a:lnTo>
                    <a:pt x="545532" y="394709"/>
                  </a:lnTo>
                  <a:close/>
                  <a:moveTo>
                    <a:pt x="481962" y="296170"/>
                  </a:moveTo>
                  <a:cubicBezTo>
                    <a:pt x="551795" y="296170"/>
                    <a:pt x="608344" y="352641"/>
                    <a:pt x="608344" y="422376"/>
                  </a:cubicBezTo>
                  <a:cubicBezTo>
                    <a:pt x="608344" y="492111"/>
                    <a:pt x="551795" y="548582"/>
                    <a:pt x="481962" y="548582"/>
                  </a:cubicBezTo>
                  <a:cubicBezTo>
                    <a:pt x="412129" y="548582"/>
                    <a:pt x="355579" y="492111"/>
                    <a:pt x="355579" y="422376"/>
                  </a:cubicBezTo>
                  <a:cubicBezTo>
                    <a:pt x="355579" y="352641"/>
                    <a:pt x="412129" y="296170"/>
                    <a:pt x="481962" y="296170"/>
                  </a:cubicBezTo>
                  <a:close/>
                  <a:moveTo>
                    <a:pt x="255835" y="446"/>
                  </a:moveTo>
                  <a:cubicBezTo>
                    <a:pt x="282785" y="-1828"/>
                    <a:pt x="303187" y="4899"/>
                    <a:pt x="317801" y="13616"/>
                  </a:cubicBezTo>
                  <a:cubicBezTo>
                    <a:pt x="339721" y="25744"/>
                    <a:pt x="348072" y="41661"/>
                    <a:pt x="348072" y="41661"/>
                  </a:cubicBezTo>
                  <a:cubicBezTo>
                    <a:pt x="348072" y="41661"/>
                    <a:pt x="398176" y="45167"/>
                    <a:pt x="381190" y="146831"/>
                  </a:cubicBezTo>
                  <a:cubicBezTo>
                    <a:pt x="380621" y="149863"/>
                    <a:pt x="379862" y="153085"/>
                    <a:pt x="378913" y="156211"/>
                  </a:cubicBezTo>
                  <a:cubicBezTo>
                    <a:pt x="388592" y="156211"/>
                    <a:pt x="398271" y="163507"/>
                    <a:pt x="387833" y="200458"/>
                  </a:cubicBezTo>
                  <a:cubicBezTo>
                    <a:pt x="379672" y="229262"/>
                    <a:pt x="372080" y="237221"/>
                    <a:pt x="366387" y="237694"/>
                  </a:cubicBezTo>
                  <a:cubicBezTo>
                    <a:pt x="364394" y="250675"/>
                    <a:pt x="359175" y="265076"/>
                    <a:pt x="351393" y="278720"/>
                  </a:cubicBezTo>
                  <a:lnTo>
                    <a:pt x="351393" y="322873"/>
                  </a:lnTo>
                  <a:cubicBezTo>
                    <a:pt x="330232" y="350539"/>
                    <a:pt x="317611" y="385027"/>
                    <a:pt x="317611" y="422358"/>
                  </a:cubicBezTo>
                  <a:cubicBezTo>
                    <a:pt x="317611" y="472764"/>
                    <a:pt x="340480" y="518053"/>
                    <a:pt x="376635" y="548088"/>
                  </a:cubicBezTo>
                  <a:lnTo>
                    <a:pt x="26855" y="548088"/>
                  </a:lnTo>
                  <a:cubicBezTo>
                    <a:pt x="12052" y="548088"/>
                    <a:pt x="0" y="536055"/>
                    <a:pt x="0" y="521274"/>
                  </a:cubicBezTo>
                  <a:lnTo>
                    <a:pt x="0" y="473806"/>
                  </a:lnTo>
                  <a:cubicBezTo>
                    <a:pt x="0" y="457983"/>
                    <a:pt x="7212" y="443013"/>
                    <a:pt x="19453" y="432969"/>
                  </a:cubicBezTo>
                  <a:cubicBezTo>
                    <a:pt x="86638" y="377921"/>
                    <a:pt x="159043" y="341443"/>
                    <a:pt x="173751" y="334242"/>
                  </a:cubicBezTo>
                  <a:cubicBezTo>
                    <a:pt x="175365" y="333484"/>
                    <a:pt x="176408" y="331779"/>
                    <a:pt x="176408" y="329884"/>
                  </a:cubicBezTo>
                  <a:lnTo>
                    <a:pt x="176408" y="278720"/>
                  </a:lnTo>
                  <a:cubicBezTo>
                    <a:pt x="168437" y="265076"/>
                    <a:pt x="163313" y="250675"/>
                    <a:pt x="161320" y="237694"/>
                  </a:cubicBezTo>
                  <a:cubicBezTo>
                    <a:pt x="155627" y="237221"/>
                    <a:pt x="148035" y="229072"/>
                    <a:pt x="139969" y="200458"/>
                  </a:cubicBezTo>
                  <a:cubicBezTo>
                    <a:pt x="129531" y="164170"/>
                    <a:pt x="138925" y="156496"/>
                    <a:pt x="148320" y="156211"/>
                  </a:cubicBezTo>
                  <a:cubicBezTo>
                    <a:pt x="147371" y="153085"/>
                    <a:pt x="146612" y="149863"/>
                    <a:pt x="146042" y="146736"/>
                  </a:cubicBezTo>
                  <a:cubicBezTo>
                    <a:pt x="142436" y="128450"/>
                    <a:pt x="141487" y="111396"/>
                    <a:pt x="145758" y="95099"/>
                  </a:cubicBezTo>
                  <a:cubicBezTo>
                    <a:pt x="150787" y="73212"/>
                    <a:pt x="162744" y="55684"/>
                    <a:pt x="176029" y="42135"/>
                  </a:cubicBezTo>
                  <a:cubicBezTo>
                    <a:pt x="184379" y="33134"/>
                    <a:pt x="193869" y="25459"/>
                    <a:pt x="203928" y="19017"/>
                  </a:cubicBezTo>
                  <a:cubicBezTo>
                    <a:pt x="212183" y="13332"/>
                    <a:pt x="221293" y="8405"/>
                    <a:pt x="231162" y="5089"/>
                  </a:cubicBezTo>
                  <a:cubicBezTo>
                    <a:pt x="238849" y="2625"/>
                    <a:pt x="247105" y="825"/>
                    <a:pt x="255835" y="4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BD3E7C20-49C0-739F-B40D-95B399126E4C}"/>
              </a:ext>
            </a:extLst>
          </p:cNvPr>
          <p:cNvSpPr txBox="1"/>
          <p:nvPr/>
        </p:nvSpPr>
        <p:spPr>
          <a:xfrm>
            <a:off x="1534672" y="3313197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行业痛点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EC54A04-D2B0-B788-98D9-611831DF5ABF}"/>
              </a:ext>
            </a:extLst>
          </p:cNvPr>
          <p:cNvSpPr txBox="1"/>
          <p:nvPr/>
        </p:nvSpPr>
        <p:spPr>
          <a:xfrm>
            <a:off x="655598" y="3660364"/>
            <a:ext cx="2784070" cy="7048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1751E77-1896-07A1-9D86-F25C7CFD5B2A}"/>
              </a:ext>
            </a:extLst>
          </p:cNvPr>
          <p:cNvSpPr txBox="1"/>
          <p:nvPr/>
        </p:nvSpPr>
        <p:spPr>
          <a:xfrm>
            <a:off x="9322119" y="3313197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商业模式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0288B87-0BDC-BEAC-61A4-8ACCBE86F0C0}"/>
              </a:ext>
            </a:extLst>
          </p:cNvPr>
          <p:cNvSpPr txBox="1"/>
          <p:nvPr/>
        </p:nvSpPr>
        <p:spPr>
          <a:xfrm>
            <a:off x="8443045" y="3660364"/>
            <a:ext cx="2784070" cy="7048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419B607-157F-21E8-2B1C-111D63EE855A}"/>
              </a:ext>
            </a:extLst>
          </p:cNvPr>
          <p:cNvSpPr txBox="1"/>
          <p:nvPr/>
        </p:nvSpPr>
        <p:spPr>
          <a:xfrm>
            <a:off x="5583039" y="1102755"/>
            <a:ext cx="1025922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目标客户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2D55B58-BF86-805D-E519-C6B6FCDDA3B3}"/>
              </a:ext>
            </a:extLst>
          </p:cNvPr>
          <p:cNvSpPr txBox="1"/>
          <p:nvPr/>
        </p:nvSpPr>
        <p:spPr>
          <a:xfrm>
            <a:off x="4703965" y="1449922"/>
            <a:ext cx="2784070" cy="7048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95626B4-A4A5-BE96-3604-7E75E8BEBB27}"/>
              </a:ext>
            </a:extLst>
          </p:cNvPr>
          <p:cNvSpPr txBox="1"/>
          <p:nvPr/>
        </p:nvSpPr>
        <p:spPr>
          <a:xfrm>
            <a:off x="5615766" y="5165079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运营数据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D844563-A67D-7686-ABC4-308E599334C9}"/>
              </a:ext>
            </a:extLst>
          </p:cNvPr>
          <p:cNvSpPr txBox="1"/>
          <p:nvPr/>
        </p:nvSpPr>
        <p:spPr>
          <a:xfrm>
            <a:off x="4736692" y="5512246"/>
            <a:ext cx="2784070" cy="7048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grpSp>
        <p:nvGrpSpPr>
          <p:cNvPr id="24" name="图形 2169">
            <a:extLst>
              <a:ext uri="{FF2B5EF4-FFF2-40B4-BE49-F238E27FC236}">
                <a16:creationId xmlns:a16="http://schemas.microsoft.com/office/drawing/2014/main" id="{A5E1217F-DB5F-619B-BF2E-9569E722C92F}"/>
              </a:ext>
            </a:extLst>
          </p:cNvPr>
          <p:cNvGrpSpPr/>
          <p:nvPr/>
        </p:nvGrpSpPr>
        <p:grpSpPr>
          <a:xfrm>
            <a:off x="3630248" y="3618688"/>
            <a:ext cx="329406" cy="230787"/>
            <a:chOff x="3998767" y="2373018"/>
            <a:chExt cx="445126" cy="311863"/>
          </a:xfrm>
          <a:solidFill>
            <a:schemeClr val="accent1"/>
          </a:solidFill>
        </p:grpSpPr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A21164C0-3F99-6A76-9970-90DC67507A6A}"/>
                </a:ext>
              </a:extLst>
            </p:cNvPr>
            <p:cNvSpPr/>
            <p:nvPr/>
          </p:nvSpPr>
          <p:spPr>
            <a:xfrm>
              <a:off x="4265292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04B8EAC-89EA-1A7F-0700-B3FB1A5C43B4}"/>
                </a:ext>
              </a:extLst>
            </p:cNvPr>
            <p:cNvSpPr/>
            <p:nvPr/>
          </p:nvSpPr>
          <p:spPr>
            <a:xfrm>
              <a:off x="4309737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C7C433ED-8A03-B0F7-C13D-D7BF689DE8A5}"/>
                </a:ext>
              </a:extLst>
            </p:cNvPr>
            <p:cNvSpPr/>
            <p:nvPr/>
          </p:nvSpPr>
          <p:spPr>
            <a:xfrm>
              <a:off x="4354146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E70D7E5F-3E83-815E-9834-4E9868D669CB}"/>
                </a:ext>
              </a:extLst>
            </p:cNvPr>
            <p:cNvSpPr/>
            <p:nvPr/>
          </p:nvSpPr>
          <p:spPr>
            <a:xfrm>
              <a:off x="4398555" y="2506280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44896BD3-BDB4-3E34-7E43-29AC9D02618F}"/>
                </a:ext>
              </a:extLst>
            </p:cNvPr>
            <p:cNvSpPr/>
            <p:nvPr/>
          </p:nvSpPr>
          <p:spPr>
            <a:xfrm>
              <a:off x="4354146" y="2550689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5B4D0519-558D-6BB8-9C88-FEC2950FCE41}"/>
                </a:ext>
              </a:extLst>
            </p:cNvPr>
            <p:cNvSpPr/>
            <p:nvPr/>
          </p:nvSpPr>
          <p:spPr>
            <a:xfrm>
              <a:off x="4309737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649CF366-0B58-A17A-7A67-7E4BC51F586C}"/>
                </a:ext>
              </a:extLst>
            </p:cNvPr>
            <p:cNvSpPr/>
            <p:nvPr/>
          </p:nvSpPr>
          <p:spPr>
            <a:xfrm>
              <a:off x="4265292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90E90E75-2211-5B03-1D64-FB107FDF53B2}"/>
                </a:ext>
              </a:extLst>
            </p:cNvPr>
            <p:cNvSpPr/>
            <p:nvPr/>
          </p:nvSpPr>
          <p:spPr>
            <a:xfrm>
              <a:off x="4176474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E2267B6B-AE03-DC31-3812-D6DF75B28C6E}"/>
                </a:ext>
              </a:extLst>
            </p:cNvPr>
            <p:cNvSpPr/>
            <p:nvPr/>
          </p:nvSpPr>
          <p:spPr>
            <a:xfrm>
              <a:off x="4220883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BC0AE5DE-3C87-E3AE-0729-DF9861A2F6E6}"/>
                </a:ext>
              </a:extLst>
            </p:cNvPr>
            <p:cNvSpPr/>
            <p:nvPr/>
          </p:nvSpPr>
          <p:spPr>
            <a:xfrm>
              <a:off x="4265292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9D548491-D626-AB4E-0A0A-60C50FAA14CC}"/>
                </a:ext>
              </a:extLst>
            </p:cNvPr>
            <p:cNvSpPr/>
            <p:nvPr/>
          </p:nvSpPr>
          <p:spPr>
            <a:xfrm>
              <a:off x="4309737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E1501253-4CE7-333E-F8DB-2C4D1EDABC53}"/>
                </a:ext>
              </a:extLst>
            </p:cNvPr>
            <p:cNvSpPr/>
            <p:nvPr/>
          </p:nvSpPr>
          <p:spPr>
            <a:xfrm>
              <a:off x="4265292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4F28E2AB-47BA-B233-5361-7D41EF24AC6D}"/>
                </a:ext>
              </a:extLst>
            </p:cNvPr>
            <p:cNvSpPr/>
            <p:nvPr/>
          </p:nvSpPr>
          <p:spPr>
            <a:xfrm>
              <a:off x="4220883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B40BBAA-8E2E-ED5E-D028-987E658785A3}"/>
                </a:ext>
              </a:extLst>
            </p:cNvPr>
            <p:cNvSpPr/>
            <p:nvPr/>
          </p:nvSpPr>
          <p:spPr>
            <a:xfrm>
              <a:off x="4176474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4EBE093-5F42-B5F8-7335-8DA0F212D9D9}"/>
                </a:ext>
              </a:extLst>
            </p:cNvPr>
            <p:cNvSpPr/>
            <p:nvPr/>
          </p:nvSpPr>
          <p:spPr>
            <a:xfrm>
              <a:off x="4087620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5ECAF48-A6BD-CE62-D711-5C0E2B0C92FB}"/>
                </a:ext>
              </a:extLst>
            </p:cNvPr>
            <p:cNvSpPr/>
            <p:nvPr/>
          </p:nvSpPr>
          <p:spPr>
            <a:xfrm>
              <a:off x="4132029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8BCE4280-2AE0-BBA4-7CA2-E5AA3A8CEBEE}"/>
                </a:ext>
              </a:extLst>
            </p:cNvPr>
            <p:cNvSpPr/>
            <p:nvPr/>
          </p:nvSpPr>
          <p:spPr>
            <a:xfrm>
              <a:off x="4176474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F7977A7-A53D-6167-E37E-A5A054AF4AB3}"/>
                </a:ext>
              </a:extLst>
            </p:cNvPr>
            <p:cNvSpPr/>
            <p:nvPr/>
          </p:nvSpPr>
          <p:spPr>
            <a:xfrm>
              <a:off x="4220883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5C0E385B-40D7-3A59-55B7-C13B236FE4CB}"/>
                </a:ext>
              </a:extLst>
            </p:cNvPr>
            <p:cNvSpPr/>
            <p:nvPr/>
          </p:nvSpPr>
          <p:spPr>
            <a:xfrm>
              <a:off x="4176474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0B75E502-E79A-F5AD-825D-EA1DB45372DA}"/>
                </a:ext>
              </a:extLst>
            </p:cNvPr>
            <p:cNvSpPr/>
            <p:nvPr/>
          </p:nvSpPr>
          <p:spPr>
            <a:xfrm>
              <a:off x="4132029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C70685A-5755-3246-4940-1A9F74F4B187}"/>
                </a:ext>
              </a:extLst>
            </p:cNvPr>
            <p:cNvSpPr/>
            <p:nvPr/>
          </p:nvSpPr>
          <p:spPr>
            <a:xfrm>
              <a:off x="4087620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71223A75-4613-DFDC-85C2-56DFE26E3757}"/>
                </a:ext>
              </a:extLst>
            </p:cNvPr>
            <p:cNvSpPr/>
            <p:nvPr/>
          </p:nvSpPr>
          <p:spPr>
            <a:xfrm>
              <a:off x="3998767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68DB7EE-91A6-3441-791B-BA6C5CBEB1E1}"/>
                </a:ext>
              </a:extLst>
            </p:cNvPr>
            <p:cNvSpPr/>
            <p:nvPr/>
          </p:nvSpPr>
          <p:spPr>
            <a:xfrm>
              <a:off x="4043211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68019F69-F785-0A5B-550F-03DAF1A2B92F}"/>
                </a:ext>
              </a:extLst>
            </p:cNvPr>
            <p:cNvSpPr/>
            <p:nvPr/>
          </p:nvSpPr>
          <p:spPr>
            <a:xfrm>
              <a:off x="4087620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C5486240-C303-8DC4-A1FC-F796A6D7C1C4}"/>
                </a:ext>
              </a:extLst>
            </p:cNvPr>
            <p:cNvSpPr/>
            <p:nvPr/>
          </p:nvSpPr>
          <p:spPr>
            <a:xfrm>
              <a:off x="4132029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1C8BD1D3-E6DF-C417-2B57-3F54F55EC839}"/>
                </a:ext>
              </a:extLst>
            </p:cNvPr>
            <p:cNvSpPr/>
            <p:nvPr/>
          </p:nvSpPr>
          <p:spPr>
            <a:xfrm>
              <a:off x="4087620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5BB184BE-FD1E-E74C-D4E3-308979F255D6}"/>
                </a:ext>
              </a:extLst>
            </p:cNvPr>
            <p:cNvSpPr/>
            <p:nvPr/>
          </p:nvSpPr>
          <p:spPr>
            <a:xfrm>
              <a:off x="4043212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A1B9BBA3-8ABB-E315-0639-901CA8A2304F}"/>
                </a:ext>
              </a:extLst>
            </p:cNvPr>
            <p:cNvSpPr/>
            <p:nvPr/>
          </p:nvSpPr>
          <p:spPr>
            <a:xfrm>
              <a:off x="3998767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3" name="图形 2169">
            <a:extLst>
              <a:ext uri="{FF2B5EF4-FFF2-40B4-BE49-F238E27FC236}">
                <a16:creationId xmlns:a16="http://schemas.microsoft.com/office/drawing/2014/main" id="{8AEEB991-3D0C-B7EF-2AFB-E3F6FD7237ED}"/>
              </a:ext>
            </a:extLst>
          </p:cNvPr>
          <p:cNvGrpSpPr/>
          <p:nvPr/>
        </p:nvGrpSpPr>
        <p:grpSpPr>
          <a:xfrm flipH="1">
            <a:off x="7956693" y="3601911"/>
            <a:ext cx="329406" cy="230787"/>
            <a:chOff x="3998767" y="2373018"/>
            <a:chExt cx="445126" cy="311863"/>
          </a:xfrm>
          <a:solidFill>
            <a:schemeClr val="accent1"/>
          </a:solidFill>
        </p:grpSpPr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C4D7E774-F660-804B-2A79-CFBC0D5A7409}"/>
                </a:ext>
              </a:extLst>
            </p:cNvPr>
            <p:cNvSpPr/>
            <p:nvPr/>
          </p:nvSpPr>
          <p:spPr>
            <a:xfrm>
              <a:off x="4265292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FFF48EFC-E64B-FD72-C330-02C041D58E41}"/>
                </a:ext>
              </a:extLst>
            </p:cNvPr>
            <p:cNvSpPr/>
            <p:nvPr/>
          </p:nvSpPr>
          <p:spPr>
            <a:xfrm>
              <a:off x="4309737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D01C12D0-F0DE-844A-EBA9-A8C412D8EF4B}"/>
                </a:ext>
              </a:extLst>
            </p:cNvPr>
            <p:cNvSpPr/>
            <p:nvPr/>
          </p:nvSpPr>
          <p:spPr>
            <a:xfrm>
              <a:off x="4354146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F5BB2580-6ACA-C8A1-E988-716D754091ED}"/>
                </a:ext>
              </a:extLst>
            </p:cNvPr>
            <p:cNvSpPr/>
            <p:nvPr/>
          </p:nvSpPr>
          <p:spPr>
            <a:xfrm>
              <a:off x="4398555" y="2506280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BE5553A-C3A8-0BAB-47A8-AA005EB3320E}"/>
                </a:ext>
              </a:extLst>
            </p:cNvPr>
            <p:cNvSpPr/>
            <p:nvPr/>
          </p:nvSpPr>
          <p:spPr>
            <a:xfrm>
              <a:off x="4354146" y="2550689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8813984B-0E33-679B-1CF1-0EE4638A8472}"/>
                </a:ext>
              </a:extLst>
            </p:cNvPr>
            <p:cNvSpPr/>
            <p:nvPr/>
          </p:nvSpPr>
          <p:spPr>
            <a:xfrm>
              <a:off x="4309737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8A3CE5E9-0F43-E9C4-1745-F637205E4121}"/>
                </a:ext>
              </a:extLst>
            </p:cNvPr>
            <p:cNvSpPr/>
            <p:nvPr/>
          </p:nvSpPr>
          <p:spPr>
            <a:xfrm>
              <a:off x="4265292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C13367D7-5402-202E-3859-F1D831BD59FB}"/>
                </a:ext>
              </a:extLst>
            </p:cNvPr>
            <p:cNvSpPr/>
            <p:nvPr/>
          </p:nvSpPr>
          <p:spPr>
            <a:xfrm>
              <a:off x="4176474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A54F5A47-C548-C244-D783-4DCFA5FB2845}"/>
                </a:ext>
              </a:extLst>
            </p:cNvPr>
            <p:cNvSpPr/>
            <p:nvPr/>
          </p:nvSpPr>
          <p:spPr>
            <a:xfrm>
              <a:off x="4220883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911C4B97-FE13-D780-233B-A594703EDB50}"/>
                </a:ext>
              </a:extLst>
            </p:cNvPr>
            <p:cNvSpPr/>
            <p:nvPr/>
          </p:nvSpPr>
          <p:spPr>
            <a:xfrm>
              <a:off x="4265292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D8D60CB8-2D05-31C4-F3B8-CF3B9309C28B}"/>
                </a:ext>
              </a:extLst>
            </p:cNvPr>
            <p:cNvSpPr/>
            <p:nvPr/>
          </p:nvSpPr>
          <p:spPr>
            <a:xfrm>
              <a:off x="4309737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1198E1FF-BC45-346A-0CC3-50B03027934B}"/>
                </a:ext>
              </a:extLst>
            </p:cNvPr>
            <p:cNvSpPr/>
            <p:nvPr/>
          </p:nvSpPr>
          <p:spPr>
            <a:xfrm>
              <a:off x="4265292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F6D261C4-3749-3833-DC33-33F89D0BD132}"/>
                </a:ext>
              </a:extLst>
            </p:cNvPr>
            <p:cNvSpPr/>
            <p:nvPr/>
          </p:nvSpPr>
          <p:spPr>
            <a:xfrm>
              <a:off x="4220883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9B993084-BF5F-F0B3-DD6C-409EE1D736D6}"/>
                </a:ext>
              </a:extLst>
            </p:cNvPr>
            <p:cNvSpPr/>
            <p:nvPr/>
          </p:nvSpPr>
          <p:spPr>
            <a:xfrm>
              <a:off x="4176474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923F5156-E028-FD4B-6FE0-6ED2A4D898E6}"/>
                </a:ext>
              </a:extLst>
            </p:cNvPr>
            <p:cNvSpPr/>
            <p:nvPr/>
          </p:nvSpPr>
          <p:spPr>
            <a:xfrm>
              <a:off x="4087620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30785278-7DF1-0D66-51EF-5F4B01EBD6CA}"/>
                </a:ext>
              </a:extLst>
            </p:cNvPr>
            <p:cNvSpPr/>
            <p:nvPr/>
          </p:nvSpPr>
          <p:spPr>
            <a:xfrm>
              <a:off x="4132029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658970F7-C9AD-2CBD-D054-97A1F43841AE}"/>
                </a:ext>
              </a:extLst>
            </p:cNvPr>
            <p:cNvSpPr/>
            <p:nvPr/>
          </p:nvSpPr>
          <p:spPr>
            <a:xfrm>
              <a:off x="4176474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65B39C62-D04C-C10F-7780-5A951A8C13E9}"/>
                </a:ext>
              </a:extLst>
            </p:cNvPr>
            <p:cNvSpPr/>
            <p:nvPr/>
          </p:nvSpPr>
          <p:spPr>
            <a:xfrm>
              <a:off x="4220883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87B11064-7361-BB85-E20D-1E4317A759EC}"/>
                </a:ext>
              </a:extLst>
            </p:cNvPr>
            <p:cNvSpPr/>
            <p:nvPr/>
          </p:nvSpPr>
          <p:spPr>
            <a:xfrm>
              <a:off x="4176474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FEBCFC7F-A45A-03BC-9C10-62FEB6679A7C}"/>
                </a:ext>
              </a:extLst>
            </p:cNvPr>
            <p:cNvSpPr/>
            <p:nvPr/>
          </p:nvSpPr>
          <p:spPr>
            <a:xfrm>
              <a:off x="4132029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A4FF48F9-95DF-B748-4618-8D1553775552}"/>
                </a:ext>
              </a:extLst>
            </p:cNvPr>
            <p:cNvSpPr/>
            <p:nvPr/>
          </p:nvSpPr>
          <p:spPr>
            <a:xfrm>
              <a:off x="4087620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A6047EA8-DD9C-D21C-E071-9FD7FE2C4BA2}"/>
                </a:ext>
              </a:extLst>
            </p:cNvPr>
            <p:cNvSpPr/>
            <p:nvPr/>
          </p:nvSpPr>
          <p:spPr>
            <a:xfrm>
              <a:off x="3998767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CAE7D846-2737-E151-2941-5ADC873B116C}"/>
                </a:ext>
              </a:extLst>
            </p:cNvPr>
            <p:cNvSpPr/>
            <p:nvPr/>
          </p:nvSpPr>
          <p:spPr>
            <a:xfrm>
              <a:off x="4043211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1F2E4E35-0669-37B3-5425-78E262B66E50}"/>
                </a:ext>
              </a:extLst>
            </p:cNvPr>
            <p:cNvSpPr/>
            <p:nvPr/>
          </p:nvSpPr>
          <p:spPr>
            <a:xfrm>
              <a:off x="4087620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E8BB683D-D742-F340-B9E8-06D36B69C5CF}"/>
                </a:ext>
              </a:extLst>
            </p:cNvPr>
            <p:cNvSpPr/>
            <p:nvPr/>
          </p:nvSpPr>
          <p:spPr>
            <a:xfrm>
              <a:off x="4132029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8598D267-B9DB-0187-2BE8-14B9C29A14C9}"/>
                </a:ext>
              </a:extLst>
            </p:cNvPr>
            <p:cNvSpPr/>
            <p:nvPr/>
          </p:nvSpPr>
          <p:spPr>
            <a:xfrm>
              <a:off x="4087620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7DC73F8B-986F-F093-F120-7EC19FE85239}"/>
                </a:ext>
              </a:extLst>
            </p:cNvPr>
            <p:cNvSpPr/>
            <p:nvPr/>
          </p:nvSpPr>
          <p:spPr>
            <a:xfrm>
              <a:off x="4043212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FFD605EF-5CDC-7835-0EC4-4C357205E37E}"/>
                </a:ext>
              </a:extLst>
            </p:cNvPr>
            <p:cNvSpPr/>
            <p:nvPr/>
          </p:nvSpPr>
          <p:spPr>
            <a:xfrm>
              <a:off x="3998767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82" name="图形 2169">
            <a:extLst>
              <a:ext uri="{FF2B5EF4-FFF2-40B4-BE49-F238E27FC236}">
                <a16:creationId xmlns:a16="http://schemas.microsoft.com/office/drawing/2014/main" id="{B90DF11A-69C0-E0D0-031D-E478BD037BA2}"/>
              </a:ext>
            </a:extLst>
          </p:cNvPr>
          <p:cNvGrpSpPr/>
          <p:nvPr/>
        </p:nvGrpSpPr>
        <p:grpSpPr>
          <a:xfrm rot="16200000" flipH="1">
            <a:off x="5931296" y="2336454"/>
            <a:ext cx="329406" cy="230787"/>
            <a:chOff x="3998767" y="2373018"/>
            <a:chExt cx="445126" cy="311863"/>
          </a:xfrm>
          <a:solidFill>
            <a:schemeClr val="accent1"/>
          </a:solidFill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3917EBD6-C609-B4EC-409B-D6D1BC9337FC}"/>
                </a:ext>
              </a:extLst>
            </p:cNvPr>
            <p:cNvSpPr/>
            <p:nvPr/>
          </p:nvSpPr>
          <p:spPr>
            <a:xfrm>
              <a:off x="4265292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92528852-A628-950B-C556-04ED599E6E4A}"/>
                </a:ext>
              </a:extLst>
            </p:cNvPr>
            <p:cNvSpPr/>
            <p:nvPr/>
          </p:nvSpPr>
          <p:spPr>
            <a:xfrm>
              <a:off x="4309737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06D1D2C9-A6C8-ACAF-B766-6FFC177FD9D1}"/>
                </a:ext>
              </a:extLst>
            </p:cNvPr>
            <p:cNvSpPr/>
            <p:nvPr/>
          </p:nvSpPr>
          <p:spPr>
            <a:xfrm>
              <a:off x="4354146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08F6506E-894D-B890-BAC0-C5A3A604AE45}"/>
                </a:ext>
              </a:extLst>
            </p:cNvPr>
            <p:cNvSpPr/>
            <p:nvPr/>
          </p:nvSpPr>
          <p:spPr>
            <a:xfrm>
              <a:off x="4398555" y="2506280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599074B0-D6DC-E8D0-85AD-E653AFAE7F7D}"/>
                </a:ext>
              </a:extLst>
            </p:cNvPr>
            <p:cNvSpPr/>
            <p:nvPr/>
          </p:nvSpPr>
          <p:spPr>
            <a:xfrm>
              <a:off x="4354146" y="2550689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B022A56C-F01A-138F-2762-097DB061B8AF}"/>
                </a:ext>
              </a:extLst>
            </p:cNvPr>
            <p:cNvSpPr/>
            <p:nvPr/>
          </p:nvSpPr>
          <p:spPr>
            <a:xfrm>
              <a:off x="4309737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75C27440-D03B-B30A-A2E0-5A6828DE98EF}"/>
                </a:ext>
              </a:extLst>
            </p:cNvPr>
            <p:cNvSpPr/>
            <p:nvPr/>
          </p:nvSpPr>
          <p:spPr>
            <a:xfrm>
              <a:off x="4265292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A3644641-F767-431A-978C-21DF1819BD3C}"/>
                </a:ext>
              </a:extLst>
            </p:cNvPr>
            <p:cNvSpPr/>
            <p:nvPr/>
          </p:nvSpPr>
          <p:spPr>
            <a:xfrm>
              <a:off x="4176474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32E80BB6-9C38-41BB-C593-CBA963A0B0DA}"/>
                </a:ext>
              </a:extLst>
            </p:cNvPr>
            <p:cNvSpPr/>
            <p:nvPr/>
          </p:nvSpPr>
          <p:spPr>
            <a:xfrm>
              <a:off x="4220883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1D17A74E-F28C-8499-B31E-D4E292C5FBEC}"/>
                </a:ext>
              </a:extLst>
            </p:cNvPr>
            <p:cNvSpPr/>
            <p:nvPr/>
          </p:nvSpPr>
          <p:spPr>
            <a:xfrm>
              <a:off x="4265292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3F5246F8-C00A-CD37-EF93-45CBA69B5B2E}"/>
                </a:ext>
              </a:extLst>
            </p:cNvPr>
            <p:cNvSpPr/>
            <p:nvPr/>
          </p:nvSpPr>
          <p:spPr>
            <a:xfrm>
              <a:off x="4309737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E5FBA2A6-0B47-3FFA-5D62-58B726C7B324}"/>
                </a:ext>
              </a:extLst>
            </p:cNvPr>
            <p:cNvSpPr/>
            <p:nvPr/>
          </p:nvSpPr>
          <p:spPr>
            <a:xfrm>
              <a:off x="4265292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CC5E06D0-5BC2-4941-318A-9BA553B1B0B8}"/>
                </a:ext>
              </a:extLst>
            </p:cNvPr>
            <p:cNvSpPr/>
            <p:nvPr/>
          </p:nvSpPr>
          <p:spPr>
            <a:xfrm>
              <a:off x="4220883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A91CAE02-94CA-7E47-431B-020F3202573C}"/>
                </a:ext>
              </a:extLst>
            </p:cNvPr>
            <p:cNvSpPr/>
            <p:nvPr/>
          </p:nvSpPr>
          <p:spPr>
            <a:xfrm>
              <a:off x="4176474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1FAC8631-D4BF-4ECA-4BB9-49544F0B1706}"/>
                </a:ext>
              </a:extLst>
            </p:cNvPr>
            <p:cNvSpPr/>
            <p:nvPr/>
          </p:nvSpPr>
          <p:spPr>
            <a:xfrm>
              <a:off x="4087620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D60C788A-3B2A-C056-1AF1-A36F5E0667C3}"/>
                </a:ext>
              </a:extLst>
            </p:cNvPr>
            <p:cNvSpPr/>
            <p:nvPr/>
          </p:nvSpPr>
          <p:spPr>
            <a:xfrm>
              <a:off x="4132029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98947E08-79C2-6D7B-EB39-F973A28B0AA3}"/>
                </a:ext>
              </a:extLst>
            </p:cNvPr>
            <p:cNvSpPr/>
            <p:nvPr/>
          </p:nvSpPr>
          <p:spPr>
            <a:xfrm>
              <a:off x="4176474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5AA6ED48-C282-813F-4F77-661DE68DFB7F}"/>
                </a:ext>
              </a:extLst>
            </p:cNvPr>
            <p:cNvSpPr/>
            <p:nvPr/>
          </p:nvSpPr>
          <p:spPr>
            <a:xfrm>
              <a:off x="4220883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C65EBA6F-66D7-63B0-BC2C-872AF9CFB321}"/>
                </a:ext>
              </a:extLst>
            </p:cNvPr>
            <p:cNvSpPr/>
            <p:nvPr/>
          </p:nvSpPr>
          <p:spPr>
            <a:xfrm>
              <a:off x="4176474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B3A2039A-6A61-291F-EE08-88BFD5FC39C6}"/>
                </a:ext>
              </a:extLst>
            </p:cNvPr>
            <p:cNvSpPr/>
            <p:nvPr/>
          </p:nvSpPr>
          <p:spPr>
            <a:xfrm>
              <a:off x="4132029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EBC1DD3E-9EE2-303F-0EE4-F698D26C6F2E}"/>
                </a:ext>
              </a:extLst>
            </p:cNvPr>
            <p:cNvSpPr/>
            <p:nvPr/>
          </p:nvSpPr>
          <p:spPr>
            <a:xfrm>
              <a:off x="4087620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55994E6A-B3AE-223F-5DF5-247C70D6E154}"/>
                </a:ext>
              </a:extLst>
            </p:cNvPr>
            <p:cNvSpPr/>
            <p:nvPr/>
          </p:nvSpPr>
          <p:spPr>
            <a:xfrm>
              <a:off x="3998767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A915C6AF-5499-AF46-ED4F-9B7ADE8228A1}"/>
                </a:ext>
              </a:extLst>
            </p:cNvPr>
            <p:cNvSpPr/>
            <p:nvPr/>
          </p:nvSpPr>
          <p:spPr>
            <a:xfrm>
              <a:off x="4043211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1911ECA2-0556-00E5-F078-94614FA7CC11}"/>
                </a:ext>
              </a:extLst>
            </p:cNvPr>
            <p:cNvSpPr/>
            <p:nvPr/>
          </p:nvSpPr>
          <p:spPr>
            <a:xfrm>
              <a:off x="4087620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38B751E8-DFB2-0C09-1C06-51EAEDAE981E}"/>
                </a:ext>
              </a:extLst>
            </p:cNvPr>
            <p:cNvSpPr/>
            <p:nvPr/>
          </p:nvSpPr>
          <p:spPr>
            <a:xfrm>
              <a:off x="4132029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FCF0DB8B-6D83-1D6C-5199-4D2E2947EB48}"/>
                </a:ext>
              </a:extLst>
            </p:cNvPr>
            <p:cNvSpPr/>
            <p:nvPr/>
          </p:nvSpPr>
          <p:spPr>
            <a:xfrm>
              <a:off x="4087620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E87DA0BD-C103-92DA-2EF8-1C0156B37417}"/>
                </a:ext>
              </a:extLst>
            </p:cNvPr>
            <p:cNvSpPr/>
            <p:nvPr/>
          </p:nvSpPr>
          <p:spPr>
            <a:xfrm>
              <a:off x="4043212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8327EC4D-94D1-FBF5-F7D2-EEA8DEABB2D6}"/>
                </a:ext>
              </a:extLst>
            </p:cNvPr>
            <p:cNvSpPr/>
            <p:nvPr/>
          </p:nvSpPr>
          <p:spPr>
            <a:xfrm>
              <a:off x="3998767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11" name="图形 2169">
            <a:extLst>
              <a:ext uri="{FF2B5EF4-FFF2-40B4-BE49-F238E27FC236}">
                <a16:creationId xmlns:a16="http://schemas.microsoft.com/office/drawing/2014/main" id="{5764C123-CFA5-0BC3-E967-9B4DF15DFB84}"/>
              </a:ext>
            </a:extLst>
          </p:cNvPr>
          <p:cNvGrpSpPr/>
          <p:nvPr/>
        </p:nvGrpSpPr>
        <p:grpSpPr>
          <a:xfrm rot="5400000" flipH="1" flipV="1">
            <a:off x="5931294" y="4664530"/>
            <a:ext cx="329406" cy="230787"/>
            <a:chOff x="3998767" y="2373018"/>
            <a:chExt cx="445126" cy="311863"/>
          </a:xfrm>
          <a:solidFill>
            <a:schemeClr val="accent1"/>
          </a:solidFill>
        </p:grpSpPr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C2F26170-7E4C-7904-E76D-A350AB354CBE}"/>
                </a:ext>
              </a:extLst>
            </p:cNvPr>
            <p:cNvSpPr/>
            <p:nvPr/>
          </p:nvSpPr>
          <p:spPr>
            <a:xfrm>
              <a:off x="4265292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646C4356-C9CC-AC64-44B4-915B0B076BA5}"/>
                </a:ext>
              </a:extLst>
            </p:cNvPr>
            <p:cNvSpPr/>
            <p:nvPr/>
          </p:nvSpPr>
          <p:spPr>
            <a:xfrm>
              <a:off x="4309737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2307253F-9059-C03B-2124-53D50915CD85}"/>
                </a:ext>
              </a:extLst>
            </p:cNvPr>
            <p:cNvSpPr/>
            <p:nvPr/>
          </p:nvSpPr>
          <p:spPr>
            <a:xfrm>
              <a:off x="4354146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2B027BB3-98BC-7114-E588-63AB115BB120}"/>
                </a:ext>
              </a:extLst>
            </p:cNvPr>
            <p:cNvSpPr/>
            <p:nvPr/>
          </p:nvSpPr>
          <p:spPr>
            <a:xfrm>
              <a:off x="4398555" y="2506280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D759A32D-1506-23F1-66B8-49082D408E24}"/>
                </a:ext>
              </a:extLst>
            </p:cNvPr>
            <p:cNvSpPr/>
            <p:nvPr/>
          </p:nvSpPr>
          <p:spPr>
            <a:xfrm>
              <a:off x="4354146" y="2550689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4A44C194-3533-E89C-69D6-A80515B6B51B}"/>
                </a:ext>
              </a:extLst>
            </p:cNvPr>
            <p:cNvSpPr/>
            <p:nvPr/>
          </p:nvSpPr>
          <p:spPr>
            <a:xfrm>
              <a:off x="4309737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BE2759EB-8C03-516F-5273-6AABB6C98548}"/>
                </a:ext>
              </a:extLst>
            </p:cNvPr>
            <p:cNvSpPr/>
            <p:nvPr/>
          </p:nvSpPr>
          <p:spPr>
            <a:xfrm>
              <a:off x="4265292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2BEE3866-D713-9132-E0C4-D9D72CCA8FBB}"/>
                </a:ext>
              </a:extLst>
            </p:cNvPr>
            <p:cNvSpPr/>
            <p:nvPr/>
          </p:nvSpPr>
          <p:spPr>
            <a:xfrm>
              <a:off x="4176474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595E6250-BD6D-B94E-EC26-4F8C54AF28CF}"/>
                </a:ext>
              </a:extLst>
            </p:cNvPr>
            <p:cNvSpPr/>
            <p:nvPr/>
          </p:nvSpPr>
          <p:spPr>
            <a:xfrm>
              <a:off x="4220883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92B647E7-A713-3ACA-1511-250B0C370DA6}"/>
                </a:ext>
              </a:extLst>
            </p:cNvPr>
            <p:cNvSpPr/>
            <p:nvPr/>
          </p:nvSpPr>
          <p:spPr>
            <a:xfrm>
              <a:off x="4265292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033777A3-B36E-A1AD-9649-4EE18E9CB3CD}"/>
                </a:ext>
              </a:extLst>
            </p:cNvPr>
            <p:cNvSpPr/>
            <p:nvPr/>
          </p:nvSpPr>
          <p:spPr>
            <a:xfrm>
              <a:off x="4309737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2CE13041-E97E-D2D3-5023-F5D7D9118BBE}"/>
                </a:ext>
              </a:extLst>
            </p:cNvPr>
            <p:cNvSpPr/>
            <p:nvPr/>
          </p:nvSpPr>
          <p:spPr>
            <a:xfrm>
              <a:off x="4265292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E0CF324B-53F0-3933-3F6F-38F3A7B635BC}"/>
                </a:ext>
              </a:extLst>
            </p:cNvPr>
            <p:cNvSpPr/>
            <p:nvPr/>
          </p:nvSpPr>
          <p:spPr>
            <a:xfrm>
              <a:off x="4220883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BE002FD9-0BD2-F5AF-1EB0-BB710CF53A3C}"/>
                </a:ext>
              </a:extLst>
            </p:cNvPr>
            <p:cNvSpPr/>
            <p:nvPr/>
          </p:nvSpPr>
          <p:spPr>
            <a:xfrm>
              <a:off x="4176474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E907D3C0-4EA5-8EE5-D4DD-59E00E2FC76B}"/>
                </a:ext>
              </a:extLst>
            </p:cNvPr>
            <p:cNvSpPr/>
            <p:nvPr/>
          </p:nvSpPr>
          <p:spPr>
            <a:xfrm>
              <a:off x="4087620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F011C64A-8A49-39C7-6D87-DEF0C30FD350}"/>
                </a:ext>
              </a:extLst>
            </p:cNvPr>
            <p:cNvSpPr/>
            <p:nvPr/>
          </p:nvSpPr>
          <p:spPr>
            <a:xfrm>
              <a:off x="4132029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19B9B49C-AD6E-B1F6-60D4-A43ACAF74A6D}"/>
                </a:ext>
              </a:extLst>
            </p:cNvPr>
            <p:cNvSpPr/>
            <p:nvPr/>
          </p:nvSpPr>
          <p:spPr>
            <a:xfrm>
              <a:off x="4176474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39651F03-24FC-0068-B701-346E3667DA3F}"/>
                </a:ext>
              </a:extLst>
            </p:cNvPr>
            <p:cNvSpPr/>
            <p:nvPr/>
          </p:nvSpPr>
          <p:spPr>
            <a:xfrm>
              <a:off x="4220883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97AEE6BD-91DF-73D2-65B4-4EB9186FA862}"/>
                </a:ext>
              </a:extLst>
            </p:cNvPr>
            <p:cNvSpPr/>
            <p:nvPr/>
          </p:nvSpPr>
          <p:spPr>
            <a:xfrm>
              <a:off x="4176474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4D9037FF-BEA7-8FCA-1BD4-6CD2D79DED52}"/>
                </a:ext>
              </a:extLst>
            </p:cNvPr>
            <p:cNvSpPr/>
            <p:nvPr/>
          </p:nvSpPr>
          <p:spPr>
            <a:xfrm>
              <a:off x="4132029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9288DD70-3DAF-2396-28DE-A6A0B8511DAB}"/>
                </a:ext>
              </a:extLst>
            </p:cNvPr>
            <p:cNvSpPr/>
            <p:nvPr/>
          </p:nvSpPr>
          <p:spPr>
            <a:xfrm>
              <a:off x="4087620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95E71F41-94DD-51E8-2023-6622CF7A9B6A}"/>
                </a:ext>
              </a:extLst>
            </p:cNvPr>
            <p:cNvSpPr/>
            <p:nvPr/>
          </p:nvSpPr>
          <p:spPr>
            <a:xfrm>
              <a:off x="3998767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079D0D63-0C34-2C12-1DE4-10D8C293F5C3}"/>
                </a:ext>
              </a:extLst>
            </p:cNvPr>
            <p:cNvSpPr/>
            <p:nvPr/>
          </p:nvSpPr>
          <p:spPr>
            <a:xfrm>
              <a:off x="4043211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EB11E0B0-EE36-9031-323C-F20A14482216}"/>
                </a:ext>
              </a:extLst>
            </p:cNvPr>
            <p:cNvSpPr/>
            <p:nvPr/>
          </p:nvSpPr>
          <p:spPr>
            <a:xfrm>
              <a:off x="4087620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DE4DCD08-B96D-7300-8E2C-8A6969250E63}"/>
                </a:ext>
              </a:extLst>
            </p:cNvPr>
            <p:cNvSpPr/>
            <p:nvPr/>
          </p:nvSpPr>
          <p:spPr>
            <a:xfrm>
              <a:off x="4132029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DFFCC420-D20E-CA6A-4744-2922DA8795D6}"/>
                </a:ext>
              </a:extLst>
            </p:cNvPr>
            <p:cNvSpPr/>
            <p:nvPr/>
          </p:nvSpPr>
          <p:spPr>
            <a:xfrm>
              <a:off x="4087620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D1ABCD67-CCF3-76C1-9EF8-3CF5904B32C7}"/>
                </a:ext>
              </a:extLst>
            </p:cNvPr>
            <p:cNvSpPr/>
            <p:nvPr/>
          </p:nvSpPr>
          <p:spPr>
            <a:xfrm>
              <a:off x="4043212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6D909E78-505E-59A4-0D64-25DA8A67D99E}"/>
                </a:ext>
              </a:extLst>
            </p:cNvPr>
            <p:cNvSpPr/>
            <p:nvPr/>
          </p:nvSpPr>
          <p:spPr>
            <a:xfrm>
              <a:off x="3998767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C92FD6-BC28-BD90-AB6A-EBF1535BC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亮点经验</a:t>
            </a:r>
          </a:p>
        </p:txBody>
      </p:sp>
    </p:spTree>
    <p:extLst>
      <p:ext uri="{BB962C8B-B14F-4D97-AF65-F5344CB8AC3E}">
        <p14:creationId xmlns:p14="http://schemas.microsoft.com/office/powerpoint/2010/main" val="1829465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C7229F5-29B0-249E-D6D5-706D18E24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r="19184" b="7106"/>
          <a:stretch/>
        </p:blipFill>
        <p:spPr>
          <a:xfrm>
            <a:off x="7536160" y="1635646"/>
            <a:ext cx="3672408" cy="358670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684DCC5-B5F5-C906-86A4-79A61E947079}"/>
              </a:ext>
            </a:extLst>
          </p:cNvPr>
          <p:cNvSpPr txBox="1"/>
          <p:nvPr/>
        </p:nvSpPr>
        <p:spPr>
          <a:xfrm flipH="1">
            <a:off x="695325" y="2198987"/>
            <a:ext cx="5184651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0DE0D40-E5C8-6324-75B5-464B89F779AC}"/>
              </a:ext>
            </a:extLst>
          </p:cNvPr>
          <p:cNvSpPr txBox="1"/>
          <p:nvPr/>
        </p:nvSpPr>
        <p:spPr>
          <a:xfrm flipH="1">
            <a:off x="694885" y="1738831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项目经验分享</a:t>
            </a: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3E493CCC-577F-7197-5F78-6C5D73F0EDFF}"/>
              </a:ext>
            </a:extLst>
          </p:cNvPr>
          <p:cNvSpPr/>
          <p:nvPr/>
        </p:nvSpPr>
        <p:spPr>
          <a:xfrm>
            <a:off x="699135" y="2956917"/>
            <a:ext cx="6573155" cy="205536"/>
          </a:xfrm>
          <a:prstGeom prst="rightArrow">
            <a:avLst/>
          </a:prstGeom>
          <a:gradFill>
            <a:gsLst>
              <a:gs pos="800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AF0025DA-3733-FFCF-ED2F-997EB0D4F743}"/>
              </a:ext>
            </a:extLst>
          </p:cNvPr>
          <p:cNvSpPr/>
          <p:nvPr/>
        </p:nvSpPr>
        <p:spPr>
          <a:xfrm>
            <a:off x="1114108" y="2789685"/>
            <a:ext cx="540000" cy="540000"/>
          </a:xfrm>
          <a:prstGeom prst="roundRect">
            <a:avLst>
              <a:gd name="adj" fmla="val 14262"/>
            </a:avLst>
          </a:prstGeom>
          <a:solidFill>
            <a:schemeClr val="bg1"/>
          </a:solidFill>
          <a:ln w="31750" cap="flat" cmpd="sng" algn="ctr">
            <a:noFill/>
            <a:prstDash val="solid"/>
            <a:miter lim="800000"/>
          </a:ln>
          <a:effectLst>
            <a:outerShdw blurRad="165100" dist="127000" dir="2700000" algn="tl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3F79B3B-ACA5-38F2-D6A5-A3AE8129AACB}"/>
              </a:ext>
            </a:extLst>
          </p:cNvPr>
          <p:cNvSpPr txBox="1"/>
          <p:nvPr/>
        </p:nvSpPr>
        <p:spPr>
          <a:xfrm>
            <a:off x="1222874" y="2905797"/>
            <a:ext cx="32246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000" b="1">
                <a:solidFill>
                  <a:schemeClr val="accent1"/>
                </a:solidFill>
                <a:latin typeface="+mj-ea"/>
                <a:ea typeface="+mj-ea"/>
              </a:rPr>
              <a:t>01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A48ED4E-3F47-5330-F5F5-68BD0DC03244}"/>
              </a:ext>
            </a:extLst>
          </p:cNvPr>
          <p:cNvSpPr txBox="1"/>
          <p:nvPr/>
        </p:nvSpPr>
        <p:spPr>
          <a:xfrm>
            <a:off x="767408" y="3827063"/>
            <a:ext cx="128240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案例分享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FABAB6C-730C-D202-7558-194E1F2CD631}"/>
              </a:ext>
            </a:extLst>
          </p:cNvPr>
          <p:cNvSpPr txBox="1"/>
          <p:nvPr/>
        </p:nvSpPr>
        <p:spPr>
          <a:xfrm>
            <a:off x="767408" y="4174230"/>
            <a:ext cx="1777177" cy="9449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53C2C3C4-BEFE-40FD-F95B-6C93DEC6E0D6}"/>
              </a:ext>
            </a:extLst>
          </p:cNvPr>
          <p:cNvSpPr/>
          <p:nvPr/>
        </p:nvSpPr>
        <p:spPr>
          <a:xfrm>
            <a:off x="3362508" y="2789685"/>
            <a:ext cx="540000" cy="540000"/>
          </a:xfrm>
          <a:prstGeom prst="roundRect">
            <a:avLst>
              <a:gd name="adj" fmla="val 14262"/>
            </a:avLst>
          </a:prstGeom>
          <a:solidFill>
            <a:schemeClr val="bg1"/>
          </a:solidFill>
          <a:ln w="31750" cap="flat" cmpd="sng" algn="ctr">
            <a:noFill/>
            <a:prstDash val="solid"/>
            <a:miter lim="800000"/>
          </a:ln>
          <a:effectLst>
            <a:outerShdw blurRad="165100" dist="127000" dir="2700000" algn="tl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45D1D5E-090E-F80E-DBA8-E8092B1B9AEA}"/>
              </a:ext>
            </a:extLst>
          </p:cNvPr>
          <p:cNvSpPr txBox="1"/>
          <p:nvPr/>
        </p:nvSpPr>
        <p:spPr>
          <a:xfrm>
            <a:off x="3471274" y="2905797"/>
            <a:ext cx="43123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000" b="1">
                <a:solidFill>
                  <a:schemeClr val="accent1"/>
                </a:solidFill>
                <a:latin typeface="+mj-ea"/>
                <a:ea typeface="+mj-ea"/>
              </a:rPr>
              <a:t>02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FB523B7-AF46-1CA1-F23B-D13414C8ED4B}"/>
              </a:ext>
            </a:extLst>
          </p:cNvPr>
          <p:cNvSpPr txBox="1"/>
          <p:nvPr/>
        </p:nvSpPr>
        <p:spPr>
          <a:xfrm>
            <a:off x="3015808" y="3827063"/>
            <a:ext cx="128240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项目管理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79020A8-4E35-A219-A6E1-4D4F813CA0E5}"/>
              </a:ext>
            </a:extLst>
          </p:cNvPr>
          <p:cNvSpPr txBox="1"/>
          <p:nvPr/>
        </p:nvSpPr>
        <p:spPr>
          <a:xfrm>
            <a:off x="3015808" y="4174230"/>
            <a:ext cx="1777177" cy="9449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4656D135-CEBE-A9E5-3E23-53F38838DA03}"/>
              </a:ext>
            </a:extLst>
          </p:cNvPr>
          <p:cNvSpPr/>
          <p:nvPr/>
        </p:nvSpPr>
        <p:spPr>
          <a:xfrm>
            <a:off x="5610908" y="2789685"/>
            <a:ext cx="540000" cy="540000"/>
          </a:xfrm>
          <a:prstGeom prst="roundRect">
            <a:avLst>
              <a:gd name="adj" fmla="val 14262"/>
            </a:avLst>
          </a:prstGeom>
          <a:solidFill>
            <a:schemeClr val="bg1"/>
          </a:solidFill>
          <a:ln w="31750" cap="flat" cmpd="sng" algn="ctr">
            <a:noFill/>
            <a:prstDash val="solid"/>
            <a:miter lim="800000"/>
          </a:ln>
          <a:effectLst>
            <a:outerShdw blurRad="165100" dist="127000" dir="2700000" algn="tl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06DFCF5-1C81-355C-B173-75B94C6D860F}"/>
              </a:ext>
            </a:extLst>
          </p:cNvPr>
          <p:cNvSpPr txBox="1"/>
          <p:nvPr/>
        </p:nvSpPr>
        <p:spPr>
          <a:xfrm>
            <a:off x="5719674" y="2905797"/>
            <a:ext cx="43123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  <a:t>03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4253B1D-F00D-0E77-570C-F17F45669C39}"/>
              </a:ext>
            </a:extLst>
          </p:cNvPr>
          <p:cNvSpPr txBox="1"/>
          <p:nvPr/>
        </p:nvSpPr>
        <p:spPr>
          <a:xfrm>
            <a:off x="5264208" y="3827063"/>
            <a:ext cx="128240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提问讨论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2E4457C-BF27-F41B-4B6E-F89740C68C16}"/>
              </a:ext>
            </a:extLst>
          </p:cNvPr>
          <p:cNvSpPr txBox="1"/>
          <p:nvPr/>
        </p:nvSpPr>
        <p:spPr>
          <a:xfrm>
            <a:off x="5264208" y="4174230"/>
            <a:ext cx="1777177" cy="9449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2F382E-D22C-1685-1B09-5503CF627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亮点经验</a:t>
            </a:r>
          </a:p>
        </p:txBody>
      </p:sp>
    </p:spTree>
    <p:extLst>
      <p:ext uri="{BB962C8B-B14F-4D97-AF65-F5344CB8AC3E}">
        <p14:creationId xmlns:p14="http://schemas.microsoft.com/office/powerpoint/2010/main" val="2981598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4A98931F-028A-8E26-7151-E825B49C2295}"/>
              </a:ext>
            </a:extLst>
          </p:cNvPr>
          <p:cNvSpPr/>
          <p:nvPr/>
        </p:nvSpPr>
        <p:spPr>
          <a:xfrm>
            <a:off x="1151509" y="1644929"/>
            <a:ext cx="2744881" cy="2016224"/>
          </a:xfrm>
          <a:prstGeom prst="rect">
            <a:avLst/>
          </a:prstGeom>
          <a:solidFill>
            <a:schemeClr val="accent1"/>
          </a:solidFill>
          <a:ln w="31750" cap="flat" cmpd="sng" algn="ctr">
            <a:noFill/>
            <a:prstDash val="solid"/>
            <a:miter lim="800000"/>
          </a:ln>
          <a:effectLst>
            <a:outerShdw blurRad="165100" dist="127000" dir="2700000" sx="1000" sy="1000" algn="tl" rotWithShape="0">
              <a:schemeClr val="tx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D35B85-74E3-9C55-1A78-CDA0A266975D}"/>
              </a:ext>
            </a:extLst>
          </p:cNvPr>
          <p:cNvSpPr/>
          <p:nvPr/>
        </p:nvSpPr>
        <p:spPr>
          <a:xfrm>
            <a:off x="1051986" y="1535108"/>
            <a:ext cx="2744881" cy="2016224"/>
          </a:xfrm>
          <a:prstGeom prst="rect">
            <a:avLst/>
          </a:prstGeom>
          <a:solidFill>
            <a:schemeClr val="bg1"/>
          </a:solidFill>
          <a:ln w="3175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165100" dist="127000" dir="2700000" algn="tl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51D4797-B093-A874-E57A-65A6D8C07115}"/>
              </a:ext>
            </a:extLst>
          </p:cNvPr>
          <p:cNvSpPr txBox="1"/>
          <p:nvPr/>
        </p:nvSpPr>
        <p:spPr>
          <a:xfrm>
            <a:off x="1808873" y="1835527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用户体验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301480-33C9-46A3-B0C3-3538987DDC07}"/>
              </a:ext>
            </a:extLst>
          </p:cNvPr>
          <p:cNvSpPr txBox="1"/>
          <p:nvPr/>
        </p:nvSpPr>
        <p:spPr>
          <a:xfrm>
            <a:off x="1568923" y="2305974"/>
            <a:ext cx="1711007" cy="9449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0" dirty="0"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BC2516E1-10CF-4835-A8AA-83322EC867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" t="63949" r="343" b="11132"/>
          <a:stretch/>
        </p:blipFill>
        <p:spPr>
          <a:xfrm>
            <a:off x="28110" y="4077072"/>
            <a:ext cx="12135780" cy="2016224"/>
          </a:xfrm>
          <a:prstGeom prst="rect">
            <a:avLst/>
          </a:prstGeom>
        </p:spPr>
      </p:pic>
      <p:sp>
        <p:nvSpPr>
          <p:cNvPr id="49" name="Rectangle 6">
            <a:extLst>
              <a:ext uri="{FF2B5EF4-FFF2-40B4-BE49-F238E27FC236}">
                <a16:creationId xmlns:a16="http://schemas.microsoft.com/office/drawing/2014/main" id="{4D89CC0C-5CD2-0929-DFCB-17FAC1D50F30}"/>
              </a:ext>
            </a:extLst>
          </p:cNvPr>
          <p:cNvSpPr/>
          <p:nvPr/>
        </p:nvSpPr>
        <p:spPr>
          <a:xfrm>
            <a:off x="4823082" y="1644929"/>
            <a:ext cx="2744881" cy="2016224"/>
          </a:xfrm>
          <a:prstGeom prst="rect">
            <a:avLst/>
          </a:prstGeom>
          <a:solidFill>
            <a:schemeClr val="accent1"/>
          </a:solidFill>
          <a:ln w="31750" cap="flat" cmpd="sng" algn="ctr">
            <a:noFill/>
            <a:prstDash val="solid"/>
            <a:miter lim="800000"/>
          </a:ln>
          <a:effectLst>
            <a:outerShdw blurRad="165100" dist="127000" dir="2700000" sx="1000" sy="1000" algn="tl" rotWithShape="0">
              <a:schemeClr val="tx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0" name="Rectangle 6">
            <a:extLst>
              <a:ext uri="{FF2B5EF4-FFF2-40B4-BE49-F238E27FC236}">
                <a16:creationId xmlns:a16="http://schemas.microsoft.com/office/drawing/2014/main" id="{108D63D6-1EF4-8857-218E-5321EB1B1619}"/>
              </a:ext>
            </a:extLst>
          </p:cNvPr>
          <p:cNvSpPr/>
          <p:nvPr/>
        </p:nvSpPr>
        <p:spPr>
          <a:xfrm>
            <a:off x="4723559" y="1535108"/>
            <a:ext cx="2744881" cy="2016224"/>
          </a:xfrm>
          <a:prstGeom prst="rect">
            <a:avLst/>
          </a:prstGeom>
          <a:solidFill>
            <a:schemeClr val="bg1"/>
          </a:solidFill>
          <a:ln w="3175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165100" dist="127000" dir="2700000" algn="tl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056050A-4336-D700-6984-B980DC70FDB4}"/>
              </a:ext>
            </a:extLst>
          </p:cNvPr>
          <p:cNvSpPr txBox="1"/>
          <p:nvPr/>
        </p:nvSpPr>
        <p:spPr>
          <a:xfrm>
            <a:off x="5480446" y="1835527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创新模式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B5200F5E-B37F-92F8-BA0B-EC33D436C363}"/>
              </a:ext>
            </a:extLst>
          </p:cNvPr>
          <p:cNvSpPr txBox="1"/>
          <p:nvPr/>
        </p:nvSpPr>
        <p:spPr>
          <a:xfrm>
            <a:off x="5240496" y="2305974"/>
            <a:ext cx="1711007" cy="9449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0" dirty="0"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1D90246B-DE77-CA94-4F7A-51D8A736765E}"/>
              </a:ext>
            </a:extLst>
          </p:cNvPr>
          <p:cNvSpPr/>
          <p:nvPr/>
        </p:nvSpPr>
        <p:spPr>
          <a:xfrm>
            <a:off x="8395133" y="1644929"/>
            <a:ext cx="2744881" cy="2016224"/>
          </a:xfrm>
          <a:prstGeom prst="rect">
            <a:avLst/>
          </a:prstGeom>
          <a:solidFill>
            <a:schemeClr val="accent1"/>
          </a:solidFill>
          <a:ln w="31750" cap="flat" cmpd="sng" algn="ctr">
            <a:noFill/>
            <a:prstDash val="solid"/>
            <a:miter lim="800000"/>
          </a:ln>
          <a:effectLst>
            <a:outerShdw blurRad="165100" dist="127000" dir="2700000" sx="1000" sy="1000" algn="tl" rotWithShape="0">
              <a:schemeClr val="tx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14C81D35-89DC-BC64-1A77-77F2114AD71D}"/>
              </a:ext>
            </a:extLst>
          </p:cNvPr>
          <p:cNvSpPr/>
          <p:nvPr/>
        </p:nvSpPr>
        <p:spPr>
          <a:xfrm>
            <a:off x="8295610" y="1535108"/>
            <a:ext cx="2744881" cy="2016224"/>
          </a:xfrm>
          <a:prstGeom prst="rect">
            <a:avLst/>
          </a:prstGeom>
          <a:solidFill>
            <a:schemeClr val="bg1"/>
          </a:solidFill>
          <a:ln w="3175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165100" dist="127000" dir="2700000" algn="tl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4A3376F-86D8-A01A-9441-2CF5C790712C}"/>
              </a:ext>
            </a:extLst>
          </p:cNvPr>
          <p:cNvSpPr txBox="1"/>
          <p:nvPr/>
        </p:nvSpPr>
        <p:spPr>
          <a:xfrm>
            <a:off x="9052497" y="1835527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系统能力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BA52BE1-0BD4-70F8-6FCB-E4A07585E8F0}"/>
              </a:ext>
            </a:extLst>
          </p:cNvPr>
          <p:cNvSpPr txBox="1"/>
          <p:nvPr/>
        </p:nvSpPr>
        <p:spPr>
          <a:xfrm>
            <a:off x="8812547" y="2305974"/>
            <a:ext cx="1711007" cy="9449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0" dirty="0"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59" name="文本占位符 58">
            <a:extLst>
              <a:ext uri="{FF2B5EF4-FFF2-40B4-BE49-F238E27FC236}">
                <a16:creationId xmlns:a16="http://schemas.microsoft.com/office/drawing/2014/main" id="{32E61BCB-E938-B8F4-888E-98F9B01F8C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亮点经验</a:t>
            </a:r>
          </a:p>
        </p:txBody>
      </p:sp>
    </p:spTree>
    <p:extLst>
      <p:ext uri="{BB962C8B-B14F-4D97-AF65-F5344CB8AC3E}">
        <p14:creationId xmlns:p14="http://schemas.microsoft.com/office/powerpoint/2010/main" val="3837859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68E9218-5AC5-F4FE-1281-CBC60AEEAD18}"/>
              </a:ext>
            </a:extLst>
          </p:cNvPr>
          <p:cNvSpPr txBox="1"/>
          <p:nvPr/>
        </p:nvSpPr>
        <p:spPr>
          <a:xfrm>
            <a:off x="2006582" y="4587356"/>
            <a:ext cx="550151" cy="30777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j-ea"/>
                <a:ea typeface="+mj-ea"/>
                <a:cs typeface="+mn-cs"/>
              </a:rPr>
              <a:t>01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+mj-ea"/>
              <a:ea typeface="+mj-ea"/>
              <a:cs typeface="+mn-cs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11BA376-8358-3F65-36AE-4B6547DC0435}"/>
              </a:ext>
            </a:extLst>
          </p:cNvPr>
          <p:cNvCxnSpPr>
            <a:cxnSpLocks/>
          </p:cNvCxnSpPr>
          <p:nvPr/>
        </p:nvCxnSpPr>
        <p:spPr>
          <a:xfrm>
            <a:off x="1035050" y="2019300"/>
            <a:ext cx="101219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F133FD8F-7496-1A42-005F-26BA927597B6}"/>
              </a:ext>
            </a:extLst>
          </p:cNvPr>
          <p:cNvSpPr/>
          <p:nvPr/>
        </p:nvSpPr>
        <p:spPr>
          <a:xfrm rot="5400000">
            <a:off x="727527" y="2972253"/>
            <a:ext cx="3111500" cy="1765300"/>
          </a:xfrm>
          <a:custGeom>
            <a:avLst/>
            <a:gdLst>
              <a:gd name="connsiteX0" fmla="*/ 2169904 w 3111500"/>
              <a:gd name="connsiteY0" fmla="*/ 887506 h 1765300"/>
              <a:gd name="connsiteX1" fmla="*/ 2444979 w 3111500"/>
              <a:gd name="connsiteY1" fmla="*/ 1162581 h 1765300"/>
              <a:gd name="connsiteX2" fmla="*/ 2720054 w 3111500"/>
              <a:gd name="connsiteY2" fmla="*/ 887506 h 1765300"/>
              <a:gd name="connsiteX3" fmla="*/ 2444979 w 3111500"/>
              <a:gd name="connsiteY3" fmla="*/ 612431 h 1765300"/>
              <a:gd name="connsiteX4" fmla="*/ 2169904 w 3111500"/>
              <a:gd name="connsiteY4" fmla="*/ 887506 h 1765300"/>
              <a:gd name="connsiteX5" fmla="*/ 0 w 3111500"/>
              <a:gd name="connsiteY5" fmla="*/ 1765300 h 1765300"/>
              <a:gd name="connsiteX6" fmla="*/ 0 w 3111500"/>
              <a:gd name="connsiteY6" fmla="*/ 0 h 1765300"/>
              <a:gd name="connsiteX7" fmla="*/ 2419344 w 3111500"/>
              <a:gd name="connsiteY7" fmla="*/ 0 h 1765300"/>
              <a:gd name="connsiteX8" fmla="*/ 3111500 w 3111500"/>
              <a:gd name="connsiteY8" fmla="*/ 882650 h 1765300"/>
              <a:gd name="connsiteX9" fmla="*/ 2419344 w 3111500"/>
              <a:gd name="connsiteY9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1500" h="1765300">
                <a:moveTo>
                  <a:pt x="2169904" y="887506"/>
                </a:moveTo>
                <a:cubicBezTo>
                  <a:pt x="2169904" y="1039426"/>
                  <a:pt x="2293059" y="1162581"/>
                  <a:pt x="2444979" y="1162581"/>
                </a:cubicBezTo>
                <a:cubicBezTo>
                  <a:pt x="2596899" y="1162581"/>
                  <a:pt x="2720054" y="1039426"/>
                  <a:pt x="2720054" y="887506"/>
                </a:cubicBezTo>
                <a:cubicBezTo>
                  <a:pt x="2720054" y="735586"/>
                  <a:pt x="2596899" y="612431"/>
                  <a:pt x="2444979" y="612431"/>
                </a:cubicBezTo>
                <a:cubicBezTo>
                  <a:pt x="2293059" y="612431"/>
                  <a:pt x="2169904" y="735586"/>
                  <a:pt x="2169904" y="887506"/>
                </a:cubicBezTo>
                <a:close/>
                <a:moveTo>
                  <a:pt x="0" y="1765300"/>
                </a:moveTo>
                <a:lnTo>
                  <a:pt x="0" y="0"/>
                </a:lnTo>
                <a:lnTo>
                  <a:pt x="2419344" y="0"/>
                </a:lnTo>
                <a:lnTo>
                  <a:pt x="3111500" y="882650"/>
                </a:lnTo>
                <a:lnTo>
                  <a:pt x="2419344" y="176530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3D4D3A0-269E-AAEB-8F4C-1E9A3B49631D}"/>
              </a:ext>
            </a:extLst>
          </p:cNvPr>
          <p:cNvSpPr txBox="1"/>
          <p:nvPr/>
        </p:nvSpPr>
        <p:spPr>
          <a:xfrm>
            <a:off x="1549743" y="2578598"/>
            <a:ext cx="146706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创新优势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66BAD19-0393-807E-4A91-690BCE2D90D2}"/>
              </a:ext>
            </a:extLst>
          </p:cNvPr>
          <p:cNvSpPr txBox="1"/>
          <p:nvPr/>
        </p:nvSpPr>
        <p:spPr>
          <a:xfrm>
            <a:off x="1400627" y="3231410"/>
            <a:ext cx="1768537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这里输入你的正文，阐述与关键词标题相关的具体内容，若字数太多酌情先删减文案，再缩小字号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FF230BC9-FA45-A0E2-0812-E7E6B6FA5900}"/>
              </a:ext>
            </a:extLst>
          </p:cNvPr>
          <p:cNvCxnSpPr/>
          <p:nvPr/>
        </p:nvCxnSpPr>
        <p:spPr>
          <a:xfrm>
            <a:off x="2281657" y="2019300"/>
            <a:ext cx="1620" cy="279853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DD4201EA-7218-79A7-BDFC-1F6B95C3167B}"/>
              </a:ext>
            </a:extLst>
          </p:cNvPr>
          <p:cNvCxnSpPr/>
          <p:nvPr/>
        </p:nvCxnSpPr>
        <p:spPr>
          <a:xfrm>
            <a:off x="4827381" y="2019300"/>
            <a:ext cx="1620" cy="279853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9ED0C05F-F9C1-3A17-B1DE-A82E32D8F0FB}"/>
              </a:ext>
            </a:extLst>
          </p:cNvPr>
          <p:cNvCxnSpPr/>
          <p:nvPr/>
        </p:nvCxnSpPr>
        <p:spPr>
          <a:xfrm>
            <a:off x="7361381" y="2019300"/>
            <a:ext cx="1620" cy="279853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653244A-1AAA-9303-D387-7AE8727573D5}"/>
              </a:ext>
            </a:extLst>
          </p:cNvPr>
          <p:cNvCxnSpPr/>
          <p:nvPr/>
        </p:nvCxnSpPr>
        <p:spPr>
          <a:xfrm>
            <a:off x="9910343" y="2019300"/>
            <a:ext cx="1620" cy="279853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CD056239-8371-D0BB-3875-4788BA16CB9A}"/>
              </a:ext>
            </a:extLst>
          </p:cNvPr>
          <p:cNvCxnSpPr>
            <a:cxnSpLocks/>
          </p:cNvCxnSpPr>
          <p:nvPr/>
        </p:nvCxnSpPr>
        <p:spPr>
          <a:xfrm>
            <a:off x="2114992" y="3060891"/>
            <a:ext cx="288032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C8C33047-BEDA-1FA0-AC7D-FAD14D735F48}"/>
              </a:ext>
            </a:extLst>
          </p:cNvPr>
          <p:cNvSpPr txBox="1"/>
          <p:nvPr/>
        </p:nvSpPr>
        <p:spPr>
          <a:xfrm>
            <a:off x="4538963" y="4587356"/>
            <a:ext cx="550151" cy="30777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j-ea"/>
                <a:ea typeface="+mj-ea"/>
                <a:cs typeface="+mn-cs"/>
              </a:rPr>
              <a:t>02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991945B8-B4A7-1D85-4F54-8621A19606E1}"/>
              </a:ext>
            </a:extLst>
          </p:cNvPr>
          <p:cNvSpPr/>
          <p:nvPr/>
        </p:nvSpPr>
        <p:spPr>
          <a:xfrm rot="5400000">
            <a:off x="3259908" y="2972253"/>
            <a:ext cx="3111500" cy="1765300"/>
          </a:xfrm>
          <a:custGeom>
            <a:avLst/>
            <a:gdLst>
              <a:gd name="connsiteX0" fmla="*/ 2169904 w 3111500"/>
              <a:gd name="connsiteY0" fmla="*/ 887506 h 1765300"/>
              <a:gd name="connsiteX1" fmla="*/ 2444979 w 3111500"/>
              <a:gd name="connsiteY1" fmla="*/ 1162581 h 1765300"/>
              <a:gd name="connsiteX2" fmla="*/ 2720054 w 3111500"/>
              <a:gd name="connsiteY2" fmla="*/ 887506 h 1765300"/>
              <a:gd name="connsiteX3" fmla="*/ 2444979 w 3111500"/>
              <a:gd name="connsiteY3" fmla="*/ 612431 h 1765300"/>
              <a:gd name="connsiteX4" fmla="*/ 2169904 w 3111500"/>
              <a:gd name="connsiteY4" fmla="*/ 887506 h 1765300"/>
              <a:gd name="connsiteX5" fmla="*/ 0 w 3111500"/>
              <a:gd name="connsiteY5" fmla="*/ 1765300 h 1765300"/>
              <a:gd name="connsiteX6" fmla="*/ 0 w 3111500"/>
              <a:gd name="connsiteY6" fmla="*/ 0 h 1765300"/>
              <a:gd name="connsiteX7" fmla="*/ 2419344 w 3111500"/>
              <a:gd name="connsiteY7" fmla="*/ 0 h 1765300"/>
              <a:gd name="connsiteX8" fmla="*/ 3111500 w 3111500"/>
              <a:gd name="connsiteY8" fmla="*/ 882650 h 1765300"/>
              <a:gd name="connsiteX9" fmla="*/ 2419344 w 3111500"/>
              <a:gd name="connsiteY9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1500" h="1765300">
                <a:moveTo>
                  <a:pt x="2169904" y="887506"/>
                </a:moveTo>
                <a:cubicBezTo>
                  <a:pt x="2169904" y="1039426"/>
                  <a:pt x="2293059" y="1162581"/>
                  <a:pt x="2444979" y="1162581"/>
                </a:cubicBezTo>
                <a:cubicBezTo>
                  <a:pt x="2596899" y="1162581"/>
                  <a:pt x="2720054" y="1039426"/>
                  <a:pt x="2720054" y="887506"/>
                </a:cubicBezTo>
                <a:cubicBezTo>
                  <a:pt x="2720054" y="735586"/>
                  <a:pt x="2596899" y="612431"/>
                  <a:pt x="2444979" y="612431"/>
                </a:cubicBezTo>
                <a:cubicBezTo>
                  <a:pt x="2293059" y="612431"/>
                  <a:pt x="2169904" y="735586"/>
                  <a:pt x="2169904" y="887506"/>
                </a:cubicBezTo>
                <a:close/>
                <a:moveTo>
                  <a:pt x="0" y="1765300"/>
                </a:moveTo>
                <a:lnTo>
                  <a:pt x="0" y="0"/>
                </a:lnTo>
                <a:lnTo>
                  <a:pt x="2419344" y="0"/>
                </a:lnTo>
                <a:lnTo>
                  <a:pt x="3111500" y="882650"/>
                </a:lnTo>
                <a:lnTo>
                  <a:pt x="2419344" y="176530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B75A81E-9CC6-7FC0-086D-5005B3CADADC}"/>
              </a:ext>
            </a:extLst>
          </p:cNvPr>
          <p:cNvSpPr txBox="1"/>
          <p:nvPr/>
        </p:nvSpPr>
        <p:spPr>
          <a:xfrm>
            <a:off x="4082124" y="2578598"/>
            <a:ext cx="146706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关系优势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0DEC8E6-99C4-6223-ABF0-4044970EEBD2}"/>
              </a:ext>
            </a:extLst>
          </p:cNvPr>
          <p:cNvSpPr txBox="1"/>
          <p:nvPr/>
        </p:nvSpPr>
        <p:spPr>
          <a:xfrm>
            <a:off x="3933008" y="3231410"/>
            <a:ext cx="1768537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这里输入你的正文，阐述与关键词标题相关的具体内容，若字数太多酌情先删减文案，再缩小字号</a:t>
            </a: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DB90541E-0B31-97E4-A229-315516FF2BB2}"/>
              </a:ext>
            </a:extLst>
          </p:cNvPr>
          <p:cNvCxnSpPr>
            <a:cxnSpLocks/>
          </p:cNvCxnSpPr>
          <p:nvPr/>
        </p:nvCxnSpPr>
        <p:spPr>
          <a:xfrm>
            <a:off x="4644459" y="3068960"/>
            <a:ext cx="288032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BF6490CD-56CA-0AA3-CE65-2FFF8229550C}"/>
              </a:ext>
            </a:extLst>
          </p:cNvPr>
          <p:cNvSpPr txBox="1"/>
          <p:nvPr/>
        </p:nvSpPr>
        <p:spPr>
          <a:xfrm>
            <a:off x="7071344" y="4587356"/>
            <a:ext cx="550151" cy="30777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j-ea"/>
                <a:ea typeface="+mj-ea"/>
                <a:cs typeface="+mn-cs"/>
              </a:rPr>
              <a:t>03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3B6F1F2C-8F15-6AC9-CE65-4A7FCEAD80AD}"/>
              </a:ext>
            </a:extLst>
          </p:cNvPr>
          <p:cNvSpPr/>
          <p:nvPr/>
        </p:nvSpPr>
        <p:spPr>
          <a:xfrm rot="5400000">
            <a:off x="5792289" y="2972253"/>
            <a:ext cx="3111500" cy="1765300"/>
          </a:xfrm>
          <a:custGeom>
            <a:avLst/>
            <a:gdLst>
              <a:gd name="connsiteX0" fmla="*/ 2169904 w 3111500"/>
              <a:gd name="connsiteY0" fmla="*/ 887506 h 1765300"/>
              <a:gd name="connsiteX1" fmla="*/ 2444979 w 3111500"/>
              <a:gd name="connsiteY1" fmla="*/ 1162581 h 1765300"/>
              <a:gd name="connsiteX2" fmla="*/ 2720054 w 3111500"/>
              <a:gd name="connsiteY2" fmla="*/ 887506 h 1765300"/>
              <a:gd name="connsiteX3" fmla="*/ 2444979 w 3111500"/>
              <a:gd name="connsiteY3" fmla="*/ 612431 h 1765300"/>
              <a:gd name="connsiteX4" fmla="*/ 2169904 w 3111500"/>
              <a:gd name="connsiteY4" fmla="*/ 887506 h 1765300"/>
              <a:gd name="connsiteX5" fmla="*/ 0 w 3111500"/>
              <a:gd name="connsiteY5" fmla="*/ 1765300 h 1765300"/>
              <a:gd name="connsiteX6" fmla="*/ 0 w 3111500"/>
              <a:gd name="connsiteY6" fmla="*/ 0 h 1765300"/>
              <a:gd name="connsiteX7" fmla="*/ 2419344 w 3111500"/>
              <a:gd name="connsiteY7" fmla="*/ 0 h 1765300"/>
              <a:gd name="connsiteX8" fmla="*/ 3111500 w 3111500"/>
              <a:gd name="connsiteY8" fmla="*/ 882650 h 1765300"/>
              <a:gd name="connsiteX9" fmla="*/ 2419344 w 3111500"/>
              <a:gd name="connsiteY9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1500" h="1765300">
                <a:moveTo>
                  <a:pt x="2169904" y="887506"/>
                </a:moveTo>
                <a:cubicBezTo>
                  <a:pt x="2169904" y="1039426"/>
                  <a:pt x="2293059" y="1162581"/>
                  <a:pt x="2444979" y="1162581"/>
                </a:cubicBezTo>
                <a:cubicBezTo>
                  <a:pt x="2596899" y="1162581"/>
                  <a:pt x="2720054" y="1039426"/>
                  <a:pt x="2720054" y="887506"/>
                </a:cubicBezTo>
                <a:cubicBezTo>
                  <a:pt x="2720054" y="735586"/>
                  <a:pt x="2596899" y="612431"/>
                  <a:pt x="2444979" y="612431"/>
                </a:cubicBezTo>
                <a:cubicBezTo>
                  <a:pt x="2293059" y="612431"/>
                  <a:pt x="2169904" y="735586"/>
                  <a:pt x="2169904" y="887506"/>
                </a:cubicBezTo>
                <a:close/>
                <a:moveTo>
                  <a:pt x="0" y="1765300"/>
                </a:moveTo>
                <a:lnTo>
                  <a:pt x="0" y="0"/>
                </a:lnTo>
                <a:lnTo>
                  <a:pt x="2419344" y="0"/>
                </a:lnTo>
                <a:lnTo>
                  <a:pt x="3111500" y="882650"/>
                </a:lnTo>
                <a:lnTo>
                  <a:pt x="2419344" y="176530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87AECD7B-D6E7-EE63-DD46-F926483A4E70}"/>
              </a:ext>
            </a:extLst>
          </p:cNvPr>
          <p:cNvSpPr txBox="1"/>
          <p:nvPr/>
        </p:nvSpPr>
        <p:spPr>
          <a:xfrm>
            <a:off x="6614505" y="2578598"/>
            <a:ext cx="146706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人员优势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06A03E80-3709-230B-1925-0434E7182BAF}"/>
              </a:ext>
            </a:extLst>
          </p:cNvPr>
          <p:cNvSpPr txBox="1"/>
          <p:nvPr/>
        </p:nvSpPr>
        <p:spPr>
          <a:xfrm>
            <a:off x="6465389" y="3231410"/>
            <a:ext cx="1768537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这里输入你的正文，阐述与关键词标题相关的具体内容，若字数太多酌情先删减文案，再缩小字号</a:t>
            </a: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BE4CC317-CF57-97E3-7A06-8E10137F4466}"/>
              </a:ext>
            </a:extLst>
          </p:cNvPr>
          <p:cNvCxnSpPr>
            <a:cxnSpLocks/>
          </p:cNvCxnSpPr>
          <p:nvPr/>
        </p:nvCxnSpPr>
        <p:spPr>
          <a:xfrm>
            <a:off x="7176840" y="3068960"/>
            <a:ext cx="288032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>
            <a:extLst>
              <a:ext uri="{FF2B5EF4-FFF2-40B4-BE49-F238E27FC236}">
                <a16:creationId xmlns:a16="http://schemas.microsoft.com/office/drawing/2014/main" id="{FEBE8EB3-0387-790C-D948-EAE8730D97CE}"/>
              </a:ext>
            </a:extLst>
          </p:cNvPr>
          <p:cNvSpPr txBox="1"/>
          <p:nvPr/>
        </p:nvSpPr>
        <p:spPr>
          <a:xfrm>
            <a:off x="9603725" y="4587356"/>
            <a:ext cx="550151" cy="30777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j-ea"/>
                <a:ea typeface="+mj-ea"/>
                <a:cs typeface="+mn-cs"/>
              </a:rPr>
              <a:t>04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C380D731-4C5E-45D7-DEA0-50513F2983DA}"/>
              </a:ext>
            </a:extLst>
          </p:cNvPr>
          <p:cNvSpPr/>
          <p:nvPr/>
        </p:nvSpPr>
        <p:spPr>
          <a:xfrm rot="5400000">
            <a:off x="8324670" y="2972253"/>
            <a:ext cx="3111500" cy="1765300"/>
          </a:xfrm>
          <a:custGeom>
            <a:avLst/>
            <a:gdLst>
              <a:gd name="connsiteX0" fmla="*/ 2169904 w 3111500"/>
              <a:gd name="connsiteY0" fmla="*/ 887506 h 1765300"/>
              <a:gd name="connsiteX1" fmla="*/ 2444979 w 3111500"/>
              <a:gd name="connsiteY1" fmla="*/ 1162581 h 1765300"/>
              <a:gd name="connsiteX2" fmla="*/ 2720054 w 3111500"/>
              <a:gd name="connsiteY2" fmla="*/ 887506 h 1765300"/>
              <a:gd name="connsiteX3" fmla="*/ 2444979 w 3111500"/>
              <a:gd name="connsiteY3" fmla="*/ 612431 h 1765300"/>
              <a:gd name="connsiteX4" fmla="*/ 2169904 w 3111500"/>
              <a:gd name="connsiteY4" fmla="*/ 887506 h 1765300"/>
              <a:gd name="connsiteX5" fmla="*/ 0 w 3111500"/>
              <a:gd name="connsiteY5" fmla="*/ 1765300 h 1765300"/>
              <a:gd name="connsiteX6" fmla="*/ 0 w 3111500"/>
              <a:gd name="connsiteY6" fmla="*/ 0 h 1765300"/>
              <a:gd name="connsiteX7" fmla="*/ 2419344 w 3111500"/>
              <a:gd name="connsiteY7" fmla="*/ 0 h 1765300"/>
              <a:gd name="connsiteX8" fmla="*/ 3111500 w 3111500"/>
              <a:gd name="connsiteY8" fmla="*/ 882650 h 1765300"/>
              <a:gd name="connsiteX9" fmla="*/ 2419344 w 3111500"/>
              <a:gd name="connsiteY9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1500" h="1765300">
                <a:moveTo>
                  <a:pt x="2169904" y="887506"/>
                </a:moveTo>
                <a:cubicBezTo>
                  <a:pt x="2169904" y="1039426"/>
                  <a:pt x="2293059" y="1162581"/>
                  <a:pt x="2444979" y="1162581"/>
                </a:cubicBezTo>
                <a:cubicBezTo>
                  <a:pt x="2596899" y="1162581"/>
                  <a:pt x="2720054" y="1039426"/>
                  <a:pt x="2720054" y="887506"/>
                </a:cubicBezTo>
                <a:cubicBezTo>
                  <a:pt x="2720054" y="735586"/>
                  <a:pt x="2596899" y="612431"/>
                  <a:pt x="2444979" y="612431"/>
                </a:cubicBezTo>
                <a:cubicBezTo>
                  <a:pt x="2293059" y="612431"/>
                  <a:pt x="2169904" y="735586"/>
                  <a:pt x="2169904" y="887506"/>
                </a:cubicBezTo>
                <a:close/>
                <a:moveTo>
                  <a:pt x="0" y="1765300"/>
                </a:moveTo>
                <a:lnTo>
                  <a:pt x="0" y="0"/>
                </a:lnTo>
                <a:lnTo>
                  <a:pt x="2419344" y="0"/>
                </a:lnTo>
                <a:lnTo>
                  <a:pt x="3111500" y="882650"/>
                </a:lnTo>
                <a:lnTo>
                  <a:pt x="2419344" y="176530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C41E46D-ABCC-A834-9A00-EB7F7C90E994}"/>
              </a:ext>
            </a:extLst>
          </p:cNvPr>
          <p:cNvSpPr txBox="1"/>
          <p:nvPr/>
        </p:nvSpPr>
        <p:spPr>
          <a:xfrm>
            <a:off x="9146886" y="2578598"/>
            <a:ext cx="146706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执行优势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65480CA0-2075-FE62-6B38-717CFC23C064}"/>
              </a:ext>
            </a:extLst>
          </p:cNvPr>
          <p:cNvSpPr txBox="1"/>
          <p:nvPr/>
        </p:nvSpPr>
        <p:spPr>
          <a:xfrm>
            <a:off x="8997770" y="3231410"/>
            <a:ext cx="1768537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这里输入你的正文，阐述与关键词标题相关的具体内容，若字数太多酌情先删减文案，再缩小字号</a:t>
            </a: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2A1981FC-44BD-208E-037C-F0FA6246DDAD}"/>
              </a:ext>
            </a:extLst>
          </p:cNvPr>
          <p:cNvCxnSpPr>
            <a:cxnSpLocks/>
          </p:cNvCxnSpPr>
          <p:nvPr/>
        </p:nvCxnSpPr>
        <p:spPr>
          <a:xfrm>
            <a:off x="9709221" y="3068960"/>
            <a:ext cx="288032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占位符 65">
            <a:extLst>
              <a:ext uri="{FF2B5EF4-FFF2-40B4-BE49-F238E27FC236}">
                <a16:creationId xmlns:a16="http://schemas.microsoft.com/office/drawing/2014/main" id="{E46D9CBA-3EE2-B9EC-BE36-6ADFEE4516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亮点经验</a:t>
            </a:r>
          </a:p>
        </p:txBody>
      </p:sp>
    </p:spTree>
    <p:extLst>
      <p:ext uri="{BB962C8B-B14F-4D97-AF65-F5344CB8AC3E}">
        <p14:creationId xmlns:p14="http://schemas.microsoft.com/office/powerpoint/2010/main" val="3472871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09BB042-B647-65FE-8F57-0245B1ED7024}"/>
              </a:ext>
            </a:extLst>
          </p:cNvPr>
          <p:cNvSpPr/>
          <p:nvPr/>
        </p:nvSpPr>
        <p:spPr>
          <a:xfrm>
            <a:off x="6106430" y="0"/>
            <a:ext cx="3038474" cy="6858000"/>
          </a:xfrm>
          <a:prstGeom prst="rect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aphicFrame>
        <p:nvGraphicFramePr>
          <p:cNvPr id="24" name="表格 3">
            <a:extLst>
              <a:ext uri="{FF2B5EF4-FFF2-40B4-BE49-F238E27FC236}">
                <a16:creationId xmlns:a16="http://schemas.microsoft.com/office/drawing/2014/main" id="{D0E90EAF-8AFF-28FE-5253-4ED9F0A18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507627"/>
              </p:ext>
            </p:extLst>
          </p:nvPr>
        </p:nvGraphicFramePr>
        <p:xfrm>
          <a:off x="0" y="0"/>
          <a:ext cx="12192000" cy="6901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874740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1719296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41579914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57194893"/>
                    </a:ext>
                  </a:extLst>
                </a:gridCol>
              </a:tblGrid>
              <a:tr h="254755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439253"/>
                  </a:ext>
                </a:extLst>
              </a:tr>
              <a:tr h="2797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01</a:t>
                      </a:r>
                      <a:endParaRPr kumimoji="0" lang="zh-CN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工作业绩</a:t>
                      </a:r>
                    </a:p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WORK PERFORMANCE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02</a:t>
                      </a:r>
                      <a:endParaRPr kumimoji="0" lang="zh-CN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亮点经验</a:t>
                      </a:r>
                    </a:p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HIGHLIGHT EXPERIENCE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问题分析</a:t>
                      </a: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PROBLEM ANALYSIS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04</a:t>
                      </a:r>
                      <a:endParaRPr kumimoji="0" lang="zh-CN" alt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未来规划</a:t>
                      </a:r>
                      <a:endParaRPr kumimoji="0" lang="en-US" altLang="zh-C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FUTURE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PLANNING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684505"/>
                  </a:ext>
                </a:extLst>
              </a:tr>
              <a:tr h="151887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809146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1B69438F-252E-A16F-2F9D-EE431F2F824A}"/>
              </a:ext>
            </a:extLst>
          </p:cNvPr>
          <p:cNvGraphicFramePr>
            <a:graphicFrameLocks noGrp="1"/>
          </p:cNvGraphicFramePr>
          <p:nvPr/>
        </p:nvGraphicFramePr>
        <p:xfrm>
          <a:off x="13525500" y="1638300"/>
          <a:ext cx="208280" cy="314389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9396902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969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894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5B042C8E-62CB-C497-4E07-B04E72BE81C5}"/>
              </a:ext>
            </a:extLst>
          </p:cNvPr>
          <p:cNvGrpSpPr/>
          <p:nvPr/>
        </p:nvGrpSpPr>
        <p:grpSpPr>
          <a:xfrm>
            <a:off x="3120555" y="2113045"/>
            <a:ext cx="6026679" cy="2602010"/>
            <a:chOff x="3120555" y="2113045"/>
            <a:chExt cx="6026679" cy="2602010"/>
          </a:xfrm>
        </p:grpSpPr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C923235E-4943-C712-ACD8-BA1F850E9C2C}"/>
                </a:ext>
              </a:extLst>
            </p:cNvPr>
            <p:cNvSpPr/>
            <p:nvPr/>
          </p:nvSpPr>
          <p:spPr>
            <a:xfrm>
              <a:off x="6492191" y="2124568"/>
              <a:ext cx="2572109" cy="2572109"/>
            </a:xfrm>
            <a:prstGeom prst="ellipse">
              <a:avLst/>
            </a:prstGeom>
            <a:noFill/>
            <a:ln>
              <a:gradFill flip="none" rotWithShape="1">
                <a:gsLst>
                  <a:gs pos="65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F570EB6B-7446-2A21-7AF5-A52AA98CF765}"/>
                </a:ext>
              </a:extLst>
            </p:cNvPr>
            <p:cNvSpPr/>
            <p:nvPr/>
          </p:nvSpPr>
          <p:spPr>
            <a:xfrm flipH="1">
              <a:off x="3192677" y="2113045"/>
              <a:ext cx="2572109" cy="2572109"/>
            </a:xfrm>
            <a:prstGeom prst="ellipse">
              <a:avLst/>
            </a:prstGeom>
            <a:solidFill>
              <a:schemeClr val="bg1"/>
            </a:solidFill>
            <a:ln>
              <a:gradFill flip="none" rotWithShape="1">
                <a:gsLst>
                  <a:gs pos="65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5FD74BC7-4665-342A-F2E2-46B7AAAAF343}"/>
                </a:ext>
              </a:extLst>
            </p:cNvPr>
            <p:cNvSpPr/>
            <p:nvPr/>
          </p:nvSpPr>
          <p:spPr>
            <a:xfrm>
              <a:off x="3120555" y="3361564"/>
              <a:ext cx="154485" cy="1544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1521595F-F0DE-9B1A-BA56-B03DCBCAC56D}"/>
                </a:ext>
              </a:extLst>
            </p:cNvPr>
            <p:cNvSpPr/>
            <p:nvPr/>
          </p:nvSpPr>
          <p:spPr>
            <a:xfrm>
              <a:off x="3292587" y="2673114"/>
              <a:ext cx="154485" cy="1544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253A3C50-D8C1-F175-AB69-A9A92CE2BBF2}"/>
                </a:ext>
              </a:extLst>
            </p:cNvPr>
            <p:cNvSpPr/>
            <p:nvPr/>
          </p:nvSpPr>
          <p:spPr>
            <a:xfrm>
              <a:off x="3716359" y="2218263"/>
              <a:ext cx="154485" cy="1544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A2912E3E-C9D1-F24A-6B28-A09D810C2DAB}"/>
                </a:ext>
              </a:extLst>
            </p:cNvPr>
            <p:cNvSpPr/>
            <p:nvPr/>
          </p:nvSpPr>
          <p:spPr>
            <a:xfrm>
              <a:off x="3289063" y="3978299"/>
              <a:ext cx="154485" cy="1544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ECBE1E86-59D5-063E-DA63-B5EF92E33E2D}"/>
                </a:ext>
              </a:extLst>
            </p:cNvPr>
            <p:cNvSpPr/>
            <p:nvPr/>
          </p:nvSpPr>
          <p:spPr>
            <a:xfrm>
              <a:off x="3716359" y="4430474"/>
              <a:ext cx="154485" cy="1544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ECF4FDD9-9112-DDA5-4E87-56E6F5D2A7FB}"/>
                </a:ext>
              </a:extLst>
            </p:cNvPr>
            <p:cNvSpPr/>
            <p:nvPr/>
          </p:nvSpPr>
          <p:spPr>
            <a:xfrm>
              <a:off x="4842433" y="2142946"/>
              <a:ext cx="2572109" cy="2572109"/>
            </a:xfrm>
            <a:prstGeom prst="ellipse">
              <a:avLst/>
            </a:prstGeom>
            <a:solidFill>
              <a:schemeClr val="accent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44C3E190-F664-217A-05F8-82705C9D4B1D}"/>
                </a:ext>
              </a:extLst>
            </p:cNvPr>
            <p:cNvSpPr/>
            <p:nvPr/>
          </p:nvSpPr>
          <p:spPr>
            <a:xfrm>
              <a:off x="6730495" y="2362872"/>
              <a:ext cx="2095500" cy="2095500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4B40E7D8-39CB-287D-3439-F8ABFBD3DD33}"/>
                </a:ext>
              </a:extLst>
            </p:cNvPr>
            <p:cNvSpPr/>
            <p:nvPr/>
          </p:nvSpPr>
          <p:spPr>
            <a:xfrm>
              <a:off x="3430981" y="2351349"/>
              <a:ext cx="2095500" cy="2095500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9AD2043-1B7E-5388-DA1A-636731411FDA}"/>
                </a:ext>
              </a:extLst>
            </p:cNvPr>
            <p:cNvGrpSpPr/>
            <p:nvPr/>
          </p:nvGrpSpPr>
          <p:grpSpPr>
            <a:xfrm flipH="1">
              <a:off x="8396945" y="2215751"/>
              <a:ext cx="750289" cy="2366696"/>
              <a:chOff x="837385" y="1948174"/>
              <a:chExt cx="750289" cy="2366696"/>
            </a:xfrm>
          </p:grpSpPr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F2295BA3-67C7-5F40-3F19-6D351D7025D7}"/>
                  </a:ext>
                </a:extLst>
              </p:cNvPr>
              <p:cNvSpPr/>
              <p:nvPr/>
            </p:nvSpPr>
            <p:spPr>
              <a:xfrm>
                <a:off x="837385" y="3091475"/>
                <a:ext cx="154485" cy="1544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0A5D6CEA-349D-12DC-017C-799FB3D1BEA2}"/>
                  </a:ext>
                </a:extLst>
              </p:cNvPr>
              <p:cNvSpPr/>
              <p:nvPr/>
            </p:nvSpPr>
            <p:spPr>
              <a:xfrm>
                <a:off x="1009417" y="2403025"/>
                <a:ext cx="154485" cy="1544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5C66CD21-EB55-6B07-7361-57ACBB91A17E}"/>
                  </a:ext>
                </a:extLst>
              </p:cNvPr>
              <p:cNvSpPr/>
              <p:nvPr/>
            </p:nvSpPr>
            <p:spPr>
              <a:xfrm>
                <a:off x="1433189" y="1948174"/>
                <a:ext cx="154485" cy="1544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F30D2B10-F76F-4E85-A734-1225F44044A1}"/>
                  </a:ext>
                </a:extLst>
              </p:cNvPr>
              <p:cNvSpPr/>
              <p:nvPr/>
            </p:nvSpPr>
            <p:spPr>
              <a:xfrm>
                <a:off x="1005893" y="3708210"/>
                <a:ext cx="154485" cy="1544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D18DD4D6-AD8D-4AE8-5AA5-59BB955BEF64}"/>
                  </a:ext>
                </a:extLst>
              </p:cNvPr>
              <p:cNvSpPr/>
              <p:nvPr/>
            </p:nvSpPr>
            <p:spPr>
              <a:xfrm>
                <a:off x="1433189" y="4160385"/>
                <a:ext cx="154485" cy="1544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8" name="箭头: V 形 97">
            <a:extLst>
              <a:ext uri="{FF2B5EF4-FFF2-40B4-BE49-F238E27FC236}">
                <a16:creationId xmlns:a16="http://schemas.microsoft.com/office/drawing/2014/main" id="{6A95F818-7CBD-A6E2-7E3D-AADD4903E96E}"/>
              </a:ext>
            </a:extLst>
          </p:cNvPr>
          <p:cNvSpPr/>
          <p:nvPr/>
        </p:nvSpPr>
        <p:spPr>
          <a:xfrm>
            <a:off x="7030051" y="3311365"/>
            <a:ext cx="250544" cy="245795"/>
          </a:xfrm>
          <a:prstGeom prst="chevron">
            <a:avLst>
              <a:gd name="adj" fmla="val 691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9" name="箭头: V 形 98">
            <a:extLst>
              <a:ext uri="{FF2B5EF4-FFF2-40B4-BE49-F238E27FC236}">
                <a16:creationId xmlns:a16="http://schemas.microsoft.com/office/drawing/2014/main" id="{B2E11E4E-9F53-AD22-4D63-ECE92494AF03}"/>
              </a:ext>
            </a:extLst>
          </p:cNvPr>
          <p:cNvSpPr/>
          <p:nvPr/>
        </p:nvSpPr>
        <p:spPr>
          <a:xfrm flipH="1">
            <a:off x="4922095" y="3311365"/>
            <a:ext cx="250544" cy="245795"/>
          </a:xfrm>
          <a:prstGeom prst="chevron">
            <a:avLst>
              <a:gd name="adj" fmla="val 691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46DFEE4E-058D-597F-7E53-AF8BB386AEE4}"/>
              </a:ext>
            </a:extLst>
          </p:cNvPr>
          <p:cNvGrpSpPr/>
          <p:nvPr/>
        </p:nvGrpSpPr>
        <p:grpSpPr>
          <a:xfrm>
            <a:off x="1210891" y="1902879"/>
            <a:ext cx="1600166" cy="395142"/>
            <a:chOff x="1242565" y="2223643"/>
            <a:chExt cx="1600166" cy="395142"/>
          </a:xfrm>
        </p:grpSpPr>
        <p:sp>
          <p:nvSpPr>
            <p:cNvPr id="112" name="矩形: 圆角 111">
              <a:extLst>
                <a:ext uri="{FF2B5EF4-FFF2-40B4-BE49-F238E27FC236}">
                  <a16:creationId xmlns:a16="http://schemas.microsoft.com/office/drawing/2014/main" id="{6B491200-F03A-E1D6-EEB8-A0CDBEF81738}"/>
                </a:ext>
              </a:extLst>
            </p:cNvPr>
            <p:cNvSpPr/>
            <p:nvPr/>
          </p:nvSpPr>
          <p:spPr>
            <a:xfrm>
              <a:off x="1242565" y="2223643"/>
              <a:ext cx="1600166" cy="39514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664013E9-D60C-C57C-D17C-4E45ED4E92F7}"/>
                </a:ext>
              </a:extLst>
            </p:cNvPr>
            <p:cNvSpPr txBox="1"/>
            <p:nvPr/>
          </p:nvSpPr>
          <p:spPr>
            <a:xfrm>
              <a:off x="1561841" y="2282715"/>
              <a:ext cx="96161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具体的</a:t>
              </a:r>
            </a:p>
          </p:txBody>
        </p: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D0AD95DC-43AC-8834-D625-067E01B39456}"/>
              </a:ext>
            </a:extLst>
          </p:cNvPr>
          <p:cNvGrpSpPr/>
          <p:nvPr/>
        </p:nvGrpSpPr>
        <p:grpSpPr>
          <a:xfrm>
            <a:off x="1210891" y="2595557"/>
            <a:ext cx="1600166" cy="395142"/>
            <a:chOff x="1242565" y="2913706"/>
            <a:chExt cx="1600166" cy="395142"/>
          </a:xfrm>
        </p:grpSpPr>
        <p:sp>
          <p:nvSpPr>
            <p:cNvPr id="115" name="矩形: 圆角 114">
              <a:extLst>
                <a:ext uri="{FF2B5EF4-FFF2-40B4-BE49-F238E27FC236}">
                  <a16:creationId xmlns:a16="http://schemas.microsoft.com/office/drawing/2014/main" id="{2530A348-D019-BED9-2850-74E3DC6BE4E8}"/>
                </a:ext>
              </a:extLst>
            </p:cNvPr>
            <p:cNvSpPr/>
            <p:nvPr/>
          </p:nvSpPr>
          <p:spPr>
            <a:xfrm>
              <a:off x="1242565" y="2913706"/>
              <a:ext cx="1600166" cy="39514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82ADCD22-D087-E4A8-C01B-09EAB493F17D}"/>
                </a:ext>
              </a:extLst>
            </p:cNvPr>
            <p:cNvSpPr txBox="1"/>
            <p:nvPr/>
          </p:nvSpPr>
          <p:spPr>
            <a:xfrm>
              <a:off x="1532977" y="2972778"/>
              <a:ext cx="1019342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可衡量</a:t>
              </a: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CFE1B550-D815-3090-8ED5-0A7C35DB6CF0}"/>
              </a:ext>
            </a:extLst>
          </p:cNvPr>
          <p:cNvGrpSpPr/>
          <p:nvPr/>
        </p:nvGrpSpPr>
        <p:grpSpPr>
          <a:xfrm>
            <a:off x="1210891" y="3288235"/>
            <a:ext cx="1600166" cy="395142"/>
            <a:chOff x="1242565" y="3585872"/>
            <a:chExt cx="1600166" cy="395142"/>
          </a:xfrm>
        </p:grpSpPr>
        <p:sp>
          <p:nvSpPr>
            <p:cNvPr id="118" name="矩形: 圆角 117">
              <a:extLst>
                <a:ext uri="{FF2B5EF4-FFF2-40B4-BE49-F238E27FC236}">
                  <a16:creationId xmlns:a16="http://schemas.microsoft.com/office/drawing/2014/main" id="{E76DFFA2-EF10-2446-BCF9-5A67633A7749}"/>
                </a:ext>
              </a:extLst>
            </p:cNvPr>
            <p:cNvSpPr/>
            <p:nvPr/>
          </p:nvSpPr>
          <p:spPr>
            <a:xfrm>
              <a:off x="1242565" y="3585872"/>
              <a:ext cx="1600166" cy="39514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2379B246-4F56-D872-5A69-6E1C4C8B6B61}"/>
                </a:ext>
              </a:extLst>
            </p:cNvPr>
            <p:cNvSpPr txBox="1"/>
            <p:nvPr/>
          </p:nvSpPr>
          <p:spPr>
            <a:xfrm>
              <a:off x="1549442" y="3644944"/>
              <a:ext cx="98763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可达成</a:t>
              </a:r>
            </a:p>
          </p:txBody>
        </p: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72B97DAA-9429-3662-6295-59A039317D58}"/>
              </a:ext>
            </a:extLst>
          </p:cNvPr>
          <p:cNvGrpSpPr/>
          <p:nvPr/>
        </p:nvGrpSpPr>
        <p:grpSpPr>
          <a:xfrm>
            <a:off x="1210891" y="3980913"/>
            <a:ext cx="1600166" cy="395142"/>
            <a:chOff x="1242565" y="4272636"/>
            <a:chExt cx="1600166" cy="395142"/>
          </a:xfrm>
        </p:grpSpPr>
        <p:sp>
          <p:nvSpPr>
            <p:cNvPr id="121" name="矩形: 圆角 120">
              <a:extLst>
                <a:ext uri="{FF2B5EF4-FFF2-40B4-BE49-F238E27FC236}">
                  <a16:creationId xmlns:a16="http://schemas.microsoft.com/office/drawing/2014/main" id="{36169F54-CDA1-BEC2-7D9A-348284C62C0F}"/>
                </a:ext>
              </a:extLst>
            </p:cNvPr>
            <p:cNvSpPr/>
            <p:nvPr/>
          </p:nvSpPr>
          <p:spPr>
            <a:xfrm>
              <a:off x="1242565" y="4272636"/>
              <a:ext cx="1600166" cy="39514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84904F63-D6AC-44DD-F0E9-729A132BE86D}"/>
                </a:ext>
              </a:extLst>
            </p:cNvPr>
            <p:cNvSpPr txBox="1"/>
            <p:nvPr/>
          </p:nvSpPr>
          <p:spPr>
            <a:xfrm>
              <a:off x="1549442" y="4331708"/>
              <a:ext cx="976504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相关性</a:t>
              </a:r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069D2D77-1939-7368-8371-F5D5DE47449E}"/>
              </a:ext>
            </a:extLst>
          </p:cNvPr>
          <p:cNvGrpSpPr/>
          <p:nvPr/>
        </p:nvGrpSpPr>
        <p:grpSpPr>
          <a:xfrm>
            <a:off x="1210891" y="4673590"/>
            <a:ext cx="1600166" cy="395142"/>
            <a:chOff x="1242565" y="4994354"/>
            <a:chExt cx="1600166" cy="395142"/>
          </a:xfrm>
        </p:grpSpPr>
        <p:sp>
          <p:nvSpPr>
            <p:cNvPr id="124" name="矩形: 圆角 123">
              <a:extLst>
                <a:ext uri="{FF2B5EF4-FFF2-40B4-BE49-F238E27FC236}">
                  <a16:creationId xmlns:a16="http://schemas.microsoft.com/office/drawing/2014/main" id="{B1C79A2C-906E-71FA-6AF6-F98C5EE4AAE6}"/>
                </a:ext>
              </a:extLst>
            </p:cNvPr>
            <p:cNvSpPr/>
            <p:nvPr/>
          </p:nvSpPr>
          <p:spPr>
            <a:xfrm>
              <a:off x="1242565" y="4994354"/>
              <a:ext cx="1600166" cy="39514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01C95437-D412-8D60-7911-98617D60B7E4}"/>
                </a:ext>
              </a:extLst>
            </p:cNvPr>
            <p:cNvSpPr txBox="1"/>
            <p:nvPr/>
          </p:nvSpPr>
          <p:spPr>
            <a:xfrm>
              <a:off x="1534553" y="5053426"/>
              <a:ext cx="976504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有时限</a:t>
              </a:r>
            </a:p>
          </p:txBody>
        </p:sp>
      </p:grpSp>
      <p:sp>
        <p:nvSpPr>
          <p:cNvPr id="92" name="文本框 91">
            <a:extLst>
              <a:ext uri="{FF2B5EF4-FFF2-40B4-BE49-F238E27FC236}">
                <a16:creationId xmlns:a16="http://schemas.microsoft.com/office/drawing/2014/main" id="{2CED1C9D-1AC5-781B-9F3E-8B12D07BDC2A}"/>
              </a:ext>
            </a:extLst>
          </p:cNvPr>
          <p:cNvSpPr txBox="1"/>
          <p:nvPr/>
        </p:nvSpPr>
        <p:spPr>
          <a:xfrm>
            <a:off x="5509787" y="3462989"/>
            <a:ext cx="123740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问题识别</a:t>
            </a: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58A59474-18A0-27C8-DBA6-F39308264000}"/>
              </a:ext>
            </a:extLst>
          </p:cNvPr>
          <p:cNvGrpSpPr/>
          <p:nvPr/>
        </p:nvGrpSpPr>
        <p:grpSpPr>
          <a:xfrm>
            <a:off x="5863377" y="2741202"/>
            <a:ext cx="530220" cy="522444"/>
            <a:chOff x="5851109" y="2741392"/>
            <a:chExt cx="530220" cy="522444"/>
          </a:xfrm>
        </p:grpSpPr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AC94656A-515B-293A-4B35-6F27157EC387}"/>
                </a:ext>
              </a:extLst>
            </p:cNvPr>
            <p:cNvSpPr/>
            <p:nvPr/>
          </p:nvSpPr>
          <p:spPr>
            <a:xfrm>
              <a:off x="5851109" y="2741392"/>
              <a:ext cx="342025" cy="522444"/>
            </a:xfrm>
            <a:custGeom>
              <a:avLst/>
              <a:gdLst>
                <a:gd name="connsiteX0" fmla="*/ 306702 w 342025"/>
                <a:gd name="connsiteY0" fmla="*/ 456374 h 522444"/>
                <a:gd name="connsiteX1" fmla="*/ 282813 w 342025"/>
                <a:gd name="connsiteY1" fmla="*/ 479950 h 522444"/>
                <a:gd name="connsiteX2" fmla="*/ 239349 w 342025"/>
                <a:gd name="connsiteY2" fmla="*/ 437061 h 522444"/>
                <a:gd name="connsiteX3" fmla="*/ 226944 w 342025"/>
                <a:gd name="connsiteY3" fmla="*/ 431961 h 522444"/>
                <a:gd name="connsiteX4" fmla="*/ 214529 w 342025"/>
                <a:gd name="connsiteY4" fmla="*/ 437061 h 522444"/>
                <a:gd name="connsiteX5" fmla="*/ 171086 w 342025"/>
                <a:gd name="connsiteY5" fmla="*/ 479950 h 522444"/>
                <a:gd name="connsiteX6" fmla="*/ 127644 w 342025"/>
                <a:gd name="connsiteY6" fmla="*/ 437061 h 522444"/>
                <a:gd name="connsiteX7" fmla="*/ 102803 w 342025"/>
                <a:gd name="connsiteY7" fmla="*/ 437061 h 522444"/>
                <a:gd name="connsiteX8" fmla="*/ 61042 w 342025"/>
                <a:gd name="connsiteY8" fmla="*/ 478320 h 522444"/>
                <a:gd name="connsiteX9" fmla="*/ 35344 w 342025"/>
                <a:gd name="connsiteY9" fmla="*/ 452945 h 522444"/>
                <a:gd name="connsiteX10" fmla="*/ 35344 w 342025"/>
                <a:gd name="connsiteY10" fmla="*/ 35323 h 522444"/>
                <a:gd name="connsiteX11" fmla="*/ 306702 w 342025"/>
                <a:gd name="connsiteY11" fmla="*/ 35323 h 522444"/>
                <a:gd name="connsiteX12" fmla="*/ 306702 w 342025"/>
                <a:gd name="connsiteY12" fmla="*/ 52420 h 522444"/>
                <a:gd name="connsiteX13" fmla="*/ 342025 w 342025"/>
                <a:gd name="connsiteY13" fmla="*/ 69872 h 522444"/>
                <a:gd name="connsiteX14" fmla="*/ 342025 w 342025"/>
                <a:gd name="connsiteY14" fmla="*/ 17661 h 522444"/>
                <a:gd name="connsiteX15" fmla="*/ 324353 w 342025"/>
                <a:gd name="connsiteY15" fmla="*/ 0 h 522444"/>
                <a:gd name="connsiteX16" fmla="*/ 17672 w 342025"/>
                <a:gd name="connsiteY16" fmla="*/ 0 h 522444"/>
                <a:gd name="connsiteX17" fmla="*/ 0 w 342025"/>
                <a:gd name="connsiteY17" fmla="*/ 17661 h 522444"/>
                <a:gd name="connsiteX18" fmla="*/ 0 w 342025"/>
                <a:gd name="connsiteY18" fmla="*/ 460323 h 522444"/>
                <a:gd name="connsiteX19" fmla="*/ 5257 w 342025"/>
                <a:gd name="connsiteY19" fmla="*/ 472885 h 522444"/>
                <a:gd name="connsiteX20" fmla="*/ 48616 w 342025"/>
                <a:gd name="connsiteY20" fmla="*/ 515712 h 522444"/>
                <a:gd name="connsiteX21" fmla="*/ 73457 w 342025"/>
                <a:gd name="connsiteY21" fmla="*/ 515712 h 522444"/>
                <a:gd name="connsiteX22" fmla="*/ 115228 w 342025"/>
                <a:gd name="connsiteY22" fmla="*/ 474453 h 522444"/>
                <a:gd name="connsiteX23" fmla="*/ 158660 w 342025"/>
                <a:gd name="connsiteY23" fmla="*/ 517342 h 522444"/>
                <a:gd name="connsiteX24" fmla="*/ 183501 w 342025"/>
                <a:gd name="connsiteY24" fmla="*/ 517342 h 522444"/>
                <a:gd name="connsiteX25" fmla="*/ 226944 w 342025"/>
                <a:gd name="connsiteY25" fmla="*/ 474453 h 522444"/>
                <a:gd name="connsiteX26" fmla="*/ 270408 w 342025"/>
                <a:gd name="connsiteY26" fmla="*/ 517342 h 522444"/>
                <a:gd name="connsiteX27" fmla="*/ 282813 w 342025"/>
                <a:gd name="connsiteY27" fmla="*/ 522442 h 522444"/>
                <a:gd name="connsiteX28" fmla="*/ 295228 w 342025"/>
                <a:gd name="connsiteY28" fmla="*/ 517342 h 522444"/>
                <a:gd name="connsiteX29" fmla="*/ 336789 w 342025"/>
                <a:gd name="connsiteY29" fmla="*/ 476313 h 522444"/>
                <a:gd name="connsiteX30" fmla="*/ 342025 w 342025"/>
                <a:gd name="connsiteY30" fmla="*/ 463761 h 522444"/>
                <a:gd name="connsiteX31" fmla="*/ 342025 w 342025"/>
                <a:gd name="connsiteY31" fmla="*/ 357345 h 522444"/>
                <a:gd name="connsiteX32" fmla="*/ 306702 w 342025"/>
                <a:gd name="connsiteY32" fmla="*/ 374818 h 522444"/>
                <a:gd name="connsiteX33" fmla="*/ 306702 w 342025"/>
                <a:gd name="connsiteY33" fmla="*/ 456373 h 52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42025" h="522444">
                  <a:moveTo>
                    <a:pt x="306702" y="456374"/>
                  </a:moveTo>
                  <a:lnTo>
                    <a:pt x="282813" y="479950"/>
                  </a:lnTo>
                  <a:lnTo>
                    <a:pt x="239349" y="437061"/>
                  </a:lnTo>
                  <a:cubicBezTo>
                    <a:pt x="236046" y="433795"/>
                    <a:pt x="231589" y="431962"/>
                    <a:pt x="226944" y="431961"/>
                  </a:cubicBezTo>
                  <a:cubicBezTo>
                    <a:pt x="222296" y="431960"/>
                    <a:pt x="217835" y="433793"/>
                    <a:pt x="214529" y="437061"/>
                  </a:cubicBezTo>
                  <a:lnTo>
                    <a:pt x="171086" y="479950"/>
                  </a:lnTo>
                  <a:lnTo>
                    <a:pt x="127644" y="437061"/>
                  </a:lnTo>
                  <a:cubicBezTo>
                    <a:pt x="120757" y="430278"/>
                    <a:pt x="109700" y="430278"/>
                    <a:pt x="102803" y="437061"/>
                  </a:cubicBezTo>
                  <a:lnTo>
                    <a:pt x="61042" y="478320"/>
                  </a:lnTo>
                  <a:lnTo>
                    <a:pt x="35344" y="452945"/>
                  </a:lnTo>
                  <a:lnTo>
                    <a:pt x="35344" y="35323"/>
                  </a:lnTo>
                  <a:lnTo>
                    <a:pt x="306702" y="35323"/>
                  </a:lnTo>
                  <a:lnTo>
                    <a:pt x="306702" y="52420"/>
                  </a:lnTo>
                  <a:cubicBezTo>
                    <a:pt x="319110" y="56856"/>
                    <a:pt x="330963" y="62713"/>
                    <a:pt x="342025" y="69872"/>
                  </a:cubicBezTo>
                  <a:lnTo>
                    <a:pt x="342025" y="17661"/>
                  </a:lnTo>
                  <a:cubicBezTo>
                    <a:pt x="342025" y="7901"/>
                    <a:pt x="334124" y="0"/>
                    <a:pt x="324353" y="0"/>
                  </a:cubicBezTo>
                  <a:lnTo>
                    <a:pt x="17672" y="0"/>
                  </a:lnTo>
                  <a:cubicBezTo>
                    <a:pt x="7922" y="0"/>
                    <a:pt x="0" y="7901"/>
                    <a:pt x="0" y="17661"/>
                  </a:cubicBezTo>
                  <a:lnTo>
                    <a:pt x="0" y="460323"/>
                  </a:lnTo>
                  <a:cubicBezTo>
                    <a:pt x="1" y="465045"/>
                    <a:pt x="1895" y="469570"/>
                    <a:pt x="5257" y="472885"/>
                  </a:cubicBezTo>
                  <a:lnTo>
                    <a:pt x="48616" y="515712"/>
                  </a:lnTo>
                  <a:cubicBezTo>
                    <a:pt x="55503" y="522515"/>
                    <a:pt x="66550" y="522515"/>
                    <a:pt x="73457" y="515712"/>
                  </a:cubicBezTo>
                  <a:lnTo>
                    <a:pt x="115228" y="474453"/>
                  </a:lnTo>
                  <a:lnTo>
                    <a:pt x="158660" y="517342"/>
                  </a:lnTo>
                  <a:cubicBezTo>
                    <a:pt x="165558" y="524134"/>
                    <a:pt x="176614" y="524155"/>
                    <a:pt x="183501" y="517342"/>
                  </a:cubicBezTo>
                  <a:lnTo>
                    <a:pt x="226944" y="474453"/>
                  </a:lnTo>
                  <a:lnTo>
                    <a:pt x="270408" y="517342"/>
                  </a:lnTo>
                  <a:cubicBezTo>
                    <a:pt x="273846" y="520749"/>
                    <a:pt x="278319" y="522442"/>
                    <a:pt x="282813" y="522442"/>
                  </a:cubicBezTo>
                  <a:cubicBezTo>
                    <a:pt x="287306" y="522442"/>
                    <a:pt x="291779" y="520749"/>
                    <a:pt x="295228" y="517342"/>
                  </a:cubicBezTo>
                  <a:lnTo>
                    <a:pt x="336789" y="476313"/>
                  </a:lnTo>
                  <a:cubicBezTo>
                    <a:pt x="340144" y="473011"/>
                    <a:pt x="342025" y="468464"/>
                    <a:pt x="342025" y="463761"/>
                  </a:cubicBezTo>
                  <a:lnTo>
                    <a:pt x="342025" y="357345"/>
                  </a:lnTo>
                  <a:cubicBezTo>
                    <a:pt x="331052" y="364441"/>
                    <a:pt x="319201" y="370345"/>
                    <a:pt x="306702" y="374818"/>
                  </a:cubicBezTo>
                  <a:lnTo>
                    <a:pt x="306702" y="456373"/>
                  </a:lnTo>
                  <a:close/>
                </a:path>
              </a:pathLst>
            </a:custGeom>
            <a:solidFill>
              <a:srgbClr val="FFFFFF"/>
            </a:solidFill>
            <a:ln w="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74B5FD3E-F17A-7B34-3ED9-46015C09630F}"/>
                </a:ext>
              </a:extLst>
            </p:cNvPr>
            <p:cNvSpPr/>
            <p:nvPr/>
          </p:nvSpPr>
          <p:spPr>
            <a:xfrm>
              <a:off x="5926040" y="2812163"/>
              <a:ext cx="455289" cy="418984"/>
            </a:xfrm>
            <a:custGeom>
              <a:avLst/>
              <a:gdLst>
                <a:gd name="connsiteX0" fmla="*/ 317299 w 455289"/>
                <a:gd name="connsiteY0" fmla="*/ 142827 h 418984"/>
                <a:gd name="connsiteX1" fmla="*/ 267095 w 455289"/>
                <a:gd name="connsiteY1" fmla="*/ 34236 h 418984"/>
                <a:gd name="connsiteX2" fmla="*/ 231772 w 455289"/>
                <a:gd name="connsiteY2" fmla="*/ 12060 h 418984"/>
                <a:gd name="connsiteX3" fmla="*/ 174420 w 455289"/>
                <a:gd name="connsiteY3" fmla="*/ 0 h 418984"/>
                <a:gd name="connsiteX4" fmla="*/ 80177 w 455289"/>
                <a:gd name="connsiteY4" fmla="*/ 35688 h 418984"/>
                <a:gd name="connsiteX5" fmla="*/ 7065 w 455289"/>
                <a:gd name="connsiteY5" fmla="*/ 35688 h 418984"/>
                <a:gd name="connsiteX6" fmla="*/ 0 w 455289"/>
                <a:gd name="connsiteY6" fmla="*/ 42763 h 418984"/>
                <a:gd name="connsiteX7" fmla="*/ 7065 w 455289"/>
                <a:gd name="connsiteY7" fmla="*/ 49828 h 418984"/>
                <a:gd name="connsiteX8" fmla="*/ 66152 w 455289"/>
                <a:gd name="connsiteY8" fmla="*/ 49828 h 418984"/>
                <a:gd name="connsiteX9" fmla="*/ 36974 w 455289"/>
                <a:gd name="connsiteY9" fmla="*/ 104369 h 418984"/>
                <a:gd name="connsiteX10" fmla="*/ 7065 w 455289"/>
                <a:gd name="connsiteY10" fmla="*/ 104369 h 418984"/>
                <a:gd name="connsiteX11" fmla="*/ 0 w 455289"/>
                <a:gd name="connsiteY11" fmla="*/ 111423 h 418984"/>
                <a:gd name="connsiteX12" fmla="*/ 5121 w 455289"/>
                <a:gd name="connsiteY12" fmla="*/ 118112 h 418984"/>
                <a:gd name="connsiteX13" fmla="*/ 7064 w 455289"/>
                <a:gd name="connsiteY13" fmla="*/ 118519 h 418984"/>
                <a:gd name="connsiteX14" fmla="*/ 33807 w 455289"/>
                <a:gd name="connsiteY14" fmla="*/ 118519 h 418984"/>
                <a:gd name="connsiteX15" fmla="*/ 31592 w 455289"/>
                <a:gd name="connsiteY15" fmla="*/ 142827 h 418984"/>
                <a:gd name="connsiteX16" fmla="*/ 35156 w 455289"/>
                <a:gd name="connsiteY16" fmla="*/ 174168 h 418984"/>
                <a:gd name="connsiteX17" fmla="*/ 7065 w 455289"/>
                <a:gd name="connsiteY17" fmla="*/ 174168 h 418984"/>
                <a:gd name="connsiteX18" fmla="*/ 6270 w 455289"/>
                <a:gd name="connsiteY18" fmla="*/ 174345 h 418984"/>
                <a:gd name="connsiteX19" fmla="*/ 0 w 455289"/>
                <a:gd name="connsiteY19" fmla="*/ 181233 h 418984"/>
                <a:gd name="connsiteX20" fmla="*/ 7047 w 455289"/>
                <a:gd name="connsiteY20" fmla="*/ 188297 h 418984"/>
                <a:gd name="connsiteX21" fmla="*/ 7065 w 455289"/>
                <a:gd name="connsiteY21" fmla="*/ 188297 h 418984"/>
                <a:gd name="connsiteX22" fmla="*/ 39096 w 455289"/>
                <a:gd name="connsiteY22" fmla="*/ 188297 h 418984"/>
                <a:gd name="connsiteX23" fmla="*/ 73561 w 455289"/>
                <a:gd name="connsiteY23" fmla="*/ 243977 h 418984"/>
                <a:gd name="connsiteX24" fmla="*/ 7065 w 455289"/>
                <a:gd name="connsiteY24" fmla="*/ 243977 h 418984"/>
                <a:gd name="connsiteX25" fmla="*/ 0 w 455289"/>
                <a:gd name="connsiteY25" fmla="*/ 251024 h 418984"/>
                <a:gd name="connsiteX26" fmla="*/ 0 w 455289"/>
                <a:gd name="connsiteY26" fmla="*/ 251041 h 418984"/>
                <a:gd name="connsiteX27" fmla="*/ 7065 w 455289"/>
                <a:gd name="connsiteY27" fmla="*/ 258107 h 418984"/>
                <a:gd name="connsiteX28" fmla="*/ 90292 w 455289"/>
                <a:gd name="connsiteY28" fmla="*/ 258107 h 418984"/>
                <a:gd name="connsiteX29" fmla="*/ 174419 w 455289"/>
                <a:gd name="connsiteY29" fmla="*/ 285675 h 418984"/>
                <a:gd name="connsiteX30" fmla="*/ 231770 w 455289"/>
                <a:gd name="connsiteY30" fmla="*/ 273616 h 418984"/>
                <a:gd name="connsiteX31" fmla="*/ 267094 w 455289"/>
                <a:gd name="connsiteY31" fmla="*/ 251439 h 418984"/>
                <a:gd name="connsiteX32" fmla="*/ 317299 w 455289"/>
                <a:gd name="connsiteY32" fmla="*/ 142827 h 418984"/>
                <a:gd name="connsiteX33" fmla="*/ 231771 w 455289"/>
                <a:gd name="connsiteY33" fmla="*/ 235868 h 418984"/>
                <a:gd name="connsiteX34" fmla="*/ 174419 w 455289"/>
                <a:gd name="connsiteY34" fmla="*/ 252264 h 418984"/>
                <a:gd name="connsiteX35" fmla="*/ 85402 w 455289"/>
                <a:gd name="connsiteY35" fmla="*/ 206220 h 418984"/>
                <a:gd name="connsiteX36" fmla="*/ 190890 w 455289"/>
                <a:gd name="connsiteY36" fmla="*/ 206220 h 418984"/>
                <a:gd name="connsiteX37" fmla="*/ 208529 w 455289"/>
                <a:gd name="connsiteY37" fmla="*/ 188548 h 418984"/>
                <a:gd name="connsiteX38" fmla="*/ 190890 w 455289"/>
                <a:gd name="connsiteY38" fmla="*/ 170887 h 418984"/>
                <a:gd name="connsiteX39" fmla="*/ 70154 w 455289"/>
                <a:gd name="connsiteY39" fmla="*/ 170887 h 418984"/>
                <a:gd name="connsiteX40" fmla="*/ 68817 w 455289"/>
                <a:gd name="connsiteY40" fmla="*/ 171033 h 418984"/>
                <a:gd name="connsiteX41" fmla="*/ 64961 w 455289"/>
                <a:gd name="connsiteY41" fmla="*/ 142827 h 418984"/>
                <a:gd name="connsiteX42" fmla="*/ 68932 w 455289"/>
                <a:gd name="connsiteY42" fmla="*/ 114203 h 418984"/>
                <a:gd name="connsiteX43" fmla="*/ 70155 w 455289"/>
                <a:gd name="connsiteY43" fmla="*/ 114329 h 418984"/>
                <a:gd name="connsiteX44" fmla="*/ 190890 w 455289"/>
                <a:gd name="connsiteY44" fmla="*/ 114329 h 418984"/>
                <a:gd name="connsiteX45" fmla="*/ 208529 w 455289"/>
                <a:gd name="connsiteY45" fmla="*/ 96667 h 418984"/>
                <a:gd name="connsiteX46" fmla="*/ 190890 w 455289"/>
                <a:gd name="connsiteY46" fmla="*/ 79006 h 418984"/>
                <a:gd name="connsiteX47" fmla="*/ 85737 w 455289"/>
                <a:gd name="connsiteY47" fmla="*/ 79006 h 418984"/>
                <a:gd name="connsiteX48" fmla="*/ 174419 w 455289"/>
                <a:gd name="connsiteY48" fmla="*/ 33358 h 418984"/>
                <a:gd name="connsiteX49" fmla="*/ 231771 w 455289"/>
                <a:gd name="connsiteY49" fmla="*/ 49787 h 418984"/>
                <a:gd name="connsiteX50" fmla="*/ 267095 w 455289"/>
                <a:gd name="connsiteY50" fmla="*/ 84869 h 418984"/>
                <a:gd name="connsiteX51" fmla="*/ 283898 w 455289"/>
                <a:gd name="connsiteY51" fmla="*/ 142827 h 418984"/>
                <a:gd name="connsiteX52" fmla="*/ 267095 w 455289"/>
                <a:gd name="connsiteY52" fmla="*/ 200817 h 418984"/>
                <a:gd name="connsiteX53" fmla="*/ 231771 w 455289"/>
                <a:gd name="connsiteY53" fmla="*/ 235868 h 418984"/>
                <a:gd name="connsiteX54" fmla="*/ 446080 w 455289"/>
                <a:gd name="connsiteY54" fmla="*/ 356007 h 418984"/>
                <a:gd name="connsiteX55" fmla="*/ 321082 w 455289"/>
                <a:gd name="connsiteY55" fmla="*/ 230936 h 418984"/>
                <a:gd name="connsiteX56" fmla="*/ 320663 w 455289"/>
                <a:gd name="connsiteY56" fmla="*/ 230518 h 418984"/>
                <a:gd name="connsiteX57" fmla="*/ 268024 w 455289"/>
                <a:gd name="connsiteY57" fmla="*/ 285488 h 418984"/>
                <a:gd name="connsiteX58" fmla="*/ 268327 w 455289"/>
                <a:gd name="connsiteY58" fmla="*/ 285801 h 418984"/>
                <a:gd name="connsiteX59" fmla="*/ 392302 w 455289"/>
                <a:gd name="connsiteY59" fmla="*/ 409807 h 418984"/>
                <a:gd name="connsiteX60" fmla="*/ 436914 w 455289"/>
                <a:gd name="connsiteY60" fmla="*/ 409744 h 418984"/>
                <a:gd name="connsiteX61" fmla="*/ 446080 w 455289"/>
                <a:gd name="connsiteY61" fmla="*/ 400631 h 418984"/>
                <a:gd name="connsiteX62" fmla="*/ 446080 w 455289"/>
                <a:gd name="connsiteY62" fmla="*/ 356008 h 41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55289" h="418984">
                  <a:moveTo>
                    <a:pt x="317299" y="142827"/>
                  </a:moveTo>
                  <a:cubicBezTo>
                    <a:pt x="317299" y="99322"/>
                    <a:pt x="297778" y="60446"/>
                    <a:pt x="267095" y="34236"/>
                  </a:cubicBezTo>
                  <a:cubicBezTo>
                    <a:pt x="256540" y="25228"/>
                    <a:pt x="244668" y="17704"/>
                    <a:pt x="231772" y="12060"/>
                  </a:cubicBezTo>
                  <a:cubicBezTo>
                    <a:pt x="214216" y="4347"/>
                    <a:pt x="194830" y="0"/>
                    <a:pt x="174420" y="0"/>
                  </a:cubicBezTo>
                  <a:cubicBezTo>
                    <a:pt x="138261" y="0"/>
                    <a:pt x="105332" y="13545"/>
                    <a:pt x="80177" y="35688"/>
                  </a:cubicBezTo>
                  <a:lnTo>
                    <a:pt x="7065" y="35688"/>
                  </a:lnTo>
                  <a:cubicBezTo>
                    <a:pt x="3156" y="35688"/>
                    <a:pt x="0" y="38855"/>
                    <a:pt x="0" y="42763"/>
                  </a:cubicBezTo>
                  <a:cubicBezTo>
                    <a:pt x="0" y="46651"/>
                    <a:pt x="3155" y="49828"/>
                    <a:pt x="7065" y="49828"/>
                  </a:cubicBezTo>
                  <a:lnTo>
                    <a:pt x="66152" y="49828"/>
                  </a:lnTo>
                  <a:cubicBezTo>
                    <a:pt x="52552" y="65654"/>
                    <a:pt x="42591" y="84272"/>
                    <a:pt x="36974" y="104369"/>
                  </a:cubicBezTo>
                  <a:lnTo>
                    <a:pt x="7065" y="104369"/>
                  </a:lnTo>
                  <a:cubicBezTo>
                    <a:pt x="3156" y="104369"/>
                    <a:pt x="0" y="107535"/>
                    <a:pt x="0" y="111423"/>
                  </a:cubicBezTo>
                  <a:cubicBezTo>
                    <a:pt x="0" y="114652"/>
                    <a:pt x="2184" y="117265"/>
                    <a:pt x="5121" y="118112"/>
                  </a:cubicBezTo>
                  <a:cubicBezTo>
                    <a:pt x="5747" y="118300"/>
                    <a:pt x="6386" y="118519"/>
                    <a:pt x="7064" y="118519"/>
                  </a:cubicBezTo>
                  <a:lnTo>
                    <a:pt x="33807" y="118519"/>
                  </a:lnTo>
                  <a:cubicBezTo>
                    <a:pt x="32448" y="126430"/>
                    <a:pt x="31592" y="134518"/>
                    <a:pt x="31592" y="142827"/>
                  </a:cubicBezTo>
                  <a:cubicBezTo>
                    <a:pt x="31592" y="153622"/>
                    <a:pt x="32888" y="164083"/>
                    <a:pt x="35156" y="174168"/>
                  </a:cubicBezTo>
                  <a:lnTo>
                    <a:pt x="7065" y="174168"/>
                  </a:lnTo>
                  <a:cubicBezTo>
                    <a:pt x="6793" y="174168"/>
                    <a:pt x="6542" y="174293"/>
                    <a:pt x="6270" y="174345"/>
                  </a:cubicBezTo>
                  <a:cubicBezTo>
                    <a:pt x="2758" y="174733"/>
                    <a:pt x="0" y="177616"/>
                    <a:pt x="0" y="181233"/>
                  </a:cubicBezTo>
                  <a:cubicBezTo>
                    <a:pt x="-5" y="185130"/>
                    <a:pt x="3150" y="188293"/>
                    <a:pt x="7047" y="188297"/>
                  </a:cubicBezTo>
                  <a:cubicBezTo>
                    <a:pt x="7053" y="188297"/>
                    <a:pt x="7059" y="188297"/>
                    <a:pt x="7065" y="188297"/>
                  </a:cubicBezTo>
                  <a:lnTo>
                    <a:pt x="39096" y="188297"/>
                  </a:lnTo>
                  <a:cubicBezTo>
                    <a:pt x="46222" y="209491"/>
                    <a:pt x="58084" y="228511"/>
                    <a:pt x="73561" y="243977"/>
                  </a:cubicBezTo>
                  <a:lnTo>
                    <a:pt x="7065" y="243977"/>
                  </a:lnTo>
                  <a:cubicBezTo>
                    <a:pt x="3168" y="243972"/>
                    <a:pt x="5" y="247127"/>
                    <a:pt x="0" y="251024"/>
                  </a:cubicBezTo>
                  <a:cubicBezTo>
                    <a:pt x="0" y="251030"/>
                    <a:pt x="0" y="251036"/>
                    <a:pt x="0" y="251041"/>
                  </a:cubicBezTo>
                  <a:cubicBezTo>
                    <a:pt x="0" y="254930"/>
                    <a:pt x="3155" y="258107"/>
                    <a:pt x="7065" y="258107"/>
                  </a:cubicBezTo>
                  <a:lnTo>
                    <a:pt x="90292" y="258107"/>
                  </a:lnTo>
                  <a:cubicBezTo>
                    <a:pt x="113910" y="275371"/>
                    <a:pt x="142932" y="285675"/>
                    <a:pt x="174419" y="285675"/>
                  </a:cubicBezTo>
                  <a:cubicBezTo>
                    <a:pt x="194829" y="285675"/>
                    <a:pt x="214215" y="281348"/>
                    <a:pt x="231770" y="273616"/>
                  </a:cubicBezTo>
                  <a:cubicBezTo>
                    <a:pt x="244667" y="267972"/>
                    <a:pt x="256538" y="260447"/>
                    <a:pt x="267094" y="251439"/>
                  </a:cubicBezTo>
                  <a:cubicBezTo>
                    <a:pt x="297777" y="225230"/>
                    <a:pt x="317299" y="186332"/>
                    <a:pt x="317299" y="142827"/>
                  </a:cubicBezTo>
                  <a:close/>
                  <a:moveTo>
                    <a:pt x="231771" y="235868"/>
                  </a:moveTo>
                  <a:cubicBezTo>
                    <a:pt x="215092" y="246194"/>
                    <a:pt x="195497" y="252234"/>
                    <a:pt x="174419" y="252264"/>
                  </a:cubicBezTo>
                  <a:cubicBezTo>
                    <a:pt x="137634" y="252202"/>
                    <a:pt x="105237" y="234029"/>
                    <a:pt x="85402" y="206220"/>
                  </a:cubicBezTo>
                  <a:lnTo>
                    <a:pt x="190890" y="206220"/>
                  </a:lnTo>
                  <a:cubicBezTo>
                    <a:pt x="200629" y="206220"/>
                    <a:pt x="208529" y="198309"/>
                    <a:pt x="208529" y="188548"/>
                  </a:cubicBezTo>
                  <a:cubicBezTo>
                    <a:pt x="208529" y="178808"/>
                    <a:pt x="200629" y="170887"/>
                    <a:pt x="190890" y="170887"/>
                  </a:cubicBezTo>
                  <a:lnTo>
                    <a:pt x="70154" y="170887"/>
                  </a:lnTo>
                  <a:cubicBezTo>
                    <a:pt x="69705" y="170887"/>
                    <a:pt x="69276" y="171012"/>
                    <a:pt x="68817" y="171033"/>
                  </a:cubicBezTo>
                  <a:cubicBezTo>
                    <a:pt x="66414" y="162025"/>
                    <a:pt x="64992" y="152598"/>
                    <a:pt x="64961" y="142827"/>
                  </a:cubicBezTo>
                  <a:cubicBezTo>
                    <a:pt x="64992" y="132910"/>
                    <a:pt x="66445" y="123338"/>
                    <a:pt x="68932" y="114203"/>
                  </a:cubicBezTo>
                  <a:cubicBezTo>
                    <a:pt x="69350" y="114245"/>
                    <a:pt x="69726" y="114329"/>
                    <a:pt x="70155" y="114329"/>
                  </a:cubicBezTo>
                  <a:lnTo>
                    <a:pt x="190890" y="114329"/>
                  </a:lnTo>
                  <a:cubicBezTo>
                    <a:pt x="200629" y="114329"/>
                    <a:pt x="208529" y="106428"/>
                    <a:pt x="208529" y="96667"/>
                  </a:cubicBezTo>
                  <a:cubicBezTo>
                    <a:pt x="208529" y="86907"/>
                    <a:pt x="200629" y="79006"/>
                    <a:pt x="190890" y="79006"/>
                  </a:cubicBezTo>
                  <a:lnTo>
                    <a:pt x="85737" y="79006"/>
                  </a:lnTo>
                  <a:cubicBezTo>
                    <a:pt x="105593" y="51458"/>
                    <a:pt x="137843" y="33452"/>
                    <a:pt x="174419" y="33358"/>
                  </a:cubicBezTo>
                  <a:cubicBezTo>
                    <a:pt x="195498" y="33420"/>
                    <a:pt x="215093" y="39482"/>
                    <a:pt x="231771" y="49787"/>
                  </a:cubicBezTo>
                  <a:cubicBezTo>
                    <a:pt x="246077" y="58621"/>
                    <a:pt x="258162" y="70624"/>
                    <a:pt x="267095" y="84869"/>
                  </a:cubicBezTo>
                  <a:cubicBezTo>
                    <a:pt x="277650" y="101684"/>
                    <a:pt x="283856" y="121498"/>
                    <a:pt x="283898" y="142827"/>
                  </a:cubicBezTo>
                  <a:cubicBezTo>
                    <a:pt x="283856" y="164167"/>
                    <a:pt x="277650" y="183992"/>
                    <a:pt x="267095" y="200817"/>
                  </a:cubicBezTo>
                  <a:cubicBezTo>
                    <a:pt x="258164" y="215055"/>
                    <a:pt x="246078" y="227048"/>
                    <a:pt x="231771" y="235868"/>
                  </a:cubicBezTo>
                  <a:close/>
                  <a:moveTo>
                    <a:pt x="446080" y="356007"/>
                  </a:moveTo>
                  <a:lnTo>
                    <a:pt x="321082" y="230936"/>
                  </a:lnTo>
                  <a:lnTo>
                    <a:pt x="320663" y="230518"/>
                  </a:lnTo>
                  <a:cubicBezTo>
                    <a:pt x="307434" y="252568"/>
                    <a:pt x="289458" y="271400"/>
                    <a:pt x="268024" y="285488"/>
                  </a:cubicBezTo>
                  <a:lnTo>
                    <a:pt x="268327" y="285801"/>
                  </a:lnTo>
                  <a:lnTo>
                    <a:pt x="392302" y="409807"/>
                  </a:lnTo>
                  <a:cubicBezTo>
                    <a:pt x="404560" y="422054"/>
                    <a:pt x="424657" y="422054"/>
                    <a:pt x="436914" y="409744"/>
                  </a:cubicBezTo>
                  <a:lnTo>
                    <a:pt x="446080" y="400631"/>
                  </a:lnTo>
                  <a:cubicBezTo>
                    <a:pt x="458360" y="388362"/>
                    <a:pt x="458360" y="368256"/>
                    <a:pt x="446080" y="356008"/>
                  </a:cubicBezTo>
                  <a:close/>
                </a:path>
              </a:pathLst>
            </a:custGeom>
            <a:solidFill>
              <a:srgbClr val="FFFFFF"/>
            </a:solidFill>
            <a:ln w="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4" name="文本框 93">
            <a:extLst>
              <a:ext uri="{FF2B5EF4-FFF2-40B4-BE49-F238E27FC236}">
                <a16:creationId xmlns:a16="http://schemas.microsoft.com/office/drawing/2014/main" id="{5B803BFD-E695-F536-5633-8CF0F0BD4796}"/>
              </a:ext>
            </a:extLst>
          </p:cNvPr>
          <p:cNvSpPr txBox="1"/>
          <p:nvPr/>
        </p:nvSpPr>
        <p:spPr>
          <a:xfrm>
            <a:off x="7559295" y="3265686"/>
            <a:ext cx="848634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分析法</a:t>
            </a:r>
          </a:p>
        </p:txBody>
      </p:sp>
      <p:sp>
        <p:nvSpPr>
          <p:cNvPr id="109" name="箭头: V 形 108">
            <a:extLst>
              <a:ext uri="{FF2B5EF4-FFF2-40B4-BE49-F238E27FC236}">
                <a16:creationId xmlns:a16="http://schemas.microsoft.com/office/drawing/2014/main" id="{AC0438E4-C722-ED84-0512-3DC7ACBB1B3C}"/>
              </a:ext>
            </a:extLst>
          </p:cNvPr>
          <p:cNvSpPr/>
          <p:nvPr/>
        </p:nvSpPr>
        <p:spPr>
          <a:xfrm>
            <a:off x="8456195" y="3310510"/>
            <a:ext cx="250544" cy="245795"/>
          </a:xfrm>
          <a:prstGeom prst="chevron">
            <a:avLst>
              <a:gd name="adj" fmla="val 691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817ECA58-902E-C55D-6A86-41437AEB84B0}"/>
              </a:ext>
            </a:extLst>
          </p:cNvPr>
          <p:cNvSpPr txBox="1"/>
          <p:nvPr/>
        </p:nvSpPr>
        <p:spPr>
          <a:xfrm>
            <a:off x="3820982" y="3265103"/>
            <a:ext cx="98539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观察法</a:t>
            </a:r>
          </a:p>
        </p:txBody>
      </p:sp>
      <p:sp>
        <p:nvSpPr>
          <p:cNvPr id="127" name="箭头: V 形 126">
            <a:extLst>
              <a:ext uri="{FF2B5EF4-FFF2-40B4-BE49-F238E27FC236}">
                <a16:creationId xmlns:a16="http://schemas.microsoft.com/office/drawing/2014/main" id="{7773A87A-71F8-AC5E-35A8-9671B153225F}"/>
              </a:ext>
            </a:extLst>
          </p:cNvPr>
          <p:cNvSpPr/>
          <p:nvPr/>
        </p:nvSpPr>
        <p:spPr>
          <a:xfrm flipH="1">
            <a:off x="3568992" y="3306883"/>
            <a:ext cx="250544" cy="245795"/>
          </a:xfrm>
          <a:prstGeom prst="chevron">
            <a:avLst>
              <a:gd name="adj" fmla="val 691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162" name="组合 161">
            <a:extLst>
              <a:ext uri="{FF2B5EF4-FFF2-40B4-BE49-F238E27FC236}">
                <a16:creationId xmlns:a16="http://schemas.microsoft.com/office/drawing/2014/main" id="{D55D7C59-47AC-F573-9970-F1A100AAC548}"/>
              </a:ext>
            </a:extLst>
          </p:cNvPr>
          <p:cNvGrpSpPr/>
          <p:nvPr/>
        </p:nvGrpSpPr>
        <p:grpSpPr>
          <a:xfrm>
            <a:off x="9365335" y="1902879"/>
            <a:ext cx="1600166" cy="395142"/>
            <a:chOff x="1242565" y="2223643"/>
            <a:chExt cx="1600166" cy="395142"/>
          </a:xfrm>
        </p:grpSpPr>
        <p:sp>
          <p:nvSpPr>
            <p:cNvPr id="175" name="矩形: 圆角 174">
              <a:extLst>
                <a:ext uri="{FF2B5EF4-FFF2-40B4-BE49-F238E27FC236}">
                  <a16:creationId xmlns:a16="http://schemas.microsoft.com/office/drawing/2014/main" id="{8086BE7E-6D55-B7AF-BA3E-218F915C5F04}"/>
                </a:ext>
              </a:extLst>
            </p:cNvPr>
            <p:cNvSpPr/>
            <p:nvPr/>
          </p:nvSpPr>
          <p:spPr>
            <a:xfrm>
              <a:off x="1242565" y="2223643"/>
              <a:ext cx="1600166" cy="39514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6" name="文本框 175">
              <a:extLst>
                <a:ext uri="{FF2B5EF4-FFF2-40B4-BE49-F238E27FC236}">
                  <a16:creationId xmlns:a16="http://schemas.microsoft.com/office/drawing/2014/main" id="{CE0144C6-50BE-5348-35A7-526A504587D0}"/>
                </a:ext>
              </a:extLst>
            </p:cNvPr>
            <p:cNvSpPr txBox="1"/>
            <p:nvPr/>
          </p:nvSpPr>
          <p:spPr>
            <a:xfrm>
              <a:off x="1561841" y="2282715"/>
              <a:ext cx="96161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头脑风暴</a:t>
              </a:r>
            </a:p>
          </p:txBody>
        </p:sp>
      </p:grpSp>
      <p:grpSp>
        <p:nvGrpSpPr>
          <p:cNvPr id="163" name="组合 162">
            <a:extLst>
              <a:ext uri="{FF2B5EF4-FFF2-40B4-BE49-F238E27FC236}">
                <a16:creationId xmlns:a16="http://schemas.microsoft.com/office/drawing/2014/main" id="{17F07791-EA3C-E128-0D74-226B69B24BDD}"/>
              </a:ext>
            </a:extLst>
          </p:cNvPr>
          <p:cNvGrpSpPr/>
          <p:nvPr/>
        </p:nvGrpSpPr>
        <p:grpSpPr>
          <a:xfrm>
            <a:off x="9365335" y="2595557"/>
            <a:ext cx="1600166" cy="395142"/>
            <a:chOff x="1242565" y="2913706"/>
            <a:chExt cx="1600166" cy="395142"/>
          </a:xfrm>
        </p:grpSpPr>
        <p:sp>
          <p:nvSpPr>
            <p:cNvPr id="173" name="矩形: 圆角 172">
              <a:extLst>
                <a:ext uri="{FF2B5EF4-FFF2-40B4-BE49-F238E27FC236}">
                  <a16:creationId xmlns:a16="http://schemas.microsoft.com/office/drawing/2014/main" id="{4A3562B8-9E03-1B33-C108-674B8AE32447}"/>
                </a:ext>
              </a:extLst>
            </p:cNvPr>
            <p:cNvSpPr/>
            <p:nvPr/>
          </p:nvSpPr>
          <p:spPr>
            <a:xfrm>
              <a:off x="1242565" y="2913706"/>
              <a:ext cx="1600166" cy="39514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文本框 173">
              <a:extLst>
                <a:ext uri="{FF2B5EF4-FFF2-40B4-BE49-F238E27FC236}">
                  <a16:creationId xmlns:a16="http://schemas.microsoft.com/office/drawing/2014/main" id="{589D4AD1-587F-1B21-BBD1-C753244BCAF1}"/>
                </a:ext>
              </a:extLst>
            </p:cNvPr>
            <p:cNvSpPr txBox="1"/>
            <p:nvPr/>
          </p:nvSpPr>
          <p:spPr>
            <a:xfrm>
              <a:off x="1532977" y="2972778"/>
              <a:ext cx="1019342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不批评</a:t>
              </a:r>
            </a:p>
          </p:txBody>
        </p:sp>
      </p:grpSp>
      <p:grpSp>
        <p:nvGrpSpPr>
          <p:cNvPr id="164" name="组合 163">
            <a:extLst>
              <a:ext uri="{FF2B5EF4-FFF2-40B4-BE49-F238E27FC236}">
                <a16:creationId xmlns:a16="http://schemas.microsoft.com/office/drawing/2014/main" id="{A63E95E6-5797-60B7-F96A-EE149C93BE9E}"/>
              </a:ext>
            </a:extLst>
          </p:cNvPr>
          <p:cNvGrpSpPr/>
          <p:nvPr/>
        </p:nvGrpSpPr>
        <p:grpSpPr>
          <a:xfrm>
            <a:off x="9365335" y="3288235"/>
            <a:ext cx="1600166" cy="395142"/>
            <a:chOff x="1242565" y="3585872"/>
            <a:chExt cx="1600166" cy="395142"/>
          </a:xfrm>
        </p:grpSpPr>
        <p:sp>
          <p:nvSpPr>
            <p:cNvPr id="171" name="矩形: 圆角 170">
              <a:extLst>
                <a:ext uri="{FF2B5EF4-FFF2-40B4-BE49-F238E27FC236}">
                  <a16:creationId xmlns:a16="http://schemas.microsoft.com/office/drawing/2014/main" id="{A879DCB1-4F11-A25B-CB1B-AFD514DEDFAA}"/>
                </a:ext>
              </a:extLst>
            </p:cNvPr>
            <p:cNvSpPr/>
            <p:nvPr/>
          </p:nvSpPr>
          <p:spPr>
            <a:xfrm>
              <a:off x="1242565" y="3585872"/>
              <a:ext cx="1600166" cy="39514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2" name="文本框 171">
              <a:extLst>
                <a:ext uri="{FF2B5EF4-FFF2-40B4-BE49-F238E27FC236}">
                  <a16:creationId xmlns:a16="http://schemas.microsoft.com/office/drawing/2014/main" id="{10F0BAFE-A2DE-B6A8-6199-7B164E7F1277}"/>
                </a:ext>
              </a:extLst>
            </p:cNvPr>
            <p:cNvSpPr txBox="1"/>
            <p:nvPr/>
          </p:nvSpPr>
          <p:spPr>
            <a:xfrm>
              <a:off x="1549442" y="3644944"/>
              <a:ext cx="98763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自由畅谈</a:t>
              </a:r>
            </a:p>
          </p:txBody>
        </p:sp>
      </p:grp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97CC172D-7BE4-66D4-969A-CEB3EB410678}"/>
              </a:ext>
            </a:extLst>
          </p:cNvPr>
          <p:cNvGrpSpPr/>
          <p:nvPr/>
        </p:nvGrpSpPr>
        <p:grpSpPr>
          <a:xfrm>
            <a:off x="9365335" y="3980913"/>
            <a:ext cx="1600166" cy="395142"/>
            <a:chOff x="1242565" y="4272636"/>
            <a:chExt cx="1600166" cy="395142"/>
          </a:xfrm>
        </p:grpSpPr>
        <p:sp>
          <p:nvSpPr>
            <p:cNvPr id="169" name="矩形: 圆角 168">
              <a:extLst>
                <a:ext uri="{FF2B5EF4-FFF2-40B4-BE49-F238E27FC236}">
                  <a16:creationId xmlns:a16="http://schemas.microsoft.com/office/drawing/2014/main" id="{49CE487E-C7B9-F994-7D91-E297BA9FA14D}"/>
                </a:ext>
              </a:extLst>
            </p:cNvPr>
            <p:cNvSpPr/>
            <p:nvPr/>
          </p:nvSpPr>
          <p:spPr>
            <a:xfrm>
              <a:off x="1242565" y="4272636"/>
              <a:ext cx="1600166" cy="39514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文本框 169">
              <a:extLst>
                <a:ext uri="{FF2B5EF4-FFF2-40B4-BE49-F238E27FC236}">
                  <a16:creationId xmlns:a16="http://schemas.microsoft.com/office/drawing/2014/main" id="{E96891AA-D66A-14AE-DDC2-7EB4420E5AB2}"/>
                </a:ext>
              </a:extLst>
            </p:cNvPr>
            <p:cNvSpPr txBox="1"/>
            <p:nvPr/>
          </p:nvSpPr>
          <p:spPr>
            <a:xfrm>
              <a:off x="1549442" y="4331708"/>
              <a:ext cx="976504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追求数量</a:t>
              </a:r>
            </a:p>
          </p:txBody>
        </p:sp>
      </p:grp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C2540BE9-7797-83D0-C2D6-86529BE65734}"/>
              </a:ext>
            </a:extLst>
          </p:cNvPr>
          <p:cNvGrpSpPr/>
          <p:nvPr/>
        </p:nvGrpSpPr>
        <p:grpSpPr>
          <a:xfrm>
            <a:off x="9365335" y="4673590"/>
            <a:ext cx="1600166" cy="395142"/>
            <a:chOff x="1242565" y="4994354"/>
            <a:chExt cx="1600166" cy="395142"/>
          </a:xfrm>
        </p:grpSpPr>
        <p:sp>
          <p:nvSpPr>
            <p:cNvPr id="167" name="矩形: 圆角 166">
              <a:extLst>
                <a:ext uri="{FF2B5EF4-FFF2-40B4-BE49-F238E27FC236}">
                  <a16:creationId xmlns:a16="http://schemas.microsoft.com/office/drawing/2014/main" id="{89FEF733-FA19-0D64-A9E3-D6A7C5672FB3}"/>
                </a:ext>
              </a:extLst>
            </p:cNvPr>
            <p:cNvSpPr/>
            <p:nvPr/>
          </p:nvSpPr>
          <p:spPr>
            <a:xfrm>
              <a:off x="1242565" y="4994354"/>
              <a:ext cx="1600166" cy="39514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8" name="文本框 167">
              <a:extLst>
                <a:ext uri="{FF2B5EF4-FFF2-40B4-BE49-F238E27FC236}">
                  <a16:creationId xmlns:a16="http://schemas.microsoft.com/office/drawing/2014/main" id="{8EFBCDD6-5D16-39F6-9193-F3D0D87EB54B}"/>
                </a:ext>
              </a:extLst>
            </p:cNvPr>
            <p:cNvSpPr txBox="1"/>
            <p:nvPr/>
          </p:nvSpPr>
          <p:spPr>
            <a:xfrm>
              <a:off x="1534553" y="5053426"/>
              <a:ext cx="976504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原因分析</a:t>
              </a:r>
            </a:p>
          </p:txBody>
        </p:sp>
      </p:grp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3B67287-E0F6-780A-B404-522B90715F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问题分析</a:t>
            </a:r>
          </a:p>
        </p:txBody>
      </p:sp>
    </p:spTree>
    <p:extLst>
      <p:ext uri="{BB962C8B-B14F-4D97-AF65-F5344CB8AC3E}">
        <p14:creationId xmlns:p14="http://schemas.microsoft.com/office/powerpoint/2010/main" val="2314000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AAAB825-1067-B792-C4F9-6DF847792C36}"/>
              </a:ext>
            </a:extLst>
          </p:cNvPr>
          <p:cNvSpPr txBox="1"/>
          <p:nvPr/>
        </p:nvSpPr>
        <p:spPr>
          <a:xfrm flipH="1">
            <a:off x="1135221" y="1584900"/>
            <a:ext cx="3400255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B19409B-3B28-476F-F7D1-AF330020532C}"/>
              </a:ext>
            </a:extLst>
          </p:cNvPr>
          <p:cNvSpPr txBox="1"/>
          <p:nvPr/>
        </p:nvSpPr>
        <p:spPr>
          <a:xfrm flipH="1">
            <a:off x="1159042" y="1124744"/>
            <a:ext cx="1840609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人员配置问题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14FE001-0CB0-D08C-80BC-1D9DA044B8C0}"/>
              </a:ext>
            </a:extLst>
          </p:cNvPr>
          <p:cNvSpPr txBox="1"/>
          <p:nvPr/>
        </p:nvSpPr>
        <p:spPr>
          <a:xfrm flipH="1">
            <a:off x="1140572" y="4179222"/>
            <a:ext cx="3400255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4C30F68-C855-856C-98BF-4F39F18BE1DD}"/>
              </a:ext>
            </a:extLst>
          </p:cNvPr>
          <p:cNvSpPr txBox="1"/>
          <p:nvPr/>
        </p:nvSpPr>
        <p:spPr>
          <a:xfrm flipH="1">
            <a:off x="1159042" y="3719066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时间问题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796210F-3E0E-FD1A-833B-F915FAE20974}"/>
              </a:ext>
            </a:extLst>
          </p:cNvPr>
          <p:cNvSpPr txBox="1"/>
          <p:nvPr/>
        </p:nvSpPr>
        <p:spPr>
          <a:xfrm flipH="1">
            <a:off x="1159044" y="5476382"/>
            <a:ext cx="3400255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E298998-B93D-CB83-F0AD-BAEE16F275BD}"/>
              </a:ext>
            </a:extLst>
          </p:cNvPr>
          <p:cNvSpPr txBox="1"/>
          <p:nvPr/>
        </p:nvSpPr>
        <p:spPr>
          <a:xfrm flipH="1">
            <a:off x="1159042" y="5016226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需求问题</a:t>
            </a:r>
          </a:p>
        </p:txBody>
      </p:sp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C80BAEDD-B129-C7F1-4735-C5D2D02BC6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7578692"/>
              </p:ext>
            </p:extLst>
          </p:nvPr>
        </p:nvGraphicFramePr>
        <p:xfrm>
          <a:off x="6240016" y="1554034"/>
          <a:ext cx="5447337" cy="3631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文本框 66">
            <a:extLst>
              <a:ext uri="{FF2B5EF4-FFF2-40B4-BE49-F238E27FC236}">
                <a16:creationId xmlns:a16="http://schemas.microsoft.com/office/drawing/2014/main" id="{CCE4E02C-4F26-F0B1-9D26-01164EA3C2F6}"/>
              </a:ext>
            </a:extLst>
          </p:cNvPr>
          <p:cNvSpPr txBox="1"/>
          <p:nvPr/>
        </p:nvSpPr>
        <p:spPr>
          <a:xfrm flipH="1">
            <a:off x="1140572" y="2882061"/>
            <a:ext cx="3400255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691A771B-633A-4D2B-3A9C-618B376FA8FE}"/>
              </a:ext>
            </a:extLst>
          </p:cNvPr>
          <p:cNvSpPr txBox="1"/>
          <p:nvPr/>
        </p:nvSpPr>
        <p:spPr>
          <a:xfrm flipH="1">
            <a:off x="1159042" y="242190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统一思路问题</a:t>
            </a:r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D82578E1-F764-9058-6D86-FB00D7381275}"/>
              </a:ext>
            </a:extLst>
          </p:cNvPr>
          <p:cNvCxnSpPr>
            <a:cxnSpLocks/>
          </p:cNvCxnSpPr>
          <p:nvPr/>
        </p:nvCxnSpPr>
        <p:spPr>
          <a:xfrm>
            <a:off x="6096000" y="1268760"/>
            <a:ext cx="0" cy="432048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2300AA92-6A2E-B01C-BECC-6B48DD9FF3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问题分析</a:t>
            </a:r>
          </a:p>
        </p:txBody>
      </p:sp>
    </p:spTree>
    <p:extLst>
      <p:ext uri="{BB962C8B-B14F-4D97-AF65-F5344CB8AC3E}">
        <p14:creationId xmlns:p14="http://schemas.microsoft.com/office/powerpoint/2010/main" val="3215086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DAA6358E-7A4F-91D7-B506-E176E190E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7375504"/>
              </p:ext>
            </p:extLst>
          </p:nvPr>
        </p:nvGraphicFramePr>
        <p:xfrm>
          <a:off x="313615" y="1399012"/>
          <a:ext cx="6310682" cy="4059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3" name="矩形: 圆角 102">
            <a:extLst>
              <a:ext uri="{FF2B5EF4-FFF2-40B4-BE49-F238E27FC236}">
                <a16:creationId xmlns:a16="http://schemas.microsoft.com/office/drawing/2014/main" id="{066B2FBD-F650-63A4-F00B-6DA44392063F}"/>
              </a:ext>
            </a:extLst>
          </p:cNvPr>
          <p:cNvSpPr/>
          <p:nvPr/>
        </p:nvSpPr>
        <p:spPr>
          <a:xfrm>
            <a:off x="6764217" y="1176867"/>
            <a:ext cx="4228327" cy="1976947"/>
          </a:xfrm>
          <a:prstGeom prst="roundRect">
            <a:avLst>
              <a:gd name="adj" fmla="val 7582"/>
            </a:avLst>
          </a:prstGeom>
          <a:solidFill>
            <a:schemeClr val="bg1"/>
          </a:solidFill>
          <a:ln w="31750" cap="flat" cmpd="sng" algn="ctr">
            <a:noFill/>
            <a:prstDash val="solid"/>
            <a:miter lim="800000"/>
          </a:ln>
          <a:effectLst>
            <a:outerShdw blurRad="165100" dist="127000" dir="2700000" algn="tl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D3EE9C82-0150-0EE3-B79B-E3130CE25BCD}"/>
              </a:ext>
            </a:extLst>
          </p:cNvPr>
          <p:cNvSpPr txBox="1"/>
          <p:nvPr/>
        </p:nvSpPr>
        <p:spPr>
          <a:xfrm flipH="1">
            <a:off x="7248128" y="1915425"/>
            <a:ext cx="3400255" cy="14239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在这里输入你的正文，阐述与关键词标题相关的具体内容，若字数太多酌情先删减文案，再缩小字号在这里输入你的正文，阐述与关键词标题相关的具体内容，若字数太多酌情先删减文案，再缩小字号</a:t>
            </a:r>
          </a:p>
          <a:p>
            <a:pPr>
              <a:lnSpc>
                <a:spcPct val="130000"/>
              </a:lnSpc>
            </a:pP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C7724CD4-ABD3-2D23-6052-79DAE43F4299}"/>
              </a:ext>
            </a:extLst>
          </p:cNvPr>
          <p:cNvSpPr txBox="1"/>
          <p:nvPr/>
        </p:nvSpPr>
        <p:spPr>
          <a:xfrm flipH="1">
            <a:off x="7252929" y="1362468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资源不可控制</a:t>
            </a:r>
          </a:p>
        </p:txBody>
      </p:sp>
      <p:sp>
        <p:nvSpPr>
          <p:cNvPr id="104" name="矩形: 圆角 103">
            <a:extLst>
              <a:ext uri="{FF2B5EF4-FFF2-40B4-BE49-F238E27FC236}">
                <a16:creationId xmlns:a16="http://schemas.microsoft.com/office/drawing/2014/main" id="{C6FBDD19-BB43-C1CC-2168-9327A4653A45}"/>
              </a:ext>
            </a:extLst>
          </p:cNvPr>
          <p:cNvSpPr/>
          <p:nvPr/>
        </p:nvSpPr>
        <p:spPr>
          <a:xfrm>
            <a:off x="6764217" y="3637984"/>
            <a:ext cx="4228327" cy="1976947"/>
          </a:xfrm>
          <a:prstGeom prst="roundRect">
            <a:avLst>
              <a:gd name="adj" fmla="val 7582"/>
            </a:avLst>
          </a:prstGeom>
          <a:solidFill>
            <a:schemeClr val="bg1"/>
          </a:solidFill>
          <a:ln w="31750" cap="flat" cmpd="sng" algn="ctr">
            <a:noFill/>
            <a:prstDash val="solid"/>
            <a:miter lim="800000"/>
          </a:ln>
          <a:effectLst>
            <a:outerShdw blurRad="165100" dist="127000" dir="2700000" algn="tl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29FBDA92-1C34-4120-F7E8-109D026C7D87}"/>
              </a:ext>
            </a:extLst>
          </p:cNvPr>
          <p:cNvSpPr txBox="1"/>
          <p:nvPr/>
        </p:nvSpPr>
        <p:spPr>
          <a:xfrm flipH="1">
            <a:off x="7248128" y="4376542"/>
            <a:ext cx="3400255" cy="14239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在这里输入你的正文，阐述与关键词标题相关的具体内容，若字数太多酌情先删减文案，再缩小字号在这里输入你的正文，阐述与关键词标题相关的具体内容，若字数太多酌情先删减文案，再缩小字号</a:t>
            </a:r>
          </a:p>
          <a:p>
            <a:pPr>
              <a:lnSpc>
                <a:spcPct val="130000"/>
              </a:lnSpc>
            </a:pP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62628EFA-6D45-02CD-E861-3A59C9829DDE}"/>
              </a:ext>
            </a:extLst>
          </p:cNvPr>
          <p:cNvSpPr txBox="1"/>
          <p:nvPr/>
        </p:nvSpPr>
        <p:spPr>
          <a:xfrm flipH="1">
            <a:off x="7248128" y="3823584"/>
            <a:ext cx="1538884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过程不可控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2BE478-F32D-9571-5878-38C2D9703B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问题分析</a:t>
            </a:r>
          </a:p>
        </p:txBody>
      </p:sp>
    </p:spTree>
    <p:extLst>
      <p:ext uri="{BB962C8B-B14F-4D97-AF65-F5344CB8AC3E}">
        <p14:creationId xmlns:p14="http://schemas.microsoft.com/office/powerpoint/2010/main" val="4168185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建筑前&#10;&#10;中度可信度描述已自动生成">
            <a:extLst>
              <a:ext uri="{FF2B5EF4-FFF2-40B4-BE49-F238E27FC236}">
                <a16:creationId xmlns:a16="http://schemas.microsoft.com/office/drawing/2014/main" id="{71DC3F7C-ABBE-BF27-F848-930226F09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90" y="1412776"/>
            <a:ext cx="3801666" cy="2534227"/>
          </a:xfrm>
          <a:prstGeom prst="rect">
            <a:avLst/>
          </a:prstGeom>
          <a:ln w="38100"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E664EA-B011-3ECE-097C-1CB1E947FF7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43" y="1412776"/>
            <a:ext cx="3826304" cy="25342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E27392B-38D2-7950-6076-6EC30B0B657C}"/>
              </a:ext>
            </a:extLst>
          </p:cNvPr>
          <p:cNvSpPr txBox="1"/>
          <p:nvPr/>
        </p:nvSpPr>
        <p:spPr>
          <a:xfrm>
            <a:off x="1415480" y="5015381"/>
            <a:ext cx="4048143" cy="11023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在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这里输入你的正文，阐述与关键词标题相关的具体内容，若字数太多酌情先删减文案，再缩小字号。灵活调整文本框宽度，保证行数和每行的字数协调，分段后可以加项目符号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2FF14B0-43FE-09F7-7A5F-C2FF9BD30302}"/>
              </a:ext>
            </a:extLst>
          </p:cNvPr>
          <p:cNvSpPr txBox="1"/>
          <p:nvPr/>
        </p:nvSpPr>
        <p:spPr>
          <a:xfrm>
            <a:off x="2824000" y="4474642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algn="dist">
              <a:defRPr sz="2400">
                <a:gradFill flip="none" rotWithShape="1">
                  <a:gsLst>
                    <a:gs pos="3000">
                      <a:schemeClr val="accent1">
                        <a:lumMod val="60000"/>
                        <a:lumOff val="40000"/>
                      </a:schemeClr>
                    </a:gs>
                    <a:gs pos="69000">
                      <a:schemeClr val="accent1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1"/>
                </a:solidFill>
                <a:cs typeface="+mn-ea"/>
                <a:sym typeface="+mn-lt"/>
              </a:rPr>
              <a:t>需求多变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4E55635-2E53-EDB1-94C4-8520CC3887DD}"/>
              </a:ext>
            </a:extLst>
          </p:cNvPr>
          <p:cNvSpPr txBox="1"/>
          <p:nvPr/>
        </p:nvSpPr>
        <p:spPr>
          <a:xfrm>
            <a:off x="6728379" y="5015381"/>
            <a:ext cx="4048143" cy="11023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在这里输入你的正文，阐述与关键词标题相关的具体内容，若字数太多酌情先删减文案，再缩小字号。灵活调整文本框宽度，保证行数和每行的字数协调，分段后可以加项目符号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6FE5484-D44A-0687-C2C0-16838A5CBDF0}"/>
              </a:ext>
            </a:extLst>
          </p:cNvPr>
          <p:cNvSpPr txBox="1"/>
          <p:nvPr/>
        </p:nvSpPr>
        <p:spPr>
          <a:xfrm>
            <a:off x="7983010" y="4474642"/>
            <a:ext cx="153888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algn="dist">
              <a:defRPr sz="2400">
                <a:gradFill flip="none" rotWithShape="1">
                  <a:gsLst>
                    <a:gs pos="3000">
                      <a:schemeClr val="accent1">
                        <a:lumMod val="60000"/>
                        <a:lumOff val="40000"/>
                      </a:schemeClr>
                    </a:gs>
                    <a:gs pos="69000">
                      <a:schemeClr val="accent1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技术不可控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85C4CA51-6614-F3E3-BB58-0EDA82D660C1}"/>
              </a:ext>
            </a:extLst>
          </p:cNvPr>
          <p:cNvCxnSpPr>
            <a:cxnSpLocks/>
          </p:cNvCxnSpPr>
          <p:nvPr/>
        </p:nvCxnSpPr>
        <p:spPr>
          <a:xfrm>
            <a:off x="2827483" y="4929678"/>
            <a:ext cx="122413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6F10995-791B-8748-4089-6E65CE04C673}"/>
              </a:ext>
            </a:extLst>
          </p:cNvPr>
          <p:cNvCxnSpPr>
            <a:cxnSpLocks/>
          </p:cNvCxnSpPr>
          <p:nvPr/>
        </p:nvCxnSpPr>
        <p:spPr>
          <a:xfrm>
            <a:off x="8140382" y="4929678"/>
            <a:ext cx="122413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5C51A2A0-2CBB-9AA0-9278-DE9077F91D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问题分析</a:t>
            </a:r>
          </a:p>
        </p:txBody>
      </p:sp>
    </p:spTree>
    <p:extLst>
      <p:ext uri="{BB962C8B-B14F-4D97-AF65-F5344CB8AC3E}">
        <p14:creationId xmlns:p14="http://schemas.microsoft.com/office/powerpoint/2010/main" val="3764320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40FCB544-53DD-26DC-C74A-CAB8B4EA505A}"/>
              </a:ext>
            </a:extLst>
          </p:cNvPr>
          <p:cNvSpPr/>
          <p:nvPr/>
        </p:nvSpPr>
        <p:spPr>
          <a:xfrm>
            <a:off x="6314675" y="2420888"/>
            <a:ext cx="572417" cy="5724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01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89AE790-56E1-479B-6727-94A155F2F6CC}"/>
              </a:ext>
            </a:extLst>
          </p:cNvPr>
          <p:cNvSpPr txBox="1"/>
          <p:nvPr/>
        </p:nvSpPr>
        <p:spPr>
          <a:xfrm>
            <a:off x="6957456" y="2420888"/>
            <a:ext cx="1681940" cy="39504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工作业绩</a:t>
            </a:r>
            <a:endParaRPr lang="en-US" altLang="zh-CN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07E2AE2-966A-3985-259E-F247ABBD9E75}"/>
              </a:ext>
            </a:extLst>
          </p:cNvPr>
          <p:cNvSpPr txBox="1"/>
          <p:nvPr/>
        </p:nvSpPr>
        <p:spPr>
          <a:xfrm>
            <a:off x="6957456" y="2844145"/>
            <a:ext cx="168194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200" dirty="0">
                <a:ln w="381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WORK PERFORMANCE</a:t>
            </a:r>
            <a:endParaRPr lang="zh-CN" altLang="en-US" sz="1200" dirty="0">
              <a:ln w="381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/>
            <a:endParaRPr lang="zh-CN" altLang="en-US" dirty="0"/>
          </a:p>
        </p:txBody>
      </p:sp>
      <p:sp>
        <p:nvSpPr>
          <p:cNvPr id="87" name="矩形: 圆角 86">
            <a:extLst>
              <a:ext uri="{FF2B5EF4-FFF2-40B4-BE49-F238E27FC236}">
                <a16:creationId xmlns:a16="http://schemas.microsoft.com/office/drawing/2014/main" id="{6CFCB824-D41A-1214-7291-997807505609}"/>
              </a:ext>
            </a:extLst>
          </p:cNvPr>
          <p:cNvSpPr/>
          <p:nvPr/>
        </p:nvSpPr>
        <p:spPr>
          <a:xfrm>
            <a:off x="6314675" y="3937861"/>
            <a:ext cx="572417" cy="5724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03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4D17499E-55FE-C7B8-A57D-8E5570F37540}"/>
              </a:ext>
            </a:extLst>
          </p:cNvPr>
          <p:cNvSpPr txBox="1"/>
          <p:nvPr/>
        </p:nvSpPr>
        <p:spPr>
          <a:xfrm>
            <a:off x="6957456" y="3937861"/>
            <a:ext cx="1681940" cy="39504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问题分析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9871428F-0186-F22F-73BE-C27314CC3E92}"/>
              </a:ext>
            </a:extLst>
          </p:cNvPr>
          <p:cNvSpPr txBox="1"/>
          <p:nvPr/>
        </p:nvSpPr>
        <p:spPr>
          <a:xfrm>
            <a:off x="6957456" y="4361118"/>
            <a:ext cx="168194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200" dirty="0">
                <a:ln w="381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PROBLEM ANALYSIS</a:t>
            </a:r>
          </a:p>
          <a:p>
            <a:pPr algn="l"/>
            <a:endParaRPr lang="zh-CN" altLang="en-US" dirty="0"/>
          </a:p>
        </p:txBody>
      </p:sp>
      <p:sp>
        <p:nvSpPr>
          <p:cNvPr id="102" name="矩形: 圆角 101">
            <a:extLst>
              <a:ext uri="{FF2B5EF4-FFF2-40B4-BE49-F238E27FC236}">
                <a16:creationId xmlns:a16="http://schemas.microsoft.com/office/drawing/2014/main" id="{3F2BA777-C36F-B604-59A5-A9E3E4285E14}"/>
              </a:ext>
            </a:extLst>
          </p:cNvPr>
          <p:cNvSpPr/>
          <p:nvPr/>
        </p:nvSpPr>
        <p:spPr>
          <a:xfrm>
            <a:off x="9097495" y="2420888"/>
            <a:ext cx="572417" cy="5724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02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867C4C35-42D1-7F61-3EC0-2F60713311B4}"/>
              </a:ext>
            </a:extLst>
          </p:cNvPr>
          <p:cNvSpPr txBox="1"/>
          <p:nvPr/>
        </p:nvSpPr>
        <p:spPr>
          <a:xfrm>
            <a:off x="9740276" y="2420888"/>
            <a:ext cx="1681940" cy="39504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亮点经验</a:t>
            </a:r>
            <a:endParaRPr lang="en-US" altLang="zh-CN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526D0879-10F5-0D17-4C8C-296DD1116C54}"/>
              </a:ext>
            </a:extLst>
          </p:cNvPr>
          <p:cNvSpPr txBox="1"/>
          <p:nvPr/>
        </p:nvSpPr>
        <p:spPr>
          <a:xfrm>
            <a:off x="9740276" y="2844145"/>
            <a:ext cx="1874848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200" dirty="0">
                <a:ln w="381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HIGHLIGHT EXPERIENCE</a:t>
            </a:r>
          </a:p>
          <a:p>
            <a:pPr algn="l"/>
            <a:endParaRPr lang="zh-CN" altLang="en-US" dirty="0"/>
          </a:p>
        </p:txBody>
      </p:sp>
      <p:sp>
        <p:nvSpPr>
          <p:cNvPr id="107" name="矩形: 圆角 106">
            <a:extLst>
              <a:ext uri="{FF2B5EF4-FFF2-40B4-BE49-F238E27FC236}">
                <a16:creationId xmlns:a16="http://schemas.microsoft.com/office/drawing/2014/main" id="{44A1552F-0753-DDF6-BE44-C9B624B64965}"/>
              </a:ext>
            </a:extLst>
          </p:cNvPr>
          <p:cNvSpPr/>
          <p:nvPr/>
        </p:nvSpPr>
        <p:spPr>
          <a:xfrm>
            <a:off x="9097495" y="3937861"/>
            <a:ext cx="572417" cy="5724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04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88C37470-5815-E47E-202C-26454300A7DC}"/>
              </a:ext>
            </a:extLst>
          </p:cNvPr>
          <p:cNvSpPr txBox="1"/>
          <p:nvPr/>
        </p:nvSpPr>
        <p:spPr>
          <a:xfrm>
            <a:off x="9740276" y="3937861"/>
            <a:ext cx="1681940" cy="39504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未来规划</a:t>
            </a: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AEFE7F77-4B15-CD78-6804-FD73023B889A}"/>
              </a:ext>
            </a:extLst>
          </p:cNvPr>
          <p:cNvSpPr txBox="1"/>
          <p:nvPr/>
        </p:nvSpPr>
        <p:spPr>
          <a:xfrm>
            <a:off x="9740276" y="4361118"/>
            <a:ext cx="168194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200" dirty="0">
                <a:ln w="381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FUTURE PLANNING</a:t>
            </a:r>
          </a:p>
          <a:p>
            <a:pPr algn="l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27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FB77DDF3-46B2-3A9B-A055-941A4DB6F5E8}"/>
              </a:ext>
            </a:extLst>
          </p:cNvPr>
          <p:cNvSpPr txBox="1"/>
          <p:nvPr/>
        </p:nvSpPr>
        <p:spPr>
          <a:xfrm>
            <a:off x="4967489" y="2933700"/>
            <a:ext cx="2257028" cy="67710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4400" dirty="0">
                <a:solidFill>
                  <a:schemeClr val="accent1"/>
                </a:solidFill>
                <a:latin typeface="+mj-ea"/>
                <a:ea typeface="+mj-ea"/>
              </a:rPr>
              <a:t>产品问题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E80689D-0004-66A6-0391-CEFAF79230A4}"/>
              </a:ext>
            </a:extLst>
          </p:cNvPr>
          <p:cNvGrpSpPr/>
          <p:nvPr/>
        </p:nvGrpSpPr>
        <p:grpSpPr>
          <a:xfrm>
            <a:off x="4687757" y="1820643"/>
            <a:ext cx="2813562" cy="2814714"/>
            <a:chOff x="4687757" y="1820643"/>
            <a:chExt cx="2813562" cy="2814714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DF662598-9973-F15F-4CF2-93A2783E6F3A}"/>
                </a:ext>
              </a:extLst>
            </p:cNvPr>
            <p:cNvGrpSpPr/>
            <p:nvPr/>
          </p:nvGrpSpPr>
          <p:grpSpPr>
            <a:xfrm>
              <a:off x="4983775" y="2116717"/>
              <a:ext cx="2223476" cy="2222566"/>
              <a:chOff x="4903425" y="2036400"/>
              <a:chExt cx="2384175" cy="2383200"/>
            </a:xfrm>
          </p:grpSpPr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9FBE6890-0025-FEC7-912A-DCC78D456E09}"/>
                  </a:ext>
                </a:extLst>
              </p:cNvPr>
              <p:cNvSpPr/>
              <p:nvPr/>
            </p:nvSpPr>
            <p:spPr>
              <a:xfrm>
                <a:off x="4905375" y="2038350"/>
                <a:ext cx="2381250" cy="2381250"/>
              </a:xfrm>
              <a:prstGeom prst="ellipse">
                <a:avLst/>
              </a:prstGeom>
              <a:noFill/>
              <a:ln w="22225">
                <a:gradFill>
                  <a:gsLst>
                    <a:gs pos="0">
                      <a:schemeClr val="accent1"/>
                    </a:gs>
                    <a:gs pos="70000">
                      <a:srgbClr val="031761">
                        <a:alpha val="0"/>
                      </a:srgbClr>
                    </a:gs>
                    <a:gs pos="30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" name="弧形 5">
                <a:extLst>
                  <a:ext uri="{FF2B5EF4-FFF2-40B4-BE49-F238E27FC236}">
                    <a16:creationId xmlns:a16="http://schemas.microsoft.com/office/drawing/2014/main" id="{164ECEBA-57DE-0485-5999-303157BFE489}"/>
                  </a:ext>
                </a:extLst>
              </p:cNvPr>
              <p:cNvSpPr/>
              <p:nvPr/>
            </p:nvSpPr>
            <p:spPr>
              <a:xfrm>
                <a:off x="4904400" y="2036400"/>
                <a:ext cx="2383200" cy="2383200"/>
              </a:xfrm>
              <a:prstGeom prst="arc">
                <a:avLst>
                  <a:gd name="adj1" fmla="val 16352254"/>
                  <a:gd name="adj2" fmla="val 19480012"/>
                </a:avLst>
              </a:prstGeom>
              <a:ln w="603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弧形 6">
                <a:extLst>
                  <a:ext uri="{FF2B5EF4-FFF2-40B4-BE49-F238E27FC236}">
                    <a16:creationId xmlns:a16="http://schemas.microsoft.com/office/drawing/2014/main" id="{76168DCB-5F39-64A2-00E4-3D2478DBC1CC}"/>
                  </a:ext>
                </a:extLst>
              </p:cNvPr>
              <p:cNvSpPr/>
              <p:nvPr/>
            </p:nvSpPr>
            <p:spPr>
              <a:xfrm>
                <a:off x="4903425" y="2036400"/>
                <a:ext cx="2383200" cy="2383200"/>
              </a:xfrm>
              <a:prstGeom prst="arc">
                <a:avLst>
                  <a:gd name="adj1" fmla="val 5412482"/>
                  <a:gd name="adj2" fmla="val 8451667"/>
                </a:avLst>
              </a:prstGeom>
              <a:ln w="603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0E2A789-2817-779F-D213-38FB6247F0FD}"/>
                </a:ext>
              </a:extLst>
            </p:cNvPr>
            <p:cNvSpPr/>
            <p:nvPr/>
          </p:nvSpPr>
          <p:spPr>
            <a:xfrm>
              <a:off x="5267325" y="2400300"/>
              <a:ext cx="1657350" cy="1657350"/>
            </a:xfrm>
            <a:prstGeom prst="ellipse">
              <a:avLst/>
            </a:prstGeom>
            <a:noFill/>
            <a:ln w="22225">
              <a:gradFill>
                <a:gsLst>
                  <a:gs pos="0">
                    <a:schemeClr val="accent1"/>
                  </a:gs>
                  <a:gs pos="70000">
                    <a:srgbClr val="031761">
                      <a:alpha val="0"/>
                    </a:srgbClr>
                  </a:gs>
                  <a:gs pos="30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76E7146F-3A99-E423-F241-3E6ADBF4CF5E}"/>
                </a:ext>
              </a:extLst>
            </p:cNvPr>
            <p:cNvGrpSpPr/>
            <p:nvPr/>
          </p:nvGrpSpPr>
          <p:grpSpPr>
            <a:xfrm rot="18000000">
              <a:off x="4687181" y="1821219"/>
              <a:ext cx="2814714" cy="2813562"/>
              <a:chOff x="4903425" y="2036400"/>
              <a:chExt cx="2384175" cy="2383200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B5D1E21B-18C0-C140-ECFC-2FE4BDFE85B4}"/>
                  </a:ext>
                </a:extLst>
              </p:cNvPr>
              <p:cNvSpPr/>
              <p:nvPr/>
            </p:nvSpPr>
            <p:spPr>
              <a:xfrm>
                <a:off x="4905375" y="2038350"/>
                <a:ext cx="2381250" cy="2381250"/>
              </a:xfrm>
              <a:prstGeom prst="ellipse">
                <a:avLst/>
              </a:prstGeom>
              <a:noFill/>
              <a:ln w="22225">
                <a:gradFill>
                  <a:gsLst>
                    <a:gs pos="0">
                      <a:schemeClr val="accent1"/>
                    </a:gs>
                    <a:gs pos="70000">
                      <a:srgbClr val="031761">
                        <a:alpha val="0"/>
                      </a:srgbClr>
                    </a:gs>
                    <a:gs pos="30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05B441D8-00F0-04EF-4C17-7C3EE64CC1DB}"/>
                  </a:ext>
                </a:extLst>
              </p:cNvPr>
              <p:cNvSpPr/>
              <p:nvPr/>
            </p:nvSpPr>
            <p:spPr>
              <a:xfrm>
                <a:off x="4904400" y="2036400"/>
                <a:ext cx="2383200" cy="2383200"/>
              </a:xfrm>
              <a:prstGeom prst="arc">
                <a:avLst>
                  <a:gd name="adj1" fmla="val 16352254"/>
                  <a:gd name="adj2" fmla="val 19480012"/>
                </a:avLst>
              </a:prstGeom>
              <a:ln w="603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12">
                <a:extLst>
                  <a:ext uri="{FF2B5EF4-FFF2-40B4-BE49-F238E27FC236}">
                    <a16:creationId xmlns:a16="http://schemas.microsoft.com/office/drawing/2014/main" id="{5B847C88-4EEE-F4FC-5120-5AA6AC0E64D3}"/>
                  </a:ext>
                </a:extLst>
              </p:cNvPr>
              <p:cNvSpPr/>
              <p:nvPr/>
            </p:nvSpPr>
            <p:spPr>
              <a:xfrm>
                <a:off x="4903425" y="2036400"/>
                <a:ext cx="2383200" cy="2383200"/>
              </a:xfrm>
              <a:prstGeom prst="arc">
                <a:avLst>
                  <a:gd name="adj1" fmla="val 5412482"/>
                  <a:gd name="adj2" fmla="val 8451667"/>
                </a:avLst>
              </a:prstGeom>
              <a:ln w="603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EE88A3DD-A5B8-84E6-71BC-B2616297E807}"/>
              </a:ext>
            </a:extLst>
          </p:cNvPr>
          <p:cNvSpPr/>
          <p:nvPr/>
        </p:nvSpPr>
        <p:spPr>
          <a:xfrm>
            <a:off x="4606669" y="2043113"/>
            <a:ext cx="155424" cy="155424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C462111-A712-4FC1-8D70-165B90888D08}"/>
              </a:ext>
            </a:extLst>
          </p:cNvPr>
          <p:cNvSpPr/>
          <p:nvPr/>
        </p:nvSpPr>
        <p:spPr>
          <a:xfrm>
            <a:off x="4462411" y="4057650"/>
            <a:ext cx="155424" cy="155424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6415B6CE-B436-EF40-29C3-892B55C07D82}"/>
              </a:ext>
            </a:extLst>
          </p:cNvPr>
          <p:cNvSpPr/>
          <p:nvPr/>
        </p:nvSpPr>
        <p:spPr>
          <a:xfrm>
            <a:off x="6016538" y="4952557"/>
            <a:ext cx="155424" cy="155424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A59B26C-BE6D-0E06-13E0-FCFBB21666C3}"/>
              </a:ext>
            </a:extLst>
          </p:cNvPr>
          <p:cNvSpPr/>
          <p:nvPr/>
        </p:nvSpPr>
        <p:spPr>
          <a:xfrm>
            <a:off x="7419999" y="2043113"/>
            <a:ext cx="155424" cy="155424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9C66958-A472-AEE9-2F1D-0DB1E81E6D1B}"/>
              </a:ext>
            </a:extLst>
          </p:cNvPr>
          <p:cNvSpPr/>
          <p:nvPr/>
        </p:nvSpPr>
        <p:spPr>
          <a:xfrm>
            <a:off x="7554861" y="4057650"/>
            <a:ext cx="155424" cy="155424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2CD7970-4F76-524C-60AA-E7AFD819EF7F}"/>
              </a:ext>
            </a:extLst>
          </p:cNvPr>
          <p:cNvSpPr txBox="1"/>
          <p:nvPr/>
        </p:nvSpPr>
        <p:spPr>
          <a:xfrm>
            <a:off x="8014422" y="1926645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原料问题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D49F970-7967-D07D-3C8C-62C80E2F66E0}"/>
              </a:ext>
            </a:extLst>
          </p:cNvPr>
          <p:cNvSpPr txBox="1"/>
          <p:nvPr/>
        </p:nvSpPr>
        <p:spPr>
          <a:xfrm>
            <a:off x="8014422" y="2317504"/>
            <a:ext cx="2836440" cy="3872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638ED23-096A-0FB2-5B28-9052A77F7BC8}"/>
              </a:ext>
            </a:extLst>
          </p:cNvPr>
          <p:cNvSpPr txBox="1"/>
          <p:nvPr/>
        </p:nvSpPr>
        <p:spPr>
          <a:xfrm>
            <a:off x="7849830" y="3993189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保养问题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DD90AA0-FE78-3720-A4B0-14E803335B24}"/>
              </a:ext>
            </a:extLst>
          </p:cNvPr>
          <p:cNvSpPr txBox="1"/>
          <p:nvPr/>
        </p:nvSpPr>
        <p:spPr>
          <a:xfrm>
            <a:off x="7849830" y="4384048"/>
            <a:ext cx="2836440" cy="3872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EA64391-C4DC-5A47-ED9E-CB801FF12657}"/>
              </a:ext>
            </a:extLst>
          </p:cNvPr>
          <p:cNvSpPr txBox="1"/>
          <p:nvPr/>
        </p:nvSpPr>
        <p:spPr>
          <a:xfrm>
            <a:off x="5480447" y="5241891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体验问题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20E807D-13CD-FE28-BA81-F76EB0CD8135}"/>
              </a:ext>
            </a:extLst>
          </p:cNvPr>
          <p:cNvSpPr txBox="1"/>
          <p:nvPr/>
        </p:nvSpPr>
        <p:spPr>
          <a:xfrm>
            <a:off x="4662845" y="5632750"/>
            <a:ext cx="2866310" cy="3872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4DE1C38-EEF5-EE8A-DD34-8F33B087EC15}"/>
              </a:ext>
            </a:extLst>
          </p:cNvPr>
          <p:cNvSpPr txBox="1"/>
          <p:nvPr/>
        </p:nvSpPr>
        <p:spPr>
          <a:xfrm>
            <a:off x="3087612" y="3988795"/>
            <a:ext cx="1231107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人力问题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66127FE-3EF4-ECE0-C728-1294F0C3BF89}"/>
              </a:ext>
            </a:extLst>
          </p:cNvPr>
          <p:cNvSpPr txBox="1"/>
          <p:nvPr/>
        </p:nvSpPr>
        <p:spPr>
          <a:xfrm>
            <a:off x="1482280" y="4379654"/>
            <a:ext cx="2836440" cy="3872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92EA8F3-33DE-6178-0A38-3DD7ABC14A3F}"/>
              </a:ext>
            </a:extLst>
          </p:cNvPr>
          <p:cNvSpPr txBox="1"/>
          <p:nvPr/>
        </p:nvSpPr>
        <p:spPr>
          <a:xfrm>
            <a:off x="2982119" y="1926645"/>
            <a:ext cx="1231107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技术问题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B34F1BF-3867-2DC7-8ABE-760E690B2C53}"/>
              </a:ext>
            </a:extLst>
          </p:cNvPr>
          <p:cNvSpPr txBox="1"/>
          <p:nvPr/>
        </p:nvSpPr>
        <p:spPr>
          <a:xfrm>
            <a:off x="1396737" y="2317504"/>
            <a:ext cx="2816490" cy="3872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29" name="文本占位符 28">
            <a:extLst>
              <a:ext uri="{FF2B5EF4-FFF2-40B4-BE49-F238E27FC236}">
                <a16:creationId xmlns:a16="http://schemas.microsoft.com/office/drawing/2014/main" id="{235CF4E3-307B-A34A-2F7D-E9057743DD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问题分析</a:t>
            </a:r>
          </a:p>
        </p:txBody>
      </p:sp>
    </p:spTree>
    <p:extLst>
      <p:ext uri="{BB962C8B-B14F-4D97-AF65-F5344CB8AC3E}">
        <p14:creationId xmlns:p14="http://schemas.microsoft.com/office/powerpoint/2010/main" val="3878349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09BB042-B647-65FE-8F57-0245B1ED7024}"/>
              </a:ext>
            </a:extLst>
          </p:cNvPr>
          <p:cNvSpPr/>
          <p:nvPr/>
        </p:nvSpPr>
        <p:spPr>
          <a:xfrm>
            <a:off x="9132666" y="-7937"/>
            <a:ext cx="3038474" cy="6858000"/>
          </a:xfrm>
          <a:prstGeom prst="rect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aphicFrame>
        <p:nvGraphicFramePr>
          <p:cNvPr id="24" name="表格 3">
            <a:extLst>
              <a:ext uri="{FF2B5EF4-FFF2-40B4-BE49-F238E27FC236}">
                <a16:creationId xmlns:a16="http://schemas.microsoft.com/office/drawing/2014/main" id="{D0E90EAF-8AFF-28FE-5253-4ED9F0A18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769222"/>
              </p:ext>
            </p:extLst>
          </p:nvPr>
        </p:nvGraphicFramePr>
        <p:xfrm>
          <a:off x="-46012" y="7937"/>
          <a:ext cx="12192000" cy="6901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874740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1719296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41579914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57194893"/>
                    </a:ext>
                  </a:extLst>
                </a:gridCol>
              </a:tblGrid>
              <a:tr h="254755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439253"/>
                  </a:ext>
                </a:extLst>
              </a:tr>
              <a:tr h="2797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01</a:t>
                      </a:r>
                      <a:endParaRPr kumimoji="0" lang="zh-CN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工作业绩</a:t>
                      </a:r>
                    </a:p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WORK PERFORMANCE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02</a:t>
                      </a:r>
                      <a:endParaRPr kumimoji="0" lang="zh-CN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亮点经验</a:t>
                      </a:r>
                    </a:p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HIGHLIGHT EXPERIENCE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问题分析</a:t>
                      </a: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PROBLEM ANALYSIS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04</a:t>
                      </a:r>
                      <a:endParaRPr kumimoji="0" lang="zh-CN" alt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未来规划</a:t>
                      </a:r>
                      <a:endParaRPr kumimoji="0" lang="en-US" altLang="zh-C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FUTURE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PLANNING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684505"/>
                  </a:ext>
                </a:extLst>
              </a:tr>
              <a:tr h="151887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809146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1B69438F-252E-A16F-2F9D-EE431F2F824A}"/>
              </a:ext>
            </a:extLst>
          </p:cNvPr>
          <p:cNvGraphicFramePr>
            <a:graphicFrameLocks noGrp="1"/>
          </p:cNvGraphicFramePr>
          <p:nvPr/>
        </p:nvGraphicFramePr>
        <p:xfrm>
          <a:off x="13525500" y="1638300"/>
          <a:ext cx="208280" cy="314389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9396902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969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020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9DBA07DA-AD72-1706-ADEA-549644E40DDF}"/>
              </a:ext>
            </a:extLst>
          </p:cNvPr>
          <p:cNvGrpSpPr/>
          <p:nvPr/>
        </p:nvGrpSpPr>
        <p:grpSpPr>
          <a:xfrm>
            <a:off x="7823589" y="1473909"/>
            <a:ext cx="3205518" cy="4597707"/>
            <a:chOff x="7823589" y="1473909"/>
            <a:chExt cx="3205518" cy="459770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AA753A7B-3512-ADB3-7E03-A74C5F193D0F}"/>
                </a:ext>
              </a:extLst>
            </p:cNvPr>
            <p:cNvSpPr/>
            <p:nvPr/>
          </p:nvSpPr>
          <p:spPr>
            <a:xfrm>
              <a:off x="7823589" y="1473909"/>
              <a:ext cx="3205518" cy="4597707"/>
            </a:xfrm>
            <a:prstGeom prst="rect">
              <a:avLst/>
            </a:prstGeom>
            <a:solidFill>
              <a:schemeClr val="bg1"/>
            </a:solidFill>
            <a:ln w="31750" cap="flat" cmpd="sng" algn="ctr">
              <a:noFill/>
              <a:prstDash val="solid"/>
              <a:miter lim="800000"/>
            </a:ln>
            <a:effectLst>
              <a:outerShdw blurRad="165100" dist="127000" dir="2700000" algn="tl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AEDC54F7-7014-22D8-8D16-9F3784E247D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3086" y="1683023"/>
              <a:ext cx="2646524" cy="2820132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420A1B2B-7B7A-E165-F369-DE8CC32B4A50}"/>
              </a:ext>
            </a:extLst>
          </p:cNvPr>
          <p:cNvGrpSpPr/>
          <p:nvPr/>
        </p:nvGrpSpPr>
        <p:grpSpPr>
          <a:xfrm>
            <a:off x="1210879" y="1473905"/>
            <a:ext cx="3205518" cy="4597707"/>
            <a:chOff x="1210879" y="1473905"/>
            <a:chExt cx="3205518" cy="4597707"/>
          </a:xfrm>
        </p:grpSpPr>
        <p:sp>
          <p:nvSpPr>
            <p:cNvPr id="47" name="Rectangle 6">
              <a:extLst>
                <a:ext uri="{FF2B5EF4-FFF2-40B4-BE49-F238E27FC236}">
                  <a16:creationId xmlns:a16="http://schemas.microsoft.com/office/drawing/2014/main" id="{A9FCCE84-44D8-7AF8-7C23-576E547DDC2E}"/>
                </a:ext>
              </a:extLst>
            </p:cNvPr>
            <p:cNvSpPr/>
            <p:nvPr/>
          </p:nvSpPr>
          <p:spPr>
            <a:xfrm>
              <a:off x="1210879" y="1473905"/>
              <a:ext cx="3205518" cy="4597707"/>
            </a:xfrm>
            <a:prstGeom prst="rect">
              <a:avLst/>
            </a:prstGeom>
            <a:solidFill>
              <a:schemeClr val="bg1"/>
            </a:solidFill>
            <a:ln w="31750" cap="flat" cmpd="sng" algn="ctr">
              <a:noFill/>
              <a:prstDash val="solid"/>
              <a:miter lim="800000"/>
            </a:ln>
            <a:effectLst>
              <a:outerShdw blurRad="165100" dist="127000" dir="2700000" algn="tl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69229FA1-6E4E-8CE3-0133-558C77F0298F}"/>
                </a:ext>
              </a:extLst>
            </p:cNvPr>
            <p:cNvSpPr/>
            <p:nvPr/>
          </p:nvSpPr>
          <p:spPr>
            <a:xfrm>
              <a:off x="1490376" y="1749877"/>
              <a:ext cx="2646524" cy="2820132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42FF52F-A05E-8EC2-1902-620B27C0BCA3}"/>
              </a:ext>
            </a:extLst>
          </p:cNvPr>
          <p:cNvGrpSpPr/>
          <p:nvPr/>
        </p:nvGrpSpPr>
        <p:grpSpPr>
          <a:xfrm>
            <a:off x="4502551" y="1473909"/>
            <a:ext cx="3205518" cy="4597707"/>
            <a:chOff x="4502551" y="1473909"/>
            <a:chExt cx="3205518" cy="4597707"/>
          </a:xfrm>
        </p:grpSpPr>
        <p:sp>
          <p:nvSpPr>
            <p:cNvPr id="46" name="Rectangle 7">
              <a:extLst>
                <a:ext uri="{FF2B5EF4-FFF2-40B4-BE49-F238E27FC236}">
                  <a16:creationId xmlns:a16="http://schemas.microsoft.com/office/drawing/2014/main" id="{5AA3C55F-8D8C-C8A1-65B4-2586114B2692}"/>
                </a:ext>
              </a:extLst>
            </p:cNvPr>
            <p:cNvSpPr/>
            <p:nvPr/>
          </p:nvSpPr>
          <p:spPr>
            <a:xfrm>
              <a:off x="4502551" y="1473909"/>
              <a:ext cx="3205518" cy="4597707"/>
            </a:xfrm>
            <a:prstGeom prst="rect">
              <a:avLst/>
            </a:prstGeom>
            <a:solidFill>
              <a:schemeClr val="bg1"/>
            </a:solidFill>
            <a:ln w="31750" cap="flat" cmpd="sng" algn="ctr">
              <a:noFill/>
              <a:prstDash val="solid"/>
              <a:miter lim="800000"/>
            </a:ln>
            <a:effectLst>
              <a:outerShdw blurRad="165100" dist="127000" dir="2700000" algn="tl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C0E5F12C-87DE-7C0E-2955-5A14827CD334}"/>
                </a:ext>
              </a:extLst>
            </p:cNvPr>
            <p:cNvSpPr>
              <a:spLocks/>
            </p:cNvSpPr>
            <p:nvPr/>
          </p:nvSpPr>
          <p:spPr>
            <a:xfrm>
              <a:off x="4782048" y="1707964"/>
              <a:ext cx="2646524" cy="2820132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6EA8EFA5-745F-E61B-CCD6-19E6F6123440}"/>
              </a:ext>
            </a:extLst>
          </p:cNvPr>
          <p:cNvSpPr txBox="1"/>
          <p:nvPr/>
        </p:nvSpPr>
        <p:spPr>
          <a:xfrm>
            <a:off x="2075102" y="4770064"/>
            <a:ext cx="1477072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员工培训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B160ED47-685E-FD4B-CCCC-EF269F34FCB3}"/>
              </a:ext>
            </a:extLst>
          </p:cNvPr>
          <p:cNvSpPr txBox="1"/>
          <p:nvPr/>
        </p:nvSpPr>
        <p:spPr>
          <a:xfrm>
            <a:off x="5326652" y="4770064"/>
            <a:ext cx="1557317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团队建设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5D394658-C13E-1D9D-DE4B-FF37F88A53F6}"/>
              </a:ext>
            </a:extLst>
          </p:cNvPr>
          <p:cNvSpPr txBox="1"/>
          <p:nvPr/>
        </p:nvSpPr>
        <p:spPr>
          <a:xfrm>
            <a:off x="8690256" y="4770064"/>
            <a:ext cx="1472184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激励政策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7F241E84-C2BE-72A6-1978-001BDA7C72A9}"/>
              </a:ext>
            </a:extLst>
          </p:cNvPr>
          <p:cNvSpPr txBox="1"/>
          <p:nvPr/>
        </p:nvSpPr>
        <p:spPr>
          <a:xfrm>
            <a:off x="1490376" y="5170174"/>
            <a:ext cx="2646524" cy="55714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noAutofit/>
          </a:bodyPr>
          <a:lstStyle/>
          <a:p>
            <a:pPr marL="0" marR="0"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CFEE663-23F0-CEF1-157E-A5D77BA2B332}"/>
              </a:ext>
            </a:extLst>
          </p:cNvPr>
          <p:cNvSpPr txBox="1"/>
          <p:nvPr/>
        </p:nvSpPr>
        <p:spPr>
          <a:xfrm>
            <a:off x="4782048" y="5170174"/>
            <a:ext cx="2646524" cy="55714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noAutofit/>
          </a:bodyPr>
          <a:lstStyle/>
          <a:p>
            <a:pPr marL="0" marR="0"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F5AA87E-980C-AC14-9377-F8B473372711}"/>
              </a:ext>
            </a:extLst>
          </p:cNvPr>
          <p:cNvSpPr txBox="1"/>
          <p:nvPr/>
        </p:nvSpPr>
        <p:spPr>
          <a:xfrm>
            <a:off x="8103086" y="5170174"/>
            <a:ext cx="2646524" cy="55714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noAutofit/>
          </a:bodyPr>
          <a:lstStyle/>
          <a:p>
            <a:pPr marL="0" marR="0" algn="ctr">
              <a:lnSpc>
                <a:spcPct val="130000"/>
              </a:lnSpc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3D3B3F-5A6D-BEA4-597D-93606FA728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未来规划</a:t>
            </a:r>
          </a:p>
        </p:txBody>
      </p:sp>
    </p:spTree>
    <p:extLst>
      <p:ext uri="{BB962C8B-B14F-4D97-AF65-F5344CB8AC3E}">
        <p14:creationId xmlns:p14="http://schemas.microsoft.com/office/powerpoint/2010/main" val="3791174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0F1A3E7C-F077-B0A6-A598-A316036D302E}"/>
              </a:ext>
            </a:extLst>
          </p:cNvPr>
          <p:cNvSpPr/>
          <p:nvPr/>
        </p:nvSpPr>
        <p:spPr>
          <a:xfrm>
            <a:off x="3924573" y="1844824"/>
            <a:ext cx="1273249" cy="2588583"/>
          </a:xfrm>
          <a:custGeom>
            <a:avLst/>
            <a:gdLst>
              <a:gd name="connsiteX0" fmla="*/ 298099 w 378533"/>
              <a:gd name="connsiteY0" fmla="*/ 224212 h 513970"/>
              <a:gd name="connsiteX1" fmla="*/ 378534 w 378533"/>
              <a:gd name="connsiteY1" fmla="*/ 224212 h 513970"/>
              <a:gd name="connsiteX2" fmla="*/ 189267 w 378533"/>
              <a:gd name="connsiteY2" fmla="*/ 0 h 513970"/>
              <a:gd name="connsiteX3" fmla="*/ 0 w 378533"/>
              <a:gd name="connsiteY3" fmla="*/ 224212 h 513970"/>
              <a:gd name="connsiteX4" fmla="*/ 80435 w 378533"/>
              <a:gd name="connsiteY4" fmla="*/ 224212 h 513970"/>
              <a:gd name="connsiteX5" fmla="*/ 80435 w 378533"/>
              <a:gd name="connsiteY5" fmla="*/ 513971 h 513970"/>
              <a:gd name="connsiteX6" fmla="*/ 298099 w 378533"/>
              <a:gd name="connsiteY6" fmla="*/ 513971 h 513970"/>
              <a:gd name="connsiteX7" fmla="*/ 298099 w 378533"/>
              <a:gd name="connsiteY7" fmla="*/ 224212 h 51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533" h="513970">
                <a:moveTo>
                  <a:pt x="298099" y="224212"/>
                </a:moveTo>
                <a:lnTo>
                  <a:pt x="378534" y="224212"/>
                </a:lnTo>
                <a:lnTo>
                  <a:pt x="189267" y="0"/>
                </a:lnTo>
                <a:lnTo>
                  <a:pt x="0" y="224212"/>
                </a:lnTo>
                <a:lnTo>
                  <a:pt x="80435" y="224212"/>
                </a:lnTo>
                <a:lnTo>
                  <a:pt x="80435" y="513971"/>
                </a:lnTo>
                <a:lnTo>
                  <a:pt x="298099" y="513971"/>
                </a:lnTo>
                <a:lnTo>
                  <a:pt x="298099" y="224212"/>
                </a:lnTo>
                <a:close/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CEA64E07-EF89-3DC2-8F87-DA862A168BA8}"/>
              </a:ext>
            </a:extLst>
          </p:cNvPr>
          <p:cNvSpPr/>
          <p:nvPr/>
        </p:nvSpPr>
        <p:spPr>
          <a:xfrm>
            <a:off x="766621" y="1502059"/>
            <a:ext cx="2378857" cy="581216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DA6AA1E6-F97B-F078-E2B9-801BE483C6DB}"/>
              </a:ext>
            </a:extLst>
          </p:cNvPr>
          <p:cNvSpPr txBox="1"/>
          <p:nvPr/>
        </p:nvSpPr>
        <p:spPr>
          <a:xfrm>
            <a:off x="940387" y="1531057"/>
            <a:ext cx="2031325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拓宽市场渠道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70878890-63FA-A67B-C10F-99E6872FA377}"/>
              </a:ext>
            </a:extLst>
          </p:cNvPr>
          <p:cNvSpPr txBox="1"/>
          <p:nvPr/>
        </p:nvSpPr>
        <p:spPr>
          <a:xfrm>
            <a:off x="679492" y="2652990"/>
            <a:ext cx="2640564" cy="231249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noAutofit/>
          </a:bodyPr>
          <a:lstStyle/>
          <a:p>
            <a:pPr marL="0" marR="0">
              <a:lnSpc>
                <a:spcPct val="130000"/>
              </a:lnSpc>
              <a:spcAft>
                <a:spcPts val="0"/>
              </a:spcAft>
            </a:pPr>
            <a:r>
              <a:rPr lang="zh-CN" altLang="en-US" sz="1600" dirty="0">
                <a:effectLst/>
              </a:rPr>
              <a:t>在这里输入你的正文，阐述与关键词标题相关的具体内容，若字数太多酌情先删减文案，再缩小字号灵活调整文本框宽度，保证行数和每行的字数协调，分段后可以加项目符号</a:t>
            </a:r>
          </a:p>
        </p:txBody>
      </p:sp>
      <p:sp>
        <p:nvSpPr>
          <p:cNvPr id="75" name="矩形: 圆角 74">
            <a:extLst>
              <a:ext uri="{FF2B5EF4-FFF2-40B4-BE49-F238E27FC236}">
                <a16:creationId xmlns:a16="http://schemas.microsoft.com/office/drawing/2014/main" id="{4632ECA1-163C-7DDE-191D-9AACE508FC6B}"/>
              </a:ext>
            </a:extLst>
          </p:cNvPr>
          <p:cNvSpPr/>
          <p:nvPr/>
        </p:nvSpPr>
        <p:spPr>
          <a:xfrm>
            <a:off x="8651919" y="1502059"/>
            <a:ext cx="2378857" cy="581216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0D6DCED9-79D3-531A-C4D4-3E5A369D219B}"/>
              </a:ext>
            </a:extLst>
          </p:cNvPr>
          <p:cNvSpPr txBox="1"/>
          <p:nvPr/>
        </p:nvSpPr>
        <p:spPr>
          <a:xfrm>
            <a:off x="8825685" y="1531057"/>
            <a:ext cx="2031325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减少冗余支出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AFC891D1-8F1A-F23C-04C6-CDF41BD37608}"/>
              </a:ext>
            </a:extLst>
          </p:cNvPr>
          <p:cNvSpPr txBox="1"/>
          <p:nvPr/>
        </p:nvSpPr>
        <p:spPr>
          <a:xfrm>
            <a:off x="8542833" y="2652990"/>
            <a:ext cx="2640564" cy="231249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noAutofit/>
          </a:bodyPr>
          <a:lstStyle/>
          <a:p>
            <a:pPr marL="0" marR="0">
              <a:lnSpc>
                <a:spcPct val="130000"/>
              </a:lnSpc>
              <a:spcAft>
                <a:spcPts val="0"/>
              </a:spcAft>
            </a:pPr>
            <a:r>
              <a:rPr lang="zh-CN" altLang="en-US" sz="1600" dirty="0">
                <a:effectLst/>
              </a:rPr>
              <a:t>在这里输入你的正文，阐述与关键词标题相关的具体内容，若字数太多酌情先删减文案，再缩小字号灵活调整文本框宽度，保证行数和每行的字数协调，分段后可以加项目符号</a:t>
            </a:r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F5E84715-F61E-54EA-3279-B494CE9437D5}"/>
              </a:ext>
            </a:extLst>
          </p:cNvPr>
          <p:cNvSpPr/>
          <p:nvPr/>
        </p:nvSpPr>
        <p:spPr>
          <a:xfrm rot="10800000">
            <a:off x="6533253" y="1988840"/>
            <a:ext cx="1273249" cy="2588583"/>
          </a:xfrm>
          <a:custGeom>
            <a:avLst/>
            <a:gdLst>
              <a:gd name="connsiteX0" fmla="*/ 298099 w 378533"/>
              <a:gd name="connsiteY0" fmla="*/ 224212 h 513970"/>
              <a:gd name="connsiteX1" fmla="*/ 378534 w 378533"/>
              <a:gd name="connsiteY1" fmla="*/ 224212 h 513970"/>
              <a:gd name="connsiteX2" fmla="*/ 189267 w 378533"/>
              <a:gd name="connsiteY2" fmla="*/ 0 h 513970"/>
              <a:gd name="connsiteX3" fmla="*/ 0 w 378533"/>
              <a:gd name="connsiteY3" fmla="*/ 224212 h 513970"/>
              <a:gd name="connsiteX4" fmla="*/ 80435 w 378533"/>
              <a:gd name="connsiteY4" fmla="*/ 224212 h 513970"/>
              <a:gd name="connsiteX5" fmla="*/ 80435 w 378533"/>
              <a:gd name="connsiteY5" fmla="*/ 513971 h 513970"/>
              <a:gd name="connsiteX6" fmla="*/ 298099 w 378533"/>
              <a:gd name="connsiteY6" fmla="*/ 513971 h 513970"/>
              <a:gd name="connsiteX7" fmla="*/ 298099 w 378533"/>
              <a:gd name="connsiteY7" fmla="*/ 224212 h 51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533" h="513970">
                <a:moveTo>
                  <a:pt x="298099" y="224212"/>
                </a:moveTo>
                <a:lnTo>
                  <a:pt x="378534" y="224212"/>
                </a:lnTo>
                <a:lnTo>
                  <a:pt x="189267" y="0"/>
                </a:lnTo>
                <a:lnTo>
                  <a:pt x="0" y="224212"/>
                </a:lnTo>
                <a:lnTo>
                  <a:pt x="80435" y="224212"/>
                </a:lnTo>
                <a:lnTo>
                  <a:pt x="80435" y="513971"/>
                </a:lnTo>
                <a:lnTo>
                  <a:pt x="298099" y="513971"/>
                </a:lnTo>
                <a:lnTo>
                  <a:pt x="298099" y="224212"/>
                </a:lnTo>
                <a:close/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996BFE5D-B0B1-0ED5-F09D-87A452F9CDCE}"/>
              </a:ext>
            </a:extLst>
          </p:cNvPr>
          <p:cNvCxnSpPr>
            <a:cxnSpLocks/>
          </p:cNvCxnSpPr>
          <p:nvPr/>
        </p:nvCxnSpPr>
        <p:spPr>
          <a:xfrm>
            <a:off x="766621" y="2420888"/>
            <a:ext cx="57606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56955B1D-DA90-140F-7D69-847E0DD252E7}"/>
              </a:ext>
            </a:extLst>
          </p:cNvPr>
          <p:cNvCxnSpPr>
            <a:cxnSpLocks/>
          </p:cNvCxnSpPr>
          <p:nvPr/>
        </p:nvCxnSpPr>
        <p:spPr>
          <a:xfrm>
            <a:off x="8651919" y="2420888"/>
            <a:ext cx="576064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88E70CA4-2137-8236-C36E-54628422874E}"/>
              </a:ext>
            </a:extLst>
          </p:cNvPr>
          <p:cNvGrpSpPr/>
          <p:nvPr/>
        </p:nvGrpSpPr>
        <p:grpSpPr>
          <a:xfrm>
            <a:off x="3919968" y="4805887"/>
            <a:ext cx="1273248" cy="540000"/>
            <a:chOff x="3919968" y="4805887"/>
            <a:chExt cx="1273248" cy="540000"/>
          </a:xfrm>
          <a:solidFill>
            <a:schemeClr val="accent1"/>
          </a:solidFill>
        </p:grpSpPr>
        <p:sp>
          <p:nvSpPr>
            <p:cNvPr id="89" name="矩形: 圆角 88">
              <a:extLst>
                <a:ext uri="{FF2B5EF4-FFF2-40B4-BE49-F238E27FC236}">
                  <a16:creationId xmlns:a16="http://schemas.microsoft.com/office/drawing/2014/main" id="{FEC69C5C-117F-2F8A-1615-F6BEC02AC37C}"/>
                </a:ext>
              </a:extLst>
            </p:cNvPr>
            <p:cNvSpPr/>
            <p:nvPr/>
          </p:nvSpPr>
          <p:spPr>
            <a:xfrm>
              <a:off x="3919968" y="4805887"/>
              <a:ext cx="1273248" cy="540000"/>
            </a:xfrm>
            <a:prstGeom prst="roundRect">
              <a:avLst>
                <a:gd name="adj" fmla="val 1426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30B84A16-87F8-846D-1A8D-8DF75167AA16}"/>
                </a:ext>
              </a:extLst>
            </p:cNvPr>
            <p:cNvSpPr txBox="1"/>
            <p:nvPr/>
          </p:nvSpPr>
          <p:spPr>
            <a:xfrm>
              <a:off x="4142216" y="4921999"/>
              <a:ext cx="828753" cy="30777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2"/>
                  </a:solidFill>
                  <a:latin typeface="+mj-ea"/>
                  <a:ea typeface="+mj-ea"/>
                </a:rPr>
                <a:t>STEP1</a:t>
              </a:r>
              <a:endParaRPr lang="zh-CN" altLang="en-US" sz="2000" b="1" dirty="0">
                <a:solidFill>
                  <a:schemeClr val="bg2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A3683099-7DA5-AF7B-FE3D-7000ADEBF6E2}"/>
              </a:ext>
            </a:extLst>
          </p:cNvPr>
          <p:cNvSpPr/>
          <p:nvPr/>
        </p:nvSpPr>
        <p:spPr>
          <a:xfrm>
            <a:off x="6533254" y="4805887"/>
            <a:ext cx="1273248" cy="540000"/>
          </a:xfrm>
          <a:prstGeom prst="roundRect">
            <a:avLst>
              <a:gd name="adj" fmla="val 14262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6D42BCDE-D835-DCB3-701D-6B29654A2849}"/>
              </a:ext>
            </a:extLst>
          </p:cNvPr>
          <p:cNvSpPr txBox="1"/>
          <p:nvPr/>
        </p:nvSpPr>
        <p:spPr>
          <a:xfrm>
            <a:off x="6707541" y="4921999"/>
            <a:ext cx="9246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000" b="1" dirty="0">
                <a:solidFill>
                  <a:schemeClr val="bg2"/>
                </a:solidFill>
                <a:latin typeface="+mj-ea"/>
                <a:ea typeface="+mj-ea"/>
              </a:rPr>
              <a:t>STEP2</a:t>
            </a:r>
            <a:endParaRPr lang="zh-CN" altLang="en-US" sz="20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2204CFE-DCBC-F4A4-50BA-B09DF1433D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未来规划</a:t>
            </a:r>
          </a:p>
        </p:txBody>
      </p:sp>
    </p:spTree>
    <p:extLst>
      <p:ext uri="{BB962C8B-B14F-4D97-AF65-F5344CB8AC3E}">
        <p14:creationId xmlns:p14="http://schemas.microsoft.com/office/powerpoint/2010/main" val="1211526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B49B1E85-F1CB-1910-0661-7BF2C6FF6527}"/>
              </a:ext>
            </a:extLst>
          </p:cNvPr>
          <p:cNvGrpSpPr/>
          <p:nvPr/>
        </p:nvGrpSpPr>
        <p:grpSpPr>
          <a:xfrm>
            <a:off x="4122305" y="1734704"/>
            <a:ext cx="3947391" cy="3947393"/>
            <a:chOff x="4122305" y="1734704"/>
            <a:chExt cx="3947391" cy="3947393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EAC4CD41-C7E2-E46A-D677-F9A09503940E}"/>
                </a:ext>
              </a:extLst>
            </p:cNvPr>
            <p:cNvSpPr/>
            <p:nvPr/>
          </p:nvSpPr>
          <p:spPr>
            <a:xfrm>
              <a:off x="4122305" y="1734704"/>
              <a:ext cx="1950837" cy="1950838"/>
            </a:xfrm>
            <a:custGeom>
              <a:avLst/>
              <a:gdLst>
                <a:gd name="connsiteX0" fmla="*/ 1950837 w 1950837"/>
                <a:gd name="connsiteY0" fmla="*/ 0 h 1950838"/>
                <a:gd name="connsiteX1" fmla="*/ 1950837 w 1950837"/>
                <a:gd name="connsiteY1" fmla="*/ 809017 h 1950838"/>
                <a:gd name="connsiteX2" fmla="*/ 1854496 w 1950837"/>
                <a:gd name="connsiteY2" fmla="*/ 813882 h 1950838"/>
                <a:gd name="connsiteX3" fmla="*/ 813882 w 1950837"/>
                <a:gd name="connsiteY3" fmla="*/ 1854496 h 1950838"/>
                <a:gd name="connsiteX4" fmla="*/ 809017 w 1950837"/>
                <a:gd name="connsiteY4" fmla="*/ 1950838 h 1950838"/>
                <a:gd name="connsiteX5" fmla="*/ 0 w 1950837"/>
                <a:gd name="connsiteY5" fmla="*/ 1950837 h 1950838"/>
                <a:gd name="connsiteX6" fmla="*/ 9042 w 1950837"/>
                <a:gd name="connsiteY6" fmla="*/ 1771779 h 1950838"/>
                <a:gd name="connsiteX7" fmla="*/ 1771779 w 1950837"/>
                <a:gd name="connsiteY7" fmla="*/ 9042 h 1950838"/>
                <a:gd name="connsiteX8" fmla="*/ 1950837 w 1950837"/>
                <a:gd name="connsiteY8" fmla="*/ 0 h 195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0837" h="1950838">
                  <a:moveTo>
                    <a:pt x="1950837" y="0"/>
                  </a:moveTo>
                  <a:lnTo>
                    <a:pt x="1950837" y="809017"/>
                  </a:lnTo>
                  <a:lnTo>
                    <a:pt x="1854496" y="813882"/>
                  </a:lnTo>
                  <a:cubicBezTo>
                    <a:pt x="1305810" y="869604"/>
                    <a:pt x="869604" y="1305810"/>
                    <a:pt x="813882" y="1854496"/>
                  </a:cubicBezTo>
                  <a:lnTo>
                    <a:pt x="809017" y="1950838"/>
                  </a:lnTo>
                  <a:lnTo>
                    <a:pt x="0" y="1950837"/>
                  </a:lnTo>
                  <a:lnTo>
                    <a:pt x="9042" y="1771779"/>
                  </a:lnTo>
                  <a:cubicBezTo>
                    <a:pt x="103432" y="842337"/>
                    <a:pt x="842337" y="103432"/>
                    <a:pt x="1771779" y="9042"/>
                  </a:cubicBezTo>
                  <a:lnTo>
                    <a:pt x="1950837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540A6386-90BA-5807-3089-D67A600B8B5C}"/>
                </a:ext>
              </a:extLst>
            </p:cNvPr>
            <p:cNvSpPr/>
            <p:nvPr/>
          </p:nvSpPr>
          <p:spPr>
            <a:xfrm>
              <a:off x="6118860" y="1734704"/>
              <a:ext cx="1950836" cy="1950838"/>
            </a:xfrm>
            <a:custGeom>
              <a:avLst/>
              <a:gdLst>
                <a:gd name="connsiteX0" fmla="*/ 0 w 1950836"/>
                <a:gd name="connsiteY0" fmla="*/ 0 h 1950838"/>
                <a:gd name="connsiteX1" fmla="*/ 179057 w 1950836"/>
                <a:gd name="connsiteY1" fmla="*/ 9042 h 1950838"/>
                <a:gd name="connsiteX2" fmla="*/ 1941794 w 1950836"/>
                <a:gd name="connsiteY2" fmla="*/ 1771779 h 1950838"/>
                <a:gd name="connsiteX3" fmla="*/ 1950836 w 1950836"/>
                <a:gd name="connsiteY3" fmla="*/ 1950838 h 1950838"/>
                <a:gd name="connsiteX4" fmla="*/ 1141819 w 1950836"/>
                <a:gd name="connsiteY4" fmla="*/ 1950838 h 1950838"/>
                <a:gd name="connsiteX5" fmla="*/ 1136954 w 1950836"/>
                <a:gd name="connsiteY5" fmla="*/ 1854496 h 1950838"/>
                <a:gd name="connsiteX6" fmla="*/ 96340 w 1950836"/>
                <a:gd name="connsiteY6" fmla="*/ 813882 h 1950838"/>
                <a:gd name="connsiteX7" fmla="*/ 0 w 1950836"/>
                <a:gd name="connsiteY7" fmla="*/ 809017 h 1950838"/>
                <a:gd name="connsiteX8" fmla="*/ 0 w 1950836"/>
                <a:gd name="connsiteY8" fmla="*/ 0 h 195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0836" h="1950838">
                  <a:moveTo>
                    <a:pt x="0" y="0"/>
                  </a:moveTo>
                  <a:lnTo>
                    <a:pt x="179057" y="9042"/>
                  </a:lnTo>
                  <a:cubicBezTo>
                    <a:pt x="1108499" y="103432"/>
                    <a:pt x="1847404" y="842337"/>
                    <a:pt x="1941794" y="1771779"/>
                  </a:cubicBezTo>
                  <a:lnTo>
                    <a:pt x="1950836" y="1950838"/>
                  </a:lnTo>
                  <a:lnTo>
                    <a:pt x="1141819" y="1950838"/>
                  </a:lnTo>
                  <a:lnTo>
                    <a:pt x="1136954" y="1854496"/>
                  </a:lnTo>
                  <a:cubicBezTo>
                    <a:pt x="1081232" y="1305810"/>
                    <a:pt x="645027" y="869604"/>
                    <a:pt x="96340" y="813882"/>
                  </a:cubicBezTo>
                  <a:lnTo>
                    <a:pt x="0" y="809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DEB73F1D-7897-53ED-EF56-12001EA77B4C}"/>
                </a:ext>
              </a:extLst>
            </p:cNvPr>
            <p:cNvSpPr/>
            <p:nvPr/>
          </p:nvSpPr>
          <p:spPr>
            <a:xfrm>
              <a:off x="4122305" y="3731260"/>
              <a:ext cx="1950837" cy="1950836"/>
            </a:xfrm>
            <a:custGeom>
              <a:avLst/>
              <a:gdLst>
                <a:gd name="connsiteX0" fmla="*/ 0 w 1950837"/>
                <a:gd name="connsiteY0" fmla="*/ 0 h 1950836"/>
                <a:gd name="connsiteX1" fmla="*/ 809018 w 1950837"/>
                <a:gd name="connsiteY1" fmla="*/ 1 h 1950836"/>
                <a:gd name="connsiteX2" fmla="*/ 813882 w 1950837"/>
                <a:gd name="connsiteY2" fmla="*/ 96340 h 1950836"/>
                <a:gd name="connsiteX3" fmla="*/ 1854496 w 1950837"/>
                <a:gd name="connsiteY3" fmla="*/ 1136954 h 1950836"/>
                <a:gd name="connsiteX4" fmla="*/ 1950837 w 1950837"/>
                <a:gd name="connsiteY4" fmla="*/ 1141819 h 1950836"/>
                <a:gd name="connsiteX5" fmla="*/ 1950837 w 1950837"/>
                <a:gd name="connsiteY5" fmla="*/ 1950836 h 1950836"/>
                <a:gd name="connsiteX6" fmla="*/ 1771779 w 1950837"/>
                <a:gd name="connsiteY6" fmla="*/ 1941794 h 1950836"/>
                <a:gd name="connsiteX7" fmla="*/ 9042 w 1950837"/>
                <a:gd name="connsiteY7" fmla="*/ 179057 h 1950836"/>
                <a:gd name="connsiteX8" fmla="*/ 0 w 1950837"/>
                <a:gd name="connsiteY8" fmla="*/ 0 h 195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0837" h="1950836">
                  <a:moveTo>
                    <a:pt x="0" y="0"/>
                  </a:moveTo>
                  <a:lnTo>
                    <a:pt x="809018" y="1"/>
                  </a:lnTo>
                  <a:lnTo>
                    <a:pt x="813882" y="96340"/>
                  </a:lnTo>
                  <a:cubicBezTo>
                    <a:pt x="869604" y="645026"/>
                    <a:pt x="1305810" y="1081232"/>
                    <a:pt x="1854496" y="1136954"/>
                  </a:cubicBezTo>
                  <a:lnTo>
                    <a:pt x="1950837" y="1141819"/>
                  </a:lnTo>
                  <a:lnTo>
                    <a:pt x="1950837" y="1950836"/>
                  </a:lnTo>
                  <a:lnTo>
                    <a:pt x="1771779" y="1941794"/>
                  </a:lnTo>
                  <a:cubicBezTo>
                    <a:pt x="842337" y="1847404"/>
                    <a:pt x="103432" y="1108499"/>
                    <a:pt x="9042" y="17905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82E2CE72-B46D-F64A-3455-86ACF03DC1E1}"/>
                </a:ext>
              </a:extLst>
            </p:cNvPr>
            <p:cNvSpPr/>
            <p:nvPr/>
          </p:nvSpPr>
          <p:spPr>
            <a:xfrm>
              <a:off x="6118860" y="3731262"/>
              <a:ext cx="1950836" cy="1950835"/>
            </a:xfrm>
            <a:custGeom>
              <a:avLst/>
              <a:gdLst>
                <a:gd name="connsiteX0" fmla="*/ 1141819 w 1950836"/>
                <a:gd name="connsiteY0" fmla="*/ 0 h 1950835"/>
                <a:gd name="connsiteX1" fmla="*/ 1950836 w 1950836"/>
                <a:gd name="connsiteY1" fmla="*/ 0 h 1950835"/>
                <a:gd name="connsiteX2" fmla="*/ 1941794 w 1950836"/>
                <a:gd name="connsiteY2" fmla="*/ 179056 h 1950835"/>
                <a:gd name="connsiteX3" fmla="*/ 179057 w 1950836"/>
                <a:gd name="connsiteY3" fmla="*/ 1941793 h 1950835"/>
                <a:gd name="connsiteX4" fmla="*/ 0 w 1950836"/>
                <a:gd name="connsiteY4" fmla="*/ 1950835 h 1950835"/>
                <a:gd name="connsiteX5" fmla="*/ 0 w 1950836"/>
                <a:gd name="connsiteY5" fmla="*/ 1141818 h 1950835"/>
                <a:gd name="connsiteX6" fmla="*/ 96340 w 1950836"/>
                <a:gd name="connsiteY6" fmla="*/ 1136953 h 1950835"/>
                <a:gd name="connsiteX7" fmla="*/ 1136954 w 1950836"/>
                <a:gd name="connsiteY7" fmla="*/ 96339 h 1950835"/>
                <a:gd name="connsiteX8" fmla="*/ 1141819 w 1950836"/>
                <a:gd name="connsiteY8" fmla="*/ 0 h 1950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0836" h="1950835">
                  <a:moveTo>
                    <a:pt x="1141819" y="0"/>
                  </a:moveTo>
                  <a:lnTo>
                    <a:pt x="1950836" y="0"/>
                  </a:lnTo>
                  <a:lnTo>
                    <a:pt x="1941794" y="179056"/>
                  </a:lnTo>
                  <a:cubicBezTo>
                    <a:pt x="1847404" y="1108498"/>
                    <a:pt x="1108499" y="1847403"/>
                    <a:pt x="179057" y="1941793"/>
                  </a:cubicBezTo>
                  <a:lnTo>
                    <a:pt x="0" y="1950835"/>
                  </a:lnTo>
                  <a:lnTo>
                    <a:pt x="0" y="1141818"/>
                  </a:lnTo>
                  <a:lnTo>
                    <a:pt x="96340" y="1136953"/>
                  </a:lnTo>
                  <a:cubicBezTo>
                    <a:pt x="645027" y="1081231"/>
                    <a:pt x="1081232" y="645025"/>
                    <a:pt x="1136954" y="96339"/>
                  </a:cubicBezTo>
                  <a:lnTo>
                    <a:pt x="114181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6F5F603-751D-A9FF-67BE-B5BCF841F765}"/>
                </a:ext>
              </a:extLst>
            </p:cNvPr>
            <p:cNvSpPr/>
            <p:nvPr/>
          </p:nvSpPr>
          <p:spPr>
            <a:xfrm>
              <a:off x="5178151" y="2790551"/>
              <a:ext cx="1835698" cy="183569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977E56F8-C0AF-4D02-6D48-A33DEF637E1F}"/>
              </a:ext>
            </a:extLst>
          </p:cNvPr>
          <p:cNvSpPr txBox="1"/>
          <p:nvPr/>
        </p:nvSpPr>
        <p:spPr>
          <a:xfrm rot="2700824">
            <a:off x="5606841" y="2587466"/>
            <a:ext cx="2443162" cy="1019728"/>
          </a:xfrm>
          <a:prstGeom prst="rect">
            <a:avLst/>
          </a:prstGeom>
          <a:noFill/>
        </p:spPr>
        <p:txBody>
          <a:bodyPr wrap="square" lIns="0" tIns="0" rIns="0" bIns="0" rtlCol="0">
            <a:prstTxWarp prst="textArchUp">
              <a:avLst>
                <a:gd name="adj" fmla="val 9828540"/>
              </a:avLst>
            </a:prstTxWarp>
            <a:spAutoFit/>
          </a:bodyPr>
          <a:lstStyle/>
          <a:p>
            <a:pPr algn="ctr"/>
            <a:r>
              <a:rPr lang="zh-CN" altLang="en-US" sz="2200" spc="3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阶段二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852CDD-40E1-FE04-14B6-5E612EEA03CB}"/>
              </a:ext>
            </a:extLst>
          </p:cNvPr>
          <p:cNvSpPr txBox="1"/>
          <p:nvPr/>
        </p:nvSpPr>
        <p:spPr>
          <a:xfrm rot="8070721">
            <a:off x="5511993" y="3929933"/>
            <a:ext cx="2443162" cy="1019728"/>
          </a:xfrm>
          <a:prstGeom prst="rect">
            <a:avLst/>
          </a:prstGeom>
          <a:noFill/>
        </p:spPr>
        <p:txBody>
          <a:bodyPr wrap="square" lIns="0" tIns="0" rIns="0" bIns="0" rtlCol="0">
            <a:prstTxWarp prst="textArchUp">
              <a:avLst>
                <a:gd name="adj" fmla="val 10398303"/>
              </a:avLst>
            </a:prstTxWarp>
            <a:spAutoFit/>
          </a:bodyPr>
          <a:lstStyle/>
          <a:p>
            <a:pPr algn="ctr"/>
            <a:r>
              <a:rPr lang="zh-CN" altLang="en-US" sz="2200" spc="3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阶段四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B084D1-0E39-CE28-53A5-4EB28F66186D}"/>
              </a:ext>
            </a:extLst>
          </p:cNvPr>
          <p:cNvSpPr txBox="1"/>
          <p:nvPr/>
        </p:nvSpPr>
        <p:spPr>
          <a:xfrm>
            <a:off x="1152144" y="1694810"/>
            <a:ext cx="2940322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再缩小字号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4DE7CD4-355B-6773-312B-35E83261D8BA}"/>
              </a:ext>
            </a:extLst>
          </p:cNvPr>
          <p:cNvSpPr txBox="1"/>
          <p:nvPr/>
        </p:nvSpPr>
        <p:spPr>
          <a:xfrm rot="18943517">
            <a:off x="4176487" y="2501220"/>
            <a:ext cx="2443162" cy="909997"/>
          </a:xfrm>
          <a:prstGeom prst="rect">
            <a:avLst/>
          </a:prstGeom>
          <a:noFill/>
        </p:spPr>
        <p:txBody>
          <a:bodyPr spcFirstLastPara="1" wrap="square" lIns="0" tIns="0" rIns="0" bIns="0" numCol="1" rtlCol="0">
            <a:prstTxWarp prst="textArchUp">
              <a:avLst>
                <a:gd name="adj" fmla="val 9828540"/>
              </a:avLst>
            </a:prstTxWarp>
            <a:spAutoFit/>
          </a:bodyPr>
          <a:lstStyle>
            <a:defPPr>
              <a:defRPr lang="zh-CN"/>
            </a:defPPr>
            <a:lvl1pPr algn="ctr">
              <a:defRPr sz="2200" spc="300">
                <a:solidFill>
                  <a:schemeClr val="accent1"/>
                </a:solidFill>
                <a:latin typeface="+mj-ea"/>
                <a:ea typeface="+mj-ea"/>
                <a:cs typeface="+mn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sym typeface="+mn-lt"/>
              </a:rPr>
              <a:t>阶段一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EC0FD1A-8D5A-CA6C-DA59-6583531EDC17}"/>
              </a:ext>
            </a:extLst>
          </p:cNvPr>
          <p:cNvSpPr txBox="1"/>
          <p:nvPr/>
        </p:nvSpPr>
        <p:spPr>
          <a:xfrm rot="13564216">
            <a:off x="4155656" y="3939360"/>
            <a:ext cx="2443162" cy="900706"/>
          </a:xfrm>
          <a:prstGeom prst="rect">
            <a:avLst/>
          </a:prstGeom>
          <a:noFill/>
        </p:spPr>
        <p:txBody>
          <a:bodyPr spcFirstLastPara="1" wrap="square" lIns="0" tIns="0" rIns="0" bIns="0" numCol="1" rtlCol="0">
            <a:prstTxWarp prst="textArchUp">
              <a:avLst>
                <a:gd name="adj" fmla="val 9828540"/>
              </a:avLst>
            </a:prstTxWarp>
            <a:spAutoFit/>
          </a:bodyPr>
          <a:lstStyle>
            <a:defPPr>
              <a:defRPr lang="zh-CN"/>
            </a:defPPr>
            <a:lvl1pPr algn="ctr">
              <a:defRPr sz="2200" spc="300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sym typeface="+mn-lt"/>
              </a:rPr>
              <a:t>阶段三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AF64EE8-C4E9-71FB-392B-D75111F6D251}"/>
              </a:ext>
            </a:extLst>
          </p:cNvPr>
          <p:cNvSpPr txBox="1"/>
          <p:nvPr/>
        </p:nvSpPr>
        <p:spPr>
          <a:xfrm>
            <a:off x="5285522" y="341601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工作规划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CB38398-577A-4FD4-9D22-D9C6637D021E}"/>
              </a:ext>
            </a:extLst>
          </p:cNvPr>
          <p:cNvSpPr txBox="1"/>
          <p:nvPr/>
        </p:nvSpPr>
        <p:spPr>
          <a:xfrm>
            <a:off x="1146683" y="4404009"/>
            <a:ext cx="2940322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833D1C1-652E-77FD-5CE1-53E5BACD34B4}"/>
              </a:ext>
            </a:extLst>
          </p:cNvPr>
          <p:cNvSpPr txBox="1"/>
          <p:nvPr/>
        </p:nvSpPr>
        <p:spPr>
          <a:xfrm>
            <a:off x="8115414" y="4404009"/>
            <a:ext cx="2970161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30060F8-E99D-63E8-D5B9-B50B2CF6B3EF}"/>
              </a:ext>
            </a:extLst>
          </p:cNvPr>
          <p:cNvSpPr txBox="1"/>
          <p:nvPr/>
        </p:nvSpPr>
        <p:spPr>
          <a:xfrm>
            <a:off x="8069697" y="1694810"/>
            <a:ext cx="2970160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D8B02C7C-D360-F222-6478-E7B5AAAC53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未来规划</a:t>
            </a:r>
          </a:p>
        </p:txBody>
      </p:sp>
    </p:spTree>
    <p:extLst>
      <p:ext uri="{BB962C8B-B14F-4D97-AF65-F5344CB8AC3E}">
        <p14:creationId xmlns:p14="http://schemas.microsoft.com/office/powerpoint/2010/main" val="1642416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图形 2169">
            <a:extLst>
              <a:ext uri="{FF2B5EF4-FFF2-40B4-BE49-F238E27FC236}">
                <a16:creationId xmlns:a16="http://schemas.microsoft.com/office/drawing/2014/main" id="{40BA9126-08B0-ABA0-5271-AA52BDDED280}"/>
              </a:ext>
            </a:extLst>
          </p:cNvPr>
          <p:cNvGrpSpPr/>
          <p:nvPr/>
        </p:nvGrpSpPr>
        <p:grpSpPr>
          <a:xfrm>
            <a:off x="7715617" y="3140968"/>
            <a:ext cx="648072" cy="454049"/>
            <a:chOff x="3998767" y="2373018"/>
            <a:chExt cx="445126" cy="311863"/>
          </a:xfrm>
          <a:solidFill>
            <a:schemeClr val="accent1"/>
          </a:solidFill>
        </p:grpSpPr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EAA712D8-0C4F-ECF2-DAAF-482B9AE51869}"/>
                </a:ext>
              </a:extLst>
            </p:cNvPr>
            <p:cNvSpPr/>
            <p:nvPr/>
          </p:nvSpPr>
          <p:spPr>
            <a:xfrm>
              <a:off x="4265292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1CD00EA9-7DDF-FBCE-AD5E-DDC433E9D4D7}"/>
                </a:ext>
              </a:extLst>
            </p:cNvPr>
            <p:cNvSpPr/>
            <p:nvPr/>
          </p:nvSpPr>
          <p:spPr>
            <a:xfrm>
              <a:off x="4309737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874CDAE6-2FB9-2F68-9F5A-0DCE61741C63}"/>
                </a:ext>
              </a:extLst>
            </p:cNvPr>
            <p:cNvSpPr/>
            <p:nvPr/>
          </p:nvSpPr>
          <p:spPr>
            <a:xfrm>
              <a:off x="4354146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D03F8D8C-EFAF-3184-B6BC-AE95B8ED0CFD}"/>
                </a:ext>
              </a:extLst>
            </p:cNvPr>
            <p:cNvSpPr/>
            <p:nvPr/>
          </p:nvSpPr>
          <p:spPr>
            <a:xfrm>
              <a:off x="4398555" y="2506280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0D79EA8C-1EDD-3ECB-4C54-A6D10BD783D4}"/>
                </a:ext>
              </a:extLst>
            </p:cNvPr>
            <p:cNvSpPr/>
            <p:nvPr/>
          </p:nvSpPr>
          <p:spPr>
            <a:xfrm>
              <a:off x="4354146" y="2550689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8960EF89-6DCF-B122-24E7-0E646C227BEC}"/>
                </a:ext>
              </a:extLst>
            </p:cNvPr>
            <p:cNvSpPr/>
            <p:nvPr/>
          </p:nvSpPr>
          <p:spPr>
            <a:xfrm>
              <a:off x="4309737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66A3456A-9B8E-ED87-01F9-90F1E5515174}"/>
                </a:ext>
              </a:extLst>
            </p:cNvPr>
            <p:cNvSpPr/>
            <p:nvPr/>
          </p:nvSpPr>
          <p:spPr>
            <a:xfrm>
              <a:off x="4265292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1DAA6960-D299-3833-2082-423B9C9B82E8}"/>
                </a:ext>
              </a:extLst>
            </p:cNvPr>
            <p:cNvSpPr/>
            <p:nvPr/>
          </p:nvSpPr>
          <p:spPr>
            <a:xfrm>
              <a:off x="4176474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254628D1-48F4-3D89-E921-21A190E4CCEA}"/>
                </a:ext>
              </a:extLst>
            </p:cNvPr>
            <p:cNvSpPr/>
            <p:nvPr/>
          </p:nvSpPr>
          <p:spPr>
            <a:xfrm>
              <a:off x="4220883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323625F9-34BE-1BE0-22CC-BA7E2760C04D}"/>
                </a:ext>
              </a:extLst>
            </p:cNvPr>
            <p:cNvSpPr/>
            <p:nvPr/>
          </p:nvSpPr>
          <p:spPr>
            <a:xfrm>
              <a:off x="4265292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1136B3CB-F562-BDA7-8106-5FE24464BF55}"/>
                </a:ext>
              </a:extLst>
            </p:cNvPr>
            <p:cNvSpPr/>
            <p:nvPr/>
          </p:nvSpPr>
          <p:spPr>
            <a:xfrm>
              <a:off x="4309737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6EF0B94F-53CF-FC3C-C601-088770A59D2E}"/>
                </a:ext>
              </a:extLst>
            </p:cNvPr>
            <p:cNvSpPr/>
            <p:nvPr/>
          </p:nvSpPr>
          <p:spPr>
            <a:xfrm>
              <a:off x="4265292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E8D83EB0-927D-83A6-4A9B-C7C8F6F21894}"/>
                </a:ext>
              </a:extLst>
            </p:cNvPr>
            <p:cNvSpPr/>
            <p:nvPr/>
          </p:nvSpPr>
          <p:spPr>
            <a:xfrm>
              <a:off x="4220883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637864A0-1D5A-76C4-1469-3C490543DEFE}"/>
                </a:ext>
              </a:extLst>
            </p:cNvPr>
            <p:cNvSpPr/>
            <p:nvPr/>
          </p:nvSpPr>
          <p:spPr>
            <a:xfrm>
              <a:off x="4176474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07212A28-D9EB-3456-B03E-35AB4EACB32A}"/>
                </a:ext>
              </a:extLst>
            </p:cNvPr>
            <p:cNvSpPr/>
            <p:nvPr/>
          </p:nvSpPr>
          <p:spPr>
            <a:xfrm>
              <a:off x="4087620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896FECA5-8423-CE14-BF03-3CEFB7BCCCC4}"/>
                </a:ext>
              </a:extLst>
            </p:cNvPr>
            <p:cNvSpPr/>
            <p:nvPr/>
          </p:nvSpPr>
          <p:spPr>
            <a:xfrm>
              <a:off x="4132029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FC7DE01C-3CCD-1BDA-51F8-39496F973B0C}"/>
                </a:ext>
              </a:extLst>
            </p:cNvPr>
            <p:cNvSpPr/>
            <p:nvPr/>
          </p:nvSpPr>
          <p:spPr>
            <a:xfrm>
              <a:off x="4176474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58363769-5A3A-74D1-C0A1-B5BB1778206F}"/>
                </a:ext>
              </a:extLst>
            </p:cNvPr>
            <p:cNvSpPr/>
            <p:nvPr/>
          </p:nvSpPr>
          <p:spPr>
            <a:xfrm>
              <a:off x="4220883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8F8FC56B-6446-0EBE-1E80-93CF6F3934D8}"/>
                </a:ext>
              </a:extLst>
            </p:cNvPr>
            <p:cNvSpPr/>
            <p:nvPr/>
          </p:nvSpPr>
          <p:spPr>
            <a:xfrm>
              <a:off x="4176474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085EBB52-7FBD-F77D-73AE-AC47D3A44122}"/>
                </a:ext>
              </a:extLst>
            </p:cNvPr>
            <p:cNvSpPr/>
            <p:nvPr/>
          </p:nvSpPr>
          <p:spPr>
            <a:xfrm>
              <a:off x="4132029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93B5AD20-647A-DCB2-819C-6D7A3536E357}"/>
                </a:ext>
              </a:extLst>
            </p:cNvPr>
            <p:cNvSpPr/>
            <p:nvPr/>
          </p:nvSpPr>
          <p:spPr>
            <a:xfrm>
              <a:off x="4087620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4C70C43D-B3B4-94DE-F379-9B8069313906}"/>
                </a:ext>
              </a:extLst>
            </p:cNvPr>
            <p:cNvSpPr/>
            <p:nvPr/>
          </p:nvSpPr>
          <p:spPr>
            <a:xfrm>
              <a:off x="3998767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D93882AE-081E-06C1-1FC8-1F134DE07A86}"/>
                </a:ext>
              </a:extLst>
            </p:cNvPr>
            <p:cNvSpPr/>
            <p:nvPr/>
          </p:nvSpPr>
          <p:spPr>
            <a:xfrm>
              <a:off x="4043211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241A1C93-5E13-3D6B-9B5F-ED617CB1498F}"/>
                </a:ext>
              </a:extLst>
            </p:cNvPr>
            <p:cNvSpPr/>
            <p:nvPr/>
          </p:nvSpPr>
          <p:spPr>
            <a:xfrm>
              <a:off x="4087620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8BDB9938-9032-AA9E-D729-B19750B34CBC}"/>
                </a:ext>
              </a:extLst>
            </p:cNvPr>
            <p:cNvSpPr/>
            <p:nvPr/>
          </p:nvSpPr>
          <p:spPr>
            <a:xfrm>
              <a:off x="4132029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8B73BDEF-F5B7-BA3E-E7D1-02363D529B52}"/>
                </a:ext>
              </a:extLst>
            </p:cNvPr>
            <p:cNvSpPr/>
            <p:nvPr/>
          </p:nvSpPr>
          <p:spPr>
            <a:xfrm>
              <a:off x="4087620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7E207FCA-864C-C61B-9F61-982DE3676DD2}"/>
                </a:ext>
              </a:extLst>
            </p:cNvPr>
            <p:cNvSpPr/>
            <p:nvPr/>
          </p:nvSpPr>
          <p:spPr>
            <a:xfrm>
              <a:off x="4043212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363DB72A-DF42-74B0-248C-EB36EDFC90E5}"/>
                </a:ext>
              </a:extLst>
            </p:cNvPr>
            <p:cNvSpPr/>
            <p:nvPr/>
          </p:nvSpPr>
          <p:spPr>
            <a:xfrm>
              <a:off x="3998767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8" name="图形 2169">
            <a:extLst>
              <a:ext uri="{FF2B5EF4-FFF2-40B4-BE49-F238E27FC236}">
                <a16:creationId xmlns:a16="http://schemas.microsoft.com/office/drawing/2014/main" id="{2F529646-01A1-6ABB-E692-953E4488A7B8}"/>
              </a:ext>
            </a:extLst>
          </p:cNvPr>
          <p:cNvGrpSpPr/>
          <p:nvPr/>
        </p:nvGrpSpPr>
        <p:grpSpPr>
          <a:xfrm>
            <a:off x="3968004" y="3140968"/>
            <a:ext cx="648072" cy="454049"/>
            <a:chOff x="3998767" y="2373018"/>
            <a:chExt cx="445126" cy="311863"/>
          </a:xfrm>
          <a:solidFill>
            <a:schemeClr val="accent1"/>
          </a:solidFill>
        </p:grpSpPr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C66C4857-F62B-01B1-80FB-57BB2F2DFB49}"/>
                </a:ext>
              </a:extLst>
            </p:cNvPr>
            <p:cNvSpPr/>
            <p:nvPr/>
          </p:nvSpPr>
          <p:spPr>
            <a:xfrm>
              <a:off x="4265292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62B14D2D-E827-DEAD-4629-BD07A045333B}"/>
                </a:ext>
              </a:extLst>
            </p:cNvPr>
            <p:cNvSpPr/>
            <p:nvPr/>
          </p:nvSpPr>
          <p:spPr>
            <a:xfrm>
              <a:off x="4309737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AC965F47-3935-89C8-21EA-598E394D8872}"/>
                </a:ext>
              </a:extLst>
            </p:cNvPr>
            <p:cNvSpPr/>
            <p:nvPr/>
          </p:nvSpPr>
          <p:spPr>
            <a:xfrm>
              <a:off x="4354146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2FA98612-65A3-31FE-AC45-B189947751B7}"/>
                </a:ext>
              </a:extLst>
            </p:cNvPr>
            <p:cNvSpPr/>
            <p:nvPr/>
          </p:nvSpPr>
          <p:spPr>
            <a:xfrm>
              <a:off x="4398555" y="2506280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A6E43915-80FF-946A-D6F1-7DD9710D454C}"/>
                </a:ext>
              </a:extLst>
            </p:cNvPr>
            <p:cNvSpPr/>
            <p:nvPr/>
          </p:nvSpPr>
          <p:spPr>
            <a:xfrm>
              <a:off x="4354146" y="2550689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B47D1B9F-7CEB-67D1-4A93-1368A18A99CD}"/>
                </a:ext>
              </a:extLst>
            </p:cNvPr>
            <p:cNvSpPr/>
            <p:nvPr/>
          </p:nvSpPr>
          <p:spPr>
            <a:xfrm>
              <a:off x="4309737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A461E64F-6B36-3E79-0E22-7BE46AC2FF47}"/>
                </a:ext>
              </a:extLst>
            </p:cNvPr>
            <p:cNvSpPr/>
            <p:nvPr/>
          </p:nvSpPr>
          <p:spPr>
            <a:xfrm>
              <a:off x="4265292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94B5656C-E136-102E-FA84-D5BDD3C4568A}"/>
                </a:ext>
              </a:extLst>
            </p:cNvPr>
            <p:cNvSpPr/>
            <p:nvPr/>
          </p:nvSpPr>
          <p:spPr>
            <a:xfrm>
              <a:off x="4176474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DB0D4C73-F8E1-820B-C5E3-6B209DA342BF}"/>
                </a:ext>
              </a:extLst>
            </p:cNvPr>
            <p:cNvSpPr/>
            <p:nvPr/>
          </p:nvSpPr>
          <p:spPr>
            <a:xfrm>
              <a:off x="4220883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CC57F1F7-235E-FD67-4CAC-E0953AD3D89F}"/>
                </a:ext>
              </a:extLst>
            </p:cNvPr>
            <p:cNvSpPr/>
            <p:nvPr/>
          </p:nvSpPr>
          <p:spPr>
            <a:xfrm>
              <a:off x="4265292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A561BFBB-F6C6-BBBC-6BF3-7FC0430F7F3C}"/>
                </a:ext>
              </a:extLst>
            </p:cNvPr>
            <p:cNvSpPr/>
            <p:nvPr/>
          </p:nvSpPr>
          <p:spPr>
            <a:xfrm>
              <a:off x="4309737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9CAFC07E-3971-D80C-AFA6-181258FDFCF1}"/>
                </a:ext>
              </a:extLst>
            </p:cNvPr>
            <p:cNvSpPr/>
            <p:nvPr/>
          </p:nvSpPr>
          <p:spPr>
            <a:xfrm>
              <a:off x="4265292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3FE0C080-5168-B53B-438F-41E79FF7A734}"/>
                </a:ext>
              </a:extLst>
            </p:cNvPr>
            <p:cNvSpPr/>
            <p:nvPr/>
          </p:nvSpPr>
          <p:spPr>
            <a:xfrm>
              <a:off x="4220883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FE38FC13-E0BD-0F26-A1F2-EFE9611BCF92}"/>
                </a:ext>
              </a:extLst>
            </p:cNvPr>
            <p:cNvSpPr/>
            <p:nvPr/>
          </p:nvSpPr>
          <p:spPr>
            <a:xfrm>
              <a:off x="4176474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7AC701C6-4E09-BDF5-0A8E-E13B53F21BA1}"/>
                </a:ext>
              </a:extLst>
            </p:cNvPr>
            <p:cNvSpPr/>
            <p:nvPr/>
          </p:nvSpPr>
          <p:spPr>
            <a:xfrm>
              <a:off x="4087620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5843DFC6-C937-762C-652B-C999E9CD9513}"/>
                </a:ext>
              </a:extLst>
            </p:cNvPr>
            <p:cNvSpPr/>
            <p:nvPr/>
          </p:nvSpPr>
          <p:spPr>
            <a:xfrm>
              <a:off x="4132029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16C1F7B3-FC39-B63B-8367-E93ECDFA2DA3}"/>
                </a:ext>
              </a:extLst>
            </p:cNvPr>
            <p:cNvSpPr/>
            <p:nvPr/>
          </p:nvSpPr>
          <p:spPr>
            <a:xfrm>
              <a:off x="4176474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93314AF0-653F-71EA-F1B6-FB0FAE4128EB}"/>
                </a:ext>
              </a:extLst>
            </p:cNvPr>
            <p:cNvSpPr/>
            <p:nvPr/>
          </p:nvSpPr>
          <p:spPr>
            <a:xfrm>
              <a:off x="4220883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AB429D50-B17B-A543-0D19-96E446DEA4EF}"/>
                </a:ext>
              </a:extLst>
            </p:cNvPr>
            <p:cNvSpPr/>
            <p:nvPr/>
          </p:nvSpPr>
          <p:spPr>
            <a:xfrm>
              <a:off x="4176474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E7D11421-4CBC-90F2-D3BF-A8AF64AD8AB6}"/>
                </a:ext>
              </a:extLst>
            </p:cNvPr>
            <p:cNvSpPr/>
            <p:nvPr/>
          </p:nvSpPr>
          <p:spPr>
            <a:xfrm>
              <a:off x="4132029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1685E45D-FEBE-974E-0C7C-1542E81983DA}"/>
                </a:ext>
              </a:extLst>
            </p:cNvPr>
            <p:cNvSpPr/>
            <p:nvPr/>
          </p:nvSpPr>
          <p:spPr>
            <a:xfrm>
              <a:off x="4087620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153EB6C2-40EC-C7E8-7632-0C0BB886D8D6}"/>
                </a:ext>
              </a:extLst>
            </p:cNvPr>
            <p:cNvSpPr/>
            <p:nvPr/>
          </p:nvSpPr>
          <p:spPr>
            <a:xfrm>
              <a:off x="3998767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A46844D0-83E6-2F0A-B042-9D9A53411363}"/>
                </a:ext>
              </a:extLst>
            </p:cNvPr>
            <p:cNvSpPr/>
            <p:nvPr/>
          </p:nvSpPr>
          <p:spPr>
            <a:xfrm>
              <a:off x="4043211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31E1AC29-4C5E-32AD-6750-9E8767384844}"/>
                </a:ext>
              </a:extLst>
            </p:cNvPr>
            <p:cNvSpPr/>
            <p:nvPr/>
          </p:nvSpPr>
          <p:spPr>
            <a:xfrm>
              <a:off x="4087620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2A8B27D7-44D1-5A38-0570-78DD9860AD80}"/>
                </a:ext>
              </a:extLst>
            </p:cNvPr>
            <p:cNvSpPr/>
            <p:nvPr/>
          </p:nvSpPr>
          <p:spPr>
            <a:xfrm>
              <a:off x="4132029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D3FA551E-ACB0-7CAB-B23F-C5E0791DD142}"/>
                </a:ext>
              </a:extLst>
            </p:cNvPr>
            <p:cNvSpPr/>
            <p:nvPr/>
          </p:nvSpPr>
          <p:spPr>
            <a:xfrm>
              <a:off x="4087620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632DB995-82C0-C29C-B406-85374C933244}"/>
                </a:ext>
              </a:extLst>
            </p:cNvPr>
            <p:cNvSpPr/>
            <p:nvPr/>
          </p:nvSpPr>
          <p:spPr>
            <a:xfrm>
              <a:off x="4043212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901EC665-3028-46C6-9C9B-C3977496A31D}"/>
                </a:ext>
              </a:extLst>
            </p:cNvPr>
            <p:cNvSpPr/>
            <p:nvPr/>
          </p:nvSpPr>
          <p:spPr>
            <a:xfrm>
              <a:off x="3998767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9" name="文本框 98">
            <a:extLst>
              <a:ext uri="{FF2B5EF4-FFF2-40B4-BE49-F238E27FC236}">
                <a16:creationId xmlns:a16="http://schemas.microsoft.com/office/drawing/2014/main" id="{95412DB9-9532-5543-1F13-61FF026F7474}"/>
              </a:ext>
            </a:extLst>
          </p:cNvPr>
          <p:cNvSpPr txBox="1"/>
          <p:nvPr/>
        </p:nvSpPr>
        <p:spPr>
          <a:xfrm>
            <a:off x="1704634" y="2157930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人员层面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2239AAB9-95B1-F797-C0E7-3E53C65CA5A8}"/>
              </a:ext>
            </a:extLst>
          </p:cNvPr>
          <p:cNvSpPr txBox="1"/>
          <p:nvPr/>
        </p:nvSpPr>
        <p:spPr>
          <a:xfrm>
            <a:off x="1472507" y="2990688"/>
            <a:ext cx="1900545" cy="15799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grpSp>
        <p:nvGrpSpPr>
          <p:cNvPr id="199" name="组合 198">
            <a:extLst>
              <a:ext uri="{FF2B5EF4-FFF2-40B4-BE49-F238E27FC236}">
                <a16:creationId xmlns:a16="http://schemas.microsoft.com/office/drawing/2014/main" id="{FC93A1D7-4409-77ED-CB29-F38EEB94CA44}"/>
              </a:ext>
            </a:extLst>
          </p:cNvPr>
          <p:cNvGrpSpPr/>
          <p:nvPr/>
        </p:nvGrpSpPr>
        <p:grpSpPr>
          <a:xfrm>
            <a:off x="1042848" y="1467091"/>
            <a:ext cx="2750770" cy="4295344"/>
            <a:chOff x="1042848" y="1467091"/>
            <a:chExt cx="2750770" cy="4295344"/>
          </a:xfrm>
        </p:grpSpPr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8547B58A-D24C-AB3B-063D-D08BBEA49BCC}"/>
                </a:ext>
              </a:extLst>
            </p:cNvPr>
            <p:cNvSpPr txBox="1"/>
            <p:nvPr/>
          </p:nvSpPr>
          <p:spPr>
            <a:xfrm>
              <a:off x="1629787" y="1467091"/>
              <a:ext cx="156934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2800" b="1" dirty="0">
                  <a:ln w="1905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PART 01</a:t>
              </a:r>
              <a:endParaRPr lang="zh-CN" altLang="en-US" sz="2800" b="1" dirty="0">
                <a:ln w="1905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sp>
          <p:nvSpPr>
            <p:cNvPr id="97" name="矩形: 圆顶角 96">
              <a:extLst>
                <a:ext uri="{FF2B5EF4-FFF2-40B4-BE49-F238E27FC236}">
                  <a16:creationId xmlns:a16="http://schemas.microsoft.com/office/drawing/2014/main" id="{02E5886F-CE5B-5BF7-7090-0DF18BAC480E}"/>
                </a:ext>
              </a:extLst>
            </p:cNvPr>
            <p:cNvSpPr/>
            <p:nvPr/>
          </p:nvSpPr>
          <p:spPr>
            <a:xfrm>
              <a:off x="1042848" y="1792151"/>
              <a:ext cx="2750770" cy="3383781"/>
            </a:xfrm>
            <a:prstGeom prst="round2SameRect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7" name="组合 166">
              <a:extLst>
                <a:ext uri="{FF2B5EF4-FFF2-40B4-BE49-F238E27FC236}">
                  <a16:creationId xmlns:a16="http://schemas.microsoft.com/office/drawing/2014/main" id="{A7DDEF12-AE89-2A5E-3F83-D4D38F0841AF}"/>
                </a:ext>
              </a:extLst>
            </p:cNvPr>
            <p:cNvGrpSpPr/>
            <p:nvPr/>
          </p:nvGrpSpPr>
          <p:grpSpPr>
            <a:xfrm>
              <a:off x="1905189" y="4657469"/>
              <a:ext cx="1104966" cy="1104966"/>
              <a:chOff x="2215750" y="2322222"/>
              <a:chExt cx="1104966" cy="1104966"/>
            </a:xfrm>
          </p:grpSpPr>
          <p:sp>
            <p:nvSpPr>
              <p:cNvPr id="168" name="椭圆 167">
                <a:extLst>
                  <a:ext uri="{FF2B5EF4-FFF2-40B4-BE49-F238E27FC236}">
                    <a16:creationId xmlns:a16="http://schemas.microsoft.com/office/drawing/2014/main" id="{15012C0F-7B38-CBF5-AEDE-EA3153D29441}"/>
                  </a:ext>
                </a:extLst>
              </p:cNvPr>
              <p:cNvSpPr/>
              <p:nvPr/>
            </p:nvSpPr>
            <p:spPr>
              <a:xfrm>
                <a:off x="2215750" y="2322222"/>
                <a:ext cx="1104966" cy="1104966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椭圆 168">
                <a:extLst>
                  <a:ext uri="{FF2B5EF4-FFF2-40B4-BE49-F238E27FC236}">
                    <a16:creationId xmlns:a16="http://schemas.microsoft.com/office/drawing/2014/main" id="{389C1BAA-BCA5-829B-DF2B-BD672083D1B9}"/>
                  </a:ext>
                </a:extLst>
              </p:cNvPr>
              <p:cNvSpPr/>
              <p:nvPr/>
            </p:nvSpPr>
            <p:spPr>
              <a:xfrm>
                <a:off x="2329313" y="2435785"/>
                <a:ext cx="877840" cy="87784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70" name="组合 169">
                <a:extLst>
                  <a:ext uri="{FF2B5EF4-FFF2-40B4-BE49-F238E27FC236}">
                    <a16:creationId xmlns:a16="http://schemas.microsoft.com/office/drawing/2014/main" id="{87CD8273-AD70-EB80-C03F-1054EF646259}"/>
                  </a:ext>
                </a:extLst>
              </p:cNvPr>
              <p:cNvGrpSpPr/>
              <p:nvPr/>
            </p:nvGrpSpPr>
            <p:grpSpPr>
              <a:xfrm>
                <a:off x="2551272" y="2657731"/>
                <a:ext cx="433922" cy="433948"/>
                <a:chOff x="6760538" y="1031641"/>
                <a:chExt cx="614853" cy="614890"/>
              </a:xfrm>
              <a:solidFill>
                <a:schemeClr val="bg1"/>
              </a:solidFill>
            </p:grpSpPr>
            <p:sp>
              <p:nvSpPr>
                <p:cNvPr id="171" name="任意多边形: 形状 191">
                  <a:extLst>
                    <a:ext uri="{FF2B5EF4-FFF2-40B4-BE49-F238E27FC236}">
                      <a16:creationId xmlns:a16="http://schemas.microsoft.com/office/drawing/2014/main" id="{D3E980A7-0495-04BC-1844-79CFA43C7D91}"/>
                    </a:ext>
                  </a:extLst>
                </p:cNvPr>
                <p:cNvSpPr/>
                <p:nvPr/>
              </p:nvSpPr>
              <p:spPr>
                <a:xfrm>
                  <a:off x="6760538" y="1031641"/>
                  <a:ext cx="614853" cy="614890"/>
                </a:xfrm>
                <a:custGeom>
                  <a:avLst/>
                  <a:gdLst>
                    <a:gd name="connsiteX0" fmla="*/ 307385 w 614853"/>
                    <a:gd name="connsiteY0" fmla="*/ 614707 h 614890"/>
                    <a:gd name="connsiteX1" fmla="*/ 278892 w 614853"/>
                    <a:gd name="connsiteY1" fmla="*/ 602928 h 614890"/>
                    <a:gd name="connsiteX2" fmla="*/ 212502 w 614853"/>
                    <a:gd name="connsiteY2" fmla="*/ 536538 h 614890"/>
                    <a:gd name="connsiteX3" fmla="*/ 118483 w 614853"/>
                    <a:gd name="connsiteY3" fmla="*/ 536538 h 614890"/>
                    <a:gd name="connsiteX4" fmla="*/ 78181 w 614853"/>
                    <a:gd name="connsiteY4" fmla="*/ 496173 h 614890"/>
                    <a:gd name="connsiteX5" fmla="*/ 78181 w 614853"/>
                    <a:gd name="connsiteY5" fmla="*/ 402308 h 614890"/>
                    <a:gd name="connsiteX6" fmla="*/ 11729 w 614853"/>
                    <a:gd name="connsiteY6" fmla="*/ 335764 h 614890"/>
                    <a:gd name="connsiteX7" fmla="*/ 11729 w 614853"/>
                    <a:gd name="connsiteY7" fmla="*/ 278779 h 614890"/>
                    <a:gd name="connsiteX8" fmla="*/ 78181 w 614853"/>
                    <a:gd name="connsiteY8" fmla="*/ 212389 h 614890"/>
                    <a:gd name="connsiteX9" fmla="*/ 78181 w 614853"/>
                    <a:gd name="connsiteY9" fmla="*/ 118370 h 614890"/>
                    <a:gd name="connsiteX10" fmla="*/ 118483 w 614853"/>
                    <a:gd name="connsiteY10" fmla="*/ 78068 h 614890"/>
                    <a:gd name="connsiteX11" fmla="*/ 212348 w 614853"/>
                    <a:gd name="connsiteY11" fmla="*/ 78068 h 614890"/>
                    <a:gd name="connsiteX12" fmla="*/ 278892 w 614853"/>
                    <a:gd name="connsiteY12" fmla="*/ 11616 h 614890"/>
                    <a:gd name="connsiteX13" fmla="*/ 335877 w 614853"/>
                    <a:gd name="connsiteY13" fmla="*/ 11616 h 614890"/>
                    <a:gd name="connsiteX14" fmla="*/ 402267 w 614853"/>
                    <a:gd name="connsiteY14" fmla="*/ 77975 h 614890"/>
                    <a:gd name="connsiteX15" fmla="*/ 496286 w 614853"/>
                    <a:gd name="connsiteY15" fmla="*/ 77975 h 614890"/>
                    <a:gd name="connsiteX16" fmla="*/ 536589 w 614853"/>
                    <a:gd name="connsiteY16" fmla="*/ 118278 h 614890"/>
                    <a:gd name="connsiteX17" fmla="*/ 536589 w 614853"/>
                    <a:gd name="connsiteY17" fmla="*/ 212143 h 614890"/>
                    <a:gd name="connsiteX18" fmla="*/ 603009 w 614853"/>
                    <a:gd name="connsiteY18" fmla="*/ 278687 h 614890"/>
                    <a:gd name="connsiteX19" fmla="*/ 603009 w 614853"/>
                    <a:gd name="connsiteY19" fmla="*/ 335672 h 614890"/>
                    <a:gd name="connsiteX20" fmla="*/ 536650 w 614853"/>
                    <a:gd name="connsiteY20" fmla="*/ 402062 h 614890"/>
                    <a:gd name="connsiteX21" fmla="*/ 536650 w 614853"/>
                    <a:gd name="connsiteY21" fmla="*/ 402216 h 614890"/>
                    <a:gd name="connsiteX22" fmla="*/ 536650 w 614853"/>
                    <a:gd name="connsiteY22" fmla="*/ 496081 h 614890"/>
                    <a:gd name="connsiteX23" fmla="*/ 496348 w 614853"/>
                    <a:gd name="connsiteY23" fmla="*/ 536383 h 614890"/>
                    <a:gd name="connsiteX24" fmla="*/ 402421 w 614853"/>
                    <a:gd name="connsiteY24" fmla="*/ 536383 h 614890"/>
                    <a:gd name="connsiteX25" fmla="*/ 335877 w 614853"/>
                    <a:gd name="connsiteY25" fmla="*/ 602835 h 614890"/>
                    <a:gd name="connsiteX26" fmla="*/ 307385 w 614853"/>
                    <a:gd name="connsiteY26" fmla="*/ 614707 h 614890"/>
                    <a:gd name="connsiteX27" fmla="*/ 118483 w 614853"/>
                    <a:gd name="connsiteY27" fmla="*/ 118247 h 614890"/>
                    <a:gd name="connsiteX28" fmla="*/ 118267 w 614853"/>
                    <a:gd name="connsiteY28" fmla="*/ 212235 h 614890"/>
                    <a:gd name="connsiteX29" fmla="*/ 106457 w 614853"/>
                    <a:gd name="connsiteY29" fmla="*/ 240759 h 614890"/>
                    <a:gd name="connsiteX30" fmla="*/ 40098 w 614853"/>
                    <a:gd name="connsiteY30" fmla="*/ 307118 h 614890"/>
                    <a:gd name="connsiteX31" fmla="*/ 106457 w 614853"/>
                    <a:gd name="connsiteY31" fmla="*/ 373816 h 614890"/>
                    <a:gd name="connsiteX32" fmla="*/ 118267 w 614853"/>
                    <a:gd name="connsiteY32" fmla="*/ 402308 h 614890"/>
                    <a:gd name="connsiteX33" fmla="*/ 118267 w 614853"/>
                    <a:gd name="connsiteY33" fmla="*/ 496173 h 614890"/>
                    <a:gd name="connsiteX34" fmla="*/ 212348 w 614853"/>
                    <a:gd name="connsiteY34" fmla="*/ 496389 h 614890"/>
                    <a:gd name="connsiteX35" fmla="*/ 240840 w 614853"/>
                    <a:gd name="connsiteY35" fmla="*/ 508199 h 614890"/>
                    <a:gd name="connsiteX36" fmla="*/ 307230 w 614853"/>
                    <a:gd name="connsiteY36" fmla="*/ 574558 h 614890"/>
                    <a:gd name="connsiteX37" fmla="*/ 373898 w 614853"/>
                    <a:gd name="connsiteY37" fmla="*/ 508076 h 614890"/>
                    <a:gd name="connsiteX38" fmla="*/ 402421 w 614853"/>
                    <a:gd name="connsiteY38" fmla="*/ 496266 h 614890"/>
                    <a:gd name="connsiteX39" fmla="*/ 496286 w 614853"/>
                    <a:gd name="connsiteY39" fmla="*/ 496266 h 614890"/>
                    <a:gd name="connsiteX40" fmla="*/ 496502 w 614853"/>
                    <a:gd name="connsiteY40" fmla="*/ 402185 h 614890"/>
                    <a:gd name="connsiteX41" fmla="*/ 508312 w 614853"/>
                    <a:gd name="connsiteY41" fmla="*/ 373693 h 614890"/>
                    <a:gd name="connsiteX42" fmla="*/ 574640 w 614853"/>
                    <a:gd name="connsiteY42" fmla="*/ 307426 h 614890"/>
                    <a:gd name="connsiteX43" fmla="*/ 508281 w 614853"/>
                    <a:gd name="connsiteY43" fmla="*/ 240759 h 614890"/>
                    <a:gd name="connsiteX44" fmla="*/ 496471 w 614853"/>
                    <a:gd name="connsiteY44" fmla="*/ 212235 h 614890"/>
                    <a:gd name="connsiteX45" fmla="*/ 496471 w 614853"/>
                    <a:gd name="connsiteY45" fmla="*/ 118370 h 614890"/>
                    <a:gd name="connsiteX46" fmla="*/ 402390 w 614853"/>
                    <a:gd name="connsiteY46" fmla="*/ 118155 h 614890"/>
                    <a:gd name="connsiteX47" fmla="*/ 373867 w 614853"/>
                    <a:gd name="connsiteY47" fmla="*/ 106344 h 614890"/>
                    <a:gd name="connsiteX48" fmla="*/ 307539 w 614853"/>
                    <a:gd name="connsiteY48" fmla="*/ 39985 h 614890"/>
                    <a:gd name="connsiteX49" fmla="*/ 240840 w 614853"/>
                    <a:gd name="connsiteY49" fmla="*/ 106344 h 614890"/>
                    <a:gd name="connsiteX50" fmla="*/ 212348 w 614853"/>
                    <a:gd name="connsiteY50" fmla="*/ 118155 h 614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614853" h="614890">
                      <a:moveTo>
                        <a:pt x="307385" y="614707"/>
                      </a:moveTo>
                      <a:cubicBezTo>
                        <a:pt x="296697" y="614735"/>
                        <a:pt x="286441" y="610495"/>
                        <a:pt x="278892" y="602928"/>
                      </a:cubicBezTo>
                      <a:lnTo>
                        <a:pt x="212502" y="536538"/>
                      </a:lnTo>
                      <a:lnTo>
                        <a:pt x="118483" y="536538"/>
                      </a:lnTo>
                      <a:cubicBezTo>
                        <a:pt x="96207" y="536519"/>
                        <a:pt x="78162" y="518449"/>
                        <a:pt x="78181" y="496173"/>
                      </a:cubicBezTo>
                      <a:lnTo>
                        <a:pt x="78181" y="402308"/>
                      </a:lnTo>
                      <a:lnTo>
                        <a:pt x="11729" y="335764"/>
                      </a:lnTo>
                      <a:cubicBezTo>
                        <a:pt x="-3970" y="320013"/>
                        <a:pt x="-3970" y="294530"/>
                        <a:pt x="11729" y="278779"/>
                      </a:cubicBezTo>
                      <a:lnTo>
                        <a:pt x="78181" y="212389"/>
                      </a:lnTo>
                      <a:lnTo>
                        <a:pt x="78181" y="118370"/>
                      </a:lnTo>
                      <a:cubicBezTo>
                        <a:pt x="78214" y="96125"/>
                        <a:pt x="96238" y="78102"/>
                        <a:pt x="118483" y="78068"/>
                      </a:cubicBezTo>
                      <a:lnTo>
                        <a:pt x="212348" y="78068"/>
                      </a:lnTo>
                      <a:lnTo>
                        <a:pt x="278892" y="11616"/>
                      </a:lnTo>
                      <a:cubicBezTo>
                        <a:pt x="294631" y="-4116"/>
                        <a:pt x="320138" y="-4116"/>
                        <a:pt x="335877" y="11616"/>
                      </a:cubicBezTo>
                      <a:lnTo>
                        <a:pt x="402267" y="77975"/>
                      </a:lnTo>
                      <a:lnTo>
                        <a:pt x="496286" y="77975"/>
                      </a:lnTo>
                      <a:cubicBezTo>
                        <a:pt x="518531" y="78009"/>
                        <a:pt x="536555" y="96033"/>
                        <a:pt x="536589" y="118278"/>
                      </a:cubicBezTo>
                      <a:lnTo>
                        <a:pt x="536589" y="212143"/>
                      </a:lnTo>
                      <a:lnTo>
                        <a:pt x="603009" y="278687"/>
                      </a:lnTo>
                      <a:cubicBezTo>
                        <a:pt x="618742" y="294426"/>
                        <a:pt x="618742" y="319933"/>
                        <a:pt x="603009" y="335672"/>
                      </a:cubicBezTo>
                      <a:lnTo>
                        <a:pt x="536650" y="402062"/>
                      </a:lnTo>
                      <a:cubicBezTo>
                        <a:pt x="536650" y="402062"/>
                        <a:pt x="536650" y="402062"/>
                        <a:pt x="536650" y="402216"/>
                      </a:cubicBezTo>
                      <a:lnTo>
                        <a:pt x="536650" y="496081"/>
                      </a:lnTo>
                      <a:cubicBezTo>
                        <a:pt x="536616" y="518326"/>
                        <a:pt x="518593" y="536350"/>
                        <a:pt x="496348" y="536383"/>
                      </a:cubicBezTo>
                      <a:lnTo>
                        <a:pt x="402421" y="536383"/>
                      </a:lnTo>
                      <a:lnTo>
                        <a:pt x="335877" y="602835"/>
                      </a:lnTo>
                      <a:cubicBezTo>
                        <a:pt x="328344" y="610436"/>
                        <a:pt x="318085" y="614710"/>
                        <a:pt x="307385" y="614707"/>
                      </a:cubicBezTo>
                      <a:close/>
                      <a:moveTo>
                        <a:pt x="118483" y="118247"/>
                      </a:moveTo>
                      <a:lnTo>
                        <a:pt x="118267" y="212235"/>
                      </a:lnTo>
                      <a:cubicBezTo>
                        <a:pt x="118295" y="222938"/>
                        <a:pt x="114043" y="233210"/>
                        <a:pt x="106457" y="240759"/>
                      </a:cubicBezTo>
                      <a:lnTo>
                        <a:pt x="40098" y="307118"/>
                      </a:lnTo>
                      <a:lnTo>
                        <a:pt x="106457" y="373816"/>
                      </a:lnTo>
                      <a:cubicBezTo>
                        <a:pt x="114037" y="381358"/>
                        <a:pt x="118289" y="391615"/>
                        <a:pt x="118267" y="402308"/>
                      </a:cubicBezTo>
                      <a:lnTo>
                        <a:pt x="118267" y="496173"/>
                      </a:lnTo>
                      <a:lnTo>
                        <a:pt x="212348" y="496389"/>
                      </a:lnTo>
                      <a:cubicBezTo>
                        <a:pt x="223042" y="496368"/>
                        <a:pt x="233298" y="500620"/>
                        <a:pt x="240840" y="508199"/>
                      </a:cubicBezTo>
                      <a:lnTo>
                        <a:pt x="307230" y="574558"/>
                      </a:lnTo>
                      <a:lnTo>
                        <a:pt x="373898" y="508076"/>
                      </a:lnTo>
                      <a:cubicBezTo>
                        <a:pt x="381446" y="500490"/>
                        <a:pt x="391718" y="496238"/>
                        <a:pt x="402421" y="496266"/>
                      </a:cubicBezTo>
                      <a:lnTo>
                        <a:pt x="496286" y="496266"/>
                      </a:lnTo>
                      <a:lnTo>
                        <a:pt x="496502" y="402185"/>
                      </a:lnTo>
                      <a:cubicBezTo>
                        <a:pt x="496480" y="391491"/>
                        <a:pt x="500733" y="381235"/>
                        <a:pt x="508312" y="373693"/>
                      </a:cubicBezTo>
                      <a:lnTo>
                        <a:pt x="574640" y="307426"/>
                      </a:lnTo>
                      <a:lnTo>
                        <a:pt x="508281" y="240759"/>
                      </a:lnTo>
                      <a:cubicBezTo>
                        <a:pt x="500695" y="233210"/>
                        <a:pt x="496443" y="222938"/>
                        <a:pt x="496471" y="212235"/>
                      </a:cubicBezTo>
                      <a:lnTo>
                        <a:pt x="496471" y="118370"/>
                      </a:lnTo>
                      <a:lnTo>
                        <a:pt x="402390" y="118155"/>
                      </a:lnTo>
                      <a:cubicBezTo>
                        <a:pt x="391687" y="118182"/>
                        <a:pt x="381416" y="113930"/>
                        <a:pt x="373867" y="106344"/>
                      </a:cubicBezTo>
                      <a:lnTo>
                        <a:pt x="307539" y="39985"/>
                      </a:lnTo>
                      <a:lnTo>
                        <a:pt x="240840" y="106344"/>
                      </a:lnTo>
                      <a:cubicBezTo>
                        <a:pt x="233298" y="113924"/>
                        <a:pt x="223042" y="118176"/>
                        <a:pt x="212348" y="118155"/>
                      </a:cubicBezTo>
                      <a:close/>
                    </a:path>
                  </a:pathLst>
                </a:custGeom>
                <a:grpFill/>
                <a:ln w="30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sz="1200"/>
                </a:p>
              </p:txBody>
            </p:sp>
            <p:sp>
              <p:nvSpPr>
                <p:cNvPr id="172" name="任意多边形: 形状 192">
                  <a:extLst>
                    <a:ext uri="{FF2B5EF4-FFF2-40B4-BE49-F238E27FC236}">
                      <a16:creationId xmlns:a16="http://schemas.microsoft.com/office/drawing/2014/main" id="{707654A3-364B-A699-2661-634A64E80767}"/>
                    </a:ext>
                  </a:extLst>
                </p:cNvPr>
                <p:cNvSpPr/>
                <p:nvPr/>
              </p:nvSpPr>
              <p:spPr>
                <a:xfrm>
                  <a:off x="6938023" y="1250288"/>
                  <a:ext cx="261675" cy="176506"/>
                </a:xfrm>
                <a:custGeom>
                  <a:avLst/>
                  <a:gdLst>
                    <a:gd name="connsiteX0" fmla="*/ 98909 w 261675"/>
                    <a:gd name="connsiteY0" fmla="*/ 176323 h 176506"/>
                    <a:gd name="connsiteX1" fmla="*/ 73993 w 261675"/>
                    <a:gd name="connsiteY1" fmla="*/ 166085 h 176506"/>
                    <a:gd name="connsiteX2" fmla="*/ 5538 w 261675"/>
                    <a:gd name="connsiteY2" fmla="*/ 97938 h 176506"/>
                    <a:gd name="connsiteX3" fmla="*/ 6120 w 261675"/>
                    <a:gd name="connsiteY3" fmla="*/ 69599 h 176506"/>
                    <a:gd name="connsiteX4" fmla="*/ 33814 w 261675"/>
                    <a:gd name="connsiteY4" fmla="*/ 69538 h 176506"/>
                    <a:gd name="connsiteX5" fmla="*/ 98816 w 261675"/>
                    <a:gd name="connsiteY5" fmla="*/ 134293 h 176506"/>
                    <a:gd name="connsiteX6" fmla="*/ 227742 w 261675"/>
                    <a:gd name="connsiteY6" fmla="*/ 5368 h 176506"/>
                    <a:gd name="connsiteX7" fmla="*/ 256080 w 261675"/>
                    <a:gd name="connsiteY7" fmla="*/ 6015 h 176506"/>
                    <a:gd name="connsiteX8" fmla="*/ 256080 w 261675"/>
                    <a:gd name="connsiteY8" fmla="*/ 33706 h 176506"/>
                    <a:gd name="connsiteX9" fmla="*/ 123886 w 261675"/>
                    <a:gd name="connsiteY9" fmla="*/ 166085 h 176506"/>
                    <a:gd name="connsiteX10" fmla="*/ 98909 w 261675"/>
                    <a:gd name="connsiteY10" fmla="*/ 176323 h 176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1675" h="176506">
                      <a:moveTo>
                        <a:pt x="98909" y="176323"/>
                      </a:moveTo>
                      <a:cubicBezTo>
                        <a:pt x="89575" y="176344"/>
                        <a:pt x="80617" y="172663"/>
                        <a:pt x="73993" y="166085"/>
                      </a:cubicBezTo>
                      <a:lnTo>
                        <a:pt x="5538" y="97938"/>
                      </a:lnTo>
                      <a:cubicBezTo>
                        <a:pt x="-2128" y="89951"/>
                        <a:pt x="-1866" y="77262"/>
                        <a:pt x="6120" y="69599"/>
                      </a:cubicBezTo>
                      <a:cubicBezTo>
                        <a:pt x="13851" y="62177"/>
                        <a:pt x="26050" y="62152"/>
                        <a:pt x="33814" y="69538"/>
                      </a:cubicBezTo>
                      <a:lnTo>
                        <a:pt x="98816" y="134293"/>
                      </a:lnTo>
                      <a:lnTo>
                        <a:pt x="227742" y="5368"/>
                      </a:lnTo>
                      <a:cubicBezTo>
                        <a:pt x="235747" y="-2279"/>
                        <a:pt x="248433" y="-1990"/>
                        <a:pt x="256080" y="6015"/>
                      </a:cubicBezTo>
                      <a:cubicBezTo>
                        <a:pt x="263481" y="13761"/>
                        <a:pt x="263481" y="25960"/>
                        <a:pt x="256080" y="33706"/>
                      </a:cubicBezTo>
                      <a:lnTo>
                        <a:pt x="123886" y="166085"/>
                      </a:lnTo>
                      <a:cubicBezTo>
                        <a:pt x="117250" y="172681"/>
                        <a:pt x="108265" y="176363"/>
                        <a:pt x="98909" y="176323"/>
                      </a:cubicBezTo>
                      <a:close/>
                    </a:path>
                  </a:pathLst>
                </a:custGeom>
                <a:grpFill/>
                <a:ln w="30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sz="1200"/>
                </a:p>
              </p:txBody>
            </p:sp>
          </p:grpSp>
        </p:grpSp>
      </p:grpSp>
      <p:cxnSp>
        <p:nvCxnSpPr>
          <p:cNvPr id="189" name="直接连接符 188">
            <a:extLst>
              <a:ext uri="{FF2B5EF4-FFF2-40B4-BE49-F238E27FC236}">
                <a16:creationId xmlns:a16="http://schemas.microsoft.com/office/drawing/2014/main" id="{8477EE89-82AB-6782-3822-282CA633EAED}"/>
              </a:ext>
            </a:extLst>
          </p:cNvPr>
          <p:cNvCxnSpPr>
            <a:cxnSpLocks/>
          </p:cNvCxnSpPr>
          <p:nvPr/>
        </p:nvCxnSpPr>
        <p:spPr>
          <a:xfrm>
            <a:off x="1983621" y="2780928"/>
            <a:ext cx="87831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文本框 131">
            <a:extLst>
              <a:ext uri="{FF2B5EF4-FFF2-40B4-BE49-F238E27FC236}">
                <a16:creationId xmlns:a16="http://schemas.microsoft.com/office/drawing/2014/main" id="{F149D8CD-15E5-4658-A7DC-AF010F1F87F8}"/>
              </a:ext>
            </a:extLst>
          </p:cNvPr>
          <p:cNvSpPr txBox="1"/>
          <p:nvPr/>
        </p:nvSpPr>
        <p:spPr>
          <a:xfrm>
            <a:off x="5452248" y="2157930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产品层面</a:t>
            </a: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BBF545BB-2B0F-8BF4-FED4-618D89A60769}"/>
              </a:ext>
            </a:extLst>
          </p:cNvPr>
          <p:cNvSpPr txBox="1"/>
          <p:nvPr/>
        </p:nvSpPr>
        <p:spPr>
          <a:xfrm>
            <a:off x="5220121" y="2990688"/>
            <a:ext cx="1900545" cy="15799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grpSp>
        <p:nvGrpSpPr>
          <p:cNvPr id="200" name="组合 199">
            <a:extLst>
              <a:ext uri="{FF2B5EF4-FFF2-40B4-BE49-F238E27FC236}">
                <a16:creationId xmlns:a16="http://schemas.microsoft.com/office/drawing/2014/main" id="{D41B705D-0E4C-1612-A9B0-4D34882BC308}"/>
              </a:ext>
            </a:extLst>
          </p:cNvPr>
          <p:cNvGrpSpPr/>
          <p:nvPr/>
        </p:nvGrpSpPr>
        <p:grpSpPr>
          <a:xfrm>
            <a:off x="4790462" y="1458620"/>
            <a:ext cx="2750770" cy="4303815"/>
            <a:chOff x="4790462" y="1458620"/>
            <a:chExt cx="2750770" cy="4303815"/>
          </a:xfrm>
        </p:grpSpPr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9B6F9B36-6A9F-E02D-5472-E1623BDA632F}"/>
                </a:ext>
              </a:extLst>
            </p:cNvPr>
            <p:cNvSpPr txBox="1"/>
            <p:nvPr/>
          </p:nvSpPr>
          <p:spPr>
            <a:xfrm>
              <a:off x="5350720" y="1458620"/>
              <a:ext cx="163025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>
                <a:defRPr sz="2800" b="1">
                  <a:ln w="19050">
                    <a:solidFill>
                      <a:schemeClr val="accent1"/>
                    </a:solidFill>
                  </a:ln>
                  <a:noFill/>
                  <a:latin typeface="+mj-ea"/>
                  <a:ea typeface="+mj-ea"/>
                </a:defRPr>
              </a:lvl1pPr>
            </a:lstStyle>
            <a:p>
              <a:r>
                <a:rPr lang="en-US" altLang="zh-CN" dirty="0">
                  <a:ln w="1905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</a:rPr>
                <a:t>PART 02</a:t>
              </a:r>
              <a:endParaRPr lang="zh-CN" altLang="en-US" dirty="0">
                <a:ln w="1905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</a:endParaRPr>
            </a:p>
          </p:txBody>
        </p:sp>
        <p:sp>
          <p:nvSpPr>
            <p:cNvPr id="130" name="矩形: 圆顶角 129">
              <a:extLst>
                <a:ext uri="{FF2B5EF4-FFF2-40B4-BE49-F238E27FC236}">
                  <a16:creationId xmlns:a16="http://schemas.microsoft.com/office/drawing/2014/main" id="{E1A139BE-9520-33CE-0F9D-319EF1482A2F}"/>
                </a:ext>
              </a:extLst>
            </p:cNvPr>
            <p:cNvSpPr/>
            <p:nvPr/>
          </p:nvSpPr>
          <p:spPr>
            <a:xfrm>
              <a:off x="4790462" y="1792151"/>
              <a:ext cx="2750770" cy="3383781"/>
            </a:xfrm>
            <a:prstGeom prst="round2SameRect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3" name="组合 172">
              <a:extLst>
                <a:ext uri="{FF2B5EF4-FFF2-40B4-BE49-F238E27FC236}">
                  <a16:creationId xmlns:a16="http://schemas.microsoft.com/office/drawing/2014/main" id="{D1DF52E0-C45C-17FC-A1E6-F0E49E938AA0}"/>
                </a:ext>
              </a:extLst>
            </p:cNvPr>
            <p:cNvGrpSpPr/>
            <p:nvPr/>
          </p:nvGrpSpPr>
          <p:grpSpPr>
            <a:xfrm>
              <a:off x="5596136" y="4657469"/>
              <a:ext cx="1104966" cy="1104966"/>
              <a:chOff x="6008104" y="2322222"/>
              <a:chExt cx="1104966" cy="1104966"/>
            </a:xfrm>
          </p:grpSpPr>
          <p:sp>
            <p:nvSpPr>
              <p:cNvPr id="174" name="椭圆 173">
                <a:extLst>
                  <a:ext uri="{FF2B5EF4-FFF2-40B4-BE49-F238E27FC236}">
                    <a16:creationId xmlns:a16="http://schemas.microsoft.com/office/drawing/2014/main" id="{BE192165-BD0F-4555-B885-D45A277994A8}"/>
                  </a:ext>
                </a:extLst>
              </p:cNvPr>
              <p:cNvSpPr/>
              <p:nvPr/>
            </p:nvSpPr>
            <p:spPr>
              <a:xfrm>
                <a:off x="6008104" y="2322222"/>
                <a:ext cx="1104966" cy="1104966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椭圆 174">
                <a:extLst>
                  <a:ext uri="{FF2B5EF4-FFF2-40B4-BE49-F238E27FC236}">
                    <a16:creationId xmlns:a16="http://schemas.microsoft.com/office/drawing/2014/main" id="{62E51D6E-1912-D098-8583-666313F42942}"/>
                  </a:ext>
                </a:extLst>
              </p:cNvPr>
              <p:cNvSpPr/>
              <p:nvPr/>
            </p:nvSpPr>
            <p:spPr>
              <a:xfrm>
                <a:off x="6121667" y="2435785"/>
                <a:ext cx="877840" cy="87784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76" name="组合 175">
                <a:extLst>
                  <a:ext uri="{FF2B5EF4-FFF2-40B4-BE49-F238E27FC236}">
                    <a16:creationId xmlns:a16="http://schemas.microsoft.com/office/drawing/2014/main" id="{057E601B-FA86-C76F-F0AD-F46FFB9EA143}"/>
                  </a:ext>
                </a:extLst>
              </p:cNvPr>
              <p:cNvGrpSpPr/>
              <p:nvPr/>
            </p:nvGrpSpPr>
            <p:grpSpPr>
              <a:xfrm>
                <a:off x="6355472" y="2707318"/>
                <a:ext cx="410231" cy="334775"/>
                <a:chOff x="6777312" y="2111831"/>
                <a:chExt cx="581284" cy="474365"/>
              </a:xfrm>
              <a:solidFill>
                <a:schemeClr val="bg1"/>
              </a:solidFill>
            </p:grpSpPr>
            <p:sp>
              <p:nvSpPr>
                <p:cNvPr id="177" name="任意多边形: 形状 204">
                  <a:extLst>
                    <a:ext uri="{FF2B5EF4-FFF2-40B4-BE49-F238E27FC236}">
                      <a16:creationId xmlns:a16="http://schemas.microsoft.com/office/drawing/2014/main" id="{EA6BF6F1-6756-A8C4-7E87-4C634FBEBDE9}"/>
                    </a:ext>
                  </a:extLst>
                </p:cNvPr>
                <p:cNvSpPr/>
                <p:nvPr/>
              </p:nvSpPr>
              <p:spPr>
                <a:xfrm>
                  <a:off x="6860194" y="2546110"/>
                  <a:ext cx="411814" cy="40086"/>
                </a:xfrm>
                <a:custGeom>
                  <a:avLst/>
                  <a:gdLst>
                    <a:gd name="connsiteX0" fmla="*/ 391726 w 411814"/>
                    <a:gd name="connsiteY0" fmla="*/ -183 h 40086"/>
                    <a:gd name="connsiteX1" fmla="*/ 19998 w 411814"/>
                    <a:gd name="connsiteY1" fmla="*/ -183 h 40086"/>
                    <a:gd name="connsiteX2" fmla="*/ -45 w 411814"/>
                    <a:gd name="connsiteY2" fmla="*/ 19860 h 40086"/>
                    <a:gd name="connsiteX3" fmla="*/ 19998 w 411814"/>
                    <a:gd name="connsiteY3" fmla="*/ 39904 h 40086"/>
                    <a:gd name="connsiteX4" fmla="*/ 391726 w 411814"/>
                    <a:gd name="connsiteY4" fmla="*/ 39904 h 40086"/>
                    <a:gd name="connsiteX5" fmla="*/ 411770 w 411814"/>
                    <a:gd name="connsiteY5" fmla="*/ 19860 h 40086"/>
                    <a:gd name="connsiteX6" fmla="*/ 391726 w 411814"/>
                    <a:gd name="connsiteY6" fmla="*/ -183 h 40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1814" h="40086">
                      <a:moveTo>
                        <a:pt x="391726" y="-183"/>
                      </a:moveTo>
                      <a:lnTo>
                        <a:pt x="19998" y="-183"/>
                      </a:lnTo>
                      <a:cubicBezTo>
                        <a:pt x="8928" y="-183"/>
                        <a:pt x="-45" y="8790"/>
                        <a:pt x="-45" y="19860"/>
                      </a:cubicBezTo>
                      <a:cubicBezTo>
                        <a:pt x="-45" y="30930"/>
                        <a:pt x="8928" y="39904"/>
                        <a:pt x="19998" y="39904"/>
                      </a:cubicBezTo>
                      <a:lnTo>
                        <a:pt x="391726" y="39904"/>
                      </a:lnTo>
                      <a:cubicBezTo>
                        <a:pt x="402797" y="39904"/>
                        <a:pt x="411770" y="30930"/>
                        <a:pt x="411770" y="19860"/>
                      </a:cubicBezTo>
                      <a:cubicBezTo>
                        <a:pt x="411770" y="8790"/>
                        <a:pt x="402797" y="-183"/>
                        <a:pt x="391726" y="-183"/>
                      </a:cubicBezTo>
                      <a:close/>
                    </a:path>
                  </a:pathLst>
                </a:custGeom>
                <a:grpFill/>
                <a:ln w="30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" name="任意多边形: 形状 205">
                  <a:extLst>
                    <a:ext uri="{FF2B5EF4-FFF2-40B4-BE49-F238E27FC236}">
                      <a16:creationId xmlns:a16="http://schemas.microsoft.com/office/drawing/2014/main" id="{C6A20C7D-A5D0-8CAD-BB41-6640E9F7A6D1}"/>
                    </a:ext>
                  </a:extLst>
                </p:cNvPr>
                <p:cNvSpPr/>
                <p:nvPr/>
              </p:nvSpPr>
              <p:spPr>
                <a:xfrm>
                  <a:off x="6777312" y="2111831"/>
                  <a:ext cx="581284" cy="394439"/>
                </a:xfrm>
                <a:custGeom>
                  <a:avLst/>
                  <a:gdLst>
                    <a:gd name="connsiteX0" fmla="*/ 581240 w 581284"/>
                    <a:gd name="connsiteY0" fmla="*/ 115745 h 394439"/>
                    <a:gd name="connsiteX1" fmla="*/ 540367 w 581284"/>
                    <a:gd name="connsiteY1" fmla="*/ 74718 h 394439"/>
                    <a:gd name="connsiteX2" fmla="*/ 499339 w 581284"/>
                    <a:gd name="connsiteY2" fmla="*/ 115591 h 394439"/>
                    <a:gd name="connsiteX3" fmla="*/ 502762 w 581284"/>
                    <a:gd name="connsiteY3" fmla="*/ 132057 h 394439"/>
                    <a:gd name="connsiteX4" fmla="*/ 373806 w 581284"/>
                    <a:gd name="connsiteY4" fmla="*/ 218676 h 394439"/>
                    <a:gd name="connsiteX5" fmla="*/ 314848 w 581284"/>
                    <a:gd name="connsiteY5" fmla="*/ 72359 h 394439"/>
                    <a:gd name="connsiteX6" fmla="*/ 320383 w 581284"/>
                    <a:gd name="connsiteY6" fmla="*/ 14711 h 394439"/>
                    <a:gd name="connsiteX7" fmla="*/ 262735 w 581284"/>
                    <a:gd name="connsiteY7" fmla="*/ 9176 h 394439"/>
                    <a:gd name="connsiteX8" fmla="*/ 257200 w 581284"/>
                    <a:gd name="connsiteY8" fmla="*/ 66824 h 394439"/>
                    <a:gd name="connsiteX9" fmla="*/ 262735 w 581284"/>
                    <a:gd name="connsiteY9" fmla="*/ 72359 h 394439"/>
                    <a:gd name="connsiteX10" fmla="*/ 203745 w 581284"/>
                    <a:gd name="connsiteY10" fmla="*/ 218552 h 394439"/>
                    <a:gd name="connsiteX11" fmla="*/ 77564 w 581284"/>
                    <a:gd name="connsiteY11" fmla="*/ 134031 h 394439"/>
                    <a:gd name="connsiteX12" fmla="*/ 59023 w 581284"/>
                    <a:gd name="connsiteY12" fmla="*/ 79214 h 394439"/>
                    <a:gd name="connsiteX13" fmla="*/ 4203 w 581284"/>
                    <a:gd name="connsiteY13" fmla="*/ 97756 h 394439"/>
                    <a:gd name="connsiteX14" fmla="*/ 22747 w 581284"/>
                    <a:gd name="connsiteY14" fmla="*/ 152573 h 394439"/>
                    <a:gd name="connsiteX15" fmla="*/ 29245 w 581284"/>
                    <a:gd name="connsiteY15" fmla="*/ 155123 h 394439"/>
                    <a:gd name="connsiteX16" fmla="*/ 74604 w 581284"/>
                    <a:gd name="connsiteY16" fmla="*/ 359134 h 394439"/>
                    <a:gd name="connsiteX17" fmla="*/ 118391 w 581284"/>
                    <a:gd name="connsiteY17" fmla="*/ 394256 h 394439"/>
                    <a:gd name="connsiteX18" fmla="*/ 459191 w 581284"/>
                    <a:gd name="connsiteY18" fmla="*/ 394256 h 394439"/>
                    <a:gd name="connsiteX19" fmla="*/ 502947 w 581284"/>
                    <a:gd name="connsiteY19" fmla="*/ 359134 h 394439"/>
                    <a:gd name="connsiteX20" fmla="*/ 548122 w 581284"/>
                    <a:gd name="connsiteY20" fmla="*/ 155894 h 394439"/>
                    <a:gd name="connsiteX21" fmla="*/ 581240 w 581284"/>
                    <a:gd name="connsiteY21" fmla="*/ 115745 h 394439"/>
                    <a:gd name="connsiteX22" fmla="*/ 540290 w 581284"/>
                    <a:gd name="connsiteY22" fmla="*/ 114882 h 394439"/>
                    <a:gd name="connsiteX23" fmla="*/ 541153 w 581284"/>
                    <a:gd name="connsiteY23" fmla="*/ 115745 h 394439"/>
                    <a:gd name="connsiteX24" fmla="*/ 540290 w 581284"/>
                    <a:gd name="connsiteY24" fmla="*/ 116609 h 394439"/>
                    <a:gd name="connsiteX25" fmla="*/ 539426 w 581284"/>
                    <a:gd name="connsiteY25" fmla="*/ 115745 h 394439"/>
                    <a:gd name="connsiteX26" fmla="*/ 540290 w 581284"/>
                    <a:gd name="connsiteY26" fmla="*/ 114882 h 394439"/>
                    <a:gd name="connsiteX27" fmla="*/ 288791 w 581284"/>
                    <a:gd name="connsiteY27" fmla="*/ 40074 h 394439"/>
                    <a:gd name="connsiteX28" fmla="*/ 289655 w 581284"/>
                    <a:gd name="connsiteY28" fmla="*/ 40937 h 394439"/>
                    <a:gd name="connsiteX29" fmla="*/ 289346 w 581284"/>
                    <a:gd name="connsiteY29" fmla="*/ 41461 h 394439"/>
                    <a:gd name="connsiteX30" fmla="*/ 288205 w 581284"/>
                    <a:gd name="connsiteY30" fmla="*/ 41461 h 394439"/>
                    <a:gd name="connsiteX31" fmla="*/ 287928 w 581284"/>
                    <a:gd name="connsiteY31" fmla="*/ 40937 h 394439"/>
                    <a:gd name="connsiteX32" fmla="*/ 288791 w 581284"/>
                    <a:gd name="connsiteY32" fmla="*/ 40074 h 394439"/>
                    <a:gd name="connsiteX33" fmla="*/ 40901 w 581284"/>
                    <a:gd name="connsiteY33" fmla="*/ 114882 h 394439"/>
                    <a:gd name="connsiteX34" fmla="*/ 41912 w 581284"/>
                    <a:gd name="connsiteY34" fmla="*/ 115566 h 394439"/>
                    <a:gd name="connsiteX35" fmla="*/ 41224 w 581284"/>
                    <a:gd name="connsiteY35" fmla="*/ 116578 h 394439"/>
                    <a:gd name="connsiteX36" fmla="*/ 40901 w 581284"/>
                    <a:gd name="connsiteY36" fmla="*/ 116578 h 394439"/>
                    <a:gd name="connsiteX37" fmla="*/ 40216 w 581284"/>
                    <a:gd name="connsiteY37" fmla="*/ 115566 h 394439"/>
                    <a:gd name="connsiteX38" fmla="*/ 40901 w 581284"/>
                    <a:gd name="connsiteY38" fmla="*/ 114882 h 394439"/>
                    <a:gd name="connsiteX39" fmla="*/ 463816 w 581284"/>
                    <a:gd name="connsiteY39" fmla="*/ 350438 h 394439"/>
                    <a:gd name="connsiteX40" fmla="*/ 459191 w 581284"/>
                    <a:gd name="connsiteY40" fmla="*/ 354169 h 394439"/>
                    <a:gd name="connsiteX41" fmla="*/ 118391 w 581284"/>
                    <a:gd name="connsiteY41" fmla="*/ 354169 h 394439"/>
                    <a:gd name="connsiteX42" fmla="*/ 113735 w 581284"/>
                    <a:gd name="connsiteY42" fmla="*/ 350438 h 394439"/>
                    <a:gd name="connsiteX43" fmla="*/ 76146 w 581284"/>
                    <a:gd name="connsiteY43" fmla="*/ 181241 h 394439"/>
                    <a:gd name="connsiteX44" fmla="*/ 194001 w 581284"/>
                    <a:gd name="connsiteY44" fmla="*/ 260459 h 394439"/>
                    <a:gd name="connsiteX45" fmla="*/ 231815 w 581284"/>
                    <a:gd name="connsiteY45" fmla="*/ 254180 h 394439"/>
                    <a:gd name="connsiteX46" fmla="*/ 235075 w 581284"/>
                    <a:gd name="connsiteY46" fmla="*/ 248124 h 394439"/>
                    <a:gd name="connsiteX47" fmla="*/ 288791 w 581284"/>
                    <a:gd name="connsiteY47" fmla="*/ 114974 h 394439"/>
                    <a:gd name="connsiteX48" fmla="*/ 342477 w 581284"/>
                    <a:gd name="connsiteY48" fmla="*/ 248124 h 394439"/>
                    <a:gd name="connsiteX49" fmla="*/ 377546 w 581284"/>
                    <a:gd name="connsiteY49" fmla="*/ 263709 h 394439"/>
                    <a:gd name="connsiteX50" fmla="*/ 383581 w 581284"/>
                    <a:gd name="connsiteY50" fmla="*/ 260459 h 394439"/>
                    <a:gd name="connsiteX51" fmla="*/ 501436 w 581284"/>
                    <a:gd name="connsiteY51" fmla="*/ 181272 h 394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</a:cxnLst>
                  <a:rect l="l" t="t" r="r" b="b"/>
                  <a:pathLst>
                    <a:path w="581284" h="394439">
                      <a:moveTo>
                        <a:pt x="581240" y="115745"/>
                      </a:moveTo>
                      <a:cubicBezTo>
                        <a:pt x="581283" y="93130"/>
                        <a:pt x="562982" y="74761"/>
                        <a:pt x="540367" y="74718"/>
                      </a:cubicBezTo>
                      <a:cubicBezTo>
                        <a:pt x="517752" y="74675"/>
                        <a:pt x="499383" y="92976"/>
                        <a:pt x="499339" y="115591"/>
                      </a:cubicBezTo>
                      <a:cubicBezTo>
                        <a:pt x="499330" y="121259"/>
                        <a:pt x="500496" y="126865"/>
                        <a:pt x="502762" y="132057"/>
                      </a:cubicBezTo>
                      <a:lnTo>
                        <a:pt x="373806" y="218676"/>
                      </a:lnTo>
                      <a:lnTo>
                        <a:pt x="314848" y="72359"/>
                      </a:lnTo>
                      <a:cubicBezTo>
                        <a:pt x="332295" y="57968"/>
                        <a:pt x="334774" y="32158"/>
                        <a:pt x="320383" y="14711"/>
                      </a:cubicBezTo>
                      <a:cubicBezTo>
                        <a:pt x="305991" y="-2736"/>
                        <a:pt x="280182" y="-5212"/>
                        <a:pt x="262735" y="9176"/>
                      </a:cubicBezTo>
                      <a:cubicBezTo>
                        <a:pt x="245288" y="23567"/>
                        <a:pt x="242808" y="49377"/>
                        <a:pt x="257200" y="66824"/>
                      </a:cubicBezTo>
                      <a:cubicBezTo>
                        <a:pt x="258865" y="68841"/>
                        <a:pt x="260718" y="70694"/>
                        <a:pt x="262735" y="72359"/>
                      </a:cubicBezTo>
                      <a:lnTo>
                        <a:pt x="203745" y="218552"/>
                      </a:lnTo>
                      <a:lnTo>
                        <a:pt x="77564" y="134031"/>
                      </a:lnTo>
                      <a:cubicBezTo>
                        <a:pt x="87580" y="113772"/>
                        <a:pt x="79279" y="89229"/>
                        <a:pt x="59023" y="79214"/>
                      </a:cubicBezTo>
                      <a:cubicBezTo>
                        <a:pt x="38764" y="69198"/>
                        <a:pt x="14221" y="77499"/>
                        <a:pt x="4203" y="97756"/>
                      </a:cubicBezTo>
                      <a:cubicBezTo>
                        <a:pt x="-5813" y="118015"/>
                        <a:pt x="2488" y="142557"/>
                        <a:pt x="22747" y="152573"/>
                      </a:cubicBezTo>
                      <a:cubicBezTo>
                        <a:pt x="24835" y="153609"/>
                        <a:pt x="27009" y="154460"/>
                        <a:pt x="29245" y="155123"/>
                      </a:cubicBezTo>
                      <a:lnTo>
                        <a:pt x="74604" y="359134"/>
                      </a:lnTo>
                      <a:cubicBezTo>
                        <a:pt x="79076" y="379714"/>
                        <a:pt x="97333" y="394358"/>
                        <a:pt x="118391" y="394256"/>
                      </a:cubicBezTo>
                      <a:lnTo>
                        <a:pt x="459191" y="394256"/>
                      </a:lnTo>
                      <a:cubicBezTo>
                        <a:pt x="480243" y="394355"/>
                        <a:pt x="498488" y="379708"/>
                        <a:pt x="502947" y="359134"/>
                      </a:cubicBezTo>
                      <a:lnTo>
                        <a:pt x="548122" y="155894"/>
                      </a:lnTo>
                      <a:cubicBezTo>
                        <a:pt x="567333" y="152138"/>
                        <a:pt x="581206" y="135320"/>
                        <a:pt x="581240" y="115745"/>
                      </a:cubicBezTo>
                      <a:close/>
                      <a:moveTo>
                        <a:pt x="540290" y="114882"/>
                      </a:moveTo>
                      <a:cubicBezTo>
                        <a:pt x="540768" y="114882"/>
                        <a:pt x="541153" y="115267"/>
                        <a:pt x="541153" y="115745"/>
                      </a:cubicBezTo>
                      <a:cubicBezTo>
                        <a:pt x="541153" y="116223"/>
                        <a:pt x="540768" y="116609"/>
                        <a:pt x="540290" y="116609"/>
                      </a:cubicBezTo>
                      <a:cubicBezTo>
                        <a:pt x="539812" y="116609"/>
                        <a:pt x="539426" y="116223"/>
                        <a:pt x="539426" y="115745"/>
                      </a:cubicBezTo>
                      <a:cubicBezTo>
                        <a:pt x="539426" y="115267"/>
                        <a:pt x="539812" y="114882"/>
                        <a:pt x="540290" y="114882"/>
                      </a:cubicBezTo>
                      <a:close/>
                      <a:moveTo>
                        <a:pt x="288791" y="40074"/>
                      </a:moveTo>
                      <a:cubicBezTo>
                        <a:pt x="289260" y="40089"/>
                        <a:pt x="289639" y="40468"/>
                        <a:pt x="289655" y="40937"/>
                      </a:cubicBezTo>
                      <a:cubicBezTo>
                        <a:pt x="289664" y="41159"/>
                        <a:pt x="289544" y="41363"/>
                        <a:pt x="289346" y="41461"/>
                      </a:cubicBezTo>
                      <a:lnTo>
                        <a:pt x="288205" y="41461"/>
                      </a:lnTo>
                      <a:cubicBezTo>
                        <a:pt x="288023" y="41350"/>
                        <a:pt x="287918" y="41150"/>
                        <a:pt x="287928" y="40937"/>
                      </a:cubicBezTo>
                      <a:cubicBezTo>
                        <a:pt x="287943" y="40468"/>
                        <a:pt x="288322" y="40089"/>
                        <a:pt x="288791" y="40074"/>
                      </a:cubicBezTo>
                      <a:close/>
                      <a:moveTo>
                        <a:pt x="40901" y="114882"/>
                      </a:moveTo>
                      <a:cubicBezTo>
                        <a:pt x="41369" y="114792"/>
                        <a:pt x="41822" y="115098"/>
                        <a:pt x="41912" y="115566"/>
                      </a:cubicBezTo>
                      <a:cubicBezTo>
                        <a:pt x="42001" y="116035"/>
                        <a:pt x="41693" y="116488"/>
                        <a:pt x="41224" y="116578"/>
                      </a:cubicBezTo>
                      <a:cubicBezTo>
                        <a:pt x="41119" y="116599"/>
                        <a:pt x="41008" y="116599"/>
                        <a:pt x="40901" y="116578"/>
                      </a:cubicBezTo>
                      <a:cubicBezTo>
                        <a:pt x="40432" y="116488"/>
                        <a:pt x="40127" y="116035"/>
                        <a:pt x="40216" y="115566"/>
                      </a:cubicBezTo>
                      <a:cubicBezTo>
                        <a:pt x="40281" y="115221"/>
                        <a:pt x="40552" y="114950"/>
                        <a:pt x="40901" y="114882"/>
                      </a:cubicBezTo>
                      <a:close/>
                      <a:moveTo>
                        <a:pt x="463816" y="350438"/>
                      </a:moveTo>
                      <a:cubicBezTo>
                        <a:pt x="463351" y="352618"/>
                        <a:pt x="461420" y="354176"/>
                        <a:pt x="459191" y="354169"/>
                      </a:cubicBezTo>
                      <a:lnTo>
                        <a:pt x="118391" y="354169"/>
                      </a:lnTo>
                      <a:cubicBezTo>
                        <a:pt x="116150" y="354191"/>
                        <a:pt x="114204" y="352631"/>
                        <a:pt x="113735" y="350438"/>
                      </a:cubicBezTo>
                      <a:lnTo>
                        <a:pt x="76146" y="181241"/>
                      </a:lnTo>
                      <a:lnTo>
                        <a:pt x="194001" y="260459"/>
                      </a:lnTo>
                      <a:cubicBezTo>
                        <a:pt x="206178" y="269167"/>
                        <a:pt x="223107" y="266358"/>
                        <a:pt x="231815" y="254180"/>
                      </a:cubicBezTo>
                      <a:cubicBezTo>
                        <a:pt x="233154" y="252309"/>
                        <a:pt x="234252" y="250274"/>
                        <a:pt x="235075" y="248124"/>
                      </a:cubicBezTo>
                      <a:lnTo>
                        <a:pt x="288791" y="114974"/>
                      </a:lnTo>
                      <a:lnTo>
                        <a:pt x="342477" y="248124"/>
                      </a:lnTo>
                      <a:cubicBezTo>
                        <a:pt x="347857" y="262111"/>
                        <a:pt x="363559" y="269090"/>
                        <a:pt x="377546" y="263709"/>
                      </a:cubicBezTo>
                      <a:cubicBezTo>
                        <a:pt x="379686" y="262885"/>
                        <a:pt x="381715" y="261794"/>
                        <a:pt x="383581" y="260459"/>
                      </a:cubicBezTo>
                      <a:lnTo>
                        <a:pt x="501436" y="181272"/>
                      </a:lnTo>
                      <a:close/>
                    </a:path>
                  </a:pathLst>
                </a:custGeom>
                <a:grpFill/>
                <a:ln w="30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cxnSp>
        <p:nvCxnSpPr>
          <p:cNvPr id="191" name="直接连接符 190">
            <a:extLst>
              <a:ext uri="{FF2B5EF4-FFF2-40B4-BE49-F238E27FC236}">
                <a16:creationId xmlns:a16="http://schemas.microsoft.com/office/drawing/2014/main" id="{B0D8A1A6-09F5-922F-934F-611B14F715AB}"/>
              </a:ext>
            </a:extLst>
          </p:cNvPr>
          <p:cNvCxnSpPr>
            <a:cxnSpLocks/>
          </p:cNvCxnSpPr>
          <p:nvPr/>
        </p:nvCxnSpPr>
        <p:spPr>
          <a:xfrm>
            <a:off x="5731235" y="2780928"/>
            <a:ext cx="87831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文本框 135">
            <a:extLst>
              <a:ext uri="{FF2B5EF4-FFF2-40B4-BE49-F238E27FC236}">
                <a16:creationId xmlns:a16="http://schemas.microsoft.com/office/drawing/2014/main" id="{0479B31F-0DC8-3B13-4D44-AD63EF5D1BE3}"/>
              </a:ext>
            </a:extLst>
          </p:cNvPr>
          <p:cNvSpPr txBox="1"/>
          <p:nvPr/>
        </p:nvSpPr>
        <p:spPr>
          <a:xfrm>
            <a:off x="9199860" y="2157930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质量层面</a:t>
            </a: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3EB5A74F-BFE0-7DA6-C982-9AFB983F54F1}"/>
              </a:ext>
            </a:extLst>
          </p:cNvPr>
          <p:cNvSpPr txBox="1"/>
          <p:nvPr/>
        </p:nvSpPr>
        <p:spPr>
          <a:xfrm>
            <a:off x="8967733" y="2990688"/>
            <a:ext cx="1900545" cy="15799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grpSp>
        <p:nvGrpSpPr>
          <p:cNvPr id="201" name="组合 200">
            <a:extLst>
              <a:ext uri="{FF2B5EF4-FFF2-40B4-BE49-F238E27FC236}">
                <a16:creationId xmlns:a16="http://schemas.microsoft.com/office/drawing/2014/main" id="{73B28E75-47CE-B92D-8E03-DBB14E0E6C98}"/>
              </a:ext>
            </a:extLst>
          </p:cNvPr>
          <p:cNvGrpSpPr/>
          <p:nvPr/>
        </p:nvGrpSpPr>
        <p:grpSpPr>
          <a:xfrm>
            <a:off x="8538074" y="1417443"/>
            <a:ext cx="2750770" cy="4344992"/>
            <a:chOff x="8538074" y="1417443"/>
            <a:chExt cx="2750770" cy="4344992"/>
          </a:xfrm>
        </p:grpSpPr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99E64685-C818-4F94-C501-7747811AB2CC}"/>
                </a:ext>
              </a:extLst>
            </p:cNvPr>
            <p:cNvSpPr txBox="1"/>
            <p:nvPr/>
          </p:nvSpPr>
          <p:spPr>
            <a:xfrm>
              <a:off x="9071651" y="1417443"/>
              <a:ext cx="1630254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2800" b="1" dirty="0">
                  <a:ln w="1905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PART 03</a:t>
              </a:r>
              <a:endParaRPr lang="zh-CN" altLang="en-US" sz="2800" b="1" dirty="0">
                <a:ln w="1905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sp>
          <p:nvSpPr>
            <p:cNvPr id="134" name="矩形: 圆顶角 133">
              <a:extLst>
                <a:ext uri="{FF2B5EF4-FFF2-40B4-BE49-F238E27FC236}">
                  <a16:creationId xmlns:a16="http://schemas.microsoft.com/office/drawing/2014/main" id="{14886AC6-26FD-C25D-F828-832948709A92}"/>
                </a:ext>
              </a:extLst>
            </p:cNvPr>
            <p:cNvSpPr/>
            <p:nvPr/>
          </p:nvSpPr>
          <p:spPr>
            <a:xfrm>
              <a:off x="8538074" y="1792151"/>
              <a:ext cx="2750770" cy="3383781"/>
            </a:xfrm>
            <a:prstGeom prst="round2SameRect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9" name="组合 178">
              <a:extLst>
                <a:ext uri="{FF2B5EF4-FFF2-40B4-BE49-F238E27FC236}">
                  <a16:creationId xmlns:a16="http://schemas.microsoft.com/office/drawing/2014/main" id="{6DFA2BDD-CC81-3DFB-56A6-8EF62916D216}"/>
                </a:ext>
              </a:extLst>
            </p:cNvPr>
            <p:cNvGrpSpPr/>
            <p:nvPr/>
          </p:nvGrpSpPr>
          <p:grpSpPr>
            <a:xfrm>
              <a:off x="9360975" y="4657469"/>
              <a:ext cx="1104966" cy="1104966"/>
              <a:chOff x="9039517" y="2322222"/>
              <a:chExt cx="1104966" cy="1104966"/>
            </a:xfrm>
          </p:grpSpPr>
          <p:sp>
            <p:nvSpPr>
              <p:cNvPr id="180" name="椭圆 179">
                <a:extLst>
                  <a:ext uri="{FF2B5EF4-FFF2-40B4-BE49-F238E27FC236}">
                    <a16:creationId xmlns:a16="http://schemas.microsoft.com/office/drawing/2014/main" id="{D9893460-B29A-B22C-7159-1559B8A41F08}"/>
                  </a:ext>
                </a:extLst>
              </p:cNvPr>
              <p:cNvSpPr/>
              <p:nvPr/>
            </p:nvSpPr>
            <p:spPr>
              <a:xfrm>
                <a:off x="9039517" y="2322222"/>
                <a:ext cx="1104966" cy="1104966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椭圆 180">
                <a:extLst>
                  <a:ext uri="{FF2B5EF4-FFF2-40B4-BE49-F238E27FC236}">
                    <a16:creationId xmlns:a16="http://schemas.microsoft.com/office/drawing/2014/main" id="{2BDBA43D-CFFE-ACCE-0872-114579E7167B}"/>
                  </a:ext>
                </a:extLst>
              </p:cNvPr>
              <p:cNvSpPr/>
              <p:nvPr/>
            </p:nvSpPr>
            <p:spPr>
              <a:xfrm>
                <a:off x="9153080" y="2435785"/>
                <a:ext cx="877840" cy="87784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2" name="组合 181">
                <a:extLst>
                  <a:ext uri="{FF2B5EF4-FFF2-40B4-BE49-F238E27FC236}">
                    <a16:creationId xmlns:a16="http://schemas.microsoft.com/office/drawing/2014/main" id="{D8701045-4D57-EC3E-C5D3-4B33D8E0F620}"/>
                  </a:ext>
                </a:extLst>
              </p:cNvPr>
              <p:cNvGrpSpPr/>
              <p:nvPr/>
            </p:nvGrpSpPr>
            <p:grpSpPr>
              <a:xfrm>
                <a:off x="9403477" y="2686182"/>
                <a:ext cx="377047" cy="377047"/>
                <a:chOff x="5997280" y="4101941"/>
                <a:chExt cx="534264" cy="534264"/>
              </a:xfrm>
              <a:solidFill>
                <a:schemeClr val="bg1"/>
              </a:solidFill>
            </p:grpSpPr>
            <p:sp>
              <p:nvSpPr>
                <p:cNvPr id="183" name="任意多边形: 形状 245">
                  <a:extLst>
                    <a:ext uri="{FF2B5EF4-FFF2-40B4-BE49-F238E27FC236}">
                      <a16:creationId xmlns:a16="http://schemas.microsoft.com/office/drawing/2014/main" id="{4BD7A7FF-4EDD-9C0A-7718-46F55A1CEF4D}"/>
                    </a:ext>
                  </a:extLst>
                </p:cNvPr>
                <p:cNvSpPr/>
                <p:nvPr/>
              </p:nvSpPr>
              <p:spPr>
                <a:xfrm>
                  <a:off x="5997280" y="4101941"/>
                  <a:ext cx="534264" cy="534264"/>
                </a:xfrm>
                <a:custGeom>
                  <a:avLst/>
                  <a:gdLst>
                    <a:gd name="connsiteX0" fmla="*/ 267118 w 534264"/>
                    <a:gd name="connsiteY0" fmla="*/ 534082 h 534264"/>
                    <a:gd name="connsiteX1" fmla="*/ -45 w 534264"/>
                    <a:gd name="connsiteY1" fmla="*/ 266980 h 534264"/>
                    <a:gd name="connsiteX2" fmla="*/ 267056 w 534264"/>
                    <a:gd name="connsiteY2" fmla="*/ -183 h 534264"/>
                    <a:gd name="connsiteX3" fmla="*/ 534220 w 534264"/>
                    <a:gd name="connsiteY3" fmla="*/ 266918 h 534264"/>
                    <a:gd name="connsiteX4" fmla="*/ 534220 w 534264"/>
                    <a:gd name="connsiteY4" fmla="*/ 266980 h 534264"/>
                    <a:gd name="connsiteX5" fmla="*/ 267118 w 534264"/>
                    <a:gd name="connsiteY5" fmla="*/ 534082 h 534264"/>
                    <a:gd name="connsiteX6" fmla="*/ 267118 w 534264"/>
                    <a:gd name="connsiteY6" fmla="*/ 39935 h 534264"/>
                    <a:gd name="connsiteX7" fmla="*/ 40042 w 534264"/>
                    <a:gd name="connsiteY7" fmla="*/ 266949 h 534264"/>
                    <a:gd name="connsiteX8" fmla="*/ 267056 w 534264"/>
                    <a:gd name="connsiteY8" fmla="*/ 494026 h 534264"/>
                    <a:gd name="connsiteX9" fmla="*/ 494133 w 534264"/>
                    <a:gd name="connsiteY9" fmla="*/ 267011 h 534264"/>
                    <a:gd name="connsiteX10" fmla="*/ 494133 w 534264"/>
                    <a:gd name="connsiteY10" fmla="*/ 266980 h 534264"/>
                    <a:gd name="connsiteX11" fmla="*/ 267118 w 534264"/>
                    <a:gd name="connsiteY11" fmla="*/ 39935 h 53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34264" h="534264">
                      <a:moveTo>
                        <a:pt x="267118" y="534082"/>
                      </a:moveTo>
                      <a:cubicBezTo>
                        <a:pt x="119586" y="534112"/>
                        <a:pt x="-28" y="414499"/>
                        <a:pt x="-45" y="266980"/>
                      </a:cubicBezTo>
                      <a:cubicBezTo>
                        <a:pt x="-62" y="119461"/>
                        <a:pt x="119525" y="-152"/>
                        <a:pt x="267056" y="-183"/>
                      </a:cubicBezTo>
                      <a:cubicBezTo>
                        <a:pt x="414588" y="-214"/>
                        <a:pt x="534201" y="119399"/>
                        <a:pt x="534220" y="266918"/>
                      </a:cubicBezTo>
                      <a:cubicBezTo>
                        <a:pt x="534220" y="266949"/>
                        <a:pt x="534220" y="266949"/>
                        <a:pt x="534220" y="266980"/>
                      </a:cubicBezTo>
                      <a:cubicBezTo>
                        <a:pt x="534050" y="414438"/>
                        <a:pt x="414564" y="533897"/>
                        <a:pt x="267118" y="534082"/>
                      </a:cubicBezTo>
                      <a:close/>
                      <a:moveTo>
                        <a:pt x="267118" y="39935"/>
                      </a:moveTo>
                      <a:cubicBezTo>
                        <a:pt x="141724" y="39904"/>
                        <a:pt x="40059" y="141570"/>
                        <a:pt x="40042" y="266949"/>
                      </a:cubicBezTo>
                      <a:cubicBezTo>
                        <a:pt x="40025" y="392329"/>
                        <a:pt x="141662" y="493995"/>
                        <a:pt x="267056" y="494026"/>
                      </a:cubicBezTo>
                      <a:cubicBezTo>
                        <a:pt x="392451" y="494056"/>
                        <a:pt x="494114" y="392390"/>
                        <a:pt x="494133" y="267011"/>
                      </a:cubicBezTo>
                      <a:cubicBezTo>
                        <a:pt x="494133" y="267011"/>
                        <a:pt x="494133" y="266980"/>
                        <a:pt x="494133" y="266980"/>
                      </a:cubicBezTo>
                      <a:cubicBezTo>
                        <a:pt x="493997" y="141662"/>
                        <a:pt x="392445" y="40089"/>
                        <a:pt x="267118" y="39935"/>
                      </a:cubicBezTo>
                      <a:close/>
                    </a:path>
                  </a:pathLst>
                </a:custGeom>
                <a:grpFill/>
                <a:ln w="30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zh-CN" altLang="en-US" sz="1200"/>
                </a:p>
              </p:txBody>
            </p:sp>
            <p:sp>
              <p:nvSpPr>
                <p:cNvPr id="184" name="任意多边形: 形状 246">
                  <a:extLst>
                    <a:ext uri="{FF2B5EF4-FFF2-40B4-BE49-F238E27FC236}">
                      <a16:creationId xmlns:a16="http://schemas.microsoft.com/office/drawing/2014/main" id="{5871D719-67AA-53CA-AACD-84D91F7A1F08}"/>
                    </a:ext>
                  </a:extLst>
                </p:cNvPr>
                <p:cNvSpPr/>
                <p:nvPr/>
              </p:nvSpPr>
              <p:spPr>
                <a:xfrm>
                  <a:off x="6242488" y="4347118"/>
                  <a:ext cx="43910" cy="43910"/>
                </a:xfrm>
                <a:custGeom>
                  <a:avLst/>
                  <a:gdLst>
                    <a:gd name="connsiteX0" fmla="*/ 43910 w 43910"/>
                    <a:gd name="connsiteY0" fmla="*/ 21955 h 43910"/>
                    <a:gd name="connsiteX1" fmla="*/ 21955 w 43910"/>
                    <a:gd name="connsiteY1" fmla="*/ 43911 h 43910"/>
                    <a:gd name="connsiteX2" fmla="*/ 0 w 43910"/>
                    <a:gd name="connsiteY2" fmla="*/ 21955 h 43910"/>
                    <a:gd name="connsiteX3" fmla="*/ 21955 w 43910"/>
                    <a:gd name="connsiteY3" fmla="*/ 0 h 43910"/>
                    <a:gd name="connsiteX4" fmla="*/ 43910 w 43910"/>
                    <a:gd name="connsiteY4" fmla="*/ 21955 h 43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910" h="43910">
                      <a:moveTo>
                        <a:pt x="43910" y="21955"/>
                      </a:moveTo>
                      <a:cubicBezTo>
                        <a:pt x="43910" y="34081"/>
                        <a:pt x="34081" y="43911"/>
                        <a:pt x="21955" y="43911"/>
                      </a:cubicBezTo>
                      <a:cubicBezTo>
                        <a:pt x="9830" y="43911"/>
                        <a:pt x="0" y="34081"/>
                        <a:pt x="0" y="21955"/>
                      </a:cubicBezTo>
                      <a:cubicBezTo>
                        <a:pt x="0" y="9830"/>
                        <a:pt x="9830" y="0"/>
                        <a:pt x="21955" y="0"/>
                      </a:cubicBezTo>
                      <a:cubicBezTo>
                        <a:pt x="34081" y="0"/>
                        <a:pt x="43910" y="9830"/>
                        <a:pt x="43910" y="21955"/>
                      </a:cubicBezTo>
                      <a:close/>
                    </a:path>
                  </a:pathLst>
                </a:custGeom>
                <a:grpFill/>
                <a:ln w="30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zh-CN" altLang="en-US" sz="1200"/>
                </a:p>
              </p:txBody>
            </p:sp>
            <p:sp>
              <p:nvSpPr>
                <p:cNvPr id="185" name="任意多边形: 形状 247">
                  <a:extLst>
                    <a:ext uri="{FF2B5EF4-FFF2-40B4-BE49-F238E27FC236}">
                      <a16:creationId xmlns:a16="http://schemas.microsoft.com/office/drawing/2014/main" id="{BDD1A71B-8743-E63C-F29F-4A887558EDAF}"/>
                    </a:ext>
                  </a:extLst>
                </p:cNvPr>
                <p:cNvSpPr/>
                <p:nvPr/>
              </p:nvSpPr>
              <p:spPr>
                <a:xfrm>
                  <a:off x="6116112" y="4220839"/>
                  <a:ext cx="296554" cy="296617"/>
                </a:xfrm>
                <a:custGeom>
                  <a:avLst/>
                  <a:gdLst>
                    <a:gd name="connsiteX0" fmla="*/ 24510 w 296554"/>
                    <a:gd name="connsiteY0" fmla="*/ 296434 h 296617"/>
                    <a:gd name="connsiteX1" fmla="*/ -45 w 296554"/>
                    <a:gd name="connsiteY1" fmla="*/ 271642 h 296617"/>
                    <a:gd name="connsiteX2" fmla="*/ 2308 w 296554"/>
                    <a:gd name="connsiteY2" fmla="*/ 261250 h 296617"/>
                    <a:gd name="connsiteX3" fmla="*/ 82482 w 296554"/>
                    <a:gd name="connsiteY3" fmla="*/ 93841 h 296617"/>
                    <a:gd name="connsiteX4" fmla="*/ 94014 w 296554"/>
                    <a:gd name="connsiteY4" fmla="*/ 82309 h 296617"/>
                    <a:gd name="connsiteX5" fmla="*/ 261423 w 296554"/>
                    <a:gd name="connsiteY5" fmla="*/ 2135 h 296617"/>
                    <a:gd name="connsiteX6" fmla="*/ 294202 w 296554"/>
                    <a:gd name="connsiteY6" fmla="*/ 14069 h 296617"/>
                    <a:gd name="connsiteX7" fmla="*/ 294202 w 296554"/>
                    <a:gd name="connsiteY7" fmla="*/ 34914 h 296617"/>
                    <a:gd name="connsiteX8" fmla="*/ 214028 w 296554"/>
                    <a:gd name="connsiteY8" fmla="*/ 202322 h 296617"/>
                    <a:gd name="connsiteX9" fmla="*/ 202495 w 296554"/>
                    <a:gd name="connsiteY9" fmla="*/ 213886 h 296617"/>
                    <a:gd name="connsiteX10" fmla="*/ 202495 w 296554"/>
                    <a:gd name="connsiteY10" fmla="*/ 213886 h 296617"/>
                    <a:gd name="connsiteX11" fmla="*/ 35087 w 296554"/>
                    <a:gd name="connsiteY11" fmla="*/ 294059 h 296617"/>
                    <a:gd name="connsiteX12" fmla="*/ 24510 w 296554"/>
                    <a:gd name="connsiteY12" fmla="*/ 296434 h 296617"/>
                    <a:gd name="connsiteX13" fmla="*/ 113934 w 296554"/>
                    <a:gd name="connsiteY13" fmla="*/ 113792 h 296617"/>
                    <a:gd name="connsiteX14" fmla="*/ 50875 w 296554"/>
                    <a:gd name="connsiteY14" fmla="*/ 245431 h 296617"/>
                    <a:gd name="connsiteX15" fmla="*/ 182514 w 296554"/>
                    <a:gd name="connsiteY15" fmla="*/ 182372 h 296617"/>
                    <a:gd name="connsiteX16" fmla="*/ 245573 w 296554"/>
                    <a:gd name="connsiteY16" fmla="*/ 50733 h 296617"/>
                    <a:gd name="connsiteX17" fmla="*/ 194447 w 296554"/>
                    <a:gd name="connsiteY17" fmla="*/ 197050 h 296617"/>
                    <a:gd name="connsiteX18" fmla="*/ 194447 w 296554"/>
                    <a:gd name="connsiteY18" fmla="*/ 197050 h 296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96554" h="296617">
                      <a:moveTo>
                        <a:pt x="24510" y="296434"/>
                      </a:moveTo>
                      <a:cubicBezTo>
                        <a:pt x="10887" y="296372"/>
                        <a:pt x="-106" y="285271"/>
                        <a:pt x="-45" y="271642"/>
                      </a:cubicBezTo>
                      <a:cubicBezTo>
                        <a:pt x="-29" y="268065"/>
                        <a:pt x="775" y="264519"/>
                        <a:pt x="2308" y="261250"/>
                      </a:cubicBezTo>
                      <a:lnTo>
                        <a:pt x="82482" y="93841"/>
                      </a:lnTo>
                      <a:cubicBezTo>
                        <a:pt x="84908" y="88815"/>
                        <a:pt x="88973" y="84745"/>
                        <a:pt x="94014" y="82309"/>
                      </a:cubicBezTo>
                      <a:lnTo>
                        <a:pt x="261423" y="2135"/>
                      </a:lnTo>
                      <a:cubicBezTo>
                        <a:pt x="273773" y="-3631"/>
                        <a:pt x="288448" y="1734"/>
                        <a:pt x="294202" y="14069"/>
                      </a:cubicBezTo>
                      <a:cubicBezTo>
                        <a:pt x="297279" y="20698"/>
                        <a:pt x="297279" y="28315"/>
                        <a:pt x="294202" y="34914"/>
                      </a:cubicBezTo>
                      <a:lnTo>
                        <a:pt x="214028" y="202322"/>
                      </a:lnTo>
                      <a:cubicBezTo>
                        <a:pt x="211607" y="207379"/>
                        <a:pt x="207540" y="211450"/>
                        <a:pt x="202495" y="213886"/>
                      </a:cubicBezTo>
                      <a:lnTo>
                        <a:pt x="202495" y="213886"/>
                      </a:lnTo>
                      <a:lnTo>
                        <a:pt x="35087" y="294059"/>
                      </a:lnTo>
                      <a:cubicBezTo>
                        <a:pt x="31784" y="295632"/>
                        <a:pt x="28170" y="296434"/>
                        <a:pt x="24510" y="296434"/>
                      </a:cubicBezTo>
                      <a:close/>
                      <a:moveTo>
                        <a:pt x="113934" y="113792"/>
                      </a:moveTo>
                      <a:lnTo>
                        <a:pt x="50875" y="245431"/>
                      </a:lnTo>
                      <a:lnTo>
                        <a:pt x="182514" y="182372"/>
                      </a:lnTo>
                      <a:lnTo>
                        <a:pt x="245573" y="50733"/>
                      </a:lnTo>
                      <a:close/>
                      <a:moveTo>
                        <a:pt x="194447" y="197050"/>
                      </a:moveTo>
                      <a:lnTo>
                        <a:pt x="194447" y="197050"/>
                      </a:lnTo>
                      <a:close/>
                    </a:path>
                  </a:pathLst>
                </a:custGeom>
                <a:grpFill/>
                <a:ln w="30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zh-CN" altLang="en-US" sz="1200"/>
                </a:p>
              </p:txBody>
            </p:sp>
          </p:grpSp>
        </p:grpSp>
      </p:grp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D5593EF2-A2A3-B0D0-F7F8-6DE2BCAEA4A2}"/>
              </a:ext>
            </a:extLst>
          </p:cNvPr>
          <p:cNvCxnSpPr>
            <a:cxnSpLocks/>
          </p:cNvCxnSpPr>
          <p:nvPr/>
        </p:nvCxnSpPr>
        <p:spPr>
          <a:xfrm>
            <a:off x="9478847" y="2780928"/>
            <a:ext cx="87831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文本占位符 196">
            <a:extLst>
              <a:ext uri="{FF2B5EF4-FFF2-40B4-BE49-F238E27FC236}">
                <a16:creationId xmlns:a16="http://schemas.microsoft.com/office/drawing/2014/main" id="{327F8BDB-E98D-005B-D029-3B8CD58440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未来规划</a:t>
            </a:r>
          </a:p>
        </p:txBody>
      </p:sp>
    </p:spTree>
    <p:extLst>
      <p:ext uri="{BB962C8B-B14F-4D97-AF65-F5344CB8AC3E}">
        <p14:creationId xmlns:p14="http://schemas.microsoft.com/office/powerpoint/2010/main" val="1960029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E812444-28D8-94F7-425A-DBF0707ED1F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6" b="13546"/>
          <a:stretch/>
        </p:blipFill>
        <p:spPr>
          <a:xfrm>
            <a:off x="6859271" y="1339321"/>
            <a:ext cx="4392488" cy="2120842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4A078819-280D-4445-96EA-EA2D3EB9A956}"/>
              </a:ext>
            </a:extLst>
          </p:cNvPr>
          <p:cNvGrpSpPr/>
          <p:nvPr/>
        </p:nvGrpSpPr>
        <p:grpSpPr>
          <a:xfrm>
            <a:off x="6380161" y="1714267"/>
            <a:ext cx="1104966" cy="1104966"/>
            <a:chOff x="7339539" y="2361723"/>
            <a:chExt cx="1104966" cy="1104966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06F4B20C-35E1-D674-BEB0-22CE29A9C1F9}"/>
                </a:ext>
              </a:extLst>
            </p:cNvPr>
            <p:cNvSpPr/>
            <p:nvPr/>
          </p:nvSpPr>
          <p:spPr>
            <a:xfrm>
              <a:off x="7339539" y="2361723"/>
              <a:ext cx="1104966" cy="1104966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204461E1-8A02-5086-9741-070677BD31C0}"/>
                </a:ext>
              </a:extLst>
            </p:cNvPr>
            <p:cNvSpPr/>
            <p:nvPr/>
          </p:nvSpPr>
          <p:spPr>
            <a:xfrm>
              <a:off x="7453102" y="2475286"/>
              <a:ext cx="877840" cy="87784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AE4184FA-A5A2-90A5-1BC3-E441E44ABCA4}"/>
              </a:ext>
            </a:extLst>
          </p:cNvPr>
          <p:cNvSpPr/>
          <p:nvPr/>
        </p:nvSpPr>
        <p:spPr>
          <a:xfrm>
            <a:off x="6742826" y="2049259"/>
            <a:ext cx="379636" cy="434983"/>
          </a:xfrm>
          <a:custGeom>
            <a:avLst/>
            <a:gdLst>
              <a:gd name="connsiteX0" fmla="*/ 357254 w 379636"/>
              <a:gd name="connsiteY0" fmla="*/ 4830 h 434983"/>
              <a:gd name="connsiteX1" fmla="*/ 341470 w 379636"/>
              <a:gd name="connsiteY1" fmla="*/ -63 h 434983"/>
              <a:gd name="connsiteX2" fmla="*/ 337128 w 379636"/>
              <a:gd name="connsiteY2" fmla="*/ -63 h 434983"/>
              <a:gd name="connsiteX3" fmla="*/ 65841 w 379636"/>
              <a:gd name="connsiteY3" fmla="*/ -63 h 434983"/>
              <a:gd name="connsiteX4" fmla="*/ 23659 w 379636"/>
              <a:gd name="connsiteY4" fmla="*/ 42119 h 434983"/>
              <a:gd name="connsiteX5" fmla="*/ 23659 w 379636"/>
              <a:gd name="connsiteY5" fmla="*/ 63347 h 434983"/>
              <a:gd name="connsiteX6" fmla="*/ 7669 w 379636"/>
              <a:gd name="connsiteY6" fmla="*/ 63347 h 434983"/>
              <a:gd name="connsiteX7" fmla="*/ -51 w 379636"/>
              <a:gd name="connsiteY7" fmla="*/ 71067 h 434983"/>
              <a:gd name="connsiteX8" fmla="*/ -51 w 379636"/>
              <a:gd name="connsiteY8" fmla="*/ 109803 h 434983"/>
              <a:gd name="connsiteX9" fmla="*/ 7669 w 379636"/>
              <a:gd name="connsiteY9" fmla="*/ 117522 h 434983"/>
              <a:gd name="connsiteX10" fmla="*/ 23659 w 379636"/>
              <a:gd name="connsiteY10" fmla="*/ 117522 h 434983"/>
              <a:gd name="connsiteX11" fmla="*/ 23659 w 379636"/>
              <a:gd name="connsiteY11" fmla="*/ 146057 h 434983"/>
              <a:gd name="connsiteX12" fmla="*/ 7669 w 379636"/>
              <a:gd name="connsiteY12" fmla="*/ 146057 h 434983"/>
              <a:gd name="connsiteX13" fmla="*/ -51 w 379636"/>
              <a:gd name="connsiteY13" fmla="*/ 153776 h 434983"/>
              <a:gd name="connsiteX14" fmla="*/ -51 w 379636"/>
              <a:gd name="connsiteY14" fmla="*/ 192512 h 434983"/>
              <a:gd name="connsiteX15" fmla="*/ 7669 w 379636"/>
              <a:gd name="connsiteY15" fmla="*/ 200232 h 434983"/>
              <a:gd name="connsiteX16" fmla="*/ 23659 w 379636"/>
              <a:gd name="connsiteY16" fmla="*/ 200232 h 434983"/>
              <a:gd name="connsiteX17" fmla="*/ 23659 w 379636"/>
              <a:gd name="connsiteY17" fmla="*/ 229318 h 434983"/>
              <a:gd name="connsiteX18" fmla="*/ 7669 w 379636"/>
              <a:gd name="connsiteY18" fmla="*/ 229318 h 434983"/>
              <a:gd name="connsiteX19" fmla="*/ -51 w 379636"/>
              <a:gd name="connsiteY19" fmla="*/ 237037 h 434983"/>
              <a:gd name="connsiteX20" fmla="*/ -51 w 379636"/>
              <a:gd name="connsiteY20" fmla="*/ 275842 h 434983"/>
              <a:gd name="connsiteX21" fmla="*/ 7669 w 379636"/>
              <a:gd name="connsiteY21" fmla="*/ 283562 h 434983"/>
              <a:gd name="connsiteX22" fmla="*/ 23659 w 379636"/>
              <a:gd name="connsiteY22" fmla="*/ 283562 h 434983"/>
              <a:gd name="connsiteX23" fmla="*/ 23659 w 379636"/>
              <a:gd name="connsiteY23" fmla="*/ 312648 h 434983"/>
              <a:gd name="connsiteX24" fmla="*/ 7669 w 379636"/>
              <a:gd name="connsiteY24" fmla="*/ 312648 h 434983"/>
              <a:gd name="connsiteX25" fmla="*/ -51 w 379636"/>
              <a:gd name="connsiteY25" fmla="*/ 320367 h 434983"/>
              <a:gd name="connsiteX26" fmla="*/ -51 w 379636"/>
              <a:gd name="connsiteY26" fmla="*/ 359723 h 434983"/>
              <a:gd name="connsiteX27" fmla="*/ 7669 w 379636"/>
              <a:gd name="connsiteY27" fmla="*/ 367443 h 434983"/>
              <a:gd name="connsiteX28" fmla="*/ 23659 w 379636"/>
              <a:gd name="connsiteY28" fmla="*/ 367443 h 434983"/>
              <a:gd name="connsiteX29" fmla="*/ 23659 w 379636"/>
              <a:gd name="connsiteY29" fmla="*/ 392738 h 434983"/>
              <a:gd name="connsiteX30" fmla="*/ 65841 w 379636"/>
              <a:gd name="connsiteY30" fmla="*/ 434920 h 434983"/>
              <a:gd name="connsiteX31" fmla="*/ 337335 w 379636"/>
              <a:gd name="connsiteY31" fmla="*/ 434920 h 434983"/>
              <a:gd name="connsiteX32" fmla="*/ 341677 w 379636"/>
              <a:gd name="connsiteY32" fmla="*/ 434920 h 434983"/>
              <a:gd name="connsiteX33" fmla="*/ 357461 w 379636"/>
              <a:gd name="connsiteY33" fmla="*/ 430026 h 434983"/>
              <a:gd name="connsiteX34" fmla="*/ 367179 w 379636"/>
              <a:gd name="connsiteY34" fmla="*/ 422789 h 434983"/>
              <a:gd name="connsiteX35" fmla="*/ 379586 w 379636"/>
              <a:gd name="connsiteY35" fmla="*/ 392945 h 434983"/>
              <a:gd name="connsiteX36" fmla="*/ 379586 w 379636"/>
              <a:gd name="connsiteY36" fmla="*/ 41912 h 434983"/>
              <a:gd name="connsiteX37" fmla="*/ 367179 w 379636"/>
              <a:gd name="connsiteY37" fmla="*/ 12067 h 434983"/>
              <a:gd name="connsiteX38" fmla="*/ 357254 w 379636"/>
              <a:gd name="connsiteY38" fmla="*/ 4830 h 434983"/>
              <a:gd name="connsiteX39" fmla="*/ 307077 w 379636"/>
              <a:gd name="connsiteY39" fmla="*/ 89056 h 434983"/>
              <a:gd name="connsiteX40" fmla="*/ 300185 w 379636"/>
              <a:gd name="connsiteY40" fmla="*/ 86230 h 434983"/>
              <a:gd name="connsiteX41" fmla="*/ 293292 w 379636"/>
              <a:gd name="connsiteY41" fmla="*/ 88987 h 434983"/>
              <a:gd name="connsiteX42" fmla="*/ 262345 w 379636"/>
              <a:gd name="connsiteY42" fmla="*/ 120141 h 434983"/>
              <a:gd name="connsiteX43" fmla="*/ 262345 w 379636"/>
              <a:gd name="connsiteY43" fmla="*/ 15169 h 434983"/>
              <a:gd name="connsiteX44" fmla="*/ 337266 w 379636"/>
              <a:gd name="connsiteY44" fmla="*/ 15169 h 434983"/>
              <a:gd name="connsiteX45" fmla="*/ 337266 w 379636"/>
              <a:gd name="connsiteY45" fmla="*/ 120279 h 43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79636" h="434983">
                <a:moveTo>
                  <a:pt x="357254" y="4830"/>
                </a:moveTo>
                <a:cubicBezTo>
                  <a:pt x="352381" y="2142"/>
                  <a:pt x="347012" y="481"/>
                  <a:pt x="341470" y="-63"/>
                </a:cubicBezTo>
                <a:cubicBezTo>
                  <a:pt x="340003" y="-63"/>
                  <a:pt x="338555" y="-63"/>
                  <a:pt x="337128" y="-63"/>
                </a:cubicBezTo>
                <a:lnTo>
                  <a:pt x="65841" y="-63"/>
                </a:lnTo>
                <a:cubicBezTo>
                  <a:pt x="42558" y="-22"/>
                  <a:pt x="23694" y="18836"/>
                  <a:pt x="23659" y="42119"/>
                </a:cubicBezTo>
                <a:lnTo>
                  <a:pt x="23659" y="63347"/>
                </a:lnTo>
                <a:lnTo>
                  <a:pt x="7669" y="63347"/>
                </a:lnTo>
                <a:cubicBezTo>
                  <a:pt x="3402" y="63347"/>
                  <a:pt x="-51" y="66800"/>
                  <a:pt x="-51" y="71067"/>
                </a:cubicBezTo>
                <a:lnTo>
                  <a:pt x="-51" y="109803"/>
                </a:lnTo>
                <a:cubicBezTo>
                  <a:pt x="-51" y="114069"/>
                  <a:pt x="3402" y="117522"/>
                  <a:pt x="7669" y="117522"/>
                </a:cubicBezTo>
                <a:lnTo>
                  <a:pt x="23659" y="117522"/>
                </a:lnTo>
                <a:lnTo>
                  <a:pt x="23659" y="146057"/>
                </a:lnTo>
                <a:lnTo>
                  <a:pt x="7669" y="146057"/>
                </a:lnTo>
                <a:cubicBezTo>
                  <a:pt x="3402" y="146057"/>
                  <a:pt x="-51" y="149510"/>
                  <a:pt x="-51" y="153776"/>
                </a:cubicBezTo>
                <a:lnTo>
                  <a:pt x="-51" y="192512"/>
                </a:lnTo>
                <a:cubicBezTo>
                  <a:pt x="-51" y="196778"/>
                  <a:pt x="3402" y="200232"/>
                  <a:pt x="7669" y="200232"/>
                </a:cubicBezTo>
                <a:lnTo>
                  <a:pt x="23659" y="200232"/>
                </a:lnTo>
                <a:lnTo>
                  <a:pt x="23659" y="229318"/>
                </a:lnTo>
                <a:lnTo>
                  <a:pt x="7669" y="229318"/>
                </a:lnTo>
                <a:cubicBezTo>
                  <a:pt x="3402" y="229318"/>
                  <a:pt x="-51" y="232771"/>
                  <a:pt x="-51" y="237037"/>
                </a:cubicBezTo>
                <a:lnTo>
                  <a:pt x="-51" y="275842"/>
                </a:lnTo>
                <a:cubicBezTo>
                  <a:pt x="-51" y="280108"/>
                  <a:pt x="3402" y="283562"/>
                  <a:pt x="7669" y="283562"/>
                </a:cubicBezTo>
                <a:lnTo>
                  <a:pt x="23659" y="283562"/>
                </a:lnTo>
                <a:lnTo>
                  <a:pt x="23659" y="312648"/>
                </a:lnTo>
                <a:lnTo>
                  <a:pt x="7669" y="312648"/>
                </a:lnTo>
                <a:cubicBezTo>
                  <a:pt x="3402" y="312648"/>
                  <a:pt x="-51" y="316101"/>
                  <a:pt x="-51" y="320367"/>
                </a:cubicBezTo>
                <a:lnTo>
                  <a:pt x="-51" y="359723"/>
                </a:lnTo>
                <a:cubicBezTo>
                  <a:pt x="-51" y="363990"/>
                  <a:pt x="3402" y="367443"/>
                  <a:pt x="7669" y="367443"/>
                </a:cubicBezTo>
                <a:lnTo>
                  <a:pt x="23659" y="367443"/>
                </a:lnTo>
                <a:lnTo>
                  <a:pt x="23659" y="392738"/>
                </a:lnTo>
                <a:cubicBezTo>
                  <a:pt x="23694" y="416021"/>
                  <a:pt x="42558" y="434885"/>
                  <a:pt x="65841" y="434920"/>
                </a:cubicBezTo>
                <a:lnTo>
                  <a:pt x="337335" y="434920"/>
                </a:lnTo>
                <a:cubicBezTo>
                  <a:pt x="338762" y="434920"/>
                  <a:pt x="340209" y="434920"/>
                  <a:pt x="341677" y="434920"/>
                </a:cubicBezTo>
                <a:cubicBezTo>
                  <a:pt x="347212" y="434355"/>
                  <a:pt x="352581" y="432694"/>
                  <a:pt x="357461" y="430026"/>
                </a:cubicBezTo>
                <a:cubicBezTo>
                  <a:pt x="361024" y="428083"/>
                  <a:pt x="364298" y="425650"/>
                  <a:pt x="367179" y="422789"/>
                </a:cubicBezTo>
                <a:cubicBezTo>
                  <a:pt x="375133" y="414897"/>
                  <a:pt x="379600" y="404152"/>
                  <a:pt x="379586" y="392945"/>
                </a:cubicBezTo>
                <a:lnTo>
                  <a:pt x="379586" y="41912"/>
                </a:lnTo>
                <a:cubicBezTo>
                  <a:pt x="379600" y="30705"/>
                  <a:pt x="375133" y="19959"/>
                  <a:pt x="367179" y="12067"/>
                </a:cubicBezTo>
                <a:cubicBezTo>
                  <a:pt x="364236" y="9193"/>
                  <a:pt x="360894" y="6753"/>
                  <a:pt x="357254" y="4830"/>
                </a:cubicBezTo>
                <a:close/>
                <a:moveTo>
                  <a:pt x="307077" y="89056"/>
                </a:moveTo>
                <a:cubicBezTo>
                  <a:pt x="305347" y="87092"/>
                  <a:pt x="302797" y="86051"/>
                  <a:pt x="300185" y="86230"/>
                </a:cubicBezTo>
                <a:cubicBezTo>
                  <a:pt x="297607" y="86155"/>
                  <a:pt x="295105" y="87154"/>
                  <a:pt x="293292" y="88987"/>
                </a:cubicBezTo>
                <a:lnTo>
                  <a:pt x="262345" y="120141"/>
                </a:lnTo>
                <a:lnTo>
                  <a:pt x="262345" y="15169"/>
                </a:lnTo>
                <a:lnTo>
                  <a:pt x="337266" y="15169"/>
                </a:lnTo>
                <a:lnTo>
                  <a:pt x="337266" y="120279"/>
                </a:lnTo>
                <a:close/>
              </a:path>
            </a:pathLst>
          </a:custGeom>
          <a:solidFill>
            <a:schemeClr val="bg1"/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8DF5181-7F18-9754-9E2E-CCB131905980}"/>
              </a:ext>
            </a:extLst>
          </p:cNvPr>
          <p:cNvSpPr/>
          <p:nvPr/>
        </p:nvSpPr>
        <p:spPr>
          <a:xfrm flipH="1">
            <a:off x="940241" y="1339321"/>
            <a:ext cx="5618399" cy="2120842"/>
          </a:xfrm>
          <a:prstGeom prst="rect">
            <a:avLst/>
          </a:prstGeom>
          <a:noFill/>
          <a:ln w="3175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80000">
                  <a:schemeClr val="accent1"/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54FADD9-D345-E85E-6874-293C7468EB15}"/>
              </a:ext>
            </a:extLst>
          </p:cNvPr>
          <p:cNvSpPr txBox="1"/>
          <p:nvPr/>
        </p:nvSpPr>
        <p:spPr>
          <a:xfrm flipH="1">
            <a:off x="1251712" y="2127377"/>
            <a:ext cx="4879347" cy="9449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effectLst/>
                <a:latin typeface="+mn-ea"/>
              </a:rPr>
              <a:t>这里输入你的正文，阐述与关键词标题相关的具体内容，若字数太多酌情先删减文案，再缩小字号在这里输入你的正文，阐述与关键词标题相关的具体内容，若字数太多酌情先删减文案，再缩小字号</a:t>
            </a:r>
          </a:p>
          <a:p>
            <a:pPr>
              <a:lnSpc>
                <a:spcPct val="130000"/>
              </a:lnSpc>
            </a:pPr>
            <a:endParaRPr lang="zh-CN" altLang="en-US" sz="1200" b="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CE01A6A-0640-D67E-980C-FFB13AFFB590}"/>
              </a:ext>
            </a:extLst>
          </p:cNvPr>
          <p:cNvSpPr txBox="1"/>
          <p:nvPr/>
        </p:nvSpPr>
        <p:spPr>
          <a:xfrm flipH="1">
            <a:off x="1251712" y="1667221"/>
            <a:ext cx="1231107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五年计划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C6365327-7C6F-23E8-AE00-6301A2ADBFC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23886"/>
          <a:stretch/>
        </p:blipFill>
        <p:spPr>
          <a:xfrm>
            <a:off x="909984" y="3790556"/>
            <a:ext cx="4392488" cy="2120842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78869998-8DAC-989F-D04E-6C7D4D04284B}"/>
              </a:ext>
            </a:extLst>
          </p:cNvPr>
          <p:cNvGrpSpPr/>
          <p:nvPr/>
        </p:nvGrpSpPr>
        <p:grpSpPr>
          <a:xfrm>
            <a:off x="4749989" y="4298494"/>
            <a:ext cx="1104966" cy="1104966"/>
            <a:chOff x="7339539" y="2361723"/>
            <a:chExt cx="1104966" cy="1104966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7DB9B69A-DABB-5C69-3182-EB5090971E10}"/>
                </a:ext>
              </a:extLst>
            </p:cNvPr>
            <p:cNvSpPr/>
            <p:nvPr/>
          </p:nvSpPr>
          <p:spPr>
            <a:xfrm>
              <a:off x="7339539" y="2361723"/>
              <a:ext cx="1104966" cy="1104966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503A9743-2B98-59A9-49EF-65295A0CC57B}"/>
                </a:ext>
              </a:extLst>
            </p:cNvPr>
            <p:cNvSpPr/>
            <p:nvPr/>
          </p:nvSpPr>
          <p:spPr>
            <a:xfrm>
              <a:off x="7453102" y="2475286"/>
              <a:ext cx="877840" cy="877840"/>
            </a:xfrm>
            <a:prstGeom prst="ellipse">
              <a:avLst/>
            </a:prstGeom>
            <a:gradFill flip="none" rotWithShape="1">
              <a:gsLst>
                <a:gs pos="8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D5CC844F-0C53-C86B-9C8F-2E6ED78086D7}"/>
              </a:ext>
            </a:extLst>
          </p:cNvPr>
          <p:cNvGrpSpPr/>
          <p:nvPr/>
        </p:nvGrpSpPr>
        <p:grpSpPr>
          <a:xfrm>
            <a:off x="5029680" y="4578185"/>
            <a:ext cx="545585" cy="545585"/>
            <a:chOff x="8546873" y="4699098"/>
            <a:chExt cx="518037" cy="518037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C72AE1FF-0066-BEB4-DE36-419931015E49}"/>
                </a:ext>
              </a:extLst>
            </p:cNvPr>
            <p:cNvSpPr/>
            <p:nvPr/>
          </p:nvSpPr>
          <p:spPr>
            <a:xfrm>
              <a:off x="8546873" y="4699098"/>
              <a:ext cx="518037" cy="518037"/>
            </a:xfrm>
            <a:custGeom>
              <a:avLst/>
              <a:gdLst>
                <a:gd name="connsiteX0" fmla="*/ -51 w 518037"/>
                <a:gd name="connsiteY0" fmla="*/ 258887 h 518037"/>
                <a:gd name="connsiteX1" fmla="*/ 258899 w 518037"/>
                <a:gd name="connsiteY1" fmla="*/ 517975 h 518037"/>
                <a:gd name="connsiteX2" fmla="*/ 517987 w 518037"/>
                <a:gd name="connsiteY2" fmla="*/ 259025 h 518037"/>
                <a:gd name="connsiteX3" fmla="*/ 259312 w 518037"/>
                <a:gd name="connsiteY3" fmla="*/ -63 h 518037"/>
                <a:gd name="connsiteX4" fmla="*/ -51 w 518037"/>
                <a:gd name="connsiteY4" fmla="*/ 258473 h 518037"/>
                <a:gd name="connsiteX5" fmla="*/ -51 w 518037"/>
                <a:gd name="connsiteY5" fmla="*/ 258887 h 518037"/>
                <a:gd name="connsiteX6" fmla="*/ 458987 w 518037"/>
                <a:gd name="connsiteY6" fmla="*/ 258887 h 518037"/>
                <a:gd name="connsiteX7" fmla="*/ 259106 w 518037"/>
                <a:gd name="connsiteY7" fmla="*/ 458768 h 518037"/>
                <a:gd name="connsiteX8" fmla="*/ 59224 w 518037"/>
                <a:gd name="connsiteY8" fmla="*/ 258887 h 518037"/>
                <a:gd name="connsiteX9" fmla="*/ 259106 w 518037"/>
                <a:gd name="connsiteY9" fmla="*/ 59005 h 518037"/>
                <a:gd name="connsiteX10" fmla="*/ 459194 w 518037"/>
                <a:gd name="connsiteY10" fmla="*/ 258680 h 518037"/>
                <a:gd name="connsiteX11" fmla="*/ 459194 w 518037"/>
                <a:gd name="connsiteY11" fmla="*/ 258887 h 51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8037" h="518037">
                  <a:moveTo>
                    <a:pt x="-51" y="258887"/>
                  </a:moveTo>
                  <a:cubicBezTo>
                    <a:pt x="-85" y="401940"/>
                    <a:pt x="115846" y="517933"/>
                    <a:pt x="258899" y="517975"/>
                  </a:cubicBezTo>
                  <a:cubicBezTo>
                    <a:pt x="401952" y="518009"/>
                    <a:pt x="517952" y="402078"/>
                    <a:pt x="517987" y="259025"/>
                  </a:cubicBezTo>
                  <a:cubicBezTo>
                    <a:pt x="518021" y="116082"/>
                    <a:pt x="402255" y="130"/>
                    <a:pt x="259312" y="-63"/>
                  </a:cubicBezTo>
                  <a:cubicBezTo>
                    <a:pt x="116301" y="-290"/>
                    <a:pt x="177" y="115462"/>
                    <a:pt x="-51" y="258473"/>
                  </a:cubicBezTo>
                  <a:cubicBezTo>
                    <a:pt x="-51" y="258611"/>
                    <a:pt x="-51" y="258749"/>
                    <a:pt x="-51" y="258887"/>
                  </a:cubicBezTo>
                  <a:close/>
                  <a:moveTo>
                    <a:pt x="458987" y="258887"/>
                  </a:moveTo>
                  <a:cubicBezTo>
                    <a:pt x="458987" y="369276"/>
                    <a:pt x="369495" y="458768"/>
                    <a:pt x="259106" y="458768"/>
                  </a:cubicBezTo>
                  <a:cubicBezTo>
                    <a:pt x="148716" y="458768"/>
                    <a:pt x="59224" y="369276"/>
                    <a:pt x="59224" y="258887"/>
                  </a:cubicBezTo>
                  <a:cubicBezTo>
                    <a:pt x="59224" y="148497"/>
                    <a:pt x="148716" y="59005"/>
                    <a:pt x="259106" y="59005"/>
                  </a:cubicBezTo>
                  <a:cubicBezTo>
                    <a:pt x="369495" y="58888"/>
                    <a:pt x="459077" y="148290"/>
                    <a:pt x="459194" y="258680"/>
                  </a:cubicBezTo>
                  <a:cubicBezTo>
                    <a:pt x="459194" y="258749"/>
                    <a:pt x="459194" y="258818"/>
                    <a:pt x="459194" y="258887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52D9106D-6368-18D6-2098-DB721D10A901}"/>
                </a:ext>
              </a:extLst>
            </p:cNvPr>
            <p:cNvSpPr/>
            <p:nvPr/>
          </p:nvSpPr>
          <p:spPr>
            <a:xfrm>
              <a:off x="8796689" y="4796571"/>
              <a:ext cx="16131" cy="169253"/>
            </a:xfrm>
            <a:custGeom>
              <a:avLst/>
              <a:gdLst>
                <a:gd name="connsiteX0" fmla="*/ -15 w 16131"/>
                <a:gd name="connsiteY0" fmla="*/ 8746 h 169253"/>
                <a:gd name="connsiteX1" fmla="*/ -15 w 16131"/>
                <a:gd name="connsiteY1" fmla="*/ 160380 h 169253"/>
                <a:gd name="connsiteX2" fmla="*/ 7271 w 16131"/>
                <a:gd name="connsiteY2" fmla="*/ 169155 h 169253"/>
                <a:gd name="connsiteX3" fmla="*/ 16045 w 16131"/>
                <a:gd name="connsiteY3" fmla="*/ 161869 h 169253"/>
                <a:gd name="connsiteX4" fmla="*/ 16045 w 16131"/>
                <a:gd name="connsiteY4" fmla="*/ 160380 h 169253"/>
                <a:gd name="connsiteX5" fmla="*/ 16045 w 16131"/>
                <a:gd name="connsiteY5" fmla="*/ 8746 h 169253"/>
                <a:gd name="connsiteX6" fmla="*/ 8759 w 16131"/>
                <a:gd name="connsiteY6" fmla="*/ -28 h 169253"/>
                <a:gd name="connsiteX7" fmla="*/ -15 w 16131"/>
                <a:gd name="connsiteY7" fmla="*/ 7257 h 169253"/>
                <a:gd name="connsiteX8" fmla="*/ -15 w 16131"/>
                <a:gd name="connsiteY8" fmla="*/ 8746 h 16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31" h="169253">
                  <a:moveTo>
                    <a:pt x="-15" y="8746"/>
                  </a:moveTo>
                  <a:lnTo>
                    <a:pt x="-15" y="160380"/>
                  </a:lnTo>
                  <a:cubicBezTo>
                    <a:pt x="-428" y="164812"/>
                    <a:pt x="2839" y="168741"/>
                    <a:pt x="7271" y="169155"/>
                  </a:cubicBezTo>
                  <a:cubicBezTo>
                    <a:pt x="11702" y="169568"/>
                    <a:pt x="15631" y="166308"/>
                    <a:pt x="16045" y="161869"/>
                  </a:cubicBezTo>
                  <a:cubicBezTo>
                    <a:pt x="16093" y="161373"/>
                    <a:pt x="16093" y="160877"/>
                    <a:pt x="16045" y="160380"/>
                  </a:cubicBezTo>
                  <a:lnTo>
                    <a:pt x="16045" y="8746"/>
                  </a:lnTo>
                  <a:cubicBezTo>
                    <a:pt x="16458" y="4314"/>
                    <a:pt x="13191" y="386"/>
                    <a:pt x="8759" y="-28"/>
                  </a:cubicBezTo>
                  <a:cubicBezTo>
                    <a:pt x="4327" y="-442"/>
                    <a:pt x="399" y="2825"/>
                    <a:pt x="-15" y="7257"/>
                  </a:cubicBezTo>
                  <a:cubicBezTo>
                    <a:pt x="-63" y="7754"/>
                    <a:pt x="-63" y="8250"/>
                    <a:pt x="-15" y="8746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C470C9E9-1DC7-CE02-B423-9B0BACE8E2EF}"/>
                </a:ext>
              </a:extLst>
            </p:cNvPr>
            <p:cNvSpPr/>
            <p:nvPr/>
          </p:nvSpPr>
          <p:spPr>
            <a:xfrm>
              <a:off x="8656739" y="4955518"/>
              <a:ext cx="155011" cy="65231"/>
            </a:xfrm>
            <a:custGeom>
              <a:avLst/>
              <a:gdLst>
                <a:gd name="connsiteX0" fmla="*/ 6841 w 155011"/>
                <a:gd name="connsiteY0" fmla="*/ 60295 h 65231"/>
                <a:gd name="connsiteX1" fmla="*/ -51 w 155011"/>
                <a:gd name="connsiteY1" fmla="*/ 64843 h 65231"/>
                <a:gd name="connsiteX2" fmla="*/ 7944 w 155011"/>
                <a:gd name="connsiteY2" fmla="*/ 63189 h 65231"/>
                <a:gd name="connsiteX3" fmla="*/ 148068 w 155011"/>
                <a:gd name="connsiteY3" fmla="*/ 4810 h 65231"/>
                <a:gd name="connsiteX4" fmla="*/ 154960 w 155011"/>
                <a:gd name="connsiteY4" fmla="*/ 261 h 65231"/>
                <a:gd name="connsiteX5" fmla="*/ 146965 w 155011"/>
                <a:gd name="connsiteY5" fmla="*/ 1915 h 6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011" h="65231">
                  <a:moveTo>
                    <a:pt x="6841" y="60295"/>
                  </a:moveTo>
                  <a:cubicBezTo>
                    <a:pt x="2775" y="62018"/>
                    <a:pt x="-51" y="64016"/>
                    <a:pt x="-51" y="64843"/>
                  </a:cubicBezTo>
                  <a:cubicBezTo>
                    <a:pt x="-51" y="65671"/>
                    <a:pt x="3878" y="64843"/>
                    <a:pt x="7944" y="63189"/>
                  </a:cubicBezTo>
                  <a:lnTo>
                    <a:pt x="148068" y="4810"/>
                  </a:lnTo>
                  <a:cubicBezTo>
                    <a:pt x="152204" y="3087"/>
                    <a:pt x="154960" y="1088"/>
                    <a:pt x="154960" y="261"/>
                  </a:cubicBezTo>
                  <a:cubicBezTo>
                    <a:pt x="154960" y="-566"/>
                    <a:pt x="151032" y="261"/>
                    <a:pt x="146965" y="1915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6ED8AC53-9151-4558-3F81-0B416BCDCF81}"/>
                </a:ext>
              </a:extLst>
            </p:cNvPr>
            <p:cNvSpPr/>
            <p:nvPr/>
          </p:nvSpPr>
          <p:spPr>
            <a:xfrm>
              <a:off x="8796794" y="4946469"/>
              <a:ext cx="123099" cy="23572"/>
            </a:xfrm>
            <a:custGeom>
              <a:avLst/>
              <a:gdLst>
                <a:gd name="connsiteX0" fmla="*/ 11735 w 123099"/>
                <a:gd name="connsiteY0" fmla="*/ -63 h 23572"/>
                <a:gd name="connsiteX1" fmla="*/ -51 w 123099"/>
                <a:gd name="connsiteY1" fmla="*/ 11723 h 23572"/>
                <a:gd name="connsiteX2" fmla="*/ 11735 w 123099"/>
                <a:gd name="connsiteY2" fmla="*/ 23509 h 23572"/>
                <a:gd name="connsiteX3" fmla="*/ 111262 w 123099"/>
                <a:gd name="connsiteY3" fmla="*/ 23509 h 23572"/>
                <a:gd name="connsiteX4" fmla="*/ 123048 w 123099"/>
                <a:gd name="connsiteY4" fmla="*/ 11723 h 23572"/>
                <a:gd name="connsiteX5" fmla="*/ 111262 w 123099"/>
                <a:gd name="connsiteY5" fmla="*/ -63 h 2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99" h="23572">
                  <a:moveTo>
                    <a:pt x="11735" y="-63"/>
                  </a:moveTo>
                  <a:cubicBezTo>
                    <a:pt x="5229" y="-63"/>
                    <a:pt x="-51" y="5216"/>
                    <a:pt x="-51" y="11723"/>
                  </a:cubicBezTo>
                  <a:cubicBezTo>
                    <a:pt x="-51" y="18229"/>
                    <a:pt x="5229" y="23509"/>
                    <a:pt x="11735" y="23509"/>
                  </a:cubicBezTo>
                  <a:lnTo>
                    <a:pt x="111262" y="23509"/>
                  </a:lnTo>
                  <a:cubicBezTo>
                    <a:pt x="117769" y="23509"/>
                    <a:pt x="123048" y="18229"/>
                    <a:pt x="123048" y="11723"/>
                  </a:cubicBezTo>
                  <a:cubicBezTo>
                    <a:pt x="123048" y="5216"/>
                    <a:pt x="117769" y="-63"/>
                    <a:pt x="111262" y="-63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28C60679-2539-2F75-566D-06914C1D3DF7}"/>
                </a:ext>
              </a:extLst>
            </p:cNvPr>
            <p:cNvSpPr/>
            <p:nvPr/>
          </p:nvSpPr>
          <p:spPr>
            <a:xfrm>
              <a:off x="8787007" y="4936682"/>
              <a:ext cx="40114" cy="40114"/>
            </a:xfrm>
            <a:custGeom>
              <a:avLst/>
              <a:gdLst>
                <a:gd name="connsiteX0" fmla="*/ -51 w 40114"/>
                <a:gd name="connsiteY0" fmla="*/ 19994 h 40114"/>
                <a:gd name="connsiteX1" fmla="*/ 20006 w 40114"/>
                <a:gd name="connsiteY1" fmla="*/ 40051 h 40114"/>
                <a:gd name="connsiteX2" fmla="*/ 40063 w 40114"/>
                <a:gd name="connsiteY2" fmla="*/ 19994 h 40114"/>
                <a:gd name="connsiteX3" fmla="*/ 20006 w 40114"/>
                <a:gd name="connsiteY3" fmla="*/ -63 h 40114"/>
                <a:gd name="connsiteX4" fmla="*/ -51 w 40114"/>
                <a:gd name="connsiteY4" fmla="*/ 19994 h 4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14" h="40114">
                  <a:moveTo>
                    <a:pt x="-51" y="19994"/>
                  </a:moveTo>
                  <a:cubicBezTo>
                    <a:pt x="-51" y="31070"/>
                    <a:pt x="8930" y="40051"/>
                    <a:pt x="20006" y="40051"/>
                  </a:cubicBezTo>
                  <a:cubicBezTo>
                    <a:pt x="31082" y="40051"/>
                    <a:pt x="40063" y="31070"/>
                    <a:pt x="40063" y="19994"/>
                  </a:cubicBezTo>
                  <a:cubicBezTo>
                    <a:pt x="40063" y="8918"/>
                    <a:pt x="31082" y="-63"/>
                    <a:pt x="20006" y="-63"/>
                  </a:cubicBezTo>
                  <a:cubicBezTo>
                    <a:pt x="8930" y="-63"/>
                    <a:pt x="-51" y="8918"/>
                    <a:pt x="-51" y="19994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id="{E570358B-AB7E-0172-E1B5-6B7D8F2972C4}"/>
              </a:ext>
            </a:extLst>
          </p:cNvPr>
          <p:cNvSpPr/>
          <p:nvPr/>
        </p:nvSpPr>
        <p:spPr>
          <a:xfrm>
            <a:off x="5663618" y="3821730"/>
            <a:ext cx="5618399" cy="2120842"/>
          </a:xfrm>
          <a:prstGeom prst="rect">
            <a:avLst/>
          </a:prstGeom>
          <a:noFill/>
          <a:ln w="3175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80000">
                  <a:schemeClr val="accent1"/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73D90F7-9E2D-BA37-76FC-B825C6EDE75B}"/>
              </a:ext>
            </a:extLst>
          </p:cNvPr>
          <p:cNvSpPr txBox="1"/>
          <p:nvPr/>
        </p:nvSpPr>
        <p:spPr>
          <a:xfrm flipH="1">
            <a:off x="6131685" y="4674549"/>
            <a:ext cx="4879347" cy="9449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effectLst/>
                <a:latin typeface="+mn-ea"/>
              </a:rPr>
              <a:t>这里输入你的正文，阐述与关键词标题相关的具体内容，若字数太多酌情先删减文案，再缩小字号在这里输入你的正文，阐述与关键词标题相关的具体内容，若字数太多酌情先删减文案，再缩小字号</a:t>
            </a:r>
          </a:p>
          <a:p>
            <a:pPr>
              <a:lnSpc>
                <a:spcPct val="130000"/>
              </a:lnSpc>
            </a:pPr>
            <a:endParaRPr lang="zh-CN" altLang="en-US" sz="1200" b="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D5C1F57-EDA2-9623-36CC-26E5937AFA25}"/>
              </a:ext>
            </a:extLst>
          </p:cNvPr>
          <p:cNvSpPr txBox="1"/>
          <p:nvPr/>
        </p:nvSpPr>
        <p:spPr>
          <a:xfrm flipH="1">
            <a:off x="6131685" y="4214393"/>
            <a:ext cx="1231107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十年计划</a:t>
            </a:r>
          </a:p>
        </p:txBody>
      </p:sp>
      <p:sp>
        <p:nvSpPr>
          <p:cNvPr id="57" name="文本占位符 56">
            <a:extLst>
              <a:ext uri="{FF2B5EF4-FFF2-40B4-BE49-F238E27FC236}">
                <a16:creationId xmlns:a16="http://schemas.microsoft.com/office/drawing/2014/main" id="{DB36CA23-CB6F-3409-03D0-D2F2F47283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未来规划</a:t>
            </a:r>
          </a:p>
        </p:txBody>
      </p:sp>
    </p:spTree>
    <p:extLst>
      <p:ext uri="{BB962C8B-B14F-4D97-AF65-F5344CB8AC3E}">
        <p14:creationId xmlns:p14="http://schemas.microsoft.com/office/powerpoint/2010/main" val="3245475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41EFDC57-99C1-BFC1-43C2-D524590F0CCF}"/>
              </a:ext>
            </a:extLst>
          </p:cNvPr>
          <p:cNvSpPr/>
          <p:nvPr/>
        </p:nvSpPr>
        <p:spPr>
          <a:xfrm>
            <a:off x="1304386" y="2447362"/>
            <a:ext cx="7294103" cy="2127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5400" dirty="0">
                <a:solidFill>
                  <a:schemeClr val="bg1"/>
                </a:solidFill>
                <a:latin typeface="+mj-ea"/>
                <a:ea typeface="+mj-ea"/>
              </a:rPr>
              <a:t>汇报结束</a:t>
            </a:r>
            <a:endParaRPr lang="en-US" altLang="zh-CN" sz="5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7200" dirty="0">
                <a:solidFill>
                  <a:schemeClr val="bg1"/>
                </a:solidFill>
                <a:latin typeface="+mj-ea"/>
                <a:ea typeface="+mj-ea"/>
              </a:rPr>
              <a:t>感谢你的聆听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53A2987-D214-E31B-703C-D7C511FE37A0}"/>
              </a:ext>
            </a:extLst>
          </p:cNvPr>
          <p:cNvSpPr/>
          <p:nvPr/>
        </p:nvSpPr>
        <p:spPr>
          <a:xfrm>
            <a:off x="1323975" y="1400451"/>
            <a:ext cx="5049349" cy="736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5400" dirty="0">
                <a:ln w="19050"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20XX</a:t>
            </a:r>
            <a:endParaRPr lang="zh-CN" altLang="en-US" sz="5400" dirty="0">
              <a:ln w="19050"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40CE3A12-8C94-6A54-C7C5-D41D3DAFEFE5}"/>
              </a:ext>
            </a:extLst>
          </p:cNvPr>
          <p:cNvGrpSpPr/>
          <p:nvPr/>
        </p:nvGrpSpPr>
        <p:grpSpPr>
          <a:xfrm flipH="1">
            <a:off x="6240016" y="2982537"/>
            <a:ext cx="989410" cy="938077"/>
            <a:chOff x="4443941" y="1581120"/>
            <a:chExt cx="1383394" cy="1311622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</p:grpSpPr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B762AB04-0506-BFA6-3DC4-310404150C2A}"/>
                </a:ext>
              </a:extLst>
            </p:cNvPr>
            <p:cNvSpPr/>
            <p:nvPr/>
          </p:nvSpPr>
          <p:spPr>
            <a:xfrm>
              <a:off x="4452581" y="1594913"/>
              <a:ext cx="100565" cy="100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DCB48F7B-6039-9FD8-D4F4-AEBBAFA45BA2}"/>
                </a:ext>
              </a:extLst>
            </p:cNvPr>
            <p:cNvSpPr/>
            <p:nvPr/>
          </p:nvSpPr>
          <p:spPr>
            <a:xfrm>
              <a:off x="4451141" y="1794457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16A74BAB-68C9-E00E-E786-6C959BB49298}"/>
                </a:ext>
              </a:extLst>
            </p:cNvPr>
            <p:cNvSpPr/>
            <p:nvPr/>
          </p:nvSpPr>
          <p:spPr>
            <a:xfrm>
              <a:off x="4449701" y="1994001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C1BE9591-15BB-B64C-85E4-26B20E7F1FC0}"/>
                </a:ext>
              </a:extLst>
            </p:cNvPr>
            <p:cNvSpPr/>
            <p:nvPr/>
          </p:nvSpPr>
          <p:spPr>
            <a:xfrm>
              <a:off x="4448261" y="2193545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BC54C56E-DA03-DD33-8A0C-22411B8B0770}"/>
                </a:ext>
              </a:extLst>
            </p:cNvPr>
            <p:cNvSpPr/>
            <p:nvPr/>
          </p:nvSpPr>
          <p:spPr>
            <a:xfrm>
              <a:off x="4446821" y="2393089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2CDF263F-05B5-3DC5-B3E9-998C22CDE46B}"/>
                </a:ext>
              </a:extLst>
            </p:cNvPr>
            <p:cNvSpPr/>
            <p:nvPr/>
          </p:nvSpPr>
          <p:spPr>
            <a:xfrm>
              <a:off x="4445381" y="2592633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D2A84A44-2526-7296-D16E-FBA57F2AA905}"/>
                </a:ext>
              </a:extLst>
            </p:cNvPr>
            <p:cNvSpPr/>
            <p:nvPr/>
          </p:nvSpPr>
          <p:spPr>
            <a:xfrm>
              <a:off x="4451141" y="1794457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6B649A16-A2BE-58E5-6924-FFA201EDA5A0}"/>
                </a:ext>
              </a:extLst>
            </p:cNvPr>
            <p:cNvSpPr/>
            <p:nvPr/>
          </p:nvSpPr>
          <p:spPr>
            <a:xfrm>
              <a:off x="4449701" y="1994001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3B995E1E-7527-7F03-996E-9DC86665DD5D}"/>
                </a:ext>
              </a:extLst>
            </p:cNvPr>
            <p:cNvSpPr/>
            <p:nvPr/>
          </p:nvSpPr>
          <p:spPr>
            <a:xfrm>
              <a:off x="4448261" y="2193545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9B5D84C8-4C78-E71D-822D-AB224DA05AB1}"/>
                </a:ext>
              </a:extLst>
            </p:cNvPr>
            <p:cNvSpPr/>
            <p:nvPr/>
          </p:nvSpPr>
          <p:spPr>
            <a:xfrm>
              <a:off x="4446821" y="2393089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E7BD2036-D26E-C927-A2BE-397F5F21D6F1}"/>
                </a:ext>
              </a:extLst>
            </p:cNvPr>
            <p:cNvSpPr/>
            <p:nvPr/>
          </p:nvSpPr>
          <p:spPr>
            <a:xfrm>
              <a:off x="4445381" y="2592633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8EEA5129-68DD-1697-C803-2AA080BA0CA1}"/>
                </a:ext>
              </a:extLst>
            </p:cNvPr>
            <p:cNvSpPr/>
            <p:nvPr/>
          </p:nvSpPr>
          <p:spPr>
            <a:xfrm>
              <a:off x="4664946" y="1592614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83B3E832-6D88-49F2-9CBB-76E63225E845}"/>
                </a:ext>
              </a:extLst>
            </p:cNvPr>
            <p:cNvSpPr/>
            <p:nvPr/>
          </p:nvSpPr>
          <p:spPr>
            <a:xfrm>
              <a:off x="4663506" y="1792158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DDEAC471-6649-35F8-E3BB-2F13C8D8FE2F}"/>
                </a:ext>
              </a:extLst>
            </p:cNvPr>
            <p:cNvSpPr/>
            <p:nvPr/>
          </p:nvSpPr>
          <p:spPr>
            <a:xfrm>
              <a:off x="4662066" y="1991702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AB946D7E-11D7-C22A-90B5-290EE883123B}"/>
                </a:ext>
              </a:extLst>
            </p:cNvPr>
            <p:cNvSpPr/>
            <p:nvPr/>
          </p:nvSpPr>
          <p:spPr>
            <a:xfrm>
              <a:off x="4660626" y="2191246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CEF42E7B-87BD-19CD-1358-8D73B9B50A15}"/>
                </a:ext>
              </a:extLst>
            </p:cNvPr>
            <p:cNvSpPr/>
            <p:nvPr/>
          </p:nvSpPr>
          <p:spPr>
            <a:xfrm>
              <a:off x="4659186" y="2390790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EAA0B705-F6DC-F404-879F-A50FBFEDF524}"/>
                </a:ext>
              </a:extLst>
            </p:cNvPr>
            <p:cNvSpPr/>
            <p:nvPr/>
          </p:nvSpPr>
          <p:spPr>
            <a:xfrm>
              <a:off x="4657746" y="2590334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B227496F-3F0E-FC74-3682-4A8DE4E1A40B}"/>
                </a:ext>
              </a:extLst>
            </p:cNvPr>
            <p:cNvSpPr/>
            <p:nvPr/>
          </p:nvSpPr>
          <p:spPr>
            <a:xfrm>
              <a:off x="4877310" y="1590315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C215620-A4BF-DB6D-13C8-FE7875D8AA72}"/>
                </a:ext>
              </a:extLst>
            </p:cNvPr>
            <p:cNvSpPr/>
            <p:nvPr/>
          </p:nvSpPr>
          <p:spPr>
            <a:xfrm>
              <a:off x="4875870" y="1789859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A46A59B1-A0FF-942B-5AD2-C2EFE344FA73}"/>
                </a:ext>
              </a:extLst>
            </p:cNvPr>
            <p:cNvSpPr/>
            <p:nvPr/>
          </p:nvSpPr>
          <p:spPr>
            <a:xfrm>
              <a:off x="4874430" y="1989403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F8CE872D-C007-4B16-F968-F2FC24E3C131}"/>
                </a:ext>
              </a:extLst>
            </p:cNvPr>
            <p:cNvSpPr/>
            <p:nvPr/>
          </p:nvSpPr>
          <p:spPr>
            <a:xfrm>
              <a:off x="4872990" y="2188947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27D6883C-3551-94AE-5E37-E982F3D386EF}"/>
                </a:ext>
              </a:extLst>
            </p:cNvPr>
            <p:cNvSpPr/>
            <p:nvPr/>
          </p:nvSpPr>
          <p:spPr>
            <a:xfrm>
              <a:off x="4871550" y="2388491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12DFDCD8-8418-FF6B-D338-DB9E8F9913D7}"/>
                </a:ext>
              </a:extLst>
            </p:cNvPr>
            <p:cNvSpPr/>
            <p:nvPr/>
          </p:nvSpPr>
          <p:spPr>
            <a:xfrm>
              <a:off x="4870110" y="2588035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92AD6181-81F8-0FC7-C8B2-C51E20DB1CFA}"/>
                </a:ext>
              </a:extLst>
            </p:cNvPr>
            <p:cNvSpPr/>
            <p:nvPr/>
          </p:nvSpPr>
          <p:spPr>
            <a:xfrm>
              <a:off x="5089675" y="1588016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48216BF4-6776-54C9-0181-CF905029AB16}"/>
                </a:ext>
              </a:extLst>
            </p:cNvPr>
            <p:cNvSpPr/>
            <p:nvPr/>
          </p:nvSpPr>
          <p:spPr>
            <a:xfrm>
              <a:off x="5088235" y="1787560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512E76D1-CE54-B6B6-B126-8C7667545C03}"/>
                </a:ext>
              </a:extLst>
            </p:cNvPr>
            <p:cNvSpPr/>
            <p:nvPr/>
          </p:nvSpPr>
          <p:spPr>
            <a:xfrm>
              <a:off x="5086795" y="1987104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3779834C-26DE-5971-82DC-2334CF5B87A8}"/>
                </a:ext>
              </a:extLst>
            </p:cNvPr>
            <p:cNvSpPr/>
            <p:nvPr/>
          </p:nvSpPr>
          <p:spPr>
            <a:xfrm>
              <a:off x="5302040" y="1585718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3FDBAC38-D1AC-1AEB-3270-590CC7409CC1}"/>
                </a:ext>
              </a:extLst>
            </p:cNvPr>
            <p:cNvSpPr/>
            <p:nvPr/>
          </p:nvSpPr>
          <p:spPr>
            <a:xfrm>
              <a:off x="5300600" y="1785262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61D9767F-CDA6-C73A-9EAF-3656D687AF8B}"/>
                </a:ext>
              </a:extLst>
            </p:cNvPr>
            <p:cNvSpPr/>
            <p:nvPr/>
          </p:nvSpPr>
          <p:spPr>
            <a:xfrm>
              <a:off x="5299160" y="1984806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29B79F64-4416-1E1C-8D38-EAF5552C95BD}"/>
                </a:ext>
              </a:extLst>
            </p:cNvPr>
            <p:cNvSpPr/>
            <p:nvPr/>
          </p:nvSpPr>
          <p:spPr>
            <a:xfrm>
              <a:off x="5514405" y="1583419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7FE2507A-0EBC-83F0-EB85-F0787C6F3C4C}"/>
                </a:ext>
              </a:extLst>
            </p:cNvPr>
            <p:cNvSpPr/>
            <p:nvPr/>
          </p:nvSpPr>
          <p:spPr>
            <a:xfrm>
              <a:off x="5512965" y="1782963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024A2921-331C-2B84-7F81-B4996718A53A}"/>
                </a:ext>
              </a:extLst>
            </p:cNvPr>
            <p:cNvSpPr/>
            <p:nvPr/>
          </p:nvSpPr>
          <p:spPr>
            <a:xfrm>
              <a:off x="5511525" y="1982507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7FB49196-5F7C-BAE3-B8FD-2C57E688DC60}"/>
                </a:ext>
              </a:extLst>
            </p:cNvPr>
            <p:cNvSpPr/>
            <p:nvPr/>
          </p:nvSpPr>
          <p:spPr>
            <a:xfrm>
              <a:off x="5726770" y="1581120"/>
              <a:ext cx="100565" cy="100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7B5EF013-302D-4BBE-BD57-5B01480E75F9}"/>
                </a:ext>
              </a:extLst>
            </p:cNvPr>
            <p:cNvSpPr/>
            <p:nvPr/>
          </p:nvSpPr>
          <p:spPr>
            <a:xfrm>
              <a:off x="5725330" y="1780664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02440BD5-60E4-23C3-3445-B2602BD50415}"/>
                </a:ext>
              </a:extLst>
            </p:cNvPr>
            <p:cNvSpPr/>
            <p:nvPr/>
          </p:nvSpPr>
          <p:spPr>
            <a:xfrm>
              <a:off x="5723890" y="1980208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93DE62A4-A005-967E-BE91-1C08B563E0EB}"/>
                </a:ext>
              </a:extLst>
            </p:cNvPr>
            <p:cNvSpPr/>
            <p:nvPr/>
          </p:nvSpPr>
          <p:spPr>
            <a:xfrm>
              <a:off x="4443941" y="2792177"/>
              <a:ext cx="100565" cy="100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DA9A75A7-6D3F-5D7D-6243-60AC6FF2496E}"/>
                </a:ext>
              </a:extLst>
            </p:cNvPr>
            <p:cNvSpPr/>
            <p:nvPr/>
          </p:nvSpPr>
          <p:spPr>
            <a:xfrm>
              <a:off x="4656306" y="2789878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3BF364F0-2AAE-25B8-F3CA-E078BCFB2728}"/>
                </a:ext>
              </a:extLst>
            </p:cNvPr>
            <p:cNvSpPr/>
            <p:nvPr/>
          </p:nvSpPr>
          <p:spPr>
            <a:xfrm>
              <a:off x="4868670" y="2787579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</p:grp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2D1AEC89-E8ED-B477-49D7-94C9FF532029}"/>
              </a:ext>
            </a:extLst>
          </p:cNvPr>
          <p:cNvSpPr/>
          <p:nvPr/>
        </p:nvSpPr>
        <p:spPr>
          <a:xfrm>
            <a:off x="8688136" y="3742456"/>
            <a:ext cx="3503864" cy="3115544"/>
          </a:xfrm>
          <a:custGeom>
            <a:avLst/>
            <a:gdLst>
              <a:gd name="connsiteX0" fmla="*/ 2451056 w 3503864"/>
              <a:gd name="connsiteY0" fmla="*/ 0 h 3115544"/>
              <a:gd name="connsiteX1" fmla="*/ 3405118 w 3503864"/>
              <a:gd name="connsiteY1" fmla="*/ 192616 h 3115544"/>
              <a:gd name="connsiteX2" fmla="*/ 3503864 w 3503864"/>
              <a:gd name="connsiteY2" fmla="*/ 240185 h 3115544"/>
              <a:gd name="connsiteX3" fmla="*/ 3503864 w 3503864"/>
              <a:gd name="connsiteY3" fmla="*/ 1099984 h 3115544"/>
              <a:gd name="connsiteX4" fmla="*/ 3409575 w 3503864"/>
              <a:gd name="connsiteY4" fmla="*/ 1029476 h 3115544"/>
              <a:gd name="connsiteX5" fmla="*/ 2451056 w 3503864"/>
              <a:gd name="connsiteY5" fmla="*/ 736689 h 3115544"/>
              <a:gd name="connsiteX6" fmla="*/ 736689 w 3503864"/>
              <a:gd name="connsiteY6" fmla="*/ 2451056 h 3115544"/>
              <a:gd name="connsiteX7" fmla="*/ 813763 w 3503864"/>
              <a:gd name="connsiteY7" fmla="*/ 2960857 h 3115544"/>
              <a:gd name="connsiteX8" fmla="*/ 870380 w 3503864"/>
              <a:gd name="connsiteY8" fmla="*/ 3115544 h 3115544"/>
              <a:gd name="connsiteX9" fmla="*/ 93641 w 3503864"/>
              <a:gd name="connsiteY9" fmla="*/ 3115544 h 3115544"/>
              <a:gd name="connsiteX10" fmla="*/ 49797 w 3503864"/>
              <a:gd name="connsiteY10" fmla="*/ 2945030 h 3115544"/>
              <a:gd name="connsiteX11" fmla="*/ 0 w 3503864"/>
              <a:gd name="connsiteY11" fmla="*/ 2451056 h 3115544"/>
              <a:gd name="connsiteX12" fmla="*/ 2451056 w 3503864"/>
              <a:gd name="connsiteY12" fmla="*/ 0 h 311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3864" h="3115544">
                <a:moveTo>
                  <a:pt x="2451056" y="0"/>
                </a:moveTo>
                <a:cubicBezTo>
                  <a:pt x="2789476" y="0"/>
                  <a:pt x="3111877" y="68586"/>
                  <a:pt x="3405118" y="192616"/>
                </a:cubicBezTo>
                <a:lnTo>
                  <a:pt x="3503864" y="240185"/>
                </a:lnTo>
                <a:lnTo>
                  <a:pt x="3503864" y="1099984"/>
                </a:lnTo>
                <a:lnTo>
                  <a:pt x="3409575" y="1029476"/>
                </a:lnTo>
                <a:cubicBezTo>
                  <a:pt x="3135960" y="844626"/>
                  <a:pt x="2806113" y="736689"/>
                  <a:pt x="2451056" y="736689"/>
                </a:cubicBezTo>
                <a:cubicBezTo>
                  <a:pt x="1504237" y="736689"/>
                  <a:pt x="736689" y="1504237"/>
                  <a:pt x="736689" y="2451056"/>
                </a:cubicBezTo>
                <a:cubicBezTo>
                  <a:pt x="736689" y="2628585"/>
                  <a:pt x="763673" y="2799811"/>
                  <a:pt x="813763" y="2960857"/>
                </a:cubicBezTo>
                <a:lnTo>
                  <a:pt x="870380" y="3115544"/>
                </a:lnTo>
                <a:lnTo>
                  <a:pt x="93641" y="3115544"/>
                </a:lnTo>
                <a:lnTo>
                  <a:pt x="49797" y="2945030"/>
                </a:lnTo>
                <a:cubicBezTo>
                  <a:pt x="17147" y="2785472"/>
                  <a:pt x="0" y="2620266"/>
                  <a:pt x="0" y="2451056"/>
                </a:cubicBezTo>
                <a:cubicBezTo>
                  <a:pt x="0" y="1097375"/>
                  <a:pt x="1097375" y="0"/>
                  <a:pt x="2451056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6000" dirty="0">
              <a:solidFill>
                <a:schemeClr val="tx1"/>
              </a:solidFill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197DC0D0-88A2-F302-0EFC-AD3840EFA156}"/>
              </a:ext>
            </a:extLst>
          </p:cNvPr>
          <p:cNvSpPr/>
          <p:nvPr/>
        </p:nvSpPr>
        <p:spPr>
          <a:xfrm>
            <a:off x="1356445" y="4776086"/>
            <a:ext cx="137859" cy="137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E1A26C8-386E-7C3E-09EF-B4D40EEF2BA4}"/>
              </a:ext>
            </a:extLst>
          </p:cNvPr>
          <p:cNvSpPr txBox="1"/>
          <p:nvPr/>
        </p:nvSpPr>
        <p:spPr>
          <a:xfrm>
            <a:off x="1618639" y="4749559"/>
            <a:ext cx="1437894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汇报人：</a:t>
            </a:r>
            <a:r>
              <a:rPr lang="en-US" altLang="zh-CN" sz="1200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A9A614A-41FA-A7D0-24D4-7D0D09E6E8C4}"/>
              </a:ext>
            </a:extLst>
          </p:cNvPr>
          <p:cNvSpPr/>
          <p:nvPr/>
        </p:nvSpPr>
        <p:spPr>
          <a:xfrm>
            <a:off x="3282338" y="4776086"/>
            <a:ext cx="137859" cy="137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3D54DA2-6532-55AE-D4CC-06DD9FCD5CBB}"/>
              </a:ext>
            </a:extLst>
          </p:cNvPr>
          <p:cNvSpPr txBox="1"/>
          <p:nvPr/>
        </p:nvSpPr>
        <p:spPr>
          <a:xfrm>
            <a:off x="3544531" y="4749559"/>
            <a:ext cx="1679947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汇报时间：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20XX/XX/XX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84108448-A85C-9AFB-AE4E-DC946555840F}"/>
              </a:ext>
            </a:extLst>
          </p:cNvPr>
          <p:cNvCxnSpPr>
            <a:cxnSpLocks/>
          </p:cNvCxnSpPr>
          <p:nvPr/>
        </p:nvCxnSpPr>
        <p:spPr>
          <a:xfrm>
            <a:off x="1353605" y="2292096"/>
            <a:ext cx="566169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237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551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07F7D2E6-EE3F-F436-DDC3-8C7691BC0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09BB042-B647-65FE-8F57-0245B1ED7024}"/>
              </a:ext>
            </a:extLst>
          </p:cNvPr>
          <p:cNvSpPr/>
          <p:nvPr/>
        </p:nvSpPr>
        <p:spPr>
          <a:xfrm>
            <a:off x="1" y="5978"/>
            <a:ext cx="3038474" cy="6858000"/>
          </a:xfrm>
          <a:prstGeom prst="rect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aphicFrame>
        <p:nvGraphicFramePr>
          <p:cNvPr id="24" name="表格 3">
            <a:extLst>
              <a:ext uri="{FF2B5EF4-FFF2-40B4-BE49-F238E27FC236}">
                <a16:creationId xmlns:a16="http://schemas.microsoft.com/office/drawing/2014/main" id="{D0E90EAF-8AFF-28FE-5253-4ED9F0A18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065285"/>
              </p:ext>
            </p:extLst>
          </p:nvPr>
        </p:nvGraphicFramePr>
        <p:xfrm>
          <a:off x="-2" y="5978"/>
          <a:ext cx="12192000" cy="6867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874740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1719296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41579914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57194893"/>
                    </a:ext>
                  </a:extLst>
                </a:gridCol>
              </a:tblGrid>
              <a:tr h="252652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439253"/>
                  </a:ext>
                </a:extLst>
              </a:tr>
              <a:tr h="28112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01</a:t>
                      </a:r>
                      <a:endParaRPr kumimoji="0" lang="zh-CN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工作业绩</a:t>
                      </a:r>
                    </a:p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WORK PERFORMANCE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02</a:t>
                      </a:r>
                      <a:endParaRPr kumimoji="0" lang="zh-CN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亮点经验</a:t>
                      </a:r>
                    </a:p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HIGHLIGHT EXPERIENCE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问题分析</a:t>
                      </a: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PROBLEM ANALYSIS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04</a:t>
                      </a:r>
                      <a:endParaRPr kumimoji="0" lang="zh-CN" alt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未来规划</a:t>
                      </a:r>
                      <a:endParaRPr kumimoji="0" lang="en-US" altLang="zh-C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FUTURE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PLANNING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684505"/>
                  </a:ext>
                </a:extLst>
              </a:tr>
              <a:tr h="150633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809146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1B69438F-252E-A16F-2F9D-EE431F2F824A}"/>
              </a:ext>
            </a:extLst>
          </p:cNvPr>
          <p:cNvGraphicFramePr>
            <a:graphicFrameLocks noGrp="1"/>
          </p:cNvGraphicFramePr>
          <p:nvPr/>
        </p:nvGraphicFramePr>
        <p:xfrm>
          <a:off x="13525500" y="1638300"/>
          <a:ext cx="208280" cy="314389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9396902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969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514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>
            <a:extLst>
              <a:ext uri="{FF2B5EF4-FFF2-40B4-BE49-F238E27FC236}">
                <a16:creationId xmlns:a16="http://schemas.microsoft.com/office/drawing/2014/main" id="{4BBD122D-E4E9-D9B3-302D-96B04096ED6A}"/>
              </a:ext>
            </a:extLst>
          </p:cNvPr>
          <p:cNvSpPr txBox="1">
            <a:spLocks/>
          </p:cNvSpPr>
          <p:nvPr/>
        </p:nvSpPr>
        <p:spPr>
          <a:xfrm>
            <a:off x="1104900" y="330200"/>
            <a:ext cx="3454400" cy="488950"/>
          </a:xfrm>
          <a:prstGeom prst="rect">
            <a:avLst/>
          </a:prstGeom>
        </p:spPr>
        <p:txBody>
          <a:bodyPr/>
          <a:lstStyle>
            <a:lvl1pPr marL="0" indent="0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工作业绩</a:t>
            </a:r>
          </a:p>
        </p:txBody>
      </p:sp>
      <p:graphicFrame>
        <p:nvGraphicFramePr>
          <p:cNvPr id="24" name="表格 24">
            <a:extLst>
              <a:ext uri="{FF2B5EF4-FFF2-40B4-BE49-F238E27FC236}">
                <a16:creationId xmlns:a16="http://schemas.microsoft.com/office/drawing/2014/main" id="{A9F00868-FA38-5A87-0553-6F6B437B17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200680"/>
              </p:ext>
            </p:extLst>
          </p:nvPr>
        </p:nvGraphicFramePr>
        <p:xfrm>
          <a:off x="1158928" y="1268760"/>
          <a:ext cx="9874144" cy="4569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536">
                  <a:extLst>
                    <a:ext uri="{9D8B030D-6E8A-4147-A177-3AD203B41FA5}">
                      <a16:colId xmlns:a16="http://schemas.microsoft.com/office/drawing/2014/main" val="1744012787"/>
                    </a:ext>
                  </a:extLst>
                </a:gridCol>
                <a:gridCol w="2468536">
                  <a:extLst>
                    <a:ext uri="{9D8B030D-6E8A-4147-A177-3AD203B41FA5}">
                      <a16:colId xmlns:a16="http://schemas.microsoft.com/office/drawing/2014/main" val="2346796487"/>
                    </a:ext>
                  </a:extLst>
                </a:gridCol>
                <a:gridCol w="2468536">
                  <a:extLst>
                    <a:ext uri="{9D8B030D-6E8A-4147-A177-3AD203B41FA5}">
                      <a16:colId xmlns:a16="http://schemas.microsoft.com/office/drawing/2014/main" val="732954761"/>
                    </a:ext>
                  </a:extLst>
                </a:gridCol>
                <a:gridCol w="2468536">
                  <a:extLst>
                    <a:ext uri="{9D8B030D-6E8A-4147-A177-3AD203B41FA5}">
                      <a16:colId xmlns:a16="http://schemas.microsoft.com/office/drawing/2014/main" val="55957352"/>
                    </a:ext>
                  </a:extLst>
                </a:gridCol>
              </a:tblGrid>
              <a:tr h="2284511">
                <a:tc>
                  <a:txBody>
                    <a:bodyPr/>
                    <a:lstStyle/>
                    <a:p>
                      <a:endParaRPr lang="zh-CN" altLang="en-US" sz="4200" dirty="0"/>
                    </a:p>
                  </a:txBody>
                  <a:tcPr marL="259570" marR="259570" marT="129785" marB="129785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/>
                      <a:srcRect/>
                      <a:tile tx="0" ty="0" sx="100000" sy="100000" flip="none" algn="r"/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4200" dirty="0"/>
                    </a:p>
                  </a:txBody>
                  <a:tcPr marL="259570" marR="259570" marT="129785" marB="12978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4200" dirty="0"/>
                    </a:p>
                  </a:txBody>
                  <a:tcPr marL="259570" marR="259570" marT="129785" marB="12978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4200" dirty="0"/>
                    </a:p>
                  </a:txBody>
                  <a:tcPr marL="259570" marR="259570" marT="129785" marB="12978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269026"/>
                  </a:ext>
                </a:extLst>
              </a:tr>
              <a:tr h="2284511">
                <a:tc>
                  <a:txBody>
                    <a:bodyPr/>
                    <a:lstStyle/>
                    <a:p>
                      <a:endParaRPr lang="zh-CN" altLang="en-US" sz="4200" dirty="0"/>
                    </a:p>
                  </a:txBody>
                  <a:tcPr marL="259570" marR="259570" marT="129785" marB="129785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4200" dirty="0"/>
                    </a:p>
                  </a:txBody>
                  <a:tcPr marL="259570" marR="259570" marT="129785" marB="12978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4200" dirty="0"/>
                    </a:p>
                  </a:txBody>
                  <a:tcPr marL="259570" marR="259570" marT="129785" marB="12978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4200" dirty="0"/>
                    </a:p>
                  </a:txBody>
                  <a:tcPr marL="259570" marR="259570" marT="129785" marB="12978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234434082"/>
                  </a:ext>
                </a:extLst>
              </a:tr>
            </a:tbl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C2D4C22E-35FB-1355-B777-A65852549A77}"/>
              </a:ext>
            </a:extLst>
          </p:cNvPr>
          <p:cNvSpPr txBox="1"/>
          <p:nvPr/>
        </p:nvSpPr>
        <p:spPr>
          <a:xfrm>
            <a:off x="4284587" y="1704463"/>
            <a:ext cx="1157368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国内项目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B71C713-C89A-0FCA-0C3E-7EE01843FE79}"/>
              </a:ext>
            </a:extLst>
          </p:cNvPr>
          <p:cNvSpPr txBox="1"/>
          <p:nvPr/>
        </p:nvSpPr>
        <p:spPr>
          <a:xfrm>
            <a:off x="4007768" y="2174910"/>
            <a:ext cx="1711007" cy="9449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bg1"/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56AF354-5FBD-EC2C-DA93-9D349A2F1A6F}"/>
              </a:ext>
            </a:extLst>
          </p:cNvPr>
          <p:cNvSpPr txBox="1"/>
          <p:nvPr/>
        </p:nvSpPr>
        <p:spPr>
          <a:xfrm>
            <a:off x="9240914" y="1704463"/>
            <a:ext cx="1199047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国内项目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A51FC8E-F74A-92EB-379C-839D7FB82840}"/>
              </a:ext>
            </a:extLst>
          </p:cNvPr>
          <p:cNvSpPr txBox="1"/>
          <p:nvPr/>
        </p:nvSpPr>
        <p:spPr>
          <a:xfrm>
            <a:off x="8984934" y="2174910"/>
            <a:ext cx="1711007" cy="9449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bg1"/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6A75AA2-32EB-6B57-7296-C5E5C930046E}"/>
              </a:ext>
            </a:extLst>
          </p:cNvPr>
          <p:cNvSpPr txBox="1"/>
          <p:nvPr/>
        </p:nvSpPr>
        <p:spPr>
          <a:xfrm>
            <a:off x="6712020" y="3985319"/>
            <a:ext cx="1199047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国内项目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7C09998-DF84-0F71-241E-D2C228350B58}"/>
              </a:ext>
            </a:extLst>
          </p:cNvPr>
          <p:cNvSpPr txBox="1"/>
          <p:nvPr/>
        </p:nvSpPr>
        <p:spPr>
          <a:xfrm>
            <a:off x="6456040" y="4455766"/>
            <a:ext cx="1711007" cy="9449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bg1"/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4168A7B-5E53-1D9A-A02B-344E0D32EE06}"/>
              </a:ext>
            </a:extLst>
          </p:cNvPr>
          <p:cNvSpPr txBox="1"/>
          <p:nvPr/>
        </p:nvSpPr>
        <p:spPr>
          <a:xfrm>
            <a:off x="1743468" y="3985319"/>
            <a:ext cx="1199047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国内项目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5DEEBE0-90BD-FC9C-8ABE-841B30BDE717}"/>
              </a:ext>
            </a:extLst>
          </p:cNvPr>
          <p:cNvSpPr txBox="1"/>
          <p:nvPr/>
        </p:nvSpPr>
        <p:spPr>
          <a:xfrm>
            <a:off x="1487488" y="4455766"/>
            <a:ext cx="1711007" cy="9449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bg1"/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F9CB16E-D84B-0FFD-2F2E-6F49AE71F377}"/>
              </a:ext>
            </a:extLst>
          </p:cNvPr>
          <p:cNvCxnSpPr>
            <a:cxnSpLocks/>
          </p:cNvCxnSpPr>
          <p:nvPr/>
        </p:nvCxnSpPr>
        <p:spPr>
          <a:xfrm>
            <a:off x="2715816" y="692696"/>
            <a:ext cx="842074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218A59F-A1E9-A543-BB7C-AFBACB13A0B6}"/>
              </a:ext>
            </a:extLst>
          </p:cNvPr>
          <p:cNvGrpSpPr/>
          <p:nvPr/>
        </p:nvGrpSpPr>
        <p:grpSpPr>
          <a:xfrm flipH="1">
            <a:off x="11276425" y="330200"/>
            <a:ext cx="440499" cy="417645"/>
            <a:chOff x="4443941" y="1581120"/>
            <a:chExt cx="1383394" cy="1311622"/>
          </a:xfr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3500000" scaled="0"/>
          </a:gradFill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8F42CF09-F0CA-1360-019E-BDB54B7DF484}"/>
                </a:ext>
              </a:extLst>
            </p:cNvPr>
            <p:cNvSpPr/>
            <p:nvPr/>
          </p:nvSpPr>
          <p:spPr>
            <a:xfrm>
              <a:off x="4452581" y="1594913"/>
              <a:ext cx="100565" cy="100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4DAE4676-5E9D-DE50-3764-BCD207F3E05D}"/>
                </a:ext>
              </a:extLst>
            </p:cNvPr>
            <p:cNvSpPr/>
            <p:nvPr/>
          </p:nvSpPr>
          <p:spPr>
            <a:xfrm>
              <a:off x="4451141" y="1794457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A1063EB3-FEB1-C3F6-F64C-703EADAE38BE}"/>
                </a:ext>
              </a:extLst>
            </p:cNvPr>
            <p:cNvSpPr/>
            <p:nvPr/>
          </p:nvSpPr>
          <p:spPr>
            <a:xfrm>
              <a:off x="4449701" y="1994001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8C8A8D6D-DE4C-269E-9D5D-DA6834393855}"/>
                </a:ext>
              </a:extLst>
            </p:cNvPr>
            <p:cNvSpPr/>
            <p:nvPr/>
          </p:nvSpPr>
          <p:spPr>
            <a:xfrm>
              <a:off x="4448261" y="2193545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A7D0DA44-78A9-C561-BC56-8353951DFED5}"/>
                </a:ext>
              </a:extLst>
            </p:cNvPr>
            <p:cNvSpPr/>
            <p:nvPr/>
          </p:nvSpPr>
          <p:spPr>
            <a:xfrm>
              <a:off x="4446821" y="2393089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69318F59-6B24-CFD9-EB1C-E79C3A71D0DA}"/>
                </a:ext>
              </a:extLst>
            </p:cNvPr>
            <p:cNvSpPr/>
            <p:nvPr/>
          </p:nvSpPr>
          <p:spPr>
            <a:xfrm>
              <a:off x="4445381" y="2592633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ED522581-B396-5D02-510D-0F95B254CC4A}"/>
                </a:ext>
              </a:extLst>
            </p:cNvPr>
            <p:cNvSpPr/>
            <p:nvPr/>
          </p:nvSpPr>
          <p:spPr>
            <a:xfrm>
              <a:off x="4451141" y="1794457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FDB0FA8-C57D-D35D-9A8A-348400FBC93A}"/>
                </a:ext>
              </a:extLst>
            </p:cNvPr>
            <p:cNvSpPr/>
            <p:nvPr/>
          </p:nvSpPr>
          <p:spPr>
            <a:xfrm>
              <a:off x="4449701" y="1994001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EA2D37FD-6202-D6EF-0489-118567914E8D}"/>
                </a:ext>
              </a:extLst>
            </p:cNvPr>
            <p:cNvSpPr/>
            <p:nvPr/>
          </p:nvSpPr>
          <p:spPr>
            <a:xfrm>
              <a:off x="4448261" y="2193545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2C84637-472A-B067-DF38-82819A622D51}"/>
                </a:ext>
              </a:extLst>
            </p:cNvPr>
            <p:cNvSpPr/>
            <p:nvPr/>
          </p:nvSpPr>
          <p:spPr>
            <a:xfrm>
              <a:off x="4446821" y="2393089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AC136065-EF1C-421F-2EFB-6C309D0243BB}"/>
                </a:ext>
              </a:extLst>
            </p:cNvPr>
            <p:cNvSpPr/>
            <p:nvPr/>
          </p:nvSpPr>
          <p:spPr>
            <a:xfrm>
              <a:off x="4445381" y="2592633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25479A68-1AE7-27FD-3B8E-0429956CD7AB}"/>
                </a:ext>
              </a:extLst>
            </p:cNvPr>
            <p:cNvSpPr/>
            <p:nvPr/>
          </p:nvSpPr>
          <p:spPr>
            <a:xfrm>
              <a:off x="4664946" y="1592614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959C9966-1D95-CDD4-E544-5FEDF54EE871}"/>
                </a:ext>
              </a:extLst>
            </p:cNvPr>
            <p:cNvSpPr/>
            <p:nvPr/>
          </p:nvSpPr>
          <p:spPr>
            <a:xfrm>
              <a:off x="4663506" y="1792158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7E29399C-31C1-F391-4FE9-9374EA6C7890}"/>
                </a:ext>
              </a:extLst>
            </p:cNvPr>
            <p:cNvSpPr/>
            <p:nvPr/>
          </p:nvSpPr>
          <p:spPr>
            <a:xfrm>
              <a:off x="4662066" y="1991702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298C6703-522C-AD83-931D-2A01E4310CB2}"/>
                </a:ext>
              </a:extLst>
            </p:cNvPr>
            <p:cNvSpPr/>
            <p:nvPr/>
          </p:nvSpPr>
          <p:spPr>
            <a:xfrm>
              <a:off x="4660626" y="2191246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77C63646-FC82-7AE2-EC85-93B73904FB67}"/>
                </a:ext>
              </a:extLst>
            </p:cNvPr>
            <p:cNvSpPr/>
            <p:nvPr/>
          </p:nvSpPr>
          <p:spPr>
            <a:xfrm>
              <a:off x="4659186" y="2390790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E31BF5D9-762F-C1C5-7639-B2F481DC09AA}"/>
                </a:ext>
              </a:extLst>
            </p:cNvPr>
            <p:cNvSpPr/>
            <p:nvPr/>
          </p:nvSpPr>
          <p:spPr>
            <a:xfrm>
              <a:off x="4657746" y="2590334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FD12F5EB-D114-237B-B84F-646B55D51F4A}"/>
                </a:ext>
              </a:extLst>
            </p:cNvPr>
            <p:cNvSpPr/>
            <p:nvPr/>
          </p:nvSpPr>
          <p:spPr>
            <a:xfrm>
              <a:off x="4877310" y="1590315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3ECA2E17-0F5E-5742-DD39-45B65EE8542E}"/>
                </a:ext>
              </a:extLst>
            </p:cNvPr>
            <p:cNvSpPr/>
            <p:nvPr/>
          </p:nvSpPr>
          <p:spPr>
            <a:xfrm>
              <a:off x="4875870" y="1789859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7F4D2678-21FE-49BE-B126-7F26BC9D8167}"/>
                </a:ext>
              </a:extLst>
            </p:cNvPr>
            <p:cNvSpPr/>
            <p:nvPr/>
          </p:nvSpPr>
          <p:spPr>
            <a:xfrm>
              <a:off x="4874430" y="1989403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534729DE-F39B-E2D8-705E-9D4CCB9E552E}"/>
                </a:ext>
              </a:extLst>
            </p:cNvPr>
            <p:cNvSpPr/>
            <p:nvPr/>
          </p:nvSpPr>
          <p:spPr>
            <a:xfrm>
              <a:off x="4872990" y="2188947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B38C7D61-8D43-CE9F-3C15-2ADB63A1677B}"/>
                </a:ext>
              </a:extLst>
            </p:cNvPr>
            <p:cNvSpPr/>
            <p:nvPr/>
          </p:nvSpPr>
          <p:spPr>
            <a:xfrm>
              <a:off x="4871550" y="2388491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BD12B363-10CD-7996-E838-A6247E061A8A}"/>
                </a:ext>
              </a:extLst>
            </p:cNvPr>
            <p:cNvSpPr/>
            <p:nvPr/>
          </p:nvSpPr>
          <p:spPr>
            <a:xfrm>
              <a:off x="4870110" y="2588035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DEA45EFA-FFD2-C79D-AAC6-F796093A9DAD}"/>
                </a:ext>
              </a:extLst>
            </p:cNvPr>
            <p:cNvSpPr/>
            <p:nvPr/>
          </p:nvSpPr>
          <p:spPr>
            <a:xfrm>
              <a:off x="5089675" y="1588016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7ACBD913-8DF8-B7E2-8C1D-B8CE2C9AFD4B}"/>
                </a:ext>
              </a:extLst>
            </p:cNvPr>
            <p:cNvSpPr/>
            <p:nvPr/>
          </p:nvSpPr>
          <p:spPr>
            <a:xfrm>
              <a:off x="5088235" y="1787560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DA1E09F8-05DF-721D-D97C-3CB3AB47DE8D}"/>
                </a:ext>
              </a:extLst>
            </p:cNvPr>
            <p:cNvSpPr/>
            <p:nvPr/>
          </p:nvSpPr>
          <p:spPr>
            <a:xfrm>
              <a:off x="5086795" y="1987104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1D61E0D4-2784-5BB9-6338-609582D0D8A0}"/>
                </a:ext>
              </a:extLst>
            </p:cNvPr>
            <p:cNvSpPr/>
            <p:nvPr/>
          </p:nvSpPr>
          <p:spPr>
            <a:xfrm>
              <a:off x="5302040" y="1585718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B53BBBCE-936C-41CA-30BC-D5A682CDFAE9}"/>
                </a:ext>
              </a:extLst>
            </p:cNvPr>
            <p:cNvSpPr/>
            <p:nvPr/>
          </p:nvSpPr>
          <p:spPr>
            <a:xfrm>
              <a:off x="5300600" y="1785262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63959ED1-13C9-9548-E7F8-C72EADFC377A}"/>
                </a:ext>
              </a:extLst>
            </p:cNvPr>
            <p:cNvSpPr/>
            <p:nvPr/>
          </p:nvSpPr>
          <p:spPr>
            <a:xfrm>
              <a:off x="5299160" y="1984806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6AA99DC2-5928-7970-80CB-F04DCFEFDD67}"/>
                </a:ext>
              </a:extLst>
            </p:cNvPr>
            <p:cNvSpPr/>
            <p:nvPr/>
          </p:nvSpPr>
          <p:spPr>
            <a:xfrm>
              <a:off x="5514405" y="1583419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1972D09-737F-8CB3-0EC2-C7987092B313}"/>
                </a:ext>
              </a:extLst>
            </p:cNvPr>
            <p:cNvSpPr/>
            <p:nvPr/>
          </p:nvSpPr>
          <p:spPr>
            <a:xfrm>
              <a:off x="5512965" y="1782963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4D8EE360-9C8B-62A5-F0D3-07F571BF2F22}"/>
                </a:ext>
              </a:extLst>
            </p:cNvPr>
            <p:cNvSpPr/>
            <p:nvPr/>
          </p:nvSpPr>
          <p:spPr>
            <a:xfrm>
              <a:off x="5511525" y="1982507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D308D164-3AF7-9EA9-E7D9-1C70E28DD741}"/>
                </a:ext>
              </a:extLst>
            </p:cNvPr>
            <p:cNvSpPr/>
            <p:nvPr/>
          </p:nvSpPr>
          <p:spPr>
            <a:xfrm>
              <a:off x="5726770" y="1581120"/>
              <a:ext cx="100565" cy="100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E5B84046-935A-B2A0-A744-C803FA8DF2C5}"/>
                </a:ext>
              </a:extLst>
            </p:cNvPr>
            <p:cNvSpPr/>
            <p:nvPr/>
          </p:nvSpPr>
          <p:spPr>
            <a:xfrm>
              <a:off x="5725330" y="1780664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4A07DF21-7356-5127-445A-4A1E5F308865}"/>
                </a:ext>
              </a:extLst>
            </p:cNvPr>
            <p:cNvSpPr/>
            <p:nvPr/>
          </p:nvSpPr>
          <p:spPr>
            <a:xfrm>
              <a:off x="5723890" y="1980208"/>
              <a:ext cx="100565" cy="10056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AB085F59-354F-0D9C-0549-16FD04F61366}"/>
                </a:ext>
              </a:extLst>
            </p:cNvPr>
            <p:cNvSpPr/>
            <p:nvPr/>
          </p:nvSpPr>
          <p:spPr>
            <a:xfrm>
              <a:off x="4443941" y="2792177"/>
              <a:ext cx="100565" cy="100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5AD53474-67C7-9C49-675A-D887A9F18625}"/>
                </a:ext>
              </a:extLst>
            </p:cNvPr>
            <p:cNvSpPr/>
            <p:nvPr/>
          </p:nvSpPr>
          <p:spPr>
            <a:xfrm>
              <a:off x="4656306" y="2789878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E6431B3B-F554-8B00-DB10-33EA9FDA129B}"/>
                </a:ext>
              </a:extLst>
            </p:cNvPr>
            <p:cNvSpPr/>
            <p:nvPr/>
          </p:nvSpPr>
          <p:spPr>
            <a:xfrm>
              <a:off x="4868670" y="2787579"/>
              <a:ext cx="100565" cy="10056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622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0B95B7FA-2CD2-D48E-DF1C-603B643D4485}"/>
              </a:ext>
            </a:extLst>
          </p:cNvPr>
          <p:cNvGrpSpPr/>
          <p:nvPr/>
        </p:nvGrpSpPr>
        <p:grpSpPr>
          <a:xfrm>
            <a:off x="946725" y="1274628"/>
            <a:ext cx="4145761" cy="5112568"/>
            <a:chOff x="946725" y="1274628"/>
            <a:chExt cx="4145761" cy="5112568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E9E7BA98-D194-20B2-0C77-129E4E77CDCE}"/>
                </a:ext>
              </a:extLst>
            </p:cNvPr>
            <p:cNvSpPr/>
            <p:nvPr/>
          </p:nvSpPr>
          <p:spPr>
            <a:xfrm>
              <a:off x="946725" y="1274628"/>
              <a:ext cx="4145761" cy="5112568"/>
            </a:xfrm>
            <a:prstGeom prst="roundRect">
              <a:avLst>
                <a:gd name="adj" fmla="val 7582"/>
              </a:avLst>
            </a:prstGeom>
            <a:solidFill>
              <a:schemeClr val="bg1"/>
            </a:solidFill>
            <a:ln w="31750" cap="flat" cmpd="sng" algn="ctr">
              <a:noFill/>
              <a:prstDash val="solid"/>
              <a:miter lim="800000"/>
            </a:ln>
            <a:effectLst>
              <a:outerShdw blurRad="165100" dist="127000" dir="2700000" algn="tl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BDE51793-FCCF-5AA9-E457-F5F341195407}"/>
                </a:ext>
              </a:extLst>
            </p:cNvPr>
            <p:cNvCxnSpPr>
              <a:cxnSpLocks/>
            </p:cNvCxnSpPr>
            <p:nvPr/>
          </p:nvCxnSpPr>
          <p:spPr>
            <a:xfrm>
              <a:off x="1771347" y="1610041"/>
              <a:ext cx="0" cy="4627271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3CF6BD53-2C0F-7F99-3EE4-1157503EFCA2}"/>
                </a:ext>
              </a:extLst>
            </p:cNvPr>
            <p:cNvSpPr/>
            <p:nvPr/>
          </p:nvSpPr>
          <p:spPr>
            <a:xfrm flipV="1">
              <a:off x="1719183" y="1843064"/>
              <a:ext cx="104328" cy="1043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1AC11FCD-D3FC-5834-4998-215D4D4C4391}"/>
                </a:ext>
              </a:extLst>
            </p:cNvPr>
            <p:cNvSpPr/>
            <p:nvPr/>
          </p:nvSpPr>
          <p:spPr>
            <a:xfrm flipV="1">
              <a:off x="1719183" y="3428322"/>
              <a:ext cx="104328" cy="1043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7DF313EC-64AA-AD69-B18B-E87885646F34}"/>
                </a:ext>
              </a:extLst>
            </p:cNvPr>
            <p:cNvSpPr/>
            <p:nvPr/>
          </p:nvSpPr>
          <p:spPr>
            <a:xfrm flipV="1">
              <a:off x="1719183" y="5013580"/>
              <a:ext cx="104328" cy="1043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949BA9E7-7D0E-6DA9-0BE5-5DA19E37DFE1}"/>
                </a:ext>
              </a:extLst>
            </p:cNvPr>
            <p:cNvGrpSpPr/>
            <p:nvPr/>
          </p:nvGrpSpPr>
          <p:grpSpPr>
            <a:xfrm>
              <a:off x="1248562" y="1610041"/>
              <a:ext cx="394043" cy="456347"/>
              <a:chOff x="5800416" y="2094476"/>
              <a:chExt cx="591168" cy="684639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EF74196A-FDC3-275A-B2BD-066B5A11FB5B}"/>
                  </a:ext>
                </a:extLst>
              </p:cNvPr>
              <p:cNvSpPr/>
              <p:nvPr/>
            </p:nvSpPr>
            <p:spPr>
              <a:xfrm>
                <a:off x="5800416" y="2435406"/>
                <a:ext cx="591168" cy="343709"/>
              </a:xfrm>
              <a:custGeom>
                <a:avLst/>
                <a:gdLst>
                  <a:gd name="connsiteX0" fmla="*/ 392501 w 393243"/>
                  <a:gd name="connsiteY0" fmla="*/ 204419 h 228634"/>
                  <a:gd name="connsiteX1" fmla="*/ 375655 w 393243"/>
                  <a:gd name="connsiteY1" fmla="*/ 66045 h 228634"/>
                  <a:gd name="connsiteX2" fmla="*/ 273988 w 393243"/>
                  <a:gd name="connsiteY2" fmla="*/ 21206 h 228634"/>
                  <a:gd name="connsiteX3" fmla="*/ 248654 w 393243"/>
                  <a:gd name="connsiteY3" fmla="*/ -282 h 228634"/>
                  <a:gd name="connsiteX4" fmla="*/ 195896 w 393243"/>
                  <a:gd name="connsiteY4" fmla="*/ 119621 h 228634"/>
                  <a:gd name="connsiteX5" fmla="*/ 146095 w 393243"/>
                  <a:gd name="connsiteY5" fmla="*/ -282 h 228634"/>
                  <a:gd name="connsiteX6" fmla="*/ 117805 w 393243"/>
                  <a:gd name="connsiteY6" fmla="*/ 21206 h 228634"/>
                  <a:gd name="connsiteX7" fmla="*/ 16137 w 393243"/>
                  <a:gd name="connsiteY7" fmla="*/ 66045 h 228634"/>
                  <a:gd name="connsiteX8" fmla="*/ -708 w 393243"/>
                  <a:gd name="connsiteY8" fmla="*/ 204408 h 228634"/>
                  <a:gd name="connsiteX9" fmla="*/ -388 w 393243"/>
                  <a:gd name="connsiteY9" fmla="*/ 228353 h 228634"/>
                  <a:gd name="connsiteX10" fmla="*/ 392181 w 393243"/>
                  <a:gd name="connsiteY10" fmla="*/ 228353 h 228634"/>
                  <a:gd name="connsiteX11" fmla="*/ 392501 w 393243"/>
                  <a:gd name="connsiteY11" fmla="*/ 204419 h 228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3243" h="228634">
                    <a:moveTo>
                      <a:pt x="392501" y="204419"/>
                    </a:moveTo>
                    <a:cubicBezTo>
                      <a:pt x="392857" y="139375"/>
                      <a:pt x="387563" y="92257"/>
                      <a:pt x="375655" y="66045"/>
                    </a:cubicBezTo>
                    <a:lnTo>
                      <a:pt x="273988" y="21206"/>
                    </a:lnTo>
                    <a:cubicBezTo>
                      <a:pt x="265520" y="14083"/>
                      <a:pt x="257074" y="6924"/>
                      <a:pt x="248654" y="-282"/>
                    </a:cubicBezTo>
                    <a:lnTo>
                      <a:pt x="195896" y="119621"/>
                    </a:lnTo>
                    <a:lnTo>
                      <a:pt x="146095" y="-282"/>
                    </a:lnTo>
                    <a:cubicBezTo>
                      <a:pt x="137655" y="6841"/>
                      <a:pt x="126270" y="14047"/>
                      <a:pt x="117805" y="21206"/>
                    </a:cubicBezTo>
                    <a:lnTo>
                      <a:pt x="16137" y="66045"/>
                    </a:lnTo>
                    <a:cubicBezTo>
                      <a:pt x="4266" y="92245"/>
                      <a:pt x="-1064" y="139375"/>
                      <a:pt x="-708" y="204408"/>
                    </a:cubicBezTo>
                    <a:cubicBezTo>
                      <a:pt x="-708" y="216042"/>
                      <a:pt x="-590" y="216517"/>
                      <a:pt x="-388" y="228353"/>
                    </a:cubicBezTo>
                    <a:lnTo>
                      <a:pt x="392181" y="228353"/>
                    </a:lnTo>
                    <a:cubicBezTo>
                      <a:pt x="392383" y="216481"/>
                      <a:pt x="392513" y="216006"/>
                      <a:pt x="392501" y="20441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8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3CE0ADC2-34A5-3824-E1AD-44A8E7A3409D}"/>
                  </a:ext>
                </a:extLst>
              </p:cNvPr>
              <p:cNvSpPr/>
              <p:nvPr/>
            </p:nvSpPr>
            <p:spPr>
              <a:xfrm>
                <a:off x="5945435" y="2094476"/>
                <a:ext cx="296209" cy="247214"/>
              </a:xfrm>
              <a:custGeom>
                <a:avLst/>
                <a:gdLst>
                  <a:gd name="connsiteX0" fmla="*/ 23560 w 197037"/>
                  <a:gd name="connsiteY0" fmla="*/ 162644 h 164446"/>
                  <a:gd name="connsiteX1" fmla="*/ 29496 w 197037"/>
                  <a:gd name="connsiteY1" fmla="*/ 76065 h 164446"/>
                  <a:gd name="connsiteX2" fmla="*/ 165841 w 197037"/>
                  <a:gd name="connsiteY2" fmla="*/ 77383 h 164446"/>
                  <a:gd name="connsiteX3" fmla="*/ 171420 w 197037"/>
                  <a:gd name="connsiteY3" fmla="*/ 164164 h 164446"/>
                  <a:gd name="connsiteX4" fmla="*/ 195508 w 197037"/>
                  <a:gd name="connsiteY4" fmla="*/ 130413 h 164446"/>
                  <a:gd name="connsiteX5" fmla="*/ 185476 w 197037"/>
                  <a:gd name="connsiteY5" fmla="*/ 34586 h 164446"/>
                  <a:gd name="connsiteX6" fmla="*/ 12555 w 197037"/>
                  <a:gd name="connsiteY6" fmla="*/ 27012 h 164446"/>
                  <a:gd name="connsiteX7" fmla="*/ 3153 w 197037"/>
                  <a:gd name="connsiteY7" fmla="*/ 144540 h 164446"/>
                  <a:gd name="connsiteX8" fmla="*/ 23560 w 197037"/>
                  <a:gd name="connsiteY8" fmla="*/ 162644 h 16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037" h="164446">
                    <a:moveTo>
                      <a:pt x="23560" y="162644"/>
                    </a:moveTo>
                    <a:cubicBezTo>
                      <a:pt x="20414" y="130662"/>
                      <a:pt x="19749" y="108035"/>
                      <a:pt x="29496" y="76065"/>
                    </a:cubicBezTo>
                    <a:cubicBezTo>
                      <a:pt x="66393" y="53510"/>
                      <a:pt x="111493" y="89920"/>
                      <a:pt x="165841" y="77383"/>
                    </a:cubicBezTo>
                    <a:cubicBezTo>
                      <a:pt x="171159" y="103975"/>
                      <a:pt x="173023" y="126650"/>
                      <a:pt x="171420" y="164164"/>
                    </a:cubicBezTo>
                    <a:cubicBezTo>
                      <a:pt x="171420" y="164164"/>
                      <a:pt x="192564" y="145965"/>
                      <a:pt x="195508" y="130413"/>
                    </a:cubicBezTo>
                    <a:cubicBezTo>
                      <a:pt x="198452" y="114861"/>
                      <a:pt x="192908" y="45650"/>
                      <a:pt x="185476" y="34586"/>
                    </a:cubicBezTo>
                    <a:cubicBezTo>
                      <a:pt x="155572" y="-9814"/>
                      <a:pt x="45392" y="-11226"/>
                      <a:pt x="12555" y="27012"/>
                    </a:cubicBezTo>
                    <a:cubicBezTo>
                      <a:pt x="3711" y="37376"/>
                      <a:pt x="-6439" y="131921"/>
                      <a:pt x="3153" y="144540"/>
                    </a:cubicBezTo>
                    <a:cubicBezTo>
                      <a:pt x="8673" y="151877"/>
                      <a:pt x="15613" y="158038"/>
                      <a:pt x="23560" y="1626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8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7E884D35-4594-7DC7-8BED-32A406253464}"/>
                </a:ext>
              </a:extLst>
            </p:cNvPr>
            <p:cNvGrpSpPr/>
            <p:nvPr/>
          </p:nvGrpSpPr>
          <p:grpSpPr>
            <a:xfrm>
              <a:off x="1167274" y="3270512"/>
              <a:ext cx="468849" cy="433765"/>
              <a:chOff x="7107678" y="2605675"/>
              <a:chExt cx="700088" cy="647701"/>
            </a:xfrm>
          </p:grpSpPr>
          <p:sp>
            <p:nvSpPr>
              <p:cNvPr id="30" name="AutoShape 3">
                <a:extLst>
                  <a:ext uri="{FF2B5EF4-FFF2-40B4-BE49-F238E27FC236}">
                    <a16:creationId xmlns:a16="http://schemas.microsoft.com/office/drawing/2014/main" id="{28B57824-8E5A-9952-0F70-1F7F2EB8F81E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7107678" y="2607263"/>
                <a:ext cx="698500" cy="64611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5400000" algn="ctr" rotWithShape="0">
                  <a:schemeClr val="accent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5">
                <a:extLst>
                  <a:ext uri="{FF2B5EF4-FFF2-40B4-BE49-F238E27FC236}">
                    <a16:creationId xmlns:a16="http://schemas.microsoft.com/office/drawing/2014/main" id="{D871DB2A-0BC0-8D23-3585-AB18758AE9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09266" y="2605675"/>
                <a:ext cx="698500" cy="530226"/>
              </a:xfrm>
              <a:custGeom>
                <a:avLst/>
                <a:gdLst>
                  <a:gd name="T0" fmla="*/ 7 w 357"/>
                  <a:gd name="T1" fmla="*/ 0 h 271"/>
                  <a:gd name="T2" fmla="*/ 349 w 357"/>
                  <a:gd name="T3" fmla="*/ 0 h 271"/>
                  <a:gd name="T4" fmla="*/ 357 w 357"/>
                  <a:gd name="T5" fmla="*/ 7 h 271"/>
                  <a:gd name="T6" fmla="*/ 357 w 357"/>
                  <a:gd name="T7" fmla="*/ 263 h 271"/>
                  <a:gd name="T8" fmla="*/ 349 w 357"/>
                  <a:gd name="T9" fmla="*/ 271 h 271"/>
                  <a:gd name="T10" fmla="*/ 7 w 357"/>
                  <a:gd name="T11" fmla="*/ 271 h 271"/>
                  <a:gd name="T12" fmla="*/ 0 w 357"/>
                  <a:gd name="T13" fmla="*/ 263 h 271"/>
                  <a:gd name="T14" fmla="*/ 0 w 357"/>
                  <a:gd name="T15" fmla="*/ 7 h 271"/>
                  <a:gd name="T16" fmla="*/ 7 w 357"/>
                  <a:gd name="T17" fmla="*/ 0 h 271"/>
                  <a:gd name="T18" fmla="*/ 334 w 357"/>
                  <a:gd name="T19" fmla="*/ 22 h 271"/>
                  <a:gd name="T20" fmla="*/ 22 w 357"/>
                  <a:gd name="T21" fmla="*/ 22 h 271"/>
                  <a:gd name="T22" fmla="*/ 22 w 357"/>
                  <a:gd name="T23" fmla="*/ 233 h 271"/>
                  <a:gd name="T24" fmla="*/ 334 w 357"/>
                  <a:gd name="T25" fmla="*/ 233 h 271"/>
                  <a:gd name="T26" fmla="*/ 334 w 357"/>
                  <a:gd name="T27" fmla="*/ 22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7" h="271">
                    <a:moveTo>
                      <a:pt x="7" y="0"/>
                    </a:moveTo>
                    <a:cubicBezTo>
                      <a:pt x="349" y="0"/>
                      <a:pt x="349" y="0"/>
                      <a:pt x="349" y="0"/>
                    </a:cubicBezTo>
                    <a:cubicBezTo>
                      <a:pt x="353" y="0"/>
                      <a:pt x="357" y="3"/>
                      <a:pt x="357" y="7"/>
                    </a:cubicBezTo>
                    <a:cubicBezTo>
                      <a:pt x="357" y="263"/>
                      <a:pt x="357" y="263"/>
                      <a:pt x="357" y="263"/>
                    </a:cubicBezTo>
                    <a:cubicBezTo>
                      <a:pt x="357" y="267"/>
                      <a:pt x="353" y="271"/>
                      <a:pt x="349" y="271"/>
                    </a:cubicBezTo>
                    <a:cubicBezTo>
                      <a:pt x="7" y="271"/>
                      <a:pt x="7" y="271"/>
                      <a:pt x="7" y="271"/>
                    </a:cubicBezTo>
                    <a:cubicBezTo>
                      <a:pt x="3" y="271"/>
                      <a:pt x="0" y="267"/>
                      <a:pt x="0" y="26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moveTo>
                      <a:pt x="334" y="22"/>
                    </a:move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33"/>
                      <a:pt x="22" y="233"/>
                      <a:pt x="22" y="233"/>
                    </a:cubicBezTo>
                    <a:cubicBezTo>
                      <a:pt x="334" y="233"/>
                      <a:pt x="334" y="233"/>
                      <a:pt x="334" y="233"/>
                    </a:cubicBezTo>
                    <a:lnTo>
                      <a:pt x="334" y="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C648A51A-1B4D-BA7C-05A5-9FE3DFA71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5803" y="3107326"/>
                <a:ext cx="225425" cy="136525"/>
              </a:xfrm>
              <a:custGeom>
                <a:avLst/>
                <a:gdLst>
                  <a:gd name="T0" fmla="*/ 107 w 115"/>
                  <a:gd name="T1" fmla="*/ 70 h 70"/>
                  <a:gd name="T2" fmla="*/ 7 w 115"/>
                  <a:gd name="T3" fmla="*/ 70 h 70"/>
                  <a:gd name="T4" fmla="*/ 0 w 115"/>
                  <a:gd name="T5" fmla="*/ 63 h 70"/>
                  <a:gd name="T6" fmla="*/ 0 w 115"/>
                  <a:gd name="T7" fmla="*/ 7 h 70"/>
                  <a:gd name="T8" fmla="*/ 7 w 115"/>
                  <a:gd name="T9" fmla="*/ 0 h 70"/>
                  <a:gd name="T10" fmla="*/ 107 w 115"/>
                  <a:gd name="T11" fmla="*/ 0 h 70"/>
                  <a:gd name="T12" fmla="*/ 115 w 115"/>
                  <a:gd name="T13" fmla="*/ 7 h 70"/>
                  <a:gd name="T14" fmla="*/ 115 w 115"/>
                  <a:gd name="T15" fmla="*/ 63 h 70"/>
                  <a:gd name="T16" fmla="*/ 107 w 115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70">
                    <a:moveTo>
                      <a:pt x="107" y="70"/>
                    </a:moveTo>
                    <a:cubicBezTo>
                      <a:pt x="7" y="70"/>
                      <a:pt x="7" y="70"/>
                      <a:pt x="7" y="70"/>
                    </a:cubicBezTo>
                    <a:cubicBezTo>
                      <a:pt x="3" y="70"/>
                      <a:pt x="0" y="67"/>
                      <a:pt x="0" y="6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1" y="0"/>
                      <a:pt x="115" y="3"/>
                      <a:pt x="115" y="7"/>
                    </a:cubicBezTo>
                    <a:cubicBezTo>
                      <a:pt x="115" y="63"/>
                      <a:pt x="115" y="63"/>
                      <a:pt x="115" y="63"/>
                    </a:cubicBezTo>
                    <a:cubicBezTo>
                      <a:pt x="115" y="67"/>
                      <a:pt x="111" y="70"/>
                      <a:pt x="107" y="7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CBC13CFA-26CA-5614-F028-11CEC9162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9603" y="3208926"/>
                <a:ext cx="377825" cy="42863"/>
              </a:xfrm>
              <a:custGeom>
                <a:avLst/>
                <a:gdLst>
                  <a:gd name="T0" fmla="*/ 11 w 193"/>
                  <a:gd name="T1" fmla="*/ 0 h 22"/>
                  <a:gd name="T2" fmla="*/ 182 w 193"/>
                  <a:gd name="T3" fmla="*/ 0 h 22"/>
                  <a:gd name="T4" fmla="*/ 193 w 193"/>
                  <a:gd name="T5" fmla="*/ 11 h 22"/>
                  <a:gd name="T6" fmla="*/ 182 w 193"/>
                  <a:gd name="T7" fmla="*/ 22 h 22"/>
                  <a:gd name="T8" fmla="*/ 11 w 193"/>
                  <a:gd name="T9" fmla="*/ 22 h 22"/>
                  <a:gd name="T10" fmla="*/ 0 w 193"/>
                  <a:gd name="T11" fmla="*/ 11 h 22"/>
                  <a:gd name="T12" fmla="*/ 11 w 193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3" h="22">
                    <a:moveTo>
                      <a:pt x="11" y="0"/>
                    </a:moveTo>
                    <a:cubicBezTo>
                      <a:pt x="182" y="0"/>
                      <a:pt x="182" y="0"/>
                      <a:pt x="182" y="0"/>
                    </a:cubicBezTo>
                    <a:cubicBezTo>
                      <a:pt x="188" y="0"/>
                      <a:pt x="193" y="5"/>
                      <a:pt x="193" y="11"/>
                    </a:cubicBezTo>
                    <a:cubicBezTo>
                      <a:pt x="193" y="17"/>
                      <a:pt x="188" y="22"/>
                      <a:pt x="182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5" y="22"/>
                      <a:pt x="0" y="17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B7E1B956-7860-4C28-DB9A-9631D79A4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1028" y="2727913"/>
                <a:ext cx="117475" cy="15875"/>
              </a:xfrm>
              <a:custGeom>
                <a:avLst/>
                <a:gdLst>
                  <a:gd name="T0" fmla="*/ 4 w 60"/>
                  <a:gd name="T1" fmla="*/ 8 h 8"/>
                  <a:gd name="T2" fmla="*/ 57 w 60"/>
                  <a:gd name="T3" fmla="*/ 8 h 8"/>
                  <a:gd name="T4" fmla="*/ 60 w 60"/>
                  <a:gd name="T5" fmla="*/ 4 h 8"/>
                  <a:gd name="T6" fmla="*/ 57 w 60"/>
                  <a:gd name="T7" fmla="*/ 0 h 8"/>
                  <a:gd name="T8" fmla="*/ 4 w 60"/>
                  <a:gd name="T9" fmla="*/ 0 h 8"/>
                  <a:gd name="T10" fmla="*/ 0 w 60"/>
                  <a:gd name="T11" fmla="*/ 4 h 8"/>
                  <a:gd name="T12" fmla="*/ 4 w 6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8">
                    <a:moveTo>
                      <a:pt x="4" y="8"/>
                    </a:moveTo>
                    <a:cubicBezTo>
                      <a:pt x="57" y="8"/>
                      <a:pt x="57" y="8"/>
                      <a:pt x="57" y="8"/>
                    </a:cubicBezTo>
                    <a:cubicBezTo>
                      <a:pt x="59" y="8"/>
                      <a:pt x="60" y="6"/>
                      <a:pt x="60" y="4"/>
                    </a:cubicBezTo>
                    <a:cubicBezTo>
                      <a:pt x="60" y="2"/>
                      <a:pt x="59" y="0"/>
                      <a:pt x="57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9">
                <a:extLst>
                  <a:ext uri="{FF2B5EF4-FFF2-40B4-BE49-F238E27FC236}">
                    <a16:creationId xmlns:a16="http://schemas.microsoft.com/office/drawing/2014/main" id="{0F816F72-26F7-74BC-EFA1-ED3309A03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1028" y="2750138"/>
                <a:ext cx="92075" cy="15875"/>
              </a:xfrm>
              <a:custGeom>
                <a:avLst/>
                <a:gdLst>
                  <a:gd name="T0" fmla="*/ 4 w 47"/>
                  <a:gd name="T1" fmla="*/ 8 h 8"/>
                  <a:gd name="T2" fmla="*/ 43 w 47"/>
                  <a:gd name="T3" fmla="*/ 8 h 8"/>
                  <a:gd name="T4" fmla="*/ 47 w 47"/>
                  <a:gd name="T5" fmla="*/ 4 h 8"/>
                  <a:gd name="T6" fmla="*/ 43 w 47"/>
                  <a:gd name="T7" fmla="*/ 0 h 8"/>
                  <a:gd name="T8" fmla="*/ 4 w 47"/>
                  <a:gd name="T9" fmla="*/ 0 h 8"/>
                  <a:gd name="T10" fmla="*/ 0 w 47"/>
                  <a:gd name="T11" fmla="*/ 4 h 8"/>
                  <a:gd name="T12" fmla="*/ 4 w 47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8">
                    <a:moveTo>
                      <a:pt x="4" y="8"/>
                    </a:moveTo>
                    <a:cubicBezTo>
                      <a:pt x="43" y="8"/>
                      <a:pt x="43" y="8"/>
                      <a:pt x="43" y="8"/>
                    </a:cubicBezTo>
                    <a:cubicBezTo>
                      <a:pt x="45" y="8"/>
                      <a:pt x="47" y="6"/>
                      <a:pt x="47" y="4"/>
                    </a:cubicBezTo>
                    <a:cubicBezTo>
                      <a:pt x="47" y="2"/>
                      <a:pt x="45" y="0"/>
                      <a:pt x="4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53698DBD-7048-B7C2-0573-282B7000C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1028" y="2772363"/>
                <a:ext cx="68263" cy="14288"/>
              </a:xfrm>
              <a:custGeom>
                <a:avLst/>
                <a:gdLst>
                  <a:gd name="T0" fmla="*/ 4 w 35"/>
                  <a:gd name="T1" fmla="*/ 8 h 8"/>
                  <a:gd name="T2" fmla="*/ 31 w 35"/>
                  <a:gd name="T3" fmla="*/ 8 h 8"/>
                  <a:gd name="T4" fmla="*/ 35 w 35"/>
                  <a:gd name="T5" fmla="*/ 4 h 8"/>
                  <a:gd name="T6" fmla="*/ 31 w 35"/>
                  <a:gd name="T7" fmla="*/ 0 h 8"/>
                  <a:gd name="T8" fmla="*/ 4 w 35"/>
                  <a:gd name="T9" fmla="*/ 0 h 8"/>
                  <a:gd name="T10" fmla="*/ 0 w 35"/>
                  <a:gd name="T11" fmla="*/ 4 h 8"/>
                  <a:gd name="T12" fmla="*/ 4 w 35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8">
                    <a:moveTo>
                      <a:pt x="4" y="8"/>
                    </a:moveTo>
                    <a:cubicBezTo>
                      <a:pt x="31" y="8"/>
                      <a:pt x="31" y="8"/>
                      <a:pt x="31" y="8"/>
                    </a:cubicBezTo>
                    <a:cubicBezTo>
                      <a:pt x="33" y="8"/>
                      <a:pt x="35" y="6"/>
                      <a:pt x="35" y="4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11">
                <a:extLst>
                  <a:ext uri="{FF2B5EF4-FFF2-40B4-BE49-F238E27FC236}">
                    <a16:creationId xmlns:a16="http://schemas.microsoft.com/office/drawing/2014/main" id="{757B103B-CBB5-2CED-8435-8792C1770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2153" y="2727913"/>
                <a:ext cx="117475" cy="107950"/>
              </a:xfrm>
              <a:custGeom>
                <a:avLst/>
                <a:gdLst>
                  <a:gd name="T0" fmla="*/ 0 w 60"/>
                  <a:gd name="T1" fmla="*/ 46 h 55"/>
                  <a:gd name="T2" fmla="*/ 34 w 60"/>
                  <a:gd name="T3" fmla="*/ 55 h 55"/>
                  <a:gd name="T4" fmla="*/ 60 w 60"/>
                  <a:gd name="T5" fmla="*/ 35 h 55"/>
                  <a:gd name="T6" fmla="*/ 60 w 60"/>
                  <a:gd name="T7" fmla="*/ 0 h 55"/>
                  <a:gd name="T8" fmla="*/ 0 w 60"/>
                  <a:gd name="T9" fmla="*/ 4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5">
                    <a:moveTo>
                      <a:pt x="0" y="4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38" y="44"/>
                      <a:pt x="48" y="36"/>
                      <a:pt x="60" y="35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2" y="1"/>
                      <a:pt x="8" y="20"/>
                      <a:pt x="0" y="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6E4EE465-07C7-41BE-69DB-E1939C34F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566" y="2727913"/>
                <a:ext cx="120650" cy="214313"/>
              </a:xfrm>
              <a:custGeom>
                <a:avLst/>
                <a:gdLst>
                  <a:gd name="T0" fmla="*/ 0 w 62"/>
                  <a:gd name="T1" fmla="*/ 35 h 109"/>
                  <a:gd name="T2" fmla="*/ 27 w 62"/>
                  <a:gd name="T3" fmla="*/ 65 h 109"/>
                  <a:gd name="T4" fmla="*/ 20 w 62"/>
                  <a:gd name="T5" fmla="*/ 84 h 109"/>
                  <a:gd name="T6" fmla="*/ 45 w 62"/>
                  <a:gd name="T7" fmla="*/ 109 h 109"/>
                  <a:gd name="T8" fmla="*/ 62 w 62"/>
                  <a:gd name="T9" fmla="*/ 65 h 109"/>
                  <a:gd name="T10" fmla="*/ 0 w 62"/>
                  <a:gd name="T11" fmla="*/ 0 h 109"/>
                  <a:gd name="T12" fmla="*/ 0 w 62"/>
                  <a:gd name="T13" fmla="*/ 3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109">
                    <a:moveTo>
                      <a:pt x="0" y="35"/>
                    </a:moveTo>
                    <a:cubicBezTo>
                      <a:pt x="15" y="36"/>
                      <a:pt x="27" y="49"/>
                      <a:pt x="27" y="65"/>
                    </a:cubicBezTo>
                    <a:cubicBezTo>
                      <a:pt x="27" y="72"/>
                      <a:pt x="24" y="79"/>
                      <a:pt x="20" y="84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55" y="97"/>
                      <a:pt x="62" y="82"/>
                      <a:pt x="62" y="65"/>
                    </a:cubicBezTo>
                    <a:cubicBezTo>
                      <a:pt x="62" y="30"/>
                      <a:pt x="34" y="1"/>
                      <a:pt x="0" y="0"/>
                    </a:cubicBezTo>
                    <a:lnTo>
                      <a:pt x="0" y="3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9976FD06-16B6-45EF-DF40-EE56BD912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5803" y="2826338"/>
                <a:ext cx="214313" cy="155575"/>
              </a:xfrm>
              <a:custGeom>
                <a:avLst/>
                <a:gdLst>
                  <a:gd name="T0" fmla="*/ 0 w 109"/>
                  <a:gd name="T1" fmla="*/ 15 h 79"/>
                  <a:gd name="T2" fmla="*/ 65 w 109"/>
                  <a:gd name="T3" fmla="*/ 79 h 79"/>
                  <a:gd name="T4" fmla="*/ 109 w 109"/>
                  <a:gd name="T5" fmla="*/ 61 h 79"/>
                  <a:gd name="T6" fmla="*/ 84 w 109"/>
                  <a:gd name="T7" fmla="*/ 37 h 79"/>
                  <a:gd name="T8" fmla="*/ 65 w 109"/>
                  <a:gd name="T9" fmla="*/ 44 h 79"/>
                  <a:gd name="T10" fmla="*/ 35 w 109"/>
                  <a:gd name="T11" fmla="*/ 15 h 79"/>
                  <a:gd name="T12" fmla="*/ 36 w 109"/>
                  <a:gd name="T13" fmla="*/ 9 h 79"/>
                  <a:gd name="T14" fmla="*/ 2 w 109"/>
                  <a:gd name="T15" fmla="*/ 0 h 79"/>
                  <a:gd name="T16" fmla="*/ 0 w 109"/>
                  <a:gd name="T17" fmla="*/ 1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79">
                    <a:moveTo>
                      <a:pt x="0" y="15"/>
                    </a:moveTo>
                    <a:cubicBezTo>
                      <a:pt x="0" y="50"/>
                      <a:pt x="29" y="79"/>
                      <a:pt x="65" y="79"/>
                    </a:cubicBezTo>
                    <a:cubicBezTo>
                      <a:pt x="82" y="79"/>
                      <a:pt x="97" y="72"/>
                      <a:pt x="109" y="61"/>
                    </a:cubicBezTo>
                    <a:cubicBezTo>
                      <a:pt x="84" y="37"/>
                      <a:pt x="84" y="37"/>
                      <a:pt x="84" y="37"/>
                    </a:cubicBezTo>
                    <a:cubicBezTo>
                      <a:pt x="79" y="41"/>
                      <a:pt x="72" y="44"/>
                      <a:pt x="65" y="44"/>
                    </a:cubicBezTo>
                    <a:cubicBezTo>
                      <a:pt x="48" y="44"/>
                      <a:pt x="35" y="31"/>
                      <a:pt x="35" y="15"/>
                    </a:cubicBezTo>
                    <a:cubicBezTo>
                      <a:pt x="35" y="13"/>
                      <a:pt x="35" y="11"/>
                      <a:pt x="36" y="9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4"/>
                      <a:pt x="0" y="9"/>
                      <a:pt x="0" y="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5E6EB925-F5DA-A429-2968-C587842EA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8491" y="2924763"/>
                <a:ext cx="66675" cy="12700"/>
              </a:xfrm>
              <a:custGeom>
                <a:avLst/>
                <a:gdLst>
                  <a:gd name="T0" fmla="*/ 3 w 34"/>
                  <a:gd name="T1" fmla="*/ 7 h 7"/>
                  <a:gd name="T2" fmla="*/ 31 w 34"/>
                  <a:gd name="T3" fmla="*/ 7 h 7"/>
                  <a:gd name="T4" fmla="*/ 34 w 34"/>
                  <a:gd name="T5" fmla="*/ 3 h 7"/>
                  <a:gd name="T6" fmla="*/ 31 w 34"/>
                  <a:gd name="T7" fmla="*/ 0 h 7"/>
                  <a:gd name="T8" fmla="*/ 3 w 34"/>
                  <a:gd name="T9" fmla="*/ 0 h 7"/>
                  <a:gd name="T10" fmla="*/ 0 w 34"/>
                  <a:gd name="T11" fmla="*/ 3 h 7"/>
                  <a:gd name="T12" fmla="*/ 3 w 3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">
                    <a:moveTo>
                      <a:pt x="3" y="7"/>
                    </a:moveTo>
                    <a:cubicBezTo>
                      <a:pt x="31" y="7"/>
                      <a:pt x="31" y="7"/>
                      <a:pt x="31" y="7"/>
                    </a:cubicBezTo>
                    <a:cubicBezTo>
                      <a:pt x="33" y="7"/>
                      <a:pt x="34" y="5"/>
                      <a:pt x="34" y="3"/>
                    </a:cubicBezTo>
                    <a:cubicBezTo>
                      <a:pt x="34" y="1"/>
                      <a:pt x="33" y="0"/>
                      <a:pt x="3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53EB5243-DFA4-8652-D2B6-DEF6750F4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8491" y="2945401"/>
                <a:ext cx="92075" cy="14288"/>
              </a:xfrm>
              <a:custGeom>
                <a:avLst/>
                <a:gdLst>
                  <a:gd name="T0" fmla="*/ 3 w 47"/>
                  <a:gd name="T1" fmla="*/ 7 h 7"/>
                  <a:gd name="T2" fmla="*/ 43 w 47"/>
                  <a:gd name="T3" fmla="*/ 7 h 7"/>
                  <a:gd name="T4" fmla="*/ 47 w 47"/>
                  <a:gd name="T5" fmla="*/ 3 h 7"/>
                  <a:gd name="T6" fmla="*/ 43 w 47"/>
                  <a:gd name="T7" fmla="*/ 0 h 7"/>
                  <a:gd name="T8" fmla="*/ 3 w 47"/>
                  <a:gd name="T9" fmla="*/ 0 h 7"/>
                  <a:gd name="T10" fmla="*/ 0 w 47"/>
                  <a:gd name="T11" fmla="*/ 3 h 7"/>
                  <a:gd name="T12" fmla="*/ 3 w 47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7">
                    <a:moveTo>
                      <a:pt x="3" y="7"/>
                    </a:moveTo>
                    <a:cubicBezTo>
                      <a:pt x="43" y="7"/>
                      <a:pt x="43" y="7"/>
                      <a:pt x="43" y="7"/>
                    </a:cubicBezTo>
                    <a:cubicBezTo>
                      <a:pt x="45" y="7"/>
                      <a:pt x="47" y="5"/>
                      <a:pt x="47" y="3"/>
                    </a:cubicBezTo>
                    <a:cubicBezTo>
                      <a:pt x="47" y="1"/>
                      <a:pt x="45" y="0"/>
                      <a:pt x="4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8B639853-9C5C-C1DD-9BEF-6B474803F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8491" y="2967626"/>
                <a:ext cx="117475" cy="14288"/>
              </a:xfrm>
              <a:custGeom>
                <a:avLst/>
                <a:gdLst>
                  <a:gd name="T0" fmla="*/ 3 w 60"/>
                  <a:gd name="T1" fmla="*/ 7 h 7"/>
                  <a:gd name="T2" fmla="*/ 57 w 60"/>
                  <a:gd name="T3" fmla="*/ 7 h 7"/>
                  <a:gd name="T4" fmla="*/ 60 w 60"/>
                  <a:gd name="T5" fmla="*/ 3 h 7"/>
                  <a:gd name="T6" fmla="*/ 57 w 60"/>
                  <a:gd name="T7" fmla="*/ 0 h 7"/>
                  <a:gd name="T8" fmla="*/ 3 w 60"/>
                  <a:gd name="T9" fmla="*/ 0 h 7"/>
                  <a:gd name="T10" fmla="*/ 0 w 60"/>
                  <a:gd name="T11" fmla="*/ 3 h 7"/>
                  <a:gd name="T12" fmla="*/ 3 w 60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7">
                    <a:moveTo>
                      <a:pt x="3" y="7"/>
                    </a:moveTo>
                    <a:cubicBezTo>
                      <a:pt x="57" y="7"/>
                      <a:pt x="57" y="7"/>
                      <a:pt x="57" y="7"/>
                    </a:cubicBezTo>
                    <a:cubicBezTo>
                      <a:pt x="59" y="7"/>
                      <a:pt x="60" y="5"/>
                      <a:pt x="60" y="3"/>
                    </a:cubicBezTo>
                    <a:cubicBezTo>
                      <a:pt x="60" y="1"/>
                      <a:pt x="59" y="0"/>
                      <a:pt x="57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17">
                <a:extLst>
                  <a:ext uri="{FF2B5EF4-FFF2-40B4-BE49-F238E27FC236}">
                    <a16:creationId xmlns:a16="http://schemas.microsoft.com/office/drawing/2014/main" id="{D4A6803B-9ECC-3292-C4B8-8115E10EB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5041" y="2727913"/>
                <a:ext cx="82550" cy="15875"/>
              </a:xfrm>
              <a:custGeom>
                <a:avLst/>
                <a:gdLst>
                  <a:gd name="T0" fmla="*/ 4 w 42"/>
                  <a:gd name="T1" fmla="*/ 8 h 8"/>
                  <a:gd name="T2" fmla="*/ 38 w 42"/>
                  <a:gd name="T3" fmla="*/ 8 h 8"/>
                  <a:gd name="T4" fmla="*/ 42 w 42"/>
                  <a:gd name="T5" fmla="*/ 4 h 8"/>
                  <a:gd name="T6" fmla="*/ 38 w 42"/>
                  <a:gd name="T7" fmla="*/ 0 h 8"/>
                  <a:gd name="T8" fmla="*/ 4 w 42"/>
                  <a:gd name="T9" fmla="*/ 0 h 8"/>
                  <a:gd name="T10" fmla="*/ 0 w 42"/>
                  <a:gd name="T11" fmla="*/ 4 h 8"/>
                  <a:gd name="T12" fmla="*/ 4 w 42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8">
                    <a:moveTo>
                      <a:pt x="4" y="8"/>
                    </a:moveTo>
                    <a:cubicBezTo>
                      <a:pt x="38" y="8"/>
                      <a:pt x="38" y="8"/>
                      <a:pt x="38" y="8"/>
                    </a:cubicBezTo>
                    <a:cubicBezTo>
                      <a:pt x="40" y="8"/>
                      <a:pt x="42" y="6"/>
                      <a:pt x="42" y="4"/>
                    </a:cubicBezTo>
                    <a:cubicBezTo>
                      <a:pt x="42" y="2"/>
                      <a:pt x="40" y="0"/>
                      <a:pt x="38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18">
                <a:extLst>
                  <a:ext uri="{FF2B5EF4-FFF2-40B4-BE49-F238E27FC236}">
                    <a16:creationId xmlns:a16="http://schemas.microsoft.com/office/drawing/2014/main" id="{23610662-82B9-A586-C500-383F5CE3D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5678" y="2750138"/>
                <a:ext cx="61913" cy="15875"/>
              </a:xfrm>
              <a:custGeom>
                <a:avLst/>
                <a:gdLst>
                  <a:gd name="T0" fmla="*/ 3 w 31"/>
                  <a:gd name="T1" fmla="*/ 8 h 8"/>
                  <a:gd name="T2" fmla="*/ 27 w 31"/>
                  <a:gd name="T3" fmla="*/ 8 h 8"/>
                  <a:gd name="T4" fmla="*/ 31 w 31"/>
                  <a:gd name="T5" fmla="*/ 4 h 8"/>
                  <a:gd name="T6" fmla="*/ 27 w 31"/>
                  <a:gd name="T7" fmla="*/ 0 h 8"/>
                  <a:gd name="T8" fmla="*/ 3 w 31"/>
                  <a:gd name="T9" fmla="*/ 0 h 8"/>
                  <a:gd name="T10" fmla="*/ 0 w 31"/>
                  <a:gd name="T11" fmla="*/ 4 h 8"/>
                  <a:gd name="T12" fmla="*/ 3 w 31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8">
                    <a:moveTo>
                      <a:pt x="3" y="8"/>
                    </a:moveTo>
                    <a:cubicBezTo>
                      <a:pt x="27" y="8"/>
                      <a:pt x="27" y="8"/>
                      <a:pt x="27" y="8"/>
                    </a:cubicBezTo>
                    <a:cubicBezTo>
                      <a:pt x="29" y="8"/>
                      <a:pt x="31" y="6"/>
                      <a:pt x="31" y="4"/>
                    </a:cubicBezTo>
                    <a:cubicBezTo>
                      <a:pt x="31" y="2"/>
                      <a:pt x="29" y="0"/>
                      <a:pt x="27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3" y="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DA788200-7E88-4D6F-3A56-65D5E83B781F}"/>
                </a:ext>
              </a:extLst>
            </p:cNvPr>
            <p:cNvGrpSpPr/>
            <p:nvPr/>
          </p:nvGrpSpPr>
          <p:grpSpPr>
            <a:xfrm>
              <a:off x="1154838" y="4816015"/>
              <a:ext cx="481285" cy="395130"/>
              <a:chOff x="9260917" y="2798140"/>
              <a:chExt cx="670462" cy="550443"/>
            </a:xfrm>
          </p:grpSpPr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794E333D-31F9-C0CE-D930-F90BE3D2CE5D}"/>
                  </a:ext>
                </a:extLst>
              </p:cNvPr>
              <p:cNvSpPr/>
              <p:nvPr/>
            </p:nvSpPr>
            <p:spPr>
              <a:xfrm>
                <a:off x="9260917" y="2798455"/>
                <a:ext cx="318808" cy="550094"/>
              </a:xfrm>
              <a:custGeom>
                <a:avLst/>
                <a:gdLst>
                  <a:gd name="connsiteX0" fmla="*/ -725 w 216643"/>
                  <a:gd name="connsiteY0" fmla="*/ 372069 h 373811"/>
                  <a:gd name="connsiteX1" fmla="*/ -725 w 216643"/>
                  <a:gd name="connsiteY1" fmla="*/ 23319 h 373811"/>
                  <a:gd name="connsiteX2" fmla="*/ 107591 w 216643"/>
                  <a:gd name="connsiteY2" fmla="*/ -282 h 373811"/>
                  <a:gd name="connsiteX3" fmla="*/ 215919 w 216643"/>
                  <a:gd name="connsiteY3" fmla="*/ 23319 h 373811"/>
                  <a:gd name="connsiteX4" fmla="*/ 215919 w 216643"/>
                  <a:gd name="connsiteY4" fmla="*/ 373530 h 373811"/>
                  <a:gd name="connsiteX5" fmla="*/ 107591 w 216643"/>
                  <a:gd name="connsiteY5" fmla="*/ 361658 h 373811"/>
                  <a:gd name="connsiteX6" fmla="*/ -725 w 216643"/>
                  <a:gd name="connsiteY6" fmla="*/ 373530 h 373811"/>
                  <a:gd name="connsiteX7" fmla="*/ 38332 w 216643"/>
                  <a:gd name="connsiteY7" fmla="*/ 97836 h 373811"/>
                  <a:gd name="connsiteX8" fmla="*/ 178417 w 216643"/>
                  <a:gd name="connsiteY8" fmla="*/ 93207 h 373811"/>
                  <a:gd name="connsiteX9" fmla="*/ 189576 w 216643"/>
                  <a:gd name="connsiteY9" fmla="*/ 85443 h 373811"/>
                  <a:gd name="connsiteX10" fmla="*/ 182690 w 216643"/>
                  <a:gd name="connsiteY10" fmla="*/ 72847 h 373811"/>
                  <a:gd name="connsiteX11" fmla="*/ 30830 w 216643"/>
                  <a:gd name="connsiteY11" fmla="*/ 78688 h 373811"/>
                  <a:gd name="connsiteX12" fmla="*/ 26081 w 216643"/>
                  <a:gd name="connsiteY12" fmla="*/ 92471 h 373811"/>
                  <a:gd name="connsiteX13" fmla="*/ 34569 w 216643"/>
                  <a:gd name="connsiteY13" fmla="*/ 98727 h 373811"/>
                  <a:gd name="connsiteX14" fmla="*/ 38368 w 216643"/>
                  <a:gd name="connsiteY14" fmla="*/ 97884 h 373811"/>
                  <a:gd name="connsiteX15" fmla="*/ 38332 w 216643"/>
                  <a:gd name="connsiteY15" fmla="*/ 168235 h 373811"/>
                  <a:gd name="connsiteX16" fmla="*/ 178417 w 216643"/>
                  <a:gd name="connsiteY16" fmla="*/ 163605 h 373811"/>
                  <a:gd name="connsiteX17" fmla="*/ 189576 w 216643"/>
                  <a:gd name="connsiteY17" fmla="*/ 155841 h 373811"/>
                  <a:gd name="connsiteX18" fmla="*/ 182690 w 216643"/>
                  <a:gd name="connsiteY18" fmla="*/ 143245 h 373811"/>
                  <a:gd name="connsiteX19" fmla="*/ 30830 w 216643"/>
                  <a:gd name="connsiteY19" fmla="*/ 149074 h 373811"/>
                  <a:gd name="connsiteX20" fmla="*/ 26081 w 216643"/>
                  <a:gd name="connsiteY20" fmla="*/ 162869 h 373811"/>
                  <a:gd name="connsiteX21" fmla="*/ 34569 w 216643"/>
                  <a:gd name="connsiteY21" fmla="*/ 169125 h 373811"/>
                  <a:gd name="connsiteX22" fmla="*/ 38368 w 216643"/>
                  <a:gd name="connsiteY22" fmla="*/ 168282 h 373811"/>
                  <a:gd name="connsiteX23" fmla="*/ 38332 w 216643"/>
                  <a:gd name="connsiteY23" fmla="*/ 238633 h 373811"/>
                  <a:gd name="connsiteX24" fmla="*/ 178417 w 216643"/>
                  <a:gd name="connsiteY24" fmla="*/ 234003 h 373811"/>
                  <a:gd name="connsiteX25" fmla="*/ 189576 w 216643"/>
                  <a:gd name="connsiteY25" fmla="*/ 226239 h 373811"/>
                  <a:gd name="connsiteX26" fmla="*/ 182690 w 216643"/>
                  <a:gd name="connsiteY26" fmla="*/ 213643 h 373811"/>
                  <a:gd name="connsiteX27" fmla="*/ 30830 w 216643"/>
                  <a:gd name="connsiteY27" fmla="*/ 219472 h 373811"/>
                  <a:gd name="connsiteX28" fmla="*/ 26081 w 216643"/>
                  <a:gd name="connsiteY28" fmla="*/ 233267 h 373811"/>
                  <a:gd name="connsiteX29" fmla="*/ 34569 w 216643"/>
                  <a:gd name="connsiteY29" fmla="*/ 239523 h 373811"/>
                  <a:gd name="connsiteX30" fmla="*/ 38368 w 216643"/>
                  <a:gd name="connsiteY30" fmla="*/ 238681 h 373811"/>
                  <a:gd name="connsiteX31" fmla="*/ 38332 w 216643"/>
                  <a:gd name="connsiteY31" fmla="*/ 309031 h 373811"/>
                  <a:gd name="connsiteX32" fmla="*/ 178417 w 216643"/>
                  <a:gd name="connsiteY32" fmla="*/ 304401 h 373811"/>
                  <a:gd name="connsiteX33" fmla="*/ 189576 w 216643"/>
                  <a:gd name="connsiteY33" fmla="*/ 296638 h 373811"/>
                  <a:gd name="connsiteX34" fmla="*/ 182690 w 216643"/>
                  <a:gd name="connsiteY34" fmla="*/ 284042 h 373811"/>
                  <a:gd name="connsiteX35" fmla="*/ 30901 w 216643"/>
                  <a:gd name="connsiteY35" fmla="*/ 289871 h 373811"/>
                  <a:gd name="connsiteX36" fmla="*/ 26152 w 216643"/>
                  <a:gd name="connsiteY36" fmla="*/ 303665 h 373811"/>
                  <a:gd name="connsiteX37" fmla="*/ 34640 w 216643"/>
                  <a:gd name="connsiteY37" fmla="*/ 309922 h 373811"/>
                  <a:gd name="connsiteX38" fmla="*/ 38368 w 216643"/>
                  <a:gd name="connsiteY38" fmla="*/ 309079 h 37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16643" h="373811">
                    <a:moveTo>
                      <a:pt x="-725" y="372069"/>
                    </a:moveTo>
                    <a:lnTo>
                      <a:pt x="-725" y="23319"/>
                    </a:lnTo>
                    <a:cubicBezTo>
                      <a:pt x="6980" y="14747"/>
                      <a:pt x="44992" y="-282"/>
                      <a:pt x="107591" y="-282"/>
                    </a:cubicBezTo>
                    <a:cubicBezTo>
                      <a:pt x="170190" y="-282"/>
                      <a:pt x="208214" y="14747"/>
                      <a:pt x="215919" y="23319"/>
                    </a:cubicBezTo>
                    <a:lnTo>
                      <a:pt x="215919" y="373530"/>
                    </a:lnTo>
                    <a:cubicBezTo>
                      <a:pt x="182073" y="368282"/>
                      <a:pt x="145070" y="361658"/>
                      <a:pt x="107591" y="361658"/>
                    </a:cubicBezTo>
                    <a:cubicBezTo>
                      <a:pt x="70113" y="361658"/>
                      <a:pt x="33121" y="368282"/>
                      <a:pt x="-725" y="373530"/>
                    </a:cubicBezTo>
                    <a:close/>
                    <a:moveTo>
                      <a:pt x="38332" y="97836"/>
                    </a:moveTo>
                    <a:cubicBezTo>
                      <a:pt x="38890" y="97563"/>
                      <a:pt x="94390" y="70734"/>
                      <a:pt x="178417" y="93207"/>
                    </a:cubicBezTo>
                    <a:cubicBezTo>
                      <a:pt x="183403" y="94548"/>
                      <a:pt x="188401" y="91070"/>
                      <a:pt x="189576" y="85443"/>
                    </a:cubicBezTo>
                    <a:cubicBezTo>
                      <a:pt x="190751" y="79815"/>
                      <a:pt x="187677" y="74176"/>
                      <a:pt x="182690" y="72847"/>
                    </a:cubicBezTo>
                    <a:cubicBezTo>
                      <a:pt x="92645" y="48771"/>
                      <a:pt x="33311" y="77453"/>
                      <a:pt x="30830" y="78688"/>
                    </a:cubicBezTo>
                    <a:cubicBezTo>
                      <a:pt x="26140" y="81062"/>
                      <a:pt x="24015" y="87188"/>
                      <a:pt x="26081" y="92471"/>
                    </a:cubicBezTo>
                    <a:cubicBezTo>
                      <a:pt x="27342" y="96113"/>
                      <a:pt x="30717" y="98600"/>
                      <a:pt x="34569" y="98727"/>
                    </a:cubicBezTo>
                    <a:cubicBezTo>
                      <a:pt x="35884" y="98751"/>
                      <a:pt x="37187" y="98462"/>
                      <a:pt x="38368" y="97884"/>
                    </a:cubicBezTo>
                    <a:close/>
                    <a:moveTo>
                      <a:pt x="38332" y="168235"/>
                    </a:moveTo>
                    <a:cubicBezTo>
                      <a:pt x="38890" y="167962"/>
                      <a:pt x="94390" y="141132"/>
                      <a:pt x="178417" y="163605"/>
                    </a:cubicBezTo>
                    <a:cubicBezTo>
                      <a:pt x="183403" y="164946"/>
                      <a:pt x="188401" y="161456"/>
                      <a:pt x="189576" y="155841"/>
                    </a:cubicBezTo>
                    <a:cubicBezTo>
                      <a:pt x="190751" y="150226"/>
                      <a:pt x="187677" y="144575"/>
                      <a:pt x="182690" y="143245"/>
                    </a:cubicBezTo>
                    <a:cubicBezTo>
                      <a:pt x="92645" y="119158"/>
                      <a:pt x="33311" y="147851"/>
                      <a:pt x="30830" y="149074"/>
                    </a:cubicBezTo>
                    <a:cubicBezTo>
                      <a:pt x="26140" y="151448"/>
                      <a:pt x="24015" y="157586"/>
                      <a:pt x="26081" y="162869"/>
                    </a:cubicBezTo>
                    <a:cubicBezTo>
                      <a:pt x="27342" y="166511"/>
                      <a:pt x="30717" y="168998"/>
                      <a:pt x="34569" y="169125"/>
                    </a:cubicBezTo>
                    <a:cubicBezTo>
                      <a:pt x="35884" y="169149"/>
                      <a:pt x="37187" y="168860"/>
                      <a:pt x="38368" y="168282"/>
                    </a:cubicBezTo>
                    <a:close/>
                    <a:moveTo>
                      <a:pt x="38332" y="238633"/>
                    </a:moveTo>
                    <a:cubicBezTo>
                      <a:pt x="38890" y="238360"/>
                      <a:pt x="94390" y="211530"/>
                      <a:pt x="178417" y="234003"/>
                    </a:cubicBezTo>
                    <a:cubicBezTo>
                      <a:pt x="183403" y="235333"/>
                      <a:pt x="188401" y="231854"/>
                      <a:pt x="189576" y="226239"/>
                    </a:cubicBezTo>
                    <a:cubicBezTo>
                      <a:pt x="190751" y="220624"/>
                      <a:pt x="187677" y="214973"/>
                      <a:pt x="182690" y="213643"/>
                    </a:cubicBezTo>
                    <a:cubicBezTo>
                      <a:pt x="92645" y="189556"/>
                      <a:pt x="33311" y="218250"/>
                      <a:pt x="30830" y="219472"/>
                    </a:cubicBezTo>
                    <a:cubicBezTo>
                      <a:pt x="26140" y="221847"/>
                      <a:pt x="24015" y="227984"/>
                      <a:pt x="26081" y="233267"/>
                    </a:cubicBezTo>
                    <a:cubicBezTo>
                      <a:pt x="27342" y="236909"/>
                      <a:pt x="30717" y="239396"/>
                      <a:pt x="34569" y="239523"/>
                    </a:cubicBezTo>
                    <a:cubicBezTo>
                      <a:pt x="35884" y="239547"/>
                      <a:pt x="37187" y="239259"/>
                      <a:pt x="38368" y="238681"/>
                    </a:cubicBezTo>
                    <a:close/>
                    <a:moveTo>
                      <a:pt x="38332" y="309031"/>
                    </a:moveTo>
                    <a:cubicBezTo>
                      <a:pt x="38890" y="308758"/>
                      <a:pt x="94390" y="281929"/>
                      <a:pt x="178417" y="304401"/>
                    </a:cubicBezTo>
                    <a:cubicBezTo>
                      <a:pt x="183403" y="305731"/>
                      <a:pt x="188401" y="302253"/>
                      <a:pt x="189576" y="296638"/>
                    </a:cubicBezTo>
                    <a:cubicBezTo>
                      <a:pt x="190751" y="291022"/>
                      <a:pt x="187677" y="285371"/>
                      <a:pt x="182690" y="284042"/>
                    </a:cubicBezTo>
                    <a:cubicBezTo>
                      <a:pt x="92716" y="260002"/>
                      <a:pt x="33382" y="288684"/>
                      <a:pt x="30901" y="289871"/>
                    </a:cubicBezTo>
                    <a:cubicBezTo>
                      <a:pt x="26212" y="292245"/>
                      <a:pt x="24087" y="298383"/>
                      <a:pt x="26152" y="303665"/>
                    </a:cubicBezTo>
                    <a:cubicBezTo>
                      <a:pt x="27413" y="307308"/>
                      <a:pt x="30788" y="309795"/>
                      <a:pt x="34640" y="309922"/>
                    </a:cubicBezTo>
                    <a:cubicBezTo>
                      <a:pt x="35932" y="309935"/>
                      <a:pt x="37208" y="309645"/>
                      <a:pt x="38368" y="30907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8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686C4C79-23F3-3713-9A2D-08EA4A3BF84D}"/>
                  </a:ext>
                </a:extLst>
              </p:cNvPr>
              <p:cNvSpPr/>
              <p:nvPr/>
            </p:nvSpPr>
            <p:spPr>
              <a:xfrm>
                <a:off x="9612587" y="2798140"/>
                <a:ext cx="318792" cy="550443"/>
              </a:xfrm>
              <a:custGeom>
                <a:avLst/>
                <a:gdLst>
                  <a:gd name="connsiteX0" fmla="*/ 215907 w 216632"/>
                  <a:gd name="connsiteY0" fmla="*/ 373767 h 374048"/>
                  <a:gd name="connsiteX1" fmla="*/ -725 w 216632"/>
                  <a:gd name="connsiteY1" fmla="*/ 373767 h 374048"/>
                  <a:gd name="connsiteX2" fmla="*/ -725 w 216632"/>
                  <a:gd name="connsiteY2" fmla="*/ 23319 h 374048"/>
                  <a:gd name="connsiteX3" fmla="*/ 107591 w 216632"/>
                  <a:gd name="connsiteY3" fmla="*/ -282 h 374048"/>
                  <a:gd name="connsiteX4" fmla="*/ 215907 w 216632"/>
                  <a:gd name="connsiteY4" fmla="*/ 23319 h 374048"/>
                  <a:gd name="connsiteX5" fmla="*/ 38332 w 216632"/>
                  <a:gd name="connsiteY5" fmla="*/ 97896 h 374048"/>
                  <a:gd name="connsiteX6" fmla="*/ 178417 w 216632"/>
                  <a:gd name="connsiteY6" fmla="*/ 93266 h 374048"/>
                  <a:gd name="connsiteX7" fmla="*/ 189576 w 216632"/>
                  <a:gd name="connsiteY7" fmla="*/ 85490 h 374048"/>
                  <a:gd name="connsiteX8" fmla="*/ 182691 w 216632"/>
                  <a:gd name="connsiteY8" fmla="*/ 72894 h 374048"/>
                  <a:gd name="connsiteX9" fmla="*/ 30865 w 216632"/>
                  <a:gd name="connsiteY9" fmla="*/ 78771 h 374048"/>
                  <a:gd name="connsiteX10" fmla="*/ 26117 w 216632"/>
                  <a:gd name="connsiteY10" fmla="*/ 92565 h 374048"/>
                  <a:gd name="connsiteX11" fmla="*/ 34605 w 216632"/>
                  <a:gd name="connsiteY11" fmla="*/ 98822 h 374048"/>
                  <a:gd name="connsiteX12" fmla="*/ 38332 w 216632"/>
                  <a:gd name="connsiteY12" fmla="*/ 97896 h 374048"/>
                  <a:gd name="connsiteX13" fmla="*/ 38332 w 216632"/>
                  <a:gd name="connsiteY13" fmla="*/ 168294 h 374048"/>
                  <a:gd name="connsiteX14" fmla="*/ 178417 w 216632"/>
                  <a:gd name="connsiteY14" fmla="*/ 163664 h 374048"/>
                  <a:gd name="connsiteX15" fmla="*/ 189576 w 216632"/>
                  <a:gd name="connsiteY15" fmla="*/ 155888 h 374048"/>
                  <a:gd name="connsiteX16" fmla="*/ 182691 w 216632"/>
                  <a:gd name="connsiteY16" fmla="*/ 143293 h 374048"/>
                  <a:gd name="connsiteX17" fmla="*/ 30865 w 216632"/>
                  <a:gd name="connsiteY17" fmla="*/ 149133 h 374048"/>
                  <a:gd name="connsiteX18" fmla="*/ 26117 w 216632"/>
                  <a:gd name="connsiteY18" fmla="*/ 162928 h 374048"/>
                  <a:gd name="connsiteX19" fmla="*/ 34605 w 216632"/>
                  <a:gd name="connsiteY19" fmla="*/ 169184 h 374048"/>
                  <a:gd name="connsiteX20" fmla="*/ 38332 w 216632"/>
                  <a:gd name="connsiteY20" fmla="*/ 168294 h 374048"/>
                  <a:gd name="connsiteX21" fmla="*/ 38332 w 216632"/>
                  <a:gd name="connsiteY21" fmla="*/ 238692 h 374048"/>
                  <a:gd name="connsiteX22" fmla="*/ 178417 w 216632"/>
                  <a:gd name="connsiteY22" fmla="*/ 234063 h 374048"/>
                  <a:gd name="connsiteX23" fmla="*/ 189576 w 216632"/>
                  <a:gd name="connsiteY23" fmla="*/ 226287 h 374048"/>
                  <a:gd name="connsiteX24" fmla="*/ 182691 w 216632"/>
                  <a:gd name="connsiteY24" fmla="*/ 213691 h 374048"/>
                  <a:gd name="connsiteX25" fmla="*/ 30865 w 216632"/>
                  <a:gd name="connsiteY25" fmla="*/ 219532 h 374048"/>
                  <a:gd name="connsiteX26" fmla="*/ 26117 w 216632"/>
                  <a:gd name="connsiteY26" fmla="*/ 233326 h 374048"/>
                  <a:gd name="connsiteX27" fmla="*/ 34605 w 216632"/>
                  <a:gd name="connsiteY27" fmla="*/ 239583 h 374048"/>
                  <a:gd name="connsiteX28" fmla="*/ 38332 w 216632"/>
                  <a:gd name="connsiteY28" fmla="*/ 238692 h 374048"/>
                  <a:gd name="connsiteX29" fmla="*/ 38332 w 216632"/>
                  <a:gd name="connsiteY29" fmla="*/ 309091 h 374048"/>
                  <a:gd name="connsiteX30" fmla="*/ 178417 w 216632"/>
                  <a:gd name="connsiteY30" fmla="*/ 304461 h 374048"/>
                  <a:gd name="connsiteX31" fmla="*/ 189576 w 216632"/>
                  <a:gd name="connsiteY31" fmla="*/ 296685 h 374048"/>
                  <a:gd name="connsiteX32" fmla="*/ 182691 w 216632"/>
                  <a:gd name="connsiteY32" fmla="*/ 284089 h 374048"/>
                  <a:gd name="connsiteX33" fmla="*/ 30865 w 216632"/>
                  <a:gd name="connsiteY33" fmla="*/ 289930 h 374048"/>
                  <a:gd name="connsiteX34" fmla="*/ 26117 w 216632"/>
                  <a:gd name="connsiteY34" fmla="*/ 303725 h 374048"/>
                  <a:gd name="connsiteX35" fmla="*/ 34605 w 216632"/>
                  <a:gd name="connsiteY35" fmla="*/ 309969 h 374048"/>
                  <a:gd name="connsiteX36" fmla="*/ 38332 w 216632"/>
                  <a:gd name="connsiteY36" fmla="*/ 309079 h 374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16632" h="374048">
                    <a:moveTo>
                      <a:pt x="215907" y="373767"/>
                    </a:moveTo>
                    <a:cubicBezTo>
                      <a:pt x="148239" y="363261"/>
                      <a:pt x="80868" y="355960"/>
                      <a:pt x="-725" y="373767"/>
                    </a:cubicBezTo>
                    <a:lnTo>
                      <a:pt x="-725" y="23319"/>
                    </a:lnTo>
                    <a:cubicBezTo>
                      <a:pt x="6980" y="14747"/>
                      <a:pt x="44992" y="-282"/>
                      <a:pt x="107591" y="-282"/>
                    </a:cubicBezTo>
                    <a:cubicBezTo>
                      <a:pt x="170190" y="-282"/>
                      <a:pt x="208214" y="14747"/>
                      <a:pt x="215907" y="23319"/>
                    </a:cubicBezTo>
                    <a:close/>
                    <a:moveTo>
                      <a:pt x="38332" y="97896"/>
                    </a:moveTo>
                    <a:cubicBezTo>
                      <a:pt x="38878" y="97623"/>
                      <a:pt x="94390" y="70793"/>
                      <a:pt x="178417" y="93266"/>
                    </a:cubicBezTo>
                    <a:cubicBezTo>
                      <a:pt x="183403" y="94595"/>
                      <a:pt x="188401" y="91117"/>
                      <a:pt x="189576" y="85490"/>
                    </a:cubicBezTo>
                    <a:cubicBezTo>
                      <a:pt x="190751" y="79863"/>
                      <a:pt x="187677" y="74236"/>
                      <a:pt x="182691" y="72894"/>
                    </a:cubicBezTo>
                    <a:cubicBezTo>
                      <a:pt x="92704" y="48819"/>
                      <a:pt x="33346" y="77500"/>
                      <a:pt x="30865" y="78771"/>
                    </a:cubicBezTo>
                    <a:cubicBezTo>
                      <a:pt x="26176" y="81145"/>
                      <a:pt x="24051" y="87271"/>
                      <a:pt x="26117" y="92565"/>
                    </a:cubicBezTo>
                    <a:cubicBezTo>
                      <a:pt x="27377" y="96208"/>
                      <a:pt x="30752" y="98695"/>
                      <a:pt x="34605" y="98822"/>
                    </a:cubicBezTo>
                    <a:cubicBezTo>
                      <a:pt x="35902" y="98809"/>
                      <a:pt x="37180" y="98492"/>
                      <a:pt x="38332" y="97896"/>
                    </a:cubicBezTo>
                    <a:close/>
                    <a:moveTo>
                      <a:pt x="38332" y="168294"/>
                    </a:moveTo>
                    <a:cubicBezTo>
                      <a:pt x="38878" y="168021"/>
                      <a:pt x="94390" y="141191"/>
                      <a:pt x="178417" y="163664"/>
                    </a:cubicBezTo>
                    <a:cubicBezTo>
                      <a:pt x="183403" y="164994"/>
                      <a:pt x="188401" y="161515"/>
                      <a:pt x="189576" y="155888"/>
                    </a:cubicBezTo>
                    <a:cubicBezTo>
                      <a:pt x="190751" y="150261"/>
                      <a:pt x="187677" y="144634"/>
                      <a:pt x="182691" y="143293"/>
                    </a:cubicBezTo>
                    <a:cubicBezTo>
                      <a:pt x="92704" y="119217"/>
                      <a:pt x="33346" y="147899"/>
                      <a:pt x="30865" y="149133"/>
                    </a:cubicBezTo>
                    <a:cubicBezTo>
                      <a:pt x="26176" y="151508"/>
                      <a:pt x="24051" y="157633"/>
                      <a:pt x="26117" y="162928"/>
                    </a:cubicBezTo>
                    <a:cubicBezTo>
                      <a:pt x="27377" y="166570"/>
                      <a:pt x="30752" y="169057"/>
                      <a:pt x="34605" y="169184"/>
                    </a:cubicBezTo>
                    <a:cubicBezTo>
                      <a:pt x="35899" y="169176"/>
                      <a:pt x="37174" y="168872"/>
                      <a:pt x="38332" y="168294"/>
                    </a:cubicBezTo>
                    <a:close/>
                    <a:moveTo>
                      <a:pt x="38332" y="238692"/>
                    </a:moveTo>
                    <a:cubicBezTo>
                      <a:pt x="38878" y="238407"/>
                      <a:pt x="94390" y="211590"/>
                      <a:pt x="178417" y="234063"/>
                    </a:cubicBezTo>
                    <a:cubicBezTo>
                      <a:pt x="183403" y="235392"/>
                      <a:pt x="188401" y="231914"/>
                      <a:pt x="189576" y="226287"/>
                    </a:cubicBezTo>
                    <a:cubicBezTo>
                      <a:pt x="190751" y="220660"/>
                      <a:pt x="187677" y="215032"/>
                      <a:pt x="182691" y="213691"/>
                    </a:cubicBezTo>
                    <a:cubicBezTo>
                      <a:pt x="92704" y="189615"/>
                      <a:pt x="33346" y="218297"/>
                      <a:pt x="30865" y="219532"/>
                    </a:cubicBezTo>
                    <a:cubicBezTo>
                      <a:pt x="26176" y="221906"/>
                      <a:pt x="24051" y="228032"/>
                      <a:pt x="26117" y="233326"/>
                    </a:cubicBezTo>
                    <a:cubicBezTo>
                      <a:pt x="27377" y="236969"/>
                      <a:pt x="30752" y="239456"/>
                      <a:pt x="34605" y="239583"/>
                    </a:cubicBezTo>
                    <a:cubicBezTo>
                      <a:pt x="35899" y="239574"/>
                      <a:pt x="37174" y="239271"/>
                      <a:pt x="38332" y="238692"/>
                    </a:cubicBezTo>
                    <a:close/>
                    <a:moveTo>
                      <a:pt x="38332" y="309091"/>
                    </a:moveTo>
                    <a:cubicBezTo>
                      <a:pt x="38878" y="308806"/>
                      <a:pt x="94390" y="281988"/>
                      <a:pt x="178417" y="304461"/>
                    </a:cubicBezTo>
                    <a:cubicBezTo>
                      <a:pt x="183403" y="305790"/>
                      <a:pt x="188401" y="302312"/>
                      <a:pt x="189576" y="296685"/>
                    </a:cubicBezTo>
                    <a:cubicBezTo>
                      <a:pt x="190751" y="291058"/>
                      <a:pt x="187677" y="285419"/>
                      <a:pt x="182691" y="284089"/>
                    </a:cubicBezTo>
                    <a:cubicBezTo>
                      <a:pt x="92704" y="260014"/>
                      <a:pt x="33346" y="288695"/>
                      <a:pt x="30865" y="289930"/>
                    </a:cubicBezTo>
                    <a:cubicBezTo>
                      <a:pt x="26176" y="292304"/>
                      <a:pt x="24051" y="298430"/>
                      <a:pt x="26117" y="303725"/>
                    </a:cubicBezTo>
                    <a:cubicBezTo>
                      <a:pt x="27379" y="307363"/>
                      <a:pt x="30755" y="309847"/>
                      <a:pt x="34605" y="309969"/>
                    </a:cubicBezTo>
                    <a:cubicBezTo>
                      <a:pt x="35899" y="309962"/>
                      <a:pt x="37175" y="309657"/>
                      <a:pt x="38332" y="30907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8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/>
              </a:p>
            </p:txBody>
          </p:sp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036DF72-9050-89BE-CAB3-311A84191BCF}"/>
              </a:ext>
            </a:extLst>
          </p:cNvPr>
          <p:cNvGrpSpPr/>
          <p:nvPr/>
        </p:nvGrpSpPr>
        <p:grpSpPr>
          <a:xfrm>
            <a:off x="6819496" y="1274628"/>
            <a:ext cx="4145761" cy="5112568"/>
            <a:chOff x="6819496" y="1274628"/>
            <a:chExt cx="4145761" cy="5112568"/>
          </a:xfrm>
        </p:grpSpPr>
        <p:sp>
          <p:nvSpPr>
            <p:cNvPr id="67" name="矩形: 圆角 66">
              <a:extLst>
                <a:ext uri="{FF2B5EF4-FFF2-40B4-BE49-F238E27FC236}">
                  <a16:creationId xmlns:a16="http://schemas.microsoft.com/office/drawing/2014/main" id="{D1EA5393-90AE-24EE-3D80-324E8232FA68}"/>
                </a:ext>
              </a:extLst>
            </p:cNvPr>
            <p:cNvSpPr/>
            <p:nvPr/>
          </p:nvSpPr>
          <p:spPr>
            <a:xfrm>
              <a:off x="6819496" y="1274628"/>
              <a:ext cx="4145761" cy="5112568"/>
            </a:xfrm>
            <a:prstGeom prst="roundRect">
              <a:avLst>
                <a:gd name="adj" fmla="val 7582"/>
              </a:avLst>
            </a:prstGeom>
            <a:solidFill>
              <a:schemeClr val="bg1"/>
            </a:solidFill>
            <a:ln w="31750" cap="flat" cmpd="sng" algn="ctr">
              <a:noFill/>
              <a:prstDash val="solid"/>
              <a:miter lim="800000"/>
            </a:ln>
            <a:effectLst>
              <a:outerShdw blurRad="165100" dist="127000" dir="2700000" algn="tl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EA207726-C936-99D5-0825-F64AF7A67B3C}"/>
                </a:ext>
              </a:extLst>
            </p:cNvPr>
            <p:cNvCxnSpPr>
              <a:cxnSpLocks/>
            </p:cNvCxnSpPr>
            <p:nvPr/>
          </p:nvCxnSpPr>
          <p:spPr>
            <a:xfrm>
              <a:off x="7714467" y="1610041"/>
              <a:ext cx="0" cy="4627271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777C53D6-D47E-2DCE-C789-9F318C88A0A9}"/>
                </a:ext>
              </a:extLst>
            </p:cNvPr>
            <p:cNvSpPr/>
            <p:nvPr/>
          </p:nvSpPr>
          <p:spPr>
            <a:xfrm flipV="1">
              <a:off x="7662304" y="1843064"/>
              <a:ext cx="104328" cy="1043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5012E8DE-F5DF-8C67-A226-19C7B85D611F}"/>
                </a:ext>
              </a:extLst>
            </p:cNvPr>
            <p:cNvSpPr/>
            <p:nvPr/>
          </p:nvSpPr>
          <p:spPr>
            <a:xfrm flipV="1">
              <a:off x="7662304" y="3428322"/>
              <a:ext cx="104328" cy="1043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F83776B9-E16C-96C5-E193-191E187A22DC}"/>
                </a:ext>
              </a:extLst>
            </p:cNvPr>
            <p:cNvSpPr/>
            <p:nvPr/>
          </p:nvSpPr>
          <p:spPr>
            <a:xfrm flipV="1">
              <a:off x="7662304" y="5013580"/>
              <a:ext cx="104328" cy="1043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83E51B9-0BCC-0EC3-0E98-2C3B125F190F}"/>
                </a:ext>
              </a:extLst>
            </p:cNvPr>
            <p:cNvGrpSpPr/>
            <p:nvPr/>
          </p:nvGrpSpPr>
          <p:grpSpPr>
            <a:xfrm>
              <a:off x="7077401" y="1610041"/>
              <a:ext cx="520517" cy="551825"/>
              <a:chOff x="6983396" y="1628590"/>
              <a:chExt cx="503020" cy="533276"/>
            </a:xfrm>
          </p:grpSpPr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82680277-8972-4830-2BAE-549ADFAAAD52}"/>
                  </a:ext>
                </a:extLst>
              </p:cNvPr>
              <p:cNvSpPr/>
              <p:nvPr/>
            </p:nvSpPr>
            <p:spPr>
              <a:xfrm>
                <a:off x="7239384" y="1914835"/>
                <a:ext cx="247032" cy="247031"/>
              </a:xfrm>
              <a:custGeom>
                <a:avLst/>
                <a:gdLst>
                  <a:gd name="connsiteX0" fmla="*/ 88489 w 177935"/>
                  <a:gd name="connsiteY0" fmla="*/ -476 h 177935"/>
                  <a:gd name="connsiteX1" fmla="*/ -428 w 177935"/>
                  <a:gd name="connsiteY1" fmla="*/ 88542 h 177935"/>
                  <a:gd name="connsiteX2" fmla="*/ 88590 w 177935"/>
                  <a:gd name="connsiteY2" fmla="*/ 177460 h 177935"/>
                  <a:gd name="connsiteX3" fmla="*/ 177507 w 177935"/>
                  <a:gd name="connsiteY3" fmla="*/ 88542 h 177935"/>
                  <a:gd name="connsiteX4" fmla="*/ 88489 w 177935"/>
                  <a:gd name="connsiteY4" fmla="*/ -476 h 177935"/>
                  <a:gd name="connsiteX5" fmla="*/ 120926 w 177935"/>
                  <a:gd name="connsiteY5" fmla="*/ 93483 h 177935"/>
                  <a:gd name="connsiteX6" fmla="*/ 129238 w 177935"/>
                  <a:gd name="connsiteY6" fmla="*/ 101805 h 177935"/>
                  <a:gd name="connsiteX7" fmla="*/ 120926 w 177935"/>
                  <a:gd name="connsiteY7" fmla="*/ 110117 h 177935"/>
                  <a:gd name="connsiteX8" fmla="*/ 95981 w 177935"/>
                  <a:gd name="connsiteY8" fmla="*/ 110117 h 177935"/>
                  <a:gd name="connsiteX9" fmla="*/ 95981 w 177935"/>
                  <a:gd name="connsiteY9" fmla="*/ 135062 h 177935"/>
                  <a:gd name="connsiteX10" fmla="*/ 87669 w 177935"/>
                  <a:gd name="connsiteY10" fmla="*/ 143373 h 177935"/>
                  <a:gd name="connsiteX11" fmla="*/ 79358 w 177935"/>
                  <a:gd name="connsiteY11" fmla="*/ 135062 h 177935"/>
                  <a:gd name="connsiteX12" fmla="*/ 79358 w 177935"/>
                  <a:gd name="connsiteY12" fmla="*/ 110117 h 177935"/>
                  <a:gd name="connsiteX13" fmla="*/ 54413 w 177935"/>
                  <a:gd name="connsiteY13" fmla="*/ 110117 h 177935"/>
                  <a:gd name="connsiteX14" fmla="*/ 46101 w 177935"/>
                  <a:gd name="connsiteY14" fmla="*/ 101805 h 177935"/>
                  <a:gd name="connsiteX15" fmla="*/ 54413 w 177935"/>
                  <a:gd name="connsiteY15" fmla="*/ 93483 h 177935"/>
                  <a:gd name="connsiteX16" fmla="*/ 79358 w 177935"/>
                  <a:gd name="connsiteY16" fmla="*/ 93483 h 177935"/>
                  <a:gd name="connsiteX17" fmla="*/ 79358 w 177935"/>
                  <a:gd name="connsiteY17" fmla="*/ 76860 h 177935"/>
                  <a:gd name="connsiteX18" fmla="*/ 54413 w 177935"/>
                  <a:gd name="connsiteY18" fmla="*/ 76860 h 177935"/>
                  <a:gd name="connsiteX19" fmla="*/ 46101 w 177935"/>
                  <a:gd name="connsiteY19" fmla="*/ 68548 h 177935"/>
                  <a:gd name="connsiteX20" fmla="*/ 54413 w 177935"/>
                  <a:gd name="connsiteY20" fmla="*/ 60236 h 177935"/>
                  <a:gd name="connsiteX21" fmla="*/ 77697 w 177935"/>
                  <a:gd name="connsiteY21" fmla="*/ 60236 h 177935"/>
                  <a:gd name="connsiteX22" fmla="*/ 68546 w 177935"/>
                  <a:gd name="connsiteY22" fmla="*/ 48594 h 177935"/>
                  <a:gd name="connsiteX23" fmla="*/ 70216 w 177935"/>
                  <a:gd name="connsiteY23" fmla="*/ 36952 h 177935"/>
                  <a:gd name="connsiteX24" fmla="*/ 81848 w 177935"/>
                  <a:gd name="connsiteY24" fmla="*/ 38622 h 177935"/>
                  <a:gd name="connsiteX25" fmla="*/ 89330 w 177935"/>
                  <a:gd name="connsiteY25" fmla="*/ 49424 h 177935"/>
                  <a:gd name="connsiteX26" fmla="*/ 96781 w 177935"/>
                  <a:gd name="connsiteY26" fmla="*/ 38662 h 177935"/>
                  <a:gd name="connsiteX27" fmla="*/ 108424 w 177935"/>
                  <a:gd name="connsiteY27" fmla="*/ 36992 h 177935"/>
                  <a:gd name="connsiteX28" fmla="*/ 110084 w 177935"/>
                  <a:gd name="connsiteY28" fmla="*/ 48634 h 177935"/>
                  <a:gd name="connsiteX29" fmla="*/ 100942 w 177935"/>
                  <a:gd name="connsiteY29" fmla="*/ 60276 h 177935"/>
                  <a:gd name="connsiteX30" fmla="*/ 120946 w 177935"/>
                  <a:gd name="connsiteY30" fmla="*/ 60276 h 177935"/>
                  <a:gd name="connsiteX31" fmla="*/ 129258 w 177935"/>
                  <a:gd name="connsiteY31" fmla="*/ 68588 h 177935"/>
                  <a:gd name="connsiteX32" fmla="*/ 120946 w 177935"/>
                  <a:gd name="connsiteY32" fmla="*/ 76900 h 177935"/>
                  <a:gd name="connsiteX33" fmla="*/ 95981 w 177935"/>
                  <a:gd name="connsiteY33" fmla="*/ 76900 h 177935"/>
                  <a:gd name="connsiteX34" fmla="*/ 95981 w 177935"/>
                  <a:gd name="connsiteY34" fmla="*/ 93523 h 17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77935" h="177935">
                    <a:moveTo>
                      <a:pt x="88489" y="-476"/>
                    </a:moveTo>
                    <a:cubicBezTo>
                      <a:pt x="39350" y="-448"/>
                      <a:pt x="-458" y="39406"/>
                      <a:pt x="-428" y="88542"/>
                    </a:cubicBezTo>
                    <a:cubicBezTo>
                      <a:pt x="-398" y="137678"/>
                      <a:pt x="39450" y="177488"/>
                      <a:pt x="88590" y="177460"/>
                    </a:cubicBezTo>
                    <a:cubicBezTo>
                      <a:pt x="137689" y="177432"/>
                      <a:pt x="177478" y="137639"/>
                      <a:pt x="177507" y="88542"/>
                    </a:cubicBezTo>
                    <a:cubicBezTo>
                      <a:pt x="177478" y="39390"/>
                      <a:pt x="137639" y="-448"/>
                      <a:pt x="88489" y="-476"/>
                    </a:cubicBezTo>
                    <a:close/>
                    <a:moveTo>
                      <a:pt x="120926" y="93483"/>
                    </a:moveTo>
                    <a:cubicBezTo>
                      <a:pt x="125927" y="93483"/>
                      <a:pt x="129238" y="96814"/>
                      <a:pt x="129238" y="101805"/>
                    </a:cubicBezTo>
                    <a:cubicBezTo>
                      <a:pt x="129238" y="106796"/>
                      <a:pt x="125917" y="110117"/>
                      <a:pt x="120926" y="110117"/>
                    </a:cubicBezTo>
                    <a:lnTo>
                      <a:pt x="95981" y="110117"/>
                    </a:lnTo>
                    <a:lnTo>
                      <a:pt x="95981" y="135062"/>
                    </a:lnTo>
                    <a:cubicBezTo>
                      <a:pt x="95981" y="140063"/>
                      <a:pt x="92660" y="143373"/>
                      <a:pt x="87669" y="143373"/>
                    </a:cubicBezTo>
                    <a:cubicBezTo>
                      <a:pt x="82678" y="143373"/>
                      <a:pt x="79358" y="140043"/>
                      <a:pt x="79358" y="135062"/>
                    </a:cubicBezTo>
                    <a:lnTo>
                      <a:pt x="79358" y="110117"/>
                    </a:lnTo>
                    <a:lnTo>
                      <a:pt x="54413" y="110117"/>
                    </a:lnTo>
                    <a:cubicBezTo>
                      <a:pt x="49412" y="110117"/>
                      <a:pt x="46101" y="106796"/>
                      <a:pt x="46101" y="101805"/>
                    </a:cubicBezTo>
                    <a:cubicBezTo>
                      <a:pt x="46101" y="96814"/>
                      <a:pt x="49432" y="93483"/>
                      <a:pt x="54413" y="93483"/>
                    </a:cubicBezTo>
                    <a:lnTo>
                      <a:pt x="79358" y="93483"/>
                    </a:lnTo>
                    <a:lnTo>
                      <a:pt x="79358" y="76860"/>
                    </a:lnTo>
                    <a:lnTo>
                      <a:pt x="54413" y="76860"/>
                    </a:lnTo>
                    <a:cubicBezTo>
                      <a:pt x="49412" y="76860"/>
                      <a:pt x="46101" y="73539"/>
                      <a:pt x="46101" y="68548"/>
                    </a:cubicBezTo>
                    <a:cubicBezTo>
                      <a:pt x="46101" y="63557"/>
                      <a:pt x="49432" y="60236"/>
                      <a:pt x="54413" y="60236"/>
                    </a:cubicBezTo>
                    <a:lnTo>
                      <a:pt x="77697" y="60236"/>
                    </a:lnTo>
                    <a:lnTo>
                      <a:pt x="68546" y="48594"/>
                    </a:lnTo>
                    <a:cubicBezTo>
                      <a:pt x="66055" y="45273"/>
                      <a:pt x="66885" y="39452"/>
                      <a:pt x="70216" y="36952"/>
                    </a:cubicBezTo>
                    <a:cubicBezTo>
                      <a:pt x="73547" y="34451"/>
                      <a:pt x="79358" y="35291"/>
                      <a:pt x="81848" y="38622"/>
                    </a:cubicBezTo>
                    <a:lnTo>
                      <a:pt x="89330" y="49424"/>
                    </a:lnTo>
                    <a:lnTo>
                      <a:pt x="96781" y="38662"/>
                    </a:lnTo>
                    <a:cubicBezTo>
                      <a:pt x="99282" y="35331"/>
                      <a:pt x="105103" y="34501"/>
                      <a:pt x="108424" y="36992"/>
                    </a:cubicBezTo>
                    <a:cubicBezTo>
                      <a:pt x="111744" y="39482"/>
                      <a:pt x="112584" y="45313"/>
                      <a:pt x="110084" y="48634"/>
                    </a:cubicBezTo>
                    <a:lnTo>
                      <a:pt x="100942" y="60276"/>
                    </a:lnTo>
                    <a:lnTo>
                      <a:pt x="120946" y="60276"/>
                    </a:lnTo>
                    <a:cubicBezTo>
                      <a:pt x="125947" y="60276"/>
                      <a:pt x="129258" y="63597"/>
                      <a:pt x="129258" y="68588"/>
                    </a:cubicBezTo>
                    <a:cubicBezTo>
                      <a:pt x="129258" y="73579"/>
                      <a:pt x="125937" y="76900"/>
                      <a:pt x="120946" y="76900"/>
                    </a:cubicBezTo>
                    <a:lnTo>
                      <a:pt x="95981" y="76900"/>
                    </a:lnTo>
                    <a:lnTo>
                      <a:pt x="95981" y="93523"/>
                    </a:lnTo>
                    <a:close/>
                  </a:path>
                </a:pathLst>
              </a:custGeom>
              <a:solidFill>
                <a:schemeClr val="accent1"/>
              </a:solidFill>
              <a:ln w="10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F9A6E8CB-0FA2-5055-97A4-898A81A73A7B}"/>
                  </a:ext>
                </a:extLst>
              </p:cNvPr>
              <p:cNvSpPr/>
              <p:nvPr/>
            </p:nvSpPr>
            <p:spPr>
              <a:xfrm>
                <a:off x="6983396" y="1628590"/>
                <a:ext cx="449589" cy="509686"/>
              </a:xfrm>
              <a:custGeom>
                <a:avLst/>
                <a:gdLst>
                  <a:gd name="connsiteX0" fmla="*/ 171576 w 323835"/>
                  <a:gd name="connsiteY0" fmla="*/ 366648 h 367124"/>
                  <a:gd name="connsiteX1" fmla="*/ 41850 w 323835"/>
                  <a:gd name="connsiteY1" fmla="*/ 366648 h 367124"/>
                  <a:gd name="connsiteX2" fmla="*/ -428 w 323835"/>
                  <a:gd name="connsiteY2" fmla="*/ 324360 h 367124"/>
                  <a:gd name="connsiteX3" fmla="*/ -428 w 323835"/>
                  <a:gd name="connsiteY3" fmla="*/ 41803 h 367124"/>
                  <a:gd name="connsiteX4" fmla="*/ 41850 w 323835"/>
                  <a:gd name="connsiteY4" fmla="*/ -476 h 367124"/>
                  <a:gd name="connsiteX5" fmla="*/ 281169 w 323835"/>
                  <a:gd name="connsiteY5" fmla="*/ -476 h 367124"/>
                  <a:gd name="connsiteX6" fmla="*/ 323407 w 323835"/>
                  <a:gd name="connsiteY6" fmla="*/ 41803 h 367124"/>
                  <a:gd name="connsiteX7" fmla="*/ 323407 w 323835"/>
                  <a:gd name="connsiteY7" fmla="*/ 176380 h 367124"/>
                  <a:gd name="connsiteX8" fmla="*/ 291701 w 323835"/>
                  <a:gd name="connsiteY8" fmla="*/ 176380 h 367124"/>
                  <a:gd name="connsiteX9" fmla="*/ 291701 w 323835"/>
                  <a:gd name="connsiteY9" fmla="*/ 41803 h 367124"/>
                  <a:gd name="connsiteX10" fmla="*/ 281169 w 323835"/>
                  <a:gd name="connsiteY10" fmla="*/ 31271 h 367124"/>
                  <a:gd name="connsiteX11" fmla="*/ 41850 w 323835"/>
                  <a:gd name="connsiteY11" fmla="*/ 31271 h 367124"/>
                  <a:gd name="connsiteX12" fmla="*/ 31278 w 323835"/>
                  <a:gd name="connsiteY12" fmla="*/ 41803 h 367124"/>
                  <a:gd name="connsiteX13" fmla="*/ 31278 w 323835"/>
                  <a:gd name="connsiteY13" fmla="*/ 324360 h 367124"/>
                  <a:gd name="connsiteX14" fmla="*/ 41850 w 323835"/>
                  <a:gd name="connsiteY14" fmla="*/ 334932 h 367124"/>
                  <a:gd name="connsiteX15" fmla="*/ 170616 w 323835"/>
                  <a:gd name="connsiteY15" fmla="*/ 334932 h 367124"/>
                  <a:gd name="connsiteX16" fmla="*/ 170616 w 323835"/>
                  <a:gd name="connsiteY16" fmla="*/ 366648 h 367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3835" h="367124">
                    <a:moveTo>
                      <a:pt x="171576" y="366648"/>
                    </a:moveTo>
                    <a:lnTo>
                      <a:pt x="41850" y="366648"/>
                    </a:lnTo>
                    <a:cubicBezTo>
                      <a:pt x="18585" y="366442"/>
                      <a:pt x="-228" y="347627"/>
                      <a:pt x="-428" y="324360"/>
                    </a:cubicBezTo>
                    <a:lnTo>
                      <a:pt x="-428" y="41803"/>
                    </a:lnTo>
                    <a:cubicBezTo>
                      <a:pt x="-228" y="18537"/>
                      <a:pt x="18585" y="-275"/>
                      <a:pt x="41850" y="-476"/>
                    </a:cubicBezTo>
                    <a:lnTo>
                      <a:pt x="281169" y="-476"/>
                    </a:lnTo>
                    <a:cubicBezTo>
                      <a:pt x="304423" y="-253"/>
                      <a:pt x="323207" y="18552"/>
                      <a:pt x="323407" y="41803"/>
                    </a:cubicBezTo>
                    <a:lnTo>
                      <a:pt x="323407" y="176380"/>
                    </a:lnTo>
                    <a:lnTo>
                      <a:pt x="291701" y="176380"/>
                    </a:lnTo>
                    <a:lnTo>
                      <a:pt x="291701" y="41803"/>
                    </a:lnTo>
                    <a:cubicBezTo>
                      <a:pt x="291631" y="36016"/>
                      <a:pt x="286960" y="31341"/>
                      <a:pt x="281169" y="31271"/>
                    </a:cubicBezTo>
                    <a:lnTo>
                      <a:pt x="41850" y="31271"/>
                    </a:lnTo>
                    <a:cubicBezTo>
                      <a:pt x="36049" y="31320"/>
                      <a:pt x="31348" y="36000"/>
                      <a:pt x="31278" y="41803"/>
                    </a:cubicBezTo>
                    <a:lnTo>
                      <a:pt x="31278" y="324360"/>
                    </a:lnTo>
                    <a:cubicBezTo>
                      <a:pt x="31328" y="330178"/>
                      <a:pt x="36029" y="334883"/>
                      <a:pt x="41850" y="334932"/>
                    </a:cubicBezTo>
                    <a:lnTo>
                      <a:pt x="170616" y="334932"/>
                    </a:lnTo>
                    <a:lnTo>
                      <a:pt x="170616" y="366648"/>
                    </a:lnTo>
                    <a:close/>
                  </a:path>
                </a:pathLst>
              </a:custGeom>
              <a:solidFill>
                <a:schemeClr val="accent1"/>
              </a:solidFill>
              <a:ln w="10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DE878EAD-825B-7310-2064-BDACB8D97B0A}"/>
                  </a:ext>
                </a:extLst>
              </p:cNvPr>
              <p:cNvSpPr/>
              <p:nvPr/>
            </p:nvSpPr>
            <p:spPr>
              <a:xfrm>
                <a:off x="7060074" y="1742775"/>
                <a:ext cx="135996" cy="110907"/>
              </a:xfrm>
              <a:custGeom>
                <a:avLst/>
                <a:gdLst>
                  <a:gd name="connsiteX0" fmla="*/ 25057 w 97957"/>
                  <a:gd name="connsiteY0" fmla="*/ 73949 h 79886"/>
                  <a:gd name="connsiteX1" fmla="*/ 3893 w 97957"/>
                  <a:gd name="connsiteY1" fmla="*/ 52814 h 79886"/>
                  <a:gd name="connsiteX2" fmla="*/ 3893 w 97957"/>
                  <a:gd name="connsiteY2" fmla="*/ 30710 h 79886"/>
                  <a:gd name="connsiteX3" fmla="*/ 25997 w 97957"/>
                  <a:gd name="connsiteY3" fmla="*/ 30710 h 79886"/>
                  <a:gd name="connsiteX4" fmla="*/ 37529 w 97957"/>
                  <a:gd name="connsiteY4" fmla="*/ 42232 h 79886"/>
                  <a:gd name="connsiteX5" fmla="*/ 70206 w 97957"/>
                  <a:gd name="connsiteY5" fmla="*/ 4765 h 79886"/>
                  <a:gd name="connsiteX6" fmla="*/ 92290 w 97957"/>
                  <a:gd name="connsiteY6" fmla="*/ 3485 h 79886"/>
                  <a:gd name="connsiteX7" fmla="*/ 93571 w 97957"/>
                  <a:gd name="connsiteY7" fmla="*/ 25571 h 79886"/>
                  <a:gd name="connsiteX8" fmla="*/ 93271 w 97957"/>
                  <a:gd name="connsiteY8" fmla="*/ 25899 h 79886"/>
                  <a:gd name="connsiteX9" fmla="*/ 50982 w 97957"/>
                  <a:gd name="connsiteY9" fmla="*/ 72988 h 79886"/>
                  <a:gd name="connsiteX10" fmla="*/ 24077 w 97957"/>
                  <a:gd name="connsiteY10" fmla="*/ 74909 h 79886"/>
                  <a:gd name="connsiteX11" fmla="*/ 25077 w 97957"/>
                  <a:gd name="connsiteY11" fmla="*/ 73909 h 7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957" h="79886">
                    <a:moveTo>
                      <a:pt x="25057" y="73949"/>
                    </a:moveTo>
                    <a:lnTo>
                      <a:pt x="3893" y="52814"/>
                    </a:lnTo>
                    <a:cubicBezTo>
                      <a:pt x="-1869" y="46083"/>
                      <a:pt x="-1869" y="36471"/>
                      <a:pt x="3893" y="30710"/>
                    </a:cubicBezTo>
                    <a:cubicBezTo>
                      <a:pt x="10624" y="24939"/>
                      <a:pt x="20236" y="24939"/>
                      <a:pt x="25997" y="30710"/>
                    </a:cubicBezTo>
                    <a:lnTo>
                      <a:pt x="37529" y="42232"/>
                    </a:lnTo>
                    <a:lnTo>
                      <a:pt x="70206" y="4765"/>
                    </a:lnTo>
                    <a:cubicBezTo>
                      <a:pt x="75947" y="-1688"/>
                      <a:pt x="85839" y="-2261"/>
                      <a:pt x="92290" y="3485"/>
                    </a:cubicBezTo>
                    <a:cubicBezTo>
                      <a:pt x="98742" y="9230"/>
                      <a:pt x="99312" y="19119"/>
                      <a:pt x="93571" y="25571"/>
                    </a:cubicBezTo>
                    <a:cubicBezTo>
                      <a:pt x="93471" y="25682"/>
                      <a:pt x="93371" y="25791"/>
                      <a:pt x="93271" y="25899"/>
                    </a:cubicBezTo>
                    <a:lnTo>
                      <a:pt x="50982" y="72988"/>
                    </a:lnTo>
                    <a:cubicBezTo>
                      <a:pt x="44261" y="80680"/>
                      <a:pt x="31758" y="81640"/>
                      <a:pt x="24077" y="74909"/>
                    </a:cubicBezTo>
                    <a:cubicBezTo>
                      <a:pt x="25997" y="74909"/>
                      <a:pt x="25997" y="73909"/>
                      <a:pt x="25077" y="7390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C29B489A-6805-0C3B-C047-DCA1EAA47F5B}"/>
                  </a:ext>
                </a:extLst>
              </p:cNvPr>
              <p:cNvSpPr/>
              <p:nvPr/>
            </p:nvSpPr>
            <p:spPr>
              <a:xfrm>
                <a:off x="7218743" y="1776725"/>
                <a:ext cx="126974" cy="45364"/>
              </a:xfrm>
              <a:custGeom>
                <a:avLst/>
                <a:gdLst>
                  <a:gd name="connsiteX0" fmla="*/ 75092 w 91458"/>
                  <a:gd name="connsiteY0" fmla="*/ 32201 h 32676"/>
                  <a:gd name="connsiteX1" fmla="*/ 15510 w 91458"/>
                  <a:gd name="connsiteY1" fmla="*/ 32201 h 32676"/>
                  <a:gd name="connsiteX2" fmla="*/ -423 w 91458"/>
                  <a:gd name="connsiteY2" fmla="*/ 15458 h 32676"/>
                  <a:gd name="connsiteX3" fmla="*/ 15510 w 91458"/>
                  <a:gd name="connsiteY3" fmla="*/ -476 h 32676"/>
                  <a:gd name="connsiteX4" fmla="*/ 75092 w 91458"/>
                  <a:gd name="connsiteY4" fmla="*/ -476 h 32676"/>
                  <a:gd name="connsiteX5" fmla="*/ 91025 w 91458"/>
                  <a:gd name="connsiteY5" fmla="*/ 16267 h 32676"/>
                  <a:gd name="connsiteX6" fmla="*/ 75092 w 91458"/>
                  <a:gd name="connsiteY6" fmla="*/ 32201 h 32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458" h="32676">
                    <a:moveTo>
                      <a:pt x="75092" y="32201"/>
                    </a:moveTo>
                    <a:lnTo>
                      <a:pt x="15510" y="32201"/>
                    </a:lnTo>
                    <a:cubicBezTo>
                      <a:pt x="6488" y="31978"/>
                      <a:pt x="-643" y="24481"/>
                      <a:pt x="-423" y="15458"/>
                    </a:cubicBezTo>
                    <a:cubicBezTo>
                      <a:pt x="-213" y="6749"/>
                      <a:pt x="6798" y="-261"/>
                      <a:pt x="15510" y="-476"/>
                    </a:cubicBezTo>
                    <a:lnTo>
                      <a:pt x="75092" y="-476"/>
                    </a:lnTo>
                    <a:cubicBezTo>
                      <a:pt x="84114" y="-253"/>
                      <a:pt x="91245" y="7244"/>
                      <a:pt x="91025" y="16267"/>
                    </a:cubicBezTo>
                    <a:cubicBezTo>
                      <a:pt x="90815" y="24976"/>
                      <a:pt x="83804" y="31986"/>
                      <a:pt x="75092" y="3220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42E81EA5-979D-771A-5307-5E2AD419A042}"/>
                  </a:ext>
                </a:extLst>
              </p:cNvPr>
              <p:cNvSpPr/>
              <p:nvPr/>
            </p:nvSpPr>
            <p:spPr>
              <a:xfrm>
                <a:off x="7060074" y="1897534"/>
                <a:ext cx="135996" cy="110907"/>
              </a:xfrm>
              <a:custGeom>
                <a:avLst/>
                <a:gdLst>
                  <a:gd name="connsiteX0" fmla="*/ 25057 w 97957"/>
                  <a:gd name="connsiteY0" fmla="*/ 73949 h 79886"/>
                  <a:gd name="connsiteX1" fmla="*/ 3893 w 97957"/>
                  <a:gd name="connsiteY1" fmla="*/ 52804 h 79886"/>
                  <a:gd name="connsiteX2" fmla="*/ 3893 w 97957"/>
                  <a:gd name="connsiteY2" fmla="*/ 30700 h 79886"/>
                  <a:gd name="connsiteX3" fmla="*/ 25997 w 97957"/>
                  <a:gd name="connsiteY3" fmla="*/ 30700 h 79886"/>
                  <a:gd name="connsiteX4" fmla="*/ 37529 w 97957"/>
                  <a:gd name="connsiteY4" fmla="*/ 42242 h 79886"/>
                  <a:gd name="connsiteX5" fmla="*/ 70206 w 97957"/>
                  <a:gd name="connsiteY5" fmla="*/ 4765 h 79886"/>
                  <a:gd name="connsiteX6" fmla="*/ 92290 w 97957"/>
                  <a:gd name="connsiteY6" fmla="*/ 3485 h 79886"/>
                  <a:gd name="connsiteX7" fmla="*/ 93571 w 97957"/>
                  <a:gd name="connsiteY7" fmla="*/ 25571 h 79886"/>
                  <a:gd name="connsiteX8" fmla="*/ 93271 w 97957"/>
                  <a:gd name="connsiteY8" fmla="*/ 25899 h 79886"/>
                  <a:gd name="connsiteX9" fmla="*/ 50982 w 97957"/>
                  <a:gd name="connsiteY9" fmla="*/ 72988 h 79886"/>
                  <a:gd name="connsiteX10" fmla="*/ 24077 w 97957"/>
                  <a:gd name="connsiteY10" fmla="*/ 74909 h 79886"/>
                  <a:gd name="connsiteX11" fmla="*/ 25077 w 97957"/>
                  <a:gd name="connsiteY11" fmla="*/ 73909 h 7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957" h="79886">
                    <a:moveTo>
                      <a:pt x="25057" y="73949"/>
                    </a:moveTo>
                    <a:lnTo>
                      <a:pt x="3893" y="52804"/>
                    </a:lnTo>
                    <a:cubicBezTo>
                      <a:pt x="-1869" y="46083"/>
                      <a:pt x="-1869" y="36471"/>
                      <a:pt x="3893" y="30700"/>
                    </a:cubicBezTo>
                    <a:cubicBezTo>
                      <a:pt x="10624" y="24939"/>
                      <a:pt x="20236" y="24939"/>
                      <a:pt x="25997" y="30700"/>
                    </a:cubicBezTo>
                    <a:lnTo>
                      <a:pt x="37529" y="42242"/>
                    </a:lnTo>
                    <a:lnTo>
                      <a:pt x="70206" y="4765"/>
                    </a:lnTo>
                    <a:cubicBezTo>
                      <a:pt x="75947" y="-1688"/>
                      <a:pt x="85839" y="-2261"/>
                      <a:pt x="92290" y="3485"/>
                    </a:cubicBezTo>
                    <a:cubicBezTo>
                      <a:pt x="98742" y="9231"/>
                      <a:pt x="99312" y="19119"/>
                      <a:pt x="93571" y="25571"/>
                    </a:cubicBezTo>
                    <a:cubicBezTo>
                      <a:pt x="93471" y="25682"/>
                      <a:pt x="93371" y="25791"/>
                      <a:pt x="93271" y="25899"/>
                    </a:cubicBezTo>
                    <a:lnTo>
                      <a:pt x="50982" y="72988"/>
                    </a:lnTo>
                    <a:cubicBezTo>
                      <a:pt x="44261" y="80680"/>
                      <a:pt x="31758" y="81640"/>
                      <a:pt x="24077" y="74909"/>
                    </a:cubicBezTo>
                    <a:cubicBezTo>
                      <a:pt x="25997" y="74909"/>
                      <a:pt x="25997" y="74909"/>
                      <a:pt x="25077" y="7390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E4D032C6-8E2C-07EE-1297-1448F8F4413D}"/>
                </a:ext>
              </a:extLst>
            </p:cNvPr>
            <p:cNvGrpSpPr/>
            <p:nvPr/>
          </p:nvGrpSpPr>
          <p:grpSpPr>
            <a:xfrm>
              <a:off x="7086850" y="3283723"/>
              <a:ext cx="430691" cy="424354"/>
              <a:chOff x="6992844" y="3283723"/>
              <a:chExt cx="430691" cy="424354"/>
            </a:xfrm>
          </p:grpSpPr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3F4A7C3E-759C-5766-EEB1-7C84E2C9176C}"/>
                  </a:ext>
                </a:extLst>
              </p:cNvPr>
              <p:cNvSpPr/>
              <p:nvPr/>
            </p:nvSpPr>
            <p:spPr>
              <a:xfrm>
                <a:off x="7005508" y="3545301"/>
                <a:ext cx="79812" cy="107044"/>
              </a:xfrm>
              <a:custGeom>
                <a:avLst/>
                <a:gdLst>
                  <a:gd name="connsiteX0" fmla="*/ 63965 w 71174"/>
                  <a:gd name="connsiteY0" fmla="*/ 94984 h 95459"/>
                  <a:gd name="connsiteX1" fmla="*/ 6353 w 71174"/>
                  <a:gd name="connsiteY1" fmla="*/ 94984 h 95459"/>
                  <a:gd name="connsiteX2" fmla="*/ -428 w 71174"/>
                  <a:gd name="connsiteY2" fmla="*/ 89572 h 95459"/>
                  <a:gd name="connsiteX3" fmla="*/ -428 w 71174"/>
                  <a:gd name="connsiteY3" fmla="*/ 4925 h 95459"/>
                  <a:gd name="connsiteX4" fmla="*/ 6353 w 71174"/>
                  <a:gd name="connsiteY4" fmla="*/ -476 h 95459"/>
                  <a:gd name="connsiteX5" fmla="*/ 63965 w 71174"/>
                  <a:gd name="connsiteY5" fmla="*/ -476 h 95459"/>
                  <a:gd name="connsiteX6" fmla="*/ 70746 w 71174"/>
                  <a:gd name="connsiteY6" fmla="*/ 4925 h 95459"/>
                  <a:gd name="connsiteX7" fmla="*/ 70746 w 71174"/>
                  <a:gd name="connsiteY7" fmla="*/ 89572 h 95459"/>
                  <a:gd name="connsiteX8" fmla="*/ 63965 w 71174"/>
                  <a:gd name="connsiteY8" fmla="*/ 94984 h 95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174" h="95459">
                    <a:moveTo>
                      <a:pt x="63965" y="94984"/>
                    </a:moveTo>
                    <a:lnTo>
                      <a:pt x="6353" y="94984"/>
                    </a:lnTo>
                    <a:cubicBezTo>
                      <a:pt x="2962" y="94984"/>
                      <a:pt x="-428" y="92273"/>
                      <a:pt x="-428" y="89572"/>
                    </a:cubicBezTo>
                    <a:lnTo>
                      <a:pt x="-428" y="4925"/>
                    </a:lnTo>
                    <a:cubicBezTo>
                      <a:pt x="-428" y="2225"/>
                      <a:pt x="2962" y="-476"/>
                      <a:pt x="6353" y="-476"/>
                    </a:cubicBezTo>
                    <a:lnTo>
                      <a:pt x="63965" y="-476"/>
                    </a:lnTo>
                    <a:cubicBezTo>
                      <a:pt x="67355" y="-476"/>
                      <a:pt x="70746" y="2225"/>
                      <a:pt x="70746" y="4925"/>
                    </a:cubicBezTo>
                    <a:lnTo>
                      <a:pt x="70746" y="89572"/>
                    </a:lnTo>
                    <a:cubicBezTo>
                      <a:pt x="70746" y="92273"/>
                      <a:pt x="68486" y="94984"/>
                      <a:pt x="63965" y="9498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64CA79A9-DA5B-39C5-4D66-B95CE9E8AED6}"/>
                  </a:ext>
                </a:extLst>
              </p:cNvPr>
              <p:cNvSpPr/>
              <p:nvPr/>
            </p:nvSpPr>
            <p:spPr>
              <a:xfrm>
                <a:off x="7113180" y="3382838"/>
                <a:ext cx="81068" cy="269507"/>
              </a:xfrm>
              <a:custGeom>
                <a:avLst/>
                <a:gdLst>
                  <a:gd name="connsiteX0" fmla="*/ 65095 w 72294"/>
                  <a:gd name="connsiteY0" fmla="*/ 239863 h 240338"/>
                  <a:gd name="connsiteX1" fmla="*/ 6353 w 72294"/>
                  <a:gd name="connsiteY1" fmla="*/ 239863 h 240338"/>
                  <a:gd name="connsiteX2" fmla="*/ -428 w 72294"/>
                  <a:gd name="connsiteY2" fmla="*/ 233591 h 240338"/>
                  <a:gd name="connsiteX3" fmla="*/ -428 w 72294"/>
                  <a:gd name="connsiteY3" fmla="*/ 5796 h 240338"/>
                  <a:gd name="connsiteX4" fmla="*/ 6353 w 72294"/>
                  <a:gd name="connsiteY4" fmla="*/ -476 h 240338"/>
                  <a:gd name="connsiteX5" fmla="*/ 65095 w 72294"/>
                  <a:gd name="connsiteY5" fmla="*/ -476 h 240338"/>
                  <a:gd name="connsiteX6" fmla="*/ 71866 w 72294"/>
                  <a:gd name="connsiteY6" fmla="*/ 5796 h 240338"/>
                  <a:gd name="connsiteX7" fmla="*/ 71866 w 72294"/>
                  <a:gd name="connsiteY7" fmla="*/ 233551 h 240338"/>
                  <a:gd name="connsiteX8" fmla="*/ 65095 w 72294"/>
                  <a:gd name="connsiteY8" fmla="*/ 239823 h 240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94" h="240338">
                    <a:moveTo>
                      <a:pt x="65095" y="239863"/>
                    </a:moveTo>
                    <a:lnTo>
                      <a:pt x="6353" y="239863"/>
                    </a:lnTo>
                    <a:cubicBezTo>
                      <a:pt x="2962" y="239863"/>
                      <a:pt x="-428" y="236722"/>
                      <a:pt x="-428" y="233591"/>
                    </a:cubicBezTo>
                    <a:lnTo>
                      <a:pt x="-428" y="5796"/>
                    </a:lnTo>
                    <a:cubicBezTo>
                      <a:pt x="-428" y="2665"/>
                      <a:pt x="2962" y="-476"/>
                      <a:pt x="6353" y="-476"/>
                    </a:cubicBezTo>
                    <a:lnTo>
                      <a:pt x="65095" y="-476"/>
                    </a:lnTo>
                    <a:cubicBezTo>
                      <a:pt x="68486" y="-476"/>
                      <a:pt x="71866" y="2665"/>
                      <a:pt x="71866" y="5796"/>
                    </a:cubicBezTo>
                    <a:lnTo>
                      <a:pt x="71866" y="233551"/>
                    </a:lnTo>
                    <a:cubicBezTo>
                      <a:pt x="71866" y="236682"/>
                      <a:pt x="68486" y="239823"/>
                      <a:pt x="65095" y="23982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825FA515-052B-2B82-4E6E-B2A734BCD656}"/>
                  </a:ext>
                </a:extLst>
              </p:cNvPr>
              <p:cNvSpPr/>
              <p:nvPr/>
            </p:nvSpPr>
            <p:spPr>
              <a:xfrm>
                <a:off x="7222121" y="3438256"/>
                <a:ext cx="81068" cy="214089"/>
              </a:xfrm>
              <a:custGeom>
                <a:avLst/>
                <a:gdLst>
                  <a:gd name="connsiteX0" fmla="*/ 65095 w 72294"/>
                  <a:gd name="connsiteY0" fmla="*/ 190443 h 190918"/>
                  <a:gd name="connsiteX1" fmla="*/ 6353 w 72294"/>
                  <a:gd name="connsiteY1" fmla="*/ 190443 h 190918"/>
                  <a:gd name="connsiteX2" fmla="*/ -428 w 72294"/>
                  <a:gd name="connsiteY2" fmla="*/ 183661 h 190918"/>
                  <a:gd name="connsiteX3" fmla="*/ -428 w 72294"/>
                  <a:gd name="connsiteY3" fmla="*/ 6306 h 190918"/>
                  <a:gd name="connsiteX4" fmla="*/ 6353 w 72294"/>
                  <a:gd name="connsiteY4" fmla="*/ -476 h 190918"/>
                  <a:gd name="connsiteX5" fmla="*/ 65095 w 72294"/>
                  <a:gd name="connsiteY5" fmla="*/ -476 h 190918"/>
                  <a:gd name="connsiteX6" fmla="*/ 71866 w 72294"/>
                  <a:gd name="connsiteY6" fmla="*/ 6306 h 190918"/>
                  <a:gd name="connsiteX7" fmla="*/ 71866 w 72294"/>
                  <a:gd name="connsiteY7" fmla="*/ 183661 h 190918"/>
                  <a:gd name="connsiteX8" fmla="*/ 65095 w 72294"/>
                  <a:gd name="connsiteY8" fmla="*/ 190443 h 190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94" h="190918">
                    <a:moveTo>
                      <a:pt x="65095" y="190443"/>
                    </a:moveTo>
                    <a:lnTo>
                      <a:pt x="6353" y="190443"/>
                    </a:lnTo>
                    <a:cubicBezTo>
                      <a:pt x="2712" y="190193"/>
                      <a:pt x="-178" y="187302"/>
                      <a:pt x="-428" y="183661"/>
                    </a:cubicBezTo>
                    <a:lnTo>
                      <a:pt x="-428" y="6306"/>
                    </a:lnTo>
                    <a:cubicBezTo>
                      <a:pt x="-178" y="2665"/>
                      <a:pt x="2712" y="-226"/>
                      <a:pt x="6353" y="-476"/>
                    </a:cubicBezTo>
                    <a:lnTo>
                      <a:pt x="65095" y="-476"/>
                    </a:lnTo>
                    <a:cubicBezTo>
                      <a:pt x="68736" y="-226"/>
                      <a:pt x="71626" y="2665"/>
                      <a:pt x="71866" y="6306"/>
                    </a:cubicBezTo>
                    <a:lnTo>
                      <a:pt x="71866" y="183661"/>
                    </a:lnTo>
                    <a:cubicBezTo>
                      <a:pt x="71626" y="187302"/>
                      <a:pt x="68736" y="190193"/>
                      <a:pt x="65095" y="1904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3A37E187-CB51-CB34-BB3E-910961AA2DB2}"/>
                  </a:ext>
                </a:extLst>
              </p:cNvPr>
              <p:cNvSpPr/>
              <p:nvPr/>
            </p:nvSpPr>
            <p:spPr>
              <a:xfrm>
                <a:off x="7331060" y="3283723"/>
                <a:ext cx="81068" cy="368622"/>
              </a:xfrm>
              <a:custGeom>
                <a:avLst/>
                <a:gdLst>
                  <a:gd name="connsiteX0" fmla="*/ 65095 w 72294"/>
                  <a:gd name="connsiteY0" fmla="*/ 328251 h 328726"/>
                  <a:gd name="connsiteX1" fmla="*/ 6353 w 72294"/>
                  <a:gd name="connsiteY1" fmla="*/ 328251 h 328726"/>
                  <a:gd name="connsiteX2" fmla="*/ -428 w 72294"/>
                  <a:gd name="connsiteY2" fmla="*/ 321469 h 328726"/>
                  <a:gd name="connsiteX3" fmla="*/ -428 w 72294"/>
                  <a:gd name="connsiteY3" fmla="*/ 6296 h 328726"/>
                  <a:gd name="connsiteX4" fmla="*/ 6353 w 72294"/>
                  <a:gd name="connsiteY4" fmla="*/ -476 h 328726"/>
                  <a:gd name="connsiteX5" fmla="*/ 65095 w 72294"/>
                  <a:gd name="connsiteY5" fmla="*/ -476 h 328726"/>
                  <a:gd name="connsiteX6" fmla="*/ 71866 w 72294"/>
                  <a:gd name="connsiteY6" fmla="*/ 6296 h 328726"/>
                  <a:gd name="connsiteX7" fmla="*/ 71866 w 72294"/>
                  <a:gd name="connsiteY7" fmla="*/ 321469 h 328726"/>
                  <a:gd name="connsiteX8" fmla="*/ 65095 w 72294"/>
                  <a:gd name="connsiteY8" fmla="*/ 328251 h 32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94" h="328726">
                    <a:moveTo>
                      <a:pt x="65095" y="328251"/>
                    </a:moveTo>
                    <a:lnTo>
                      <a:pt x="6353" y="328251"/>
                    </a:lnTo>
                    <a:cubicBezTo>
                      <a:pt x="2712" y="328001"/>
                      <a:pt x="-178" y="325110"/>
                      <a:pt x="-428" y="321469"/>
                    </a:cubicBezTo>
                    <a:lnTo>
                      <a:pt x="-428" y="6296"/>
                    </a:lnTo>
                    <a:cubicBezTo>
                      <a:pt x="-178" y="2655"/>
                      <a:pt x="2712" y="-236"/>
                      <a:pt x="6353" y="-476"/>
                    </a:cubicBezTo>
                    <a:lnTo>
                      <a:pt x="65095" y="-476"/>
                    </a:lnTo>
                    <a:cubicBezTo>
                      <a:pt x="68726" y="-236"/>
                      <a:pt x="71626" y="2665"/>
                      <a:pt x="71866" y="6296"/>
                    </a:cubicBezTo>
                    <a:lnTo>
                      <a:pt x="71866" y="321469"/>
                    </a:lnTo>
                    <a:cubicBezTo>
                      <a:pt x="71626" y="325110"/>
                      <a:pt x="68736" y="328001"/>
                      <a:pt x="65095" y="32825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A456429C-F324-9E8B-5141-4DEE6514425F}"/>
                  </a:ext>
                </a:extLst>
              </p:cNvPr>
              <p:cNvSpPr/>
              <p:nvPr/>
            </p:nvSpPr>
            <p:spPr>
              <a:xfrm>
                <a:off x="6992844" y="3677671"/>
                <a:ext cx="430691" cy="30406"/>
              </a:xfrm>
              <a:custGeom>
                <a:avLst/>
                <a:gdLst>
                  <a:gd name="connsiteX0" fmla="*/ 376868 w 384077"/>
                  <a:gd name="connsiteY0" fmla="*/ 26640 h 27115"/>
                  <a:gd name="connsiteX1" fmla="*/ 6343 w 384077"/>
                  <a:gd name="connsiteY1" fmla="*/ 26640 h 27115"/>
                  <a:gd name="connsiteX2" fmla="*/ -428 w 384077"/>
                  <a:gd name="connsiteY2" fmla="*/ 19858 h 27115"/>
                  <a:gd name="connsiteX3" fmla="*/ -428 w 384077"/>
                  <a:gd name="connsiteY3" fmla="*/ 6306 h 27115"/>
                  <a:gd name="connsiteX4" fmla="*/ 6343 w 384077"/>
                  <a:gd name="connsiteY4" fmla="*/ -476 h 27115"/>
                  <a:gd name="connsiteX5" fmla="*/ 376868 w 384077"/>
                  <a:gd name="connsiteY5" fmla="*/ -476 h 27115"/>
                  <a:gd name="connsiteX6" fmla="*/ 383649 w 384077"/>
                  <a:gd name="connsiteY6" fmla="*/ 6306 h 27115"/>
                  <a:gd name="connsiteX7" fmla="*/ 383649 w 384077"/>
                  <a:gd name="connsiteY7" fmla="*/ 20989 h 27115"/>
                  <a:gd name="connsiteX8" fmla="*/ 376868 w 384077"/>
                  <a:gd name="connsiteY8" fmla="*/ 26640 h 27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077" h="27115">
                    <a:moveTo>
                      <a:pt x="376868" y="26640"/>
                    </a:moveTo>
                    <a:lnTo>
                      <a:pt x="6343" y="26640"/>
                    </a:lnTo>
                    <a:cubicBezTo>
                      <a:pt x="2712" y="26390"/>
                      <a:pt x="-178" y="23489"/>
                      <a:pt x="-428" y="19858"/>
                    </a:cubicBezTo>
                    <a:lnTo>
                      <a:pt x="-428" y="6306"/>
                    </a:lnTo>
                    <a:cubicBezTo>
                      <a:pt x="-178" y="2675"/>
                      <a:pt x="2712" y="-226"/>
                      <a:pt x="6343" y="-476"/>
                    </a:cubicBezTo>
                    <a:lnTo>
                      <a:pt x="376868" y="-476"/>
                    </a:lnTo>
                    <a:cubicBezTo>
                      <a:pt x="380508" y="-226"/>
                      <a:pt x="383399" y="2665"/>
                      <a:pt x="383649" y="6306"/>
                    </a:cubicBezTo>
                    <a:lnTo>
                      <a:pt x="383649" y="20989"/>
                    </a:lnTo>
                    <a:cubicBezTo>
                      <a:pt x="383649" y="24379"/>
                      <a:pt x="381389" y="26640"/>
                      <a:pt x="376868" y="2664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7876107B-8D0A-A8B4-745E-F37AB1E7814E}"/>
                </a:ext>
              </a:extLst>
            </p:cNvPr>
            <p:cNvGrpSpPr/>
            <p:nvPr/>
          </p:nvGrpSpPr>
          <p:grpSpPr>
            <a:xfrm>
              <a:off x="7132299" y="4856909"/>
              <a:ext cx="470535" cy="354211"/>
              <a:chOff x="7038293" y="4856909"/>
              <a:chExt cx="470535" cy="354211"/>
            </a:xfrm>
          </p:grpSpPr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948F3FF5-DD6A-1DC4-5E97-90A7F6D48A7C}"/>
                  </a:ext>
                </a:extLst>
              </p:cNvPr>
              <p:cNvSpPr/>
              <p:nvPr/>
            </p:nvSpPr>
            <p:spPr>
              <a:xfrm>
                <a:off x="7343295" y="5011805"/>
                <a:ext cx="165533" cy="88543"/>
              </a:xfrm>
              <a:custGeom>
                <a:avLst/>
                <a:gdLst>
                  <a:gd name="connsiteX0" fmla="*/ 116935 w 135117"/>
                  <a:gd name="connsiteY0" fmla="*/ -476 h 72274"/>
                  <a:gd name="connsiteX1" fmla="*/ 35119 w 135117"/>
                  <a:gd name="connsiteY1" fmla="*/ -476 h 72274"/>
                  <a:gd name="connsiteX2" fmla="*/ -428 w 135117"/>
                  <a:gd name="connsiteY2" fmla="*/ 35681 h 72274"/>
                  <a:gd name="connsiteX3" fmla="*/ 35119 w 135117"/>
                  <a:gd name="connsiteY3" fmla="*/ 71799 h 72274"/>
                  <a:gd name="connsiteX4" fmla="*/ 116935 w 135117"/>
                  <a:gd name="connsiteY4" fmla="*/ 71799 h 72274"/>
                  <a:gd name="connsiteX5" fmla="*/ 134689 w 135117"/>
                  <a:gd name="connsiteY5" fmla="*/ 53845 h 72274"/>
                  <a:gd name="connsiteX6" fmla="*/ 134689 w 135117"/>
                  <a:gd name="connsiteY6" fmla="*/ 53745 h 72274"/>
                  <a:gd name="connsiteX7" fmla="*/ 134689 w 135117"/>
                  <a:gd name="connsiteY7" fmla="*/ 17578 h 72274"/>
                  <a:gd name="connsiteX8" fmla="*/ 116935 w 135117"/>
                  <a:gd name="connsiteY8" fmla="*/ -476 h 7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117" h="72274">
                    <a:moveTo>
                      <a:pt x="116935" y="-476"/>
                    </a:moveTo>
                    <a:lnTo>
                      <a:pt x="35119" y="-476"/>
                    </a:lnTo>
                    <a:cubicBezTo>
                      <a:pt x="15495" y="-476"/>
                      <a:pt x="-428" y="15707"/>
                      <a:pt x="-428" y="35681"/>
                    </a:cubicBezTo>
                    <a:cubicBezTo>
                      <a:pt x="-428" y="55656"/>
                      <a:pt x="15495" y="71799"/>
                      <a:pt x="35119" y="71799"/>
                    </a:cubicBezTo>
                    <a:lnTo>
                      <a:pt x="116935" y="71799"/>
                    </a:lnTo>
                    <a:cubicBezTo>
                      <a:pt x="126797" y="71749"/>
                      <a:pt x="134749" y="63707"/>
                      <a:pt x="134689" y="53845"/>
                    </a:cubicBezTo>
                    <a:cubicBezTo>
                      <a:pt x="134689" y="53815"/>
                      <a:pt x="134689" y="53775"/>
                      <a:pt x="134689" y="53745"/>
                    </a:cubicBezTo>
                    <a:lnTo>
                      <a:pt x="134689" y="17578"/>
                    </a:lnTo>
                    <a:cubicBezTo>
                      <a:pt x="134769" y="7696"/>
                      <a:pt x="126817" y="-386"/>
                      <a:pt x="116935" y="-4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141EDE5D-3D20-0AB1-6DBB-BD5A9C55AFD1}"/>
                  </a:ext>
                </a:extLst>
              </p:cNvPr>
              <p:cNvSpPr/>
              <p:nvPr/>
            </p:nvSpPr>
            <p:spPr>
              <a:xfrm>
                <a:off x="7038293" y="4856909"/>
                <a:ext cx="424769" cy="354211"/>
              </a:xfrm>
              <a:custGeom>
                <a:avLst/>
                <a:gdLst>
                  <a:gd name="connsiteX0" fmla="*/ 284079 w 346720"/>
                  <a:gd name="connsiteY0" fmla="*/ 107956 h 289128"/>
                  <a:gd name="connsiteX1" fmla="*/ 346292 w 346720"/>
                  <a:gd name="connsiteY1" fmla="*/ 107956 h 289128"/>
                  <a:gd name="connsiteX2" fmla="*/ 346292 w 346720"/>
                  <a:gd name="connsiteY2" fmla="*/ 35641 h 289128"/>
                  <a:gd name="connsiteX3" fmla="*/ 310735 w 346720"/>
                  <a:gd name="connsiteY3" fmla="*/ -476 h 289128"/>
                  <a:gd name="connsiteX4" fmla="*/ 35129 w 346720"/>
                  <a:gd name="connsiteY4" fmla="*/ -476 h 289128"/>
                  <a:gd name="connsiteX5" fmla="*/ -428 w 346720"/>
                  <a:gd name="connsiteY5" fmla="*/ 35641 h 289128"/>
                  <a:gd name="connsiteX6" fmla="*/ -428 w 346720"/>
                  <a:gd name="connsiteY6" fmla="*/ 252535 h 289128"/>
                  <a:gd name="connsiteX7" fmla="*/ 35129 w 346720"/>
                  <a:gd name="connsiteY7" fmla="*/ 288652 h 289128"/>
                  <a:gd name="connsiteX8" fmla="*/ 310694 w 346720"/>
                  <a:gd name="connsiteY8" fmla="*/ 288652 h 289128"/>
                  <a:gd name="connsiteX9" fmla="*/ 346252 w 346720"/>
                  <a:gd name="connsiteY9" fmla="*/ 252535 h 289128"/>
                  <a:gd name="connsiteX10" fmla="*/ 346252 w 346720"/>
                  <a:gd name="connsiteY10" fmla="*/ 216368 h 289128"/>
                  <a:gd name="connsiteX11" fmla="*/ 283999 w 346720"/>
                  <a:gd name="connsiteY11" fmla="*/ 216368 h 289128"/>
                  <a:gd name="connsiteX12" fmla="*/ 230688 w 346720"/>
                  <a:gd name="connsiteY12" fmla="*/ 162147 h 289128"/>
                  <a:gd name="connsiteX13" fmla="*/ 284079 w 346720"/>
                  <a:gd name="connsiteY13" fmla="*/ 107956 h 289128"/>
                  <a:gd name="connsiteX14" fmla="*/ 41400 w 346720"/>
                  <a:gd name="connsiteY14" fmla="*/ 66218 h 289128"/>
                  <a:gd name="connsiteX15" fmla="*/ 21616 w 346720"/>
                  <a:gd name="connsiteY15" fmla="*/ 46434 h 289128"/>
                  <a:gd name="connsiteX16" fmla="*/ 21616 w 346720"/>
                  <a:gd name="connsiteY16" fmla="*/ 46434 h 289128"/>
                  <a:gd name="connsiteX17" fmla="*/ 41400 w 346720"/>
                  <a:gd name="connsiteY17" fmla="*/ 26640 h 289128"/>
                  <a:gd name="connsiteX18" fmla="*/ 304453 w 346720"/>
                  <a:gd name="connsiteY18" fmla="*/ 26640 h 289128"/>
                  <a:gd name="connsiteX19" fmla="*/ 324237 w 346720"/>
                  <a:gd name="connsiteY19" fmla="*/ 46434 h 289128"/>
                  <a:gd name="connsiteX20" fmla="*/ 324237 w 346720"/>
                  <a:gd name="connsiteY20" fmla="*/ 46434 h 289128"/>
                  <a:gd name="connsiteX21" fmla="*/ 304453 w 346720"/>
                  <a:gd name="connsiteY21" fmla="*/ 66218 h 28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6720" h="289128">
                    <a:moveTo>
                      <a:pt x="284079" y="107956"/>
                    </a:moveTo>
                    <a:lnTo>
                      <a:pt x="346292" y="107956"/>
                    </a:lnTo>
                    <a:lnTo>
                      <a:pt x="346292" y="35641"/>
                    </a:lnTo>
                    <a:cubicBezTo>
                      <a:pt x="346292" y="15707"/>
                      <a:pt x="330368" y="-476"/>
                      <a:pt x="310735" y="-476"/>
                    </a:cubicBezTo>
                    <a:lnTo>
                      <a:pt x="35129" y="-476"/>
                    </a:lnTo>
                    <a:cubicBezTo>
                      <a:pt x="15455" y="-476"/>
                      <a:pt x="-428" y="15707"/>
                      <a:pt x="-428" y="35641"/>
                    </a:cubicBezTo>
                    <a:lnTo>
                      <a:pt x="-428" y="252535"/>
                    </a:lnTo>
                    <a:cubicBezTo>
                      <a:pt x="-428" y="272469"/>
                      <a:pt x="15495" y="288652"/>
                      <a:pt x="35129" y="288652"/>
                    </a:cubicBezTo>
                    <a:lnTo>
                      <a:pt x="310694" y="288652"/>
                    </a:lnTo>
                    <a:cubicBezTo>
                      <a:pt x="330328" y="288652"/>
                      <a:pt x="346252" y="272519"/>
                      <a:pt x="346252" y="252535"/>
                    </a:cubicBezTo>
                    <a:lnTo>
                      <a:pt x="346252" y="216368"/>
                    </a:lnTo>
                    <a:lnTo>
                      <a:pt x="283999" y="216368"/>
                    </a:lnTo>
                    <a:cubicBezTo>
                      <a:pt x="254603" y="216368"/>
                      <a:pt x="230688" y="192073"/>
                      <a:pt x="230688" y="162147"/>
                    </a:cubicBezTo>
                    <a:cubicBezTo>
                      <a:pt x="230688" y="132221"/>
                      <a:pt x="254593" y="107956"/>
                      <a:pt x="284079" y="107956"/>
                    </a:cubicBezTo>
                    <a:close/>
                    <a:moveTo>
                      <a:pt x="41400" y="66218"/>
                    </a:moveTo>
                    <a:cubicBezTo>
                      <a:pt x="30488" y="66188"/>
                      <a:pt x="21646" y="57346"/>
                      <a:pt x="21616" y="46434"/>
                    </a:cubicBezTo>
                    <a:lnTo>
                      <a:pt x="21616" y="46434"/>
                    </a:lnTo>
                    <a:cubicBezTo>
                      <a:pt x="21646" y="35521"/>
                      <a:pt x="30488" y="26680"/>
                      <a:pt x="41400" y="26640"/>
                    </a:cubicBezTo>
                    <a:lnTo>
                      <a:pt x="304453" y="26640"/>
                    </a:lnTo>
                    <a:cubicBezTo>
                      <a:pt x="315365" y="26680"/>
                      <a:pt x="324207" y="35521"/>
                      <a:pt x="324237" y="46434"/>
                    </a:cubicBezTo>
                    <a:lnTo>
                      <a:pt x="324237" y="46434"/>
                    </a:lnTo>
                    <a:cubicBezTo>
                      <a:pt x="324207" y="57346"/>
                      <a:pt x="315365" y="66188"/>
                      <a:pt x="304453" y="662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70" name="图形 2169">
            <a:extLst>
              <a:ext uri="{FF2B5EF4-FFF2-40B4-BE49-F238E27FC236}">
                <a16:creationId xmlns:a16="http://schemas.microsoft.com/office/drawing/2014/main" id="{BA45F406-7EF0-60DE-E4CE-262E89B12903}"/>
              </a:ext>
            </a:extLst>
          </p:cNvPr>
          <p:cNvGrpSpPr/>
          <p:nvPr/>
        </p:nvGrpSpPr>
        <p:grpSpPr>
          <a:xfrm>
            <a:off x="5578226" y="3566245"/>
            <a:ext cx="755530" cy="529335"/>
            <a:chOff x="3998767" y="2373018"/>
            <a:chExt cx="445126" cy="311863"/>
          </a:xfrm>
          <a:solidFill>
            <a:schemeClr val="accent1"/>
          </a:solidFill>
        </p:grpSpPr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A2128FF4-7C37-A629-2E5C-16DB1616964C}"/>
                </a:ext>
              </a:extLst>
            </p:cNvPr>
            <p:cNvSpPr/>
            <p:nvPr/>
          </p:nvSpPr>
          <p:spPr>
            <a:xfrm>
              <a:off x="4265292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A3D95C12-22D1-7A1D-EA38-685742390108}"/>
                </a:ext>
              </a:extLst>
            </p:cNvPr>
            <p:cNvSpPr/>
            <p:nvPr/>
          </p:nvSpPr>
          <p:spPr>
            <a:xfrm>
              <a:off x="4309737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1E1D1377-07FE-F1CA-7405-492EED9BBF6C}"/>
                </a:ext>
              </a:extLst>
            </p:cNvPr>
            <p:cNvSpPr/>
            <p:nvPr/>
          </p:nvSpPr>
          <p:spPr>
            <a:xfrm>
              <a:off x="4354146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EBC00F30-C9AB-AEFE-8573-731AE8B45F0D}"/>
                </a:ext>
              </a:extLst>
            </p:cNvPr>
            <p:cNvSpPr/>
            <p:nvPr/>
          </p:nvSpPr>
          <p:spPr>
            <a:xfrm>
              <a:off x="4398555" y="2506280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ABD336A0-E90F-B520-73E5-EA09F859399E}"/>
                </a:ext>
              </a:extLst>
            </p:cNvPr>
            <p:cNvSpPr/>
            <p:nvPr/>
          </p:nvSpPr>
          <p:spPr>
            <a:xfrm>
              <a:off x="4354146" y="2550689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1C93917D-D173-8853-6971-22AF9273BC13}"/>
                </a:ext>
              </a:extLst>
            </p:cNvPr>
            <p:cNvSpPr/>
            <p:nvPr/>
          </p:nvSpPr>
          <p:spPr>
            <a:xfrm>
              <a:off x="4309737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2885153F-6AE2-CFB9-B58F-770225663862}"/>
                </a:ext>
              </a:extLst>
            </p:cNvPr>
            <p:cNvSpPr/>
            <p:nvPr/>
          </p:nvSpPr>
          <p:spPr>
            <a:xfrm>
              <a:off x="4265292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F20379E4-26EC-9ECC-2F16-629A29F8692F}"/>
                </a:ext>
              </a:extLst>
            </p:cNvPr>
            <p:cNvSpPr/>
            <p:nvPr/>
          </p:nvSpPr>
          <p:spPr>
            <a:xfrm>
              <a:off x="4176474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2B21F449-DD01-EF5D-522D-B0B3A93B2E8F}"/>
                </a:ext>
              </a:extLst>
            </p:cNvPr>
            <p:cNvSpPr/>
            <p:nvPr/>
          </p:nvSpPr>
          <p:spPr>
            <a:xfrm>
              <a:off x="4220883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44FEDB9E-9C70-FCE4-8F17-D5FC6A11AEE2}"/>
                </a:ext>
              </a:extLst>
            </p:cNvPr>
            <p:cNvSpPr/>
            <p:nvPr/>
          </p:nvSpPr>
          <p:spPr>
            <a:xfrm>
              <a:off x="4265292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E3A4E6DA-4817-8B42-6F55-5294913E6A7C}"/>
                </a:ext>
              </a:extLst>
            </p:cNvPr>
            <p:cNvSpPr/>
            <p:nvPr/>
          </p:nvSpPr>
          <p:spPr>
            <a:xfrm>
              <a:off x="4309737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E470929F-2CCB-39D9-2DCA-5497D01D21FD}"/>
                </a:ext>
              </a:extLst>
            </p:cNvPr>
            <p:cNvSpPr/>
            <p:nvPr/>
          </p:nvSpPr>
          <p:spPr>
            <a:xfrm>
              <a:off x="4265292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4433DAE3-1885-76A6-DC76-AD48A3CFF4F5}"/>
                </a:ext>
              </a:extLst>
            </p:cNvPr>
            <p:cNvSpPr/>
            <p:nvPr/>
          </p:nvSpPr>
          <p:spPr>
            <a:xfrm>
              <a:off x="4220883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25284008-7577-23AA-32BE-EE539FA5AFD0}"/>
                </a:ext>
              </a:extLst>
            </p:cNvPr>
            <p:cNvSpPr/>
            <p:nvPr/>
          </p:nvSpPr>
          <p:spPr>
            <a:xfrm>
              <a:off x="4176474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5C0C38E4-4D7F-9D14-9F84-5E533E168D8B}"/>
                </a:ext>
              </a:extLst>
            </p:cNvPr>
            <p:cNvSpPr/>
            <p:nvPr/>
          </p:nvSpPr>
          <p:spPr>
            <a:xfrm>
              <a:off x="4087620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D1897838-55A7-552B-464B-D15699E3FF15}"/>
                </a:ext>
              </a:extLst>
            </p:cNvPr>
            <p:cNvSpPr/>
            <p:nvPr/>
          </p:nvSpPr>
          <p:spPr>
            <a:xfrm>
              <a:off x="4132029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BE27C9CF-4E1C-D26E-ACA5-7FF0D5B33090}"/>
                </a:ext>
              </a:extLst>
            </p:cNvPr>
            <p:cNvSpPr/>
            <p:nvPr/>
          </p:nvSpPr>
          <p:spPr>
            <a:xfrm>
              <a:off x="4176474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FD9F461F-E887-00B2-89A4-66E5F6FF41AB}"/>
                </a:ext>
              </a:extLst>
            </p:cNvPr>
            <p:cNvSpPr/>
            <p:nvPr/>
          </p:nvSpPr>
          <p:spPr>
            <a:xfrm>
              <a:off x="4220883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88F30C21-C6C5-8B7D-2055-9045F50DCB13}"/>
                </a:ext>
              </a:extLst>
            </p:cNvPr>
            <p:cNvSpPr/>
            <p:nvPr/>
          </p:nvSpPr>
          <p:spPr>
            <a:xfrm>
              <a:off x="4176474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5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0158702E-87C2-B357-3EAD-E7B7BADFBEA1}"/>
                </a:ext>
              </a:extLst>
            </p:cNvPr>
            <p:cNvSpPr/>
            <p:nvPr/>
          </p:nvSpPr>
          <p:spPr>
            <a:xfrm>
              <a:off x="4132029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91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E11E9B4E-1C9D-4A52-639A-B7EE847393F8}"/>
                </a:ext>
              </a:extLst>
            </p:cNvPr>
            <p:cNvSpPr/>
            <p:nvPr/>
          </p:nvSpPr>
          <p:spPr>
            <a:xfrm>
              <a:off x="4087620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634400EE-838E-066E-5A54-7862006C8720}"/>
                </a:ext>
              </a:extLst>
            </p:cNvPr>
            <p:cNvSpPr/>
            <p:nvPr/>
          </p:nvSpPr>
          <p:spPr>
            <a:xfrm>
              <a:off x="3998767" y="2373018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48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0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49C9C720-84BE-1273-9FDC-E4076567AD13}"/>
                </a:ext>
              </a:extLst>
            </p:cNvPr>
            <p:cNvSpPr/>
            <p:nvPr/>
          </p:nvSpPr>
          <p:spPr>
            <a:xfrm>
              <a:off x="4043211" y="2417427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-36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D99B943B-0FED-512A-5307-D75B0DBDBF0B}"/>
                </a:ext>
              </a:extLst>
            </p:cNvPr>
            <p:cNvSpPr/>
            <p:nvPr/>
          </p:nvSpPr>
          <p:spPr>
            <a:xfrm>
              <a:off x="4087620" y="2461836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5C9465DA-E830-32A6-477C-39D7E0852FAA}"/>
                </a:ext>
              </a:extLst>
            </p:cNvPr>
            <p:cNvSpPr/>
            <p:nvPr/>
          </p:nvSpPr>
          <p:spPr>
            <a:xfrm>
              <a:off x="4132029" y="2506280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48"/>
                    <a:pt x="10191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7BB42017-D46A-1D91-BE95-F378D49A581B}"/>
                </a:ext>
              </a:extLst>
            </p:cNvPr>
            <p:cNvSpPr/>
            <p:nvPr/>
          </p:nvSpPr>
          <p:spPr>
            <a:xfrm>
              <a:off x="4087620" y="2550689"/>
              <a:ext cx="45338" cy="45338"/>
            </a:xfrm>
            <a:custGeom>
              <a:avLst/>
              <a:gdLst>
                <a:gd name="connsiteX0" fmla="*/ 22669 w 45338"/>
                <a:gd name="connsiteY0" fmla="*/ 45339 h 45338"/>
                <a:gd name="connsiteX1" fmla="*/ 45339 w 45338"/>
                <a:gd name="connsiteY1" fmla="*/ 22669 h 45338"/>
                <a:gd name="connsiteX2" fmla="*/ 22669 w 45338"/>
                <a:gd name="connsiteY2" fmla="*/ 0 h 45338"/>
                <a:gd name="connsiteX3" fmla="*/ 0 w 45338"/>
                <a:gd name="connsiteY3" fmla="*/ 22669 h 45338"/>
                <a:gd name="connsiteX4" fmla="*/ 22669 w 45338"/>
                <a:gd name="connsiteY4" fmla="*/ 45339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45339"/>
                  </a:move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70B5CA35-0C1B-D102-80BF-CEFFF1875C47}"/>
                </a:ext>
              </a:extLst>
            </p:cNvPr>
            <p:cNvSpPr/>
            <p:nvPr/>
          </p:nvSpPr>
          <p:spPr>
            <a:xfrm>
              <a:off x="4043212" y="2595098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90"/>
                    <a:pt x="35148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1D2DA207-A3C8-3103-7F94-152BAD7EA515}"/>
                </a:ext>
              </a:extLst>
            </p:cNvPr>
            <p:cNvSpPr/>
            <p:nvPr/>
          </p:nvSpPr>
          <p:spPr>
            <a:xfrm>
              <a:off x="3998767" y="2639543"/>
              <a:ext cx="45338" cy="45338"/>
            </a:xfrm>
            <a:custGeom>
              <a:avLst/>
              <a:gdLst>
                <a:gd name="connsiteX0" fmla="*/ 22669 w 45338"/>
                <a:gd name="connsiteY0" fmla="*/ 0 h 45338"/>
                <a:gd name="connsiteX1" fmla="*/ 0 w 45338"/>
                <a:gd name="connsiteY1" fmla="*/ 22669 h 45338"/>
                <a:gd name="connsiteX2" fmla="*/ 22669 w 45338"/>
                <a:gd name="connsiteY2" fmla="*/ 45339 h 45338"/>
                <a:gd name="connsiteX3" fmla="*/ 45339 w 45338"/>
                <a:gd name="connsiteY3" fmla="*/ 22669 h 45338"/>
                <a:gd name="connsiteX4" fmla="*/ 22669 w 45338"/>
                <a:gd name="connsiteY4" fmla="*/ 0 h 4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38" h="45338">
                  <a:moveTo>
                    <a:pt x="22669" y="0"/>
                  </a:moveTo>
                  <a:cubicBezTo>
                    <a:pt x="10155" y="0"/>
                    <a:pt x="0" y="10155"/>
                    <a:pt x="0" y="22669"/>
                  </a:cubicBezTo>
                  <a:cubicBezTo>
                    <a:pt x="0" y="35184"/>
                    <a:pt x="10155" y="45339"/>
                    <a:pt x="22669" y="45339"/>
                  </a:cubicBezTo>
                  <a:cubicBezTo>
                    <a:pt x="35184" y="45339"/>
                    <a:pt x="45339" y="35184"/>
                    <a:pt x="45339" y="22669"/>
                  </a:cubicBezTo>
                  <a:cubicBezTo>
                    <a:pt x="45339" y="10155"/>
                    <a:pt x="35184" y="0"/>
                    <a:pt x="22669" y="0"/>
                  </a:cubicBezTo>
                  <a:close/>
                </a:path>
              </a:pathLst>
            </a:custGeom>
            <a:grpFill/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B9C4295C-9D5F-9508-6F69-68A44A59C598}"/>
              </a:ext>
            </a:extLst>
          </p:cNvPr>
          <p:cNvSpPr txBox="1"/>
          <p:nvPr/>
        </p:nvSpPr>
        <p:spPr>
          <a:xfrm>
            <a:off x="2020353" y="3327976"/>
            <a:ext cx="2133913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国外项目</a:t>
            </a: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2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D73A23B-2C5E-DFD4-4A63-7BCF66D100BB}"/>
              </a:ext>
            </a:extLst>
          </p:cNvPr>
          <p:cNvSpPr txBox="1"/>
          <p:nvPr/>
        </p:nvSpPr>
        <p:spPr>
          <a:xfrm>
            <a:off x="2014847" y="3675143"/>
            <a:ext cx="2869526" cy="7048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BBFA0E2-4104-13D6-DF33-56A1F780E68B}"/>
              </a:ext>
            </a:extLst>
          </p:cNvPr>
          <p:cNvSpPr txBox="1"/>
          <p:nvPr/>
        </p:nvSpPr>
        <p:spPr>
          <a:xfrm>
            <a:off x="2020353" y="1742717"/>
            <a:ext cx="1282402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国外项目</a:t>
            </a: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1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F0F0330-785F-4BF9-A82E-7B30739646F3}"/>
              </a:ext>
            </a:extLst>
          </p:cNvPr>
          <p:cNvSpPr txBox="1"/>
          <p:nvPr/>
        </p:nvSpPr>
        <p:spPr>
          <a:xfrm>
            <a:off x="2014848" y="2089884"/>
            <a:ext cx="2784070" cy="7048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C7B3E9F-ED83-05C6-EB64-CE7EB279BCCA}"/>
              </a:ext>
            </a:extLst>
          </p:cNvPr>
          <p:cNvSpPr txBox="1"/>
          <p:nvPr/>
        </p:nvSpPr>
        <p:spPr>
          <a:xfrm>
            <a:off x="2020353" y="4913236"/>
            <a:ext cx="1199046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国外项目</a:t>
            </a: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3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29D2186-5CD9-042D-E7C6-9DF1707DB1E7}"/>
              </a:ext>
            </a:extLst>
          </p:cNvPr>
          <p:cNvSpPr txBox="1"/>
          <p:nvPr/>
        </p:nvSpPr>
        <p:spPr>
          <a:xfrm>
            <a:off x="2030453" y="5260403"/>
            <a:ext cx="2768466" cy="7048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0C592C7B-1110-FF51-E2B4-6DF01BC317F7}"/>
              </a:ext>
            </a:extLst>
          </p:cNvPr>
          <p:cNvSpPr txBox="1"/>
          <p:nvPr/>
        </p:nvSpPr>
        <p:spPr>
          <a:xfrm>
            <a:off x="7942518" y="3327976"/>
            <a:ext cx="2133913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国外项目</a:t>
            </a: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5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52E40370-83BB-872C-02FC-B1859DF6A371}"/>
              </a:ext>
            </a:extLst>
          </p:cNvPr>
          <p:cNvSpPr txBox="1"/>
          <p:nvPr/>
        </p:nvSpPr>
        <p:spPr>
          <a:xfrm>
            <a:off x="7937012" y="3675143"/>
            <a:ext cx="2869526" cy="7048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81EDC993-0547-C641-8754-DC6E4C830311}"/>
              </a:ext>
            </a:extLst>
          </p:cNvPr>
          <p:cNvSpPr txBox="1"/>
          <p:nvPr/>
        </p:nvSpPr>
        <p:spPr>
          <a:xfrm>
            <a:off x="7942518" y="1742717"/>
            <a:ext cx="1282402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国外项目</a:t>
            </a: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4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5CBAC625-76B9-0287-E6E7-357D5B7B9F74}"/>
              </a:ext>
            </a:extLst>
          </p:cNvPr>
          <p:cNvSpPr txBox="1"/>
          <p:nvPr/>
        </p:nvSpPr>
        <p:spPr>
          <a:xfrm>
            <a:off x="7937013" y="2089884"/>
            <a:ext cx="2784070" cy="7048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1A917D22-0F3A-DCDC-B0EF-A749C28E8E0E}"/>
              </a:ext>
            </a:extLst>
          </p:cNvPr>
          <p:cNvSpPr txBox="1"/>
          <p:nvPr/>
        </p:nvSpPr>
        <p:spPr>
          <a:xfrm>
            <a:off x="7942518" y="4913236"/>
            <a:ext cx="1199046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国外项目</a:t>
            </a: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OPPOSans M" panose="00020600040101010101" pitchFamily="18" charset="-122"/>
              </a:rPr>
              <a:t>6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8E62308C-C83F-D1E2-B379-2EF8FB2388FF}"/>
              </a:ext>
            </a:extLst>
          </p:cNvPr>
          <p:cNvSpPr txBox="1"/>
          <p:nvPr/>
        </p:nvSpPr>
        <p:spPr>
          <a:xfrm>
            <a:off x="7952618" y="5260403"/>
            <a:ext cx="2768466" cy="7048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46" name="矩形: 圆角 145">
            <a:extLst>
              <a:ext uri="{FF2B5EF4-FFF2-40B4-BE49-F238E27FC236}">
                <a16:creationId xmlns:a16="http://schemas.microsoft.com/office/drawing/2014/main" id="{587CB817-FDA7-265F-0D46-BA94EFF58DDF}"/>
              </a:ext>
            </a:extLst>
          </p:cNvPr>
          <p:cNvSpPr/>
          <p:nvPr/>
        </p:nvSpPr>
        <p:spPr>
          <a:xfrm>
            <a:off x="13656840" y="-1388356"/>
            <a:ext cx="4145761" cy="5112568"/>
          </a:xfrm>
          <a:prstGeom prst="roundRect">
            <a:avLst>
              <a:gd name="adj" fmla="val 7582"/>
            </a:avLst>
          </a:prstGeom>
          <a:solidFill>
            <a:schemeClr val="bg1"/>
          </a:solidFill>
          <a:ln w="31750" cap="flat" cmpd="sng" algn="ctr">
            <a:noFill/>
            <a:prstDash val="solid"/>
            <a:miter lim="800000"/>
          </a:ln>
          <a:effectLst>
            <a:outerShdw blurRad="165100" dist="127000" dir="2700000" algn="tl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5A654F9-E250-8268-7CF1-3818EB2179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工作业绩</a:t>
            </a:r>
          </a:p>
        </p:txBody>
      </p:sp>
    </p:spTree>
    <p:extLst>
      <p:ext uri="{BB962C8B-B14F-4D97-AF65-F5344CB8AC3E}">
        <p14:creationId xmlns:p14="http://schemas.microsoft.com/office/powerpoint/2010/main" val="1387500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0F8514B-A120-0275-F918-493FC1A2D5CE}"/>
              </a:ext>
            </a:extLst>
          </p:cNvPr>
          <p:cNvCxnSpPr>
            <a:cxnSpLocks/>
          </p:cNvCxnSpPr>
          <p:nvPr/>
        </p:nvCxnSpPr>
        <p:spPr>
          <a:xfrm>
            <a:off x="6096000" y="1268760"/>
            <a:ext cx="0" cy="432048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804BD279-1C96-2995-A557-4F33A7B45D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0491106"/>
              </p:ext>
            </p:extLst>
          </p:nvPr>
        </p:nvGraphicFramePr>
        <p:xfrm>
          <a:off x="226405" y="1589517"/>
          <a:ext cx="5735000" cy="3823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23A75FDE-16E4-5B7E-53A7-00136D3F0B72}"/>
              </a:ext>
            </a:extLst>
          </p:cNvPr>
          <p:cNvSpPr txBox="1"/>
          <p:nvPr/>
        </p:nvSpPr>
        <p:spPr>
          <a:xfrm flipH="1">
            <a:off x="7248128" y="1553116"/>
            <a:ext cx="3400255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4EDD3F7-EA8F-C9CB-2668-BAE96737909F}"/>
              </a:ext>
            </a:extLst>
          </p:cNvPr>
          <p:cNvSpPr txBox="1"/>
          <p:nvPr/>
        </p:nvSpPr>
        <p:spPr>
          <a:xfrm flipH="1">
            <a:off x="7248128" y="1092960"/>
            <a:ext cx="1231107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第一季度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BB9A89A-E568-1EDE-92F9-F97683698CF7}"/>
              </a:ext>
            </a:extLst>
          </p:cNvPr>
          <p:cNvSpPr txBox="1"/>
          <p:nvPr/>
        </p:nvSpPr>
        <p:spPr>
          <a:xfrm flipH="1">
            <a:off x="7229655" y="4147438"/>
            <a:ext cx="3400255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907E8C8-9038-E3C8-489F-13E064F16396}"/>
              </a:ext>
            </a:extLst>
          </p:cNvPr>
          <p:cNvSpPr txBox="1"/>
          <p:nvPr/>
        </p:nvSpPr>
        <p:spPr>
          <a:xfrm flipH="1">
            <a:off x="7229655" y="3687282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第三季度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AD8A82F-BDFF-8033-3F6D-8484F43850E0}"/>
              </a:ext>
            </a:extLst>
          </p:cNvPr>
          <p:cNvSpPr txBox="1"/>
          <p:nvPr/>
        </p:nvSpPr>
        <p:spPr>
          <a:xfrm flipH="1">
            <a:off x="7248127" y="5444598"/>
            <a:ext cx="3400255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6016DD0-1A07-02B9-D30C-CF39C54E546F}"/>
              </a:ext>
            </a:extLst>
          </p:cNvPr>
          <p:cNvSpPr txBox="1"/>
          <p:nvPr/>
        </p:nvSpPr>
        <p:spPr>
          <a:xfrm flipH="1">
            <a:off x="7248127" y="4984442"/>
            <a:ext cx="1231107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第四季度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DD0A3ED-6FDF-5927-F134-24A812104DC0}"/>
              </a:ext>
            </a:extLst>
          </p:cNvPr>
          <p:cNvSpPr txBox="1"/>
          <p:nvPr/>
        </p:nvSpPr>
        <p:spPr>
          <a:xfrm flipH="1">
            <a:off x="7229655" y="2850277"/>
            <a:ext cx="3400255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8C74DA22-4993-D819-08FB-62087793A318}"/>
              </a:ext>
            </a:extLst>
          </p:cNvPr>
          <p:cNvSpPr txBox="1"/>
          <p:nvPr/>
        </p:nvSpPr>
        <p:spPr>
          <a:xfrm flipH="1">
            <a:off x="7229654" y="2390121"/>
            <a:ext cx="1231107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第二季度</a:t>
            </a:r>
          </a:p>
        </p:txBody>
      </p:sp>
      <p:sp>
        <p:nvSpPr>
          <p:cNvPr id="60" name="AutoShape 33">
            <a:extLst>
              <a:ext uri="{FF2B5EF4-FFF2-40B4-BE49-F238E27FC236}">
                <a16:creationId xmlns:a16="http://schemas.microsoft.com/office/drawing/2014/main" id="{BEF4A6A1-41FB-435C-9D71-B38AA6058D6F}"/>
              </a:ext>
            </a:extLst>
          </p:cNvPr>
          <p:cNvSpPr>
            <a:spLocks/>
          </p:cNvSpPr>
          <p:nvPr/>
        </p:nvSpPr>
        <p:spPr bwMode="auto">
          <a:xfrm>
            <a:off x="6738407" y="1071920"/>
            <a:ext cx="351327" cy="351524"/>
          </a:xfrm>
          <a:custGeom>
            <a:avLst/>
            <a:gdLst>
              <a:gd name="T0" fmla="*/ 309563 w 21600"/>
              <a:gd name="T1" fmla="*/ 309563 h 21600"/>
              <a:gd name="T2" fmla="*/ 309563 w 21600"/>
              <a:gd name="T3" fmla="*/ 309563 h 21600"/>
              <a:gd name="T4" fmla="*/ 309563 w 21600"/>
              <a:gd name="T5" fmla="*/ 309563 h 21600"/>
              <a:gd name="T6" fmla="*/ 309563 w 21600"/>
              <a:gd name="T7" fmla="*/ 30956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9987" y="2580"/>
                </a:moveTo>
                <a:cubicBezTo>
                  <a:pt x="20419" y="2580"/>
                  <a:pt x="20793" y="2735"/>
                  <a:pt x="21116" y="3052"/>
                </a:cubicBezTo>
                <a:cubicBezTo>
                  <a:pt x="21438" y="3372"/>
                  <a:pt x="21599" y="3743"/>
                  <a:pt x="21599" y="4175"/>
                </a:cubicBezTo>
                <a:lnTo>
                  <a:pt x="21599" y="19987"/>
                </a:lnTo>
                <a:cubicBezTo>
                  <a:pt x="21599" y="20419"/>
                  <a:pt x="21438" y="20796"/>
                  <a:pt x="21116" y="21116"/>
                </a:cubicBezTo>
                <a:cubicBezTo>
                  <a:pt x="20793" y="21438"/>
                  <a:pt x="20419" y="21600"/>
                  <a:pt x="19987" y="21600"/>
                </a:cubicBezTo>
                <a:lnTo>
                  <a:pt x="1612" y="21600"/>
                </a:lnTo>
                <a:cubicBezTo>
                  <a:pt x="1180" y="21600"/>
                  <a:pt x="806" y="21438"/>
                  <a:pt x="483" y="21116"/>
                </a:cubicBezTo>
                <a:cubicBezTo>
                  <a:pt x="161" y="20796"/>
                  <a:pt x="0" y="20419"/>
                  <a:pt x="0" y="19987"/>
                </a:cubicBezTo>
                <a:lnTo>
                  <a:pt x="0" y="4175"/>
                </a:lnTo>
                <a:cubicBezTo>
                  <a:pt x="0" y="3743"/>
                  <a:pt x="161" y="3372"/>
                  <a:pt x="483" y="3052"/>
                </a:cubicBezTo>
                <a:cubicBezTo>
                  <a:pt x="806" y="2735"/>
                  <a:pt x="1180" y="2580"/>
                  <a:pt x="1612" y="2580"/>
                </a:cubicBezTo>
                <a:lnTo>
                  <a:pt x="2150" y="2580"/>
                </a:lnTo>
                <a:lnTo>
                  <a:pt x="2150" y="2401"/>
                </a:lnTo>
                <a:cubicBezTo>
                  <a:pt x="2150" y="2116"/>
                  <a:pt x="2196" y="1828"/>
                  <a:pt x="2288" y="1540"/>
                </a:cubicBezTo>
                <a:cubicBezTo>
                  <a:pt x="2381" y="1249"/>
                  <a:pt x="2530" y="990"/>
                  <a:pt x="2738" y="766"/>
                </a:cubicBezTo>
                <a:cubicBezTo>
                  <a:pt x="2942" y="541"/>
                  <a:pt x="3216" y="360"/>
                  <a:pt x="3555" y="213"/>
                </a:cubicBezTo>
                <a:cubicBezTo>
                  <a:pt x="3895" y="75"/>
                  <a:pt x="4310" y="0"/>
                  <a:pt x="4796" y="0"/>
                </a:cubicBezTo>
                <a:cubicBezTo>
                  <a:pt x="5283" y="0"/>
                  <a:pt x="5698" y="75"/>
                  <a:pt x="6037" y="213"/>
                </a:cubicBezTo>
                <a:cubicBezTo>
                  <a:pt x="6377" y="360"/>
                  <a:pt x="6651" y="541"/>
                  <a:pt x="6858" y="766"/>
                </a:cubicBezTo>
                <a:cubicBezTo>
                  <a:pt x="7062" y="990"/>
                  <a:pt x="7215" y="1255"/>
                  <a:pt x="7313" y="1546"/>
                </a:cubicBezTo>
                <a:cubicBezTo>
                  <a:pt x="7411" y="1840"/>
                  <a:pt x="7457" y="2125"/>
                  <a:pt x="7457" y="2401"/>
                </a:cubicBezTo>
                <a:lnTo>
                  <a:pt x="7457" y="2580"/>
                </a:lnTo>
                <a:lnTo>
                  <a:pt x="8133" y="2580"/>
                </a:lnTo>
                <a:lnTo>
                  <a:pt x="8133" y="2401"/>
                </a:lnTo>
                <a:cubicBezTo>
                  <a:pt x="8133" y="2116"/>
                  <a:pt x="8179" y="1828"/>
                  <a:pt x="8269" y="1540"/>
                </a:cubicBezTo>
                <a:cubicBezTo>
                  <a:pt x="8364" y="1249"/>
                  <a:pt x="8511" y="990"/>
                  <a:pt x="8718" y="766"/>
                </a:cubicBezTo>
                <a:cubicBezTo>
                  <a:pt x="8925" y="541"/>
                  <a:pt x="9199" y="360"/>
                  <a:pt x="9538" y="213"/>
                </a:cubicBezTo>
                <a:cubicBezTo>
                  <a:pt x="9878" y="74"/>
                  <a:pt x="10293" y="0"/>
                  <a:pt x="10779" y="0"/>
                </a:cubicBezTo>
                <a:cubicBezTo>
                  <a:pt x="11266" y="0"/>
                  <a:pt x="11678" y="74"/>
                  <a:pt x="12020" y="213"/>
                </a:cubicBezTo>
                <a:cubicBezTo>
                  <a:pt x="12360" y="360"/>
                  <a:pt x="12636" y="541"/>
                  <a:pt x="12852" y="766"/>
                </a:cubicBezTo>
                <a:cubicBezTo>
                  <a:pt x="13068" y="990"/>
                  <a:pt x="13227" y="1255"/>
                  <a:pt x="13322" y="1546"/>
                </a:cubicBezTo>
                <a:cubicBezTo>
                  <a:pt x="13417" y="1840"/>
                  <a:pt x="13469" y="2125"/>
                  <a:pt x="13469" y="2401"/>
                </a:cubicBezTo>
                <a:lnTo>
                  <a:pt x="13469" y="2580"/>
                </a:lnTo>
                <a:lnTo>
                  <a:pt x="14142" y="2580"/>
                </a:lnTo>
                <a:lnTo>
                  <a:pt x="14142" y="2401"/>
                </a:lnTo>
                <a:cubicBezTo>
                  <a:pt x="14142" y="2116"/>
                  <a:pt x="14191" y="1828"/>
                  <a:pt x="14286" y="1540"/>
                </a:cubicBezTo>
                <a:cubicBezTo>
                  <a:pt x="14384" y="1249"/>
                  <a:pt x="14534" y="990"/>
                  <a:pt x="14741" y="765"/>
                </a:cubicBezTo>
                <a:cubicBezTo>
                  <a:pt x="14948" y="541"/>
                  <a:pt x="15219" y="359"/>
                  <a:pt x="15556" y="213"/>
                </a:cubicBezTo>
                <a:cubicBezTo>
                  <a:pt x="15890" y="74"/>
                  <a:pt x="16305" y="0"/>
                  <a:pt x="16803" y="0"/>
                </a:cubicBezTo>
                <a:cubicBezTo>
                  <a:pt x="17289" y="0"/>
                  <a:pt x="17704" y="74"/>
                  <a:pt x="18044" y="213"/>
                </a:cubicBezTo>
                <a:cubicBezTo>
                  <a:pt x="18383" y="359"/>
                  <a:pt x="18657" y="541"/>
                  <a:pt x="18864" y="765"/>
                </a:cubicBezTo>
                <a:cubicBezTo>
                  <a:pt x="19069" y="990"/>
                  <a:pt x="19218" y="1255"/>
                  <a:pt x="19311" y="1546"/>
                </a:cubicBezTo>
                <a:cubicBezTo>
                  <a:pt x="19403" y="1839"/>
                  <a:pt x="19449" y="2125"/>
                  <a:pt x="19449" y="2401"/>
                </a:cubicBezTo>
                <a:lnTo>
                  <a:pt x="19449" y="2580"/>
                </a:lnTo>
                <a:lnTo>
                  <a:pt x="19987" y="2580"/>
                </a:lnTo>
                <a:close/>
                <a:moveTo>
                  <a:pt x="6066" y="7968"/>
                </a:moveTo>
                <a:lnTo>
                  <a:pt x="2179" y="7968"/>
                </a:lnTo>
                <a:lnTo>
                  <a:pt x="2179" y="11443"/>
                </a:lnTo>
                <a:lnTo>
                  <a:pt x="6066" y="11443"/>
                </a:lnTo>
                <a:lnTo>
                  <a:pt x="6066" y="7968"/>
                </a:lnTo>
                <a:close/>
                <a:moveTo>
                  <a:pt x="6066" y="11976"/>
                </a:moveTo>
                <a:lnTo>
                  <a:pt x="2179" y="11976"/>
                </a:lnTo>
                <a:lnTo>
                  <a:pt x="2179" y="15452"/>
                </a:lnTo>
                <a:lnTo>
                  <a:pt x="6066" y="15452"/>
                </a:lnTo>
                <a:lnTo>
                  <a:pt x="6066" y="11976"/>
                </a:lnTo>
                <a:close/>
                <a:moveTo>
                  <a:pt x="6066" y="15976"/>
                </a:moveTo>
                <a:lnTo>
                  <a:pt x="2179" y="15976"/>
                </a:lnTo>
                <a:lnTo>
                  <a:pt x="2179" y="19422"/>
                </a:lnTo>
                <a:lnTo>
                  <a:pt x="6066" y="19422"/>
                </a:lnTo>
                <a:lnTo>
                  <a:pt x="6066" y="15976"/>
                </a:lnTo>
                <a:close/>
                <a:moveTo>
                  <a:pt x="3754" y="5543"/>
                </a:moveTo>
                <a:cubicBezTo>
                  <a:pt x="3754" y="6067"/>
                  <a:pt x="4102" y="6323"/>
                  <a:pt x="4799" y="6323"/>
                </a:cubicBezTo>
                <a:cubicBezTo>
                  <a:pt x="5499" y="6323"/>
                  <a:pt x="5847" y="6067"/>
                  <a:pt x="5847" y="5543"/>
                </a:cubicBezTo>
                <a:lnTo>
                  <a:pt x="5847" y="2398"/>
                </a:lnTo>
                <a:cubicBezTo>
                  <a:pt x="5847" y="1877"/>
                  <a:pt x="5499" y="1612"/>
                  <a:pt x="4799" y="1612"/>
                </a:cubicBezTo>
                <a:cubicBezTo>
                  <a:pt x="4102" y="1612"/>
                  <a:pt x="3754" y="1877"/>
                  <a:pt x="3754" y="2398"/>
                </a:cubicBezTo>
                <a:lnTo>
                  <a:pt x="3754" y="5543"/>
                </a:lnTo>
                <a:close/>
                <a:moveTo>
                  <a:pt x="10535" y="7968"/>
                </a:moveTo>
                <a:lnTo>
                  <a:pt x="6607" y="7968"/>
                </a:lnTo>
                <a:lnTo>
                  <a:pt x="6607" y="11443"/>
                </a:lnTo>
                <a:lnTo>
                  <a:pt x="10535" y="11443"/>
                </a:lnTo>
                <a:lnTo>
                  <a:pt x="10535" y="7968"/>
                </a:lnTo>
                <a:close/>
                <a:moveTo>
                  <a:pt x="10535" y="11976"/>
                </a:moveTo>
                <a:lnTo>
                  <a:pt x="6607" y="11976"/>
                </a:lnTo>
                <a:lnTo>
                  <a:pt x="6607" y="15452"/>
                </a:lnTo>
                <a:lnTo>
                  <a:pt x="10535" y="15452"/>
                </a:lnTo>
                <a:lnTo>
                  <a:pt x="10535" y="11976"/>
                </a:lnTo>
                <a:close/>
                <a:moveTo>
                  <a:pt x="10535" y="15976"/>
                </a:moveTo>
                <a:lnTo>
                  <a:pt x="6607" y="15976"/>
                </a:lnTo>
                <a:lnTo>
                  <a:pt x="6607" y="19422"/>
                </a:lnTo>
                <a:lnTo>
                  <a:pt x="10535" y="19422"/>
                </a:lnTo>
                <a:lnTo>
                  <a:pt x="10535" y="15976"/>
                </a:lnTo>
                <a:close/>
                <a:moveTo>
                  <a:pt x="9774" y="5543"/>
                </a:moveTo>
                <a:cubicBezTo>
                  <a:pt x="9774" y="5825"/>
                  <a:pt x="9849" y="6027"/>
                  <a:pt x="9996" y="6145"/>
                </a:cubicBezTo>
                <a:cubicBezTo>
                  <a:pt x="10143" y="6269"/>
                  <a:pt x="10405" y="6323"/>
                  <a:pt x="10782" y="6323"/>
                </a:cubicBezTo>
                <a:cubicBezTo>
                  <a:pt x="11159" y="6323"/>
                  <a:pt x="11427" y="6263"/>
                  <a:pt x="11588" y="6139"/>
                </a:cubicBezTo>
                <a:cubicBezTo>
                  <a:pt x="11750" y="6015"/>
                  <a:pt x="11830" y="5819"/>
                  <a:pt x="11830" y="5543"/>
                </a:cubicBezTo>
                <a:lnTo>
                  <a:pt x="11830" y="2398"/>
                </a:lnTo>
                <a:cubicBezTo>
                  <a:pt x="11830" y="2128"/>
                  <a:pt x="11750" y="1932"/>
                  <a:pt x="11588" y="1802"/>
                </a:cubicBezTo>
                <a:cubicBezTo>
                  <a:pt x="11427" y="1673"/>
                  <a:pt x="11159" y="1612"/>
                  <a:pt x="10782" y="1612"/>
                </a:cubicBezTo>
                <a:cubicBezTo>
                  <a:pt x="10405" y="1612"/>
                  <a:pt x="10143" y="1679"/>
                  <a:pt x="9996" y="1814"/>
                </a:cubicBezTo>
                <a:cubicBezTo>
                  <a:pt x="9849" y="1944"/>
                  <a:pt x="9774" y="2139"/>
                  <a:pt x="9774" y="2398"/>
                </a:cubicBezTo>
                <a:lnTo>
                  <a:pt x="9774" y="5543"/>
                </a:lnTo>
                <a:close/>
                <a:moveTo>
                  <a:pt x="14986" y="7968"/>
                </a:moveTo>
                <a:lnTo>
                  <a:pt x="11073" y="7968"/>
                </a:lnTo>
                <a:lnTo>
                  <a:pt x="11073" y="11443"/>
                </a:lnTo>
                <a:lnTo>
                  <a:pt x="14986" y="11443"/>
                </a:lnTo>
                <a:lnTo>
                  <a:pt x="14986" y="7968"/>
                </a:lnTo>
                <a:close/>
                <a:moveTo>
                  <a:pt x="14986" y="11976"/>
                </a:moveTo>
                <a:lnTo>
                  <a:pt x="11073" y="11976"/>
                </a:lnTo>
                <a:lnTo>
                  <a:pt x="11073" y="15452"/>
                </a:lnTo>
                <a:lnTo>
                  <a:pt x="14986" y="15452"/>
                </a:lnTo>
                <a:lnTo>
                  <a:pt x="14986" y="11976"/>
                </a:lnTo>
                <a:close/>
                <a:moveTo>
                  <a:pt x="14986" y="15976"/>
                </a:moveTo>
                <a:lnTo>
                  <a:pt x="11073" y="15976"/>
                </a:lnTo>
                <a:lnTo>
                  <a:pt x="11073" y="19422"/>
                </a:lnTo>
                <a:lnTo>
                  <a:pt x="14986" y="19422"/>
                </a:lnTo>
                <a:lnTo>
                  <a:pt x="14986" y="15976"/>
                </a:lnTo>
                <a:close/>
                <a:moveTo>
                  <a:pt x="19423" y="7968"/>
                </a:moveTo>
                <a:lnTo>
                  <a:pt x="15521" y="7968"/>
                </a:lnTo>
                <a:lnTo>
                  <a:pt x="15521" y="11443"/>
                </a:lnTo>
                <a:lnTo>
                  <a:pt x="19423" y="11443"/>
                </a:lnTo>
                <a:lnTo>
                  <a:pt x="19423" y="7968"/>
                </a:lnTo>
                <a:close/>
                <a:moveTo>
                  <a:pt x="19423" y="11976"/>
                </a:moveTo>
                <a:lnTo>
                  <a:pt x="15521" y="11976"/>
                </a:lnTo>
                <a:lnTo>
                  <a:pt x="15521" y="15452"/>
                </a:lnTo>
                <a:lnTo>
                  <a:pt x="19423" y="15452"/>
                </a:lnTo>
                <a:lnTo>
                  <a:pt x="19423" y="11976"/>
                </a:lnTo>
                <a:close/>
                <a:moveTo>
                  <a:pt x="19423" y="15976"/>
                </a:moveTo>
                <a:lnTo>
                  <a:pt x="15521" y="15976"/>
                </a:lnTo>
                <a:lnTo>
                  <a:pt x="15521" y="19422"/>
                </a:lnTo>
                <a:lnTo>
                  <a:pt x="19423" y="19422"/>
                </a:lnTo>
                <a:lnTo>
                  <a:pt x="19423" y="15976"/>
                </a:lnTo>
                <a:close/>
                <a:moveTo>
                  <a:pt x="15758" y="5543"/>
                </a:moveTo>
                <a:cubicBezTo>
                  <a:pt x="15758" y="6067"/>
                  <a:pt x="16106" y="6323"/>
                  <a:pt x="16806" y="6323"/>
                </a:cubicBezTo>
                <a:cubicBezTo>
                  <a:pt x="17502" y="6323"/>
                  <a:pt x="17848" y="6067"/>
                  <a:pt x="17839" y="5543"/>
                </a:cubicBezTo>
                <a:lnTo>
                  <a:pt x="17839" y="2398"/>
                </a:lnTo>
                <a:cubicBezTo>
                  <a:pt x="17839" y="1877"/>
                  <a:pt x="17494" y="1612"/>
                  <a:pt x="16806" y="1612"/>
                </a:cubicBezTo>
                <a:cubicBezTo>
                  <a:pt x="16106" y="1612"/>
                  <a:pt x="15758" y="1877"/>
                  <a:pt x="15758" y="2398"/>
                </a:cubicBezTo>
                <a:lnTo>
                  <a:pt x="15758" y="55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9045" tIns="19045" rIns="19045" bIns="1904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DAAD7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2" name="AutoShape 31">
            <a:extLst>
              <a:ext uri="{FF2B5EF4-FFF2-40B4-BE49-F238E27FC236}">
                <a16:creationId xmlns:a16="http://schemas.microsoft.com/office/drawing/2014/main" id="{7E963ABA-2EAE-6D57-DFCC-F23E9CC393CA}"/>
              </a:ext>
            </a:extLst>
          </p:cNvPr>
          <p:cNvSpPr>
            <a:spLocks/>
          </p:cNvSpPr>
          <p:nvPr/>
        </p:nvSpPr>
        <p:spPr bwMode="auto">
          <a:xfrm>
            <a:off x="6738407" y="2382030"/>
            <a:ext cx="351327" cy="351524"/>
          </a:xfrm>
          <a:custGeom>
            <a:avLst/>
            <a:gdLst>
              <a:gd name="T0" fmla="*/ 309563 w 21600"/>
              <a:gd name="T1" fmla="*/ 310357 h 21600"/>
              <a:gd name="T2" fmla="*/ 309563 w 21600"/>
              <a:gd name="T3" fmla="*/ 310357 h 21600"/>
              <a:gd name="T4" fmla="*/ 309563 w 21600"/>
              <a:gd name="T5" fmla="*/ 310357 h 21600"/>
              <a:gd name="T6" fmla="*/ 309563 w 21600"/>
              <a:gd name="T7" fmla="*/ 31035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600" y="19177"/>
                  <a:pt x="21600" y="19436"/>
                </a:cubicBezTo>
                <a:cubicBezTo>
                  <a:pt x="21600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9045" tIns="19045" rIns="19045" bIns="1904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DAAD7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3" name="AutoShape 22">
            <a:extLst>
              <a:ext uri="{FF2B5EF4-FFF2-40B4-BE49-F238E27FC236}">
                <a16:creationId xmlns:a16="http://schemas.microsoft.com/office/drawing/2014/main" id="{DD67CFD8-E28D-5F18-82BB-8ABFA2184861}"/>
              </a:ext>
            </a:extLst>
          </p:cNvPr>
          <p:cNvSpPr>
            <a:spLocks/>
          </p:cNvSpPr>
          <p:nvPr/>
        </p:nvSpPr>
        <p:spPr bwMode="auto">
          <a:xfrm rot="21599996">
            <a:off x="6750524" y="3692140"/>
            <a:ext cx="351327" cy="351524"/>
          </a:xfrm>
          <a:custGeom>
            <a:avLst/>
            <a:gdLst>
              <a:gd name="T0" fmla="*/ 310356 w 21600"/>
              <a:gd name="T1" fmla="*/ 257969 h 21600"/>
              <a:gd name="T2" fmla="*/ 310356 w 21600"/>
              <a:gd name="T3" fmla="*/ 257969 h 21600"/>
              <a:gd name="T4" fmla="*/ 310356 w 21600"/>
              <a:gd name="T5" fmla="*/ 257969 h 21600"/>
              <a:gd name="T6" fmla="*/ 310356 w 21600"/>
              <a:gd name="T7" fmla="*/ 2579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708" y="14020"/>
                </a:moveTo>
                <a:cubicBezTo>
                  <a:pt x="20951" y="14020"/>
                  <a:pt x="21161" y="14125"/>
                  <a:pt x="21335" y="14334"/>
                </a:cubicBezTo>
                <a:cubicBezTo>
                  <a:pt x="21511" y="14548"/>
                  <a:pt x="21600" y="14810"/>
                  <a:pt x="21600" y="15115"/>
                </a:cubicBezTo>
                <a:lnTo>
                  <a:pt x="21600" y="20504"/>
                </a:lnTo>
                <a:cubicBezTo>
                  <a:pt x="21600" y="20815"/>
                  <a:pt x="21511" y="21071"/>
                  <a:pt x="21335" y="21285"/>
                </a:cubicBezTo>
                <a:cubicBezTo>
                  <a:pt x="21161" y="21494"/>
                  <a:pt x="20951" y="21599"/>
                  <a:pt x="20708" y="21599"/>
                </a:cubicBezTo>
                <a:lnTo>
                  <a:pt x="16197" y="21599"/>
                </a:lnTo>
                <a:cubicBezTo>
                  <a:pt x="15940" y="21599"/>
                  <a:pt x="15729" y="21494"/>
                  <a:pt x="15563" y="21285"/>
                </a:cubicBezTo>
                <a:cubicBezTo>
                  <a:pt x="15399" y="21071"/>
                  <a:pt x="15316" y="20815"/>
                  <a:pt x="15316" y="20504"/>
                </a:cubicBezTo>
                <a:lnTo>
                  <a:pt x="15316" y="15115"/>
                </a:lnTo>
                <a:cubicBezTo>
                  <a:pt x="15316" y="14810"/>
                  <a:pt x="15399" y="14548"/>
                  <a:pt x="15570" y="14334"/>
                </a:cubicBezTo>
                <a:cubicBezTo>
                  <a:pt x="15737" y="14125"/>
                  <a:pt x="15945" y="14020"/>
                  <a:pt x="16197" y="14020"/>
                </a:cubicBezTo>
                <a:lnTo>
                  <a:pt x="17788" y="14020"/>
                </a:lnTo>
                <a:lnTo>
                  <a:pt x="17788" y="11869"/>
                </a:lnTo>
                <a:cubicBezTo>
                  <a:pt x="17788" y="11699"/>
                  <a:pt x="17707" y="11610"/>
                  <a:pt x="17543" y="11602"/>
                </a:cubicBezTo>
                <a:lnTo>
                  <a:pt x="11473" y="11602"/>
                </a:lnTo>
                <a:lnTo>
                  <a:pt x="11473" y="14019"/>
                </a:lnTo>
                <a:lnTo>
                  <a:pt x="13054" y="14019"/>
                </a:lnTo>
                <a:cubicBezTo>
                  <a:pt x="13296" y="14019"/>
                  <a:pt x="13507" y="14125"/>
                  <a:pt x="13681" y="14334"/>
                </a:cubicBezTo>
                <a:cubicBezTo>
                  <a:pt x="13857" y="14548"/>
                  <a:pt x="13945" y="14810"/>
                  <a:pt x="13945" y="15115"/>
                </a:cubicBezTo>
                <a:lnTo>
                  <a:pt x="13945" y="20504"/>
                </a:lnTo>
                <a:cubicBezTo>
                  <a:pt x="13945" y="20815"/>
                  <a:pt x="13857" y="21071"/>
                  <a:pt x="13681" y="21285"/>
                </a:cubicBezTo>
                <a:cubicBezTo>
                  <a:pt x="13507" y="21494"/>
                  <a:pt x="13296" y="21599"/>
                  <a:pt x="13054" y="21599"/>
                </a:cubicBezTo>
                <a:lnTo>
                  <a:pt x="8543" y="21599"/>
                </a:lnTo>
                <a:cubicBezTo>
                  <a:pt x="8298" y="21599"/>
                  <a:pt x="8090" y="21494"/>
                  <a:pt x="7913" y="21285"/>
                </a:cubicBezTo>
                <a:cubicBezTo>
                  <a:pt x="7740" y="21071"/>
                  <a:pt x="7651" y="20815"/>
                  <a:pt x="7651" y="20504"/>
                </a:cubicBezTo>
                <a:lnTo>
                  <a:pt x="7651" y="15115"/>
                </a:lnTo>
                <a:cubicBezTo>
                  <a:pt x="7651" y="14810"/>
                  <a:pt x="7740" y="14548"/>
                  <a:pt x="7913" y="14334"/>
                </a:cubicBezTo>
                <a:cubicBezTo>
                  <a:pt x="8090" y="14125"/>
                  <a:pt x="8298" y="14019"/>
                  <a:pt x="8543" y="14019"/>
                </a:cubicBezTo>
                <a:lnTo>
                  <a:pt x="10124" y="14019"/>
                </a:lnTo>
                <a:lnTo>
                  <a:pt x="10124" y="11602"/>
                </a:lnTo>
                <a:lnTo>
                  <a:pt x="4056" y="11602"/>
                </a:lnTo>
                <a:cubicBezTo>
                  <a:pt x="3901" y="11602"/>
                  <a:pt x="3821" y="11690"/>
                  <a:pt x="3821" y="11869"/>
                </a:cubicBezTo>
                <a:lnTo>
                  <a:pt x="3821" y="14020"/>
                </a:lnTo>
                <a:lnTo>
                  <a:pt x="5402" y="14020"/>
                </a:lnTo>
                <a:cubicBezTo>
                  <a:pt x="5661" y="14020"/>
                  <a:pt x="5874" y="14125"/>
                  <a:pt x="6053" y="14334"/>
                </a:cubicBezTo>
                <a:cubicBezTo>
                  <a:pt x="6229" y="14548"/>
                  <a:pt x="6315" y="14810"/>
                  <a:pt x="6315" y="15115"/>
                </a:cubicBezTo>
                <a:lnTo>
                  <a:pt x="6315" y="20504"/>
                </a:lnTo>
                <a:cubicBezTo>
                  <a:pt x="6315" y="20815"/>
                  <a:pt x="6229" y="21071"/>
                  <a:pt x="6053" y="21285"/>
                </a:cubicBezTo>
                <a:cubicBezTo>
                  <a:pt x="5877" y="21494"/>
                  <a:pt x="5664" y="21599"/>
                  <a:pt x="5402" y="21599"/>
                </a:cubicBezTo>
                <a:lnTo>
                  <a:pt x="913" y="21599"/>
                </a:lnTo>
                <a:cubicBezTo>
                  <a:pt x="658" y="21599"/>
                  <a:pt x="440" y="21494"/>
                  <a:pt x="261" y="21285"/>
                </a:cubicBezTo>
                <a:cubicBezTo>
                  <a:pt x="88" y="21071"/>
                  <a:pt x="0" y="20815"/>
                  <a:pt x="0" y="20504"/>
                </a:cubicBezTo>
                <a:lnTo>
                  <a:pt x="0" y="15115"/>
                </a:lnTo>
                <a:cubicBezTo>
                  <a:pt x="0" y="14810"/>
                  <a:pt x="88" y="14548"/>
                  <a:pt x="261" y="14334"/>
                </a:cubicBezTo>
                <a:cubicBezTo>
                  <a:pt x="438" y="14125"/>
                  <a:pt x="656" y="14020"/>
                  <a:pt x="913" y="14020"/>
                </a:cubicBezTo>
                <a:lnTo>
                  <a:pt x="2472" y="14020"/>
                </a:lnTo>
                <a:lnTo>
                  <a:pt x="2472" y="11869"/>
                </a:lnTo>
                <a:cubicBezTo>
                  <a:pt x="2472" y="11352"/>
                  <a:pt x="2629" y="10911"/>
                  <a:pt x="2942" y="10544"/>
                </a:cubicBezTo>
                <a:cubicBezTo>
                  <a:pt x="3253" y="10180"/>
                  <a:pt x="3622" y="9997"/>
                  <a:pt x="4053" y="9997"/>
                </a:cubicBezTo>
                <a:lnTo>
                  <a:pt x="10121" y="9997"/>
                </a:lnTo>
                <a:lnTo>
                  <a:pt x="10121" y="7550"/>
                </a:lnTo>
                <a:lnTo>
                  <a:pt x="8540" y="7550"/>
                </a:lnTo>
                <a:cubicBezTo>
                  <a:pt x="8295" y="7550"/>
                  <a:pt x="8087" y="7450"/>
                  <a:pt x="7911" y="7247"/>
                </a:cubicBezTo>
                <a:cubicBezTo>
                  <a:pt x="7737" y="7045"/>
                  <a:pt x="7649" y="6789"/>
                  <a:pt x="7649" y="6484"/>
                </a:cubicBezTo>
                <a:lnTo>
                  <a:pt x="7649" y="1066"/>
                </a:lnTo>
                <a:cubicBezTo>
                  <a:pt x="7649" y="775"/>
                  <a:pt x="7737" y="522"/>
                  <a:pt x="7911" y="314"/>
                </a:cubicBezTo>
                <a:cubicBezTo>
                  <a:pt x="8087" y="102"/>
                  <a:pt x="8295" y="0"/>
                  <a:pt x="8540" y="0"/>
                </a:cubicBezTo>
                <a:lnTo>
                  <a:pt x="13052" y="0"/>
                </a:lnTo>
                <a:cubicBezTo>
                  <a:pt x="13294" y="0"/>
                  <a:pt x="13504" y="102"/>
                  <a:pt x="13678" y="314"/>
                </a:cubicBezTo>
                <a:cubicBezTo>
                  <a:pt x="13854" y="522"/>
                  <a:pt x="13943" y="775"/>
                  <a:pt x="13943" y="1066"/>
                </a:cubicBezTo>
                <a:lnTo>
                  <a:pt x="13943" y="6484"/>
                </a:lnTo>
                <a:cubicBezTo>
                  <a:pt x="13943" y="6789"/>
                  <a:pt x="13854" y="7045"/>
                  <a:pt x="13678" y="7247"/>
                </a:cubicBezTo>
                <a:cubicBezTo>
                  <a:pt x="13504" y="7450"/>
                  <a:pt x="13294" y="7550"/>
                  <a:pt x="13052" y="7550"/>
                </a:cubicBezTo>
                <a:lnTo>
                  <a:pt x="11470" y="7550"/>
                </a:lnTo>
                <a:lnTo>
                  <a:pt x="11470" y="9997"/>
                </a:lnTo>
                <a:lnTo>
                  <a:pt x="17541" y="9997"/>
                </a:lnTo>
                <a:cubicBezTo>
                  <a:pt x="17969" y="9997"/>
                  <a:pt x="18339" y="10177"/>
                  <a:pt x="18652" y="10538"/>
                </a:cubicBezTo>
                <a:cubicBezTo>
                  <a:pt x="18966" y="10899"/>
                  <a:pt x="19122" y="11343"/>
                  <a:pt x="19122" y="11869"/>
                </a:cubicBezTo>
                <a:lnTo>
                  <a:pt x="19122" y="14020"/>
                </a:lnTo>
                <a:lnTo>
                  <a:pt x="20708" y="140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9045" tIns="19045" rIns="19045" bIns="1904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DAAD7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5" name="AutoShape 23">
            <a:extLst>
              <a:ext uri="{FF2B5EF4-FFF2-40B4-BE49-F238E27FC236}">
                <a16:creationId xmlns:a16="http://schemas.microsoft.com/office/drawing/2014/main" id="{642EDDA9-92F2-1C1C-521D-EB9A9A35DBEC}"/>
              </a:ext>
            </a:extLst>
          </p:cNvPr>
          <p:cNvSpPr>
            <a:spLocks/>
          </p:cNvSpPr>
          <p:nvPr/>
        </p:nvSpPr>
        <p:spPr bwMode="auto">
          <a:xfrm rot="21599996">
            <a:off x="6738406" y="5002250"/>
            <a:ext cx="351327" cy="351524"/>
          </a:xfrm>
          <a:custGeom>
            <a:avLst/>
            <a:gdLst>
              <a:gd name="T0" fmla="*/ 309563 w 21600"/>
              <a:gd name="T1" fmla="*/ 257957 h 21579"/>
              <a:gd name="T2" fmla="*/ 309563 w 21600"/>
              <a:gd name="T3" fmla="*/ 257957 h 21579"/>
              <a:gd name="T4" fmla="*/ 309563 w 21600"/>
              <a:gd name="T5" fmla="*/ 257957 h 21579"/>
              <a:gd name="T6" fmla="*/ 309563 w 21600"/>
              <a:gd name="T7" fmla="*/ 257957 h 215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79">
                <a:moveTo>
                  <a:pt x="21600" y="9391"/>
                </a:moveTo>
                <a:cubicBezTo>
                  <a:pt x="21600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600" y="8895"/>
                  <a:pt x="21600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1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9045" tIns="19045" rIns="19045" bIns="1904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DAAD7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7659D0-4614-671B-9AC4-DC9685185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工作业绩</a:t>
            </a:r>
          </a:p>
        </p:txBody>
      </p:sp>
    </p:spTree>
    <p:extLst>
      <p:ext uri="{BB962C8B-B14F-4D97-AF65-F5344CB8AC3E}">
        <p14:creationId xmlns:p14="http://schemas.microsoft.com/office/powerpoint/2010/main" val="305269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文本框 81">
            <a:extLst>
              <a:ext uri="{FF2B5EF4-FFF2-40B4-BE49-F238E27FC236}">
                <a16:creationId xmlns:a16="http://schemas.microsoft.com/office/drawing/2014/main" id="{4DF1C763-C326-FE85-68CC-2ABDD60AD770}"/>
              </a:ext>
            </a:extLst>
          </p:cNvPr>
          <p:cNvSpPr txBox="1"/>
          <p:nvPr/>
        </p:nvSpPr>
        <p:spPr>
          <a:xfrm>
            <a:off x="1058042" y="2990886"/>
            <a:ext cx="2561035" cy="12973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effectLst/>
              </a:rPr>
              <a:t>在这里输入你的正文，阐述与关键词标题相关的具体内容，若字数太多酌情先删减文案，再缩小字</a:t>
            </a:r>
            <a:r>
              <a:rPr lang="zh-CN" altLang="en-US" b="1" dirty="0">
                <a:effectLst/>
              </a:rPr>
              <a:t>号</a:t>
            </a:r>
            <a:endParaRPr lang="en-US" altLang="zh-CN" b="1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C26970C-74D7-E905-C8B6-00F99F923DF5}"/>
              </a:ext>
            </a:extLst>
          </p:cNvPr>
          <p:cNvGrpSpPr/>
          <p:nvPr/>
        </p:nvGrpSpPr>
        <p:grpSpPr>
          <a:xfrm>
            <a:off x="610559" y="1823191"/>
            <a:ext cx="3462994" cy="3446724"/>
            <a:chOff x="610559" y="1823191"/>
            <a:chExt cx="3462994" cy="3446724"/>
          </a:xfrm>
        </p:grpSpPr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687B29AA-AD04-2B63-63B3-BE5ABB7C86D4}"/>
                </a:ext>
              </a:extLst>
            </p:cNvPr>
            <p:cNvSpPr/>
            <p:nvPr/>
          </p:nvSpPr>
          <p:spPr>
            <a:xfrm>
              <a:off x="610559" y="1823191"/>
              <a:ext cx="3456000" cy="3139440"/>
            </a:xfrm>
            <a:custGeom>
              <a:avLst/>
              <a:gdLst>
                <a:gd name="connsiteX0" fmla="*/ 523250 w 3801313"/>
                <a:gd name="connsiteY0" fmla="*/ 0 h 3139440"/>
                <a:gd name="connsiteX1" fmla="*/ 3801313 w 3801313"/>
                <a:gd name="connsiteY1" fmla="*/ 0 h 3139440"/>
                <a:gd name="connsiteX2" fmla="*/ 3801313 w 3801313"/>
                <a:gd name="connsiteY2" fmla="*/ 3139440 h 3139440"/>
                <a:gd name="connsiteX3" fmla="*/ 0 w 3801313"/>
                <a:gd name="connsiteY3" fmla="*/ 3139440 h 3139440"/>
                <a:gd name="connsiteX4" fmla="*/ 0 w 3801313"/>
                <a:gd name="connsiteY4" fmla="*/ 523250 h 3139440"/>
                <a:gd name="connsiteX5" fmla="*/ 523250 w 3801313"/>
                <a:gd name="connsiteY5" fmla="*/ 0 h 313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01313" h="3139440">
                  <a:moveTo>
                    <a:pt x="523250" y="0"/>
                  </a:moveTo>
                  <a:lnTo>
                    <a:pt x="3801313" y="0"/>
                  </a:lnTo>
                  <a:lnTo>
                    <a:pt x="3801313" y="3139440"/>
                  </a:lnTo>
                  <a:lnTo>
                    <a:pt x="0" y="3139440"/>
                  </a:lnTo>
                  <a:lnTo>
                    <a:pt x="0" y="523250"/>
                  </a:lnTo>
                  <a:cubicBezTo>
                    <a:pt x="0" y="234267"/>
                    <a:pt x="234267" y="0"/>
                    <a:pt x="523250" y="0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CA95F46B-AF84-9556-0AF2-781231231CE6}"/>
                </a:ext>
              </a:extLst>
            </p:cNvPr>
            <p:cNvSpPr/>
            <p:nvPr/>
          </p:nvSpPr>
          <p:spPr>
            <a:xfrm>
              <a:off x="617553" y="1823191"/>
              <a:ext cx="3456000" cy="801537"/>
            </a:xfrm>
            <a:custGeom>
              <a:avLst/>
              <a:gdLst>
                <a:gd name="connsiteX0" fmla="*/ 475718 w 3456000"/>
                <a:gd name="connsiteY0" fmla="*/ 0 h 801537"/>
                <a:gd name="connsiteX1" fmla="*/ 3456000 w 3456000"/>
                <a:gd name="connsiteY1" fmla="*/ 0 h 801537"/>
                <a:gd name="connsiteX2" fmla="*/ 3456000 w 3456000"/>
                <a:gd name="connsiteY2" fmla="*/ 801537 h 801537"/>
                <a:gd name="connsiteX3" fmla="*/ 0 w 3456000"/>
                <a:gd name="connsiteY3" fmla="*/ 801537 h 801537"/>
                <a:gd name="connsiteX4" fmla="*/ 0 w 3456000"/>
                <a:gd name="connsiteY4" fmla="*/ 523250 h 801537"/>
                <a:gd name="connsiteX5" fmla="*/ 475718 w 3456000"/>
                <a:gd name="connsiteY5" fmla="*/ 0 h 80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6000" h="801537">
                  <a:moveTo>
                    <a:pt x="475718" y="0"/>
                  </a:moveTo>
                  <a:lnTo>
                    <a:pt x="3456000" y="0"/>
                  </a:lnTo>
                  <a:lnTo>
                    <a:pt x="3456000" y="801537"/>
                  </a:lnTo>
                  <a:lnTo>
                    <a:pt x="0" y="801537"/>
                  </a:lnTo>
                  <a:lnTo>
                    <a:pt x="0" y="523250"/>
                  </a:lnTo>
                  <a:cubicBezTo>
                    <a:pt x="0" y="234267"/>
                    <a:pt x="212986" y="0"/>
                    <a:pt x="4757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06CA443-7F0F-A60E-13A3-6E28C274D151}"/>
                </a:ext>
              </a:extLst>
            </p:cNvPr>
            <p:cNvSpPr/>
            <p:nvPr/>
          </p:nvSpPr>
          <p:spPr>
            <a:xfrm rot="10800000">
              <a:off x="2176352" y="4978188"/>
              <a:ext cx="338402" cy="291727"/>
            </a:xfrm>
            <a:prstGeom prst="triangl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4" name="文本框 83">
            <a:extLst>
              <a:ext uri="{FF2B5EF4-FFF2-40B4-BE49-F238E27FC236}">
                <a16:creationId xmlns:a16="http://schemas.microsoft.com/office/drawing/2014/main" id="{905128BA-11B4-4314-20DD-43063271F297}"/>
              </a:ext>
            </a:extLst>
          </p:cNvPr>
          <p:cNvSpPr txBox="1"/>
          <p:nvPr/>
        </p:nvSpPr>
        <p:spPr>
          <a:xfrm>
            <a:off x="4711868" y="2990886"/>
            <a:ext cx="2561035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effectLst/>
              </a:rPr>
              <a:t>在这里输入你的正文，阐述与关键词标题相关的具体内容，若字数太多酌情先删减文案，再缩小字号</a:t>
            </a:r>
            <a:endParaRPr lang="en-US" altLang="zh-CN" sz="1600" b="1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99F0D48-81D5-2C37-5C50-C94B521CC282}"/>
              </a:ext>
            </a:extLst>
          </p:cNvPr>
          <p:cNvGrpSpPr/>
          <p:nvPr/>
        </p:nvGrpSpPr>
        <p:grpSpPr>
          <a:xfrm>
            <a:off x="4293486" y="1823191"/>
            <a:ext cx="3467264" cy="3446724"/>
            <a:chOff x="4293486" y="1823191"/>
            <a:chExt cx="3467264" cy="3446724"/>
          </a:xfrm>
        </p:grpSpPr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E656235E-8C1C-C780-822F-E458CC2D20BB}"/>
                </a:ext>
              </a:extLst>
            </p:cNvPr>
            <p:cNvSpPr/>
            <p:nvPr/>
          </p:nvSpPr>
          <p:spPr>
            <a:xfrm>
              <a:off x="4293486" y="1823191"/>
              <a:ext cx="3456000" cy="3139440"/>
            </a:xfrm>
            <a:custGeom>
              <a:avLst/>
              <a:gdLst>
                <a:gd name="connsiteX0" fmla="*/ 0 w 3801313"/>
                <a:gd name="connsiteY0" fmla="*/ 0 h 3139440"/>
                <a:gd name="connsiteX1" fmla="*/ 3801313 w 3801313"/>
                <a:gd name="connsiteY1" fmla="*/ 0 h 3139440"/>
                <a:gd name="connsiteX2" fmla="*/ 3801313 w 3801313"/>
                <a:gd name="connsiteY2" fmla="*/ 3139440 h 3139440"/>
                <a:gd name="connsiteX3" fmla="*/ 0 w 3801313"/>
                <a:gd name="connsiteY3" fmla="*/ 3139440 h 313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1313" h="3139440">
                  <a:moveTo>
                    <a:pt x="0" y="0"/>
                  </a:moveTo>
                  <a:lnTo>
                    <a:pt x="3801313" y="0"/>
                  </a:lnTo>
                  <a:lnTo>
                    <a:pt x="3801313" y="3139440"/>
                  </a:lnTo>
                  <a:lnTo>
                    <a:pt x="0" y="3139440"/>
                  </a:lnTo>
                  <a:close/>
                </a:path>
              </a:pathLst>
            </a:cu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30267602-D91B-8275-C506-FC0981FC32F8}"/>
                </a:ext>
              </a:extLst>
            </p:cNvPr>
            <p:cNvSpPr/>
            <p:nvPr/>
          </p:nvSpPr>
          <p:spPr>
            <a:xfrm>
              <a:off x="4304750" y="1823191"/>
              <a:ext cx="3456000" cy="801537"/>
            </a:xfrm>
            <a:custGeom>
              <a:avLst/>
              <a:gdLst>
                <a:gd name="connsiteX0" fmla="*/ 0 w 3456000"/>
                <a:gd name="connsiteY0" fmla="*/ 0 h 801537"/>
                <a:gd name="connsiteX1" fmla="*/ 3456000 w 3456000"/>
                <a:gd name="connsiteY1" fmla="*/ 0 h 801537"/>
                <a:gd name="connsiteX2" fmla="*/ 3456000 w 3456000"/>
                <a:gd name="connsiteY2" fmla="*/ 801537 h 801537"/>
                <a:gd name="connsiteX3" fmla="*/ 0 w 3456000"/>
                <a:gd name="connsiteY3" fmla="*/ 801537 h 80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6000" h="801537">
                  <a:moveTo>
                    <a:pt x="0" y="0"/>
                  </a:moveTo>
                  <a:lnTo>
                    <a:pt x="3456000" y="0"/>
                  </a:lnTo>
                  <a:lnTo>
                    <a:pt x="3456000" y="801537"/>
                  </a:lnTo>
                  <a:lnTo>
                    <a:pt x="0" y="80153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38DE5E6A-F388-431D-E59A-96AC0F2640E5}"/>
                </a:ext>
              </a:extLst>
            </p:cNvPr>
            <p:cNvSpPr/>
            <p:nvPr/>
          </p:nvSpPr>
          <p:spPr>
            <a:xfrm rot="10800000">
              <a:off x="5934255" y="4978188"/>
              <a:ext cx="338402" cy="291727"/>
            </a:xfrm>
            <a:prstGeom prst="triangl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6" name="文本框 85">
            <a:extLst>
              <a:ext uri="{FF2B5EF4-FFF2-40B4-BE49-F238E27FC236}">
                <a16:creationId xmlns:a16="http://schemas.microsoft.com/office/drawing/2014/main" id="{6D4E55DE-5321-4762-CEEE-8D5492AA827C}"/>
              </a:ext>
            </a:extLst>
          </p:cNvPr>
          <p:cNvSpPr txBox="1"/>
          <p:nvPr/>
        </p:nvSpPr>
        <p:spPr>
          <a:xfrm>
            <a:off x="8428165" y="2990886"/>
            <a:ext cx="2561035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effectLst/>
              </a:rPr>
              <a:t>在这里输入你的正文，阐述与关键词标题相关的具体内容，若字数太多酌情先删减文案，再缩小字号</a:t>
            </a:r>
            <a:endParaRPr lang="en-US" altLang="zh-CN" sz="1600" b="1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A693746-2AFA-26A1-98FA-4E460B40C995}"/>
              </a:ext>
            </a:extLst>
          </p:cNvPr>
          <p:cNvGrpSpPr/>
          <p:nvPr/>
        </p:nvGrpSpPr>
        <p:grpSpPr>
          <a:xfrm>
            <a:off x="7980682" y="1823191"/>
            <a:ext cx="3456000" cy="3446724"/>
            <a:chOff x="7980682" y="1823191"/>
            <a:chExt cx="3456000" cy="3446724"/>
          </a:xfrm>
        </p:grpSpPr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917500E-6119-2642-98E8-7CE279E2EA1E}"/>
                </a:ext>
              </a:extLst>
            </p:cNvPr>
            <p:cNvSpPr/>
            <p:nvPr/>
          </p:nvSpPr>
          <p:spPr>
            <a:xfrm>
              <a:off x="7980682" y="1823191"/>
              <a:ext cx="3456000" cy="3139440"/>
            </a:xfrm>
            <a:custGeom>
              <a:avLst/>
              <a:gdLst>
                <a:gd name="connsiteX0" fmla="*/ 0 w 3801313"/>
                <a:gd name="connsiteY0" fmla="*/ 0 h 3139440"/>
                <a:gd name="connsiteX1" fmla="*/ 3278063 w 3801313"/>
                <a:gd name="connsiteY1" fmla="*/ 0 h 3139440"/>
                <a:gd name="connsiteX2" fmla="*/ 3801313 w 3801313"/>
                <a:gd name="connsiteY2" fmla="*/ 523250 h 3139440"/>
                <a:gd name="connsiteX3" fmla="*/ 3801313 w 3801313"/>
                <a:gd name="connsiteY3" fmla="*/ 3139440 h 3139440"/>
                <a:gd name="connsiteX4" fmla="*/ 0 w 3801313"/>
                <a:gd name="connsiteY4" fmla="*/ 3139440 h 313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1313" h="3139440">
                  <a:moveTo>
                    <a:pt x="0" y="0"/>
                  </a:moveTo>
                  <a:lnTo>
                    <a:pt x="3278063" y="0"/>
                  </a:lnTo>
                  <a:cubicBezTo>
                    <a:pt x="3567046" y="0"/>
                    <a:pt x="3801313" y="234267"/>
                    <a:pt x="3801313" y="523250"/>
                  </a:cubicBezTo>
                  <a:lnTo>
                    <a:pt x="3801313" y="3139440"/>
                  </a:lnTo>
                  <a:lnTo>
                    <a:pt x="0" y="3139440"/>
                  </a:lnTo>
                  <a:close/>
                </a:path>
              </a:pathLst>
            </a:cu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A2F6201B-D24D-28F2-3FDE-62529BCFD2CF}"/>
                </a:ext>
              </a:extLst>
            </p:cNvPr>
            <p:cNvSpPr/>
            <p:nvPr/>
          </p:nvSpPr>
          <p:spPr>
            <a:xfrm>
              <a:off x="7980682" y="1823192"/>
              <a:ext cx="3456000" cy="801537"/>
            </a:xfrm>
            <a:custGeom>
              <a:avLst/>
              <a:gdLst>
                <a:gd name="connsiteX0" fmla="*/ 0 w 3456000"/>
                <a:gd name="connsiteY0" fmla="*/ 0 h 801537"/>
                <a:gd name="connsiteX1" fmla="*/ 2980282 w 3456000"/>
                <a:gd name="connsiteY1" fmla="*/ 0 h 801537"/>
                <a:gd name="connsiteX2" fmla="*/ 3456000 w 3456000"/>
                <a:gd name="connsiteY2" fmla="*/ 523250 h 801537"/>
                <a:gd name="connsiteX3" fmla="*/ 3456000 w 3456000"/>
                <a:gd name="connsiteY3" fmla="*/ 801537 h 801537"/>
                <a:gd name="connsiteX4" fmla="*/ 0 w 3456000"/>
                <a:gd name="connsiteY4" fmla="*/ 801537 h 80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000" h="801537">
                  <a:moveTo>
                    <a:pt x="0" y="0"/>
                  </a:moveTo>
                  <a:lnTo>
                    <a:pt x="2980282" y="0"/>
                  </a:lnTo>
                  <a:cubicBezTo>
                    <a:pt x="3243014" y="0"/>
                    <a:pt x="3456000" y="234267"/>
                    <a:pt x="3456000" y="523250"/>
                  </a:cubicBezTo>
                  <a:lnTo>
                    <a:pt x="3456000" y="801537"/>
                  </a:lnTo>
                  <a:lnTo>
                    <a:pt x="0" y="80153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EDD9F1F9-F6FE-2E83-10D1-4F2D88B46542}"/>
                </a:ext>
              </a:extLst>
            </p:cNvPr>
            <p:cNvSpPr/>
            <p:nvPr/>
          </p:nvSpPr>
          <p:spPr>
            <a:xfrm rot="10800000">
              <a:off x="9539481" y="4978188"/>
              <a:ext cx="338402" cy="291727"/>
            </a:xfrm>
            <a:prstGeom prst="triangl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592BCF8D-0433-C4E6-4180-019CEDC1D1BF}"/>
              </a:ext>
            </a:extLst>
          </p:cNvPr>
          <p:cNvSpPr txBox="1"/>
          <p:nvPr/>
        </p:nvSpPr>
        <p:spPr>
          <a:xfrm>
            <a:off x="8638954" y="2008517"/>
            <a:ext cx="2139456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solidFill>
                  <a:schemeClr val="bg1"/>
                </a:solidFill>
                <a:effectLst/>
                <a:latin typeface="+mj-ea"/>
                <a:ea typeface="+mj-ea"/>
              </a:rPr>
              <a:t>项目收尾阶段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E8636D25-43D6-2F11-8370-A335C6CEB2BA}"/>
              </a:ext>
            </a:extLst>
          </p:cNvPr>
          <p:cNvSpPr txBox="1"/>
          <p:nvPr/>
        </p:nvSpPr>
        <p:spPr>
          <a:xfrm>
            <a:off x="1256453" y="2008517"/>
            <a:ext cx="2178200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项目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+mj-ea"/>
                <a:ea typeface="+mj-ea"/>
              </a:rPr>
              <a:t>启动阶段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3AE9513-65F5-C60C-AC16-F5CEB629937F}"/>
              </a:ext>
            </a:extLst>
          </p:cNvPr>
          <p:cNvSpPr txBox="1"/>
          <p:nvPr/>
        </p:nvSpPr>
        <p:spPr>
          <a:xfrm>
            <a:off x="4943650" y="2008517"/>
            <a:ext cx="2178200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项目实施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+mj-ea"/>
                <a:ea typeface="+mj-ea"/>
              </a:rPr>
              <a:t>阶段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77735E59-D583-0680-4D5E-C4FF76AD9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915" y="368338"/>
            <a:ext cx="1620957" cy="487378"/>
          </a:xfrm>
        </p:spPr>
        <p:txBody>
          <a:bodyPr/>
          <a:lstStyle/>
          <a:p>
            <a:r>
              <a:rPr lang="zh-CN" altLang="en-US" dirty="0"/>
              <a:t>工作业绩</a:t>
            </a:r>
          </a:p>
        </p:txBody>
      </p:sp>
    </p:spTree>
    <p:extLst>
      <p:ext uri="{BB962C8B-B14F-4D97-AF65-F5344CB8AC3E}">
        <p14:creationId xmlns:p14="http://schemas.microsoft.com/office/powerpoint/2010/main" val="3028163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90">
            <a:extLst>
              <a:ext uri="{FF2B5EF4-FFF2-40B4-BE49-F238E27FC236}">
                <a16:creationId xmlns:a16="http://schemas.microsoft.com/office/drawing/2014/main" id="{C3A50151-24DA-1847-618D-C14AD4E677AD}"/>
              </a:ext>
            </a:extLst>
          </p:cNvPr>
          <p:cNvSpPr/>
          <p:nvPr/>
        </p:nvSpPr>
        <p:spPr>
          <a:xfrm>
            <a:off x="6667995" y="1683880"/>
            <a:ext cx="4299809" cy="2182944"/>
          </a:xfrm>
          <a:custGeom>
            <a:avLst/>
            <a:gdLst>
              <a:gd name="connsiteX0" fmla="*/ 0 w 4538761"/>
              <a:gd name="connsiteY0" fmla="*/ 0 h 2304256"/>
              <a:gd name="connsiteX1" fmla="*/ 657225 w 4538761"/>
              <a:gd name="connsiteY1" fmla="*/ 0 h 2304256"/>
              <a:gd name="connsiteX2" fmla="*/ 3881536 w 4538761"/>
              <a:gd name="connsiteY2" fmla="*/ 0 h 2304256"/>
              <a:gd name="connsiteX3" fmla="*/ 4538761 w 4538761"/>
              <a:gd name="connsiteY3" fmla="*/ 0 h 2304256"/>
              <a:gd name="connsiteX4" fmla="*/ 4538761 w 4538761"/>
              <a:gd name="connsiteY4" fmla="*/ 2304256 h 2304256"/>
              <a:gd name="connsiteX5" fmla="*/ 3881536 w 4538761"/>
              <a:gd name="connsiteY5" fmla="*/ 2304256 h 2304256"/>
              <a:gd name="connsiteX6" fmla="*/ 2026478 w 4538761"/>
              <a:gd name="connsiteY6" fmla="*/ 2304256 h 2304256"/>
              <a:gd name="connsiteX7" fmla="*/ 1369253 w 4538761"/>
              <a:gd name="connsiteY7" fmla="*/ 2304256 h 2304256"/>
              <a:gd name="connsiteX8" fmla="*/ 1512168 w 4538761"/>
              <a:gd name="connsiteY8" fmla="*/ 1677363 h 2304256"/>
              <a:gd name="connsiteX9" fmla="*/ 0 w 4538761"/>
              <a:gd name="connsiteY9" fmla="*/ 2487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38761" h="2304256">
                <a:moveTo>
                  <a:pt x="0" y="0"/>
                </a:moveTo>
                <a:lnTo>
                  <a:pt x="657225" y="0"/>
                </a:lnTo>
                <a:lnTo>
                  <a:pt x="3881536" y="0"/>
                </a:lnTo>
                <a:lnTo>
                  <a:pt x="4538761" y="0"/>
                </a:lnTo>
                <a:lnTo>
                  <a:pt x="4538761" y="2304256"/>
                </a:lnTo>
                <a:lnTo>
                  <a:pt x="3881536" y="2304256"/>
                </a:lnTo>
                <a:lnTo>
                  <a:pt x="2026478" y="2304256"/>
                </a:lnTo>
                <a:lnTo>
                  <a:pt x="1369253" y="2304256"/>
                </a:lnTo>
                <a:cubicBezTo>
                  <a:pt x="1462281" y="2110321"/>
                  <a:pt x="1512168" y="1898640"/>
                  <a:pt x="1512168" y="1677363"/>
                </a:cubicBezTo>
                <a:cubicBezTo>
                  <a:pt x="1512168" y="886497"/>
                  <a:pt x="874903" y="218207"/>
                  <a:pt x="0" y="2487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</a:endParaRPr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id="{04C5015E-1000-363E-70AC-05DD1A782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840" y="1960141"/>
            <a:ext cx="2270563" cy="4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+mj-ea"/>
                <a:ea typeface="+mj-ea"/>
              </a:rPr>
              <a:t>产品净利润持续增长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FE0CF9AC-B181-A32E-9243-222D8562AC67}"/>
              </a:ext>
            </a:extLst>
          </p:cNvPr>
          <p:cNvSpPr txBox="1"/>
          <p:nvPr/>
        </p:nvSpPr>
        <p:spPr bwMode="auto">
          <a:xfrm>
            <a:off x="8195840" y="2369916"/>
            <a:ext cx="2315496" cy="122597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000" kern="0" dirty="0">
                <a:solidFill>
                  <a:schemeClr val="bg1"/>
                </a:solidFill>
                <a:latin typeface="+mn-ea"/>
              </a:rPr>
              <a:t>在这里输入你的正文，阐述与关键词标题相关的具体内容，若字数太多酌情先删减文案，再缩小字号。灵活调整文本框宽度，保证行数和每行的字数协调，分段后可以加项目符号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22371AE-50A3-71DA-EC70-654A7970B9D5}"/>
              </a:ext>
            </a:extLst>
          </p:cNvPr>
          <p:cNvSpPr>
            <a:spLocks/>
          </p:cNvSpPr>
          <p:nvPr/>
        </p:nvSpPr>
        <p:spPr bwMode="auto">
          <a:xfrm>
            <a:off x="1138003" y="3369810"/>
            <a:ext cx="3499134" cy="2387017"/>
          </a:xfrm>
          <a:custGeom>
            <a:avLst/>
            <a:gdLst>
              <a:gd name="connsiteX0" fmla="*/ 2359927 w 3499134"/>
              <a:gd name="connsiteY0" fmla="*/ 0 h 2387017"/>
              <a:gd name="connsiteX1" fmla="*/ 2359823 w 3499134"/>
              <a:gd name="connsiteY1" fmla="*/ 191 h 2387017"/>
              <a:gd name="connsiteX2" fmla="*/ 2440140 w 3499134"/>
              <a:gd name="connsiteY2" fmla="*/ 139 h 2387017"/>
              <a:gd name="connsiteX3" fmla="*/ 2657927 w 3499134"/>
              <a:gd name="connsiteY3" fmla="*/ 0 h 2387017"/>
              <a:gd name="connsiteX4" fmla="*/ 2657924 w 3499134"/>
              <a:gd name="connsiteY4" fmla="*/ 6 h 2387017"/>
              <a:gd name="connsiteX5" fmla="*/ 2660187 w 3499134"/>
              <a:gd name="connsiteY5" fmla="*/ 5 h 2387017"/>
              <a:gd name="connsiteX6" fmla="*/ 2666958 w 3499134"/>
              <a:gd name="connsiteY6" fmla="*/ 0 h 2387017"/>
              <a:gd name="connsiteX7" fmla="*/ 2666855 w 3499134"/>
              <a:gd name="connsiteY7" fmla="*/ 191 h 2387017"/>
              <a:gd name="connsiteX8" fmla="*/ 2747172 w 3499134"/>
              <a:gd name="connsiteY8" fmla="*/ 139 h 2387017"/>
              <a:gd name="connsiteX9" fmla="*/ 2838078 w 3499134"/>
              <a:gd name="connsiteY9" fmla="*/ 81 h 2387017"/>
              <a:gd name="connsiteX10" fmla="*/ 2906205 w 3499134"/>
              <a:gd name="connsiteY10" fmla="*/ 38 h 2387017"/>
              <a:gd name="connsiteX11" fmla="*/ 2859421 w 3499134"/>
              <a:gd name="connsiteY11" fmla="*/ 81608 h 2387017"/>
              <a:gd name="connsiteX12" fmla="*/ 3142258 w 3499134"/>
              <a:gd name="connsiteY12" fmla="*/ 2233611 h 2387017"/>
              <a:gd name="connsiteX13" fmla="*/ 3483494 w 3499134"/>
              <a:gd name="connsiteY13" fmla="*/ 2384148 h 2387017"/>
              <a:gd name="connsiteX14" fmla="*/ 3499134 w 3499134"/>
              <a:gd name="connsiteY14" fmla="*/ 2387017 h 2387017"/>
              <a:gd name="connsiteX15" fmla="*/ 3270484 w 3499134"/>
              <a:gd name="connsiteY15" fmla="*/ 2387017 h 2387017"/>
              <a:gd name="connsiteX16" fmla="*/ 3261454 w 3499134"/>
              <a:gd name="connsiteY16" fmla="*/ 2387017 h 2387017"/>
              <a:gd name="connsiteX17" fmla="*/ 2963453 w 3499134"/>
              <a:gd name="connsiteY17" fmla="*/ 2387017 h 2387017"/>
              <a:gd name="connsiteX18" fmla="*/ 609548 w 3499134"/>
              <a:gd name="connsiteY18" fmla="*/ 2387017 h 2387017"/>
              <a:gd name="connsiteX19" fmla="*/ 311547 w 3499134"/>
              <a:gd name="connsiteY19" fmla="*/ 2387017 h 2387017"/>
              <a:gd name="connsiteX20" fmla="*/ 302517 w 3499134"/>
              <a:gd name="connsiteY20" fmla="*/ 2387017 h 2387017"/>
              <a:gd name="connsiteX21" fmla="*/ 4516 w 3499134"/>
              <a:gd name="connsiteY21" fmla="*/ 2387017 h 2387017"/>
              <a:gd name="connsiteX22" fmla="*/ 0 w 3499134"/>
              <a:gd name="connsiteY22" fmla="*/ 1506 h 2387017"/>
              <a:gd name="connsiteX23" fmla="*/ 2359927 w 3499134"/>
              <a:gd name="connsiteY23" fmla="*/ 0 h 238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99134" h="2387017">
                <a:moveTo>
                  <a:pt x="2359927" y="0"/>
                </a:moveTo>
                <a:lnTo>
                  <a:pt x="2359823" y="191"/>
                </a:lnTo>
                <a:lnTo>
                  <a:pt x="2440140" y="139"/>
                </a:lnTo>
                <a:cubicBezTo>
                  <a:pt x="2574961" y="53"/>
                  <a:pt x="2657927" y="0"/>
                  <a:pt x="2657927" y="0"/>
                </a:cubicBezTo>
                <a:lnTo>
                  <a:pt x="2657924" y="6"/>
                </a:lnTo>
                <a:lnTo>
                  <a:pt x="2660187" y="5"/>
                </a:lnTo>
                <a:cubicBezTo>
                  <a:pt x="2664653" y="2"/>
                  <a:pt x="2666958" y="0"/>
                  <a:pt x="2666958" y="0"/>
                </a:cubicBezTo>
                <a:lnTo>
                  <a:pt x="2666855" y="191"/>
                </a:lnTo>
                <a:lnTo>
                  <a:pt x="2747172" y="139"/>
                </a:lnTo>
                <a:cubicBezTo>
                  <a:pt x="2780877" y="118"/>
                  <a:pt x="2811341" y="98"/>
                  <a:pt x="2838078" y="81"/>
                </a:cubicBezTo>
                <a:lnTo>
                  <a:pt x="2906205" y="38"/>
                </a:lnTo>
                <a:lnTo>
                  <a:pt x="2859421" y="81608"/>
                </a:lnTo>
                <a:cubicBezTo>
                  <a:pt x="2604583" y="551705"/>
                  <a:pt x="2226032" y="1631319"/>
                  <a:pt x="3142258" y="2233611"/>
                </a:cubicBezTo>
                <a:cubicBezTo>
                  <a:pt x="3244769" y="2302270"/>
                  <a:pt x="3359659" y="2351991"/>
                  <a:pt x="3483494" y="2384148"/>
                </a:cubicBezTo>
                <a:lnTo>
                  <a:pt x="3499134" y="2387017"/>
                </a:lnTo>
                <a:lnTo>
                  <a:pt x="3270484" y="2387017"/>
                </a:lnTo>
                <a:lnTo>
                  <a:pt x="3261454" y="2387017"/>
                </a:lnTo>
                <a:lnTo>
                  <a:pt x="2963453" y="2387017"/>
                </a:lnTo>
                <a:lnTo>
                  <a:pt x="609548" y="2387017"/>
                </a:lnTo>
                <a:lnTo>
                  <a:pt x="311547" y="2387017"/>
                </a:lnTo>
                <a:lnTo>
                  <a:pt x="302517" y="2387017"/>
                </a:lnTo>
                <a:lnTo>
                  <a:pt x="4516" y="2387017"/>
                </a:lnTo>
                <a:lnTo>
                  <a:pt x="0" y="1506"/>
                </a:lnTo>
                <a:cubicBezTo>
                  <a:pt x="0" y="1506"/>
                  <a:pt x="2359927" y="0"/>
                  <a:pt x="235992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Impact" pitchFamily="34" charset="0"/>
              <a:ea typeface="阿里巴巴普惠体 B" panose="00020600040101010101" pitchFamily="18" charset="-122"/>
            </a:endParaRP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43BBD1AB-6FC5-71CD-3A91-B50E1A7AD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70" y="3706908"/>
            <a:ext cx="2488223" cy="4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+mj-ea"/>
                <a:ea typeface="+mj-ea"/>
              </a:rPr>
              <a:t>产品成交量持续提高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F411E2D6-B9C9-029C-AE00-C9C894E48CB2}"/>
              </a:ext>
            </a:extLst>
          </p:cNvPr>
          <p:cNvSpPr txBox="1"/>
          <p:nvPr/>
        </p:nvSpPr>
        <p:spPr bwMode="auto">
          <a:xfrm>
            <a:off x="1238270" y="4234735"/>
            <a:ext cx="2315496" cy="122488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000" kern="0" dirty="0">
                <a:solidFill>
                  <a:schemeClr val="bg1"/>
                </a:solidFill>
                <a:latin typeface="+mn-ea"/>
              </a:rPr>
              <a:t>在这里输入你的正文，阐述与关键词标题相关的具体内容，若字数太多酌情先删减文案，再缩小字号。灵活调整文本框宽度，保证行数和每行的字数协调，分段后可以加项目符号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8479957-8DFC-B91B-1E7F-94D99ECFF447}"/>
              </a:ext>
            </a:extLst>
          </p:cNvPr>
          <p:cNvGrpSpPr/>
          <p:nvPr/>
        </p:nvGrpSpPr>
        <p:grpSpPr>
          <a:xfrm>
            <a:off x="4593778" y="2676733"/>
            <a:ext cx="2224087" cy="1796390"/>
            <a:chOff x="4655924" y="2712951"/>
            <a:chExt cx="2224087" cy="179639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90D93B1C-0821-2212-0604-583E87F67A37}"/>
                </a:ext>
              </a:extLst>
            </p:cNvPr>
            <p:cNvGrpSpPr/>
            <p:nvPr/>
          </p:nvGrpSpPr>
          <p:grpSpPr>
            <a:xfrm>
              <a:off x="4655924" y="2712951"/>
              <a:ext cx="2224087" cy="1796390"/>
              <a:chOff x="4655924" y="2712951"/>
              <a:chExt cx="2224087" cy="1796390"/>
            </a:xfrm>
          </p:grpSpPr>
          <p:sp>
            <p:nvSpPr>
              <p:cNvPr id="12" name="Oval 60">
                <a:extLst>
                  <a:ext uri="{FF2B5EF4-FFF2-40B4-BE49-F238E27FC236}">
                    <a16:creationId xmlns:a16="http://schemas.microsoft.com/office/drawing/2014/main" id="{A1333579-3E41-9D6A-30D1-A8F6193F7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04046">
                <a:off x="5067086" y="2696416"/>
                <a:ext cx="1401763" cy="2224087"/>
              </a:xfrm>
              <a:prstGeom prst="ellipse">
                <a:avLst/>
              </a:pr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ObliqueBottomRight"/>
                <a:lightRig rig="contrasting" dir="b"/>
              </a:scene3d>
              <a:sp3d extrusionH="430200">
                <a:bevelT w="13500" h="13500" prst="angle"/>
                <a:bevelB w="13500" h="13500" prst="angle"/>
                <a:extrusionClr>
                  <a:srgbClr val="C5C5C5"/>
                </a:extrusionClr>
              </a:sp3d>
            </p:spPr>
            <p:txBody>
              <a:bodyPr rot="10800000" vert="eaVert" wrap="none" anchor="ctr">
                <a:flatTx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zh-CN" altLang="zh-CN" kern="0" noProof="1">
                  <a:solidFill>
                    <a:sysClr val="windowText" lastClr="000000"/>
                  </a:solidFill>
                  <a:latin typeface="Impact" pitchFamily="34" charset="0"/>
                  <a:ea typeface="阿里巴巴普惠体 B" panose="00020600040101010101" pitchFamily="18" charset="-122"/>
                </a:endParaRPr>
              </a:p>
            </p:txBody>
          </p:sp>
          <p:sp>
            <p:nvSpPr>
              <p:cNvPr id="13" name="任意多边形 202">
                <a:extLst>
                  <a:ext uri="{FF2B5EF4-FFF2-40B4-BE49-F238E27FC236}">
                    <a16:creationId xmlns:a16="http://schemas.microsoft.com/office/drawing/2014/main" id="{DE370ACA-6C0A-622C-FF8A-28BB69B372AA}"/>
                  </a:ext>
                </a:extLst>
              </p:cNvPr>
              <p:cNvSpPr/>
              <p:nvPr/>
            </p:nvSpPr>
            <p:spPr>
              <a:xfrm rot="2604392">
                <a:off x="5273666" y="2712951"/>
                <a:ext cx="1265168" cy="1657947"/>
              </a:xfrm>
              <a:custGeom>
                <a:avLst/>
                <a:gdLst>
                  <a:gd name="connsiteX0" fmla="*/ 321548 w 1265168"/>
                  <a:gd name="connsiteY0" fmla="*/ 193867 h 1657947"/>
                  <a:gd name="connsiteX1" fmla="*/ 729314 w 1265168"/>
                  <a:gd name="connsiteY1" fmla="*/ 0 h 1657947"/>
                  <a:gd name="connsiteX2" fmla="*/ 1245017 w 1265168"/>
                  <a:gd name="connsiteY2" fmla="*/ 332480 h 1657947"/>
                  <a:gd name="connsiteX3" fmla="*/ 1265168 w 1265168"/>
                  <a:gd name="connsiteY3" fmla="*/ 370494 h 1657947"/>
                  <a:gd name="connsiteX4" fmla="*/ 1165395 w 1265168"/>
                  <a:gd name="connsiteY4" fmla="*/ 430525 h 1657947"/>
                  <a:gd name="connsiteX5" fmla="*/ 105786 w 1265168"/>
                  <a:gd name="connsiteY5" fmla="*/ 1601581 h 1657947"/>
                  <a:gd name="connsiteX6" fmla="*/ 85536 w 1265168"/>
                  <a:gd name="connsiteY6" fmla="*/ 1657947 h 1657947"/>
                  <a:gd name="connsiteX7" fmla="*/ 57313 w 1265168"/>
                  <a:gd name="connsiteY7" fmla="*/ 1577014 h 1657947"/>
                  <a:gd name="connsiteX8" fmla="*/ 0 w 1265168"/>
                  <a:gd name="connsiteY8" fmla="*/ 1135159 h 1657947"/>
                  <a:gd name="connsiteX9" fmla="*/ 321548 w 1265168"/>
                  <a:gd name="connsiteY9" fmla="*/ 193867 h 1657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65168" h="1657947">
                    <a:moveTo>
                      <a:pt x="321548" y="193867"/>
                    </a:moveTo>
                    <a:cubicBezTo>
                      <a:pt x="437947" y="71470"/>
                      <a:pt x="578268" y="0"/>
                      <a:pt x="729314" y="0"/>
                    </a:cubicBezTo>
                    <a:cubicBezTo>
                      <a:pt x="930709" y="0"/>
                      <a:pt x="1113037" y="127057"/>
                      <a:pt x="1245017" y="332480"/>
                    </a:cubicBezTo>
                    <a:lnTo>
                      <a:pt x="1265168" y="370494"/>
                    </a:lnTo>
                    <a:lnTo>
                      <a:pt x="1165395" y="430525"/>
                    </a:lnTo>
                    <a:cubicBezTo>
                      <a:pt x="648966" y="762029"/>
                      <a:pt x="274404" y="1193552"/>
                      <a:pt x="105786" y="1601581"/>
                    </a:cubicBezTo>
                    <a:lnTo>
                      <a:pt x="85536" y="1657947"/>
                    </a:lnTo>
                    <a:lnTo>
                      <a:pt x="57313" y="1577014"/>
                    </a:lnTo>
                    <a:cubicBezTo>
                      <a:pt x="20408" y="1441206"/>
                      <a:pt x="0" y="1291892"/>
                      <a:pt x="0" y="1135159"/>
                    </a:cubicBezTo>
                    <a:cubicBezTo>
                      <a:pt x="0" y="743327"/>
                      <a:pt x="127549" y="397864"/>
                      <a:pt x="321548" y="193867"/>
                    </a:cubicBez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文本框 3">
              <a:extLst>
                <a:ext uri="{FF2B5EF4-FFF2-40B4-BE49-F238E27FC236}">
                  <a16:creationId xmlns:a16="http://schemas.microsoft.com/office/drawing/2014/main" id="{5F255B08-7CED-549B-89F6-CBEDDA176C4F}"/>
                </a:ext>
              </a:extLst>
            </p:cNvPr>
            <p:cNvSpPr txBox="1"/>
            <p:nvPr/>
          </p:nvSpPr>
          <p:spPr>
            <a:xfrm>
              <a:off x="4825799" y="3523872"/>
              <a:ext cx="1826141" cy="584775"/>
            </a:xfrm>
            <a:prstGeom prst="rect">
              <a:avLst/>
            </a:prstGeom>
            <a:noFill/>
            <a:scene3d>
              <a:camera prst="orthographicFront">
                <a:rot lat="20554272" lon="2009230" rev="20400000"/>
              </a:camera>
              <a:lightRig rig="threePt" dir="t"/>
            </a:scene3d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产品展示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0E3F9-8CA7-59C5-47E6-E8845BEBCE1D}"/>
              </a:ext>
            </a:extLst>
          </p:cNvPr>
          <p:cNvGrpSpPr/>
          <p:nvPr/>
        </p:nvGrpSpPr>
        <p:grpSpPr>
          <a:xfrm>
            <a:off x="3384103" y="1785485"/>
            <a:ext cx="4841882" cy="4367212"/>
            <a:chOff x="3446249" y="1821703"/>
            <a:chExt cx="4841882" cy="4367212"/>
          </a:xfrm>
        </p:grpSpPr>
        <p:grpSp>
          <p:nvGrpSpPr>
            <p:cNvPr id="15" name="Group 18">
              <a:extLst>
                <a:ext uri="{FF2B5EF4-FFF2-40B4-BE49-F238E27FC236}">
                  <a16:creationId xmlns:a16="http://schemas.microsoft.com/office/drawing/2014/main" id="{17AE7126-CACC-1D6D-C75F-7FA60AF154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7163" y="1821703"/>
              <a:ext cx="3890968" cy="2492375"/>
              <a:chOff x="606" y="1010"/>
              <a:chExt cx="2451" cy="1570"/>
            </a:xfrm>
          </p:grpSpPr>
          <p:sp>
            <p:nvSpPr>
              <p:cNvPr id="21" name="Freeform 46">
                <a:extLst>
                  <a:ext uri="{FF2B5EF4-FFF2-40B4-BE49-F238E27FC236}">
                    <a16:creationId xmlns:a16="http://schemas.microsoft.com/office/drawing/2014/main" id="{BAC5ACE8-619A-3BEE-B2E4-918844808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3" y="1564"/>
                <a:ext cx="261" cy="1016"/>
              </a:xfrm>
              <a:custGeom>
                <a:avLst/>
                <a:gdLst>
                  <a:gd name="T0" fmla="*/ 0 w 179"/>
                  <a:gd name="T1" fmla="*/ 2147483647 h 696"/>
                  <a:gd name="T2" fmla="*/ 2147483647 w 179"/>
                  <a:gd name="T3" fmla="*/ 2147483647 h 696"/>
                  <a:gd name="T4" fmla="*/ 2147483647 w 179"/>
                  <a:gd name="T5" fmla="*/ 2147483647 h 696"/>
                  <a:gd name="T6" fmla="*/ 2147483647 w 179"/>
                  <a:gd name="T7" fmla="*/ 2147483647 h 696"/>
                  <a:gd name="T8" fmla="*/ 2147483647 w 179"/>
                  <a:gd name="T9" fmla="*/ 0 h 696"/>
                  <a:gd name="T10" fmla="*/ 0 w 179"/>
                  <a:gd name="T11" fmla="*/ 2147483647 h 6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9"/>
                  <a:gd name="T19" fmla="*/ 0 h 696"/>
                  <a:gd name="T20" fmla="*/ 179 w 179"/>
                  <a:gd name="T21" fmla="*/ 696 h 69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9" h="696">
                    <a:moveTo>
                      <a:pt x="0" y="630"/>
                    </a:moveTo>
                    <a:cubicBezTo>
                      <a:pt x="19" y="659"/>
                      <a:pt x="42" y="696"/>
                      <a:pt x="42" y="696"/>
                    </a:cubicBezTo>
                    <a:cubicBezTo>
                      <a:pt x="42" y="696"/>
                      <a:pt x="134" y="518"/>
                      <a:pt x="139" y="315"/>
                    </a:cubicBezTo>
                    <a:cubicBezTo>
                      <a:pt x="146" y="172"/>
                      <a:pt x="91" y="63"/>
                      <a:pt x="91" y="63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4" y="0"/>
                      <a:pt x="179" y="245"/>
                      <a:pt x="0" y="6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Impact" pitchFamily="34" charset="0"/>
                  <a:ea typeface="阿里巴巴普惠体 B" panose="00020600040101010101" pitchFamily="18" charset="-122"/>
                </a:endParaRPr>
              </a:p>
            </p:txBody>
          </p:sp>
          <p:grpSp>
            <p:nvGrpSpPr>
              <p:cNvPr id="22" name="Group 20">
                <a:extLst>
                  <a:ext uri="{FF2B5EF4-FFF2-40B4-BE49-F238E27FC236}">
                    <a16:creationId xmlns:a16="http://schemas.microsoft.com/office/drawing/2014/main" id="{95D42784-E1C3-F2E0-4CB0-1828503307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6" y="1010"/>
                <a:ext cx="2451" cy="1570"/>
                <a:chOff x="606" y="1010"/>
                <a:chExt cx="2451" cy="1570"/>
              </a:xfrm>
            </p:grpSpPr>
            <p:sp>
              <p:nvSpPr>
                <p:cNvPr id="23" name="Freeform 48">
                  <a:extLst>
                    <a:ext uri="{FF2B5EF4-FFF2-40B4-BE49-F238E27FC236}">
                      <a16:creationId xmlns:a16="http://schemas.microsoft.com/office/drawing/2014/main" id="{38F738D9-E05F-1B97-E76A-8CF13FBB60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3" y="2376"/>
                  <a:ext cx="440" cy="204"/>
                </a:xfrm>
                <a:custGeom>
                  <a:avLst/>
                  <a:gdLst>
                    <a:gd name="T0" fmla="*/ 0 w 469"/>
                    <a:gd name="T1" fmla="*/ 0 h 218"/>
                    <a:gd name="T2" fmla="*/ 611008985 w 469"/>
                    <a:gd name="T3" fmla="*/ 170417413 h 218"/>
                    <a:gd name="T4" fmla="*/ 709314802 w 469"/>
                    <a:gd name="T5" fmla="*/ 323052716 h 218"/>
                    <a:gd name="T6" fmla="*/ 110405323 w 469"/>
                    <a:gd name="T7" fmla="*/ 148189279 h 218"/>
                    <a:gd name="T8" fmla="*/ 0 w 469"/>
                    <a:gd name="T9" fmla="*/ 0 h 2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9"/>
                    <a:gd name="T16" fmla="*/ 0 h 218"/>
                    <a:gd name="T17" fmla="*/ 469 w 469"/>
                    <a:gd name="T18" fmla="*/ 218 h 2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9" h="218">
                      <a:moveTo>
                        <a:pt x="0" y="0"/>
                      </a:moveTo>
                      <a:lnTo>
                        <a:pt x="404" y="115"/>
                      </a:lnTo>
                      <a:lnTo>
                        <a:pt x="469" y="218"/>
                      </a:lnTo>
                      <a:lnTo>
                        <a:pt x="73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Impact" pitchFamily="34" charset="0"/>
                    <a:ea typeface="阿里巴巴普惠体 B" panose="00020600040101010101" pitchFamily="18" charset="-122"/>
                  </a:endParaRPr>
                </a:p>
              </p:txBody>
            </p:sp>
            <p:grpSp>
              <p:nvGrpSpPr>
                <p:cNvPr id="24" name="Group 22">
                  <a:extLst>
                    <a:ext uri="{FF2B5EF4-FFF2-40B4-BE49-F238E27FC236}">
                      <a16:creationId xmlns:a16="http://schemas.microsoft.com/office/drawing/2014/main" id="{9B0D8EF9-A80A-12D9-2368-C7394ECE1D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06" y="1010"/>
                  <a:ext cx="2451" cy="1473"/>
                  <a:chOff x="606" y="1010"/>
                  <a:chExt cx="2451" cy="1473"/>
                </a:xfrm>
              </p:grpSpPr>
              <p:sp>
                <p:nvSpPr>
                  <p:cNvPr id="25" name="Freeform 45">
                    <a:extLst>
                      <a:ext uri="{FF2B5EF4-FFF2-40B4-BE49-F238E27FC236}">
                        <a16:creationId xmlns:a16="http://schemas.microsoft.com/office/drawing/2014/main" id="{60B9FCAA-E461-32A8-C7D5-4C396AB4B9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6" y="1010"/>
                    <a:ext cx="2451" cy="1473"/>
                  </a:xfrm>
                  <a:custGeom>
                    <a:avLst/>
                    <a:gdLst>
                      <a:gd name="T0" fmla="*/ 2147483647 w 1678"/>
                      <a:gd name="T1" fmla="*/ 2147483647 h 1010"/>
                      <a:gd name="T2" fmla="*/ 2147483647 w 1678"/>
                      <a:gd name="T3" fmla="*/ 2147483647 h 1010"/>
                      <a:gd name="T4" fmla="*/ 2147483647 w 1678"/>
                      <a:gd name="T5" fmla="*/ 2147483647 h 1010"/>
                      <a:gd name="T6" fmla="*/ 0 w 1678"/>
                      <a:gd name="T7" fmla="*/ 2147483647 h 1010"/>
                      <a:gd name="T8" fmla="*/ 2147483647 w 1678"/>
                      <a:gd name="T9" fmla="*/ 2147483647 h 1010"/>
                      <a:gd name="T10" fmla="*/ 2147483647 w 1678"/>
                      <a:gd name="T11" fmla="*/ 2147483647 h 1010"/>
                      <a:gd name="T12" fmla="*/ 2147483647 w 1678"/>
                      <a:gd name="T13" fmla="*/ 2147483647 h 101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78"/>
                      <a:gd name="T22" fmla="*/ 0 h 1010"/>
                      <a:gd name="T23" fmla="*/ 1678 w 1678"/>
                      <a:gd name="T24" fmla="*/ 1010 h 101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78" h="1010">
                        <a:moveTo>
                          <a:pt x="1162" y="936"/>
                        </a:moveTo>
                        <a:cubicBezTo>
                          <a:pt x="1222" y="836"/>
                          <a:pt x="1371" y="388"/>
                          <a:pt x="985" y="252"/>
                        </a:cubicBezTo>
                        <a:cubicBezTo>
                          <a:pt x="471" y="122"/>
                          <a:pt x="116" y="637"/>
                          <a:pt x="116" y="637"/>
                        </a:cubicBezTo>
                        <a:cubicBezTo>
                          <a:pt x="116" y="637"/>
                          <a:pt x="116" y="637"/>
                          <a:pt x="0" y="603"/>
                        </a:cubicBezTo>
                        <a:cubicBezTo>
                          <a:pt x="272" y="215"/>
                          <a:pt x="727" y="0"/>
                          <a:pt x="1077" y="63"/>
                        </a:cubicBezTo>
                        <a:cubicBezTo>
                          <a:pt x="1416" y="123"/>
                          <a:pt x="1678" y="452"/>
                          <a:pt x="1422" y="1010"/>
                        </a:cubicBezTo>
                        <a:cubicBezTo>
                          <a:pt x="1357" y="994"/>
                          <a:pt x="1209" y="950"/>
                          <a:pt x="1162" y="93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zh-CN" altLang="en-US" kern="0" dirty="0">
                      <a:solidFill>
                        <a:sysClr val="windowText" lastClr="000000"/>
                      </a:solidFill>
                      <a:latin typeface="Impact" pitchFamily="34" charset="0"/>
                      <a:ea typeface="阿里巴巴普惠体 B" panose="00020600040101010101" pitchFamily="18" charset="-122"/>
                    </a:endParaRPr>
                  </a:p>
                </p:txBody>
              </p:sp>
              <p:sp>
                <p:nvSpPr>
                  <p:cNvPr id="26" name="Freeform 47">
                    <a:extLst>
                      <a:ext uri="{FF2B5EF4-FFF2-40B4-BE49-F238E27FC236}">
                        <a16:creationId xmlns:a16="http://schemas.microsoft.com/office/drawing/2014/main" id="{BA7C4192-25B7-3162-46CF-9E4CBE9EDE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5" y="1187"/>
                    <a:ext cx="1606" cy="826"/>
                  </a:xfrm>
                  <a:custGeom>
                    <a:avLst/>
                    <a:gdLst>
                      <a:gd name="T0" fmla="*/ 2147483647 w 1100"/>
                      <a:gd name="T1" fmla="*/ 2147483647 h 565"/>
                      <a:gd name="T2" fmla="*/ 0 w 1100"/>
                      <a:gd name="T3" fmla="*/ 2147483647 h 565"/>
                      <a:gd name="T4" fmla="*/ 2147483647 w 1100"/>
                      <a:gd name="T5" fmla="*/ 2147483647 h 565"/>
                      <a:gd name="T6" fmla="*/ 2147483647 w 1100"/>
                      <a:gd name="T7" fmla="*/ 2147483647 h 565"/>
                      <a:gd name="T8" fmla="*/ 2147483647 w 1100"/>
                      <a:gd name="T9" fmla="*/ 2147483647 h 565"/>
                      <a:gd name="T10" fmla="*/ 2147483647 w 1100"/>
                      <a:gd name="T11" fmla="*/ 2147483647 h 56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00"/>
                      <a:gd name="T19" fmla="*/ 0 h 565"/>
                      <a:gd name="T20" fmla="*/ 1100 w 1100"/>
                      <a:gd name="T21" fmla="*/ 565 h 56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00" h="565">
                        <a:moveTo>
                          <a:pt x="869" y="130"/>
                        </a:moveTo>
                        <a:cubicBezTo>
                          <a:pt x="355" y="0"/>
                          <a:pt x="0" y="515"/>
                          <a:pt x="0" y="515"/>
                        </a:cubicBezTo>
                        <a:cubicBezTo>
                          <a:pt x="0" y="515"/>
                          <a:pt x="0" y="515"/>
                          <a:pt x="54" y="565"/>
                        </a:cubicBezTo>
                        <a:cubicBezTo>
                          <a:pt x="279" y="285"/>
                          <a:pt x="580" y="120"/>
                          <a:pt x="866" y="186"/>
                        </a:cubicBezTo>
                        <a:cubicBezTo>
                          <a:pt x="1050" y="226"/>
                          <a:pt x="1100" y="347"/>
                          <a:pt x="1100" y="347"/>
                        </a:cubicBezTo>
                        <a:cubicBezTo>
                          <a:pt x="1084" y="303"/>
                          <a:pt x="1043" y="192"/>
                          <a:pt x="869" y="13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zh-CN" altLang="en-US" kern="0" dirty="0">
                      <a:solidFill>
                        <a:sysClr val="windowText" lastClr="000000"/>
                      </a:solidFill>
                      <a:latin typeface="Impact" pitchFamily="34" charset="0"/>
                      <a:ea typeface="阿里巴巴普惠体 B" panose="00020600040101010101" pitchFamily="18" charset="-122"/>
                    </a:endParaRPr>
                  </a:p>
                </p:txBody>
              </p:sp>
              <p:sp>
                <p:nvSpPr>
                  <p:cNvPr id="27" name="Freeform 49">
                    <a:extLst>
                      <a:ext uri="{FF2B5EF4-FFF2-40B4-BE49-F238E27FC236}">
                        <a16:creationId xmlns:a16="http://schemas.microsoft.com/office/drawing/2014/main" id="{768137F1-81B5-028C-6FCA-9D22CB3756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6" y="1890"/>
                    <a:ext cx="249" cy="123"/>
                  </a:xfrm>
                  <a:custGeom>
                    <a:avLst/>
                    <a:gdLst>
                      <a:gd name="T0" fmla="*/ 284096031 w 264"/>
                      <a:gd name="T1" fmla="*/ 80682365 h 131"/>
                      <a:gd name="T2" fmla="*/ 416673414 w 264"/>
                      <a:gd name="T3" fmla="*/ 199421258 h 131"/>
                      <a:gd name="T4" fmla="*/ 130999428 w 264"/>
                      <a:gd name="T5" fmla="*/ 118738893 h 131"/>
                      <a:gd name="T6" fmla="*/ 0 w 264"/>
                      <a:gd name="T7" fmla="*/ 0 h 131"/>
                      <a:gd name="T8" fmla="*/ 284096031 w 264"/>
                      <a:gd name="T9" fmla="*/ 80682365 h 1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4"/>
                      <a:gd name="T16" fmla="*/ 0 h 131"/>
                      <a:gd name="T17" fmla="*/ 264 w 264"/>
                      <a:gd name="T18" fmla="*/ 131 h 1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4" h="131">
                        <a:moveTo>
                          <a:pt x="180" y="53"/>
                        </a:moveTo>
                        <a:lnTo>
                          <a:pt x="264" y="131"/>
                        </a:lnTo>
                        <a:lnTo>
                          <a:pt x="83" y="78"/>
                        </a:lnTo>
                        <a:lnTo>
                          <a:pt x="0" y="0"/>
                        </a:lnTo>
                        <a:lnTo>
                          <a:pt x="180" y="53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6E6E6"/>
                      </a:gs>
                      <a:gs pos="100000">
                        <a:srgbClr val="949494"/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zh-CN" altLang="en-US" kern="0" dirty="0">
                      <a:solidFill>
                        <a:sysClr val="windowText" lastClr="000000"/>
                      </a:solidFill>
                      <a:latin typeface="Impact" pitchFamily="34" charset="0"/>
                      <a:ea typeface="阿里巴巴普惠体 B" panose="00020600040101010101" pitchFamily="18" charset="-122"/>
                    </a:endParaRPr>
                  </a:p>
                </p:txBody>
              </p: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0A3A0383-EB63-A533-1D62-860045852021}"/>
                </a:ext>
              </a:extLst>
            </p:cNvPr>
            <p:cNvGrpSpPr/>
            <p:nvPr/>
          </p:nvGrpSpPr>
          <p:grpSpPr>
            <a:xfrm>
              <a:off x="3446249" y="3302840"/>
              <a:ext cx="4227513" cy="2886075"/>
              <a:chOff x="3446249" y="3302840"/>
              <a:chExt cx="4227513" cy="2886075"/>
            </a:xfrm>
          </p:grpSpPr>
          <p:sp>
            <p:nvSpPr>
              <p:cNvPr id="17" name="Freeform 41">
                <a:extLst>
                  <a:ext uri="{FF2B5EF4-FFF2-40B4-BE49-F238E27FC236}">
                    <a16:creationId xmlns:a16="http://schemas.microsoft.com/office/drawing/2014/main" id="{CFEC10D1-F055-9738-50B6-B13F183C0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249" y="3302840"/>
                <a:ext cx="4125913" cy="2862263"/>
              </a:xfrm>
              <a:custGeom>
                <a:avLst/>
                <a:gdLst>
                  <a:gd name="T0" fmla="*/ 2147483647 w 1781"/>
                  <a:gd name="T1" fmla="*/ 1872225255 h 1235"/>
                  <a:gd name="T2" fmla="*/ 2147483647 w 1781"/>
                  <a:gd name="T3" fmla="*/ 2147483647 h 1235"/>
                  <a:gd name="T4" fmla="*/ 2147483647 w 1781"/>
                  <a:gd name="T5" fmla="*/ 2147483647 h 1235"/>
                  <a:gd name="T6" fmla="*/ 2147483647 w 1781"/>
                  <a:gd name="T7" fmla="*/ 2147483647 h 1235"/>
                  <a:gd name="T8" fmla="*/ 2147483647 w 1781"/>
                  <a:gd name="T9" fmla="*/ 2147483647 h 1235"/>
                  <a:gd name="T10" fmla="*/ 2147483647 w 1781"/>
                  <a:gd name="T11" fmla="*/ 0 h 1235"/>
                  <a:gd name="T12" fmla="*/ 2147483647 w 1781"/>
                  <a:gd name="T13" fmla="*/ 1872225255 h 12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81"/>
                  <a:gd name="T22" fmla="*/ 0 h 1235"/>
                  <a:gd name="T23" fmla="*/ 1781 w 1781"/>
                  <a:gd name="T24" fmla="*/ 1235 h 12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81" h="1235">
                    <a:moveTo>
                      <a:pt x="487" y="36"/>
                    </a:moveTo>
                    <a:cubicBezTo>
                      <a:pt x="412" y="169"/>
                      <a:pt x="208" y="597"/>
                      <a:pt x="609" y="785"/>
                    </a:cubicBezTo>
                    <a:cubicBezTo>
                      <a:pt x="830" y="873"/>
                      <a:pt x="1204" y="807"/>
                      <a:pt x="1523" y="363"/>
                    </a:cubicBezTo>
                    <a:cubicBezTo>
                      <a:pt x="1586" y="379"/>
                      <a:pt x="1709" y="419"/>
                      <a:pt x="1781" y="444"/>
                    </a:cubicBezTo>
                    <a:cubicBezTo>
                      <a:pt x="1502" y="949"/>
                      <a:pt x="806" y="1235"/>
                      <a:pt x="452" y="998"/>
                    </a:cubicBezTo>
                    <a:cubicBezTo>
                      <a:pt x="0" y="701"/>
                      <a:pt x="278" y="135"/>
                      <a:pt x="372" y="0"/>
                    </a:cubicBezTo>
                    <a:cubicBezTo>
                      <a:pt x="430" y="17"/>
                      <a:pt x="411" y="11"/>
                      <a:pt x="487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Impact" pitchFamily="34" charset="0"/>
                  <a:ea typeface="阿里巴巴普惠体 B" panose="00020600040101010101" pitchFamily="18" charset="-122"/>
                </a:endParaRPr>
              </a:p>
            </p:txBody>
          </p:sp>
          <p:sp>
            <p:nvSpPr>
              <p:cNvPr id="18" name="Freeform 42">
                <a:extLst>
                  <a:ext uri="{FF2B5EF4-FFF2-40B4-BE49-F238E27FC236}">
                    <a16:creationId xmlns:a16="http://schemas.microsoft.com/office/drawing/2014/main" id="{3B67B2BF-2374-4C40-43BF-FB2AA34C6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699" y="4328365"/>
                <a:ext cx="3040063" cy="1860550"/>
              </a:xfrm>
              <a:custGeom>
                <a:avLst/>
                <a:gdLst>
                  <a:gd name="T0" fmla="*/ 0 w 1312"/>
                  <a:gd name="T1" fmla="*/ 2147483647 h 803"/>
                  <a:gd name="T2" fmla="*/ 2147483647 w 1312"/>
                  <a:gd name="T3" fmla="*/ 2147483647 h 803"/>
                  <a:gd name="T4" fmla="*/ 2147483647 w 1312"/>
                  <a:gd name="T5" fmla="*/ 0 h 803"/>
                  <a:gd name="T6" fmla="*/ 2147483647 w 1312"/>
                  <a:gd name="T7" fmla="*/ 2147483647 h 803"/>
                  <a:gd name="T8" fmla="*/ 2147483647 w 1312"/>
                  <a:gd name="T9" fmla="*/ 2147483647 h 803"/>
                  <a:gd name="T10" fmla="*/ 0 w 1312"/>
                  <a:gd name="T11" fmla="*/ 2147483647 h 8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2"/>
                  <a:gd name="T19" fmla="*/ 0 h 803"/>
                  <a:gd name="T20" fmla="*/ 1312 w 1312"/>
                  <a:gd name="T21" fmla="*/ 803 h 8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2" h="803">
                    <a:moveTo>
                      <a:pt x="0" y="589"/>
                    </a:moveTo>
                    <a:cubicBezTo>
                      <a:pt x="0" y="589"/>
                      <a:pt x="399" y="803"/>
                      <a:pt x="989" y="335"/>
                    </a:cubicBezTo>
                    <a:cubicBezTo>
                      <a:pt x="1163" y="189"/>
                      <a:pt x="1267" y="0"/>
                      <a:pt x="1267" y="0"/>
                    </a:cubicBezTo>
                    <a:cubicBezTo>
                      <a:pt x="1312" y="63"/>
                      <a:pt x="1312" y="63"/>
                      <a:pt x="1312" y="63"/>
                    </a:cubicBezTo>
                    <a:cubicBezTo>
                      <a:pt x="1312" y="63"/>
                      <a:pt x="999" y="633"/>
                      <a:pt x="400" y="678"/>
                    </a:cubicBezTo>
                    <a:cubicBezTo>
                      <a:pt x="148" y="694"/>
                      <a:pt x="0" y="589"/>
                      <a:pt x="0" y="58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2">
                      <a:lumMod val="75000"/>
                    </a:schemeClr>
                  </a:gs>
                  <a:gs pos="50000">
                    <a:schemeClr val="accent2"/>
                  </a:gs>
                  <a:gs pos="100000">
                    <a:schemeClr val="tx2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Impact" pitchFamily="34" charset="0"/>
                  <a:ea typeface="阿里巴巴普惠体 B" panose="00020600040101010101" pitchFamily="18" charset="-122"/>
                </a:endParaRPr>
              </a:p>
            </p:txBody>
          </p:sp>
          <p:sp>
            <p:nvSpPr>
              <p:cNvPr id="19" name="Freeform 43">
                <a:extLst>
                  <a:ext uri="{FF2B5EF4-FFF2-40B4-BE49-F238E27FC236}">
                    <a16:creationId xmlns:a16="http://schemas.microsoft.com/office/drawing/2014/main" id="{33CCC9BD-FCE4-EC28-49CA-0F8EEE90F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299" y="3386978"/>
                <a:ext cx="617538" cy="1654175"/>
              </a:xfrm>
              <a:custGeom>
                <a:avLst/>
                <a:gdLst>
                  <a:gd name="T0" fmla="*/ 2147483647 w 267"/>
                  <a:gd name="T1" fmla="*/ 0 h 714"/>
                  <a:gd name="T2" fmla="*/ 2147483647 w 267"/>
                  <a:gd name="T3" fmla="*/ 2147483647 h 714"/>
                  <a:gd name="T4" fmla="*/ 2147483647 w 267"/>
                  <a:gd name="T5" fmla="*/ 2147483647 h 714"/>
                  <a:gd name="T6" fmla="*/ 2147483647 w 267"/>
                  <a:gd name="T7" fmla="*/ 2147483647 h 714"/>
                  <a:gd name="T8" fmla="*/ 2147483647 w 267"/>
                  <a:gd name="T9" fmla="*/ 0 h 7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7"/>
                  <a:gd name="T16" fmla="*/ 0 h 714"/>
                  <a:gd name="T17" fmla="*/ 267 w 267"/>
                  <a:gd name="T18" fmla="*/ 714 h 7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7" h="714">
                    <a:moveTo>
                      <a:pt x="205" y="0"/>
                    </a:moveTo>
                    <a:cubicBezTo>
                      <a:pt x="205" y="0"/>
                      <a:pt x="254" y="45"/>
                      <a:pt x="261" y="50"/>
                    </a:cubicBezTo>
                    <a:cubicBezTo>
                      <a:pt x="267" y="61"/>
                      <a:pt x="0" y="424"/>
                      <a:pt x="264" y="714"/>
                    </a:cubicBezTo>
                    <a:cubicBezTo>
                      <a:pt x="69" y="593"/>
                      <a:pt x="85" y="409"/>
                      <a:pt x="87" y="363"/>
                    </a:cubicBezTo>
                    <a:cubicBezTo>
                      <a:pt x="88" y="197"/>
                      <a:pt x="205" y="0"/>
                      <a:pt x="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kern="0" dirty="0">
                  <a:solidFill>
                    <a:sysClr val="windowText" lastClr="000000"/>
                  </a:solidFill>
                  <a:latin typeface="Impact" pitchFamily="34" charset="0"/>
                  <a:ea typeface="阿里巴巴普惠体 B" panose="00020600040101010101" pitchFamily="18" charset="-122"/>
                </a:endParaRPr>
              </a:p>
            </p:txBody>
          </p:sp>
          <p:sp>
            <p:nvSpPr>
              <p:cNvPr id="20" name="任意多边形 2">
                <a:extLst>
                  <a:ext uri="{FF2B5EF4-FFF2-40B4-BE49-F238E27FC236}">
                    <a16:creationId xmlns:a16="http://schemas.microsoft.com/office/drawing/2014/main" id="{67731D5D-67B8-8AC8-ADCB-1726D6A261EB}"/>
                  </a:ext>
                </a:extLst>
              </p:cNvPr>
              <p:cNvSpPr/>
              <p:nvPr/>
            </p:nvSpPr>
            <p:spPr>
              <a:xfrm>
                <a:off x="6394450" y="4352925"/>
                <a:ext cx="1158875" cy="1106488"/>
              </a:xfrm>
              <a:custGeom>
                <a:avLst/>
                <a:gdLst>
                  <a:gd name="connsiteX0" fmla="*/ 1152525 w 1152525"/>
                  <a:gd name="connsiteY0" fmla="*/ 0 h 1123950"/>
                  <a:gd name="connsiteX1" fmla="*/ 0 w 1152525"/>
                  <a:gd name="connsiteY1" fmla="*/ 1123950 h 1123950"/>
                  <a:gd name="connsiteX0" fmla="*/ 1162050 w 1162050"/>
                  <a:gd name="connsiteY0" fmla="*/ 0 h 1104900"/>
                  <a:gd name="connsiteX1" fmla="*/ 0 w 1162050"/>
                  <a:gd name="connsiteY1" fmla="*/ 1104900 h 1104900"/>
                  <a:gd name="connsiteX0" fmla="*/ 1162050 w 1162050"/>
                  <a:gd name="connsiteY0" fmla="*/ 0 h 1104900"/>
                  <a:gd name="connsiteX1" fmla="*/ 0 w 1162050"/>
                  <a:gd name="connsiteY1" fmla="*/ 1104900 h 1104900"/>
                  <a:gd name="connsiteX0" fmla="*/ 1152525 w 1152525"/>
                  <a:gd name="connsiteY0" fmla="*/ 0 h 1109663"/>
                  <a:gd name="connsiteX1" fmla="*/ 0 w 1152525"/>
                  <a:gd name="connsiteY1" fmla="*/ 1109663 h 1109663"/>
                  <a:gd name="connsiteX0" fmla="*/ 1152525 w 1152525"/>
                  <a:gd name="connsiteY0" fmla="*/ 0 h 1109663"/>
                  <a:gd name="connsiteX1" fmla="*/ 0 w 1152525"/>
                  <a:gd name="connsiteY1" fmla="*/ 1109663 h 1109663"/>
                  <a:gd name="connsiteX0" fmla="*/ 1152525 w 1152525"/>
                  <a:gd name="connsiteY0" fmla="*/ 0 h 1109663"/>
                  <a:gd name="connsiteX1" fmla="*/ 0 w 1152525"/>
                  <a:gd name="connsiteY1" fmla="*/ 1109663 h 1109663"/>
                  <a:gd name="connsiteX0" fmla="*/ 1152525 w 1152525"/>
                  <a:gd name="connsiteY0" fmla="*/ 0 h 1109663"/>
                  <a:gd name="connsiteX1" fmla="*/ 0 w 1152525"/>
                  <a:gd name="connsiteY1" fmla="*/ 1109663 h 1109663"/>
                  <a:gd name="connsiteX0" fmla="*/ 1158875 w 1158875"/>
                  <a:gd name="connsiteY0" fmla="*/ 0 h 1106488"/>
                  <a:gd name="connsiteX1" fmla="*/ 0 w 1158875"/>
                  <a:gd name="connsiteY1" fmla="*/ 1106488 h 1106488"/>
                  <a:gd name="connsiteX0" fmla="*/ 1158875 w 1158875"/>
                  <a:gd name="connsiteY0" fmla="*/ 0 h 1106488"/>
                  <a:gd name="connsiteX1" fmla="*/ 0 w 1158875"/>
                  <a:gd name="connsiteY1" fmla="*/ 1106488 h 1106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8875" h="1106488">
                    <a:moveTo>
                      <a:pt x="1158875" y="0"/>
                    </a:moveTo>
                    <a:cubicBezTo>
                      <a:pt x="868362" y="484187"/>
                      <a:pt x="442118" y="861219"/>
                      <a:pt x="0" y="1106488"/>
                    </a:cubicBez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rgbClr val="FFFFFF"/>
                    </a:gs>
                    <a:gs pos="40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2D826833-8C53-9863-F2D4-DBFE48001808}"/>
              </a:ext>
            </a:extLst>
          </p:cNvPr>
          <p:cNvSpPr txBox="1"/>
          <p:nvPr/>
        </p:nvSpPr>
        <p:spPr>
          <a:xfrm>
            <a:off x="2211744" y="1456168"/>
            <a:ext cx="1351652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1500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2700000" scaled="0"/>
                </a:gradFill>
                <a:latin typeface="+mj-ea"/>
                <a:ea typeface="+mj-ea"/>
              </a:rPr>
              <a:t>A</a:t>
            </a:r>
            <a:endParaRPr lang="zh-CN" altLang="en-US" sz="11500" b="1" dirty="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2700000" scaled="0"/>
              </a:gradFill>
              <a:latin typeface="+mj-ea"/>
              <a:ea typeface="+mj-ea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7ADB894C-CBA5-8AE5-37B1-3DDBFE8A9A52}"/>
              </a:ext>
            </a:extLst>
          </p:cNvPr>
          <p:cNvSpPr txBox="1"/>
          <p:nvPr/>
        </p:nvSpPr>
        <p:spPr>
          <a:xfrm>
            <a:off x="8272718" y="4062348"/>
            <a:ext cx="1269899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1500" b="1" dirty="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alpha val="0"/>
                      </a:schemeClr>
                    </a:gs>
                  </a:gsLst>
                  <a:lin ang="11340000" scaled="0"/>
                </a:gradFill>
                <a:latin typeface="+mj-ea"/>
                <a:ea typeface="+mj-ea"/>
              </a:rPr>
              <a:t>B</a:t>
            </a:r>
            <a:endParaRPr lang="zh-CN" altLang="en-US" sz="11500" b="1" dirty="0">
              <a:gradFill>
                <a:gsLst>
                  <a:gs pos="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11340000" scaled="0"/>
              </a:gradFill>
              <a:latin typeface="+mj-ea"/>
              <a:ea typeface="+mj-ea"/>
            </a:endParaRPr>
          </a:p>
        </p:txBody>
      </p:sp>
      <p:sp>
        <p:nvSpPr>
          <p:cNvPr id="56" name="文本占位符 55">
            <a:extLst>
              <a:ext uri="{FF2B5EF4-FFF2-40B4-BE49-F238E27FC236}">
                <a16:creationId xmlns:a16="http://schemas.microsoft.com/office/drawing/2014/main" id="{398AC894-5DDF-3DEE-5E6D-A5A7E2BF9E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88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09BB042-B647-65FE-8F57-0245B1ED7024}"/>
              </a:ext>
            </a:extLst>
          </p:cNvPr>
          <p:cNvSpPr/>
          <p:nvPr/>
        </p:nvSpPr>
        <p:spPr>
          <a:xfrm>
            <a:off x="3067985" y="0"/>
            <a:ext cx="3038474" cy="6858000"/>
          </a:xfrm>
          <a:prstGeom prst="rect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aphicFrame>
        <p:nvGraphicFramePr>
          <p:cNvPr id="24" name="表格 3">
            <a:extLst>
              <a:ext uri="{FF2B5EF4-FFF2-40B4-BE49-F238E27FC236}">
                <a16:creationId xmlns:a16="http://schemas.microsoft.com/office/drawing/2014/main" id="{D0E90EAF-8AFF-28FE-5253-4ED9F0A18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908460"/>
              </p:ext>
            </p:extLst>
          </p:nvPr>
        </p:nvGraphicFramePr>
        <p:xfrm>
          <a:off x="10459" y="1"/>
          <a:ext cx="12192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874740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1719296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41579914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57194893"/>
                    </a:ext>
                  </a:extLst>
                </a:gridCol>
              </a:tblGrid>
              <a:tr h="226216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439253"/>
                  </a:ext>
                </a:extLst>
              </a:tr>
              <a:tr h="29924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01</a:t>
                      </a:r>
                      <a:endParaRPr kumimoji="0" lang="zh-CN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工作业绩</a:t>
                      </a:r>
                    </a:p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WORK PERFORMANCE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02</a:t>
                      </a:r>
                      <a:endParaRPr kumimoji="0" lang="zh-CN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亮点经验</a:t>
                      </a:r>
                    </a:p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HIGHLIGHT EXPERIENCE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问题分析</a:t>
                      </a: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PROBLEM ANALYSIS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04</a:t>
                      </a:r>
                      <a:endParaRPr kumimoji="0" lang="zh-CN" alt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未来规划</a:t>
                      </a:r>
                      <a:endParaRPr kumimoji="0" lang="en-US" altLang="zh-C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FUTURE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PLANNING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684505"/>
                  </a:ext>
                </a:extLst>
              </a:tr>
              <a:tr h="160341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809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064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0F0F0"/>
      </a:lt1>
      <a:dk2>
        <a:srgbClr val="778495"/>
      </a:dk2>
      <a:lt2>
        <a:srgbClr val="F0F0F0"/>
      </a:lt2>
      <a:accent1>
        <a:srgbClr val="0656FF"/>
      </a:accent1>
      <a:accent2>
        <a:srgbClr val="7F7F7F"/>
      </a:accent2>
      <a:accent3>
        <a:srgbClr val="89D04F"/>
      </a:accent3>
      <a:accent4>
        <a:srgbClr val="5B697B"/>
      </a:accent4>
      <a:accent5>
        <a:srgbClr val="7F8EA0"/>
      </a:accent5>
      <a:accent6>
        <a:srgbClr val="ADB5BB"/>
      </a:accent6>
      <a:hlink>
        <a:srgbClr val="5E92FF"/>
      </a:hlink>
      <a:folHlink>
        <a:srgbClr val="BFBFBF"/>
      </a:folHlink>
    </a:clrScheme>
    <a:fontScheme name="自定义 1">
      <a:majorFont>
        <a:latin typeface="OPPOSans B"/>
        <a:ea typeface="OPPOSans H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0CD27951-AB6D-4B67-B17C-5C029B85B9F5}" vid="{9B770B75-4EAD-4B24-BE2A-1F1291F21CD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2981</TotalTime>
  <Words>2470</Words>
  <Application>Microsoft Office PowerPoint</Application>
  <PresentationFormat>宽屏</PresentationFormat>
  <Paragraphs>266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Microsoft YaHei Light</vt:lpstr>
      <vt:lpstr>OPPOSans H</vt:lpstr>
      <vt:lpstr>OPPOSans R</vt:lpstr>
      <vt:lpstr>Arial</vt:lpstr>
      <vt:lpstr>Microsoft YaHei</vt:lpstr>
      <vt:lpstr>Impact</vt:lpstr>
      <vt:lpstr>等线</vt:lpstr>
      <vt:lpstr>OPPOSans 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孙 晨</cp:lastModifiedBy>
  <cp:revision>96</cp:revision>
  <dcterms:created xsi:type="dcterms:W3CDTF">2022-06-18T05:05:11Z</dcterms:created>
  <dcterms:modified xsi:type="dcterms:W3CDTF">2022-07-12T13:27:05Z</dcterms:modified>
</cp:coreProperties>
</file>