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33"/>
  </p:handoutMasterIdLst>
  <p:sldIdLst>
    <p:sldId id="256" r:id="rId2"/>
    <p:sldId id="270" r:id="rId3"/>
    <p:sldId id="257" r:id="rId4"/>
    <p:sldId id="267" r:id="rId5"/>
    <p:sldId id="265" r:id="rId6"/>
    <p:sldId id="263" r:id="rId7"/>
    <p:sldId id="266" r:id="rId8"/>
    <p:sldId id="275" r:id="rId9"/>
    <p:sldId id="258" r:id="rId10"/>
    <p:sldId id="264" r:id="rId11"/>
    <p:sldId id="285" r:id="rId12"/>
    <p:sldId id="287" r:id="rId13"/>
    <p:sldId id="286" r:id="rId14"/>
    <p:sldId id="282" r:id="rId15"/>
    <p:sldId id="259" r:id="rId16"/>
    <p:sldId id="271" r:id="rId17"/>
    <p:sldId id="277" r:id="rId18"/>
    <p:sldId id="278" r:id="rId19"/>
    <p:sldId id="260" r:id="rId20"/>
    <p:sldId id="272" r:id="rId21"/>
    <p:sldId id="273" r:id="rId22"/>
    <p:sldId id="274" r:id="rId23"/>
    <p:sldId id="279" r:id="rId24"/>
    <p:sldId id="280" r:id="rId25"/>
    <p:sldId id="261" r:id="rId26"/>
    <p:sldId id="268" r:id="rId27"/>
    <p:sldId id="284" r:id="rId28"/>
    <p:sldId id="281" r:id="rId29"/>
    <p:sldId id="276" r:id="rId30"/>
    <p:sldId id="283" r:id="rId31"/>
    <p:sldId id="314"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Microsoft YaHei Light" panose="020B0502040204020203" pitchFamily="34" charset="-122"/>
      <p:regular r:id="rId38"/>
    </p:embeddedFont>
    <p:embeddedFont>
      <p:font typeface="思源黑体 CN Regular" panose="020B0500000000000000" pitchFamily="34" charset="-122"/>
      <p:regular r:id="rId39"/>
    </p:embeddedFont>
    <p:embeddedFont>
      <p:font typeface="微软雅黑" panose="020B0503020204020204" pitchFamily="34" charset="-122"/>
      <p:regular r:id="rId40"/>
      <p:bold r:id="rId41"/>
    </p:embeddedFont>
    <p:embeddedFont>
      <p:font typeface="微软雅黑" panose="020B0503020204020204" pitchFamily="34" charset="-122"/>
      <p:regular r:id="rId40"/>
      <p:bold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Louis" initials="KL" lastIdx="1" clrIdx="0">
    <p:extLst>
      <p:ext uri="{19B8F6BF-5375-455C-9EA6-DF929625EA0E}">
        <p15:presenceInfo xmlns:p15="http://schemas.microsoft.com/office/powerpoint/2012/main" userId="d61254cab4ae788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C7264"/>
    <a:srgbClr val="243030"/>
    <a:srgbClr val="768E9A"/>
    <a:srgbClr val="3F4344"/>
    <a:srgbClr val="F1E2D7"/>
    <a:srgbClr val="635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4" autoAdjust="0"/>
    <p:restoredTop sz="94660" autoAdjust="0"/>
  </p:normalViewPr>
  <p:slideViewPr>
    <p:cSldViewPr snapToGrid="0" showGuides="1">
      <p:cViewPr>
        <p:scale>
          <a:sx n="66" d="100"/>
          <a:sy n="66" d="100"/>
        </p:scale>
        <p:origin x="701" y="3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3" d="100"/>
          <a:sy n="83" d="100"/>
        </p:scale>
        <p:origin x="321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charts/_rels/chart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6" Type="http://schemas.openxmlformats.org/officeDocument/2006/relationships/image" Target="../media/image31.png"/><Relationship Id="rId5" Type="http://schemas.openxmlformats.org/officeDocument/2006/relationships/image" Target="../media/image33.svg"/><Relationship Id="rId4" Type="http://schemas.openxmlformats.org/officeDocument/2006/relationships/image" Target="../media/image32.png"/></Relationships>
</file>

<file path=ppt/charts/_rels/chart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charts/_rels/chart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人数</c:v>
                </c:pt>
              </c:strCache>
            </c:strRef>
          </c:tx>
          <c:spPr>
            <a:blipFill>
              <a:blip xmlns:r="http://schemas.openxmlformats.org/officeDocument/2006/relationships" r:embed="rId3"/>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1-4D14-4D22-8884-B15445794248}"/>
              </c:ext>
            </c:extLst>
          </c:dPt>
          <c:dPt>
            <c:idx val="1"/>
            <c:invertIfNegative val="0"/>
            <c:bubble3D val="0"/>
            <c: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a:effectLst/>
            </c:spPr>
            <c:pictureOptions>
              <c:pictureFormat val="stack"/>
            </c:pictureOptions>
            <c:extLst>
              <c:ext xmlns:c16="http://schemas.microsoft.com/office/drawing/2014/chart" uri="{C3380CC4-5D6E-409C-BE32-E72D297353CC}">
                <c16:uniqueId val="{00000009-4D14-4D22-8884-B15445794248}"/>
              </c:ext>
            </c:extLst>
          </c:dPt>
          <c:dPt>
            <c:idx val="2"/>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3-4D14-4D22-8884-B15445794248}"/>
              </c:ext>
            </c:extLst>
          </c:dPt>
          <c:dPt>
            <c:idx val="3"/>
            <c:invertIfNegative val="0"/>
            <c:bubble3D val="0"/>
            <c:spPr>
              <a:blipFill>
                <a:blip xmlns:r="http://schemas.openxmlformats.org/officeDocument/2006/relationships" r:embed="rId3"/>
                <a:stretch>
                  <a:fillRect/>
                </a:stretch>
              </a:blipFill>
              <a:ln>
                <a:noFill/>
              </a:ln>
              <a:effectLst/>
            </c:spPr>
            <c:pictureOptions>
              <c:pictureFormat val="stack"/>
            </c:pictureOptions>
            <c:extLst>
              <c:ext xmlns:c16="http://schemas.microsoft.com/office/drawing/2014/chart" uri="{C3380CC4-5D6E-409C-BE32-E72D297353CC}">
                <c16:uniqueId val="{00000005-4D14-4D22-8884-B15445794248}"/>
              </c:ext>
            </c:extLst>
          </c:dPt>
          <c:cat>
            <c:strRef>
              <c:f>Sheet1!$A$2:$A$4</c:f>
              <c:strCache>
                <c:ptCount val="3"/>
                <c:pt idx="0">
                  <c:v>高某</c:v>
                </c:pt>
                <c:pt idx="1">
                  <c:v>崔某</c:v>
                </c:pt>
                <c:pt idx="2">
                  <c:v>王某</c:v>
                </c:pt>
              </c:strCache>
            </c:strRef>
          </c:cat>
          <c:val>
            <c:numRef>
              <c:f>Sheet1!$B$2:$B$4</c:f>
              <c:numCache>
                <c:formatCode>#,##0_);[Red]\(#,##0\)</c:formatCode>
                <c:ptCount val="3"/>
                <c:pt idx="0">
                  <c:v>3</c:v>
                </c:pt>
                <c:pt idx="1">
                  <c:v>12</c:v>
                </c:pt>
                <c:pt idx="2">
                  <c:v>6</c:v>
                </c:pt>
              </c:numCache>
            </c:numRef>
          </c:val>
          <c:extLst>
            <c:ext xmlns:c16="http://schemas.microsoft.com/office/drawing/2014/chart" uri="{C3380CC4-5D6E-409C-BE32-E72D297353CC}">
              <c16:uniqueId val="{00000006-4D14-4D22-8884-B15445794248}"/>
            </c:ext>
          </c:extLst>
        </c:ser>
        <c:dLbls>
          <c:showLegendKey val="0"/>
          <c:showVal val="0"/>
          <c:showCatName val="0"/>
          <c:showSerName val="0"/>
          <c:showPercent val="0"/>
          <c:showBubbleSize val="0"/>
        </c:dLbls>
        <c:gapWidth val="50"/>
        <c:axId val="525188960"/>
        <c:axId val="1955972655"/>
      </c:barChart>
      <c:catAx>
        <c:axId val="525188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zh-CN"/>
          </a:p>
        </c:txPr>
        <c:crossAx val="1955972655"/>
        <c:crosses val="autoZero"/>
        <c:auto val="1"/>
        <c:lblAlgn val="ctr"/>
        <c:lblOffset val="100"/>
        <c:noMultiLvlLbl val="0"/>
      </c:catAx>
      <c:valAx>
        <c:axId val="1955972655"/>
        <c:scaling>
          <c:orientation val="minMax"/>
        </c:scaling>
        <c:delete val="1"/>
        <c:axPos val="t"/>
        <c:majorGridlines>
          <c:spPr>
            <a:ln w="6350" cap="flat" cmpd="sng" algn="ctr">
              <a:solidFill>
                <a:schemeClr val="bg1">
                  <a:lumMod val="85000"/>
                </a:schemeClr>
              </a:solidFill>
              <a:round/>
            </a:ln>
            <a:effectLst/>
          </c:spPr>
        </c:majorGridlines>
        <c:numFmt formatCode="#,##0_);[Red]\(#,##0\)" sourceLinked="1"/>
        <c:majorTickMark val="out"/>
        <c:minorTickMark val="none"/>
        <c:tickLblPos val="nextTo"/>
        <c:crossAx val="5251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zh-CN"/>
    </a:p>
  </c:txPr>
  <c:externalData r:id="rId7">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人数</c:v>
                </c:pt>
              </c:strCache>
            </c:strRef>
          </c:tx>
          <c:spPr>
            <a:blipFill>
              <a:blip xmlns:r="http://schemas.openxmlformats.org/officeDocument/2006/relationships" r:embed="rId3"/>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4">
                  <a:extLst>
                    <a:ext uri="{96DAC541-7B7A-43D3-8B79-37D633B846F1}">
                      <asvg:svgBlip xmlns:asvg="http://schemas.microsoft.com/office/drawing/2016/SVG/main" r:embed="rId5"/>
                    </a:ext>
                  </a:extLst>
                </a:blip>
                <a:stretch>
                  <a:fillRect/>
                </a:stretch>
              </a:blipFill>
              <a:ln>
                <a:noFill/>
              </a:ln>
              <a:effectLst/>
            </c:spPr>
            <c:pictureOptions>
              <c:pictureFormat val="stack"/>
            </c:pictureOptions>
            <c:extLst>
              <c:ext xmlns:c16="http://schemas.microsoft.com/office/drawing/2014/chart" uri="{C3380CC4-5D6E-409C-BE32-E72D297353CC}">
                <c16:uniqueId val="{00000008-C989-4972-B2AC-07F33A023359}"/>
              </c:ext>
            </c:extLst>
          </c:dPt>
          <c:dPt>
            <c:idx val="1"/>
            <c:invertIfNegative val="0"/>
            <c:bubble3D val="0"/>
            <c:spPr>
              <a:blipFill>
                <a:blip xmlns:r="http://schemas.openxmlformats.org/officeDocument/2006/relationships" r:embed="rId6"/>
                <a:stretch>
                  <a:fillRect/>
                </a:stretch>
              </a:blipFill>
              <a:ln>
                <a:noFill/>
              </a:ln>
              <a:effectLst/>
            </c:spPr>
            <c:pictureOptions>
              <c:pictureFormat val="stack"/>
            </c:pictureOptions>
            <c:extLst>
              <c:ext xmlns:c16="http://schemas.microsoft.com/office/drawing/2014/chart" uri="{C3380CC4-5D6E-409C-BE32-E72D297353CC}">
                <c16:uniqueId val="{00000001-C989-4972-B2AC-07F33A023359}"/>
              </c:ext>
            </c:extLst>
          </c:dPt>
          <c:dPt>
            <c:idx val="2"/>
            <c:invertIfNegative val="0"/>
            <c:bubble3D val="0"/>
            <c:spPr>
              <a:blipFill>
                <a:blip xmlns:r="http://schemas.openxmlformats.org/officeDocument/2006/relationships" r:embed="rId6"/>
                <a:stretch>
                  <a:fillRect/>
                </a:stretch>
              </a:blipFill>
              <a:ln>
                <a:noFill/>
              </a:ln>
              <a:effectLst/>
            </c:spPr>
            <c:pictureOptions>
              <c:pictureFormat val="stack"/>
            </c:pictureOptions>
            <c:extLst>
              <c:ext xmlns:c16="http://schemas.microsoft.com/office/drawing/2014/chart" uri="{C3380CC4-5D6E-409C-BE32-E72D297353CC}">
                <c16:uniqueId val="{00000003-C989-4972-B2AC-07F33A023359}"/>
              </c:ext>
            </c:extLst>
          </c:dPt>
          <c:dPt>
            <c:idx val="3"/>
            <c:invertIfNegative val="0"/>
            <c:bubble3D val="0"/>
            <c:spPr>
              <a:blipFill>
                <a:blip xmlns:r="http://schemas.openxmlformats.org/officeDocument/2006/relationships" r:embed="rId3"/>
                <a:stretch>
                  <a:fillRect/>
                </a:stretch>
              </a:blipFill>
              <a:ln>
                <a:noFill/>
              </a:ln>
              <a:effectLst/>
            </c:spPr>
            <c:pictureOptions>
              <c:pictureFormat val="stack"/>
            </c:pictureOptions>
            <c:extLst>
              <c:ext xmlns:c16="http://schemas.microsoft.com/office/drawing/2014/chart" uri="{C3380CC4-5D6E-409C-BE32-E72D297353CC}">
                <c16:uniqueId val="{00000005-C989-4972-B2AC-07F33A023359}"/>
              </c:ext>
            </c:extLst>
          </c:dPt>
          <c:cat>
            <c:strRef>
              <c:f>Sheet1!$A$2:$A$4</c:f>
              <c:strCache>
                <c:ptCount val="3"/>
                <c:pt idx="0">
                  <c:v>高某</c:v>
                </c:pt>
                <c:pt idx="1">
                  <c:v>崔某</c:v>
                </c:pt>
                <c:pt idx="2">
                  <c:v>王某</c:v>
                </c:pt>
              </c:strCache>
            </c:strRef>
          </c:cat>
          <c:val>
            <c:numRef>
              <c:f>Sheet1!$B$2:$B$4</c:f>
              <c:numCache>
                <c:formatCode>#,##0_);[Red]\(#,##0\)</c:formatCode>
                <c:ptCount val="3"/>
                <c:pt idx="0">
                  <c:v>15</c:v>
                </c:pt>
                <c:pt idx="1">
                  <c:v>8</c:v>
                </c:pt>
                <c:pt idx="2">
                  <c:v>5</c:v>
                </c:pt>
              </c:numCache>
            </c:numRef>
          </c:val>
          <c:extLst>
            <c:ext xmlns:c16="http://schemas.microsoft.com/office/drawing/2014/chart" uri="{C3380CC4-5D6E-409C-BE32-E72D297353CC}">
              <c16:uniqueId val="{00000006-C989-4972-B2AC-07F33A023359}"/>
            </c:ext>
          </c:extLst>
        </c:ser>
        <c:dLbls>
          <c:showLegendKey val="0"/>
          <c:showVal val="0"/>
          <c:showCatName val="0"/>
          <c:showSerName val="0"/>
          <c:showPercent val="0"/>
          <c:showBubbleSize val="0"/>
        </c:dLbls>
        <c:gapWidth val="50"/>
        <c:axId val="525188960"/>
        <c:axId val="1955972655"/>
      </c:barChart>
      <c:catAx>
        <c:axId val="525188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zh-CN"/>
          </a:p>
        </c:txPr>
        <c:crossAx val="1955972655"/>
        <c:crosses val="autoZero"/>
        <c:auto val="1"/>
        <c:lblAlgn val="ctr"/>
        <c:lblOffset val="100"/>
        <c:noMultiLvlLbl val="0"/>
      </c:catAx>
      <c:valAx>
        <c:axId val="1955972655"/>
        <c:scaling>
          <c:orientation val="minMax"/>
        </c:scaling>
        <c:delete val="1"/>
        <c:axPos val="t"/>
        <c:majorGridlines>
          <c:spPr>
            <a:ln w="6350" cap="flat" cmpd="sng" algn="ctr">
              <a:solidFill>
                <a:schemeClr val="bg1">
                  <a:lumMod val="85000"/>
                </a:schemeClr>
              </a:solidFill>
              <a:round/>
            </a:ln>
            <a:effectLst/>
          </c:spPr>
        </c:majorGridlines>
        <c:numFmt formatCode="#,##0_);[Red]\(#,##0\)" sourceLinked="1"/>
        <c:majorTickMark val="out"/>
        <c:minorTickMark val="none"/>
        <c:tickLblPos val="nextTo"/>
        <c:crossAx val="5251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zh-CN"/>
    </a:p>
  </c:txPr>
  <c:externalData r:id="rId7">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人数</c:v>
                </c:pt>
              </c:strCache>
            </c:strRef>
          </c:tx>
          <c:spPr>
            <a:blipFill>
              <a:blip xmlns:r="http://schemas.openxmlformats.org/officeDocument/2006/relationships" r:embed="rId3"/>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1-B84B-404E-AAB2-2C41AA8C22C8}"/>
              </c:ext>
            </c:extLst>
          </c:dPt>
          <c:dPt>
            <c:idx val="1"/>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3-B84B-404E-AAB2-2C41AA8C22C8}"/>
              </c:ext>
            </c:extLst>
          </c:dPt>
          <c:dPt>
            <c:idx val="2"/>
            <c:invertIfNegative val="0"/>
            <c:bubble3D val="0"/>
            <c: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a:effectLst/>
            </c:spPr>
            <c:pictureOptions>
              <c:pictureFormat val="stack"/>
            </c:pictureOptions>
            <c:extLst>
              <c:ext xmlns:c16="http://schemas.microsoft.com/office/drawing/2014/chart" uri="{C3380CC4-5D6E-409C-BE32-E72D297353CC}">
                <c16:uniqueId val="{00000008-B84B-404E-AAB2-2C41AA8C22C8}"/>
              </c:ext>
            </c:extLst>
          </c:dPt>
          <c:dPt>
            <c:idx val="3"/>
            <c:invertIfNegative val="0"/>
            <c:bubble3D val="0"/>
            <c:spPr>
              <a:blipFill>
                <a:blip xmlns:r="http://schemas.openxmlformats.org/officeDocument/2006/relationships" r:embed="rId3"/>
                <a:stretch>
                  <a:fillRect/>
                </a:stretch>
              </a:blipFill>
              <a:ln>
                <a:noFill/>
              </a:ln>
              <a:effectLst/>
            </c:spPr>
            <c:pictureOptions>
              <c:pictureFormat val="stack"/>
            </c:pictureOptions>
            <c:extLst>
              <c:ext xmlns:c16="http://schemas.microsoft.com/office/drawing/2014/chart" uri="{C3380CC4-5D6E-409C-BE32-E72D297353CC}">
                <c16:uniqueId val="{00000005-B84B-404E-AAB2-2C41AA8C22C8}"/>
              </c:ext>
            </c:extLst>
          </c:dPt>
          <c:cat>
            <c:strRef>
              <c:f>Sheet1!$A$2:$A$4</c:f>
              <c:strCache>
                <c:ptCount val="3"/>
                <c:pt idx="0">
                  <c:v>高某</c:v>
                </c:pt>
                <c:pt idx="1">
                  <c:v>崔某</c:v>
                </c:pt>
                <c:pt idx="2">
                  <c:v>王某</c:v>
                </c:pt>
              </c:strCache>
            </c:strRef>
          </c:cat>
          <c:val>
            <c:numRef>
              <c:f>Sheet1!$B$2:$B$4</c:f>
              <c:numCache>
                <c:formatCode>#,##0_);[Red]\(#,##0\)</c:formatCode>
                <c:ptCount val="3"/>
                <c:pt idx="0">
                  <c:v>2</c:v>
                </c:pt>
                <c:pt idx="1">
                  <c:v>5</c:v>
                </c:pt>
                <c:pt idx="2">
                  <c:v>8</c:v>
                </c:pt>
              </c:numCache>
            </c:numRef>
          </c:val>
          <c:extLst>
            <c:ext xmlns:c16="http://schemas.microsoft.com/office/drawing/2014/chart" uri="{C3380CC4-5D6E-409C-BE32-E72D297353CC}">
              <c16:uniqueId val="{00000006-B84B-404E-AAB2-2C41AA8C22C8}"/>
            </c:ext>
          </c:extLst>
        </c:ser>
        <c:dLbls>
          <c:showLegendKey val="0"/>
          <c:showVal val="0"/>
          <c:showCatName val="0"/>
          <c:showSerName val="0"/>
          <c:showPercent val="0"/>
          <c:showBubbleSize val="0"/>
        </c:dLbls>
        <c:gapWidth val="50"/>
        <c:axId val="525188960"/>
        <c:axId val="1955972655"/>
      </c:barChart>
      <c:catAx>
        <c:axId val="525188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zh-CN"/>
          </a:p>
        </c:txPr>
        <c:crossAx val="1955972655"/>
        <c:crosses val="autoZero"/>
        <c:auto val="1"/>
        <c:lblAlgn val="ctr"/>
        <c:lblOffset val="100"/>
        <c:noMultiLvlLbl val="0"/>
      </c:catAx>
      <c:valAx>
        <c:axId val="1955972655"/>
        <c:scaling>
          <c:orientation val="minMax"/>
        </c:scaling>
        <c:delete val="1"/>
        <c:axPos val="t"/>
        <c:majorGridlines>
          <c:spPr>
            <a:ln w="6350" cap="flat" cmpd="sng" algn="ctr">
              <a:solidFill>
                <a:schemeClr val="bg1">
                  <a:lumMod val="85000"/>
                </a:schemeClr>
              </a:solidFill>
              <a:round/>
            </a:ln>
            <a:effectLst/>
          </c:spPr>
        </c:majorGridlines>
        <c:numFmt formatCode="#,##0_);[Red]\(#,##0\)" sourceLinked="1"/>
        <c:majorTickMark val="out"/>
        <c:minorTickMark val="none"/>
        <c:tickLblPos val="nextTo"/>
        <c:crossAx val="5251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zh-CN"/>
    </a:p>
  </c:txPr>
  <c:externalData r:id="rId7">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人数</c:v>
                </c:pt>
              </c:strCache>
            </c:strRef>
          </c:tx>
          <c:spPr>
            <a:blipFill>
              <a:blip xmlns:r="http://schemas.openxmlformats.org/officeDocument/2006/relationships" r:embed="rId3"/>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1-262E-48E1-B344-8A2B904CA017}"/>
              </c:ext>
            </c:extLst>
          </c:dPt>
          <c:dPt>
            <c:idx val="1"/>
            <c:invertIfNegative val="0"/>
            <c:bubble3D val="0"/>
            <c: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a:effectLst/>
            </c:spPr>
            <c:pictureOptions>
              <c:pictureFormat val="stack"/>
            </c:pictureOptions>
            <c:extLst>
              <c:ext xmlns:c16="http://schemas.microsoft.com/office/drawing/2014/chart" uri="{C3380CC4-5D6E-409C-BE32-E72D297353CC}">
                <c16:uniqueId val="{00000008-262E-48E1-B344-8A2B904CA017}"/>
              </c:ext>
            </c:extLst>
          </c:dPt>
          <c:dPt>
            <c:idx val="2"/>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3-262E-48E1-B344-8A2B904CA017}"/>
              </c:ext>
            </c:extLst>
          </c:dPt>
          <c:dPt>
            <c:idx val="3"/>
            <c:invertIfNegative val="0"/>
            <c:bubble3D val="0"/>
            <c:spPr>
              <a:blipFill>
                <a:blip xmlns:r="http://schemas.openxmlformats.org/officeDocument/2006/relationships" r:embed="rId3"/>
                <a:stretch>
                  <a:fillRect/>
                </a:stretch>
              </a:blipFill>
              <a:ln>
                <a:noFill/>
              </a:ln>
              <a:effectLst/>
            </c:spPr>
            <c:pictureOptions>
              <c:pictureFormat val="stack"/>
            </c:pictureOptions>
            <c:extLst>
              <c:ext xmlns:c16="http://schemas.microsoft.com/office/drawing/2014/chart" uri="{C3380CC4-5D6E-409C-BE32-E72D297353CC}">
                <c16:uniqueId val="{00000005-262E-48E1-B344-8A2B904CA017}"/>
              </c:ext>
            </c:extLst>
          </c:dPt>
          <c:cat>
            <c:strRef>
              <c:f>Sheet1!$A$2:$A$4</c:f>
              <c:strCache>
                <c:ptCount val="3"/>
                <c:pt idx="0">
                  <c:v>高某</c:v>
                </c:pt>
                <c:pt idx="1">
                  <c:v>崔某</c:v>
                </c:pt>
                <c:pt idx="2">
                  <c:v>王某</c:v>
                </c:pt>
              </c:strCache>
            </c:strRef>
          </c:cat>
          <c:val>
            <c:numRef>
              <c:f>Sheet1!$B$2:$B$4</c:f>
              <c:numCache>
                <c:formatCode>#,##0_);[Red]\(#,##0\)</c:formatCode>
                <c:ptCount val="3"/>
                <c:pt idx="0">
                  <c:v>3</c:v>
                </c:pt>
                <c:pt idx="1">
                  <c:v>8</c:v>
                </c:pt>
                <c:pt idx="2">
                  <c:v>4</c:v>
                </c:pt>
              </c:numCache>
            </c:numRef>
          </c:val>
          <c:extLst>
            <c:ext xmlns:c16="http://schemas.microsoft.com/office/drawing/2014/chart" uri="{C3380CC4-5D6E-409C-BE32-E72D297353CC}">
              <c16:uniqueId val="{00000006-262E-48E1-B344-8A2B904CA017}"/>
            </c:ext>
          </c:extLst>
        </c:ser>
        <c:dLbls>
          <c:showLegendKey val="0"/>
          <c:showVal val="0"/>
          <c:showCatName val="0"/>
          <c:showSerName val="0"/>
          <c:showPercent val="0"/>
          <c:showBubbleSize val="0"/>
        </c:dLbls>
        <c:gapWidth val="50"/>
        <c:axId val="525188960"/>
        <c:axId val="1955972655"/>
      </c:barChart>
      <c:catAx>
        <c:axId val="525188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zh-CN"/>
          </a:p>
        </c:txPr>
        <c:crossAx val="1955972655"/>
        <c:crosses val="autoZero"/>
        <c:auto val="1"/>
        <c:lblAlgn val="ctr"/>
        <c:lblOffset val="100"/>
        <c:noMultiLvlLbl val="0"/>
      </c:catAx>
      <c:valAx>
        <c:axId val="1955972655"/>
        <c:scaling>
          <c:orientation val="minMax"/>
        </c:scaling>
        <c:delete val="1"/>
        <c:axPos val="t"/>
        <c:majorGridlines>
          <c:spPr>
            <a:ln w="6350" cap="flat" cmpd="sng" algn="ctr">
              <a:solidFill>
                <a:schemeClr val="bg1">
                  <a:lumMod val="85000"/>
                </a:schemeClr>
              </a:solidFill>
              <a:round/>
            </a:ln>
            <a:effectLst/>
          </c:spPr>
        </c:majorGridlines>
        <c:numFmt formatCode="#,##0_);[Red]\(#,##0\)" sourceLinked="1"/>
        <c:majorTickMark val="out"/>
        <c:minorTickMark val="none"/>
        <c:tickLblPos val="nextTo"/>
        <c:crossAx val="5251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zh-CN"/>
    </a:p>
  </c:txPr>
  <c:externalData r:id="rId7">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sz="2800" dirty="0">
                <a:solidFill>
                  <a:schemeClr val="accent1"/>
                </a:solidFill>
                <a:latin typeface="+mj-ea"/>
                <a:ea typeface="+mj-ea"/>
              </a:rPr>
              <a:t>20XX</a:t>
            </a:r>
            <a:r>
              <a:rPr lang="zh-CN" altLang="en-US" sz="2800" dirty="0">
                <a:solidFill>
                  <a:schemeClr val="accent1"/>
                </a:solidFill>
                <a:latin typeface="+mj-ea"/>
                <a:ea typeface="+mj-ea"/>
              </a:rPr>
              <a:t>年股权占比</a:t>
            </a:r>
          </a:p>
        </c:rich>
      </c:tx>
      <c:layout>
        <c:manualLayout>
          <c:xMode val="edge"/>
          <c:yMode val="edge"/>
          <c:x val="0.16055515218822064"/>
          <c:y val="1.00491273084638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doughnutChart>
        <c:varyColors val="1"/>
        <c:ser>
          <c:idx val="0"/>
          <c:order val="0"/>
          <c:tx>
            <c:strRef>
              <c:f>Sheet1!$B$1</c:f>
              <c:strCache>
                <c:ptCount val="1"/>
                <c:pt idx="0">
                  <c:v>销售额</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B56-45CA-B73A-C996BCCF328E}"/>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B56-45CA-B73A-C996BCCF328E}"/>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B56-45CA-B73A-C996BCCF328E}"/>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B56-45CA-B73A-C996BCCF328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zh-C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高某</c:v>
                </c:pt>
                <c:pt idx="1">
                  <c:v>崔某</c:v>
                </c:pt>
                <c:pt idx="2">
                  <c:v>王某</c:v>
                </c:pt>
                <c:pt idx="3">
                  <c:v>程某</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D12-48B4-9CB1-75CD6CC7EA55}"/>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22F9F1B-56EE-4C49-99A4-501F51B6E9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EA74F455-520E-4C51-9986-2CCFB33B7A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6CBEB6-CE89-45A8-9CB5-727D47EAD76F}" type="datetimeFigureOut">
              <a:rPr lang="zh-CN" altLang="en-US" smtClean="0">
                <a:latin typeface="微软雅黑" panose="020B0503020204020204" pitchFamily="34" charset="-122"/>
                <a:ea typeface="微软雅黑" panose="020B0503020204020204" pitchFamily="34" charset="-122"/>
              </a:rPr>
              <a:t>2022/7/17</a:t>
            </a:fld>
            <a:endParaRPr lang="zh-CN" altLang="en-US" dirty="0">
              <a:latin typeface="微软雅黑" panose="020B0503020204020204" pitchFamily="34" charset="-122"/>
              <a:ea typeface="微软雅黑" panose="020B0503020204020204" pitchFamily="34" charset="-122"/>
            </a:endParaRPr>
          </a:p>
        </p:txBody>
      </p:sp>
      <p:sp>
        <p:nvSpPr>
          <p:cNvPr id="4" name="页脚占位符 3">
            <a:extLst>
              <a:ext uri="{FF2B5EF4-FFF2-40B4-BE49-F238E27FC236}">
                <a16:creationId xmlns:a16="http://schemas.microsoft.com/office/drawing/2014/main" id="{C53BF5D7-1ADB-48CF-A915-08C94A2CEA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73FFB819-238F-4549-B247-96F7C8A396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FC2CC1-5128-4556-AFFF-C76806C8F217}" type="slidenum">
              <a:rPr lang="zh-CN" altLang="en-US" smtClean="0">
                <a:latin typeface="微软雅黑" panose="020B0503020204020204" pitchFamily="34" charset="-122"/>
                <a:ea typeface="微软雅黑" panose="020B0503020204020204" pitchFamily="34" charset="-122"/>
              </a:rPr>
              <a:t>‹#›</a:t>
            </a:fld>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780598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1"/>
        </a:solidFill>
        <a:effectLst/>
      </p:bgPr>
    </p:bg>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E83A9641-B398-4644-87A6-A43F3FCF7219}"/>
              </a:ext>
            </a:extLst>
          </p:cNvPr>
          <p:cNvSpPr>
            <a:spLocks noGrp="1"/>
          </p:cNvSpPr>
          <p:nvPr>
            <p:ph type="pic" sz="quarter" idx="10"/>
          </p:nvPr>
        </p:nvSpPr>
        <p:spPr>
          <a:xfrm>
            <a:off x="0" y="0"/>
            <a:ext cx="7140575" cy="6858000"/>
          </a:xfrm>
          <a:prstGeom prst="rect">
            <a:avLst/>
          </a:prstGeom>
        </p:spPr>
        <p:txBody>
          <a:bodyPr/>
          <a:lstStyle/>
          <a:p>
            <a:endParaRPr lang="zh-CN" altLang="en-US" dirty="0"/>
          </a:p>
        </p:txBody>
      </p:sp>
      <p:pic>
        <p:nvPicPr>
          <p:cNvPr id="5" name="图片 4" descr="城市的高楼大厦&#10;&#10;描述已自动生成">
            <a:extLst>
              <a:ext uri="{FF2B5EF4-FFF2-40B4-BE49-F238E27FC236}">
                <a16:creationId xmlns:a16="http://schemas.microsoft.com/office/drawing/2014/main" id="{2331ADC1-BB33-426B-A81D-B67396F9E299}"/>
              </a:ext>
            </a:extLst>
          </p:cNvPr>
          <p:cNvPicPr>
            <a:picLocks noChangeAspect="1"/>
          </p:cNvPicPr>
          <p:nvPr userDrawn="1"/>
        </p:nvPicPr>
        <p:blipFill rotWithShape="1">
          <a:blip r:embed="rId2" cstate="email">
            <a:alphaModFix amt="2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rot="60000">
            <a:off x="4457722" y="-66552"/>
            <a:ext cx="7805095" cy="6993193"/>
          </a:xfrm>
          <a:custGeom>
            <a:avLst/>
            <a:gdLst>
              <a:gd name="connsiteX0" fmla="*/ 0 w 7805095"/>
              <a:gd name="connsiteY0" fmla="*/ 134149 h 6993193"/>
              <a:gd name="connsiteX1" fmla="*/ 7685406 w 7805095"/>
              <a:gd name="connsiteY1" fmla="*/ 0 h 6993193"/>
              <a:gd name="connsiteX2" fmla="*/ 7805095 w 7805095"/>
              <a:gd name="connsiteY2" fmla="*/ 6856955 h 6993193"/>
              <a:gd name="connsiteX3" fmla="*/ 0 w 7805095"/>
              <a:gd name="connsiteY3" fmla="*/ 6993193 h 6993193"/>
            </a:gdLst>
            <a:ahLst/>
            <a:cxnLst>
              <a:cxn ang="0">
                <a:pos x="connsiteX0" y="connsiteY0"/>
              </a:cxn>
              <a:cxn ang="0">
                <a:pos x="connsiteX1" y="connsiteY1"/>
              </a:cxn>
              <a:cxn ang="0">
                <a:pos x="connsiteX2" y="connsiteY2"/>
              </a:cxn>
              <a:cxn ang="0">
                <a:pos x="connsiteX3" y="connsiteY3"/>
              </a:cxn>
            </a:cxnLst>
            <a:rect l="l" t="t" r="r" b="b"/>
            <a:pathLst>
              <a:path w="7805095" h="6993193">
                <a:moveTo>
                  <a:pt x="0" y="134149"/>
                </a:moveTo>
                <a:lnTo>
                  <a:pt x="7685406" y="0"/>
                </a:lnTo>
                <a:lnTo>
                  <a:pt x="7805095" y="6856955"/>
                </a:lnTo>
                <a:lnTo>
                  <a:pt x="0" y="6993193"/>
                </a:lnTo>
                <a:close/>
              </a:path>
            </a:pathLst>
          </a:custGeom>
        </p:spPr>
      </p:pic>
    </p:spTree>
    <p:extLst>
      <p:ext uri="{BB962C8B-B14F-4D97-AF65-F5344CB8AC3E}">
        <p14:creationId xmlns:p14="http://schemas.microsoft.com/office/powerpoint/2010/main" val="35555288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CONTENTS">
            <a:extLst>
              <a:ext uri="{FF2B5EF4-FFF2-40B4-BE49-F238E27FC236}">
                <a16:creationId xmlns:a16="http://schemas.microsoft.com/office/drawing/2014/main" id="{7D3FF900-7BBC-43C0-AACD-D79AAB190C2D}"/>
              </a:ext>
            </a:extLst>
          </p:cNvPr>
          <p:cNvSpPr txBox="1"/>
          <p:nvPr userDrawn="1"/>
        </p:nvSpPr>
        <p:spPr>
          <a:xfrm>
            <a:off x="-1757423" y="158448"/>
            <a:ext cx="15706846" cy="2215991"/>
          </a:xfrm>
          <a:prstGeom prst="rect">
            <a:avLst/>
          </a:prstGeom>
          <a:noFill/>
        </p:spPr>
        <p:txBody>
          <a:bodyPr wrap="square" rtlCol="0">
            <a:spAutoFit/>
          </a:bodyPr>
          <a:lstStyle/>
          <a:p>
            <a:pPr algn="ctr"/>
            <a:r>
              <a:rPr lang="en-US" altLang="zh-CN" sz="13800" b="1" dirty="0">
                <a:solidFill>
                  <a:schemeClr val="accent1">
                    <a:alpha val="40000"/>
                  </a:schemeClr>
                </a:solidFill>
                <a:latin typeface="Arial" panose="020B0604020202020204" pitchFamily="34" charset="0"/>
              </a:rPr>
              <a:t>CONTENTS</a:t>
            </a:r>
            <a:endParaRPr lang="zh-CN" altLang="en-US" sz="13800" b="1" dirty="0">
              <a:solidFill>
                <a:schemeClr val="accent1">
                  <a:alpha val="40000"/>
                </a:schemeClr>
              </a:solidFill>
              <a:latin typeface="Arial" panose="020B0604020202020204" pitchFamily="34" charset="0"/>
            </a:endParaRPr>
          </a:p>
        </p:txBody>
      </p:sp>
      <p:sp>
        <p:nvSpPr>
          <p:cNvPr id="4" name="矩形 3">
            <a:extLst>
              <a:ext uri="{FF2B5EF4-FFF2-40B4-BE49-F238E27FC236}">
                <a16:creationId xmlns:a16="http://schemas.microsoft.com/office/drawing/2014/main" id="{3BB2D5E3-1E2F-437C-AAC2-ACBE51750921}"/>
              </a:ext>
            </a:extLst>
          </p:cNvPr>
          <p:cNvSpPr/>
          <p:nvPr userDrawn="1"/>
        </p:nvSpPr>
        <p:spPr>
          <a:xfrm>
            <a:off x="0" y="4400550"/>
            <a:ext cx="12192000" cy="2457450"/>
          </a:xfrm>
          <a:prstGeom prst="rect">
            <a:avLst/>
          </a:prstGeom>
          <a:gradFill>
            <a:gsLst>
              <a:gs pos="0">
                <a:schemeClr val="accent1"/>
              </a:gs>
              <a:gs pos="100000">
                <a:schemeClr val="accent1">
                  <a:lumMod val="7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图形 1">
            <a:extLst>
              <a:ext uri="{FF2B5EF4-FFF2-40B4-BE49-F238E27FC236}">
                <a16:creationId xmlns:a16="http://schemas.microsoft.com/office/drawing/2014/main" id="{EE39A5CD-BCD0-4072-BF3A-1E7CFC42EEFE}"/>
              </a:ext>
            </a:extLst>
          </p:cNvPr>
          <p:cNvGrpSpPr/>
          <p:nvPr userDrawn="1"/>
        </p:nvGrpSpPr>
        <p:grpSpPr>
          <a:xfrm>
            <a:off x="854506" y="1234440"/>
            <a:ext cx="10482988" cy="5179112"/>
            <a:chOff x="874805" y="949008"/>
            <a:chExt cx="10715147" cy="7227688"/>
          </a:xfrm>
          <a:effectLst>
            <a:outerShdw blurRad="812800" dist="228600" dir="18900000" algn="bl" rotWithShape="0">
              <a:srgbClr val="73C6BE">
                <a:alpha val="10000"/>
              </a:srgbClr>
            </a:outerShdw>
          </a:effectLst>
          <a:scene3d>
            <a:camera prst="orthographicFront"/>
            <a:lightRig rig="contrasting" dir="t"/>
          </a:scene3d>
        </p:grpSpPr>
        <p:grpSp>
          <p:nvGrpSpPr>
            <p:cNvPr id="6" name="图形 1">
              <a:extLst>
                <a:ext uri="{FF2B5EF4-FFF2-40B4-BE49-F238E27FC236}">
                  <a16:creationId xmlns:a16="http://schemas.microsoft.com/office/drawing/2014/main" id="{FB8B80A7-4116-499A-A685-944393A0D249}"/>
                </a:ext>
              </a:extLst>
            </p:cNvPr>
            <p:cNvGrpSpPr/>
            <p:nvPr/>
          </p:nvGrpSpPr>
          <p:grpSpPr>
            <a:xfrm>
              <a:off x="874805" y="967404"/>
              <a:ext cx="10715147" cy="7167549"/>
              <a:chOff x="874807" y="967404"/>
              <a:chExt cx="10715148" cy="7167549"/>
            </a:xfrm>
          </p:grpSpPr>
          <p:grpSp>
            <p:nvGrpSpPr>
              <p:cNvPr id="9" name="图形 1">
                <a:extLst>
                  <a:ext uri="{FF2B5EF4-FFF2-40B4-BE49-F238E27FC236}">
                    <a16:creationId xmlns:a16="http://schemas.microsoft.com/office/drawing/2014/main" id="{8C98B5BB-3B10-4076-9377-07FF7C0BED74}"/>
                  </a:ext>
                </a:extLst>
              </p:cNvPr>
              <p:cNvGrpSpPr/>
              <p:nvPr/>
            </p:nvGrpSpPr>
            <p:grpSpPr>
              <a:xfrm>
                <a:off x="874807" y="967949"/>
                <a:ext cx="426973" cy="7167004"/>
                <a:chOff x="874808" y="967949"/>
                <a:chExt cx="426971" cy="7167004"/>
              </a:xfrm>
            </p:grpSpPr>
            <p:sp>
              <p:nvSpPr>
                <p:cNvPr id="17" name="任意多边形: 形状 16">
                  <a:extLst>
                    <a:ext uri="{FF2B5EF4-FFF2-40B4-BE49-F238E27FC236}">
                      <a16:creationId xmlns:a16="http://schemas.microsoft.com/office/drawing/2014/main" id="{0ABCE185-ECFB-4744-9667-229713BEDA4B}"/>
                    </a:ext>
                  </a:extLst>
                </p:cNvPr>
                <p:cNvSpPr/>
                <p:nvPr/>
              </p:nvSpPr>
              <p:spPr>
                <a:xfrm>
                  <a:off x="874808" y="1003464"/>
                  <a:ext cx="227299" cy="7092817"/>
                </a:xfrm>
                <a:custGeom>
                  <a:avLst/>
                  <a:gdLst>
                    <a:gd name="connsiteX0" fmla="*/ 0 w 227298"/>
                    <a:gd name="connsiteY0" fmla="*/ 0 h 7092817"/>
                    <a:gd name="connsiteX1" fmla="*/ 227298 w 227298"/>
                    <a:gd name="connsiteY1" fmla="*/ 0 h 7092817"/>
                    <a:gd name="connsiteX2" fmla="*/ 227298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8" y="0"/>
                      </a:lnTo>
                      <a:lnTo>
                        <a:pt x="227298" y="7092817"/>
                      </a:lnTo>
                      <a:lnTo>
                        <a:pt x="0" y="7092817"/>
                      </a:lnTo>
                      <a:close/>
                    </a:path>
                  </a:pathLst>
                </a:custGeom>
                <a:gradFill flip="none" rotWithShape="1">
                  <a:gsLst>
                    <a:gs pos="1000">
                      <a:schemeClr val="accent1">
                        <a:lumMod val="79000"/>
                        <a:lumOff val="21000"/>
                      </a:schemeClr>
                    </a:gs>
                    <a:gs pos="100000">
                      <a:schemeClr val="accent1">
                        <a:lumMod val="84000"/>
                        <a:lumOff val="16000"/>
                      </a:schemeClr>
                    </a:gs>
                  </a:gsLst>
                  <a:lin ang="5400000" scaled="1"/>
                  <a:tileRect/>
                </a:gra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 name="任意多边形: 形状 17">
                  <a:extLst>
                    <a:ext uri="{FF2B5EF4-FFF2-40B4-BE49-F238E27FC236}">
                      <a16:creationId xmlns:a16="http://schemas.microsoft.com/office/drawing/2014/main" id="{2DD9B044-E6AC-47A2-B7EF-A6AD4ED10442}"/>
                    </a:ext>
                  </a:extLst>
                </p:cNvPr>
                <p:cNvSpPr/>
                <p:nvPr/>
              </p:nvSpPr>
              <p:spPr>
                <a:xfrm>
                  <a:off x="967935" y="997151"/>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9" name="任意多边形: 形状 18">
                  <a:extLst>
                    <a:ext uri="{FF2B5EF4-FFF2-40B4-BE49-F238E27FC236}">
                      <a16:creationId xmlns:a16="http://schemas.microsoft.com/office/drawing/2014/main" id="{E232CDE5-D34C-4AD3-A525-8031C56AD815}"/>
                    </a:ext>
                  </a:extLst>
                </p:cNvPr>
                <p:cNvSpPr/>
                <p:nvPr/>
              </p:nvSpPr>
              <p:spPr>
                <a:xfrm>
                  <a:off x="988457" y="993994"/>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chemeClr val="accent1">
                    <a:lumMod val="60000"/>
                    <a:lumOff val="40000"/>
                  </a:schemeClr>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0" name="任意多边形: 形状 19">
                  <a:extLst>
                    <a:ext uri="{FF2B5EF4-FFF2-40B4-BE49-F238E27FC236}">
                      <a16:creationId xmlns:a16="http://schemas.microsoft.com/office/drawing/2014/main" id="{44BDD491-28BC-43DD-ABEE-68C325518B41}"/>
                    </a:ext>
                  </a:extLst>
                </p:cNvPr>
                <p:cNvSpPr/>
                <p:nvPr/>
              </p:nvSpPr>
              <p:spPr>
                <a:xfrm>
                  <a:off x="1014499" y="984523"/>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rgbClr val="EBEBEB"/>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1" name="任意多边形: 形状 20">
                  <a:extLst>
                    <a:ext uri="{FF2B5EF4-FFF2-40B4-BE49-F238E27FC236}">
                      <a16:creationId xmlns:a16="http://schemas.microsoft.com/office/drawing/2014/main" id="{06687EE6-A776-4C7B-834B-0E77A57699B2}"/>
                    </a:ext>
                  </a:extLst>
                </p:cNvPr>
                <p:cNvSpPr/>
                <p:nvPr/>
              </p:nvSpPr>
              <p:spPr>
                <a:xfrm>
                  <a:off x="1031074" y="975052"/>
                  <a:ext cx="228876" cy="7151220"/>
                </a:xfrm>
                <a:custGeom>
                  <a:avLst/>
                  <a:gdLst>
                    <a:gd name="connsiteX0" fmla="*/ 0 w 228876"/>
                    <a:gd name="connsiteY0" fmla="*/ 0 h 7151220"/>
                    <a:gd name="connsiteX1" fmla="*/ 228877 w 228876"/>
                    <a:gd name="connsiteY1" fmla="*/ 0 h 7151220"/>
                    <a:gd name="connsiteX2" fmla="*/ 228877 w 228876"/>
                    <a:gd name="connsiteY2" fmla="*/ 7151221 h 7151220"/>
                    <a:gd name="connsiteX3" fmla="*/ 0 w 228876"/>
                    <a:gd name="connsiteY3" fmla="*/ 7151221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1"/>
                      </a:lnTo>
                      <a:lnTo>
                        <a:pt x="0" y="7151221"/>
                      </a:lnTo>
                      <a:close/>
                    </a:path>
                  </a:pathLst>
                </a:custGeom>
                <a:solidFill>
                  <a:srgbClr val="E3E3E3"/>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ndParaRPr>
                </a:p>
              </p:txBody>
            </p:sp>
            <p:sp>
              <p:nvSpPr>
                <p:cNvPr id="22" name="任意多边形: 形状 21">
                  <a:extLst>
                    <a:ext uri="{FF2B5EF4-FFF2-40B4-BE49-F238E27FC236}">
                      <a16:creationId xmlns:a16="http://schemas.microsoft.com/office/drawing/2014/main" id="{B28BAB07-2372-429B-8564-32F4C4CE95DB}"/>
                    </a:ext>
                  </a:extLst>
                </p:cNvPr>
                <p:cNvSpPr/>
                <p:nvPr/>
              </p:nvSpPr>
              <p:spPr>
                <a:xfrm>
                  <a:off x="1072113" y="967949"/>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10" name="图形 1">
                <a:extLst>
                  <a:ext uri="{FF2B5EF4-FFF2-40B4-BE49-F238E27FC236}">
                    <a16:creationId xmlns:a16="http://schemas.microsoft.com/office/drawing/2014/main" id="{286D3208-F73C-4AE8-A10F-4F4A1F3E30CC}"/>
                  </a:ext>
                </a:extLst>
              </p:cNvPr>
              <p:cNvGrpSpPr/>
              <p:nvPr/>
            </p:nvGrpSpPr>
            <p:grpSpPr>
              <a:xfrm>
                <a:off x="11141988" y="967404"/>
                <a:ext cx="447967" cy="7167004"/>
                <a:chOff x="11141988" y="967404"/>
                <a:chExt cx="447967" cy="7167004"/>
              </a:xfrm>
            </p:grpSpPr>
            <p:sp>
              <p:nvSpPr>
                <p:cNvPr id="11" name="任意多边形: 形状 10">
                  <a:extLst>
                    <a:ext uri="{FF2B5EF4-FFF2-40B4-BE49-F238E27FC236}">
                      <a16:creationId xmlns:a16="http://schemas.microsoft.com/office/drawing/2014/main" id="{F9D8D558-F922-4E2A-A3A5-8CD9BB80B151}"/>
                    </a:ext>
                  </a:extLst>
                </p:cNvPr>
                <p:cNvSpPr/>
                <p:nvPr/>
              </p:nvSpPr>
              <p:spPr>
                <a:xfrm rot="-10800000">
                  <a:off x="11362657" y="1004214"/>
                  <a:ext cx="227298" cy="7092817"/>
                </a:xfrm>
                <a:custGeom>
                  <a:avLst/>
                  <a:gdLst>
                    <a:gd name="connsiteX0" fmla="*/ 0 w 227298"/>
                    <a:gd name="connsiteY0" fmla="*/ 0 h 7092817"/>
                    <a:gd name="connsiteX1" fmla="*/ 227299 w 227298"/>
                    <a:gd name="connsiteY1" fmla="*/ 0 h 7092817"/>
                    <a:gd name="connsiteX2" fmla="*/ 227299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9" y="0"/>
                      </a:lnTo>
                      <a:lnTo>
                        <a:pt x="227299" y="7092817"/>
                      </a:lnTo>
                      <a:lnTo>
                        <a:pt x="0" y="7092817"/>
                      </a:lnTo>
                      <a:close/>
                    </a:path>
                  </a:pathLst>
                </a:custGeom>
                <a:gradFill flip="none" rotWithShape="1">
                  <a:gsLst>
                    <a:gs pos="1000">
                      <a:schemeClr val="accent1">
                        <a:lumMod val="79000"/>
                        <a:lumOff val="21000"/>
                      </a:schemeClr>
                    </a:gs>
                    <a:gs pos="100000">
                      <a:schemeClr val="accent1"/>
                    </a:gs>
                  </a:gsLst>
                  <a:lin ang="16200000" scaled="1"/>
                  <a:tileRect/>
                </a:gra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 name="任意多边形: 形状 11">
                  <a:extLst>
                    <a:ext uri="{FF2B5EF4-FFF2-40B4-BE49-F238E27FC236}">
                      <a16:creationId xmlns:a16="http://schemas.microsoft.com/office/drawing/2014/main" id="{E16A98BB-7286-437C-A83C-EB30105D94D8}"/>
                    </a:ext>
                  </a:extLst>
                </p:cNvPr>
                <p:cNvSpPr/>
                <p:nvPr/>
              </p:nvSpPr>
              <p:spPr>
                <a:xfrm rot="-10800000">
                  <a:off x="11248139" y="997356"/>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 name="任意多边形: 形状 12">
                  <a:extLst>
                    <a:ext uri="{FF2B5EF4-FFF2-40B4-BE49-F238E27FC236}">
                      <a16:creationId xmlns:a16="http://schemas.microsoft.com/office/drawing/2014/main" id="{EAE6ABD0-B1C4-4AA3-961F-245DE87FFDF6}"/>
                    </a:ext>
                  </a:extLst>
                </p:cNvPr>
                <p:cNvSpPr/>
                <p:nvPr/>
              </p:nvSpPr>
              <p:spPr>
                <a:xfrm rot="-10800000">
                  <a:off x="11227777" y="993915"/>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rgbClr val="D9D9D9"/>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 name="任意多边形: 形状 13">
                  <a:extLst>
                    <a:ext uri="{FF2B5EF4-FFF2-40B4-BE49-F238E27FC236}">
                      <a16:creationId xmlns:a16="http://schemas.microsoft.com/office/drawing/2014/main" id="{BF8799CC-9AD6-4155-B3AD-B07E0780E01D}"/>
                    </a:ext>
                  </a:extLst>
                </p:cNvPr>
                <p:cNvSpPr/>
                <p:nvPr/>
              </p:nvSpPr>
              <p:spPr>
                <a:xfrm rot="-10800000">
                  <a:off x="11200706" y="984768"/>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chemeClr val="accent1">
                    <a:alpha val="67000"/>
                  </a:schemeClr>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 name="任意多边形: 形状 14">
                  <a:extLst>
                    <a:ext uri="{FF2B5EF4-FFF2-40B4-BE49-F238E27FC236}">
                      <a16:creationId xmlns:a16="http://schemas.microsoft.com/office/drawing/2014/main" id="{595DB01A-8DC4-4798-BBF2-EC90083123D2}"/>
                    </a:ext>
                  </a:extLst>
                </p:cNvPr>
                <p:cNvSpPr/>
                <p:nvPr/>
              </p:nvSpPr>
              <p:spPr>
                <a:xfrm rot="10800000">
                  <a:off x="11184606" y="974208"/>
                  <a:ext cx="228876" cy="7151220"/>
                </a:xfrm>
                <a:custGeom>
                  <a:avLst/>
                  <a:gdLst>
                    <a:gd name="connsiteX0" fmla="*/ 0 w 228876"/>
                    <a:gd name="connsiteY0" fmla="*/ 0 h 7151220"/>
                    <a:gd name="connsiteX1" fmla="*/ 228877 w 228876"/>
                    <a:gd name="connsiteY1" fmla="*/ 0 h 7151220"/>
                    <a:gd name="connsiteX2" fmla="*/ 228877 w 228876"/>
                    <a:gd name="connsiteY2" fmla="*/ 7151220 h 7151220"/>
                    <a:gd name="connsiteX3" fmla="*/ 0 w 228876"/>
                    <a:gd name="connsiteY3" fmla="*/ 7151220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0"/>
                      </a:lnTo>
                      <a:lnTo>
                        <a:pt x="0" y="7151220"/>
                      </a:lnTo>
                      <a:close/>
                    </a:path>
                  </a:pathLst>
                </a:custGeom>
                <a:solidFill>
                  <a:srgbClr val="E3E3E3"/>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 name="任意多边形: 形状 15">
                  <a:extLst>
                    <a:ext uri="{FF2B5EF4-FFF2-40B4-BE49-F238E27FC236}">
                      <a16:creationId xmlns:a16="http://schemas.microsoft.com/office/drawing/2014/main" id="{F016058A-815B-4D45-8496-315865486DE3}"/>
                    </a:ext>
                  </a:extLst>
                </p:cNvPr>
                <p:cNvSpPr/>
                <p:nvPr/>
              </p:nvSpPr>
              <p:spPr>
                <a:xfrm rot="-10800000">
                  <a:off x="11141988" y="967404"/>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sp>
          <p:nvSpPr>
            <p:cNvPr id="7" name="任意多边形: 形状 6">
              <a:extLst>
                <a:ext uri="{FF2B5EF4-FFF2-40B4-BE49-F238E27FC236}">
                  <a16:creationId xmlns:a16="http://schemas.microsoft.com/office/drawing/2014/main" id="{4C570C0E-0413-42A0-B577-A4C90F73DCFF}"/>
                </a:ext>
              </a:extLst>
            </p:cNvPr>
            <p:cNvSpPr/>
            <p:nvPr/>
          </p:nvSpPr>
          <p:spPr>
            <a:xfrm>
              <a:off x="1112363" y="949008"/>
              <a:ext cx="5094483" cy="7227688"/>
            </a:xfrm>
            <a:custGeom>
              <a:avLst/>
              <a:gdLst>
                <a:gd name="connsiteX0" fmla="*/ 0 w 5094484"/>
                <a:gd name="connsiteY0" fmla="*/ 7204888 h 7227688"/>
                <a:gd name="connsiteX1" fmla="*/ 5094485 w 5094484"/>
                <a:gd name="connsiteY1" fmla="*/ 7204888 h 7227688"/>
                <a:gd name="connsiteX2" fmla="*/ 5094485 w 5094484"/>
                <a:gd name="connsiteY2" fmla="*/ 0 h 7227688"/>
                <a:gd name="connsiteX3" fmla="*/ 0 w 5094484"/>
                <a:gd name="connsiteY3" fmla="*/ 0 h 7227688"/>
                <a:gd name="connsiteX4" fmla="*/ 0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0" y="7204888"/>
                  </a:moveTo>
                  <a:cubicBezTo>
                    <a:pt x="0" y="7204888"/>
                    <a:pt x="5094485" y="7256188"/>
                    <a:pt x="5094485" y="7204888"/>
                  </a:cubicBezTo>
                  <a:cubicBezTo>
                    <a:pt x="5094485" y="7153588"/>
                    <a:pt x="5094485" y="0"/>
                    <a:pt x="5094485" y="0"/>
                  </a:cubicBezTo>
                  <a:lnTo>
                    <a:pt x="0" y="0"/>
                  </a:lnTo>
                  <a:lnTo>
                    <a:pt x="0" y="7204888"/>
                  </a:lnTo>
                  <a:close/>
                </a:path>
              </a:pathLst>
            </a:custGeom>
            <a:gradFill flip="none" rotWithShape="1">
              <a:gsLst>
                <a:gs pos="0">
                  <a:sysClr val="window" lastClr="FFFFFF"/>
                </a:gs>
                <a:gs pos="100000">
                  <a:schemeClr val="accent2">
                    <a:lumMod val="10000"/>
                    <a:lumOff val="90000"/>
                  </a:schemeClr>
                </a:gs>
              </a:gsLst>
              <a:lin ang="5400000" scaled="1"/>
              <a:tileRect/>
            </a:gra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 name="任意多边形: 形状 7">
              <a:extLst>
                <a:ext uri="{FF2B5EF4-FFF2-40B4-BE49-F238E27FC236}">
                  <a16:creationId xmlns:a16="http://schemas.microsoft.com/office/drawing/2014/main" id="{584A9F16-B3F9-4F85-8B7A-64FEB94A7F90}"/>
                </a:ext>
              </a:extLst>
            </p:cNvPr>
            <p:cNvSpPr/>
            <p:nvPr/>
          </p:nvSpPr>
          <p:spPr>
            <a:xfrm>
              <a:off x="6206846" y="949008"/>
              <a:ext cx="5094483" cy="7227688"/>
            </a:xfrm>
            <a:custGeom>
              <a:avLst/>
              <a:gdLst>
                <a:gd name="connsiteX0" fmla="*/ 5094485 w 5094484"/>
                <a:gd name="connsiteY0" fmla="*/ 7204888 h 7227688"/>
                <a:gd name="connsiteX1" fmla="*/ 0 w 5094484"/>
                <a:gd name="connsiteY1" fmla="*/ 7204888 h 7227688"/>
                <a:gd name="connsiteX2" fmla="*/ 0 w 5094484"/>
                <a:gd name="connsiteY2" fmla="*/ 0 h 7227688"/>
                <a:gd name="connsiteX3" fmla="*/ 5094485 w 5094484"/>
                <a:gd name="connsiteY3" fmla="*/ 0 h 7227688"/>
                <a:gd name="connsiteX4" fmla="*/ 5094485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5094485" y="7204888"/>
                  </a:moveTo>
                  <a:cubicBezTo>
                    <a:pt x="5094485" y="7204888"/>
                    <a:pt x="0" y="7256188"/>
                    <a:pt x="0" y="7204888"/>
                  </a:cubicBezTo>
                  <a:cubicBezTo>
                    <a:pt x="0" y="7153588"/>
                    <a:pt x="0" y="0"/>
                    <a:pt x="0" y="0"/>
                  </a:cubicBezTo>
                  <a:lnTo>
                    <a:pt x="5094485" y="0"/>
                  </a:lnTo>
                  <a:lnTo>
                    <a:pt x="5094485" y="7204888"/>
                  </a:lnTo>
                  <a:close/>
                </a:path>
              </a:pathLst>
            </a:custGeom>
            <a:gradFill flip="none" rotWithShape="1">
              <a:gsLst>
                <a:gs pos="0">
                  <a:sysClr val="window" lastClr="FFFFFF"/>
                </a:gs>
                <a:gs pos="100000">
                  <a:schemeClr val="accent2">
                    <a:lumMod val="10000"/>
                    <a:lumOff val="90000"/>
                  </a:schemeClr>
                </a:gs>
              </a:gsLst>
              <a:lin ang="5400000" scaled="1"/>
              <a:tileRect/>
            </a:gradFill>
            <a:ln w="78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51576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3" name="图片 2" descr="城市的高楼大厦&#10;&#10;描述已自动生成">
            <a:extLst>
              <a:ext uri="{FF2B5EF4-FFF2-40B4-BE49-F238E27FC236}">
                <a16:creationId xmlns:a16="http://schemas.microsoft.com/office/drawing/2014/main" id="{3F1D0182-D465-43B8-BFDE-CB4EC01C8837}"/>
              </a:ext>
            </a:extLst>
          </p:cNvPr>
          <p:cNvPicPr>
            <a:picLocks noChangeAspect="1"/>
          </p:cNvPicPr>
          <p:nvPr userDrawn="1"/>
        </p:nvPicPr>
        <p:blipFill rotWithShape="1">
          <a:blip r:embed="rId2" cstate="email">
            <a:alphaModFix amt="2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rot="60000">
            <a:off x="-58918" y="-105867"/>
            <a:ext cx="12309832" cy="7069735"/>
          </a:xfrm>
          <a:custGeom>
            <a:avLst/>
            <a:gdLst>
              <a:gd name="connsiteX0" fmla="*/ 0 w 12309832"/>
              <a:gd name="connsiteY0" fmla="*/ 212779 h 7069735"/>
              <a:gd name="connsiteX1" fmla="*/ 12190143 w 12309832"/>
              <a:gd name="connsiteY1" fmla="*/ 0 h 7069735"/>
              <a:gd name="connsiteX2" fmla="*/ 12309832 w 12309832"/>
              <a:gd name="connsiteY2" fmla="*/ 6856955 h 7069735"/>
              <a:gd name="connsiteX3" fmla="*/ 119689 w 12309832"/>
              <a:gd name="connsiteY3" fmla="*/ 7069735 h 7069735"/>
            </a:gdLst>
            <a:ahLst/>
            <a:cxnLst>
              <a:cxn ang="0">
                <a:pos x="connsiteX0" y="connsiteY0"/>
              </a:cxn>
              <a:cxn ang="0">
                <a:pos x="connsiteX1" y="connsiteY1"/>
              </a:cxn>
              <a:cxn ang="0">
                <a:pos x="connsiteX2" y="connsiteY2"/>
              </a:cxn>
              <a:cxn ang="0">
                <a:pos x="connsiteX3" y="connsiteY3"/>
              </a:cxn>
            </a:cxnLst>
            <a:rect l="l" t="t" r="r" b="b"/>
            <a:pathLst>
              <a:path w="12309832" h="7069735">
                <a:moveTo>
                  <a:pt x="0" y="212779"/>
                </a:moveTo>
                <a:lnTo>
                  <a:pt x="12190143" y="0"/>
                </a:lnTo>
                <a:lnTo>
                  <a:pt x="12309832" y="6856955"/>
                </a:lnTo>
                <a:lnTo>
                  <a:pt x="119689" y="7069735"/>
                </a:lnTo>
                <a:close/>
              </a:path>
            </a:pathLst>
          </a:custGeom>
        </p:spPr>
      </p:pic>
      <p:pic>
        <p:nvPicPr>
          <p:cNvPr id="4" name="bg" descr="城市的高楼大厦&#10;&#10;描述已自动生成">
            <a:extLst>
              <a:ext uri="{FF2B5EF4-FFF2-40B4-BE49-F238E27FC236}">
                <a16:creationId xmlns:a16="http://schemas.microsoft.com/office/drawing/2014/main" id="{F90AF323-115F-4CB3-8211-D5CD88875389}"/>
              </a:ext>
            </a:extLst>
          </p:cNvPr>
          <p:cNvPicPr>
            <a:picLocks noChangeAspect="1"/>
          </p:cNvPicPr>
          <p:nvPr userDrawn="1"/>
        </p:nvPicPr>
        <p:blipFill rotWithShape="1">
          <a:blip r:embed="rId4" cstate="email">
            <a:alphaModFix amt="20000"/>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a:xfrm rot="60000">
            <a:off x="2783990" y="116990"/>
            <a:ext cx="6624020" cy="6624020"/>
          </a:xfrm>
          <a:custGeom>
            <a:avLst/>
            <a:gdLst>
              <a:gd name="connsiteX0" fmla="*/ 3254209 w 6624020"/>
              <a:gd name="connsiteY0" fmla="*/ 515 h 6624020"/>
              <a:gd name="connsiteX1" fmla="*/ 6623506 w 6624020"/>
              <a:gd name="connsiteY1" fmla="*/ 3254208 h 6624020"/>
              <a:gd name="connsiteX2" fmla="*/ 3369813 w 6624020"/>
              <a:gd name="connsiteY2" fmla="*/ 6623506 h 6624020"/>
              <a:gd name="connsiteX3" fmla="*/ 515 w 6624020"/>
              <a:gd name="connsiteY3" fmla="*/ 3369813 h 6624020"/>
              <a:gd name="connsiteX4" fmla="*/ 3254209 w 6624020"/>
              <a:gd name="connsiteY4" fmla="*/ 515 h 662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020" h="6624020">
                <a:moveTo>
                  <a:pt x="3254209" y="515"/>
                </a:moveTo>
                <a:cubicBezTo>
                  <a:pt x="5083097" y="-31408"/>
                  <a:pt x="6591583" y="1425320"/>
                  <a:pt x="6623506" y="3254208"/>
                </a:cubicBezTo>
                <a:cubicBezTo>
                  <a:pt x="6655430" y="5083097"/>
                  <a:pt x="5198702" y="6591583"/>
                  <a:pt x="3369813" y="6623506"/>
                </a:cubicBezTo>
                <a:cubicBezTo>
                  <a:pt x="1540925" y="6655430"/>
                  <a:pt x="32439" y="5198701"/>
                  <a:pt x="515" y="3369813"/>
                </a:cubicBezTo>
                <a:cubicBezTo>
                  <a:pt x="-31408" y="1540925"/>
                  <a:pt x="1425320" y="32439"/>
                  <a:pt x="3254209" y="515"/>
                </a:cubicBezTo>
                <a:close/>
              </a:path>
            </a:pathLst>
          </a:custGeom>
        </p:spPr>
      </p:pic>
      <p:sp>
        <p:nvSpPr>
          <p:cNvPr id="5" name="滤镜">
            <a:extLst>
              <a:ext uri="{FF2B5EF4-FFF2-40B4-BE49-F238E27FC236}">
                <a16:creationId xmlns:a16="http://schemas.microsoft.com/office/drawing/2014/main" id="{F8C69195-8961-49C0-BE0C-CF1275896171}"/>
              </a:ext>
            </a:extLst>
          </p:cNvPr>
          <p:cNvSpPr>
            <a:spLocks noChangeAspect="1"/>
          </p:cNvSpPr>
          <p:nvPr userDrawn="1"/>
        </p:nvSpPr>
        <p:spPr>
          <a:xfrm>
            <a:off x="2784000" y="117000"/>
            <a:ext cx="6624000" cy="6624000"/>
          </a:xfrm>
          <a:prstGeom prst="ellipse">
            <a:avLst/>
          </a:prstGeom>
          <a:gradFill>
            <a:gsLst>
              <a:gs pos="69000">
                <a:schemeClr val="accent1">
                  <a:alpha val="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1604B01E-F297-459A-A834-9B294A17BD3F}"/>
              </a:ext>
            </a:extLst>
          </p:cNvPr>
          <p:cNvGrpSpPr/>
          <p:nvPr userDrawn="1"/>
        </p:nvGrpSpPr>
        <p:grpSpPr>
          <a:xfrm>
            <a:off x="1825594" y="-841405"/>
            <a:ext cx="8540814" cy="8540812"/>
            <a:chOff x="1825594" y="-841405"/>
            <a:chExt cx="8540814" cy="8540812"/>
          </a:xfrm>
        </p:grpSpPr>
        <p:sp>
          <p:nvSpPr>
            <p:cNvPr id="7" name="圆: 空心 6">
              <a:extLst>
                <a:ext uri="{FF2B5EF4-FFF2-40B4-BE49-F238E27FC236}">
                  <a16:creationId xmlns:a16="http://schemas.microsoft.com/office/drawing/2014/main" id="{0A497003-133A-406C-9113-07C56591BAB8}"/>
                </a:ext>
              </a:extLst>
            </p:cNvPr>
            <p:cNvSpPr/>
            <p:nvPr/>
          </p:nvSpPr>
          <p:spPr>
            <a:xfrm>
              <a:off x="1825594" y="-841405"/>
              <a:ext cx="8540814" cy="8540812"/>
            </a:xfrm>
            <a:prstGeom prst="donut">
              <a:avLst>
                <a:gd name="adj" fmla="val 10206"/>
              </a:avLst>
            </a:prstGeom>
            <a:gradFill flip="none" rotWithShape="1">
              <a:gsLst>
                <a:gs pos="100000">
                  <a:schemeClr val="accent1"/>
                </a:gs>
                <a:gs pos="0">
                  <a:schemeClr val="bg1"/>
                </a:gs>
              </a:gsLst>
              <a:lin ang="5400000" scaled="1"/>
              <a:tileRect/>
            </a:gradFill>
            <a:ln>
              <a:noFill/>
            </a:ln>
            <a:effectLst>
              <a:outerShdw blurRad="419100" dist="228600" dir="5400000" algn="t"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8" name="圆: 空心 7">
              <a:extLst>
                <a:ext uri="{FF2B5EF4-FFF2-40B4-BE49-F238E27FC236}">
                  <a16:creationId xmlns:a16="http://schemas.microsoft.com/office/drawing/2014/main" id="{E8086D86-05D7-4361-B4B5-5696A54EE7D5}"/>
                </a:ext>
              </a:extLst>
            </p:cNvPr>
            <p:cNvSpPr/>
            <p:nvPr/>
          </p:nvSpPr>
          <p:spPr>
            <a:xfrm>
              <a:off x="2461493" y="-205506"/>
              <a:ext cx="7269016" cy="7269014"/>
            </a:xfrm>
            <a:prstGeom prst="donut">
              <a:avLst>
                <a:gd name="adj" fmla="val 4407"/>
              </a:avLst>
            </a:prstGeom>
            <a:gradFill flip="none" rotWithShape="1">
              <a:gsLst>
                <a:gs pos="30000">
                  <a:schemeClr val="accent2"/>
                </a:gs>
                <a:gs pos="0">
                  <a:schemeClr val="bg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grpSp>
      <p:cxnSp>
        <p:nvCxnSpPr>
          <p:cNvPr id="10" name="直接连接符 9">
            <a:extLst>
              <a:ext uri="{FF2B5EF4-FFF2-40B4-BE49-F238E27FC236}">
                <a16:creationId xmlns:a16="http://schemas.microsoft.com/office/drawing/2014/main" id="{033EA1A3-C690-4756-949F-C58BDC162355}"/>
              </a:ext>
            </a:extLst>
          </p:cNvPr>
          <p:cNvCxnSpPr>
            <a:cxnSpLocks/>
          </p:cNvCxnSpPr>
          <p:nvPr userDrawn="1"/>
        </p:nvCxnSpPr>
        <p:spPr>
          <a:xfrm>
            <a:off x="5574748" y="2351469"/>
            <a:ext cx="1042505" cy="0"/>
          </a:xfrm>
          <a:prstGeom prst="line">
            <a:avLst/>
          </a:prstGeom>
          <a:ln w="38100" cap="rnd">
            <a:gradFill>
              <a:gsLst>
                <a:gs pos="0">
                  <a:schemeClr val="accent1">
                    <a:alpha val="0"/>
                  </a:schemeClr>
                </a:gs>
                <a:gs pos="30000">
                  <a:schemeClr val="accent1"/>
                </a:gs>
                <a:gs pos="75000">
                  <a:schemeClr val="accent1"/>
                </a:gs>
                <a:gs pos="100000">
                  <a:schemeClr val="accent1">
                    <a:alpha val="0"/>
                  </a:schemeClr>
                </a:gs>
              </a:gsLst>
              <a:lin ang="0" scaled="0"/>
            </a:gradFill>
          </a:ln>
        </p:spPr>
        <p:style>
          <a:lnRef idx="1">
            <a:schemeClr val="accent2"/>
          </a:lnRef>
          <a:fillRef idx="0">
            <a:schemeClr val="accent2"/>
          </a:fillRef>
          <a:effectRef idx="0">
            <a:schemeClr val="accent2"/>
          </a:effectRef>
          <a:fontRef idx="minor">
            <a:schemeClr val="tx1"/>
          </a:fontRef>
        </p:style>
      </p:cxnSp>
      <p:cxnSp>
        <p:nvCxnSpPr>
          <p:cNvPr id="11" name="直接连接符 10">
            <a:extLst>
              <a:ext uri="{FF2B5EF4-FFF2-40B4-BE49-F238E27FC236}">
                <a16:creationId xmlns:a16="http://schemas.microsoft.com/office/drawing/2014/main" id="{E03B5243-A8EF-46A3-91B8-7BF77EFBBC82}"/>
              </a:ext>
            </a:extLst>
          </p:cNvPr>
          <p:cNvCxnSpPr>
            <a:cxnSpLocks/>
          </p:cNvCxnSpPr>
          <p:nvPr userDrawn="1"/>
        </p:nvCxnSpPr>
        <p:spPr>
          <a:xfrm>
            <a:off x="3796932" y="4151466"/>
            <a:ext cx="459813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形状 14">
            <a:extLst>
              <a:ext uri="{FF2B5EF4-FFF2-40B4-BE49-F238E27FC236}">
                <a16:creationId xmlns:a16="http://schemas.microsoft.com/office/drawing/2014/main" id="{EFAB5824-2B3F-477E-AA31-2B18638B3C85}"/>
              </a:ext>
            </a:extLst>
          </p:cNvPr>
          <p:cNvSpPr/>
          <p:nvPr userDrawn="1"/>
        </p:nvSpPr>
        <p:spPr>
          <a:xfrm>
            <a:off x="0" y="0"/>
            <a:ext cx="12192000" cy="6858000"/>
          </a:xfrm>
          <a:custGeom>
            <a:avLst/>
            <a:gdLst>
              <a:gd name="connsiteX0" fmla="*/ 10711669 w 12192000"/>
              <a:gd name="connsiteY0" fmla="*/ 0 h 6858000"/>
              <a:gd name="connsiteX1" fmla="*/ 12192000 w 12192000"/>
              <a:gd name="connsiteY1" fmla="*/ 0 h 6858000"/>
              <a:gd name="connsiteX2" fmla="*/ 12192000 w 12192000"/>
              <a:gd name="connsiteY2" fmla="*/ 6858000 h 6858000"/>
              <a:gd name="connsiteX3" fmla="*/ 10711671 w 12192000"/>
              <a:gd name="connsiteY3" fmla="*/ 6858000 h 6858000"/>
              <a:gd name="connsiteX4" fmla="*/ 10863953 w 12192000"/>
              <a:gd name="connsiteY4" fmla="*/ 6643854 h 6858000"/>
              <a:gd name="connsiteX5" fmla="*/ 11845955 w 12192000"/>
              <a:gd name="connsiteY5" fmla="*/ 3429001 h 6858000"/>
              <a:gd name="connsiteX6" fmla="*/ 10863953 w 12192000"/>
              <a:gd name="connsiteY6" fmla="*/ 214148 h 6858000"/>
              <a:gd name="connsiteX7" fmla="*/ 0 w 12192000"/>
              <a:gd name="connsiteY7" fmla="*/ 0 h 6858000"/>
              <a:gd name="connsiteX8" fmla="*/ 1480333 w 12192000"/>
              <a:gd name="connsiteY8" fmla="*/ 0 h 6858000"/>
              <a:gd name="connsiteX9" fmla="*/ 1328049 w 12192000"/>
              <a:gd name="connsiteY9" fmla="*/ 214148 h 6858000"/>
              <a:gd name="connsiteX10" fmla="*/ 346047 w 12192000"/>
              <a:gd name="connsiteY10" fmla="*/ 3429001 h 6858000"/>
              <a:gd name="connsiteX11" fmla="*/ 1328049 w 12192000"/>
              <a:gd name="connsiteY11" fmla="*/ 6643854 h 6858000"/>
              <a:gd name="connsiteX12" fmla="*/ 1480332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10711669" y="0"/>
                </a:moveTo>
                <a:lnTo>
                  <a:pt x="12192000" y="0"/>
                </a:lnTo>
                <a:lnTo>
                  <a:pt x="12192000" y="6858000"/>
                </a:lnTo>
                <a:lnTo>
                  <a:pt x="10711671" y="6858000"/>
                </a:lnTo>
                <a:lnTo>
                  <a:pt x="10863953" y="6643854"/>
                </a:lnTo>
                <a:cubicBezTo>
                  <a:pt x="11483938" y="5726156"/>
                  <a:pt x="11845955" y="4619855"/>
                  <a:pt x="11845955" y="3429001"/>
                </a:cubicBezTo>
                <a:cubicBezTo>
                  <a:pt x="11845955" y="2238147"/>
                  <a:pt x="11483938" y="1131847"/>
                  <a:pt x="10863953" y="214148"/>
                </a:cubicBezTo>
                <a:close/>
                <a:moveTo>
                  <a:pt x="0" y="0"/>
                </a:moveTo>
                <a:lnTo>
                  <a:pt x="1480333" y="0"/>
                </a:lnTo>
                <a:lnTo>
                  <a:pt x="1328049" y="214148"/>
                </a:lnTo>
                <a:cubicBezTo>
                  <a:pt x="708064" y="1131847"/>
                  <a:pt x="346047" y="2238147"/>
                  <a:pt x="346047" y="3429001"/>
                </a:cubicBezTo>
                <a:cubicBezTo>
                  <a:pt x="346047" y="4619855"/>
                  <a:pt x="708064" y="5726156"/>
                  <a:pt x="1328049" y="6643854"/>
                </a:cubicBezTo>
                <a:lnTo>
                  <a:pt x="1480332" y="6858000"/>
                </a:lnTo>
                <a:lnTo>
                  <a:pt x="0" y="6858000"/>
                </a:lnTo>
                <a:close/>
              </a:path>
            </a:pathLst>
          </a:custGeom>
          <a:blipFill dpi="0"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artisticBlur radius="20"/>
                      </a14:imgEffect>
                      <a14:imgEffect>
                        <a14:brightnessContrast bright="5000"/>
                      </a14:imgEffect>
                    </a14:imgLayer>
                  </a14:imgProps>
                </a:ext>
                <a:ext uri="{28A0092B-C50C-407E-A947-70E740481C1C}">
                  <a14:useLocalDpi xmlns:a14="http://schemas.microsoft.com/office/drawing/2010/main"/>
                </a:ext>
              </a:extLst>
            </a:blip>
            <a:srcRect/>
            <a:stretch>
              <a:fillRect/>
            </a:stretch>
          </a:blipFill>
          <a:ln w="57150" cap="flat" cmpd="sng" algn="ctr">
            <a:noFill/>
            <a:prstDash val="solid"/>
            <a:miter lim="800000"/>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17" name="文本占位符 16">
            <a:extLst>
              <a:ext uri="{FF2B5EF4-FFF2-40B4-BE49-F238E27FC236}">
                <a16:creationId xmlns:a16="http://schemas.microsoft.com/office/drawing/2014/main" id="{0AFC4250-8A12-46B3-8609-8257B72546D0}"/>
              </a:ext>
            </a:extLst>
          </p:cNvPr>
          <p:cNvSpPr>
            <a:spLocks noGrp="1"/>
          </p:cNvSpPr>
          <p:nvPr>
            <p:ph type="body" sz="quarter" idx="10" hasCustomPrompt="1"/>
          </p:nvPr>
        </p:nvSpPr>
        <p:spPr>
          <a:xfrm>
            <a:off x="5485212" y="1219497"/>
            <a:ext cx="1249780" cy="1076664"/>
          </a:xfrm>
          <a:prstGeom prst="rect">
            <a:avLst/>
          </a:prstGeom>
        </p:spPr>
        <p:txBody>
          <a:bodyPr/>
          <a:lstStyle>
            <a:lvl1pPr marL="0" indent="0" algn="ctr">
              <a:buNone/>
              <a:defRPr sz="7200" b="1">
                <a:solidFill>
                  <a:schemeClr val="tx1">
                    <a:lumMod val="65000"/>
                    <a:lumOff val="35000"/>
                  </a:schemeClr>
                </a:solidFill>
              </a:defRPr>
            </a:lvl1pPr>
          </a:lstStyle>
          <a:p>
            <a:pPr lvl="0"/>
            <a:r>
              <a:rPr lang="zh-CN" altLang="en-US" dirty="0"/>
              <a:t>序</a:t>
            </a:r>
          </a:p>
        </p:txBody>
      </p:sp>
      <p:sp>
        <p:nvSpPr>
          <p:cNvPr id="18" name="文本占位符 16">
            <a:extLst>
              <a:ext uri="{FF2B5EF4-FFF2-40B4-BE49-F238E27FC236}">
                <a16:creationId xmlns:a16="http://schemas.microsoft.com/office/drawing/2014/main" id="{52AAE1D1-2816-4E61-A17D-484D690A13D0}"/>
              </a:ext>
            </a:extLst>
          </p:cNvPr>
          <p:cNvSpPr>
            <a:spLocks noGrp="1"/>
          </p:cNvSpPr>
          <p:nvPr>
            <p:ph type="body" sz="quarter" idx="11" hasCustomPrompt="1"/>
          </p:nvPr>
        </p:nvSpPr>
        <p:spPr>
          <a:xfrm>
            <a:off x="3672840" y="2840231"/>
            <a:ext cx="4846320" cy="1076664"/>
          </a:xfrm>
          <a:prstGeom prst="rect">
            <a:avLst/>
          </a:prstGeom>
        </p:spPr>
        <p:txBody>
          <a:bodyPr/>
          <a:lstStyle>
            <a:lvl1pPr marL="0" indent="0" algn="ctr">
              <a:buNone/>
              <a:defRPr sz="8800" b="1">
                <a:solidFill>
                  <a:schemeClr val="accent2"/>
                </a:solidFill>
                <a:latin typeface="+mj-ea"/>
                <a:ea typeface="+mj-ea"/>
              </a:defRPr>
            </a:lvl1pPr>
          </a:lstStyle>
          <a:p>
            <a:pPr lvl="0"/>
            <a:r>
              <a:rPr lang="zh-CN" altLang="en-US" dirty="0"/>
              <a:t>输入标题</a:t>
            </a:r>
            <a:endParaRPr lang="en-US" altLang="zh-CN" dirty="0"/>
          </a:p>
        </p:txBody>
      </p:sp>
    </p:spTree>
    <p:extLst>
      <p:ext uri="{BB962C8B-B14F-4D97-AF65-F5344CB8AC3E}">
        <p14:creationId xmlns:p14="http://schemas.microsoft.com/office/powerpoint/2010/main" val="177148447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D7BD2A4-039C-4A60-B224-FB872148A7D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grpSp>
        <p:nvGrpSpPr>
          <p:cNvPr id="3" name="组合 2">
            <a:extLst>
              <a:ext uri="{FF2B5EF4-FFF2-40B4-BE49-F238E27FC236}">
                <a16:creationId xmlns:a16="http://schemas.microsoft.com/office/drawing/2014/main" id="{5041889D-D4C4-4A15-BE9D-007EFC05F0A5}"/>
              </a:ext>
            </a:extLst>
          </p:cNvPr>
          <p:cNvGrpSpPr/>
          <p:nvPr userDrawn="1"/>
        </p:nvGrpSpPr>
        <p:grpSpPr>
          <a:xfrm>
            <a:off x="-567532" y="556402"/>
            <a:ext cx="1010445" cy="424673"/>
            <a:chOff x="-315120" y="556402"/>
            <a:chExt cx="1010445" cy="424673"/>
          </a:xfrm>
        </p:grpSpPr>
        <p:sp>
          <p:nvSpPr>
            <p:cNvPr id="5" name="1">
              <a:extLst>
                <a:ext uri="{FF2B5EF4-FFF2-40B4-BE49-F238E27FC236}">
                  <a16:creationId xmlns:a16="http://schemas.microsoft.com/office/drawing/2014/main" id="{40D04A3B-56FB-4605-95C9-0D880B57C98D}"/>
                </a:ext>
              </a:extLst>
            </p:cNvPr>
            <p:cNvSpPr/>
            <p:nvPr userDrawn="1">
              <p:custDataLst>
                <p:tags r:id="rId1"/>
              </p:custDataLst>
            </p:nvPr>
          </p:nvSpPr>
          <p:spPr>
            <a:xfrm>
              <a:off x="-214313" y="807598"/>
              <a:ext cx="796132" cy="173477"/>
            </a:xfrm>
            <a:prstGeom prst="parallelogram">
              <a:avLst>
                <a:gd name="adj" fmla="val 36348"/>
              </a:avLst>
            </a:prstGeom>
            <a:gradFill>
              <a:gsLst>
                <a:gs pos="9000">
                  <a:schemeClr val="accent1">
                    <a:alpha val="0"/>
                  </a:schemeClr>
                </a:gs>
                <a:gs pos="100000">
                  <a:schemeClr val="accent1">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6" name="2">
              <a:extLst>
                <a:ext uri="{FF2B5EF4-FFF2-40B4-BE49-F238E27FC236}">
                  <a16:creationId xmlns:a16="http://schemas.microsoft.com/office/drawing/2014/main" id="{F64B8974-D27D-4DBC-9BC9-50D8D5A84F2D}"/>
                </a:ext>
              </a:extLst>
            </p:cNvPr>
            <p:cNvSpPr/>
            <p:nvPr userDrawn="1">
              <p:custDataLst>
                <p:tags r:id="rId2"/>
              </p:custDataLst>
            </p:nvPr>
          </p:nvSpPr>
          <p:spPr>
            <a:xfrm>
              <a:off x="-315120" y="556402"/>
              <a:ext cx="796132" cy="173477"/>
            </a:xfrm>
            <a:prstGeom prst="parallelogram">
              <a:avLst>
                <a:gd name="adj" fmla="val 36348"/>
              </a:avLst>
            </a:prstGeom>
            <a:noFill/>
            <a:ln>
              <a:gradFill flip="none" rotWithShape="1">
                <a:gsLst>
                  <a:gs pos="32000">
                    <a:schemeClr val="accent1">
                      <a:alpha val="0"/>
                    </a:schemeClr>
                  </a:gs>
                  <a:gs pos="100000">
                    <a:schemeClr val="accent1"/>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7" name="2">
              <a:extLst>
                <a:ext uri="{FF2B5EF4-FFF2-40B4-BE49-F238E27FC236}">
                  <a16:creationId xmlns:a16="http://schemas.microsoft.com/office/drawing/2014/main" id="{316BC9C1-454F-4851-9646-5CCFBE3D3E74}"/>
                </a:ext>
              </a:extLst>
            </p:cNvPr>
            <p:cNvSpPr/>
            <p:nvPr userDrawn="1">
              <p:custDataLst>
                <p:tags r:id="rId3"/>
              </p:custDataLst>
            </p:nvPr>
          </p:nvSpPr>
          <p:spPr>
            <a:xfrm>
              <a:off x="-100807" y="682000"/>
              <a:ext cx="796132" cy="173477"/>
            </a:xfrm>
            <a:prstGeom prst="parallelogram">
              <a:avLst>
                <a:gd name="adj" fmla="val 36348"/>
              </a:avLst>
            </a:prstGeom>
            <a:gradFill flip="none" rotWithShape="1">
              <a:gsLst>
                <a:gs pos="45000">
                  <a:schemeClr val="accent1">
                    <a:alpha val="0"/>
                  </a:schemeClr>
                </a:gs>
                <a:gs pos="100000">
                  <a:schemeClr val="accent1">
                    <a:alpha val="7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grpSp>
      <p:sp>
        <p:nvSpPr>
          <p:cNvPr id="10" name="文本占位符 9">
            <a:extLst>
              <a:ext uri="{FF2B5EF4-FFF2-40B4-BE49-F238E27FC236}">
                <a16:creationId xmlns:a16="http://schemas.microsoft.com/office/drawing/2014/main" id="{91265912-33F9-4E11-938F-F5B7A8FF21B7}"/>
              </a:ext>
            </a:extLst>
          </p:cNvPr>
          <p:cNvSpPr>
            <a:spLocks noGrp="1"/>
          </p:cNvSpPr>
          <p:nvPr>
            <p:ph type="body" sz="quarter" idx="10" hasCustomPrompt="1"/>
          </p:nvPr>
        </p:nvSpPr>
        <p:spPr>
          <a:xfrm>
            <a:off x="540703" y="553852"/>
            <a:ext cx="4138869" cy="508000"/>
          </a:xfrm>
          <a:prstGeom prst="rect">
            <a:avLst/>
          </a:prstGeom>
        </p:spPr>
        <p:txBody>
          <a:bodyPr lIns="0" tIns="0" rIns="0" bIns="0"/>
          <a:lstStyle>
            <a:lvl1pPr marL="0" indent="0">
              <a:buNone/>
              <a:defRPr sz="3600" b="1">
                <a:solidFill>
                  <a:schemeClr val="accent2"/>
                </a:solidFill>
                <a:latin typeface="+mn-ea"/>
                <a:ea typeface="+mn-ea"/>
              </a:defRPr>
            </a:lvl1pPr>
          </a:lstStyle>
          <a:p>
            <a:pPr lvl="0"/>
            <a:r>
              <a:rPr lang="zh-CN" altLang="en-US" dirty="0"/>
              <a:t>这里是标题</a:t>
            </a:r>
          </a:p>
        </p:txBody>
      </p:sp>
      <p:pic>
        <p:nvPicPr>
          <p:cNvPr id="13" name="图片 12" descr="徽标&#10;&#10;中度可信度描述已自动生成">
            <a:extLst>
              <a:ext uri="{FF2B5EF4-FFF2-40B4-BE49-F238E27FC236}">
                <a16:creationId xmlns:a16="http://schemas.microsoft.com/office/drawing/2014/main" id="{C36D9644-F091-4248-9665-1C2AD65B809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819896" y="370028"/>
            <a:ext cx="2943638" cy="751135"/>
          </a:xfrm>
          <a:prstGeom prst="rect">
            <a:avLst/>
          </a:prstGeom>
        </p:spPr>
      </p:pic>
      <p:sp>
        <p:nvSpPr>
          <p:cNvPr id="9" name="任意多边形: 形状 8">
            <a:extLst>
              <a:ext uri="{FF2B5EF4-FFF2-40B4-BE49-F238E27FC236}">
                <a16:creationId xmlns:a16="http://schemas.microsoft.com/office/drawing/2014/main" id="{80F267E9-7AAF-49CD-8CC2-EDD369DB8F1E}"/>
              </a:ext>
            </a:extLst>
          </p:cNvPr>
          <p:cNvSpPr/>
          <p:nvPr userDrawn="1"/>
        </p:nvSpPr>
        <p:spPr>
          <a:xfrm>
            <a:off x="6100214" y="6720840"/>
            <a:ext cx="6091787" cy="137160"/>
          </a:xfrm>
          <a:custGeom>
            <a:avLst/>
            <a:gdLst>
              <a:gd name="connsiteX0" fmla="*/ 0 w 6091787"/>
              <a:gd name="connsiteY0" fmla="*/ 0 h 137160"/>
              <a:gd name="connsiteX1" fmla="*/ 6091787 w 6091787"/>
              <a:gd name="connsiteY1" fmla="*/ 0 h 137160"/>
              <a:gd name="connsiteX2" fmla="*/ 6091787 w 6091787"/>
              <a:gd name="connsiteY2" fmla="*/ 135823 h 137160"/>
              <a:gd name="connsiteX3" fmla="*/ 0 w 6091787"/>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6091787" h="137160">
                <a:moveTo>
                  <a:pt x="0" y="0"/>
                </a:moveTo>
                <a:lnTo>
                  <a:pt x="6091787" y="0"/>
                </a:lnTo>
                <a:lnTo>
                  <a:pt x="6091787" y="135823"/>
                </a:lnTo>
                <a:lnTo>
                  <a:pt x="0" y="13716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255C70AC-A210-4CEA-8023-A119B20D32C4}"/>
              </a:ext>
            </a:extLst>
          </p:cNvPr>
          <p:cNvSpPr>
            <a:spLocks/>
          </p:cNvSpPr>
          <p:nvPr userDrawn="1"/>
        </p:nvSpPr>
        <p:spPr>
          <a:xfrm>
            <a:off x="-1" y="6642000"/>
            <a:ext cx="9240717" cy="216000"/>
          </a:xfrm>
          <a:custGeom>
            <a:avLst/>
            <a:gdLst>
              <a:gd name="connsiteX0" fmla="*/ 0 w 9593936"/>
              <a:gd name="connsiteY0" fmla="*/ 0 h 216000"/>
              <a:gd name="connsiteX1" fmla="*/ 9362301 w 9593936"/>
              <a:gd name="connsiteY1" fmla="*/ 0 h 216000"/>
              <a:gd name="connsiteX2" fmla="*/ 9593936 w 9593936"/>
              <a:gd name="connsiteY2" fmla="*/ 216000 h 216000"/>
              <a:gd name="connsiteX3" fmla="*/ 0 w 9593936"/>
              <a:gd name="connsiteY3" fmla="*/ 216000 h 216000"/>
            </a:gdLst>
            <a:ahLst/>
            <a:cxnLst>
              <a:cxn ang="0">
                <a:pos x="connsiteX0" y="connsiteY0"/>
              </a:cxn>
              <a:cxn ang="0">
                <a:pos x="connsiteX1" y="connsiteY1"/>
              </a:cxn>
              <a:cxn ang="0">
                <a:pos x="connsiteX2" y="connsiteY2"/>
              </a:cxn>
              <a:cxn ang="0">
                <a:pos x="connsiteX3" y="connsiteY3"/>
              </a:cxn>
            </a:cxnLst>
            <a:rect l="l" t="t" r="r" b="b"/>
            <a:pathLst>
              <a:path w="9593936" h="216000">
                <a:moveTo>
                  <a:pt x="0" y="0"/>
                </a:moveTo>
                <a:lnTo>
                  <a:pt x="9362301" y="0"/>
                </a:lnTo>
                <a:lnTo>
                  <a:pt x="9593936" y="216000"/>
                </a:lnTo>
                <a:lnTo>
                  <a:pt x="0" y="216000"/>
                </a:lnTo>
                <a:close/>
              </a:path>
            </a:pathLst>
          </a:custGeom>
          <a:gradFill>
            <a:gsLst>
              <a:gs pos="25000">
                <a:schemeClr val="accent1">
                  <a:lumMod val="80000"/>
                  <a:lumOff val="20000"/>
                </a:schemeClr>
              </a:gs>
              <a:gs pos="0">
                <a:schemeClr val="accent1"/>
              </a:gs>
              <a:gs pos="54000">
                <a:schemeClr val="accent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873477064"/>
      </p:ext>
    </p:extLst>
  </p:cSld>
  <p:clrMapOvr>
    <a:masterClrMapping/>
  </p:clrMapOvr>
  <p:extLst>
    <p:ext uri="{DCECCB84-F9BA-43D5-87BE-67443E8EF086}">
      <p15:sldGuideLst xmlns:p15="http://schemas.microsoft.com/office/powerpoint/2012/main">
        <p15:guide id="2" pos="7333" userDrawn="1">
          <p15:clr>
            <a:srgbClr val="FBAE40"/>
          </p15:clr>
        </p15:guide>
        <p15:guide id="3" orient="horz" pos="346" userDrawn="1">
          <p15:clr>
            <a:srgbClr val="FBAE40"/>
          </p15:clr>
        </p15:guide>
        <p15:guide id="4" orient="horz" pos="618" userDrawn="1">
          <p15:clr>
            <a:srgbClr val="FBAE40"/>
          </p15:clr>
        </p15:guide>
        <p15:guide id="5" pos="3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无底">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D7BD2A4-039C-4A60-B224-FB872148A7D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grpSp>
        <p:nvGrpSpPr>
          <p:cNvPr id="3" name="组合 2">
            <a:extLst>
              <a:ext uri="{FF2B5EF4-FFF2-40B4-BE49-F238E27FC236}">
                <a16:creationId xmlns:a16="http://schemas.microsoft.com/office/drawing/2014/main" id="{5041889D-D4C4-4A15-BE9D-007EFC05F0A5}"/>
              </a:ext>
            </a:extLst>
          </p:cNvPr>
          <p:cNvGrpSpPr/>
          <p:nvPr userDrawn="1"/>
        </p:nvGrpSpPr>
        <p:grpSpPr>
          <a:xfrm>
            <a:off x="-567532" y="556402"/>
            <a:ext cx="1010445" cy="424673"/>
            <a:chOff x="-315120" y="556402"/>
            <a:chExt cx="1010445" cy="424673"/>
          </a:xfrm>
        </p:grpSpPr>
        <p:sp>
          <p:nvSpPr>
            <p:cNvPr id="5" name="1">
              <a:extLst>
                <a:ext uri="{FF2B5EF4-FFF2-40B4-BE49-F238E27FC236}">
                  <a16:creationId xmlns:a16="http://schemas.microsoft.com/office/drawing/2014/main" id="{40D04A3B-56FB-4605-95C9-0D880B57C98D}"/>
                </a:ext>
              </a:extLst>
            </p:cNvPr>
            <p:cNvSpPr/>
            <p:nvPr userDrawn="1">
              <p:custDataLst>
                <p:tags r:id="rId1"/>
              </p:custDataLst>
            </p:nvPr>
          </p:nvSpPr>
          <p:spPr>
            <a:xfrm>
              <a:off x="-214313" y="807598"/>
              <a:ext cx="796132" cy="173477"/>
            </a:xfrm>
            <a:prstGeom prst="parallelogram">
              <a:avLst>
                <a:gd name="adj" fmla="val 36348"/>
              </a:avLst>
            </a:prstGeom>
            <a:gradFill>
              <a:gsLst>
                <a:gs pos="9000">
                  <a:schemeClr val="accent1">
                    <a:alpha val="0"/>
                  </a:schemeClr>
                </a:gs>
                <a:gs pos="100000">
                  <a:schemeClr val="accent1">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6" name="2">
              <a:extLst>
                <a:ext uri="{FF2B5EF4-FFF2-40B4-BE49-F238E27FC236}">
                  <a16:creationId xmlns:a16="http://schemas.microsoft.com/office/drawing/2014/main" id="{F64B8974-D27D-4DBC-9BC9-50D8D5A84F2D}"/>
                </a:ext>
              </a:extLst>
            </p:cNvPr>
            <p:cNvSpPr/>
            <p:nvPr userDrawn="1">
              <p:custDataLst>
                <p:tags r:id="rId2"/>
              </p:custDataLst>
            </p:nvPr>
          </p:nvSpPr>
          <p:spPr>
            <a:xfrm>
              <a:off x="-315120" y="556402"/>
              <a:ext cx="796132" cy="173477"/>
            </a:xfrm>
            <a:prstGeom prst="parallelogram">
              <a:avLst>
                <a:gd name="adj" fmla="val 36348"/>
              </a:avLst>
            </a:prstGeom>
            <a:noFill/>
            <a:ln>
              <a:gradFill flip="none" rotWithShape="1">
                <a:gsLst>
                  <a:gs pos="32000">
                    <a:schemeClr val="accent1">
                      <a:alpha val="0"/>
                    </a:schemeClr>
                  </a:gs>
                  <a:gs pos="100000">
                    <a:schemeClr val="accent1"/>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7" name="2">
              <a:extLst>
                <a:ext uri="{FF2B5EF4-FFF2-40B4-BE49-F238E27FC236}">
                  <a16:creationId xmlns:a16="http://schemas.microsoft.com/office/drawing/2014/main" id="{316BC9C1-454F-4851-9646-5CCFBE3D3E74}"/>
                </a:ext>
              </a:extLst>
            </p:cNvPr>
            <p:cNvSpPr/>
            <p:nvPr userDrawn="1">
              <p:custDataLst>
                <p:tags r:id="rId3"/>
              </p:custDataLst>
            </p:nvPr>
          </p:nvSpPr>
          <p:spPr>
            <a:xfrm>
              <a:off x="-100807" y="682000"/>
              <a:ext cx="796132" cy="173477"/>
            </a:xfrm>
            <a:prstGeom prst="parallelogram">
              <a:avLst>
                <a:gd name="adj" fmla="val 36348"/>
              </a:avLst>
            </a:prstGeom>
            <a:gradFill flip="none" rotWithShape="1">
              <a:gsLst>
                <a:gs pos="45000">
                  <a:schemeClr val="accent1">
                    <a:alpha val="0"/>
                  </a:schemeClr>
                </a:gs>
                <a:gs pos="100000">
                  <a:schemeClr val="accent1">
                    <a:alpha val="7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grpSp>
      <p:sp>
        <p:nvSpPr>
          <p:cNvPr id="10" name="文本占位符 9">
            <a:extLst>
              <a:ext uri="{FF2B5EF4-FFF2-40B4-BE49-F238E27FC236}">
                <a16:creationId xmlns:a16="http://schemas.microsoft.com/office/drawing/2014/main" id="{91265912-33F9-4E11-938F-F5B7A8FF21B7}"/>
              </a:ext>
            </a:extLst>
          </p:cNvPr>
          <p:cNvSpPr>
            <a:spLocks noGrp="1"/>
          </p:cNvSpPr>
          <p:nvPr>
            <p:ph type="body" sz="quarter" idx="10" hasCustomPrompt="1"/>
          </p:nvPr>
        </p:nvSpPr>
        <p:spPr>
          <a:xfrm>
            <a:off x="540703" y="553852"/>
            <a:ext cx="4138869" cy="508000"/>
          </a:xfrm>
          <a:prstGeom prst="rect">
            <a:avLst/>
          </a:prstGeom>
        </p:spPr>
        <p:txBody>
          <a:bodyPr lIns="0" tIns="0" rIns="0" bIns="0"/>
          <a:lstStyle>
            <a:lvl1pPr marL="0" indent="0">
              <a:buNone/>
              <a:defRPr sz="3600" b="1">
                <a:solidFill>
                  <a:schemeClr val="accent2"/>
                </a:solidFill>
                <a:latin typeface="+mn-ea"/>
                <a:ea typeface="+mn-ea"/>
              </a:defRPr>
            </a:lvl1pPr>
          </a:lstStyle>
          <a:p>
            <a:pPr lvl="0"/>
            <a:r>
              <a:rPr lang="zh-CN" altLang="en-US" dirty="0"/>
              <a:t>这里是标题</a:t>
            </a:r>
          </a:p>
        </p:txBody>
      </p:sp>
      <p:pic>
        <p:nvPicPr>
          <p:cNvPr id="13" name="图片 12" descr="徽标&#10;&#10;中度可信度描述已自动生成">
            <a:extLst>
              <a:ext uri="{FF2B5EF4-FFF2-40B4-BE49-F238E27FC236}">
                <a16:creationId xmlns:a16="http://schemas.microsoft.com/office/drawing/2014/main" id="{C36D9644-F091-4248-9665-1C2AD65B809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819896" y="370028"/>
            <a:ext cx="2943638" cy="751135"/>
          </a:xfrm>
          <a:prstGeom prst="rect">
            <a:avLst/>
          </a:prstGeom>
        </p:spPr>
      </p:pic>
    </p:spTree>
    <p:extLst>
      <p:ext uri="{BB962C8B-B14F-4D97-AF65-F5344CB8AC3E}">
        <p14:creationId xmlns:p14="http://schemas.microsoft.com/office/powerpoint/2010/main" val="4005185918"/>
      </p:ext>
    </p:extLst>
  </p:cSld>
  <p:clrMapOvr>
    <a:masterClrMapping/>
  </p:clrMapOvr>
  <p:extLst>
    <p:ext uri="{DCECCB84-F9BA-43D5-87BE-67443E8EF086}">
      <p15:sldGuideLst xmlns:p15="http://schemas.microsoft.com/office/powerpoint/2012/main">
        <p15:guide id="2" pos="7333" userDrawn="1">
          <p15:clr>
            <a:srgbClr val="FBAE40"/>
          </p15:clr>
        </p15:guide>
        <p15:guide id="3" orient="horz" pos="346" userDrawn="1">
          <p15:clr>
            <a:srgbClr val="FBAE40"/>
          </p15:clr>
        </p15:guide>
        <p15:guide id="4" orient="horz" pos="618" userDrawn="1">
          <p15:clr>
            <a:srgbClr val="FBAE40"/>
          </p15:clr>
        </p15:guide>
        <p15:guide id="5" pos="3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82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信息页">
    <p:spTree>
      <p:nvGrpSpPr>
        <p:cNvPr id="1" name=""/>
        <p:cNvGrpSpPr/>
        <p:nvPr/>
      </p:nvGrpSpPr>
      <p:grpSpPr>
        <a:xfrm>
          <a:off x="0" y="0"/>
          <a:ext cx="0" cy="0"/>
          <a:chOff x="0" y="0"/>
          <a:chExt cx="0" cy="0"/>
        </a:xfrm>
      </p:grpSpPr>
      <p:sp>
        <p:nvSpPr>
          <p:cNvPr id="3" name="文本占位符 9">
            <a:extLst>
              <a:ext uri="{FF2B5EF4-FFF2-40B4-BE49-F238E27FC236}">
                <a16:creationId xmlns:a16="http://schemas.microsoft.com/office/drawing/2014/main" id="{FD040833-EAAF-42DF-9941-616BEB747503}"/>
              </a:ext>
            </a:extLst>
          </p:cNvPr>
          <p:cNvSpPr>
            <a:spLocks noGrp="1"/>
          </p:cNvSpPr>
          <p:nvPr>
            <p:ph type="body" sz="quarter" idx="10" hasCustomPrompt="1"/>
          </p:nvPr>
        </p:nvSpPr>
        <p:spPr>
          <a:xfrm>
            <a:off x="540703" y="553852"/>
            <a:ext cx="4138869" cy="508000"/>
          </a:xfrm>
          <a:prstGeom prst="rect">
            <a:avLst/>
          </a:prstGeom>
        </p:spPr>
        <p:txBody>
          <a:bodyPr lIns="0" tIns="0" rIns="0" bIns="0"/>
          <a:lstStyle>
            <a:lvl1pPr marL="0" indent="0">
              <a:buNone/>
              <a:defRPr sz="3600" b="1">
                <a:solidFill>
                  <a:schemeClr val="accent2"/>
                </a:solidFill>
                <a:latin typeface="+mn-ea"/>
                <a:ea typeface="+mn-ea"/>
              </a:defRPr>
            </a:lvl1pPr>
          </a:lstStyle>
          <a:p>
            <a:pPr lvl="0"/>
            <a:r>
              <a:rPr lang="zh-CN" altLang="en-US" dirty="0"/>
              <a:t>这里是标题</a:t>
            </a:r>
          </a:p>
        </p:txBody>
      </p:sp>
    </p:spTree>
    <p:extLst>
      <p:ext uri="{BB962C8B-B14F-4D97-AF65-F5344CB8AC3E}">
        <p14:creationId xmlns:p14="http://schemas.microsoft.com/office/powerpoint/2010/main" val="142894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6378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C7C8CCF5-98EE-4310-AFD6-5E3EE292E397}"/>
              </a:ext>
            </a:extLst>
          </p:cNvPr>
          <p:cNvSpPr/>
          <p:nvPr userDrawn="1"/>
        </p:nvSpPr>
        <p:spPr>
          <a:xfrm>
            <a:off x="5257800" y="-25184100"/>
            <a:ext cx="1676400" cy="1676400"/>
          </a:xfrm>
          <a:prstGeom prst="ellipse">
            <a:avLst/>
          </a:prstGeom>
          <a:gradFill>
            <a:gsLst>
              <a:gs pos="0">
                <a:schemeClr val="accent1"/>
              </a:gs>
              <a:gs pos="8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7B7A3A58-1C78-47E4-8B08-DA87089FEA81}"/>
              </a:ext>
            </a:extLst>
          </p:cNvPr>
          <p:cNvSpPr/>
          <p:nvPr userDrawn="1"/>
        </p:nvSpPr>
        <p:spPr>
          <a:xfrm>
            <a:off x="5257800" y="30365700"/>
            <a:ext cx="1676400" cy="1676400"/>
          </a:xfrm>
          <a:prstGeom prst="ellipse">
            <a:avLst/>
          </a:prstGeom>
          <a:gradFill>
            <a:gsLst>
              <a:gs pos="0">
                <a:schemeClr val="accent1"/>
              </a:gs>
              <a:gs pos="8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32B801F8-0E6B-4E2F-8A00-0D35EA77E40F}"/>
              </a:ext>
            </a:extLst>
          </p:cNvPr>
          <p:cNvSpPr/>
          <p:nvPr userDrawn="1"/>
        </p:nvSpPr>
        <p:spPr>
          <a:xfrm>
            <a:off x="45834300" y="2590800"/>
            <a:ext cx="1676400" cy="1676400"/>
          </a:xfrm>
          <a:prstGeom prst="ellipse">
            <a:avLst/>
          </a:prstGeom>
          <a:gradFill>
            <a:gsLst>
              <a:gs pos="0">
                <a:schemeClr val="accent1"/>
              </a:gs>
              <a:gs pos="8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7E617F80-FEBE-493C-A019-603629F6B27C}"/>
              </a:ext>
            </a:extLst>
          </p:cNvPr>
          <p:cNvSpPr/>
          <p:nvPr userDrawn="1"/>
        </p:nvSpPr>
        <p:spPr>
          <a:xfrm>
            <a:off x="-35318700" y="2590800"/>
            <a:ext cx="1676400" cy="1676400"/>
          </a:xfrm>
          <a:prstGeom prst="ellipse">
            <a:avLst/>
          </a:prstGeom>
          <a:gradFill>
            <a:gsLst>
              <a:gs pos="0">
                <a:schemeClr val="accent1"/>
              </a:gs>
              <a:gs pos="8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199415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51" r:id="rId3"/>
    <p:sldLayoutId id="2147483649" r:id="rId4"/>
    <p:sldLayoutId id="2147483653" r:id="rId5"/>
    <p:sldLayoutId id="2147483650" r:id="rId6"/>
    <p:sldLayoutId id="2147483652"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5.wdp"/></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6.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占位符 8" descr="桌子上放着笔记本电脑前的人们&#10;&#10;低可信度描述已自动生成">
            <a:extLst>
              <a:ext uri="{FF2B5EF4-FFF2-40B4-BE49-F238E27FC236}">
                <a16:creationId xmlns:a16="http://schemas.microsoft.com/office/drawing/2014/main" id="{27B9916D-FF69-4EE9-8467-65F442EDA812}"/>
              </a:ext>
            </a:extLst>
          </p:cNvPr>
          <p:cNvPicPr>
            <a:picLocks noGrp="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11" name="色块">
            <a:extLst>
              <a:ext uri="{FF2B5EF4-FFF2-40B4-BE49-F238E27FC236}">
                <a16:creationId xmlns:a16="http://schemas.microsoft.com/office/drawing/2014/main" id="{6AA15931-4861-4A43-B2B3-52B5A29E993C}"/>
              </a:ext>
            </a:extLst>
          </p:cNvPr>
          <p:cNvSpPr>
            <a:spLocks/>
          </p:cNvSpPr>
          <p:nvPr/>
        </p:nvSpPr>
        <p:spPr>
          <a:xfrm>
            <a:off x="4642583" y="3059723"/>
            <a:ext cx="7549417" cy="2533693"/>
          </a:xfrm>
          <a:prstGeom prst="rect">
            <a:avLst/>
          </a:prstGeom>
          <a:solidFill>
            <a:schemeClr val="accent2">
              <a:alpha val="92000"/>
            </a:schemeClr>
          </a:solidFill>
          <a:ln>
            <a:noFill/>
          </a:ln>
          <a:effectLst>
            <a:outerShdw blurRad="127000" sx="103000" sy="103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403E783F-93A6-417D-9BC4-D443FC0DA90C}"/>
              </a:ext>
            </a:extLst>
          </p:cNvPr>
          <p:cNvSpPr>
            <a:spLocks/>
          </p:cNvSpPr>
          <p:nvPr/>
        </p:nvSpPr>
        <p:spPr>
          <a:xfrm>
            <a:off x="5019928" y="3281994"/>
            <a:ext cx="89017" cy="2089150"/>
          </a:xfrm>
          <a:prstGeom prst="rect">
            <a:avLst/>
          </a:prstGeom>
          <a:solidFill>
            <a:srgbClr val="F1E2D7"/>
          </a:solidFill>
          <a:ln>
            <a:no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7AD127DE-7F23-4015-BCAC-93CEABA2C346}"/>
              </a:ext>
            </a:extLst>
          </p:cNvPr>
          <p:cNvSpPr txBox="1">
            <a:spLocks/>
          </p:cNvSpPr>
          <p:nvPr/>
        </p:nvSpPr>
        <p:spPr>
          <a:xfrm>
            <a:off x="537845" y="4646750"/>
            <a:ext cx="1417956" cy="276999"/>
          </a:xfrm>
          <a:prstGeom prst="rect">
            <a:avLst/>
          </a:prstGeom>
          <a:noFill/>
        </p:spPr>
        <p:txBody>
          <a:bodyPr wrap="square" lIns="0" tIns="0" rIns="0" bIns="0" rtlCol="0">
            <a:noAutofit/>
          </a:bodyPr>
          <a:lstStyle/>
          <a:p>
            <a:r>
              <a:rPr lang="en-US" altLang="zh-CN" b="1" dirty="0">
                <a:solidFill>
                  <a:schemeClr val="bg1">
                    <a:alpha val="40000"/>
                  </a:schemeClr>
                </a:solidFill>
              </a:rPr>
              <a:t>Law firm</a:t>
            </a:r>
          </a:p>
        </p:txBody>
      </p:sp>
      <p:sp>
        <p:nvSpPr>
          <p:cNvPr id="43" name="文本框 42">
            <a:extLst>
              <a:ext uri="{FF2B5EF4-FFF2-40B4-BE49-F238E27FC236}">
                <a16:creationId xmlns:a16="http://schemas.microsoft.com/office/drawing/2014/main" id="{AE3A3334-AB60-4190-B7A7-94DA304E4CCF}"/>
              </a:ext>
            </a:extLst>
          </p:cNvPr>
          <p:cNvSpPr txBox="1">
            <a:spLocks/>
          </p:cNvSpPr>
          <p:nvPr/>
        </p:nvSpPr>
        <p:spPr>
          <a:xfrm>
            <a:off x="545465" y="4925452"/>
            <a:ext cx="2073743" cy="1425711"/>
          </a:xfrm>
          <a:prstGeom prst="rect">
            <a:avLst/>
          </a:prstGeom>
          <a:noFill/>
        </p:spPr>
        <p:txBody>
          <a:bodyPr wrap="square" lIns="0" tIns="0" rIns="0" bIns="0" rtlCol="0">
            <a:noAutofit/>
          </a:bodyPr>
          <a:lstStyle/>
          <a:p>
            <a:pPr>
              <a:lnSpc>
                <a:spcPct val="150000"/>
              </a:lnSpc>
            </a:pPr>
            <a:r>
              <a:rPr lang="en-US" altLang="zh-CN" sz="1050" dirty="0">
                <a:solidFill>
                  <a:schemeClr val="bg1">
                    <a:alpha val="30000"/>
                  </a:schemeClr>
                </a:solidFill>
              </a:rPr>
              <a:t>Is a global legal services firm, headquartered in Beijing, China</a:t>
            </a:r>
          </a:p>
          <a:p>
            <a:pPr>
              <a:lnSpc>
                <a:spcPct val="150000"/>
              </a:lnSpc>
            </a:pPr>
            <a:r>
              <a:rPr lang="en-US" altLang="zh-CN" sz="1050" dirty="0">
                <a:solidFill>
                  <a:schemeClr val="bg1">
                    <a:alpha val="30000"/>
                  </a:schemeClr>
                </a:solidFill>
              </a:rPr>
              <a:t>Adhere to the “client-oriented, lawyer-based”</a:t>
            </a:r>
          </a:p>
          <a:p>
            <a:pPr>
              <a:lnSpc>
                <a:spcPct val="150000"/>
              </a:lnSpc>
            </a:pPr>
            <a:r>
              <a:rPr lang="en-US" altLang="zh-CN" sz="1050" dirty="0">
                <a:solidFill>
                  <a:schemeClr val="bg1">
                    <a:alpha val="30000"/>
                  </a:schemeClr>
                </a:solidFill>
              </a:rPr>
              <a:t>Keep pace with The Times, keep innovation</a:t>
            </a:r>
          </a:p>
        </p:txBody>
      </p:sp>
      <p:sp>
        <p:nvSpPr>
          <p:cNvPr id="48" name="文本框 47">
            <a:extLst>
              <a:ext uri="{FF2B5EF4-FFF2-40B4-BE49-F238E27FC236}">
                <a16:creationId xmlns:a16="http://schemas.microsoft.com/office/drawing/2014/main" id="{376598CC-8E55-406D-9366-5667C287B26C}"/>
              </a:ext>
            </a:extLst>
          </p:cNvPr>
          <p:cNvSpPr txBox="1">
            <a:spLocks/>
          </p:cNvSpPr>
          <p:nvPr/>
        </p:nvSpPr>
        <p:spPr>
          <a:xfrm flipV="1">
            <a:off x="11461470" y="538478"/>
            <a:ext cx="215444" cy="1566165"/>
          </a:xfrm>
          <a:prstGeom prst="rect">
            <a:avLst/>
          </a:prstGeom>
          <a:noFill/>
        </p:spPr>
        <p:txBody>
          <a:bodyPr vert="eaVert" wrap="square" lIns="0" tIns="0" rIns="0" bIns="0" rtlCol="0">
            <a:spAutoFit/>
          </a:bodyPr>
          <a:lstStyle/>
          <a:p>
            <a:pPr algn="r"/>
            <a:r>
              <a:rPr lang="en-US" altLang="zh-CN" sz="1400" dirty="0">
                <a:solidFill>
                  <a:schemeClr val="accent1">
                    <a:lumMod val="20000"/>
                    <a:lumOff val="80000"/>
                    <a:alpha val="40000"/>
                  </a:schemeClr>
                </a:solidFill>
              </a:rPr>
              <a:t>www.officeplus.cn</a:t>
            </a:r>
            <a:endParaRPr lang="zh-CN" altLang="en-US" sz="1400" dirty="0">
              <a:solidFill>
                <a:schemeClr val="accent1">
                  <a:lumMod val="20000"/>
                  <a:lumOff val="80000"/>
                  <a:alpha val="40000"/>
                </a:schemeClr>
              </a:solidFill>
            </a:endParaRPr>
          </a:p>
        </p:txBody>
      </p:sp>
      <p:pic>
        <p:nvPicPr>
          <p:cNvPr id="3" name="图片 2" descr="文本, 徽标&#10;&#10;描述已自动生成">
            <a:extLst>
              <a:ext uri="{FF2B5EF4-FFF2-40B4-BE49-F238E27FC236}">
                <a16:creationId xmlns:a16="http://schemas.microsoft.com/office/drawing/2014/main" id="{527B80FE-335E-4B15-B5B3-18BEFE4501A6}"/>
              </a:ext>
            </a:extLst>
          </p:cNvPr>
          <p:cNvPicPr>
            <a:picLocks/>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82776" y="365037"/>
            <a:ext cx="2259965" cy="576681"/>
          </a:xfrm>
          <a:prstGeom prst="rect">
            <a:avLst/>
          </a:prstGeom>
        </p:spPr>
      </p:pic>
      <p:pic>
        <p:nvPicPr>
          <p:cNvPr id="26" name="人物">
            <a:extLst>
              <a:ext uri="{FF2B5EF4-FFF2-40B4-BE49-F238E27FC236}">
                <a16:creationId xmlns:a16="http://schemas.microsoft.com/office/drawing/2014/main" id="{134FD617-53F1-460E-BEC9-8F48582A237C}"/>
              </a:ext>
            </a:extLst>
          </p:cNvPr>
          <p:cNvPicPr>
            <a:picLocks/>
          </p:cNvPicPr>
          <p:nvPr/>
        </p:nvPicPr>
        <p:blipFill rotWithShape="1">
          <a:blip r:embed="rId5">
            <a:extLst>
              <a:ext uri="{28A0092B-C50C-407E-A947-70E740481C1C}">
                <a14:useLocalDpi xmlns:a14="http://schemas.microsoft.com/office/drawing/2010/main" val="0"/>
              </a:ext>
            </a:extLst>
          </a:blip>
          <a:srcRect l="31588" r="6699"/>
          <a:stretch/>
        </p:blipFill>
        <p:spPr>
          <a:xfrm>
            <a:off x="5842090" y="0"/>
            <a:ext cx="6349910" cy="6857999"/>
          </a:xfrm>
          <a:prstGeom prst="rect">
            <a:avLst/>
          </a:prstGeom>
        </p:spPr>
      </p:pic>
      <p:sp>
        <p:nvSpPr>
          <p:cNvPr id="16" name="标题">
            <a:extLst>
              <a:ext uri="{FF2B5EF4-FFF2-40B4-BE49-F238E27FC236}">
                <a16:creationId xmlns:a16="http://schemas.microsoft.com/office/drawing/2014/main" id="{31E5A031-6DB4-4AF1-A851-BE49EEB5D4DF}"/>
              </a:ext>
            </a:extLst>
          </p:cNvPr>
          <p:cNvSpPr txBox="1">
            <a:spLocks/>
          </p:cNvSpPr>
          <p:nvPr/>
        </p:nvSpPr>
        <p:spPr>
          <a:xfrm>
            <a:off x="5375728" y="3184365"/>
            <a:ext cx="5536559" cy="1508105"/>
          </a:xfrm>
          <a:prstGeom prst="rect">
            <a:avLst/>
          </a:prstGeom>
          <a:noFill/>
        </p:spPr>
        <p:txBody>
          <a:bodyPr wrap="square" rtlCol="0">
            <a:noAutofit/>
          </a:bodyPr>
          <a:lstStyle/>
          <a:p>
            <a:r>
              <a:rPr lang="zh-CN" altLang="en-US" sz="4600" b="1" dirty="0">
                <a:solidFill>
                  <a:srgbClr val="F1E2D7"/>
                </a:solidFill>
                <a:effectLst>
                  <a:outerShdw blurRad="50800" dist="25400" dir="2700000" algn="tl" rotWithShape="0">
                    <a:prstClr val="black">
                      <a:alpha val="20000"/>
                    </a:prstClr>
                  </a:outerShdw>
                </a:effectLst>
                <a:latin typeface="+mn-ea"/>
              </a:rPr>
              <a:t>经典法律问题分析</a:t>
            </a:r>
            <a:endParaRPr lang="en-US" altLang="zh-CN" sz="4600" b="1" dirty="0">
              <a:solidFill>
                <a:srgbClr val="F1E2D7"/>
              </a:solidFill>
              <a:effectLst>
                <a:outerShdw blurRad="50800" dist="25400" dir="2700000" algn="tl" rotWithShape="0">
                  <a:prstClr val="black">
                    <a:alpha val="20000"/>
                  </a:prstClr>
                </a:outerShdw>
              </a:effectLst>
              <a:latin typeface="+mn-ea"/>
            </a:endParaRPr>
          </a:p>
          <a:p>
            <a:r>
              <a:rPr lang="en-US" altLang="zh-CN" sz="4600" b="1" dirty="0">
                <a:solidFill>
                  <a:srgbClr val="F1E2D7"/>
                </a:solidFill>
                <a:effectLst>
                  <a:outerShdw blurRad="50800" dist="25400" dir="2700000" algn="tl" rotWithShape="0">
                    <a:prstClr val="black">
                      <a:alpha val="20000"/>
                    </a:prstClr>
                  </a:outerShdw>
                </a:effectLst>
                <a:latin typeface="+mn-ea"/>
              </a:rPr>
              <a:t>X </a:t>
            </a:r>
            <a:r>
              <a:rPr lang="en-US" altLang="zh-CN" sz="4600" b="1" dirty="0" err="1">
                <a:solidFill>
                  <a:srgbClr val="F1E2D7"/>
                </a:solidFill>
                <a:effectLst>
                  <a:outerShdw blurRad="50800" dist="25400" dir="2700000" algn="tl" rotWithShape="0">
                    <a:prstClr val="black">
                      <a:alpha val="20000"/>
                    </a:prstClr>
                  </a:outerShdw>
                </a:effectLst>
                <a:latin typeface="+mn-ea"/>
              </a:rPr>
              <a:t>X</a:t>
            </a:r>
            <a:r>
              <a:rPr lang="en-US" altLang="zh-CN" sz="4600" b="1" dirty="0">
                <a:solidFill>
                  <a:srgbClr val="F1E2D7"/>
                </a:solidFill>
                <a:effectLst>
                  <a:outerShdw blurRad="50800" dist="25400" dir="2700000" algn="tl" rotWithShape="0">
                    <a:prstClr val="black">
                      <a:alpha val="20000"/>
                    </a:prstClr>
                  </a:outerShdw>
                </a:effectLst>
                <a:latin typeface="+mn-ea"/>
              </a:rPr>
              <a:t> </a:t>
            </a:r>
            <a:r>
              <a:rPr lang="zh-CN" altLang="en-US" sz="4600" b="1" dirty="0">
                <a:solidFill>
                  <a:srgbClr val="F1E2D7"/>
                </a:solidFill>
                <a:effectLst>
                  <a:outerShdw blurRad="50800" dist="25400" dir="2700000" algn="tl" rotWithShape="0">
                    <a:prstClr val="black">
                      <a:alpha val="20000"/>
                    </a:prstClr>
                  </a:outerShdw>
                </a:effectLst>
                <a:latin typeface="+mn-ea"/>
              </a:rPr>
              <a:t>公寓为例</a:t>
            </a:r>
          </a:p>
        </p:txBody>
      </p:sp>
      <p:sp>
        <p:nvSpPr>
          <p:cNvPr id="21" name="标题">
            <a:extLst>
              <a:ext uri="{FF2B5EF4-FFF2-40B4-BE49-F238E27FC236}">
                <a16:creationId xmlns:a16="http://schemas.microsoft.com/office/drawing/2014/main" id="{E4080E3B-8B91-441E-8AEA-F4983E60F952}"/>
              </a:ext>
            </a:extLst>
          </p:cNvPr>
          <p:cNvSpPr txBox="1">
            <a:spLocks/>
          </p:cNvSpPr>
          <p:nvPr/>
        </p:nvSpPr>
        <p:spPr>
          <a:xfrm>
            <a:off x="5375728" y="4997129"/>
            <a:ext cx="3250112" cy="461665"/>
          </a:xfrm>
          <a:prstGeom prst="rect">
            <a:avLst/>
          </a:prstGeom>
          <a:noFill/>
        </p:spPr>
        <p:txBody>
          <a:bodyPr wrap="square" rtlCol="0">
            <a:noAutofit/>
          </a:bodyPr>
          <a:lstStyle/>
          <a:p>
            <a:r>
              <a:rPr lang="zh-CN" altLang="en-US" sz="2400" b="1" dirty="0">
                <a:solidFill>
                  <a:srgbClr val="F1E2D7"/>
                </a:solidFill>
                <a:effectLst>
                  <a:outerShdw blurRad="50800" dist="25400" dir="2700000" algn="tl" rotWithShape="0">
                    <a:prstClr val="black">
                      <a:alpha val="20000"/>
                    </a:prstClr>
                  </a:outerShdw>
                </a:effectLst>
                <a:latin typeface="+mn-ea"/>
              </a:rPr>
              <a:t>汇报人：</a:t>
            </a:r>
            <a:r>
              <a:rPr lang="en-US" altLang="zh-CN" sz="2400" b="1" dirty="0">
                <a:solidFill>
                  <a:srgbClr val="F1E2D7"/>
                </a:solidFill>
                <a:effectLst>
                  <a:outerShdw blurRad="50800" dist="25400" dir="2700000" algn="tl" rotWithShape="0">
                    <a:prstClr val="black">
                      <a:alpha val="20000"/>
                    </a:prstClr>
                  </a:outerShdw>
                </a:effectLst>
                <a:latin typeface="+mn-ea"/>
              </a:rPr>
              <a:t>OfficePLUS</a:t>
            </a:r>
            <a:endParaRPr lang="zh-CN" altLang="en-US" sz="2400" b="1" dirty="0">
              <a:solidFill>
                <a:srgbClr val="F1E2D7"/>
              </a:solidFill>
              <a:effectLst>
                <a:outerShdw blurRad="50800" dist="25400" dir="2700000" algn="tl" rotWithShape="0">
                  <a:prstClr val="black">
                    <a:alpha val="20000"/>
                  </a:prstClr>
                </a:outerShdw>
              </a:effectLst>
              <a:latin typeface="+mn-ea"/>
            </a:endParaRPr>
          </a:p>
        </p:txBody>
      </p:sp>
    </p:spTree>
    <p:extLst>
      <p:ext uri="{BB962C8B-B14F-4D97-AF65-F5344CB8AC3E}">
        <p14:creationId xmlns:p14="http://schemas.microsoft.com/office/powerpoint/2010/main" val="170861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AB4AE552-D905-444C-B45A-EC3B15F25C58}"/>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a:xfrm>
            <a:off x="1" y="4221228"/>
            <a:ext cx="12191999" cy="2636773"/>
          </a:xfrm>
          <a:custGeom>
            <a:avLst/>
            <a:gdLst>
              <a:gd name="connsiteX0" fmla="*/ 0 w 12191999"/>
              <a:gd name="connsiteY0" fmla="*/ 0 h 2636773"/>
              <a:gd name="connsiteX1" fmla="*/ 12191999 w 12191999"/>
              <a:gd name="connsiteY1" fmla="*/ 0 h 2636773"/>
              <a:gd name="connsiteX2" fmla="*/ 12191999 w 12191999"/>
              <a:gd name="connsiteY2" fmla="*/ 2636773 h 2636773"/>
              <a:gd name="connsiteX3" fmla="*/ 0 w 12191999"/>
              <a:gd name="connsiteY3" fmla="*/ 2636773 h 2636773"/>
            </a:gdLst>
            <a:ahLst/>
            <a:cxnLst>
              <a:cxn ang="0">
                <a:pos x="connsiteX0" y="connsiteY0"/>
              </a:cxn>
              <a:cxn ang="0">
                <a:pos x="connsiteX1" y="connsiteY1"/>
              </a:cxn>
              <a:cxn ang="0">
                <a:pos x="connsiteX2" y="connsiteY2"/>
              </a:cxn>
              <a:cxn ang="0">
                <a:pos x="connsiteX3" y="connsiteY3"/>
              </a:cxn>
            </a:cxnLst>
            <a:rect l="l" t="t" r="r" b="b"/>
            <a:pathLst>
              <a:path w="12191999" h="2636773">
                <a:moveTo>
                  <a:pt x="0" y="0"/>
                </a:moveTo>
                <a:lnTo>
                  <a:pt x="12191999" y="0"/>
                </a:lnTo>
                <a:lnTo>
                  <a:pt x="12191999" y="2636773"/>
                </a:lnTo>
                <a:lnTo>
                  <a:pt x="0" y="2636773"/>
                </a:lnTo>
                <a:close/>
              </a:path>
            </a:pathLst>
          </a:custGeom>
        </p:spPr>
      </p:pic>
      <p:sp>
        <p:nvSpPr>
          <p:cNvPr id="2" name="文本占位符 1">
            <a:extLst>
              <a:ext uri="{FF2B5EF4-FFF2-40B4-BE49-F238E27FC236}">
                <a16:creationId xmlns:a16="http://schemas.microsoft.com/office/drawing/2014/main" id="{BDEFF59D-A3A9-4977-8C21-3EF780357874}"/>
              </a:ext>
            </a:extLst>
          </p:cNvPr>
          <p:cNvSpPr>
            <a:spLocks noGrp="1"/>
          </p:cNvSpPr>
          <p:nvPr>
            <p:ph type="body" sz="quarter" idx="10"/>
          </p:nvPr>
        </p:nvSpPr>
        <p:spPr/>
        <p:txBody>
          <a:bodyPr/>
          <a:lstStyle/>
          <a:p>
            <a:r>
              <a:rPr lang="en-US" altLang="zh-CN" dirty="0"/>
              <a:t>X </a:t>
            </a:r>
            <a:r>
              <a:rPr lang="en-US" altLang="zh-CN" dirty="0" err="1"/>
              <a:t>X</a:t>
            </a:r>
            <a:r>
              <a:rPr lang="en-US" altLang="zh-CN" dirty="0"/>
              <a:t> </a:t>
            </a:r>
            <a:r>
              <a:rPr lang="zh-CN" altLang="en-US" dirty="0"/>
              <a:t>公寓案时间线</a:t>
            </a:r>
          </a:p>
        </p:txBody>
      </p:sp>
      <p:sp>
        <p:nvSpPr>
          <p:cNvPr id="52" name="矩形: 圆角 51">
            <a:extLst>
              <a:ext uri="{FF2B5EF4-FFF2-40B4-BE49-F238E27FC236}">
                <a16:creationId xmlns:a16="http://schemas.microsoft.com/office/drawing/2014/main" id="{D887174A-FF52-4F18-B8B3-23DF3971729D}"/>
              </a:ext>
            </a:extLst>
          </p:cNvPr>
          <p:cNvSpPr>
            <a:spLocks/>
          </p:cNvSpPr>
          <p:nvPr/>
        </p:nvSpPr>
        <p:spPr>
          <a:xfrm rot="17253362">
            <a:off x="-1144897" y="3514362"/>
            <a:ext cx="6144182" cy="7561479"/>
          </a:xfrm>
          <a:prstGeom prst="roundRect">
            <a:avLst>
              <a:gd name="adj" fmla="val 19070"/>
            </a:avLst>
          </a:prstGeom>
          <a:solidFill>
            <a:schemeClr val="accent1">
              <a:alpha val="11000"/>
            </a:schemeClr>
          </a:solidFill>
          <a:ln>
            <a:noFill/>
          </a:ln>
          <a:effectLst>
            <a:softEdge rad="1104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alpha val="80000"/>
                </a:prstClr>
              </a:solidFill>
              <a:effectLst/>
              <a:uLnTx/>
              <a:uFillTx/>
              <a:latin typeface="微软雅黑" panose="020B0503020204020204" pitchFamily="34" charset="-122"/>
              <a:ea typeface="微软雅黑" panose="020B0503020204020204" pitchFamily="34" charset="-122"/>
              <a:cs typeface="+mn-cs"/>
            </a:endParaRPr>
          </a:p>
        </p:txBody>
      </p:sp>
      <p:sp>
        <p:nvSpPr>
          <p:cNvPr id="54" name="矩形: 圆角 53">
            <a:extLst>
              <a:ext uri="{FF2B5EF4-FFF2-40B4-BE49-F238E27FC236}">
                <a16:creationId xmlns:a16="http://schemas.microsoft.com/office/drawing/2014/main" id="{1FFA51A4-6BC7-4D8E-BF46-9D0AC9BBF529}"/>
              </a:ext>
            </a:extLst>
          </p:cNvPr>
          <p:cNvSpPr>
            <a:spLocks/>
          </p:cNvSpPr>
          <p:nvPr/>
        </p:nvSpPr>
        <p:spPr>
          <a:xfrm rot="20283275">
            <a:off x="7711439" y="-3994679"/>
            <a:ext cx="7217120" cy="6504448"/>
          </a:xfrm>
          <a:prstGeom prst="roundRect">
            <a:avLst>
              <a:gd name="adj" fmla="val 19070"/>
            </a:avLst>
          </a:prstGeom>
          <a:solidFill>
            <a:schemeClr val="accent1">
              <a:alpha val="11000"/>
            </a:schemeClr>
          </a:solidFill>
          <a:ln>
            <a:noFill/>
          </a:ln>
          <a:effectLst>
            <a:softEdge rad="1028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任意多边形: 形状 38">
            <a:extLst>
              <a:ext uri="{FF2B5EF4-FFF2-40B4-BE49-F238E27FC236}">
                <a16:creationId xmlns:a16="http://schemas.microsoft.com/office/drawing/2014/main" id="{DCCD57EF-E5EE-4462-9CAD-7786128EAD2D}"/>
              </a:ext>
            </a:extLst>
          </p:cNvPr>
          <p:cNvSpPr>
            <a:spLocks/>
          </p:cNvSpPr>
          <p:nvPr/>
        </p:nvSpPr>
        <p:spPr>
          <a:xfrm>
            <a:off x="695325" y="4507490"/>
            <a:ext cx="11496675" cy="2350510"/>
          </a:xfrm>
          <a:custGeom>
            <a:avLst/>
            <a:gdLst>
              <a:gd name="connsiteX0" fmla="*/ 1956121 w 11496675"/>
              <a:gd name="connsiteY0" fmla="*/ 0 h 2350510"/>
              <a:gd name="connsiteX1" fmla="*/ 5621187 w 11496675"/>
              <a:gd name="connsiteY1" fmla="*/ 286267 h 2350510"/>
              <a:gd name="connsiteX2" fmla="*/ 2824223 w 11496675"/>
              <a:gd name="connsiteY2" fmla="*/ 894722 h 2350510"/>
              <a:gd name="connsiteX3" fmla="*/ 11496675 w 11496675"/>
              <a:gd name="connsiteY3" fmla="*/ 1429049 h 2350510"/>
              <a:gd name="connsiteX4" fmla="*/ 11496675 w 11496675"/>
              <a:gd name="connsiteY4" fmla="*/ 2350510 h 2350510"/>
              <a:gd name="connsiteX5" fmla="*/ 11473505 w 11496675"/>
              <a:gd name="connsiteY5" fmla="*/ 2350510 h 2350510"/>
              <a:gd name="connsiteX6" fmla="*/ 0 w 11496675"/>
              <a:gd name="connsiteY6" fmla="*/ 877004 h 2350510"/>
              <a:gd name="connsiteX7" fmla="*/ 5010230 w 11496675"/>
              <a:gd name="connsiteY7" fmla="*/ 285953 h 235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96675" h="2350510">
                <a:moveTo>
                  <a:pt x="1956121" y="0"/>
                </a:moveTo>
                <a:lnTo>
                  <a:pt x="5621187" y="286267"/>
                </a:lnTo>
                <a:lnTo>
                  <a:pt x="2824223" y="894722"/>
                </a:lnTo>
                <a:lnTo>
                  <a:pt x="11496675" y="1429049"/>
                </a:lnTo>
                <a:lnTo>
                  <a:pt x="11496675" y="2350510"/>
                </a:lnTo>
                <a:lnTo>
                  <a:pt x="11473505" y="2350510"/>
                </a:lnTo>
                <a:lnTo>
                  <a:pt x="0" y="877004"/>
                </a:lnTo>
                <a:lnTo>
                  <a:pt x="5010230" y="285953"/>
                </a:lnTo>
                <a:close/>
              </a:path>
            </a:pathLst>
          </a:custGeom>
          <a:gradFill>
            <a:gsLst>
              <a:gs pos="32000">
                <a:schemeClr val="accent1">
                  <a:lumMod val="60000"/>
                  <a:lumOff val="40000"/>
                </a:schemeClr>
              </a:gs>
              <a:gs pos="0">
                <a:schemeClr val="accent1">
                  <a:lumMod val="20000"/>
                  <a:lumOff val="80000"/>
                </a:schemeClr>
              </a:gs>
              <a:gs pos="64000">
                <a:schemeClr val="accent1"/>
              </a:gs>
            </a:gsLst>
            <a:lin ang="5400000" scaled="1"/>
          </a:gradFill>
          <a:ln>
            <a:noFill/>
          </a:ln>
          <a:effectLst>
            <a:outerShdw blurRad="139700" dist="88900" dir="5400000" algn="t"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57" name="直接连接符 56">
            <a:extLst>
              <a:ext uri="{FF2B5EF4-FFF2-40B4-BE49-F238E27FC236}">
                <a16:creationId xmlns:a16="http://schemas.microsoft.com/office/drawing/2014/main" id="{2A73F158-FE96-44B8-8293-FA04A4023ADD}"/>
              </a:ext>
            </a:extLst>
          </p:cNvPr>
          <p:cNvCxnSpPr>
            <a:cxnSpLocks/>
          </p:cNvCxnSpPr>
          <p:nvPr/>
        </p:nvCxnSpPr>
        <p:spPr>
          <a:xfrm>
            <a:off x="6277241" y="2931975"/>
            <a:ext cx="0" cy="1716225"/>
          </a:xfrm>
          <a:prstGeom prst="line">
            <a:avLst/>
          </a:prstGeom>
          <a:ln>
            <a:gradFill>
              <a:gsLst>
                <a:gs pos="0">
                  <a:schemeClr val="accent1">
                    <a:lumMod val="75000"/>
                  </a:schemeClr>
                </a:gs>
                <a:gs pos="10000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F3D33362-D1D4-4208-B135-D42114DD1037}"/>
              </a:ext>
            </a:extLst>
          </p:cNvPr>
          <p:cNvSpPr txBox="1">
            <a:spLocks/>
          </p:cNvSpPr>
          <p:nvPr/>
        </p:nvSpPr>
        <p:spPr>
          <a:xfrm>
            <a:off x="6355886" y="2699916"/>
            <a:ext cx="2537504" cy="516745"/>
          </a:xfrm>
          <a:prstGeom prst="rect">
            <a:avLst/>
          </a:prstGeom>
          <a:noFill/>
        </p:spPr>
        <p:txBody>
          <a:bodyPr wrap="square">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mn-ea"/>
                <a:cs typeface="+mn-cs"/>
              </a:rPr>
              <a:t>北京市住建委方面向记者回复称</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mn-ea"/>
                <a:cs typeface="+mn-cs"/>
              </a:rPr>
              <a:t>已经针对</a:t>
            </a:r>
            <a:r>
              <a:rPr kumimoji="0" lang="en-US" altLang="zh-CN" sz="1200" b="0" i="0" u="none" strike="noStrike" kern="1200" cap="none" spc="0" normalizeH="0" baseline="0" noProof="0" dirty="0">
                <a:ln>
                  <a:noFill/>
                </a:ln>
                <a:solidFill>
                  <a:schemeClr val="tx1">
                    <a:lumMod val="85000"/>
                    <a:lumOff val="15000"/>
                  </a:schemeClr>
                </a:solidFill>
                <a:effectLst/>
                <a:uLnTx/>
                <a:uFillTx/>
                <a:latin typeface="+mn-ea"/>
                <a:cs typeface="+mn-cs"/>
              </a:rPr>
              <a:t>X </a:t>
            </a:r>
            <a:r>
              <a:rPr kumimoji="0" lang="en-US" altLang="zh-CN" sz="1200" b="0" i="0" u="none" strike="noStrike" kern="1200" cap="none" spc="0" normalizeH="0" baseline="0" noProof="0" dirty="0" err="1">
                <a:ln>
                  <a:noFill/>
                </a:ln>
                <a:solidFill>
                  <a:schemeClr val="tx1">
                    <a:lumMod val="85000"/>
                    <a:lumOff val="15000"/>
                  </a:schemeClr>
                </a:solidFill>
                <a:effectLst/>
                <a:uLnTx/>
                <a:uFillTx/>
                <a:latin typeface="+mn-ea"/>
                <a:cs typeface="+mn-cs"/>
              </a:rPr>
              <a:t>X</a:t>
            </a:r>
            <a:r>
              <a:rPr kumimoji="0" lang="en-US" altLang="zh-CN" sz="1200" b="0" i="0" u="none" strike="noStrike" kern="1200" cap="none" spc="0" normalizeH="0" baseline="0" noProof="0" dirty="0">
                <a:ln>
                  <a:noFill/>
                </a:ln>
                <a:solidFill>
                  <a:schemeClr val="tx1">
                    <a:lumMod val="85000"/>
                    <a:lumOff val="15000"/>
                  </a:schemeClr>
                </a:solidFill>
                <a:effectLst/>
                <a:uLnTx/>
                <a:uFillTx/>
                <a:latin typeface="+mn-ea"/>
                <a:cs typeface="+mn-cs"/>
              </a:rPr>
              <a:t> </a:t>
            </a:r>
            <a:r>
              <a:rPr kumimoji="0" lang="zh-CN" altLang="en-US" sz="1200" b="0" i="0" u="none" strike="noStrike" kern="1200" cap="none" spc="0" normalizeH="0" baseline="0" noProof="0" dirty="0">
                <a:ln>
                  <a:noFill/>
                </a:ln>
                <a:solidFill>
                  <a:schemeClr val="tx1">
                    <a:lumMod val="85000"/>
                    <a:lumOff val="15000"/>
                  </a:schemeClr>
                </a:solidFill>
                <a:effectLst/>
                <a:uLnTx/>
                <a:uFillTx/>
                <a:latin typeface="+mn-ea"/>
                <a:cs typeface="+mn-cs"/>
              </a:rPr>
              <a:t>公寓成立了专办小组</a:t>
            </a:r>
          </a:p>
        </p:txBody>
      </p:sp>
      <p:grpSp>
        <p:nvGrpSpPr>
          <p:cNvPr id="103" name="组合 102">
            <a:extLst>
              <a:ext uri="{FF2B5EF4-FFF2-40B4-BE49-F238E27FC236}">
                <a16:creationId xmlns:a16="http://schemas.microsoft.com/office/drawing/2014/main" id="{822988AA-04E7-4EDD-AB6E-C4C35851F422}"/>
              </a:ext>
            </a:extLst>
          </p:cNvPr>
          <p:cNvGrpSpPr>
            <a:grpSpLocks/>
          </p:cNvGrpSpPr>
          <p:nvPr/>
        </p:nvGrpSpPr>
        <p:grpSpPr>
          <a:xfrm>
            <a:off x="6197103" y="2771577"/>
            <a:ext cx="160276" cy="160276"/>
            <a:chOff x="6197103" y="1689880"/>
            <a:chExt cx="160276" cy="160276"/>
          </a:xfrm>
        </p:grpSpPr>
        <p:sp>
          <p:nvSpPr>
            <p:cNvPr id="62" name="椭圆 61">
              <a:extLst>
                <a:ext uri="{FF2B5EF4-FFF2-40B4-BE49-F238E27FC236}">
                  <a16:creationId xmlns:a16="http://schemas.microsoft.com/office/drawing/2014/main" id="{B21A594B-5CD7-4C0D-A448-EA387F8CAD83}"/>
                </a:ext>
              </a:extLst>
            </p:cNvPr>
            <p:cNvSpPr/>
            <p:nvPr/>
          </p:nvSpPr>
          <p:spPr>
            <a:xfrm>
              <a:off x="6197103" y="1689880"/>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3" name="椭圆 62">
              <a:extLst>
                <a:ext uri="{FF2B5EF4-FFF2-40B4-BE49-F238E27FC236}">
                  <a16:creationId xmlns:a16="http://schemas.microsoft.com/office/drawing/2014/main" id="{7B08476B-6E7F-48F1-9E4E-875C676DA447}"/>
                </a:ext>
              </a:extLst>
            </p:cNvPr>
            <p:cNvSpPr/>
            <p:nvPr/>
          </p:nvSpPr>
          <p:spPr>
            <a:xfrm>
              <a:off x="6213295" y="1706072"/>
              <a:ext cx="127893" cy="1278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grpSp>
      <p:sp>
        <p:nvSpPr>
          <p:cNvPr id="65" name="文本框 64">
            <a:extLst>
              <a:ext uri="{FF2B5EF4-FFF2-40B4-BE49-F238E27FC236}">
                <a16:creationId xmlns:a16="http://schemas.microsoft.com/office/drawing/2014/main" id="{7947AE13-F802-474F-8D9D-3B4A9550C239}"/>
              </a:ext>
            </a:extLst>
          </p:cNvPr>
          <p:cNvSpPr txBox="1">
            <a:spLocks/>
          </p:cNvSpPr>
          <p:nvPr/>
        </p:nvSpPr>
        <p:spPr>
          <a:xfrm>
            <a:off x="3738513" y="2006806"/>
            <a:ext cx="2061607" cy="516745"/>
          </a:xfrm>
          <a:prstGeom prst="rect">
            <a:avLst/>
          </a:prstGeom>
          <a:noFill/>
        </p:spPr>
        <p:txBody>
          <a:bodyPr wrap="square">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mn-ea"/>
                <a:cs typeface="+mn-cs"/>
              </a:rPr>
              <a:t>因拖欠房东房租与租客退款</a:t>
            </a:r>
            <a:r>
              <a:rPr kumimoji="0" lang="en-US" altLang="zh-CN" sz="1200" b="0" i="0" u="none" strike="noStrike" kern="1200" cap="none" spc="0" normalizeH="0" baseline="0" noProof="0" dirty="0">
                <a:ln>
                  <a:noFill/>
                </a:ln>
                <a:solidFill>
                  <a:schemeClr val="tx1">
                    <a:lumMod val="85000"/>
                    <a:lumOff val="15000"/>
                  </a:schemeClr>
                </a:solidFill>
                <a:effectLst/>
                <a:uLnTx/>
                <a:uFillTx/>
                <a:latin typeface="+mn-ea"/>
                <a:cs typeface="+mn-cs"/>
              </a:rPr>
              <a:t>X </a:t>
            </a:r>
            <a:r>
              <a:rPr kumimoji="0" lang="en-US" altLang="zh-CN" sz="1200" b="0" i="0" u="none" strike="noStrike" kern="1200" cap="none" spc="0" normalizeH="0" baseline="0" noProof="0" dirty="0" err="1">
                <a:ln>
                  <a:noFill/>
                </a:ln>
                <a:solidFill>
                  <a:schemeClr val="tx1">
                    <a:lumMod val="85000"/>
                    <a:lumOff val="15000"/>
                  </a:schemeClr>
                </a:solidFill>
                <a:effectLst/>
                <a:uLnTx/>
                <a:uFillTx/>
                <a:latin typeface="+mn-ea"/>
                <a:cs typeface="+mn-cs"/>
              </a:rPr>
              <a:t>X</a:t>
            </a:r>
            <a:r>
              <a:rPr kumimoji="0" lang="en-US" altLang="zh-CN" sz="1200" b="0" i="0" u="none" strike="noStrike" kern="1200" cap="none" spc="0" normalizeH="0" baseline="0" noProof="0" dirty="0">
                <a:ln>
                  <a:noFill/>
                </a:ln>
                <a:solidFill>
                  <a:schemeClr val="tx1">
                    <a:lumMod val="85000"/>
                    <a:lumOff val="15000"/>
                  </a:schemeClr>
                </a:solidFill>
                <a:effectLst/>
                <a:uLnTx/>
                <a:uFillTx/>
                <a:latin typeface="+mn-ea"/>
                <a:cs typeface="+mn-cs"/>
              </a:rPr>
              <a:t> </a:t>
            </a:r>
            <a:r>
              <a:rPr kumimoji="0" lang="zh-CN" altLang="en-US" sz="1200" b="0" i="0" u="none" strike="noStrike" kern="1200" cap="none" spc="0" normalizeH="0" baseline="0" noProof="0" dirty="0">
                <a:ln>
                  <a:noFill/>
                </a:ln>
                <a:solidFill>
                  <a:schemeClr val="tx1">
                    <a:lumMod val="85000"/>
                    <a:lumOff val="15000"/>
                  </a:schemeClr>
                </a:solidFill>
                <a:effectLst/>
                <a:uLnTx/>
                <a:uFillTx/>
                <a:latin typeface="+mn-ea"/>
                <a:cs typeface="+mn-cs"/>
              </a:rPr>
              <a:t>公寓陷讨债风波</a:t>
            </a:r>
          </a:p>
        </p:txBody>
      </p:sp>
      <p:sp>
        <p:nvSpPr>
          <p:cNvPr id="68" name="椭圆 67">
            <a:extLst>
              <a:ext uri="{FF2B5EF4-FFF2-40B4-BE49-F238E27FC236}">
                <a16:creationId xmlns:a16="http://schemas.microsoft.com/office/drawing/2014/main" id="{57E96256-574D-41F4-B1DF-D4CBD486A0B3}"/>
              </a:ext>
            </a:extLst>
          </p:cNvPr>
          <p:cNvSpPr>
            <a:spLocks/>
          </p:cNvSpPr>
          <p:nvPr/>
        </p:nvSpPr>
        <p:spPr>
          <a:xfrm>
            <a:off x="3580953" y="2087135"/>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9" name="椭圆 68">
            <a:extLst>
              <a:ext uri="{FF2B5EF4-FFF2-40B4-BE49-F238E27FC236}">
                <a16:creationId xmlns:a16="http://schemas.microsoft.com/office/drawing/2014/main" id="{B50DB3DB-D74B-4D21-8789-508607CCC87B}"/>
              </a:ext>
            </a:extLst>
          </p:cNvPr>
          <p:cNvSpPr>
            <a:spLocks/>
          </p:cNvSpPr>
          <p:nvPr/>
        </p:nvSpPr>
        <p:spPr>
          <a:xfrm>
            <a:off x="3597145" y="2103327"/>
            <a:ext cx="127893" cy="1278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cxnSp>
        <p:nvCxnSpPr>
          <p:cNvPr id="70" name="直接连接符 69">
            <a:extLst>
              <a:ext uri="{FF2B5EF4-FFF2-40B4-BE49-F238E27FC236}">
                <a16:creationId xmlns:a16="http://schemas.microsoft.com/office/drawing/2014/main" id="{A2F069DD-1DE8-43D9-B3C5-11B8B7E9687E}"/>
              </a:ext>
            </a:extLst>
          </p:cNvPr>
          <p:cNvCxnSpPr>
            <a:cxnSpLocks/>
          </p:cNvCxnSpPr>
          <p:nvPr/>
        </p:nvCxnSpPr>
        <p:spPr>
          <a:xfrm>
            <a:off x="3661091" y="2246891"/>
            <a:ext cx="0" cy="2288735"/>
          </a:xfrm>
          <a:prstGeom prst="line">
            <a:avLst/>
          </a:prstGeom>
          <a:ln>
            <a:gradFill>
              <a:gsLst>
                <a:gs pos="0">
                  <a:schemeClr val="accent1">
                    <a:lumMod val="75000"/>
                  </a:schemeClr>
                </a:gs>
                <a:gs pos="10000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B544D3B8-47E1-4F09-9248-873A154FE860}"/>
              </a:ext>
            </a:extLst>
          </p:cNvPr>
          <p:cNvCxnSpPr>
            <a:cxnSpLocks/>
            <a:stCxn id="76" idx="4"/>
          </p:cNvCxnSpPr>
          <p:nvPr/>
        </p:nvCxnSpPr>
        <p:spPr>
          <a:xfrm>
            <a:off x="851663" y="3481782"/>
            <a:ext cx="0" cy="1508921"/>
          </a:xfrm>
          <a:prstGeom prst="line">
            <a:avLst/>
          </a:prstGeom>
          <a:ln>
            <a:gradFill>
              <a:gsLst>
                <a:gs pos="0">
                  <a:schemeClr val="accent1">
                    <a:lumMod val="75000"/>
                  </a:schemeClr>
                </a:gs>
                <a:gs pos="10000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ED0CDEB6-04C5-49B9-8D96-55B53FEAE4AE}"/>
              </a:ext>
            </a:extLst>
          </p:cNvPr>
          <p:cNvSpPr txBox="1">
            <a:spLocks/>
          </p:cNvSpPr>
          <p:nvPr/>
        </p:nvSpPr>
        <p:spPr>
          <a:xfrm>
            <a:off x="928091" y="3233122"/>
            <a:ext cx="2195146" cy="846001"/>
          </a:xfrm>
          <a:prstGeom prst="rect">
            <a:avLst/>
          </a:prstGeom>
          <a:noFill/>
        </p:spPr>
        <p:txBody>
          <a:bodyPr wrap="square">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cs typeface="+mn-cs"/>
              </a:rPr>
              <a:t>最高法副院长杨万明回应“</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cs typeface="+mn-cs"/>
              </a:rPr>
              <a:t>X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ea"/>
                <a:cs typeface="+mn-cs"/>
              </a:rPr>
              <a:t>X</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cs typeface="+mn-cs"/>
              </a:rPr>
              <a:t> </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cs typeface="+mn-cs"/>
              </a:rPr>
              <a:t>公寓爆雷”：有关地方和部门正在处理</a:t>
            </a:r>
          </a:p>
        </p:txBody>
      </p:sp>
      <p:sp>
        <p:nvSpPr>
          <p:cNvPr id="76" name="椭圆 75">
            <a:extLst>
              <a:ext uri="{FF2B5EF4-FFF2-40B4-BE49-F238E27FC236}">
                <a16:creationId xmlns:a16="http://schemas.microsoft.com/office/drawing/2014/main" id="{EFEDA3E4-4BD6-4A1C-A6A7-63CC55E1EB58}"/>
              </a:ext>
            </a:extLst>
          </p:cNvPr>
          <p:cNvSpPr>
            <a:spLocks/>
          </p:cNvSpPr>
          <p:nvPr/>
        </p:nvSpPr>
        <p:spPr>
          <a:xfrm>
            <a:off x="771525" y="3321506"/>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77" name="椭圆 76">
            <a:extLst>
              <a:ext uri="{FF2B5EF4-FFF2-40B4-BE49-F238E27FC236}">
                <a16:creationId xmlns:a16="http://schemas.microsoft.com/office/drawing/2014/main" id="{7367A9B5-43BC-4CBA-B7A2-6689BBA466E6}"/>
              </a:ext>
            </a:extLst>
          </p:cNvPr>
          <p:cNvSpPr>
            <a:spLocks/>
          </p:cNvSpPr>
          <p:nvPr/>
        </p:nvSpPr>
        <p:spPr>
          <a:xfrm>
            <a:off x="787717" y="3337698"/>
            <a:ext cx="127893" cy="1278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92" name="椭圆 91">
            <a:extLst>
              <a:ext uri="{FF2B5EF4-FFF2-40B4-BE49-F238E27FC236}">
                <a16:creationId xmlns:a16="http://schemas.microsoft.com/office/drawing/2014/main" id="{5F3A2046-31F0-4BA2-906F-98CB8DD044D8}"/>
              </a:ext>
            </a:extLst>
          </p:cNvPr>
          <p:cNvSpPr>
            <a:spLocks/>
          </p:cNvSpPr>
          <p:nvPr/>
        </p:nvSpPr>
        <p:spPr>
          <a:xfrm>
            <a:off x="4998602" y="5270560"/>
            <a:ext cx="1438210" cy="1438210"/>
          </a:xfrm>
          <a:prstGeom prst="ellipse">
            <a:avLst/>
          </a:prstGeom>
          <a:solidFill>
            <a:schemeClr val="bg1"/>
          </a:solidFill>
          <a:ln>
            <a:noFill/>
          </a:ln>
          <a:effectLst>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3" name="椭圆 92">
            <a:extLst>
              <a:ext uri="{FF2B5EF4-FFF2-40B4-BE49-F238E27FC236}">
                <a16:creationId xmlns:a16="http://schemas.microsoft.com/office/drawing/2014/main" id="{2A5625F6-2594-4245-AB93-F08A29207AB2}"/>
              </a:ext>
            </a:extLst>
          </p:cNvPr>
          <p:cNvSpPr>
            <a:spLocks/>
          </p:cNvSpPr>
          <p:nvPr/>
        </p:nvSpPr>
        <p:spPr>
          <a:xfrm>
            <a:off x="2107752" y="5078638"/>
            <a:ext cx="684564" cy="684564"/>
          </a:xfrm>
          <a:prstGeom prst="ellipse">
            <a:avLst/>
          </a:prstGeom>
          <a:solidFill>
            <a:schemeClr val="bg1"/>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4" name="椭圆 93">
            <a:extLst>
              <a:ext uri="{FF2B5EF4-FFF2-40B4-BE49-F238E27FC236}">
                <a16:creationId xmlns:a16="http://schemas.microsoft.com/office/drawing/2014/main" id="{F3F4C835-9035-4CD4-9A1C-BAA171CECED5}"/>
              </a:ext>
            </a:extLst>
          </p:cNvPr>
          <p:cNvSpPr>
            <a:spLocks/>
          </p:cNvSpPr>
          <p:nvPr/>
        </p:nvSpPr>
        <p:spPr>
          <a:xfrm>
            <a:off x="10072274" y="5193044"/>
            <a:ext cx="2688526" cy="2802594"/>
          </a:xfrm>
          <a:prstGeom prst="ellipse">
            <a:avLst/>
          </a:prstGeom>
          <a:solidFill>
            <a:schemeClr val="bg1"/>
          </a:solidFill>
          <a:ln>
            <a:noFill/>
          </a:ln>
          <a:effectLst>
            <a:softEdge rad="901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5" name="椭圆 94">
            <a:extLst>
              <a:ext uri="{FF2B5EF4-FFF2-40B4-BE49-F238E27FC236}">
                <a16:creationId xmlns:a16="http://schemas.microsoft.com/office/drawing/2014/main" id="{2A6D7812-107E-4172-90F0-71E3B860308F}"/>
              </a:ext>
            </a:extLst>
          </p:cNvPr>
          <p:cNvSpPr>
            <a:spLocks/>
          </p:cNvSpPr>
          <p:nvPr/>
        </p:nvSpPr>
        <p:spPr>
          <a:xfrm>
            <a:off x="7690558" y="4766637"/>
            <a:ext cx="1438210" cy="1438210"/>
          </a:xfrm>
          <a:prstGeom prst="ellipse">
            <a:avLst/>
          </a:prstGeom>
          <a:solidFill>
            <a:schemeClr val="bg1"/>
          </a:solidFill>
          <a:ln>
            <a:noFill/>
          </a:ln>
          <a:effectLst>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79" name="直接连接符 78">
            <a:extLst>
              <a:ext uri="{FF2B5EF4-FFF2-40B4-BE49-F238E27FC236}">
                <a16:creationId xmlns:a16="http://schemas.microsoft.com/office/drawing/2014/main" id="{D701FB92-1E4C-4EB9-AFAC-87FD2ECABE32}"/>
              </a:ext>
            </a:extLst>
          </p:cNvPr>
          <p:cNvCxnSpPr>
            <a:cxnSpLocks/>
          </p:cNvCxnSpPr>
          <p:nvPr/>
        </p:nvCxnSpPr>
        <p:spPr>
          <a:xfrm>
            <a:off x="8175568" y="4105027"/>
            <a:ext cx="0" cy="1732134"/>
          </a:xfrm>
          <a:prstGeom prst="line">
            <a:avLst/>
          </a:prstGeom>
          <a:ln>
            <a:gradFill>
              <a:gsLst>
                <a:gs pos="0">
                  <a:schemeClr val="accent1">
                    <a:lumMod val="75000"/>
                  </a:schemeClr>
                </a:gs>
                <a:gs pos="100000">
                  <a:schemeClr val="accent1">
                    <a:lumMod val="7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AB2F47CB-AA92-459B-8C1C-7233A709571A}"/>
              </a:ext>
            </a:extLst>
          </p:cNvPr>
          <p:cNvSpPr txBox="1">
            <a:spLocks/>
          </p:cNvSpPr>
          <p:nvPr/>
        </p:nvSpPr>
        <p:spPr>
          <a:xfrm>
            <a:off x="8238691" y="3834338"/>
            <a:ext cx="2688524" cy="622863"/>
          </a:xfrm>
          <a:prstGeom prst="rect">
            <a:avLst/>
          </a:prstGeom>
          <a:noFill/>
        </p:spPr>
        <p:txBody>
          <a:bodyPr wrap="square">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chemeClr val="tx1">
                    <a:lumMod val="85000"/>
                    <a:lumOff val="15000"/>
                  </a:schemeClr>
                </a:solidFill>
                <a:effectLst/>
                <a:uLnTx/>
                <a:uFillTx/>
                <a:latin typeface="+mn-ea"/>
                <a:cs typeface="+mn-cs"/>
              </a:rPr>
              <a:t>X </a:t>
            </a:r>
            <a:r>
              <a:rPr kumimoji="0" lang="en-US" altLang="zh-CN" sz="1500" b="0" i="0" u="none" strike="noStrike" kern="1200" cap="none" spc="0" normalizeH="0" baseline="0" noProof="0" dirty="0" err="1">
                <a:ln>
                  <a:noFill/>
                </a:ln>
                <a:solidFill>
                  <a:schemeClr val="tx1">
                    <a:lumMod val="85000"/>
                    <a:lumOff val="15000"/>
                  </a:schemeClr>
                </a:solidFill>
                <a:effectLst/>
                <a:uLnTx/>
                <a:uFillTx/>
                <a:latin typeface="+mn-ea"/>
                <a:cs typeface="+mn-cs"/>
              </a:rPr>
              <a:t>X</a:t>
            </a:r>
            <a:r>
              <a:rPr kumimoji="0" lang="en-US" altLang="zh-CN" sz="1500" b="0" i="0" u="none" strike="noStrike" kern="1200" cap="none" spc="0" normalizeH="0" baseline="0" noProof="0" dirty="0">
                <a:ln>
                  <a:noFill/>
                </a:ln>
                <a:solidFill>
                  <a:schemeClr val="tx1">
                    <a:lumMod val="85000"/>
                    <a:lumOff val="15000"/>
                  </a:schemeClr>
                </a:solidFill>
                <a:effectLst/>
                <a:uLnTx/>
                <a:uFillTx/>
                <a:latin typeface="+mn-ea"/>
                <a:cs typeface="+mn-cs"/>
              </a:rPr>
              <a:t> </a:t>
            </a:r>
            <a:r>
              <a:rPr kumimoji="0" lang="zh-CN" altLang="en-US" sz="1500" b="0" i="0" u="none" strike="noStrike" kern="1200" cap="none" spc="0" normalizeH="0" baseline="0" noProof="0" dirty="0">
                <a:ln>
                  <a:noFill/>
                </a:ln>
                <a:solidFill>
                  <a:schemeClr val="tx1">
                    <a:lumMod val="85000"/>
                    <a:lumOff val="15000"/>
                  </a:schemeClr>
                </a:solidFill>
                <a:effectLst/>
                <a:uLnTx/>
                <a:uFillTx/>
                <a:latin typeface="+mn-ea"/>
                <a:cs typeface="+mn-cs"/>
              </a:rPr>
              <a:t>公寓</a:t>
            </a:r>
            <a:r>
              <a:rPr kumimoji="0" lang="en-US" altLang="zh-CN" sz="1500" b="0" i="0" u="none" strike="noStrike" kern="1200" cap="none" spc="0" normalizeH="0" baseline="0" noProof="0" dirty="0">
                <a:ln>
                  <a:noFill/>
                </a:ln>
                <a:solidFill>
                  <a:schemeClr val="tx1">
                    <a:lumMod val="85000"/>
                    <a:lumOff val="15000"/>
                  </a:schemeClr>
                </a:solidFill>
                <a:effectLst/>
                <a:uLnTx/>
                <a:uFillTx/>
                <a:latin typeface="+mn-ea"/>
                <a:cs typeface="+mn-cs"/>
              </a:rPr>
              <a:t>App</a:t>
            </a:r>
            <a:r>
              <a:rPr kumimoji="0" lang="zh-CN" altLang="en-US" sz="1500" b="0" i="0" u="none" strike="noStrike" kern="1200" cap="none" spc="0" normalizeH="0" baseline="0" noProof="0" dirty="0">
                <a:ln>
                  <a:noFill/>
                </a:ln>
                <a:solidFill>
                  <a:schemeClr val="tx1">
                    <a:lumMod val="85000"/>
                    <a:lumOff val="15000"/>
                  </a:schemeClr>
                </a:solidFill>
                <a:effectLst/>
                <a:uLnTx/>
                <a:uFillTx/>
                <a:latin typeface="+mn-ea"/>
                <a:cs typeface="+mn-cs"/>
              </a:rPr>
              <a:t>房源信息</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500" b="0" i="0" u="none" strike="noStrike" kern="1200" cap="none" spc="0" normalizeH="0" baseline="0" noProof="0" dirty="0">
                <a:ln>
                  <a:noFill/>
                </a:ln>
                <a:solidFill>
                  <a:schemeClr val="tx1">
                    <a:lumMod val="85000"/>
                    <a:lumOff val="15000"/>
                  </a:schemeClr>
                </a:solidFill>
                <a:effectLst/>
                <a:uLnTx/>
                <a:uFillTx/>
                <a:latin typeface="+mn-ea"/>
                <a:cs typeface="+mn-cs"/>
              </a:rPr>
              <a:t>已经全部下架</a:t>
            </a:r>
          </a:p>
        </p:txBody>
      </p:sp>
      <p:sp>
        <p:nvSpPr>
          <p:cNvPr id="90" name="椭圆 89">
            <a:extLst>
              <a:ext uri="{FF2B5EF4-FFF2-40B4-BE49-F238E27FC236}">
                <a16:creationId xmlns:a16="http://schemas.microsoft.com/office/drawing/2014/main" id="{DFFDA76F-59FE-4C8D-A307-2F59B0858B0B}"/>
              </a:ext>
            </a:extLst>
          </p:cNvPr>
          <p:cNvSpPr>
            <a:spLocks/>
          </p:cNvSpPr>
          <p:nvPr/>
        </p:nvSpPr>
        <p:spPr>
          <a:xfrm>
            <a:off x="8094606" y="3937265"/>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91" name="椭圆 90">
            <a:extLst>
              <a:ext uri="{FF2B5EF4-FFF2-40B4-BE49-F238E27FC236}">
                <a16:creationId xmlns:a16="http://schemas.microsoft.com/office/drawing/2014/main" id="{18AACA62-D147-4B36-88FB-58DD0AB19108}"/>
              </a:ext>
            </a:extLst>
          </p:cNvPr>
          <p:cNvSpPr>
            <a:spLocks/>
          </p:cNvSpPr>
          <p:nvPr/>
        </p:nvSpPr>
        <p:spPr>
          <a:xfrm>
            <a:off x="8110798" y="3953457"/>
            <a:ext cx="127893" cy="1278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96" name="文本框 95">
            <a:extLst>
              <a:ext uri="{FF2B5EF4-FFF2-40B4-BE49-F238E27FC236}">
                <a16:creationId xmlns:a16="http://schemas.microsoft.com/office/drawing/2014/main" id="{194BA00C-A883-449F-B487-C8F20E765BB7}"/>
              </a:ext>
            </a:extLst>
          </p:cNvPr>
          <p:cNvSpPr txBox="1">
            <a:spLocks/>
          </p:cNvSpPr>
          <p:nvPr/>
        </p:nvSpPr>
        <p:spPr>
          <a:xfrm>
            <a:off x="7045362" y="5568094"/>
            <a:ext cx="2627642" cy="830997"/>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60007" dist="310007" dir="7680000" sy="30000" kx="1300200" algn="ctr" rotWithShape="0">
                    <a:prstClr val="black">
                      <a:alpha val="32000"/>
                    </a:prstClr>
                  </a:outerShdw>
                </a:effectLst>
                <a:uLnTx/>
                <a:uFillTx/>
                <a:latin typeface="+mn-ea"/>
                <a:cs typeface="+mn-cs"/>
              </a:rPr>
              <a:t>12</a:t>
            </a:r>
            <a:r>
              <a:rPr kumimoji="0" lang="zh-CN" altLang="en-US" sz="3600" b="1" i="0" u="none" strike="noStrike" kern="1200" cap="none" spc="0" normalizeH="0" baseline="0" noProof="0" dirty="0">
                <a:ln>
                  <a:noFill/>
                </a:ln>
                <a:solidFill>
                  <a:prstClr val="white"/>
                </a:solidFill>
                <a:effectLst>
                  <a:outerShdw blurRad="60007" dist="310007" dir="7680000" sy="30000" kx="1300200" algn="ctr" rotWithShape="0">
                    <a:prstClr val="black">
                      <a:alpha val="32000"/>
                    </a:prstClr>
                  </a:outerShdw>
                </a:effectLst>
                <a:uLnTx/>
                <a:uFillTx/>
                <a:latin typeface="+mn-ea"/>
                <a:cs typeface="+mn-cs"/>
              </a:rPr>
              <a:t>月</a:t>
            </a:r>
            <a:r>
              <a:rPr lang="en-US" altLang="zh-CN" sz="4800" b="1" dirty="0">
                <a:solidFill>
                  <a:prstClr val="white"/>
                </a:solidFill>
                <a:effectLst>
                  <a:outerShdw blurRad="60007" dist="310007" dir="7680000" sy="30000" kx="1300200" algn="ctr" rotWithShape="0">
                    <a:prstClr val="black">
                      <a:alpha val="32000"/>
                    </a:prstClr>
                  </a:outerShdw>
                </a:effectLst>
                <a:latin typeface="+mn-ea"/>
              </a:rPr>
              <a:t>XX</a:t>
            </a:r>
            <a:r>
              <a:rPr kumimoji="0" lang="zh-CN" altLang="en-US" sz="3600" b="1" i="0" u="none" strike="noStrike" kern="1200" cap="none" spc="0" normalizeH="0" baseline="0" noProof="0" dirty="0">
                <a:ln>
                  <a:noFill/>
                </a:ln>
                <a:solidFill>
                  <a:prstClr val="white"/>
                </a:solidFill>
                <a:effectLst>
                  <a:outerShdw blurRad="60007" dist="310007" dir="7680000" sy="30000" kx="1300200" algn="ctr" rotWithShape="0">
                    <a:prstClr val="black">
                      <a:alpha val="32000"/>
                    </a:prstClr>
                  </a:outerShdw>
                </a:effectLst>
                <a:uLnTx/>
                <a:uFillTx/>
                <a:latin typeface="+mn-ea"/>
                <a:cs typeface="+mn-cs"/>
              </a:rPr>
              <a:t>日</a:t>
            </a:r>
            <a:endParaRPr kumimoji="0" lang="zh-CN" altLang="en-US" sz="4800" b="1" i="0" u="none" strike="noStrike" kern="1200" cap="none" spc="0" normalizeH="0" baseline="0" noProof="0" dirty="0">
              <a:ln>
                <a:noFill/>
              </a:ln>
              <a:solidFill>
                <a:prstClr val="white"/>
              </a:solidFill>
              <a:effectLst>
                <a:outerShdw blurRad="60007" dist="310007" dir="7680000" sy="30000" kx="1300200" algn="ctr" rotWithShape="0">
                  <a:prstClr val="black">
                    <a:alpha val="32000"/>
                  </a:prstClr>
                </a:outerShdw>
              </a:effectLst>
              <a:uLnTx/>
              <a:uFillTx/>
              <a:latin typeface="+mn-ea"/>
              <a:cs typeface="+mn-cs"/>
            </a:endParaRPr>
          </a:p>
        </p:txBody>
      </p:sp>
      <p:sp>
        <p:nvSpPr>
          <p:cNvPr id="98" name="文本框 97">
            <a:extLst>
              <a:ext uri="{FF2B5EF4-FFF2-40B4-BE49-F238E27FC236}">
                <a16:creationId xmlns:a16="http://schemas.microsoft.com/office/drawing/2014/main" id="{695E461A-A4E1-411E-9BDE-4E7840786424}"/>
              </a:ext>
            </a:extLst>
          </p:cNvPr>
          <p:cNvSpPr txBox="1">
            <a:spLocks/>
          </p:cNvSpPr>
          <p:nvPr/>
        </p:nvSpPr>
        <p:spPr>
          <a:xfrm>
            <a:off x="5398911" y="4320026"/>
            <a:ext cx="1556836" cy="523220"/>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11</a:t>
            </a:r>
            <a:r>
              <a:rPr kumimoji="0" lang="zh-CN" altLang="en-US"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月</a:t>
            </a:r>
            <a:r>
              <a:rPr lang="en-US" altLang="zh-CN" sz="2800" b="1" dirty="0">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latin typeface="+mn-ea"/>
              </a:rPr>
              <a:t>X</a:t>
            </a:r>
            <a:r>
              <a:rPr kumimoji="0" lang="zh-CN" altLang="en-US"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日</a:t>
            </a:r>
            <a:endParaRPr kumimoji="0" lang="zh-CN" altLang="en-US" sz="28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endParaRPr>
          </a:p>
        </p:txBody>
      </p:sp>
      <p:sp>
        <p:nvSpPr>
          <p:cNvPr id="99" name="文本框 98">
            <a:extLst>
              <a:ext uri="{FF2B5EF4-FFF2-40B4-BE49-F238E27FC236}">
                <a16:creationId xmlns:a16="http://schemas.microsoft.com/office/drawing/2014/main" id="{0B3A8E2B-C4F1-4936-B2A1-794836D7059F}"/>
              </a:ext>
            </a:extLst>
          </p:cNvPr>
          <p:cNvSpPr txBox="1">
            <a:spLocks/>
          </p:cNvSpPr>
          <p:nvPr/>
        </p:nvSpPr>
        <p:spPr>
          <a:xfrm>
            <a:off x="414903" y="4838688"/>
            <a:ext cx="1656223" cy="646331"/>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12</a:t>
            </a:r>
            <a:r>
              <a:rPr kumimoji="0" lang="zh-CN" altLang="en-US" sz="24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月</a:t>
            </a:r>
            <a:r>
              <a:rPr lang="en-US" altLang="zh-CN" sz="3600" b="1" dirty="0">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latin typeface="+mn-ea"/>
              </a:rPr>
              <a:t>X</a:t>
            </a:r>
            <a:r>
              <a:rPr kumimoji="0" lang="zh-CN" altLang="en-US" sz="24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日</a:t>
            </a:r>
            <a:endParaRPr kumimoji="0" lang="zh-CN" altLang="en-US" sz="36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endParaRPr>
          </a:p>
        </p:txBody>
      </p:sp>
      <p:sp>
        <p:nvSpPr>
          <p:cNvPr id="100" name="文本框 99">
            <a:extLst>
              <a:ext uri="{FF2B5EF4-FFF2-40B4-BE49-F238E27FC236}">
                <a16:creationId xmlns:a16="http://schemas.microsoft.com/office/drawing/2014/main" id="{8928424B-08CC-4170-8C17-4BD40B9AE5E9}"/>
              </a:ext>
            </a:extLst>
          </p:cNvPr>
          <p:cNvSpPr txBox="1">
            <a:spLocks/>
          </p:cNvSpPr>
          <p:nvPr/>
        </p:nvSpPr>
        <p:spPr>
          <a:xfrm>
            <a:off x="2900433" y="4196068"/>
            <a:ext cx="1495922" cy="400110"/>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20XX</a:t>
            </a:r>
            <a:r>
              <a:rPr kumimoji="0" lang="zh-CN" altLang="en-US" sz="14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年</a:t>
            </a:r>
            <a:r>
              <a:rPr kumimoji="0" lang="en-US" altLang="zh-CN" sz="20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11</a:t>
            </a:r>
            <a:r>
              <a:rPr kumimoji="0" lang="zh-CN" altLang="en-US" sz="14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rPr>
              <a:t>月</a:t>
            </a:r>
            <a:endParaRPr kumimoji="0" lang="zh-CN" altLang="en-US" sz="2000" b="1" i="0" u="none" strike="noStrike" kern="1200" cap="none" spc="0" normalizeH="0" baseline="0" noProof="0" dirty="0">
              <a:ln>
                <a:noFill/>
              </a:ln>
              <a:gradFill>
                <a:gsLst>
                  <a:gs pos="0">
                    <a:schemeClr val="accent1">
                      <a:lumMod val="75000"/>
                    </a:schemeClr>
                  </a:gs>
                  <a:gs pos="100000">
                    <a:schemeClr val="accent1"/>
                  </a:gs>
                </a:gsLst>
                <a:lin ang="5400000" scaled="1"/>
              </a:gradFill>
              <a:effectLst>
                <a:outerShdw blurRad="60007" dist="310007" dir="7680000" sy="30000" kx="1300200" algn="ctr" rotWithShape="0">
                  <a:prstClr val="black">
                    <a:alpha val="32000"/>
                  </a:prstClr>
                </a:outerShdw>
              </a:effectLst>
              <a:uLnTx/>
              <a:uFillTx/>
              <a:latin typeface="+mn-ea"/>
              <a:cs typeface="+mn-cs"/>
            </a:endParaRPr>
          </a:p>
        </p:txBody>
      </p:sp>
      <p:sp>
        <p:nvSpPr>
          <p:cNvPr id="33" name="文本框 32">
            <a:extLst>
              <a:ext uri="{FF2B5EF4-FFF2-40B4-BE49-F238E27FC236}">
                <a16:creationId xmlns:a16="http://schemas.microsoft.com/office/drawing/2014/main" id="{05655275-BCAE-4EF3-B1C7-27C276F3649E}"/>
              </a:ext>
            </a:extLst>
          </p:cNvPr>
          <p:cNvSpPr txBox="1">
            <a:spLocks/>
          </p:cNvSpPr>
          <p:nvPr/>
        </p:nvSpPr>
        <p:spPr>
          <a:xfrm>
            <a:off x="9785533" y="5094043"/>
            <a:ext cx="1875926" cy="215444"/>
          </a:xfrm>
          <a:prstGeom prst="rect">
            <a:avLst/>
          </a:prstGeom>
          <a:noFill/>
        </p:spPr>
        <p:txBody>
          <a:bodyPr wrap="square" lIns="0" tIns="0" rIns="0" bIns="0">
            <a:noAutofit/>
          </a:bodyPr>
          <a:lstStyle/>
          <a:p>
            <a:pPr algn="r"/>
            <a:r>
              <a:rPr lang="en-US" altLang="zh-CN" sz="1400" b="0" i="0" dirty="0">
                <a:solidFill>
                  <a:schemeClr val="bg1">
                    <a:lumMod val="65000"/>
                  </a:schemeClr>
                </a:solidFill>
                <a:effectLst/>
                <a:latin typeface="微软雅黑" panose="020B0503020204020204" pitchFamily="34" charset="-122"/>
              </a:rPr>
              <a:t>*</a:t>
            </a:r>
            <a:r>
              <a:rPr lang="zh-CN" altLang="en-US" sz="1400" b="0" i="0" dirty="0">
                <a:solidFill>
                  <a:schemeClr val="bg1">
                    <a:lumMod val="65000"/>
                  </a:schemeClr>
                </a:solidFill>
                <a:effectLst/>
                <a:latin typeface="微软雅黑" panose="020B0503020204020204" pitchFamily="34" charset="-122"/>
              </a:rPr>
              <a:t>数据来源：中国新闻网</a:t>
            </a:r>
            <a:endParaRPr lang="zh-CN" altLang="en-US" sz="1400" dirty="0">
              <a:solidFill>
                <a:schemeClr val="bg1">
                  <a:lumMod val="65000"/>
                </a:schemeClr>
              </a:solidFill>
            </a:endParaRPr>
          </a:p>
        </p:txBody>
      </p:sp>
    </p:spTree>
    <p:extLst>
      <p:ext uri="{BB962C8B-B14F-4D97-AF65-F5344CB8AC3E}">
        <p14:creationId xmlns:p14="http://schemas.microsoft.com/office/powerpoint/2010/main" val="379182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2F183F4-693C-4FAB-9C36-B92A637015A4}"/>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291836" y="1202033"/>
            <a:ext cx="9387731" cy="5511918"/>
          </a:xfrm>
          <a:prstGeom prst="rect">
            <a:avLst/>
          </a:prstGeom>
        </p:spPr>
      </p:pic>
      <p:pic>
        <p:nvPicPr>
          <p:cNvPr id="25" name="图片 24">
            <a:extLst>
              <a:ext uri="{FF2B5EF4-FFF2-40B4-BE49-F238E27FC236}">
                <a16:creationId xmlns:a16="http://schemas.microsoft.com/office/drawing/2014/main" id="{CD3F7E4D-3CF6-4FA6-BADB-08E5BA0A632B}"/>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878235" y="1577647"/>
            <a:ext cx="7047587" cy="4438273"/>
          </a:xfrm>
          <a:prstGeom prst="rect">
            <a:avLst/>
          </a:prstGeom>
        </p:spPr>
      </p:pic>
      <p:pic>
        <p:nvPicPr>
          <p:cNvPr id="17" name="图片 16">
            <a:extLst>
              <a:ext uri="{FF2B5EF4-FFF2-40B4-BE49-F238E27FC236}">
                <a16:creationId xmlns:a16="http://schemas.microsoft.com/office/drawing/2014/main" id="{0D0AF532-B359-4849-9193-C31FF91090E8}"/>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7591408" y="1920826"/>
            <a:ext cx="4145741" cy="5825479"/>
          </a:xfrm>
          <a:prstGeom prst="rect">
            <a:avLst/>
          </a:prstGeom>
        </p:spPr>
      </p:pic>
      <p:pic>
        <p:nvPicPr>
          <p:cNvPr id="10" name="图片 9">
            <a:extLst>
              <a:ext uri="{FF2B5EF4-FFF2-40B4-BE49-F238E27FC236}">
                <a16:creationId xmlns:a16="http://schemas.microsoft.com/office/drawing/2014/main" id="{BF38F0FB-0492-4F6D-8C1F-74C985631E9F}"/>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7952174" y="2553817"/>
            <a:ext cx="3420000" cy="4560318"/>
          </a:xfrm>
          <a:prstGeom prst="rect">
            <a:avLst/>
          </a:prstGeom>
        </p:spPr>
      </p:pic>
      <p:sp>
        <p:nvSpPr>
          <p:cNvPr id="2" name="文本占位符 1">
            <a:extLst>
              <a:ext uri="{FF2B5EF4-FFF2-40B4-BE49-F238E27FC236}">
                <a16:creationId xmlns:a16="http://schemas.microsoft.com/office/drawing/2014/main" id="{48D36588-C2AD-4F1F-BA7C-7528EBBF2586}"/>
              </a:ext>
            </a:extLst>
          </p:cNvPr>
          <p:cNvSpPr>
            <a:spLocks noGrp="1"/>
          </p:cNvSpPr>
          <p:nvPr>
            <p:ph type="body" sz="quarter" idx="10"/>
          </p:nvPr>
        </p:nvSpPr>
        <p:spPr/>
        <p:txBody>
          <a:bodyPr/>
          <a:lstStyle/>
          <a:p>
            <a:r>
              <a:rPr lang="zh-CN" altLang="en-US" dirty="0"/>
              <a:t>新闻报道</a:t>
            </a:r>
          </a:p>
        </p:txBody>
      </p:sp>
      <p:pic>
        <p:nvPicPr>
          <p:cNvPr id="26" name="图片 25">
            <a:extLst>
              <a:ext uri="{FF2B5EF4-FFF2-40B4-BE49-F238E27FC236}">
                <a16:creationId xmlns:a16="http://schemas.microsoft.com/office/drawing/2014/main" id="{3BB6D862-5CD3-42ED-969F-B891AD1BAE15}"/>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6432927" y="3552566"/>
            <a:ext cx="2308544" cy="4509824"/>
          </a:xfrm>
          <a:prstGeom prst="rect">
            <a:avLst/>
          </a:prstGeom>
          <a:effectLst>
            <a:outerShdw blurRad="63500" sx="102000" sy="102000" algn="ctr" rotWithShape="0">
              <a:prstClr val="black">
                <a:alpha val="40000"/>
              </a:prstClr>
            </a:outerShdw>
          </a:effectLst>
        </p:spPr>
      </p:pic>
      <p:pic>
        <p:nvPicPr>
          <p:cNvPr id="28" name="图片 27" descr="手里的手机截图&#10;&#10;描述已自动生成">
            <a:extLst>
              <a:ext uri="{FF2B5EF4-FFF2-40B4-BE49-F238E27FC236}">
                <a16:creationId xmlns:a16="http://schemas.microsoft.com/office/drawing/2014/main" id="{795F7399-3603-45A8-8003-65E3A1F71E60}"/>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6714018" y="4250961"/>
            <a:ext cx="1749261" cy="3094719"/>
          </a:xfrm>
          <a:prstGeom prst="rect">
            <a:avLst/>
          </a:prstGeom>
        </p:spPr>
      </p:pic>
    </p:spTree>
    <p:extLst>
      <p:ext uri="{BB962C8B-B14F-4D97-AF65-F5344CB8AC3E}">
        <p14:creationId xmlns:p14="http://schemas.microsoft.com/office/powerpoint/2010/main" val="387997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63178B3-D151-4315-9832-21CDE4E18A48}"/>
              </a:ext>
            </a:extLst>
          </p:cNvPr>
          <p:cNvSpPr>
            <a:spLocks noGrp="1"/>
          </p:cNvSpPr>
          <p:nvPr>
            <p:ph type="body" sz="quarter" idx="10"/>
          </p:nvPr>
        </p:nvSpPr>
        <p:spPr/>
        <p:txBody>
          <a:bodyPr/>
          <a:lstStyle/>
          <a:p>
            <a:r>
              <a:rPr lang="zh-CN" altLang="en-US" dirty="0"/>
              <a:t>股权占比</a:t>
            </a:r>
          </a:p>
        </p:txBody>
      </p:sp>
      <p:sp>
        <p:nvSpPr>
          <p:cNvPr id="3" name="矩形 2">
            <a:extLst>
              <a:ext uri="{FF2B5EF4-FFF2-40B4-BE49-F238E27FC236}">
                <a16:creationId xmlns:a16="http://schemas.microsoft.com/office/drawing/2014/main" id="{B192D8B3-E660-4F95-8BD2-F6AA743E2A89}"/>
              </a:ext>
            </a:extLst>
          </p:cNvPr>
          <p:cNvSpPr>
            <a:spLocks/>
          </p:cNvSpPr>
          <p:nvPr/>
        </p:nvSpPr>
        <p:spPr>
          <a:xfrm>
            <a:off x="695324" y="1676786"/>
            <a:ext cx="2976625" cy="2150859"/>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图表 3">
            <a:extLst>
              <a:ext uri="{FF2B5EF4-FFF2-40B4-BE49-F238E27FC236}">
                <a16:creationId xmlns:a16="http://schemas.microsoft.com/office/drawing/2014/main" id="{0AC8BF19-D0C9-45CC-9F28-DE81F063463B}"/>
              </a:ext>
            </a:extLst>
          </p:cNvPr>
          <p:cNvGraphicFramePr>
            <a:graphicFrameLocks/>
          </p:cNvGraphicFramePr>
          <p:nvPr>
            <p:extLst>
              <p:ext uri="{D42A27DB-BD31-4B8C-83A1-F6EECF244321}">
                <p14:modId xmlns:p14="http://schemas.microsoft.com/office/powerpoint/2010/main" val="4045036948"/>
              </p:ext>
            </p:extLst>
          </p:nvPr>
        </p:nvGraphicFramePr>
        <p:xfrm>
          <a:off x="725506" y="1676786"/>
          <a:ext cx="2916260" cy="2150859"/>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a:extLst>
              <a:ext uri="{FF2B5EF4-FFF2-40B4-BE49-F238E27FC236}">
                <a16:creationId xmlns:a16="http://schemas.microsoft.com/office/drawing/2014/main" id="{772CE229-71EC-4963-AED9-5901F8C1F048}"/>
              </a:ext>
            </a:extLst>
          </p:cNvPr>
          <p:cNvSpPr txBox="1">
            <a:spLocks/>
          </p:cNvSpPr>
          <p:nvPr/>
        </p:nvSpPr>
        <p:spPr>
          <a:xfrm>
            <a:off x="591922" y="1332728"/>
            <a:ext cx="889987" cy="338554"/>
          </a:xfrm>
          <a:prstGeom prst="rect">
            <a:avLst/>
          </a:prstGeom>
          <a:noFill/>
        </p:spPr>
        <p:txBody>
          <a:bodyPr wrap="none" rtlCol="0">
            <a:noAutofit/>
          </a:bodyPr>
          <a:lstStyle/>
          <a:p>
            <a:r>
              <a:rPr lang="en-US" altLang="zh-CN" sz="1600" dirty="0">
                <a:solidFill>
                  <a:schemeClr val="accent1"/>
                </a:solidFill>
                <a:latin typeface="+mj-ea"/>
                <a:ea typeface="+mj-ea"/>
              </a:rPr>
              <a:t>20XX</a:t>
            </a:r>
            <a:r>
              <a:rPr lang="zh-CN" altLang="en-US" sz="1600" dirty="0">
                <a:solidFill>
                  <a:schemeClr val="accent1"/>
                </a:solidFill>
                <a:latin typeface="+mj-ea"/>
                <a:ea typeface="+mj-ea"/>
              </a:rPr>
              <a:t>年</a:t>
            </a:r>
          </a:p>
        </p:txBody>
      </p:sp>
      <p:cxnSp>
        <p:nvCxnSpPr>
          <p:cNvPr id="6" name="直接连接符 5">
            <a:extLst>
              <a:ext uri="{FF2B5EF4-FFF2-40B4-BE49-F238E27FC236}">
                <a16:creationId xmlns:a16="http://schemas.microsoft.com/office/drawing/2014/main" id="{CD6611EC-C368-4DE7-A63C-85AFFE6C2084}"/>
              </a:ext>
            </a:extLst>
          </p:cNvPr>
          <p:cNvCxnSpPr>
            <a:cxnSpLocks/>
          </p:cNvCxnSpPr>
          <p:nvPr/>
        </p:nvCxnSpPr>
        <p:spPr>
          <a:xfrm>
            <a:off x="695325" y="1332728"/>
            <a:ext cx="2976624"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03E062BA-D1A7-4BE8-BCE1-4BBF5C91DE5C}"/>
              </a:ext>
            </a:extLst>
          </p:cNvPr>
          <p:cNvSpPr>
            <a:spLocks/>
          </p:cNvSpPr>
          <p:nvPr/>
        </p:nvSpPr>
        <p:spPr>
          <a:xfrm>
            <a:off x="3904154" y="1676786"/>
            <a:ext cx="2976625" cy="2150859"/>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E6B0978-14ED-4375-BECF-2A003D85CF69}"/>
              </a:ext>
            </a:extLst>
          </p:cNvPr>
          <p:cNvSpPr txBox="1">
            <a:spLocks/>
          </p:cNvSpPr>
          <p:nvPr/>
        </p:nvSpPr>
        <p:spPr>
          <a:xfrm>
            <a:off x="3800752" y="1332728"/>
            <a:ext cx="889987" cy="338554"/>
          </a:xfrm>
          <a:prstGeom prst="rect">
            <a:avLst/>
          </a:prstGeom>
          <a:noFill/>
        </p:spPr>
        <p:txBody>
          <a:bodyPr wrap="none" rtlCol="0">
            <a:noAutofit/>
          </a:bodyPr>
          <a:lstStyle/>
          <a:p>
            <a:r>
              <a:rPr lang="en-US" altLang="zh-CN" sz="1600" dirty="0">
                <a:solidFill>
                  <a:schemeClr val="accent1"/>
                </a:solidFill>
                <a:latin typeface="+mj-ea"/>
                <a:ea typeface="+mj-ea"/>
              </a:rPr>
              <a:t>20XX</a:t>
            </a:r>
            <a:r>
              <a:rPr lang="zh-CN" altLang="en-US" sz="1600" dirty="0">
                <a:solidFill>
                  <a:schemeClr val="accent1"/>
                </a:solidFill>
                <a:latin typeface="+mj-ea"/>
                <a:ea typeface="+mj-ea"/>
              </a:rPr>
              <a:t>年</a:t>
            </a:r>
          </a:p>
        </p:txBody>
      </p:sp>
      <p:cxnSp>
        <p:nvCxnSpPr>
          <p:cNvPr id="9" name="直接连接符 8">
            <a:extLst>
              <a:ext uri="{FF2B5EF4-FFF2-40B4-BE49-F238E27FC236}">
                <a16:creationId xmlns:a16="http://schemas.microsoft.com/office/drawing/2014/main" id="{F22F6993-90AE-40EB-883D-754190016390}"/>
              </a:ext>
            </a:extLst>
          </p:cNvPr>
          <p:cNvCxnSpPr>
            <a:cxnSpLocks/>
          </p:cNvCxnSpPr>
          <p:nvPr/>
        </p:nvCxnSpPr>
        <p:spPr>
          <a:xfrm>
            <a:off x="3904155" y="1332728"/>
            <a:ext cx="2976624"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F8AFA1A1-ED4B-4753-89C0-B08915D6E5A8}"/>
              </a:ext>
            </a:extLst>
          </p:cNvPr>
          <p:cNvSpPr txBox="1">
            <a:spLocks/>
          </p:cNvSpPr>
          <p:nvPr/>
        </p:nvSpPr>
        <p:spPr>
          <a:xfrm>
            <a:off x="3006879" y="1425210"/>
            <a:ext cx="761748" cy="230832"/>
          </a:xfrm>
          <a:prstGeom prst="rect">
            <a:avLst/>
          </a:prstGeom>
          <a:noFill/>
        </p:spPr>
        <p:txBody>
          <a:bodyPr wrap="none" rtlCol="0">
            <a:noAutofit/>
          </a:bodyPr>
          <a:lstStyle/>
          <a:p>
            <a:pPr algn="r"/>
            <a:r>
              <a:rPr lang="zh-CN" altLang="en-US" sz="900" dirty="0">
                <a:solidFill>
                  <a:schemeClr val="tx1">
                    <a:lumMod val="50000"/>
                    <a:lumOff val="50000"/>
                  </a:schemeClr>
                </a:solidFill>
                <a:latin typeface="+mn-ea"/>
              </a:rPr>
              <a:t>单位：万元</a:t>
            </a:r>
          </a:p>
        </p:txBody>
      </p:sp>
      <p:sp>
        <p:nvSpPr>
          <p:cNvPr id="11" name="文本框 10">
            <a:extLst>
              <a:ext uri="{FF2B5EF4-FFF2-40B4-BE49-F238E27FC236}">
                <a16:creationId xmlns:a16="http://schemas.microsoft.com/office/drawing/2014/main" id="{CE9E60E6-5344-40A3-AD47-82FC67930082}"/>
              </a:ext>
            </a:extLst>
          </p:cNvPr>
          <p:cNvSpPr txBox="1">
            <a:spLocks/>
          </p:cNvSpPr>
          <p:nvPr/>
        </p:nvSpPr>
        <p:spPr>
          <a:xfrm>
            <a:off x="6219522" y="1425210"/>
            <a:ext cx="761748" cy="230832"/>
          </a:xfrm>
          <a:prstGeom prst="rect">
            <a:avLst/>
          </a:prstGeom>
          <a:noFill/>
        </p:spPr>
        <p:txBody>
          <a:bodyPr wrap="none" rtlCol="0">
            <a:noAutofit/>
          </a:bodyPr>
          <a:lstStyle/>
          <a:p>
            <a:pPr algn="r"/>
            <a:r>
              <a:rPr lang="zh-CN" altLang="en-US" sz="900" dirty="0">
                <a:solidFill>
                  <a:schemeClr val="tx1">
                    <a:lumMod val="50000"/>
                    <a:lumOff val="50000"/>
                  </a:schemeClr>
                </a:solidFill>
                <a:latin typeface="+mn-ea"/>
              </a:rPr>
              <a:t>单位：万元</a:t>
            </a:r>
          </a:p>
        </p:txBody>
      </p:sp>
      <p:sp>
        <p:nvSpPr>
          <p:cNvPr id="12" name="矩形 11">
            <a:extLst>
              <a:ext uri="{FF2B5EF4-FFF2-40B4-BE49-F238E27FC236}">
                <a16:creationId xmlns:a16="http://schemas.microsoft.com/office/drawing/2014/main" id="{601A4349-CD39-4DF5-83F2-FAD2AD3CDCC8}"/>
              </a:ext>
            </a:extLst>
          </p:cNvPr>
          <p:cNvSpPr>
            <a:spLocks/>
          </p:cNvSpPr>
          <p:nvPr/>
        </p:nvSpPr>
        <p:spPr>
          <a:xfrm>
            <a:off x="695324" y="4399198"/>
            <a:ext cx="2976625" cy="2150859"/>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EE4390F3-A8FA-4381-AB3E-90F88030221E}"/>
              </a:ext>
            </a:extLst>
          </p:cNvPr>
          <p:cNvSpPr txBox="1">
            <a:spLocks/>
          </p:cNvSpPr>
          <p:nvPr/>
        </p:nvSpPr>
        <p:spPr>
          <a:xfrm>
            <a:off x="591922" y="4055140"/>
            <a:ext cx="889987" cy="338554"/>
          </a:xfrm>
          <a:prstGeom prst="rect">
            <a:avLst/>
          </a:prstGeom>
          <a:noFill/>
        </p:spPr>
        <p:txBody>
          <a:bodyPr wrap="none" rtlCol="0">
            <a:noAutofit/>
          </a:bodyPr>
          <a:lstStyle/>
          <a:p>
            <a:r>
              <a:rPr lang="en-US" altLang="zh-CN" sz="1600" dirty="0">
                <a:solidFill>
                  <a:schemeClr val="accent1"/>
                </a:solidFill>
                <a:latin typeface="+mj-ea"/>
                <a:ea typeface="+mj-ea"/>
              </a:rPr>
              <a:t>20XX</a:t>
            </a:r>
            <a:r>
              <a:rPr lang="zh-CN" altLang="en-US" sz="1600" dirty="0">
                <a:solidFill>
                  <a:schemeClr val="accent1"/>
                </a:solidFill>
                <a:latin typeface="+mj-ea"/>
                <a:ea typeface="+mj-ea"/>
              </a:rPr>
              <a:t>年</a:t>
            </a:r>
          </a:p>
        </p:txBody>
      </p:sp>
      <p:cxnSp>
        <p:nvCxnSpPr>
          <p:cNvPr id="14" name="直接连接符 13">
            <a:extLst>
              <a:ext uri="{FF2B5EF4-FFF2-40B4-BE49-F238E27FC236}">
                <a16:creationId xmlns:a16="http://schemas.microsoft.com/office/drawing/2014/main" id="{005145DF-4417-4228-B3C1-88317631E4D1}"/>
              </a:ext>
            </a:extLst>
          </p:cNvPr>
          <p:cNvCxnSpPr>
            <a:cxnSpLocks/>
          </p:cNvCxnSpPr>
          <p:nvPr/>
        </p:nvCxnSpPr>
        <p:spPr>
          <a:xfrm>
            <a:off x="695325" y="4055140"/>
            <a:ext cx="2976624"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BE29C1AB-1872-420C-9B7D-3D9A9C57D864}"/>
              </a:ext>
            </a:extLst>
          </p:cNvPr>
          <p:cNvSpPr>
            <a:spLocks/>
          </p:cNvSpPr>
          <p:nvPr/>
        </p:nvSpPr>
        <p:spPr>
          <a:xfrm>
            <a:off x="3904154" y="4399198"/>
            <a:ext cx="2976625" cy="2150859"/>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DDC735F0-32C3-454A-85AD-4F8D0CC9FB20}"/>
              </a:ext>
            </a:extLst>
          </p:cNvPr>
          <p:cNvSpPr txBox="1">
            <a:spLocks/>
          </p:cNvSpPr>
          <p:nvPr/>
        </p:nvSpPr>
        <p:spPr>
          <a:xfrm>
            <a:off x="3800752" y="4055140"/>
            <a:ext cx="889987" cy="338554"/>
          </a:xfrm>
          <a:prstGeom prst="rect">
            <a:avLst/>
          </a:prstGeom>
          <a:noFill/>
        </p:spPr>
        <p:txBody>
          <a:bodyPr wrap="none" rtlCol="0">
            <a:noAutofit/>
          </a:bodyPr>
          <a:lstStyle/>
          <a:p>
            <a:r>
              <a:rPr lang="en-US" altLang="zh-CN" sz="1600" dirty="0">
                <a:solidFill>
                  <a:schemeClr val="accent1"/>
                </a:solidFill>
                <a:latin typeface="+mj-ea"/>
                <a:ea typeface="+mj-ea"/>
              </a:rPr>
              <a:t>20XX</a:t>
            </a:r>
            <a:r>
              <a:rPr lang="zh-CN" altLang="en-US" sz="1600" dirty="0">
                <a:solidFill>
                  <a:schemeClr val="accent1"/>
                </a:solidFill>
                <a:latin typeface="+mj-ea"/>
                <a:ea typeface="+mj-ea"/>
              </a:rPr>
              <a:t>年</a:t>
            </a:r>
          </a:p>
        </p:txBody>
      </p:sp>
      <p:cxnSp>
        <p:nvCxnSpPr>
          <p:cNvPr id="17" name="直接连接符 16">
            <a:extLst>
              <a:ext uri="{FF2B5EF4-FFF2-40B4-BE49-F238E27FC236}">
                <a16:creationId xmlns:a16="http://schemas.microsoft.com/office/drawing/2014/main" id="{2770C65E-A648-45A0-8B0D-A3210CE0C0F9}"/>
              </a:ext>
            </a:extLst>
          </p:cNvPr>
          <p:cNvCxnSpPr>
            <a:cxnSpLocks/>
          </p:cNvCxnSpPr>
          <p:nvPr/>
        </p:nvCxnSpPr>
        <p:spPr>
          <a:xfrm>
            <a:off x="3904155" y="4055140"/>
            <a:ext cx="2976624"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ECBDD519-B7FB-4CCA-9CD9-E8C7372A3B29}"/>
              </a:ext>
            </a:extLst>
          </p:cNvPr>
          <p:cNvSpPr txBox="1">
            <a:spLocks/>
          </p:cNvSpPr>
          <p:nvPr/>
        </p:nvSpPr>
        <p:spPr>
          <a:xfrm>
            <a:off x="3006879" y="4147622"/>
            <a:ext cx="761748" cy="230832"/>
          </a:xfrm>
          <a:prstGeom prst="rect">
            <a:avLst/>
          </a:prstGeom>
          <a:noFill/>
        </p:spPr>
        <p:txBody>
          <a:bodyPr wrap="none" rtlCol="0">
            <a:noAutofit/>
          </a:bodyPr>
          <a:lstStyle/>
          <a:p>
            <a:pPr algn="r"/>
            <a:r>
              <a:rPr lang="zh-CN" altLang="en-US" sz="900" dirty="0">
                <a:solidFill>
                  <a:schemeClr val="tx1">
                    <a:lumMod val="50000"/>
                    <a:lumOff val="50000"/>
                  </a:schemeClr>
                </a:solidFill>
                <a:latin typeface="+mn-ea"/>
              </a:rPr>
              <a:t>单位：万元</a:t>
            </a:r>
          </a:p>
        </p:txBody>
      </p:sp>
      <p:sp>
        <p:nvSpPr>
          <p:cNvPr id="19" name="文本框 18">
            <a:extLst>
              <a:ext uri="{FF2B5EF4-FFF2-40B4-BE49-F238E27FC236}">
                <a16:creationId xmlns:a16="http://schemas.microsoft.com/office/drawing/2014/main" id="{A350F0CF-E789-4D91-9CC6-AC233AF39B48}"/>
              </a:ext>
            </a:extLst>
          </p:cNvPr>
          <p:cNvSpPr txBox="1">
            <a:spLocks/>
          </p:cNvSpPr>
          <p:nvPr/>
        </p:nvSpPr>
        <p:spPr>
          <a:xfrm>
            <a:off x="6219522" y="4147622"/>
            <a:ext cx="761748" cy="230832"/>
          </a:xfrm>
          <a:prstGeom prst="rect">
            <a:avLst/>
          </a:prstGeom>
          <a:noFill/>
        </p:spPr>
        <p:txBody>
          <a:bodyPr wrap="none" rtlCol="0">
            <a:noAutofit/>
          </a:bodyPr>
          <a:lstStyle/>
          <a:p>
            <a:pPr algn="r"/>
            <a:r>
              <a:rPr lang="zh-CN" altLang="en-US" sz="900" dirty="0">
                <a:solidFill>
                  <a:schemeClr val="tx1">
                    <a:lumMod val="50000"/>
                    <a:lumOff val="50000"/>
                  </a:schemeClr>
                </a:solidFill>
                <a:latin typeface="+mn-ea"/>
              </a:rPr>
              <a:t>单位：万元</a:t>
            </a:r>
          </a:p>
        </p:txBody>
      </p:sp>
      <p:graphicFrame>
        <p:nvGraphicFramePr>
          <p:cNvPr id="20" name="图表 19">
            <a:extLst>
              <a:ext uri="{FF2B5EF4-FFF2-40B4-BE49-F238E27FC236}">
                <a16:creationId xmlns:a16="http://schemas.microsoft.com/office/drawing/2014/main" id="{F1B630E2-53F9-441F-93EF-36C1EA0682A7}"/>
              </a:ext>
            </a:extLst>
          </p:cNvPr>
          <p:cNvGraphicFramePr>
            <a:graphicFrameLocks/>
          </p:cNvGraphicFramePr>
          <p:nvPr>
            <p:extLst>
              <p:ext uri="{D42A27DB-BD31-4B8C-83A1-F6EECF244321}">
                <p14:modId xmlns:p14="http://schemas.microsoft.com/office/powerpoint/2010/main" val="2659702868"/>
              </p:ext>
            </p:extLst>
          </p:nvPr>
        </p:nvGraphicFramePr>
        <p:xfrm>
          <a:off x="725506" y="4399197"/>
          <a:ext cx="2916260" cy="21508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图表 20">
            <a:extLst>
              <a:ext uri="{FF2B5EF4-FFF2-40B4-BE49-F238E27FC236}">
                <a16:creationId xmlns:a16="http://schemas.microsoft.com/office/drawing/2014/main" id="{A3804FAB-9239-411D-B90F-90EBC9D14C95}"/>
              </a:ext>
            </a:extLst>
          </p:cNvPr>
          <p:cNvGraphicFramePr>
            <a:graphicFrameLocks/>
          </p:cNvGraphicFramePr>
          <p:nvPr>
            <p:extLst>
              <p:ext uri="{D42A27DB-BD31-4B8C-83A1-F6EECF244321}">
                <p14:modId xmlns:p14="http://schemas.microsoft.com/office/powerpoint/2010/main" val="431112132"/>
              </p:ext>
            </p:extLst>
          </p:nvPr>
        </p:nvGraphicFramePr>
        <p:xfrm>
          <a:off x="3931720" y="1676786"/>
          <a:ext cx="2916260" cy="21508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图表 21">
            <a:extLst>
              <a:ext uri="{FF2B5EF4-FFF2-40B4-BE49-F238E27FC236}">
                <a16:creationId xmlns:a16="http://schemas.microsoft.com/office/drawing/2014/main" id="{A196898A-56CB-4B37-BC85-7FE13C7C19AC}"/>
              </a:ext>
            </a:extLst>
          </p:cNvPr>
          <p:cNvGraphicFramePr>
            <a:graphicFrameLocks/>
          </p:cNvGraphicFramePr>
          <p:nvPr>
            <p:extLst>
              <p:ext uri="{D42A27DB-BD31-4B8C-83A1-F6EECF244321}">
                <p14:modId xmlns:p14="http://schemas.microsoft.com/office/powerpoint/2010/main" val="2774863274"/>
              </p:ext>
            </p:extLst>
          </p:nvPr>
        </p:nvGraphicFramePr>
        <p:xfrm>
          <a:off x="3931720" y="4399196"/>
          <a:ext cx="2916260" cy="2150859"/>
        </p:xfrm>
        <a:graphic>
          <a:graphicData uri="http://schemas.openxmlformats.org/drawingml/2006/chart">
            <c:chart xmlns:c="http://schemas.openxmlformats.org/drawingml/2006/chart" xmlns:r="http://schemas.openxmlformats.org/officeDocument/2006/relationships" r:id="rId6"/>
          </a:graphicData>
        </a:graphic>
      </p:graphicFrame>
      <p:cxnSp>
        <p:nvCxnSpPr>
          <p:cNvPr id="24" name="直接连接符 23">
            <a:extLst>
              <a:ext uri="{FF2B5EF4-FFF2-40B4-BE49-F238E27FC236}">
                <a16:creationId xmlns:a16="http://schemas.microsoft.com/office/drawing/2014/main" id="{5DF1CA83-2852-4962-886A-BC3A6A8DB375}"/>
              </a:ext>
            </a:extLst>
          </p:cNvPr>
          <p:cNvCxnSpPr>
            <a:cxnSpLocks/>
          </p:cNvCxnSpPr>
          <p:nvPr/>
        </p:nvCxnSpPr>
        <p:spPr>
          <a:xfrm>
            <a:off x="7110484" y="1332728"/>
            <a:ext cx="4530654"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0ED32FE8-65CE-481A-80D3-FD3E9349946E}"/>
              </a:ext>
            </a:extLst>
          </p:cNvPr>
          <p:cNvSpPr>
            <a:spLocks/>
          </p:cNvSpPr>
          <p:nvPr/>
        </p:nvSpPr>
        <p:spPr>
          <a:xfrm>
            <a:off x="7107751" y="1676785"/>
            <a:ext cx="4533387" cy="4873267"/>
          </a:xfrm>
          <a:prstGeom prst="rect">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0" name="图表 29">
            <a:extLst>
              <a:ext uri="{FF2B5EF4-FFF2-40B4-BE49-F238E27FC236}">
                <a16:creationId xmlns:a16="http://schemas.microsoft.com/office/drawing/2014/main" id="{84D9AA32-CAB7-4192-A4A9-97CFB6307901}"/>
              </a:ext>
            </a:extLst>
          </p:cNvPr>
          <p:cNvGraphicFramePr>
            <a:graphicFrameLocks/>
          </p:cNvGraphicFramePr>
          <p:nvPr>
            <p:extLst>
              <p:ext uri="{D42A27DB-BD31-4B8C-83A1-F6EECF244321}">
                <p14:modId xmlns:p14="http://schemas.microsoft.com/office/powerpoint/2010/main" val="3751853642"/>
              </p:ext>
            </p:extLst>
          </p:nvPr>
        </p:nvGraphicFramePr>
        <p:xfrm>
          <a:off x="7389566" y="1936887"/>
          <a:ext cx="4005172" cy="4353063"/>
        </p:xfrm>
        <a:graphic>
          <a:graphicData uri="http://schemas.openxmlformats.org/drawingml/2006/chart">
            <c:chart xmlns:c="http://schemas.openxmlformats.org/drawingml/2006/chart" xmlns:r="http://schemas.openxmlformats.org/officeDocument/2006/relationships" r:id="rId7"/>
          </a:graphicData>
        </a:graphic>
      </p:graphicFrame>
      <p:sp>
        <p:nvSpPr>
          <p:cNvPr id="31" name="文本框 30">
            <a:extLst>
              <a:ext uri="{FF2B5EF4-FFF2-40B4-BE49-F238E27FC236}">
                <a16:creationId xmlns:a16="http://schemas.microsoft.com/office/drawing/2014/main" id="{C8E11D86-CE11-45EA-8753-FEE605352FFC}"/>
              </a:ext>
            </a:extLst>
          </p:cNvPr>
          <p:cNvSpPr txBox="1">
            <a:spLocks/>
          </p:cNvSpPr>
          <p:nvPr/>
        </p:nvSpPr>
        <p:spPr>
          <a:xfrm>
            <a:off x="10970049" y="1425210"/>
            <a:ext cx="761748" cy="230832"/>
          </a:xfrm>
          <a:prstGeom prst="rect">
            <a:avLst/>
          </a:prstGeom>
          <a:noFill/>
        </p:spPr>
        <p:txBody>
          <a:bodyPr wrap="none" rtlCol="0">
            <a:noAutofit/>
          </a:bodyPr>
          <a:lstStyle/>
          <a:p>
            <a:pPr algn="r"/>
            <a:r>
              <a:rPr lang="zh-CN" altLang="en-US" sz="900" dirty="0">
                <a:solidFill>
                  <a:schemeClr val="tx1">
                    <a:lumMod val="50000"/>
                    <a:lumOff val="50000"/>
                  </a:schemeClr>
                </a:solidFill>
                <a:latin typeface="+mn-ea"/>
              </a:rPr>
              <a:t>单位：万元</a:t>
            </a:r>
          </a:p>
        </p:txBody>
      </p:sp>
      <p:sp>
        <p:nvSpPr>
          <p:cNvPr id="32" name="文本框 31">
            <a:extLst>
              <a:ext uri="{FF2B5EF4-FFF2-40B4-BE49-F238E27FC236}">
                <a16:creationId xmlns:a16="http://schemas.microsoft.com/office/drawing/2014/main" id="{A2C7E70B-2488-400C-B817-A155C3A634B5}"/>
              </a:ext>
            </a:extLst>
          </p:cNvPr>
          <p:cNvSpPr txBox="1">
            <a:spLocks/>
          </p:cNvSpPr>
          <p:nvPr/>
        </p:nvSpPr>
        <p:spPr>
          <a:xfrm>
            <a:off x="7009582" y="1425210"/>
            <a:ext cx="2084225" cy="230832"/>
          </a:xfrm>
          <a:prstGeom prst="rect">
            <a:avLst/>
          </a:prstGeom>
          <a:noFill/>
        </p:spPr>
        <p:txBody>
          <a:bodyPr wrap="none" rtlCol="0">
            <a:noAutofit/>
          </a:bodyPr>
          <a:lstStyle/>
          <a:p>
            <a:r>
              <a:rPr lang="en-US" altLang="zh-CN" sz="900" dirty="0">
                <a:solidFill>
                  <a:schemeClr val="tx1">
                    <a:lumMod val="50000"/>
                    <a:lumOff val="50000"/>
                  </a:schemeClr>
                </a:solidFill>
                <a:latin typeface="+mn-ea"/>
              </a:rPr>
              <a:t>*</a:t>
            </a:r>
            <a:r>
              <a:rPr lang="zh-CN" altLang="en-US" sz="900" dirty="0">
                <a:solidFill>
                  <a:schemeClr val="tx1">
                    <a:lumMod val="50000"/>
                    <a:lumOff val="50000"/>
                  </a:schemeClr>
                </a:solidFill>
                <a:latin typeface="+mn-ea"/>
              </a:rPr>
              <a:t>数据来源：国家企业信用信息公示网</a:t>
            </a:r>
          </a:p>
        </p:txBody>
      </p:sp>
    </p:spTree>
    <p:custDataLst>
      <p:tags r:id="rId1"/>
    </p:custDataLst>
    <p:extLst>
      <p:ext uri="{BB962C8B-B14F-4D97-AF65-F5344CB8AC3E}">
        <p14:creationId xmlns:p14="http://schemas.microsoft.com/office/powerpoint/2010/main" val="142029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A2565C5-B8D3-43CA-8CEB-06B9AB08770A}"/>
              </a:ext>
            </a:extLst>
          </p:cNvPr>
          <p:cNvSpPr>
            <a:spLocks noGrp="1"/>
          </p:cNvSpPr>
          <p:nvPr>
            <p:ph type="body" sz="quarter" idx="10"/>
          </p:nvPr>
        </p:nvSpPr>
        <p:spPr/>
        <p:txBody>
          <a:bodyPr/>
          <a:lstStyle/>
          <a:p>
            <a:r>
              <a:rPr lang="zh-CN" altLang="en-US" dirty="0"/>
              <a:t>公告清单</a:t>
            </a:r>
          </a:p>
        </p:txBody>
      </p:sp>
      <p:sp>
        <p:nvSpPr>
          <p:cNvPr id="70" name="文本框 69">
            <a:extLst>
              <a:ext uri="{FF2B5EF4-FFF2-40B4-BE49-F238E27FC236}">
                <a16:creationId xmlns:a16="http://schemas.microsoft.com/office/drawing/2014/main" id="{AB53C0FA-4983-4429-9DF3-70BB6EC0E163}"/>
              </a:ext>
            </a:extLst>
          </p:cNvPr>
          <p:cNvSpPr txBox="1">
            <a:spLocks/>
          </p:cNvSpPr>
          <p:nvPr/>
        </p:nvSpPr>
        <p:spPr>
          <a:xfrm>
            <a:off x="555099" y="1823695"/>
            <a:ext cx="3718178" cy="492443"/>
          </a:xfrm>
          <a:prstGeom prst="rect">
            <a:avLst/>
          </a:prstGeom>
          <a:noFill/>
        </p:spPr>
        <p:txBody>
          <a:bodyPr wrap="square" lIns="0" tIns="0" rIns="0" bIns="0" rtlCol="0">
            <a:noAutofit/>
          </a:bodyPr>
          <a:lstStyle/>
          <a:p>
            <a:r>
              <a:rPr lang="zh-CN" altLang="en-US" sz="3200" b="1" dirty="0">
                <a:gradFill flip="none" rotWithShape="1">
                  <a:gsLst>
                    <a:gs pos="0">
                      <a:schemeClr val="accent1">
                        <a:lumMod val="85000"/>
                        <a:lumOff val="15000"/>
                      </a:schemeClr>
                    </a:gs>
                    <a:gs pos="100000">
                      <a:schemeClr val="accent1"/>
                    </a:gs>
                  </a:gsLst>
                  <a:lin ang="2700000" scaled="1"/>
                  <a:tileRect/>
                </a:gradFill>
                <a:latin typeface="+mj-ea"/>
                <a:ea typeface="+mj-ea"/>
              </a:rPr>
              <a:t>截止</a:t>
            </a:r>
            <a:r>
              <a:rPr lang="en-US" altLang="zh-CN" sz="3200" b="1" dirty="0">
                <a:gradFill flip="none" rotWithShape="1">
                  <a:gsLst>
                    <a:gs pos="0">
                      <a:schemeClr val="accent1">
                        <a:lumMod val="85000"/>
                        <a:lumOff val="15000"/>
                      </a:schemeClr>
                    </a:gs>
                    <a:gs pos="100000">
                      <a:schemeClr val="accent1"/>
                    </a:gs>
                  </a:gsLst>
                  <a:lin ang="2700000" scaled="1"/>
                  <a:tileRect/>
                </a:gradFill>
                <a:latin typeface="+mj-ea"/>
                <a:ea typeface="+mj-ea"/>
              </a:rPr>
              <a:t>20XX</a:t>
            </a:r>
            <a:r>
              <a:rPr lang="zh-CN" altLang="en-US" sz="2000" b="1" dirty="0">
                <a:gradFill flip="none" rotWithShape="1">
                  <a:gsLst>
                    <a:gs pos="0">
                      <a:schemeClr val="accent1">
                        <a:lumMod val="85000"/>
                        <a:lumOff val="15000"/>
                      </a:schemeClr>
                    </a:gs>
                    <a:gs pos="100000">
                      <a:schemeClr val="accent1"/>
                    </a:gs>
                  </a:gsLst>
                  <a:lin ang="2700000" scaled="1"/>
                  <a:tileRect/>
                </a:gradFill>
                <a:latin typeface="+mj-ea"/>
                <a:ea typeface="+mj-ea"/>
              </a:rPr>
              <a:t>年 </a:t>
            </a:r>
            <a:r>
              <a:rPr lang="en-US" altLang="zh-CN" sz="3200" b="1" dirty="0">
                <a:gradFill flip="none" rotWithShape="1">
                  <a:gsLst>
                    <a:gs pos="0">
                      <a:schemeClr val="accent1">
                        <a:lumMod val="85000"/>
                        <a:lumOff val="15000"/>
                      </a:schemeClr>
                    </a:gs>
                    <a:gs pos="100000">
                      <a:schemeClr val="accent1"/>
                    </a:gs>
                  </a:gsLst>
                  <a:lin ang="2700000" scaled="1"/>
                  <a:tileRect/>
                </a:gradFill>
                <a:latin typeface="+mj-ea"/>
                <a:ea typeface="+mj-ea"/>
              </a:rPr>
              <a:t>X</a:t>
            </a:r>
            <a:r>
              <a:rPr lang="zh-CN" altLang="en-US" sz="2000" b="1" dirty="0">
                <a:gradFill flip="none" rotWithShape="1">
                  <a:gsLst>
                    <a:gs pos="0">
                      <a:schemeClr val="accent1">
                        <a:lumMod val="85000"/>
                        <a:lumOff val="15000"/>
                      </a:schemeClr>
                    </a:gs>
                    <a:gs pos="100000">
                      <a:schemeClr val="accent1"/>
                    </a:gs>
                  </a:gsLst>
                  <a:lin ang="2700000" scaled="1"/>
                  <a:tileRect/>
                </a:gradFill>
                <a:latin typeface="+mj-ea"/>
                <a:ea typeface="+mj-ea"/>
              </a:rPr>
              <a:t>月 </a:t>
            </a:r>
            <a:r>
              <a:rPr lang="en-US" altLang="zh-CN" sz="3200" b="1" dirty="0">
                <a:gradFill flip="none" rotWithShape="1">
                  <a:gsLst>
                    <a:gs pos="0">
                      <a:schemeClr val="accent1">
                        <a:lumMod val="85000"/>
                        <a:lumOff val="15000"/>
                      </a:schemeClr>
                    </a:gs>
                    <a:gs pos="100000">
                      <a:schemeClr val="accent1"/>
                    </a:gs>
                  </a:gsLst>
                  <a:lin ang="2700000" scaled="1"/>
                  <a:tileRect/>
                </a:gradFill>
                <a:latin typeface="+mj-ea"/>
                <a:ea typeface="+mj-ea"/>
              </a:rPr>
              <a:t>XX</a:t>
            </a:r>
            <a:r>
              <a:rPr lang="zh-CN" altLang="en-US" sz="2000" b="1" dirty="0">
                <a:gradFill flip="none" rotWithShape="1">
                  <a:gsLst>
                    <a:gs pos="0">
                      <a:schemeClr val="accent1">
                        <a:lumMod val="85000"/>
                        <a:lumOff val="15000"/>
                      </a:schemeClr>
                    </a:gs>
                    <a:gs pos="100000">
                      <a:schemeClr val="accent1"/>
                    </a:gs>
                  </a:gsLst>
                  <a:lin ang="2700000" scaled="1"/>
                  <a:tileRect/>
                </a:gradFill>
                <a:latin typeface="+mj-ea"/>
                <a:ea typeface="+mj-ea"/>
              </a:rPr>
              <a:t>日</a:t>
            </a:r>
            <a:endParaRPr lang="zh-CN" altLang="en-US" sz="3200" b="1" dirty="0">
              <a:gradFill flip="none" rotWithShape="1">
                <a:gsLst>
                  <a:gs pos="0">
                    <a:schemeClr val="accent1">
                      <a:lumMod val="85000"/>
                      <a:lumOff val="15000"/>
                    </a:schemeClr>
                  </a:gs>
                  <a:gs pos="100000">
                    <a:schemeClr val="accent1"/>
                  </a:gs>
                </a:gsLst>
                <a:lin ang="2700000" scaled="1"/>
                <a:tileRect/>
              </a:gradFill>
              <a:latin typeface="+mj-ea"/>
              <a:ea typeface="+mj-ea"/>
            </a:endParaRPr>
          </a:p>
        </p:txBody>
      </p:sp>
      <p:sp>
        <p:nvSpPr>
          <p:cNvPr id="4" name="矩形 3">
            <a:extLst>
              <a:ext uri="{FF2B5EF4-FFF2-40B4-BE49-F238E27FC236}">
                <a16:creationId xmlns:a16="http://schemas.microsoft.com/office/drawing/2014/main" id="{FE0DF7F4-BBE9-4CD1-AD17-4B36064D3152}"/>
              </a:ext>
            </a:extLst>
          </p:cNvPr>
          <p:cNvSpPr>
            <a:spLocks/>
          </p:cNvSpPr>
          <p:nvPr/>
        </p:nvSpPr>
        <p:spPr>
          <a:xfrm>
            <a:off x="10967865" y="1146975"/>
            <a:ext cx="181725" cy="1679720"/>
          </a:xfrm>
          <a:prstGeom prst="rect">
            <a:avLst/>
          </a:prstGeom>
          <a:gradFill flip="none" rotWithShape="1">
            <a:gsLst>
              <a:gs pos="0">
                <a:schemeClr val="accent1">
                  <a:alpha val="31000"/>
                </a:schemeClr>
              </a:gs>
              <a:gs pos="100000">
                <a:schemeClr val="accent1">
                  <a:alpha val="0"/>
                </a:schemeClr>
              </a:gs>
            </a:gsLst>
            <a:lin ang="5400000" scaled="1"/>
            <a:tileRect/>
          </a:gradFill>
          <a:ln>
            <a:noFill/>
          </a:ln>
          <a:scene3d>
            <a:camera prst="perspectiveLef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CFFD626A-6C44-4E78-AFA6-57F1DBBA4A33}"/>
              </a:ext>
            </a:extLst>
          </p:cNvPr>
          <p:cNvSpPr>
            <a:spLocks/>
          </p:cNvSpPr>
          <p:nvPr/>
        </p:nvSpPr>
        <p:spPr>
          <a:xfrm>
            <a:off x="5603730" y="1573370"/>
            <a:ext cx="268342" cy="2653802"/>
          </a:xfrm>
          <a:prstGeom prst="rect">
            <a:avLst/>
          </a:prstGeom>
          <a:gradFill flip="none" rotWithShape="1">
            <a:gsLst>
              <a:gs pos="0">
                <a:schemeClr val="accent1">
                  <a:alpha val="51000"/>
                </a:schemeClr>
              </a:gs>
              <a:gs pos="100000">
                <a:schemeClr val="accent1">
                  <a:alpha val="0"/>
                </a:schemeClr>
              </a:gs>
            </a:gsLst>
            <a:lin ang="5400000" scaled="1"/>
            <a:tileRect/>
          </a:gradFill>
          <a:ln>
            <a:noFill/>
          </a:ln>
          <a:scene3d>
            <a:camera prst="perspectiveLef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矩形 74">
            <a:extLst>
              <a:ext uri="{FF2B5EF4-FFF2-40B4-BE49-F238E27FC236}">
                <a16:creationId xmlns:a16="http://schemas.microsoft.com/office/drawing/2014/main" id="{5ACCBEE4-46E4-4B07-9617-0B3AA85B99FE}"/>
              </a:ext>
            </a:extLst>
          </p:cNvPr>
          <p:cNvSpPr>
            <a:spLocks/>
          </p:cNvSpPr>
          <p:nvPr/>
        </p:nvSpPr>
        <p:spPr>
          <a:xfrm>
            <a:off x="5233605" y="2989105"/>
            <a:ext cx="192760" cy="2653802"/>
          </a:xfrm>
          <a:prstGeom prst="rect">
            <a:avLst/>
          </a:prstGeom>
          <a:gradFill flip="none" rotWithShape="1">
            <a:gsLst>
              <a:gs pos="0">
                <a:schemeClr val="accent1">
                  <a:alpha val="25000"/>
                </a:schemeClr>
              </a:gs>
              <a:gs pos="100000">
                <a:schemeClr val="accent1">
                  <a:alpha val="0"/>
                </a:schemeClr>
              </a:gs>
            </a:gsLst>
            <a:lin ang="5400000" scaled="1"/>
            <a:tileRect/>
          </a:gradFill>
          <a:ln>
            <a:noFill/>
          </a:ln>
          <a:scene3d>
            <a:camera prst="perspectiveLef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矩形 75">
            <a:extLst>
              <a:ext uri="{FF2B5EF4-FFF2-40B4-BE49-F238E27FC236}">
                <a16:creationId xmlns:a16="http://schemas.microsoft.com/office/drawing/2014/main" id="{1DA324AE-61D8-481D-95B6-202A5AB376B3}"/>
              </a:ext>
            </a:extLst>
          </p:cNvPr>
          <p:cNvSpPr>
            <a:spLocks/>
          </p:cNvSpPr>
          <p:nvPr/>
        </p:nvSpPr>
        <p:spPr>
          <a:xfrm>
            <a:off x="11338534" y="2112035"/>
            <a:ext cx="342291" cy="2653802"/>
          </a:xfrm>
          <a:prstGeom prst="rect">
            <a:avLst/>
          </a:prstGeom>
          <a:gradFill flip="none" rotWithShape="1">
            <a:gsLst>
              <a:gs pos="0">
                <a:schemeClr val="accent1">
                  <a:alpha val="35000"/>
                </a:schemeClr>
              </a:gs>
              <a:gs pos="100000">
                <a:schemeClr val="accent1">
                  <a:alpha val="0"/>
                </a:schemeClr>
              </a:gs>
            </a:gsLst>
            <a:lin ang="5400000" scaled="1"/>
            <a:tileRect/>
          </a:gradFill>
          <a:ln>
            <a:noFill/>
          </a:ln>
          <a:scene3d>
            <a:camera prst="perspectiveLef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矩形 76">
            <a:extLst>
              <a:ext uri="{FF2B5EF4-FFF2-40B4-BE49-F238E27FC236}">
                <a16:creationId xmlns:a16="http://schemas.microsoft.com/office/drawing/2014/main" id="{DDDA1D63-F570-403D-9681-685B7889CC46}"/>
              </a:ext>
            </a:extLst>
          </p:cNvPr>
          <p:cNvSpPr>
            <a:spLocks/>
          </p:cNvSpPr>
          <p:nvPr/>
        </p:nvSpPr>
        <p:spPr>
          <a:xfrm>
            <a:off x="11249032" y="4816640"/>
            <a:ext cx="140022" cy="1679720"/>
          </a:xfrm>
          <a:prstGeom prst="rect">
            <a:avLst/>
          </a:prstGeom>
          <a:gradFill flip="none" rotWithShape="1">
            <a:gsLst>
              <a:gs pos="0">
                <a:schemeClr val="accent1">
                  <a:alpha val="27000"/>
                </a:schemeClr>
              </a:gs>
              <a:gs pos="100000">
                <a:schemeClr val="accent1">
                  <a:alpha val="0"/>
                </a:schemeClr>
              </a:gs>
            </a:gsLst>
            <a:lin ang="5400000" scaled="1"/>
            <a:tileRect/>
          </a:gradFill>
          <a:ln>
            <a:noFill/>
          </a:ln>
          <a:scene3d>
            <a:camera prst="perspectiveLef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47" name="组合 146">
            <a:extLst>
              <a:ext uri="{FF2B5EF4-FFF2-40B4-BE49-F238E27FC236}">
                <a16:creationId xmlns:a16="http://schemas.microsoft.com/office/drawing/2014/main" id="{0DF55B52-E4BE-4A24-8673-8478E189A2E3}"/>
              </a:ext>
            </a:extLst>
          </p:cNvPr>
          <p:cNvGrpSpPr>
            <a:grpSpLocks/>
          </p:cNvGrpSpPr>
          <p:nvPr/>
        </p:nvGrpSpPr>
        <p:grpSpPr>
          <a:xfrm>
            <a:off x="5241353" y="1493858"/>
            <a:ext cx="5824800" cy="4788609"/>
            <a:chOff x="7943556" y="-7510748"/>
            <a:chExt cx="5824800" cy="4788609"/>
          </a:xfrm>
        </p:grpSpPr>
        <p:grpSp>
          <p:nvGrpSpPr>
            <p:cNvPr id="146" name="组合 145">
              <a:extLst>
                <a:ext uri="{FF2B5EF4-FFF2-40B4-BE49-F238E27FC236}">
                  <a16:creationId xmlns:a16="http://schemas.microsoft.com/office/drawing/2014/main" id="{E5BDAC9C-BB44-44EE-A744-8B146027CCC4}"/>
                </a:ext>
              </a:extLst>
            </p:cNvPr>
            <p:cNvGrpSpPr/>
            <p:nvPr/>
          </p:nvGrpSpPr>
          <p:grpSpPr>
            <a:xfrm>
              <a:off x="7943556" y="-7510748"/>
              <a:ext cx="5824800" cy="4555978"/>
              <a:chOff x="10192380" y="-7682725"/>
              <a:chExt cx="5824800" cy="4555978"/>
            </a:xfrm>
            <a:scene3d>
              <a:camera prst="perspectiveLeft">
                <a:rot lat="0" lon="1500000" rev="0"/>
              </a:camera>
              <a:lightRig rig="threePt" dir="t"/>
            </a:scene3d>
          </p:grpSpPr>
          <p:sp>
            <p:nvSpPr>
              <p:cNvPr id="84" name="矩形 83">
                <a:extLst>
                  <a:ext uri="{FF2B5EF4-FFF2-40B4-BE49-F238E27FC236}">
                    <a16:creationId xmlns:a16="http://schemas.microsoft.com/office/drawing/2014/main" id="{3B1D5411-450E-4259-B1FC-F48840AC16C4}"/>
                  </a:ext>
                </a:extLst>
              </p:cNvPr>
              <p:cNvSpPr/>
              <p:nvPr/>
            </p:nvSpPr>
            <p:spPr>
              <a:xfrm>
                <a:off x="10192380" y="-7175465"/>
                <a:ext cx="5824800" cy="4048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39A8B2D8-94B1-4718-A79C-D8DA94F069F2}"/>
                  </a:ext>
                </a:extLst>
              </p:cNvPr>
              <p:cNvSpPr/>
              <p:nvPr/>
            </p:nvSpPr>
            <p:spPr>
              <a:xfrm>
                <a:off x="10192380" y="-7682725"/>
                <a:ext cx="5824800" cy="502892"/>
              </a:xfrm>
              <a:prstGeom prst="rect">
                <a:avLst/>
              </a:prstGeom>
              <a:gradFill>
                <a:gsLst>
                  <a:gs pos="0">
                    <a:schemeClr val="accent1">
                      <a:lumMod val="85000"/>
                      <a:lumOff val="15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91FC07B3-8FC6-4851-9FE8-518A99689826}"/>
                </a:ext>
              </a:extLst>
            </p:cNvPr>
            <p:cNvGrpSpPr/>
            <p:nvPr/>
          </p:nvGrpSpPr>
          <p:grpSpPr>
            <a:xfrm>
              <a:off x="7944025" y="-7395416"/>
              <a:ext cx="5823863" cy="4673277"/>
              <a:chOff x="5694732" y="-7108108"/>
              <a:chExt cx="5823863" cy="4673277"/>
            </a:xfrm>
            <a:scene3d>
              <a:camera prst="perspectiveLeft">
                <a:rot lat="0" lon="1500000" rev="0"/>
              </a:camera>
              <a:lightRig rig="threePt" dir="t"/>
            </a:scene3d>
          </p:grpSpPr>
          <p:grpSp>
            <p:nvGrpSpPr>
              <p:cNvPr id="143" name="组合 142">
                <a:extLst>
                  <a:ext uri="{FF2B5EF4-FFF2-40B4-BE49-F238E27FC236}">
                    <a16:creationId xmlns:a16="http://schemas.microsoft.com/office/drawing/2014/main" id="{C0D390B9-2AB9-4991-8BE1-06FA7DF4EDDD}"/>
                  </a:ext>
                </a:extLst>
              </p:cNvPr>
              <p:cNvGrpSpPr/>
              <p:nvPr/>
            </p:nvGrpSpPr>
            <p:grpSpPr>
              <a:xfrm>
                <a:off x="5694732" y="-6373693"/>
                <a:ext cx="5823863" cy="3711325"/>
                <a:chOff x="5185748" y="-6373693"/>
                <a:chExt cx="6332847" cy="3711325"/>
              </a:xfrm>
            </p:grpSpPr>
            <p:cxnSp>
              <p:nvCxnSpPr>
                <p:cNvPr id="87" name="直接连接符 86">
                  <a:extLst>
                    <a:ext uri="{FF2B5EF4-FFF2-40B4-BE49-F238E27FC236}">
                      <a16:creationId xmlns:a16="http://schemas.microsoft.com/office/drawing/2014/main" id="{E62C46D1-7309-4078-8F57-F18279D169AF}"/>
                    </a:ext>
                  </a:extLst>
                </p:cNvPr>
                <p:cNvCxnSpPr>
                  <a:cxnSpLocks/>
                </p:cNvCxnSpPr>
                <p:nvPr/>
              </p:nvCxnSpPr>
              <p:spPr>
                <a:xfrm>
                  <a:off x="5185748" y="-5698907"/>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155CE2BC-D919-4B5C-A1F1-49D5DC350009}"/>
                    </a:ext>
                  </a:extLst>
                </p:cNvPr>
                <p:cNvCxnSpPr>
                  <a:cxnSpLocks/>
                </p:cNvCxnSpPr>
                <p:nvPr/>
              </p:nvCxnSpPr>
              <p:spPr>
                <a:xfrm>
                  <a:off x="5185748" y="-5024121"/>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F8E4B4CD-184E-485B-8640-B6666EF8CB29}"/>
                    </a:ext>
                  </a:extLst>
                </p:cNvPr>
                <p:cNvCxnSpPr>
                  <a:cxnSpLocks/>
                </p:cNvCxnSpPr>
                <p:nvPr/>
              </p:nvCxnSpPr>
              <p:spPr>
                <a:xfrm>
                  <a:off x="5185748" y="-4686728"/>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9E37FB9B-CBFE-4A8D-87E3-39C417F175BD}"/>
                    </a:ext>
                  </a:extLst>
                </p:cNvPr>
                <p:cNvCxnSpPr>
                  <a:cxnSpLocks/>
                </p:cNvCxnSpPr>
                <p:nvPr/>
              </p:nvCxnSpPr>
              <p:spPr>
                <a:xfrm>
                  <a:off x="5185748" y="-4011943"/>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72CCB79F-16EB-4466-ACC6-F1C820689359}"/>
                    </a:ext>
                  </a:extLst>
                </p:cNvPr>
                <p:cNvCxnSpPr>
                  <a:cxnSpLocks/>
                </p:cNvCxnSpPr>
                <p:nvPr/>
              </p:nvCxnSpPr>
              <p:spPr>
                <a:xfrm>
                  <a:off x="5185748" y="-3674549"/>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2A77DE81-52EA-4BFE-A19E-99BF7821CFC5}"/>
                    </a:ext>
                  </a:extLst>
                </p:cNvPr>
                <p:cNvCxnSpPr>
                  <a:cxnSpLocks/>
                </p:cNvCxnSpPr>
                <p:nvPr/>
              </p:nvCxnSpPr>
              <p:spPr>
                <a:xfrm>
                  <a:off x="5185748" y="-3337156"/>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ADEE07F9-0295-4250-ACB3-88952B57CA8F}"/>
                    </a:ext>
                  </a:extLst>
                </p:cNvPr>
                <p:cNvCxnSpPr>
                  <a:cxnSpLocks/>
                </p:cNvCxnSpPr>
                <p:nvPr/>
              </p:nvCxnSpPr>
              <p:spPr>
                <a:xfrm>
                  <a:off x="5185748" y="-2999763"/>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973AD8C5-4AF6-4660-8409-93B25B692F82}"/>
                    </a:ext>
                  </a:extLst>
                </p:cNvPr>
                <p:cNvCxnSpPr>
                  <a:cxnSpLocks/>
                </p:cNvCxnSpPr>
                <p:nvPr/>
              </p:nvCxnSpPr>
              <p:spPr>
                <a:xfrm>
                  <a:off x="5185748" y="-2662368"/>
                  <a:ext cx="6332847"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FF28E491-D4E3-43F9-95F6-9FCF28F0C2CD}"/>
                    </a:ext>
                  </a:extLst>
                </p:cNvPr>
                <p:cNvCxnSpPr>
                  <a:cxnSpLocks/>
                </p:cNvCxnSpPr>
                <p:nvPr/>
              </p:nvCxnSpPr>
              <p:spPr>
                <a:xfrm>
                  <a:off x="5185748" y="-6373693"/>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3EE396E6-E14B-4B73-B0D9-21FCFBA1495B}"/>
                    </a:ext>
                  </a:extLst>
                </p:cNvPr>
                <p:cNvCxnSpPr>
                  <a:cxnSpLocks/>
                </p:cNvCxnSpPr>
                <p:nvPr/>
              </p:nvCxnSpPr>
              <p:spPr>
                <a:xfrm>
                  <a:off x="5185748" y="-6036301"/>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B71B484A-43EA-44CA-A2F4-3DDF062B4E4B}"/>
                    </a:ext>
                  </a:extLst>
                </p:cNvPr>
                <p:cNvCxnSpPr>
                  <a:cxnSpLocks/>
                </p:cNvCxnSpPr>
                <p:nvPr/>
              </p:nvCxnSpPr>
              <p:spPr>
                <a:xfrm>
                  <a:off x="5185748" y="-5361514"/>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59454777-53FF-45DC-A031-68589093F603}"/>
                    </a:ext>
                  </a:extLst>
                </p:cNvPr>
                <p:cNvCxnSpPr>
                  <a:cxnSpLocks/>
                </p:cNvCxnSpPr>
                <p:nvPr/>
              </p:nvCxnSpPr>
              <p:spPr>
                <a:xfrm>
                  <a:off x="5185748" y="-4349335"/>
                  <a:ext cx="6332847" cy="0"/>
                </a:xfrm>
                <a:prstGeom prst="line">
                  <a:avLst/>
                </a:prstGeom>
                <a:ln>
                  <a:solidFill>
                    <a:schemeClr val="tx1">
                      <a:lumMod val="50000"/>
                      <a:lumOff val="50000"/>
                      <a:alpha val="37000"/>
                    </a:schemeClr>
                  </a:solidFill>
                </a:ln>
              </p:spPr>
              <p:style>
                <a:lnRef idx="1">
                  <a:schemeClr val="accent1"/>
                </a:lnRef>
                <a:fillRef idx="0">
                  <a:schemeClr val="accent1"/>
                </a:fillRef>
                <a:effectRef idx="0">
                  <a:schemeClr val="accent1"/>
                </a:effectRef>
                <a:fontRef idx="minor">
                  <a:schemeClr val="tx1"/>
                </a:fontRef>
              </p:style>
            </p:cxnSp>
          </p:grpSp>
          <p:sp>
            <p:nvSpPr>
              <p:cNvPr id="99" name="文本框 98">
                <a:extLst>
                  <a:ext uri="{FF2B5EF4-FFF2-40B4-BE49-F238E27FC236}">
                    <a16:creationId xmlns:a16="http://schemas.microsoft.com/office/drawing/2014/main" id="{55E573E1-C555-41AD-9C7E-D9E9F74C65F9}"/>
                  </a:ext>
                </a:extLst>
              </p:cNvPr>
              <p:cNvSpPr txBox="1"/>
              <p:nvPr/>
            </p:nvSpPr>
            <p:spPr>
              <a:xfrm>
                <a:off x="5793791" y="-6672415"/>
                <a:ext cx="1216608"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20XX-06-19</a:t>
                </a:r>
                <a:endParaRPr lang="zh-CN" altLang="en-US" sz="1400" dirty="0">
                  <a:solidFill>
                    <a:schemeClr val="tx1">
                      <a:lumMod val="75000"/>
                      <a:lumOff val="25000"/>
                    </a:schemeClr>
                  </a:solidFill>
                </a:endParaRPr>
              </a:p>
            </p:txBody>
          </p:sp>
          <p:sp>
            <p:nvSpPr>
              <p:cNvPr id="100" name="文本框 99">
                <a:extLst>
                  <a:ext uri="{FF2B5EF4-FFF2-40B4-BE49-F238E27FC236}">
                    <a16:creationId xmlns:a16="http://schemas.microsoft.com/office/drawing/2014/main" id="{0AA73EC6-4E72-4078-BF71-42C211F236BF}"/>
                  </a:ext>
                </a:extLst>
              </p:cNvPr>
              <p:cNvSpPr txBox="1"/>
              <p:nvPr/>
            </p:nvSpPr>
            <p:spPr>
              <a:xfrm>
                <a:off x="7025638" y="-6672415"/>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0105</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73705</a:t>
                </a:r>
                <a:r>
                  <a:rPr lang="zh-CN" altLang="en-US" sz="1400" dirty="0">
                    <a:solidFill>
                      <a:schemeClr val="tx1">
                        <a:lumMod val="75000"/>
                        <a:lumOff val="25000"/>
                      </a:schemeClr>
                    </a:solidFill>
                  </a:rPr>
                  <a:t>号</a:t>
                </a:r>
                <a:endParaRPr lang="en-US" altLang="zh-CN" sz="1400" dirty="0">
                  <a:solidFill>
                    <a:schemeClr val="tx1">
                      <a:lumMod val="75000"/>
                      <a:lumOff val="25000"/>
                    </a:schemeClr>
                  </a:solidFill>
                </a:endParaRPr>
              </a:p>
            </p:txBody>
          </p:sp>
          <p:sp>
            <p:nvSpPr>
              <p:cNvPr id="101" name="文本框 100">
                <a:extLst>
                  <a:ext uri="{FF2B5EF4-FFF2-40B4-BE49-F238E27FC236}">
                    <a16:creationId xmlns:a16="http://schemas.microsoft.com/office/drawing/2014/main" id="{F545E2D3-3C6B-4797-A170-3E3DE214409B}"/>
                  </a:ext>
                </a:extLst>
              </p:cNvPr>
              <p:cNvSpPr txBox="1"/>
              <p:nvPr/>
            </p:nvSpPr>
            <p:spPr>
              <a:xfrm>
                <a:off x="9893276" y="-6672415"/>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endParaRPr lang="en-US" altLang="zh-CN" sz="1400" dirty="0">
                  <a:solidFill>
                    <a:schemeClr val="tx1">
                      <a:lumMod val="75000"/>
                      <a:lumOff val="25000"/>
                    </a:schemeClr>
                  </a:solidFill>
                </a:endParaRPr>
              </a:p>
            </p:txBody>
          </p:sp>
          <p:cxnSp>
            <p:nvCxnSpPr>
              <p:cNvPr id="102" name="直接连接符 101">
                <a:extLst>
                  <a:ext uri="{FF2B5EF4-FFF2-40B4-BE49-F238E27FC236}">
                    <a16:creationId xmlns:a16="http://schemas.microsoft.com/office/drawing/2014/main" id="{111E771E-83FB-4BB2-BE7D-17B69511A2BC}"/>
                  </a:ext>
                </a:extLst>
              </p:cNvPr>
              <p:cNvCxnSpPr>
                <a:cxnSpLocks/>
              </p:cNvCxnSpPr>
              <p:nvPr/>
            </p:nvCxnSpPr>
            <p:spPr>
              <a:xfrm>
                <a:off x="7170556" y="-6711086"/>
                <a:ext cx="0" cy="4048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61EB708A-7A17-43F4-9D54-F4A45CAE6F40}"/>
                  </a:ext>
                </a:extLst>
              </p:cNvPr>
              <p:cNvCxnSpPr>
                <a:cxnSpLocks/>
              </p:cNvCxnSpPr>
              <p:nvPr/>
            </p:nvCxnSpPr>
            <p:spPr>
              <a:xfrm>
                <a:off x="9876723" y="-6711086"/>
                <a:ext cx="0" cy="4048718"/>
              </a:xfrm>
              <a:prstGeom prst="line">
                <a:avLst/>
              </a:prstGeom>
            </p:spPr>
            <p:style>
              <a:lnRef idx="1">
                <a:schemeClr val="accent1"/>
              </a:lnRef>
              <a:fillRef idx="0">
                <a:schemeClr val="accent1"/>
              </a:fillRef>
              <a:effectRef idx="0">
                <a:schemeClr val="accent1"/>
              </a:effectRef>
              <a:fontRef idx="minor">
                <a:schemeClr val="tx1"/>
              </a:fontRef>
            </p:style>
          </p:cxnSp>
          <p:sp>
            <p:nvSpPr>
              <p:cNvPr id="104" name="文本框 103">
                <a:extLst>
                  <a:ext uri="{FF2B5EF4-FFF2-40B4-BE49-F238E27FC236}">
                    <a16:creationId xmlns:a16="http://schemas.microsoft.com/office/drawing/2014/main" id="{3B98DA13-43FE-44D2-B9F6-B6BE61240FB5}"/>
                  </a:ext>
                </a:extLst>
              </p:cNvPr>
              <p:cNvSpPr txBox="1"/>
              <p:nvPr/>
            </p:nvSpPr>
            <p:spPr>
              <a:xfrm>
                <a:off x="5793792" y="-6334745"/>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20XX-06-16</a:t>
                </a:r>
                <a:endParaRPr lang="zh-CN" altLang="en-US" sz="1400" dirty="0">
                  <a:solidFill>
                    <a:schemeClr val="tx1">
                      <a:lumMod val="75000"/>
                      <a:lumOff val="25000"/>
                    </a:schemeClr>
                  </a:solidFill>
                </a:endParaRPr>
              </a:p>
            </p:txBody>
          </p:sp>
          <p:sp>
            <p:nvSpPr>
              <p:cNvPr id="105" name="文本框 104">
                <a:extLst>
                  <a:ext uri="{FF2B5EF4-FFF2-40B4-BE49-F238E27FC236}">
                    <a16:creationId xmlns:a16="http://schemas.microsoft.com/office/drawing/2014/main" id="{6C143C7A-0B70-4D93-B0F4-3B39F252A408}"/>
                  </a:ext>
                </a:extLst>
              </p:cNvPr>
              <p:cNvSpPr txBox="1"/>
              <p:nvPr/>
            </p:nvSpPr>
            <p:spPr>
              <a:xfrm>
                <a:off x="7025638" y="-6334745"/>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0108</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45977</a:t>
                </a:r>
                <a:r>
                  <a:rPr lang="zh-CN" altLang="en-US" sz="1400" dirty="0">
                    <a:solidFill>
                      <a:schemeClr val="tx1">
                        <a:lumMod val="75000"/>
                        <a:lumOff val="25000"/>
                      </a:schemeClr>
                    </a:solidFill>
                  </a:rPr>
                  <a:t>号</a:t>
                </a:r>
                <a:endParaRPr lang="en-US" altLang="zh-CN" sz="1400" dirty="0">
                  <a:solidFill>
                    <a:schemeClr val="tx1">
                      <a:lumMod val="75000"/>
                      <a:lumOff val="25000"/>
                    </a:schemeClr>
                  </a:solidFill>
                </a:endParaRPr>
              </a:p>
            </p:txBody>
          </p:sp>
          <p:sp>
            <p:nvSpPr>
              <p:cNvPr id="106" name="文本框 105">
                <a:extLst>
                  <a:ext uri="{FF2B5EF4-FFF2-40B4-BE49-F238E27FC236}">
                    <a16:creationId xmlns:a16="http://schemas.microsoft.com/office/drawing/2014/main" id="{1D36F451-B554-48E1-9C05-A2BCC63358D7}"/>
                  </a:ext>
                </a:extLst>
              </p:cNvPr>
              <p:cNvSpPr txBox="1"/>
              <p:nvPr/>
            </p:nvSpPr>
            <p:spPr>
              <a:xfrm>
                <a:off x="9893277" y="-6334745"/>
                <a:ext cx="1625318"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07" name="文本框 106">
                <a:extLst>
                  <a:ext uri="{FF2B5EF4-FFF2-40B4-BE49-F238E27FC236}">
                    <a16:creationId xmlns:a16="http://schemas.microsoft.com/office/drawing/2014/main" id="{F3C13616-F4C0-406B-B3C3-3E22FEF13519}"/>
                  </a:ext>
                </a:extLst>
              </p:cNvPr>
              <p:cNvSpPr txBox="1"/>
              <p:nvPr/>
            </p:nvSpPr>
            <p:spPr>
              <a:xfrm>
                <a:off x="5793792" y="-5997076"/>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20XX-05-31</a:t>
                </a:r>
              </a:p>
            </p:txBody>
          </p:sp>
          <p:sp>
            <p:nvSpPr>
              <p:cNvPr id="108" name="文本框 107">
                <a:extLst>
                  <a:ext uri="{FF2B5EF4-FFF2-40B4-BE49-F238E27FC236}">
                    <a16:creationId xmlns:a16="http://schemas.microsoft.com/office/drawing/2014/main" id="{A4FC8F05-814F-4919-ADAB-80D28CE7B69C}"/>
                  </a:ext>
                </a:extLst>
              </p:cNvPr>
              <p:cNvSpPr txBox="1"/>
              <p:nvPr/>
            </p:nvSpPr>
            <p:spPr>
              <a:xfrm>
                <a:off x="7025638" y="-5997076"/>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0106</a:t>
                </a:r>
                <a:r>
                  <a:rPr lang="zh-CN" altLang="en-US" sz="1400" dirty="0">
                    <a:solidFill>
                      <a:schemeClr val="tx1">
                        <a:lumMod val="75000"/>
                        <a:lumOff val="25000"/>
                      </a:schemeClr>
                    </a:solidFill>
                  </a:rPr>
                  <a:t>民初  </a:t>
                </a:r>
                <a:r>
                  <a:rPr lang="en-US" altLang="zh-CN" sz="1400" dirty="0">
                    <a:solidFill>
                      <a:schemeClr val="tx1">
                        <a:lumMod val="75000"/>
                        <a:lumOff val="25000"/>
                      </a:schemeClr>
                    </a:solidFill>
                  </a:rPr>
                  <a:t>4126</a:t>
                </a:r>
                <a:r>
                  <a:rPr lang="zh-CN" altLang="en-US" sz="1400" dirty="0">
                    <a:solidFill>
                      <a:schemeClr val="tx1">
                        <a:lumMod val="75000"/>
                        <a:lumOff val="25000"/>
                      </a:schemeClr>
                    </a:solidFill>
                  </a:rPr>
                  <a:t>号</a:t>
                </a:r>
              </a:p>
            </p:txBody>
          </p:sp>
          <p:sp>
            <p:nvSpPr>
              <p:cNvPr id="109" name="文本框 108">
                <a:extLst>
                  <a:ext uri="{FF2B5EF4-FFF2-40B4-BE49-F238E27FC236}">
                    <a16:creationId xmlns:a16="http://schemas.microsoft.com/office/drawing/2014/main" id="{1029E3C3-A418-4798-8B98-D90C45E7CF02}"/>
                  </a:ext>
                </a:extLst>
              </p:cNvPr>
              <p:cNvSpPr txBox="1"/>
              <p:nvPr/>
            </p:nvSpPr>
            <p:spPr>
              <a:xfrm>
                <a:off x="9893276" y="-5997076"/>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10" name="文本框 109">
                <a:extLst>
                  <a:ext uri="{FF2B5EF4-FFF2-40B4-BE49-F238E27FC236}">
                    <a16:creationId xmlns:a16="http://schemas.microsoft.com/office/drawing/2014/main" id="{8FC5FB5A-061D-44B8-8811-A03D711517A4}"/>
                  </a:ext>
                </a:extLst>
              </p:cNvPr>
              <p:cNvSpPr txBox="1"/>
              <p:nvPr/>
            </p:nvSpPr>
            <p:spPr>
              <a:xfrm>
                <a:off x="5793792" y="-5659408"/>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20XX-05-29</a:t>
                </a:r>
              </a:p>
            </p:txBody>
          </p:sp>
          <p:sp>
            <p:nvSpPr>
              <p:cNvPr id="111" name="文本框 110">
                <a:extLst>
                  <a:ext uri="{FF2B5EF4-FFF2-40B4-BE49-F238E27FC236}">
                    <a16:creationId xmlns:a16="http://schemas.microsoft.com/office/drawing/2014/main" id="{C03A67EF-5047-461A-8ACC-03EF71D32D78}"/>
                  </a:ext>
                </a:extLst>
              </p:cNvPr>
              <p:cNvSpPr txBox="1"/>
              <p:nvPr/>
            </p:nvSpPr>
            <p:spPr>
              <a:xfrm>
                <a:off x="7025638" y="-5659408"/>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0102</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26862</a:t>
                </a:r>
                <a:r>
                  <a:rPr lang="zh-CN" altLang="en-US" sz="1400" dirty="0">
                    <a:solidFill>
                      <a:schemeClr val="tx1">
                        <a:lumMod val="75000"/>
                        <a:lumOff val="25000"/>
                      </a:schemeClr>
                    </a:solidFill>
                  </a:rPr>
                  <a:t>号</a:t>
                </a:r>
              </a:p>
            </p:txBody>
          </p:sp>
          <p:sp>
            <p:nvSpPr>
              <p:cNvPr id="112" name="文本框 111">
                <a:extLst>
                  <a:ext uri="{FF2B5EF4-FFF2-40B4-BE49-F238E27FC236}">
                    <a16:creationId xmlns:a16="http://schemas.microsoft.com/office/drawing/2014/main" id="{1955A539-2D49-40B4-A3EC-C6665EA1A9C1}"/>
                  </a:ext>
                </a:extLst>
              </p:cNvPr>
              <p:cNvSpPr txBox="1"/>
              <p:nvPr/>
            </p:nvSpPr>
            <p:spPr>
              <a:xfrm>
                <a:off x="9893276" y="-5659408"/>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13" name="文本框 112">
                <a:extLst>
                  <a:ext uri="{FF2B5EF4-FFF2-40B4-BE49-F238E27FC236}">
                    <a16:creationId xmlns:a16="http://schemas.microsoft.com/office/drawing/2014/main" id="{8F4BB2E1-BB56-4C9F-98B5-746FCFF96C5D}"/>
                  </a:ext>
                </a:extLst>
              </p:cNvPr>
              <p:cNvSpPr txBox="1"/>
              <p:nvPr/>
            </p:nvSpPr>
            <p:spPr>
              <a:xfrm>
                <a:off x="5793792" y="-5321739"/>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20XX-05-19</a:t>
                </a:r>
              </a:p>
            </p:txBody>
          </p:sp>
          <p:sp>
            <p:nvSpPr>
              <p:cNvPr id="114" name="文本框 113">
                <a:extLst>
                  <a:ext uri="{FF2B5EF4-FFF2-40B4-BE49-F238E27FC236}">
                    <a16:creationId xmlns:a16="http://schemas.microsoft.com/office/drawing/2014/main" id="{6547927A-6CFA-488A-B42C-6A51FD647D71}"/>
                  </a:ext>
                </a:extLst>
              </p:cNvPr>
              <p:cNvSpPr txBox="1"/>
              <p:nvPr/>
            </p:nvSpPr>
            <p:spPr>
              <a:xfrm>
                <a:off x="7025638" y="-5321739"/>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0111</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16845</a:t>
                </a:r>
                <a:r>
                  <a:rPr lang="zh-CN" altLang="en-US" sz="1400" dirty="0">
                    <a:solidFill>
                      <a:schemeClr val="tx1">
                        <a:lumMod val="75000"/>
                        <a:lumOff val="25000"/>
                      </a:schemeClr>
                    </a:solidFill>
                  </a:rPr>
                  <a:t>号</a:t>
                </a:r>
              </a:p>
            </p:txBody>
          </p:sp>
          <p:sp>
            <p:nvSpPr>
              <p:cNvPr id="115" name="文本框 114">
                <a:extLst>
                  <a:ext uri="{FF2B5EF4-FFF2-40B4-BE49-F238E27FC236}">
                    <a16:creationId xmlns:a16="http://schemas.microsoft.com/office/drawing/2014/main" id="{4729F54E-3B58-47ED-BD32-1E3D20984EDD}"/>
                  </a:ext>
                </a:extLst>
              </p:cNvPr>
              <p:cNvSpPr txBox="1"/>
              <p:nvPr/>
            </p:nvSpPr>
            <p:spPr>
              <a:xfrm>
                <a:off x="9893276" y="-5321739"/>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16" name="文本框 115">
                <a:extLst>
                  <a:ext uri="{FF2B5EF4-FFF2-40B4-BE49-F238E27FC236}">
                    <a16:creationId xmlns:a16="http://schemas.microsoft.com/office/drawing/2014/main" id="{C3EF98A5-DB9F-4956-9224-362FA5BCDAF6}"/>
                  </a:ext>
                </a:extLst>
              </p:cNvPr>
              <p:cNvSpPr txBox="1"/>
              <p:nvPr/>
            </p:nvSpPr>
            <p:spPr>
              <a:xfrm>
                <a:off x="5793792" y="-4984069"/>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20XX-05-12</a:t>
                </a:r>
              </a:p>
            </p:txBody>
          </p:sp>
          <p:sp>
            <p:nvSpPr>
              <p:cNvPr id="117" name="文本框 116">
                <a:extLst>
                  <a:ext uri="{FF2B5EF4-FFF2-40B4-BE49-F238E27FC236}">
                    <a16:creationId xmlns:a16="http://schemas.microsoft.com/office/drawing/2014/main" id="{C00D46E5-1455-4661-BED5-ED503D0753AB}"/>
                  </a:ext>
                </a:extLst>
              </p:cNvPr>
              <p:cNvSpPr txBox="1"/>
              <p:nvPr/>
            </p:nvSpPr>
            <p:spPr>
              <a:xfrm>
                <a:off x="7025638" y="-4984069"/>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0108</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63209</a:t>
                </a:r>
                <a:r>
                  <a:rPr lang="zh-CN" altLang="en-US" sz="1400" dirty="0">
                    <a:solidFill>
                      <a:schemeClr val="tx1">
                        <a:lumMod val="75000"/>
                        <a:lumOff val="25000"/>
                      </a:schemeClr>
                    </a:solidFill>
                  </a:rPr>
                  <a:t>号</a:t>
                </a:r>
              </a:p>
            </p:txBody>
          </p:sp>
          <p:sp>
            <p:nvSpPr>
              <p:cNvPr id="118" name="文本框 117">
                <a:extLst>
                  <a:ext uri="{FF2B5EF4-FFF2-40B4-BE49-F238E27FC236}">
                    <a16:creationId xmlns:a16="http://schemas.microsoft.com/office/drawing/2014/main" id="{54BCA1CB-5528-41A4-B41D-638E4B3EBF2B}"/>
                  </a:ext>
                </a:extLst>
              </p:cNvPr>
              <p:cNvSpPr txBox="1"/>
              <p:nvPr/>
            </p:nvSpPr>
            <p:spPr>
              <a:xfrm>
                <a:off x="9893276" y="-4984069"/>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19" name="文本框 118">
                <a:extLst>
                  <a:ext uri="{FF2B5EF4-FFF2-40B4-BE49-F238E27FC236}">
                    <a16:creationId xmlns:a16="http://schemas.microsoft.com/office/drawing/2014/main" id="{3C75D49E-62F2-4591-96E8-C22705010DA8}"/>
                  </a:ext>
                </a:extLst>
              </p:cNvPr>
              <p:cNvSpPr txBox="1"/>
              <p:nvPr/>
            </p:nvSpPr>
            <p:spPr>
              <a:xfrm>
                <a:off x="5793792" y="-4646399"/>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20XX-05-10</a:t>
                </a:r>
                <a:endParaRPr lang="zh-CN" altLang="en-US" sz="1400" dirty="0">
                  <a:solidFill>
                    <a:schemeClr val="tx1">
                      <a:lumMod val="75000"/>
                      <a:lumOff val="25000"/>
                    </a:schemeClr>
                  </a:solidFill>
                </a:endParaRPr>
              </a:p>
            </p:txBody>
          </p:sp>
          <p:sp>
            <p:nvSpPr>
              <p:cNvPr id="120" name="文本框 119">
                <a:extLst>
                  <a:ext uri="{FF2B5EF4-FFF2-40B4-BE49-F238E27FC236}">
                    <a16:creationId xmlns:a16="http://schemas.microsoft.com/office/drawing/2014/main" id="{6F6AD7F6-EF03-4BBE-A6A5-19F7B9B342EB}"/>
                  </a:ext>
                </a:extLst>
              </p:cNvPr>
              <p:cNvSpPr txBox="1"/>
              <p:nvPr/>
            </p:nvSpPr>
            <p:spPr>
              <a:xfrm>
                <a:off x="7025638" y="-4646399"/>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0111</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17069</a:t>
                </a:r>
                <a:r>
                  <a:rPr lang="zh-CN" altLang="en-US" sz="1400" dirty="0">
                    <a:solidFill>
                      <a:schemeClr val="tx1">
                        <a:lumMod val="75000"/>
                        <a:lumOff val="25000"/>
                      </a:schemeClr>
                    </a:solidFill>
                  </a:rPr>
                  <a:t>号</a:t>
                </a:r>
                <a:endParaRPr lang="en-US" altLang="zh-CN" sz="1400" dirty="0">
                  <a:solidFill>
                    <a:schemeClr val="tx1">
                      <a:lumMod val="75000"/>
                      <a:lumOff val="25000"/>
                    </a:schemeClr>
                  </a:solidFill>
                </a:endParaRPr>
              </a:p>
            </p:txBody>
          </p:sp>
          <p:sp>
            <p:nvSpPr>
              <p:cNvPr id="121" name="文本框 120">
                <a:extLst>
                  <a:ext uri="{FF2B5EF4-FFF2-40B4-BE49-F238E27FC236}">
                    <a16:creationId xmlns:a16="http://schemas.microsoft.com/office/drawing/2014/main" id="{A6BFDC1B-74C6-4FA5-8DD3-ADE3C5733DB4}"/>
                  </a:ext>
                </a:extLst>
              </p:cNvPr>
              <p:cNvSpPr txBox="1"/>
              <p:nvPr/>
            </p:nvSpPr>
            <p:spPr>
              <a:xfrm>
                <a:off x="9893276" y="-4646399"/>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22" name="文本框 121">
                <a:extLst>
                  <a:ext uri="{FF2B5EF4-FFF2-40B4-BE49-F238E27FC236}">
                    <a16:creationId xmlns:a16="http://schemas.microsoft.com/office/drawing/2014/main" id="{84E5B3AC-E86D-4280-AFAE-97D025BD10C1}"/>
                  </a:ext>
                </a:extLst>
              </p:cNvPr>
              <p:cNvSpPr txBox="1"/>
              <p:nvPr/>
            </p:nvSpPr>
            <p:spPr>
              <a:xfrm>
                <a:off x="5793792" y="-4308730"/>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20XX-05-08</a:t>
                </a:r>
                <a:endParaRPr lang="zh-CN" altLang="en-US" sz="1400" dirty="0">
                  <a:solidFill>
                    <a:schemeClr val="tx1">
                      <a:lumMod val="75000"/>
                      <a:lumOff val="25000"/>
                    </a:schemeClr>
                  </a:solidFill>
                </a:endParaRPr>
              </a:p>
            </p:txBody>
          </p:sp>
          <p:sp>
            <p:nvSpPr>
              <p:cNvPr id="123" name="文本框 122">
                <a:extLst>
                  <a:ext uri="{FF2B5EF4-FFF2-40B4-BE49-F238E27FC236}">
                    <a16:creationId xmlns:a16="http://schemas.microsoft.com/office/drawing/2014/main" id="{4E36A95D-307D-4895-86E5-310A1FFDA6AA}"/>
                  </a:ext>
                </a:extLst>
              </p:cNvPr>
              <p:cNvSpPr txBox="1"/>
              <p:nvPr/>
            </p:nvSpPr>
            <p:spPr>
              <a:xfrm>
                <a:off x="7025638" y="-4308730"/>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0111</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17077</a:t>
                </a:r>
                <a:r>
                  <a:rPr lang="zh-CN" altLang="en-US" sz="1400" dirty="0">
                    <a:solidFill>
                      <a:schemeClr val="tx1">
                        <a:lumMod val="75000"/>
                        <a:lumOff val="25000"/>
                      </a:schemeClr>
                    </a:solidFill>
                  </a:rPr>
                  <a:t>号</a:t>
                </a:r>
                <a:endParaRPr lang="en-US" altLang="zh-CN" sz="1400" dirty="0">
                  <a:solidFill>
                    <a:schemeClr val="tx1">
                      <a:lumMod val="75000"/>
                      <a:lumOff val="25000"/>
                    </a:schemeClr>
                  </a:solidFill>
                </a:endParaRPr>
              </a:p>
            </p:txBody>
          </p:sp>
          <p:sp>
            <p:nvSpPr>
              <p:cNvPr id="124" name="文本框 123">
                <a:extLst>
                  <a:ext uri="{FF2B5EF4-FFF2-40B4-BE49-F238E27FC236}">
                    <a16:creationId xmlns:a16="http://schemas.microsoft.com/office/drawing/2014/main" id="{0F848280-9B3D-4B57-A2E0-4BE63E176E9E}"/>
                  </a:ext>
                </a:extLst>
              </p:cNvPr>
              <p:cNvSpPr txBox="1"/>
              <p:nvPr/>
            </p:nvSpPr>
            <p:spPr>
              <a:xfrm>
                <a:off x="9893276" y="-4308730"/>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25" name="文本框 124">
                <a:extLst>
                  <a:ext uri="{FF2B5EF4-FFF2-40B4-BE49-F238E27FC236}">
                    <a16:creationId xmlns:a16="http://schemas.microsoft.com/office/drawing/2014/main" id="{35DE88C0-0D0D-4D3B-BD36-A7FF624B9955}"/>
                  </a:ext>
                </a:extLst>
              </p:cNvPr>
              <p:cNvSpPr txBox="1"/>
              <p:nvPr/>
            </p:nvSpPr>
            <p:spPr>
              <a:xfrm>
                <a:off x="5793792" y="-3971061"/>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20XX-04-28</a:t>
                </a:r>
                <a:endParaRPr lang="zh-CN" altLang="en-US" sz="1400" dirty="0">
                  <a:solidFill>
                    <a:schemeClr val="tx1">
                      <a:lumMod val="75000"/>
                      <a:lumOff val="25000"/>
                    </a:schemeClr>
                  </a:solidFill>
                </a:endParaRPr>
              </a:p>
            </p:txBody>
          </p:sp>
          <p:sp>
            <p:nvSpPr>
              <p:cNvPr id="126" name="文本框 125">
                <a:extLst>
                  <a:ext uri="{FF2B5EF4-FFF2-40B4-BE49-F238E27FC236}">
                    <a16:creationId xmlns:a16="http://schemas.microsoft.com/office/drawing/2014/main" id="{98FDDBAA-7F65-49D2-B1AD-BA65C654BDE3}"/>
                  </a:ext>
                </a:extLst>
              </p:cNvPr>
              <p:cNvSpPr txBox="1"/>
              <p:nvPr/>
            </p:nvSpPr>
            <p:spPr>
              <a:xfrm>
                <a:off x="7025638" y="-3971061"/>
                <a:ext cx="2753005"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a:t>
                </a:r>
                <a:r>
                  <a:rPr lang="zh-CN" altLang="en-US" sz="1400" dirty="0">
                    <a:solidFill>
                      <a:schemeClr val="tx1">
                        <a:lumMod val="75000"/>
                        <a:lumOff val="25000"/>
                      </a:schemeClr>
                    </a:solidFill>
                  </a:rPr>
                  <a:t>）京</a:t>
                </a:r>
                <a:r>
                  <a:rPr lang="en-US" altLang="zh-CN" sz="1400" dirty="0">
                    <a:solidFill>
                      <a:schemeClr val="tx1">
                        <a:lumMod val="75000"/>
                        <a:lumOff val="25000"/>
                      </a:schemeClr>
                    </a:solidFill>
                  </a:rPr>
                  <a:t>0115</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17675</a:t>
                </a:r>
                <a:r>
                  <a:rPr lang="zh-CN" altLang="en-US" sz="1400" dirty="0">
                    <a:solidFill>
                      <a:schemeClr val="tx1">
                        <a:lumMod val="75000"/>
                        <a:lumOff val="25000"/>
                      </a:schemeClr>
                    </a:solidFill>
                  </a:rPr>
                  <a:t>号</a:t>
                </a:r>
                <a:endParaRPr lang="en-US" altLang="zh-CN" sz="1400" dirty="0">
                  <a:solidFill>
                    <a:schemeClr val="tx1">
                      <a:lumMod val="75000"/>
                      <a:lumOff val="25000"/>
                    </a:schemeClr>
                  </a:solidFill>
                </a:endParaRPr>
              </a:p>
            </p:txBody>
          </p:sp>
          <p:sp>
            <p:nvSpPr>
              <p:cNvPr id="127" name="文本框 126">
                <a:extLst>
                  <a:ext uri="{FF2B5EF4-FFF2-40B4-BE49-F238E27FC236}">
                    <a16:creationId xmlns:a16="http://schemas.microsoft.com/office/drawing/2014/main" id="{031D9823-8937-4E87-9B99-D6FB6588CF56}"/>
                  </a:ext>
                </a:extLst>
              </p:cNvPr>
              <p:cNvSpPr txBox="1"/>
              <p:nvPr/>
            </p:nvSpPr>
            <p:spPr>
              <a:xfrm>
                <a:off x="9893276" y="-3971061"/>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28" name="文本框 127">
                <a:extLst>
                  <a:ext uri="{FF2B5EF4-FFF2-40B4-BE49-F238E27FC236}">
                    <a16:creationId xmlns:a16="http://schemas.microsoft.com/office/drawing/2014/main" id="{B5DC66A1-7948-4C52-A0A7-5185D7811CCB}"/>
                  </a:ext>
                </a:extLst>
              </p:cNvPr>
              <p:cNvSpPr txBox="1"/>
              <p:nvPr/>
            </p:nvSpPr>
            <p:spPr>
              <a:xfrm>
                <a:off x="5793792" y="-3633392"/>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a:t>
                </a:r>
                <a:endParaRPr lang="zh-CN" altLang="en-US" sz="1400" dirty="0">
                  <a:solidFill>
                    <a:schemeClr val="tx1">
                      <a:lumMod val="75000"/>
                      <a:lumOff val="25000"/>
                    </a:schemeClr>
                  </a:solidFill>
                </a:endParaRPr>
              </a:p>
            </p:txBody>
          </p:sp>
          <p:sp>
            <p:nvSpPr>
              <p:cNvPr id="129" name="文本框 128">
                <a:extLst>
                  <a:ext uri="{FF2B5EF4-FFF2-40B4-BE49-F238E27FC236}">
                    <a16:creationId xmlns:a16="http://schemas.microsoft.com/office/drawing/2014/main" id="{F54764B3-F649-4C4A-8E6E-1873E8305F87}"/>
                  </a:ext>
                </a:extLst>
              </p:cNvPr>
              <p:cNvSpPr txBox="1"/>
              <p:nvPr/>
            </p:nvSpPr>
            <p:spPr>
              <a:xfrm>
                <a:off x="7140271" y="-3633392"/>
                <a:ext cx="2753005"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a:t>
                </a:r>
              </a:p>
            </p:txBody>
          </p:sp>
          <p:sp>
            <p:nvSpPr>
              <p:cNvPr id="130" name="文本框 129">
                <a:extLst>
                  <a:ext uri="{FF2B5EF4-FFF2-40B4-BE49-F238E27FC236}">
                    <a16:creationId xmlns:a16="http://schemas.microsoft.com/office/drawing/2014/main" id="{BA1AC648-3D44-4EA0-BA0D-E50864111F92}"/>
                  </a:ext>
                </a:extLst>
              </p:cNvPr>
              <p:cNvSpPr txBox="1"/>
              <p:nvPr/>
            </p:nvSpPr>
            <p:spPr>
              <a:xfrm>
                <a:off x="9893276" y="-3633392"/>
                <a:ext cx="1625319"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a:t>
                </a:r>
              </a:p>
            </p:txBody>
          </p:sp>
          <p:sp>
            <p:nvSpPr>
              <p:cNvPr id="131" name="文本框 130">
                <a:extLst>
                  <a:ext uri="{FF2B5EF4-FFF2-40B4-BE49-F238E27FC236}">
                    <a16:creationId xmlns:a16="http://schemas.microsoft.com/office/drawing/2014/main" id="{93A0E282-B2AC-48CA-9A4D-B4A784500A4A}"/>
                  </a:ext>
                </a:extLst>
              </p:cNvPr>
              <p:cNvSpPr txBox="1"/>
              <p:nvPr/>
            </p:nvSpPr>
            <p:spPr>
              <a:xfrm>
                <a:off x="5793792" y="-3295723"/>
                <a:ext cx="1216607" cy="307777"/>
              </a:xfrm>
              <a:prstGeom prst="rect">
                <a:avLst/>
              </a:prstGeom>
              <a:noFill/>
            </p:spPr>
            <p:txBody>
              <a:bodyPr wrap="square" rtlCol="0">
                <a:spAutoFit/>
              </a:bodyPr>
              <a:lstStyle/>
              <a:p>
                <a:pPr algn="ctr"/>
                <a:r>
                  <a:rPr lang="en-US" altLang="zh-CN" sz="1400" dirty="0">
                    <a:solidFill>
                      <a:schemeClr val="tx1">
                        <a:lumMod val="75000"/>
                        <a:lumOff val="25000"/>
                      </a:schemeClr>
                    </a:solidFill>
                  </a:rPr>
                  <a:t>20XX-05-19</a:t>
                </a:r>
                <a:endParaRPr lang="zh-CN" altLang="en-US" sz="1400" dirty="0">
                  <a:solidFill>
                    <a:schemeClr val="tx1">
                      <a:lumMod val="75000"/>
                      <a:lumOff val="25000"/>
                    </a:schemeClr>
                  </a:solidFill>
                </a:endParaRPr>
              </a:p>
            </p:txBody>
          </p:sp>
          <p:sp>
            <p:nvSpPr>
              <p:cNvPr id="132" name="文本框 131">
                <a:extLst>
                  <a:ext uri="{FF2B5EF4-FFF2-40B4-BE49-F238E27FC236}">
                    <a16:creationId xmlns:a16="http://schemas.microsoft.com/office/drawing/2014/main" id="{F03AFE06-99CF-4473-96D3-5BF8C5F64BE5}"/>
                  </a:ext>
                </a:extLst>
              </p:cNvPr>
              <p:cNvSpPr txBox="1"/>
              <p:nvPr/>
            </p:nvSpPr>
            <p:spPr>
              <a:xfrm>
                <a:off x="7026938" y="-3295723"/>
                <a:ext cx="2757141"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20XX9</a:t>
                </a:r>
                <a:r>
                  <a:rPr lang="zh-CN" altLang="en-US" sz="1400" dirty="0">
                    <a:solidFill>
                      <a:schemeClr val="tx1">
                        <a:lumMod val="75000"/>
                        <a:lumOff val="25000"/>
                      </a:schemeClr>
                    </a:solidFill>
                  </a:rPr>
                  <a:t>）津</a:t>
                </a:r>
                <a:r>
                  <a:rPr lang="en-US" altLang="zh-CN" sz="1400" dirty="0">
                    <a:solidFill>
                      <a:schemeClr val="tx1">
                        <a:lumMod val="75000"/>
                        <a:lumOff val="25000"/>
                      </a:schemeClr>
                    </a:solidFill>
                  </a:rPr>
                  <a:t>0103</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14743</a:t>
                </a:r>
                <a:r>
                  <a:rPr lang="zh-CN" altLang="en-US" sz="1400" dirty="0">
                    <a:solidFill>
                      <a:schemeClr val="tx1">
                        <a:lumMod val="75000"/>
                        <a:lumOff val="25000"/>
                      </a:schemeClr>
                    </a:solidFill>
                  </a:rPr>
                  <a:t>号</a:t>
                </a:r>
                <a:endParaRPr lang="en-US" altLang="zh-CN" sz="1400" dirty="0">
                  <a:solidFill>
                    <a:schemeClr val="tx1">
                      <a:lumMod val="75000"/>
                      <a:lumOff val="25000"/>
                    </a:schemeClr>
                  </a:solidFill>
                </a:endParaRPr>
              </a:p>
            </p:txBody>
          </p:sp>
          <p:sp>
            <p:nvSpPr>
              <p:cNvPr id="133" name="文本框 132">
                <a:extLst>
                  <a:ext uri="{FF2B5EF4-FFF2-40B4-BE49-F238E27FC236}">
                    <a16:creationId xmlns:a16="http://schemas.microsoft.com/office/drawing/2014/main" id="{66D3AA06-9FAA-4B05-A7E2-F35779B625FC}"/>
                  </a:ext>
                </a:extLst>
              </p:cNvPr>
              <p:cNvSpPr txBox="1"/>
              <p:nvPr/>
            </p:nvSpPr>
            <p:spPr>
              <a:xfrm>
                <a:off x="9893276" y="-3295723"/>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34" name="文本框 133">
                <a:extLst>
                  <a:ext uri="{FF2B5EF4-FFF2-40B4-BE49-F238E27FC236}">
                    <a16:creationId xmlns:a16="http://schemas.microsoft.com/office/drawing/2014/main" id="{6EDE5672-FC6E-489B-9788-CB363203DF3A}"/>
                  </a:ext>
                </a:extLst>
              </p:cNvPr>
              <p:cNvSpPr txBox="1"/>
              <p:nvPr/>
            </p:nvSpPr>
            <p:spPr>
              <a:xfrm>
                <a:off x="5793792" y="-2958051"/>
                <a:ext cx="1216607" cy="523220"/>
              </a:xfrm>
              <a:prstGeom prst="rect">
                <a:avLst/>
              </a:prstGeom>
              <a:noFill/>
            </p:spPr>
            <p:txBody>
              <a:bodyPr wrap="square" rtlCol="0">
                <a:spAutoFit/>
              </a:bodyPr>
              <a:lstStyle/>
              <a:p>
                <a:pPr algn="ctr"/>
                <a:r>
                  <a:rPr lang="en-US" altLang="zh-CN" sz="1400" dirty="0">
                    <a:solidFill>
                      <a:schemeClr val="tx1">
                        <a:lumMod val="75000"/>
                        <a:lumOff val="25000"/>
                      </a:schemeClr>
                    </a:solidFill>
                  </a:rPr>
                  <a:t>20XX9-12-24</a:t>
                </a:r>
                <a:endParaRPr lang="zh-CN" altLang="en-US" sz="1400" dirty="0">
                  <a:solidFill>
                    <a:schemeClr val="tx1">
                      <a:lumMod val="75000"/>
                      <a:lumOff val="25000"/>
                    </a:schemeClr>
                  </a:solidFill>
                </a:endParaRPr>
              </a:p>
            </p:txBody>
          </p:sp>
          <p:sp>
            <p:nvSpPr>
              <p:cNvPr id="135" name="文本框 134">
                <a:extLst>
                  <a:ext uri="{FF2B5EF4-FFF2-40B4-BE49-F238E27FC236}">
                    <a16:creationId xmlns:a16="http://schemas.microsoft.com/office/drawing/2014/main" id="{F8E4F387-CEB1-417A-A83B-3013A559600E}"/>
                  </a:ext>
                </a:extLst>
              </p:cNvPr>
              <p:cNvSpPr txBox="1"/>
              <p:nvPr/>
            </p:nvSpPr>
            <p:spPr>
              <a:xfrm>
                <a:off x="7026938" y="-2958051"/>
                <a:ext cx="2757141"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a:t>
                </a:r>
                <a:r>
                  <a:rPr lang="en-US" altLang="zh-CN" sz="1400" dirty="0">
                    <a:solidFill>
                      <a:schemeClr val="tx1">
                        <a:lumMod val="75000"/>
                        <a:lumOff val="25000"/>
                      </a:schemeClr>
                    </a:solidFill>
                  </a:rPr>
                  <a:t>20XX9</a:t>
                </a:r>
                <a:r>
                  <a:rPr lang="zh-CN" altLang="en-US" sz="1400" dirty="0">
                    <a:solidFill>
                      <a:schemeClr val="tx1">
                        <a:lumMod val="75000"/>
                        <a:lumOff val="25000"/>
                      </a:schemeClr>
                    </a:solidFill>
                  </a:rPr>
                  <a:t>）津</a:t>
                </a:r>
                <a:r>
                  <a:rPr lang="en-US" altLang="zh-CN" sz="1400" dirty="0">
                    <a:solidFill>
                      <a:schemeClr val="tx1">
                        <a:lumMod val="75000"/>
                        <a:lumOff val="25000"/>
                      </a:schemeClr>
                    </a:solidFill>
                  </a:rPr>
                  <a:t>0103</a:t>
                </a:r>
                <a:r>
                  <a:rPr lang="zh-CN" altLang="en-US" sz="1400" dirty="0">
                    <a:solidFill>
                      <a:schemeClr val="tx1">
                        <a:lumMod val="75000"/>
                        <a:lumOff val="25000"/>
                      </a:schemeClr>
                    </a:solidFill>
                  </a:rPr>
                  <a:t>民初</a:t>
                </a:r>
                <a:r>
                  <a:rPr lang="en-US" altLang="zh-CN" sz="1400" dirty="0">
                    <a:solidFill>
                      <a:schemeClr val="tx1">
                        <a:lumMod val="75000"/>
                        <a:lumOff val="25000"/>
                      </a:schemeClr>
                    </a:solidFill>
                  </a:rPr>
                  <a:t>14743</a:t>
                </a:r>
                <a:r>
                  <a:rPr lang="zh-CN" altLang="en-US" sz="1400" dirty="0">
                    <a:solidFill>
                      <a:schemeClr val="tx1">
                        <a:lumMod val="75000"/>
                        <a:lumOff val="25000"/>
                      </a:schemeClr>
                    </a:solidFill>
                  </a:rPr>
                  <a:t>号</a:t>
                </a:r>
                <a:endParaRPr lang="en-US" altLang="zh-CN" sz="1400" dirty="0">
                  <a:solidFill>
                    <a:schemeClr val="tx1">
                      <a:lumMod val="75000"/>
                      <a:lumOff val="25000"/>
                    </a:schemeClr>
                  </a:solidFill>
                </a:endParaRPr>
              </a:p>
            </p:txBody>
          </p:sp>
          <p:sp>
            <p:nvSpPr>
              <p:cNvPr id="136" name="文本框 135">
                <a:extLst>
                  <a:ext uri="{FF2B5EF4-FFF2-40B4-BE49-F238E27FC236}">
                    <a16:creationId xmlns:a16="http://schemas.microsoft.com/office/drawing/2014/main" id="{C52CAF93-D27D-4081-A9E6-829888F4B6C8}"/>
                  </a:ext>
                </a:extLst>
              </p:cNvPr>
              <p:cNvSpPr txBox="1"/>
              <p:nvPr/>
            </p:nvSpPr>
            <p:spPr>
              <a:xfrm>
                <a:off x="9893276" y="-2958050"/>
                <a:ext cx="1625319" cy="307777"/>
              </a:xfrm>
              <a:prstGeom prst="rect">
                <a:avLst/>
              </a:prstGeom>
              <a:noFill/>
            </p:spPr>
            <p:txBody>
              <a:bodyPr wrap="square" rtlCol="0">
                <a:spAutoFit/>
              </a:bodyPr>
              <a:lstStyle/>
              <a:p>
                <a:pPr algn="ctr"/>
                <a:r>
                  <a:rPr lang="zh-CN" altLang="en-US" sz="1400" dirty="0">
                    <a:solidFill>
                      <a:schemeClr val="tx1">
                        <a:lumMod val="75000"/>
                        <a:lumOff val="25000"/>
                      </a:schemeClr>
                    </a:solidFill>
                  </a:rPr>
                  <a:t>房屋租赁合同纠纷</a:t>
                </a:r>
              </a:p>
            </p:txBody>
          </p:sp>
          <p:sp>
            <p:nvSpPr>
              <p:cNvPr id="137" name="文本框 136">
                <a:extLst>
                  <a:ext uri="{FF2B5EF4-FFF2-40B4-BE49-F238E27FC236}">
                    <a16:creationId xmlns:a16="http://schemas.microsoft.com/office/drawing/2014/main" id="{E3E36203-0969-4B11-853C-E29397C1A1CD}"/>
                  </a:ext>
                </a:extLst>
              </p:cNvPr>
              <p:cNvSpPr txBox="1"/>
              <p:nvPr/>
            </p:nvSpPr>
            <p:spPr>
              <a:xfrm>
                <a:off x="5854752" y="-7108107"/>
                <a:ext cx="1094687" cy="338554"/>
              </a:xfrm>
              <a:prstGeom prst="rect">
                <a:avLst/>
              </a:prstGeom>
              <a:noFill/>
            </p:spPr>
            <p:txBody>
              <a:bodyPr wrap="square" rtlCol="0">
                <a:spAutoFit/>
              </a:bodyPr>
              <a:lstStyle/>
              <a:p>
                <a:pPr algn="ctr"/>
                <a:r>
                  <a:rPr lang="zh-CN" altLang="en-US" sz="1600" dirty="0">
                    <a:solidFill>
                      <a:schemeClr val="bg1"/>
                    </a:solidFill>
                    <a:latin typeface="+mj-lt"/>
                    <a:ea typeface="+mj-ea"/>
                  </a:rPr>
                  <a:t>刊登日期</a:t>
                </a:r>
              </a:p>
            </p:txBody>
          </p:sp>
          <p:sp>
            <p:nvSpPr>
              <p:cNvPr id="138" name="文本框 137">
                <a:extLst>
                  <a:ext uri="{FF2B5EF4-FFF2-40B4-BE49-F238E27FC236}">
                    <a16:creationId xmlns:a16="http://schemas.microsoft.com/office/drawing/2014/main" id="{96D1AE7E-57CA-4BAA-9817-8E3FB152AE55}"/>
                  </a:ext>
                </a:extLst>
              </p:cNvPr>
              <p:cNvSpPr txBox="1"/>
              <p:nvPr/>
            </p:nvSpPr>
            <p:spPr>
              <a:xfrm>
                <a:off x="7577612" y="-7108107"/>
                <a:ext cx="1857342" cy="338554"/>
              </a:xfrm>
              <a:prstGeom prst="rect">
                <a:avLst/>
              </a:prstGeom>
              <a:noFill/>
            </p:spPr>
            <p:txBody>
              <a:bodyPr wrap="square" rtlCol="0">
                <a:spAutoFit/>
              </a:bodyPr>
              <a:lstStyle/>
              <a:p>
                <a:pPr algn="ctr"/>
                <a:r>
                  <a:rPr lang="zh-CN" altLang="en-US" sz="1600" dirty="0">
                    <a:solidFill>
                      <a:schemeClr val="bg1"/>
                    </a:solidFill>
                    <a:latin typeface="+mj-lt"/>
                    <a:ea typeface="+mj-ea"/>
                  </a:rPr>
                  <a:t>案  号</a:t>
                </a:r>
                <a:endParaRPr lang="en-US" altLang="zh-CN" sz="1600" dirty="0">
                  <a:solidFill>
                    <a:schemeClr val="bg1"/>
                  </a:solidFill>
                  <a:latin typeface="+mj-lt"/>
                  <a:ea typeface="+mj-ea"/>
                </a:endParaRPr>
              </a:p>
            </p:txBody>
          </p:sp>
          <p:sp>
            <p:nvSpPr>
              <p:cNvPr id="139" name="文本框 138">
                <a:extLst>
                  <a:ext uri="{FF2B5EF4-FFF2-40B4-BE49-F238E27FC236}">
                    <a16:creationId xmlns:a16="http://schemas.microsoft.com/office/drawing/2014/main" id="{67D8F669-05C8-4FBD-A956-7582FBAD4F39}"/>
                  </a:ext>
                </a:extLst>
              </p:cNvPr>
              <p:cNvSpPr txBox="1"/>
              <p:nvPr/>
            </p:nvSpPr>
            <p:spPr>
              <a:xfrm>
                <a:off x="10192380" y="-7108108"/>
                <a:ext cx="966842" cy="338554"/>
              </a:xfrm>
              <a:prstGeom prst="rect">
                <a:avLst/>
              </a:prstGeom>
              <a:noFill/>
            </p:spPr>
            <p:txBody>
              <a:bodyPr wrap="square" rtlCol="0">
                <a:spAutoFit/>
              </a:bodyPr>
              <a:lstStyle/>
              <a:p>
                <a:pPr algn="ctr"/>
                <a:r>
                  <a:rPr lang="zh-CN" altLang="en-US" sz="1600" dirty="0">
                    <a:solidFill>
                      <a:schemeClr val="bg1"/>
                    </a:solidFill>
                    <a:latin typeface="+mj-lt"/>
                    <a:ea typeface="+mj-ea"/>
                  </a:rPr>
                  <a:t>案  由</a:t>
                </a:r>
              </a:p>
            </p:txBody>
          </p:sp>
        </p:grpSp>
      </p:grpSp>
      <p:sp>
        <p:nvSpPr>
          <p:cNvPr id="69" name="文本框 68">
            <a:extLst>
              <a:ext uri="{FF2B5EF4-FFF2-40B4-BE49-F238E27FC236}">
                <a16:creationId xmlns:a16="http://schemas.microsoft.com/office/drawing/2014/main" id="{733BB3BD-E328-4377-9C7E-81A5F8115199}"/>
              </a:ext>
            </a:extLst>
          </p:cNvPr>
          <p:cNvSpPr txBox="1">
            <a:spLocks/>
          </p:cNvSpPr>
          <p:nvPr/>
        </p:nvSpPr>
        <p:spPr>
          <a:xfrm>
            <a:off x="552286" y="3073177"/>
            <a:ext cx="1683636" cy="246221"/>
          </a:xfrm>
          <a:prstGeom prst="rect">
            <a:avLst/>
          </a:prstGeom>
          <a:noFill/>
        </p:spPr>
        <p:txBody>
          <a:bodyPr wrap="square" lIns="0" tIns="0" rIns="0" bIns="0" rtlCol="0">
            <a:noAutofit/>
          </a:bodyPr>
          <a:lstStyle/>
          <a:p>
            <a:r>
              <a:rPr lang="zh-CN" altLang="en-US" sz="1600" dirty="0">
                <a:solidFill>
                  <a:schemeClr val="tx1">
                    <a:lumMod val="75000"/>
                    <a:lumOff val="25000"/>
                  </a:schemeClr>
                </a:solidFill>
              </a:rPr>
              <a:t>全国已产生公告</a:t>
            </a:r>
          </a:p>
        </p:txBody>
      </p:sp>
      <p:sp>
        <p:nvSpPr>
          <p:cNvPr id="149" name="文本框 148">
            <a:extLst>
              <a:ext uri="{FF2B5EF4-FFF2-40B4-BE49-F238E27FC236}">
                <a16:creationId xmlns:a16="http://schemas.microsoft.com/office/drawing/2014/main" id="{5300E76C-F390-4C84-AA28-3A0E170CF4D8}"/>
              </a:ext>
            </a:extLst>
          </p:cNvPr>
          <p:cNvSpPr txBox="1">
            <a:spLocks/>
          </p:cNvSpPr>
          <p:nvPr/>
        </p:nvSpPr>
        <p:spPr>
          <a:xfrm>
            <a:off x="2176310" y="2682092"/>
            <a:ext cx="1683636" cy="738664"/>
          </a:xfrm>
          <a:prstGeom prst="rect">
            <a:avLst/>
          </a:prstGeom>
          <a:noFill/>
        </p:spPr>
        <p:txBody>
          <a:bodyPr wrap="square" lIns="0" tIns="0" rIns="0" bIns="0" rtlCol="0">
            <a:noAutofit/>
          </a:bodyPr>
          <a:lstStyle/>
          <a:p>
            <a:pPr algn="r"/>
            <a:r>
              <a:rPr lang="en-US" altLang="zh-CN" sz="4800" b="1" dirty="0">
                <a:solidFill>
                  <a:schemeClr val="accent1"/>
                </a:solidFill>
              </a:rPr>
              <a:t>888</a:t>
            </a:r>
            <a:endParaRPr lang="zh-CN" altLang="en-US" sz="4800" b="1" dirty="0">
              <a:solidFill>
                <a:schemeClr val="accent1"/>
              </a:solidFill>
            </a:endParaRPr>
          </a:p>
        </p:txBody>
      </p:sp>
      <p:sp>
        <p:nvSpPr>
          <p:cNvPr id="150" name="文本框 149">
            <a:extLst>
              <a:ext uri="{FF2B5EF4-FFF2-40B4-BE49-F238E27FC236}">
                <a16:creationId xmlns:a16="http://schemas.microsoft.com/office/drawing/2014/main" id="{0BFF99AE-B461-4865-AD9F-2F885DEC8F19}"/>
              </a:ext>
            </a:extLst>
          </p:cNvPr>
          <p:cNvSpPr txBox="1">
            <a:spLocks/>
          </p:cNvSpPr>
          <p:nvPr/>
        </p:nvSpPr>
        <p:spPr>
          <a:xfrm>
            <a:off x="3650903" y="3073177"/>
            <a:ext cx="408776" cy="246221"/>
          </a:xfrm>
          <a:prstGeom prst="rect">
            <a:avLst/>
          </a:prstGeom>
          <a:noFill/>
        </p:spPr>
        <p:txBody>
          <a:bodyPr wrap="square" lIns="0" tIns="0" rIns="0" bIns="0" rtlCol="0">
            <a:noAutofit/>
          </a:bodyPr>
          <a:lstStyle/>
          <a:p>
            <a:pPr algn="r"/>
            <a:r>
              <a:rPr lang="zh-CN" altLang="en-US" sz="1600" dirty="0">
                <a:solidFill>
                  <a:schemeClr val="tx1">
                    <a:lumMod val="75000"/>
                    <a:lumOff val="25000"/>
                  </a:schemeClr>
                </a:solidFill>
              </a:rPr>
              <a:t>次</a:t>
            </a:r>
          </a:p>
        </p:txBody>
      </p:sp>
      <p:cxnSp>
        <p:nvCxnSpPr>
          <p:cNvPr id="78" name="直接连接符 77">
            <a:extLst>
              <a:ext uri="{FF2B5EF4-FFF2-40B4-BE49-F238E27FC236}">
                <a16:creationId xmlns:a16="http://schemas.microsoft.com/office/drawing/2014/main" id="{2241F10F-6894-4C66-A803-449569B3082A}"/>
              </a:ext>
            </a:extLst>
          </p:cNvPr>
          <p:cNvCxnSpPr>
            <a:cxnSpLocks/>
          </p:cNvCxnSpPr>
          <p:nvPr/>
        </p:nvCxnSpPr>
        <p:spPr>
          <a:xfrm>
            <a:off x="552514" y="3381920"/>
            <a:ext cx="350716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直接连接符 151">
            <a:extLst>
              <a:ext uri="{FF2B5EF4-FFF2-40B4-BE49-F238E27FC236}">
                <a16:creationId xmlns:a16="http://schemas.microsoft.com/office/drawing/2014/main" id="{4520522D-87AE-4FB1-92BA-53971A336101}"/>
              </a:ext>
            </a:extLst>
          </p:cNvPr>
          <p:cNvCxnSpPr>
            <a:cxnSpLocks/>
          </p:cNvCxnSpPr>
          <p:nvPr/>
        </p:nvCxnSpPr>
        <p:spPr>
          <a:xfrm>
            <a:off x="552514" y="4447677"/>
            <a:ext cx="350716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1" name="文本框 150">
            <a:extLst>
              <a:ext uri="{FF2B5EF4-FFF2-40B4-BE49-F238E27FC236}">
                <a16:creationId xmlns:a16="http://schemas.microsoft.com/office/drawing/2014/main" id="{A3C9405C-0BAE-4883-9841-454FBC9C22B7}"/>
              </a:ext>
            </a:extLst>
          </p:cNvPr>
          <p:cNvSpPr txBox="1">
            <a:spLocks/>
          </p:cNvSpPr>
          <p:nvPr/>
        </p:nvSpPr>
        <p:spPr>
          <a:xfrm>
            <a:off x="552286" y="4138934"/>
            <a:ext cx="1683636" cy="246221"/>
          </a:xfrm>
          <a:prstGeom prst="rect">
            <a:avLst/>
          </a:prstGeom>
          <a:noFill/>
        </p:spPr>
        <p:txBody>
          <a:bodyPr wrap="square" lIns="0" tIns="0" rIns="0" bIns="0" rtlCol="0">
            <a:noAutofit/>
          </a:bodyPr>
          <a:lstStyle/>
          <a:p>
            <a:r>
              <a:rPr lang="zh-CN" altLang="en-US" sz="1600" dirty="0">
                <a:solidFill>
                  <a:schemeClr val="tx1">
                    <a:lumMod val="75000"/>
                    <a:lumOff val="25000"/>
                  </a:schemeClr>
                </a:solidFill>
              </a:rPr>
              <a:t>涉案总金额高达</a:t>
            </a:r>
          </a:p>
        </p:txBody>
      </p:sp>
      <p:sp>
        <p:nvSpPr>
          <p:cNvPr id="153" name="文本框 152">
            <a:extLst>
              <a:ext uri="{FF2B5EF4-FFF2-40B4-BE49-F238E27FC236}">
                <a16:creationId xmlns:a16="http://schemas.microsoft.com/office/drawing/2014/main" id="{2E3E26CD-7CDB-4F2A-9C00-CC68A7864BB0}"/>
              </a:ext>
            </a:extLst>
          </p:cNvPr>
          <p:cNvSpPr txBox="1">
            <a:spLocks/>
          </p:cNvSpPr>
          <p:nvPr/>
        </p:nvSpPr>
        <p:spPr>
          <a:xfrm>
            <a:off x="1529000" y="3785949"/>
            <a:ext cx="2079158" cy="738664"/>
          </a:xfrm>
          <a:prstGeom prst="rect">
            <a:avLst/>
          </a:prstGeom>
          <a:noFill/>
        </p:spPr>
        <p:txBody>
          <a:bodyPr wrap="square" lIns="0" tIns="0" rIns="0" bIns="0" rtlCol="0">
            <a:noAutofit/>
          </a:bodyPr>
          <a:lstStyle/>
          <a:p>
            <a:pPr algn="r"/>
            <a:r>
              <a:rPr lang="en-US" altLang="zh-CN" sz="4800" b="1" dirty="0">
                <a:solidFill>
                  <a:schemeClr val="accent1"/>
                </a:solidFill>
              </a:rPr>
              <a:t>8888</a:t>
            </a:r>
            <a:endParaRPr lang="zh-CN" altLang="en-US" sz="4800" b="1" dirty="0">
              <a:solidFill>
                <a:schemeClr val="accent1"/>
              </a:solidFill>
            </a:endParaRPr>
          </a:p>
        </p:txBody>
      </p:sp>
      <p:sp>
        <p:nvSpPr>
          <p:cNvPr id="154" name="文本框 153">
            <a:extLst>
              <a:ext uri="{FF2B5EF4-FFF2-40B4-BE49-F238E27FC236}">
                <a16:creationId xmlns:a16="http://schemas.microsoft.com/office/drawing/2014/main" id="{C2813138-5889-4FD9-A8D7-993DC966BF2D}"/>
              </a:ext>
            </a:extLst>
          </p:cNvPr>
          <p:cNvSpPr txBox="1">
            <a:spLocks/>
          </p:cNvSpPr>
          <p:nvPr/>
        </p:nvSpPr>
        <p:spPr>
          <a:xfrm>
            <a:off x="3393103" y="4138934"/>
            <a:ext cx="666576" cy="246221"/>
          </a:xfrm>
          <a:prstGeom prst="rect">
            <a:avLst/>
          </a:prstGeom>
          <a:noFill/>
        </p:spPr>
        <p:txBody>
          <a:bodyPr wrap="square" lIns="0" tIns="0" rIns="0" bIns="0" rtlCol="0">
            <a:noAutofit/>
          </a:bodyPr>
          <a:lstStyle/>
          <a:p>
            <a:pPr algn="r"/>
            <a:r>
              <a:rPr lang="zh-CN" altLang="en-US" sz="1600" dirty="0">
                <a:solidFill>
                  <a:schemeClr val="tx1">
                    <a:lumMod val="75000"/>
                    <a:lumOff val="25000"/>
                  </a:schemeClr>
                </a:solidFill>
              </a:rPr>
              <a:t>万元</a:t>
            </a:r>
          </a:p>
        </p:txBody>
      </p:sp>
      <p:cxnSp>
        <p:nvCxnSpPr>
          <p:cNvPr id="163" name="直接连接符 162">
            <a:extLst>
              <a:ext uri="{FF2B5EF4-FFF2-40B4-BE49-F238E27FC236}">
                <a16:creationId xmlns:a16="http://schemas.microsoft.com/office/drawing/2014/main" id="{AF8FE9C4-1094-4B70-9025-F6B6F789D733}"/>
              </a:ext>
            </a:extLst>
          </p:cNvPr>
          <p:cNvCxnSpPr>
            <a:cxnSpLocks/>
          </p:cNvCxnSpPr>
          <p:nvPr/>
        </p:nvCxnSpPr>
        <p:spPr>
          <a:xfrm>
            <a:off x="552514" y="5551535"/>
            <a:ext cx="350716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4" name="文本框 163">
            <a:extLst>
              <a:ext uri="{FF2B5EF4-FFF2-40B4-BE49-F238E27FC236}">
                <a16:creationId xmlns:a16="http://schemas.microsoft.com/office/drawing/2014/main" id="{A7A47206-4D87-445F-AF64-74008BB35312}"/>
              </a:ext>
            </a:extLst>
          </p:cNvPr>
          <p:cNvSpPr txBox="1">
            <a:spLocks/>
          </p:cNvSpPr>
          <p:nvPr/>
        </p:nvSpPr>
        <p:spPr>
          <a:xfrm>
            <a:off x="552286" y="5242792"/>
            <a:ext cx="1683636" cy="246221"/>
          </a:xfrm>
          <a:prstGeom prst="rect">
            <a:avLst/>
          </a:prstGeom>
          <a:noFill/>
        </p:spPr>
        <p:txBody>
          <a:bodyPr wrap="square" lIns="0" tIns="0" rIns="0" bIns="0" rtlCol="0">
            <a:noAutofit/>
          </a:bodyPr>
          <a:lstStyle/>
          <a:p>
            <a:r>
              <a:rPr lang="zh-CN" altLang="en-US" sz="1600" dirty="0">
                <a:solidFill>
                  <a:schemeClr val="tx1">
                    <a:lumMod val="75000"/>
                    <a:lumOff val="25000"/>
                  </a:schemeClr>
                </a:solidFill>
              </a:rPr>
              <a:t>限制消费令达</a:t>
            </a:r>
          </a:p>
        </p:txBody>
      </p:sp>
      <p:sp>
        <p:nvSpPr>
          <p:cNvPr id="165" name="文本框 164">
            <a:extLst>
              <a:ext uri="{FF2B5EF4-FFF2-40B4-BE49-F238E27FC236}">
                <a16:creationId xmlns:a16="http://schemas.microsoft.com/office/drawing/2014/main" id="{21F2417B-18B8-4429-903E-AA0D6A17DE0F}"/>
              </a:ext>
            </a:extLst>
          </p:cNvPr>
          <p:cNvSpPr txBox="1">
            <a:spLocks/>
          </p:cNvSpPr>
          <p:nvPr/>
        </p:nvSpPr>
        <p:spPr>
          <a:xfrm>
            <a:off x="1727780" y="4889807"/>
            <a:ext cx="2079158" cy="738664"/>
          </a:xfrm>
          <a:prstGeom prst="rect">
            <a:avLst/>
          </a:prstGeom>
          <a:noFill/>
        </p:spPr>
        <p:txBody>
          <a:bodyPr wrap="square" lIns="0" tIns="0" rIns="0" bIns="0" rtlCol="0">
            <a:noAutofit/>
          </a:bodyPr>
          <a:lstStyle/>
          <a:p>
            <a:pPr algn="r"/>
            <a:r>
              <a:rPr lang="en-US" altLang="zh-CN" sz="4800" b="1" dirty="0">
                <a:solidFill>
                  <a:schemeClr val="accent1"/>
                </a:solidFill>
              </a:rPr>
              <a:t>888</a:t>
            </a:r>
            <a:endParaRPr lang="zh-CN" altLang="en-US" sz="4800" b="1" dirty="0">
              <a:solidFill>
                <a:schemeClr val="accent1"/>
              </a:solidFill>
            </a:endParaRPr>
          </a:p>
        </p:txBody>
      </p:sp>
      <p:sp>
        <p:nvSpPr>
          <p:cNvPr id="166" name="文本框 165">
            <a:extLst>
              <a:ext uri="{FF2B5EF4-FFF2-40B4-BE49-F238E27FC236}">
                <a16:creationId xmlns:a16="http://schemas.microsoft.com/office/drawing/2014/main" id="{2A72B243-2F49-4963-B5A6-A1C77A0BBACE}"/>
              </a:ext>
            </a:extLst>
          </p:cNvPr>
          <p:cNvSpPr txBox="1">
            <a:spLocks/>
          </p:cNvSpPr>
          <p:nvPr/>
        </p:nvSpPr>
        <p:spPr>
          <a:xfrm>
            <a:off x="3393103" y="5242792"/>
            <a:ext cx="666576" cy="246221"/>
          </a:xfrm>
          <a:prstGeom prst="rect">
            <a:avLst/>
          </a:prstGeom>
          <a:noFill/>
        </p:spPr>
        <p:txBody>
          <a:bodyPr wrap="square" lIns="0" tIns="0" rIns="0" bIns="0" rtlCol="0">
            <a:noAutofit/>
          </a:bodyPr>
          <a:lstStyle/>
          <a:p>
            <a:pPr algn="r"/>
            <a:r>
              <a:rPr lang="zh-CN" altLang="en-US" sz="1600" dirty="0">
                <a:solidFill>
                  <a:schemeClr val="tx1">
                    <a:lumMod val="75000"/>
                    <a:lumOff val="25000"/>
                  </a:schemeClr>
                </a:solidFill>
              </a:rPr>
              <a:t>条</a:t>
            </a:r>
          </a:p>
        </p:txBody>
      </p:sp>
    </p:spTree>
    <p:extLst>
      <p:ext uri="{BB962C8B-B14F-4D97-AF65-F5344CB8AC3E}">
        <p14:creationId xmlns:p14="http://schemas.microsoft.com/office/powerpoint/2010/main" val="68907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36AD3570-2288-417B-BF55-9ADB824609F0}"/>
              </a:ext>
            </a:extLst>
          </p:cNvPr>
          <p:cNvSpPr>
            <a:spLocks/>
          </p:cNvSpPr>
          <p:nvPr/>
        </p:nvSpPr>
        <p:spPr>
          <a:xfrm flipH="1">
            <a:off x="567683" y="2978710"/>
            <a:ext cx="5156712" cy="1409239"/>
          </a:xfrm>
          <a:prstGeom prst="roundRect">
            <a:avLst>
              <a:gd name="adj" fmla="val 11334"/>
            </a:avLst>
          </a:prstGeom>
          <a:gradFill>
            <a:gsLst>
              <a:gs pos="0">
                <a:schemeClr val="accent1">
                  <a:lumMod val="20000"/>
                  <a:lumOff val="80000"/>
                  <a:alpha val="0"/>
                </a:schemeClr>
              </a:gs>
              <a:gs pos="100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B9CD85C7-69A1-4B2A-8673-71C138EF6C53}"/>
              </a:ext>
            </a:extLst>
          </p:cNvPr>
          <p:cNvSpPr>
            <a:spLocks/>
          </p:cNvSpPr>
          <p:nvPr/>
        </p:nvSpPr>
        <p:spPr>
          <a:xfrm>
            <a:off x="6467605" y="2978710"/>
            <a:ext cx="5156712" cy="1409239"/>
          </a:xfrm>
          <a:prstGeom prst="roundRect">
            <a:avLst>
              <a:gd name="adj" fmla="val 11334"/>
            </a:avLst>
          </a:prstGeom>
          <a:gradFill>
            <a:gsLst>
              <a:gs pos="0">
                <a:schemeClr val="accent1">
                  <a:lumMod val="20000"/>
                  <a:lumOff val="80000"/>
                  <a:alpha val="0"/>
                </a:schemeClr>
              </a:gs>
              <a:gs pos="100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97D6385F-AC66-41DC-AC12-70AE882C7906}"/>
              </a:ext>
            </a:extLst>
          </p:cNvPr>
          <p:cNvSpPr>
            <a:spLocks noGrp="1"/>
          </p:cNvSpPr>
          <p:nvPr>
            <p:ph type="body" sz="quarter" idx="10"/>
          </p:nvPr>
        </p:nvSpPr>
        <p:spPr>
          <a:xfrm>
            <a:off x="540703" y="553852"/>
            <a:ext cx="7515277" cy="508000"/>
          </a:xfrm>
        </p:spPr>
        <p:txBody>
          <a:bodyPr/>
          <a:lstStyle/>
          <a:p>
            <a:r>
              <a:rPr lang="zh-CN" altLang="en-US" dirty="0"/>
              <a:t>房东、</a:t>
            </a:r>
            <a:r>
              <a:rPr lang="en-US" altLang="zh-CN" dirty="0"/>
              <a:t>X </a:t>
            </a:r>
            <a:r>
              <a:rPr lang="en-US" altLang="zh-CN" dirty="0" err="1"/>
              <a:t>X</a:t>
            </a:r>
            <a:r>
              <a:rPr lang="en-US" altLang="zh-CN" dirty="0"/>
              <a:t> </a:t>
            </a:r>
            <a:r>
              <a:rPr lang="zh-CN" altLang="en-US" dirty="0"/>
              <a:t>公寓、租客三者关系</a:t>
            </a:r>
          </a:p>
        </p:txBody>
      </p:sp>
      <p:grpSp>
        <p:nvGrpSpPr>
          <p:cNvPr id="3" name="组合 2">
            <a:extLst>
              <a:ext uri="{FF2B5EF4-FFF2-40B4-BE49-F238E27FC236}">
                <a16:creationId xmlns:a16="http://schemas.microsoft.com/office/drawing/2014/main" id="{0CB69A77-A666-4D9C-B8A6-D2A9D7B9D933}"/>
              </a:ext>
            </a:extLst>
          </p:cNvPr>
          <p:cNvGrpSpPr>
            <a:grpSpLocks/>
          </p:cNvGrpSpPr>
          <p:nvPr/>
        </p:nvGrpSpPr>
        <p:grpSpPr>
          <a:xfrm>
            <a:off x="4326398" y="2490149"/>
            <a:ext cx="3539204" cy="3056428"/>
            <a:chOff x="4568797" y="2352166"/>
            <a:chExt cx="3054406" cy="2637760"/>
          </a:xfrm>
          <a:effectLst>
            <a:outerShdw blurRad="292100" dist="139700" dir="5400000" sx="98000" sy="98000" algn="t" rotWithShape="0">
              <a:schemeClr val="accent1">
                <a:alpha val="40000"/>
              </a:schemeClr>
            </a:outerShdw>
          </a:effectLst>
        </p:grpSpPr>
        <p:sp>
          <p:nvSpPr>
            <p:cNvPr id="4" name="任意多边形: 形状 3">
              <a:extLst>
                <a:ext uri="{FF2B5EF4-FFF2-40B4-BE49-F238E27FC236}">
                  <a16:creationId xmlns:a16="http://schemas.microsoft.com/office/drawing/2014/main" id="{AC81F32F-4393-48F6-A5D2-27778D81C9AB}"/>
                </a:ext>
              </a:extLst>
            </p:cNvPr>
            <p:cNvSpPr/>
            <p:nvPr/>
          </p:nvSpPr>
          <p:spPr>
            <a:xfrm rot="16200000">
              <a:off x="4442079" y="2480912"/>
              <a:ext cx="2635732" cy="2382295"/>
            </a:xfrm>
            <a:custGeom>
              <a:avLst/>
              <a:gdLst>
                <a:gd name="connsiteX0" fmla="*/ 447596 w 3214779"/>
                <a:gd name="connsiteY0" fmla="*/ 0 h 2905665"/>
                <a:gd name="connsiteX1" fmla="*/ 3222198 w 3214779"/>
                <a:gd name="connsiteY1" fmla="*/ 1601207 h 2905665"/>
                <a:gd name="connsiteX2" fmla="*/ 919922 w 3214779"/>
                <a:gd name="connsiteY2" fmla="*/ 2916794 h 2905665"/>
                <a:gd name="connsiteX3" fmla="*/ 917449 w 3214779"/>
                <a:gd name="connsiteY3" fmla="*/ 2402429 h 2905665"/>
                <a:gd name="connsiteX4" fmla="*/ 2297331 w 3214779"/>
                <a:gd name="connsiteY4" fmla="*/ 1616045 h 2905665"/>
                <a:gd name="connsiteX5" fmla="*/ 0 w 3214779"/>
                <a:gd name="connsiteY5" fmla="*/ 275729 h 290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779" h="2905665">
                  <a:moveTo>
                    <a:pt x="447596" y="0"/>
                  </a:moveTo>
                  <a:lnTo>
                    <a:pt x="3222198" y="1601207"/>
                  </a:lnTo>
                  <a:lnTo>
                    <a:pt x="919922" y="2916794"/>
                  </a:lnTo>
                  <a:lnTo>
                    <a:pt x="917449" y="2402429"/>
                  </a:lnTo>
                  <a:lnTo>
                    <a:pt x="2297331" y="1616045"/>
                  </a:lnTo>
                  <a:lnTo>
                    <a:pt x="0" y="275729"/>
                  </a:lnTo>
                  <a:close/>
                </a:path>
              </a:pathLst>
            </a:custGeom>
            <a:gradFill flip="none" rotWithShape="1">
              <a:gsLst>
                <a:gs pos="0">
                  <a:schemeClr val="accent1">
                    <a:lumMod val="40000"/>
                    <a:lumOff val="60000"/>
                  </a:schemeClr>
                </a:gs>
                <a:gs pos="74000">
                  <a:schemeClr val="accent1"/>
                </a:gs>
              </a:gsLst>
              <a:lin ang="13500000" scaled="1"/>
              <a:tileRect/>
            </a:gradFill>
            <a:ln w="6350" cap="flat">
              <a:noFill/>
              <a:prstDash val="solid"/>
              <a:miter/>
            </a:ln>
          </p:spPr>
          <p:txBody>
            <a:bodyPr rtlCol="0" anchor="ctr"/>
            <a:lstStyle/>
            <a:p>
              <a:endParaRPr lang="zh-CN" altLang="en-US">
                <a:solidFill>
                  <a:srgbClr val="89DAF4"/>
                </a:solidFill>
              </a:endParaRPr>
            </a:p>
          </p:txBody>
        </p:sp>
        <p:sp>
          <p:nvSpPr>
            <p:cNvPr id="5" name="任意多边形: 形状 4">
              <a:extLst>
                <a:ext uri="{FF2B5EF4-FFF2-40B4-BE49-F238E27FC236}">
                  <a16:creationId xmlns:a16="http://schemas.microsoft.com/office/drawing/2014/main" id="{8A6818E8-B395-4E8A-88BA-B2153E306005}"/>
                </a:ext>
              </a:extLst>
            </p:cNvPr>
            <p:cNvSpPr/>
            <p:nvPr/>
          </p:nvSpPr>
          <p:spPr>
            <a:xfrm rot="16200000">
              <a:off x="5271319" y="2636454"/>
              <a:ext cx="1875426" cy="2828342"/>
            </a:xfrm>
            <a:custGeom>
              <a:avLst/>
              <a:gdLst>
                <a:gd name="connsiteX0" fmla="*/ 1236 w 2287439"/>
                <a:gd name="connsiteY0" fmla="*/ 3203651 h 3449705"/>
                <a:gd name="connsiteX1" fmla="*/ 0 w 2287439"/>
                <a:gd name="connsiteY1" fmla="*/ 0 h 3449705"/>
                <a:gd name="connsiteX2" fmla="*/ 2297331 w 2287439"/>
                <a:gd name="connsiteY2" fmla="*/ 1340316 h 3449705"/>
                <a:gd name="connsiteX3" fmla="*/ 1844789 w 2287439"/>
                <a:gd name="connsiteY3" fmla="*/ 1597498 h 3449705"/>
                <a:gd name="connsiteX4" fmla="*/ 474798 w 2287439"/>
                <a:gd name="connsiteY4" fmla="*/ 792567 h 3449705"/>
                <a:gd name="connsiteX5" fmla="*/ 472325 w 2287439"/>
                <a:gd name="connsiteY5" fmla="*/ 3450942 h 344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439" h="3449705">
                  <a:moveTo>
                    <a:pt x="1236" y="3203651"/>
                  </a:moveTo>
                  <a:lnTo>
                    <a:pt x="0" y="0"/>
                  </a:lnTo>
                  <a:lnTo>
                    <a:pt x="2297331" y="1340316"/>
                  </a:lnTo>
                  <a:lnTo>
                    <a:pt x="1844789" y="1597498"/>
                  </a:lnTo>
                  <a:lnTo>
                    <a:pt x="474798" y="792567"/>
                  </a:lnTo>
                  <a:lnTo>
                    <a:pt x="472325" y="3450942"/>
                  </a:lnTo>
                  <a:close/>
                </a:path>
              </a:pathLst>
            </a:custGeom>
            <a:gradFill>
              <a:gsLst>
                <a:gs pos="100000">
                  <a:schemeClr val="accent1"/>
                </a:gs>
                <a:gs pos="0">
                  <a:schemeClr val="accent1">
                    <a:lumMod val="75000"/>
                  </a:schemeClr>
                </a:gs>
              </a:gsLst>
              <a:lin ang="0" scaled="1"/>
            </a:gra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rgbClr val="89DAF4"/>
                </a:solidFill>
              </a:endParaRPr>
            </a:p>
          </p:txBody>
        </p:sp>
        <p:sp>
          <p:nvSpPr>
            <p:cNvPr id="6" name="任意多边形: 形状 5">
              <a:extLst>
                <a:ext uri="{FF2B5EF4-FFF2-40B4-BE49-F238E27FC236}">
                  <a16:creationId xmlns:a16="http://schemas.microsoft.com/office/drawing/2014/main" id="{201826BD-0274-42AF-9D65-258B7B332FB2}"/>
                </a:ext>
              </a:extLst>
            </p:cNvPr>
            <p:cNvSpPr/>
            <p:nvPr/>
          </p:nvSpPr>
          <p:spPr>
            <a:xfrm rot="16200000">
              <a:off x="5403545" y="2392717"/>
              <a:ext cx="2250511" cy="2169409"/>
            </a:xfrm>
            <a:custGeom>
              <a:avLst/>
              <a:gdLst>
                <a:gd name="connsiteX0" fmla="*/ 2749873 w 2744927"/>
                <a:gd name="connsiteY0" fmla="*/ 1065823 h 2646010"/>
                <a:gd name="connsiteX1" fmla="*/ 0 w 2744927"/>
                <a:gd name="connsiteY1" fmla="*/ 2657139 h 2646010"/>
                <a:gd name="connsiteX2" fmla="*/ 3709 w 2744927"/>
                <a:gd name="connsiteY2" fmla="*/ 0 h 2646010"/>
                <a:gd name="connsiteX3" fmla="*/ 456251 w 2744927"/>
                <a:gd name="connsiteY3" fmla="*/ 260892 h 2646010"/>
                <a:gd name="connsiteX4" fmla="*/ 447596 w 2744927"/>
                <a:gd name="connsiteY4" fmla="*/ 1847261 h 2646010"/>
                <a:gd name="connsiteX5" fmla="*/ 2749873 w 2744927"/>
                <a:gd name="connsiteY5" fmla="*/ 531675 h 26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927" h="2646010">
                  <a:moveTo>
                    <a:pt x="2749873" y="1065823"/>
                  </a:moveTo>
                  <a:lnTo>
                    <a:pt x="0" y="2657139"/>
                  </a:lnTo>
                  <a:lnTo>
                    <a:pt x="3709" y="0"/>
                  </a:lnTo>
                  <a:lnTo>
                    <a:pt x="456251" y="260892"/>
                  </a:lnTo>
                  <a:lnTo>
                    <a:pt x="447596" y="1847261"/>
                  </a:lnTo>
                  <a:lnTo>
                    <a:pt x="2749873" y="531675"/>
                  </a:lnTo>
                  <a:close/>
                </a:path>
              </a:pathLst>
            </a:custGeom>
            <a:gradFill>
              <a:gsLst>
                <a:gs pos="100000">
                  <a:schemeClr val="accent1">
                    <a:lumMod val="85000"/>
                    <a:lumOff val="15000"/>
                  </a:schemeClr>
                </a:gs>
                <a:gs pos="0">
                  <a:schemeClr val="accent1"/>
                </a:gs>
              </a:gsLst>
              <a:lin ang="4800000" scaled="0"/>
            </a:gra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solidFill>
                  <a:srgbClr val="89DAF4"/>
                </a:solidFill>
              </a:endParaRPr>
            </a:p>
          </p:txBody>
        </p:sp>
      </p:grpSp>
      <p:sp>
        <p:nvSpPr>
          <p:cNvPr id="7" name="文本框 6">
            <a:extLst>
              <a:ext uri="{FF2B5EF4-FFF2-40B4-BE49-F238E27FC236}">
                <a16:creationId xmlns:a16="http://schemas.microsoft.com/office/drawing/2014/main" id="{0936339E-5F33-471E-9779-9B216083C2D0}"/>
              </a:ext>
            </a:extLst>
          </p:cNvPr>
          <p:cNvSpPr txBox="1">
            <a:spLocks/>
          </p:cNvSpPr>
          <p:nvPr/>
        </p:nvSpPr>
        <p:spPr>
          <a:xfrm>
            <a:off x="4741019" y="1942699"/>
            <a:ext cx="2709962" cy="578313"/>
          </a:xfrm>
          <a:prstGeom prst="rect">
            <a:avLst/>
          </a:prstGeom>
          <a:noFill/>
          <a:effectLst/>
        </p:spPr>
        <p:txBody>
          <a:bodyPr wrap="square" lIns="85039" tIns="42520" rIns="85039" bIns="42520" rtlCol="0">
            <a:noAutofit/>
          </a:bodyPr>
          <a:lstStyle/>
          <a:p>
            <a:pPr algn="ctr" defTabSz="457200">
              <a:spcBef>
                <a:spcPts val="300"/>
              </a:spcBef>
              <a:spcAft>
                <a:spcPts val="300"/>
              </a:spcAft>
              <a:defRPr/>
            </a:pPr>
            <a:r>
              <a:rPr lang="en-US" altLang="zh-CN" sz="3200" b="1" dirty="0">
                <a:solidFill>
                  <a:schemeClr val="accent1"/>
                </a:solidFill>
                <a:latin typeface="+mj-ea"/>
                <a:ea typeface="+mj-ea"/>
                <a:sym typeface="微软雅黑" panose="020B0503020204020204" pitchFamily="34" charset="-122"/>
              </a:rPr>
              <a:t>X </a:t>
            </a:r>
            <a:r>
              <a:rPr lang="en-US" altLang="zh-CN" sz="3200" b="1" dirty="0" err="1">
                <a:solidFill>
                  <a:schemeClr val="accent1"/>
                </a:solidFill>
                <a:latin typeface="+mj-ea"/>
                <a:ea typeface="+mj-ea"/>
                <a:sym typeface="微软雅黑" panose="020B0503020204020204" pitchFamily="34" charset="-122"/>
              </a:rPr>
              <a:t>X</a:t>
            </a:r>
            <a:r>
              <a:rPr lang="en-US" altLang="zh-CN" sz="3200" b="1" dirty="0">
                <a:solidFill>
                  <a:schemeClr val="accent1"/>
                </a:solidFill>
                <a:latin typeface="+mj-ea"/>
                <a:ea typeface="+mj-ea"/>
                <a:sym typeface="微软雅黑" panose="020B0503020204020204" pitchFamily="34" charset="-122"/>
              </a:rPr>
              <a:t> </a:t>
            </a:r>
            <a:r>
              <a:rPr lang="zh-CN" altLang="en-US" sz="3200" b="1" dirty="0">
                <a:solidFill>
                  <a:schemeClr val="accent1"/>
                </a:solidFill>
                <a:latin typeface="+mj-ea"/>
                <a:ea typeface="+mj-ea"/>
                <a:sym typeface="微软雅黑" panose="020B0503020204020204" pitchFamily="34" charset="-122"/>
              </a:rPr>
              <a:t>公寓</a:t>
            </a:r>
          </a:p>
        </p:txBody>
      </p:sp>
      <p:sp>
        <p:nvSpPr>
          <p:cNvPr id="8" name="文本框 7">
            <a:extLst>
              <a:ext uri="{FF2B5EF4-FFF2-40B4-BE49-F238E27FC236}">
                <a16:creationId xmlns:a16="http://schemas.microsoft.com/office/drawing/2014/main" id="{A2F161ED-F5E1-4526-AF17-9E73908B3B73}"/>
              </a:ext>
            </a:extLst>
          </p:cNvPr>
          <p:cNvSpPr txBox="1">
            <a:spLocks/>
          </p:cNvSpPr>
          <p:nvPr/>
        </p:nvSpPr>
        <p:spPr>
          <a:xfrm>
            <a:off x="2812647" y="5086288"/>
            <a:ext cx="1644723" cy="578313"/>
          </a:xfrm>
          <a:prstGeom prst="rect">
            <a:avLst/>
          </a:prstGeom>
          <a:noFill/>
          <a:effectLst/>
        </p:spPr>
        <p:txBody>
          <a:bodyPr wrap="square" lIns="85039" tIns="42520" rIns="85039" bIns="42520" rtlCol="0">
            <a:noAutofit/>
          </a:bodyPr>
          <a:lstStyle/>
          <a:p>
            <a:pPr algn="ctr" defTabSz="457200">
              <a:spcBef>
                <a:spcPts val="300"/>
              </a:spcBef>
              <a:spcAft>
                <a:spcPts val="300"/>
              </a:spcAft>
              <a:defRPr/>
            </a:pPr>
            <a:r>
              <a:rPr lang="zh-CN" altLang="en-US" sz="3200" b="1" dirty="0">
                <a:solidFill>
                  <a:schemeClr val="accent1"/>
                </a:solidFill>
                <a:latin typeface="+mj-ea"/>
                <a:ea typeface="+mj-ea"/>
                <a:sym typeface="微软雅黑" panose="020B0503020204020204" pitchFamily="34" charset="-122"/>
              </a:rPr>
              <a:t>房东</a:t>
            </a:r>
          </a:p>
        </p:txBody>
      </p:sp>
      <p:sp>
        <p:nvSpPr>
          <p:cNvPr id="9" name="文本框 8">
            <a:extLst>
              <a:ext uri="{FF2B5EF4-FFF2-40B4-BE49-F238E27FC236}">
                <a16:creationId xmlns:a16="http://schemas.microsoft.com/office/drawing/2014/main" id="{92676683-67FE-4501-A449-E71AF5270C1F}"/>
              </a:ext>
            </a:extLst>
          </p:cNvPr>
          <p:cNvSpPr txBox="1">
            <a:spLocks/>
          </p:cNvSpPr>
          <p:nvPr/>
        </p:nvSpPr>
        <p:spPr>
          <a:xfrm>
            <a:off x="7734630" y="5086288"/>
            <a:ext cx="1644723" cy="578313"/>
          </a:xfrm>
          <a:prstGeom prst="rect">
            <a:avLst/>
          </a:prstGeom>
          <a:noFill/>
          <a:effectLst/>
        </p:spPr>
        <p:txBody>
          <a:bodyPr wrap="square" lIns="85039" tIns="42520" rIns="85039" bIns="42520" rtlCol="0">
            <a:noAutofit/>
          </a:bodyPr>
          <a:lstStyle/>
          <a:p>
            <a:pPr algn="ctr" defTabSz="457200">
              <a:spcBef>
                <a:spcPts val="300"/>
              </a:spcBef>
              <a:spcAft>
                <a:spcPts val="300"/>
              </a:spcAft>
              <a:defRPr/>
            </a:pPr>
            <a:r>
              <a:rPr lang="zh-CN" altLang="en-US" sz="3200" b="1" dirty="0">
                <a:solidFill>
                  <a:schemeClr val="accent1"/>
                </a:solidFill>
                <a:latin typeface="+mj-ea"/>
                <a:ea typeface="+mj-ea"/>
                <a:sym typeface="微软雅黑" panose="020B0503020204020204" pitchFamily="34" charset="-122"/>
              </a:rPr>
              <a:t>租客</a:t>
            </a:r>
          </a:p>
        </p:txBody>
      </p:sp>
      <p:grpSp>
        <p:nvGrpSpPr>
          <p:cNvPr id="19" name="组合 18">
            <a:extLst>
              <a:ext uri="{FF2B5EF4-FFF2-40B4-BE49-F238E27FC236}">
                <a16:creationId xmlns:a16="http://schemas.microsoft.com/office/drawing/2014/main" id="{F9C0ACCD-CFBF-4100-8D34-6088F45BE623}"/>
              </a:ext>
            </a:extLst>
          </p:cNvPr>
          <p:cNvGrpSpPr>
            <a:grpSpLocks/>
          </p:cNvGrpSpPr>
          <p:nvPr/>
        </p:nvGrpSpPr>
        <p:grpSpPr>
          <a:xfrm>
            <a:off x="4171991" y="2764511"/>
            <a:ext cx="1291260" cy="2213889"/>
            <a:chOff x="4171991" y="2764511"/>
            <a:chExt cx="1291260" cy="2213889"/>
          </a:xfrm>
        </p:grpSpPr>
        <p:cxnSp>
          <p:nvCxnSpPr>
            <p:cNvPr id="12" name="直接连接符 11">
              <a:extLst>
                <a:ext uri="{FF2B5EF4-FFF2-40B4-BE49-F238E27FC236}">
                  <a16:creationId xmlns:a16="http://schemas.microsoft.com/office/drawing/2014/main" id="{905628ED-DE47-46D2-A1B0-42B964DFBA4D}"/>
                </a:ext>
              </a:extLst>
            </p:cNvPr>
            <p:cNvCxnSpPr>
              <a:cxnSpLocks/>
            </p:cNvCxnSpPr>
            <p:nvPr/>
          </p:nvCxnSpPr>
          <p:spPr>
            <a:xfrm flipV="1">
              <a:off x="4171991" y="2766350"/>
              <a:ext cx="1291260" cy="2212050"/>
            </a:xfrm>
            <a:prstGeom prst="line">
              <a:avLst/>
            </a:prstGeom>
            <a:ln w="19050" cap="rnd">
              <a:gradFill>
                <a:gsLst>
                  <a:gs pos="0">
                    <a:schemeClr val="accent1">
                      <a:alpha val="0"/>
                    </a:schemeClr>
                  </a:gs>
                  <a:gs pos="7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912F9F4-1D69-460F-A198-9F5C163F107E}"/>
                </a:ext>
              </a:extLst>
            </p:cNvPr>
            <p:cNvCxnSpPr>
              <a:cxnSpLocks/>
            </p:cNvCxnSpPr>
            <p:nvPr/>
          </p:nvCxnSpPr>
          <p:spPr>
            <a:xfrm flipV="1">
              <a:off x="5196495" y="2764511"/>
              <a:ext cx="266756" cy="160255"/>
            </a:xfrm>
            <a:prstGeom prst="line">
              <a:avLst/>
            </a:prstGeom>
            <a:ln w="19050" cap="rnd">
              <a:gradFill>
                <a:gsLst>
                  <a:gs pos="0">
                    <a:schemeClr val="accent1">
                      <a:alpha val="0"/>
                    </a:schemeClr>
                  </a:gs>
                  <a:gs pos="7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7" name="组合 26">
            <a:extLst>
              <a:ext uri="{FF2B5EF4-FFF2-40B4-BE49-F238E27FC236}">
                <a16:creationId xmlns:a16="http://schemas.microsoft.com/office/drawing/2014/main" id="{9915B1C4-0B51-474E-BBD1-796FCD9B730D}"/>
              </a:ext>
            </a:extLst>
          </p:cNvPr>
          <p:cNvGrpSpPr>
            <a:grpSpLocks/>
          </p:cNvGrpSpPr>
          <p:nvPr/>
        </p:nvGrpSpPr>
        <p:grpSpPr>
          <a:xfrm>
            <a:off x="6728755" y="2764511"/>
            <a:ext cx="1291260" cy="2213889"/>
            <a:chOff x="6909095" y="2764511"/>
            <a:chExt cx="1291260" cy="2213889"/>
          </a:xfrm>
        </p:grpSpPr>
        <p:cxnSp>
          <p:nvCxnSpPr>
            <p:cNvPr id="21" name="直接连接符 20">
              <a:extLst>
                <a:ext uri="{FF2B5EF4-FFF2-40B4-BE49-F238E27FC236}">
                  <a16:creationId xmlns:a16="http://schemas.microsoft.com/office/drawing/2014/main" id="{6F2AFE01-B06B-499E-A2AC-D75857689537}"/>
                </a:ext>
              </a:extLst>
            </p:cNvPr>
            <p:cNvCxnSpPr>
              <a:cxnSpLocks/>
            </p:cNvCxnSpPr>
            <p:nvPr/>
          </p:nvCxnSpPr>
          <p:spPr>
            <a:xfrm>
              <a:off x="6909095" y="2764511"/>
              <a:ext cx="1291260" cy="2212050"/>
            </a:xfrm>
            <a:prstGeom prst="line">
              <a:avLst/>
            </a:prstGeom>
            <a:ln w="19050" cap="rnd">
              <a:gradFill>
                <a:gsLst>
                  <a:gs pos="0">
                    <a:schemeClr val="accent1">
                      <a:alpha val="0"/>
                    </a:schemeClr>
                  </a:gs>
                  <a:gs pos="7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814F0A0-D1CF-4EC5-B902-27ED38477A1A}"/>
                </a:ext>
              </a:extLst>
            </p:cNvPr>
            <p:cNvCxnSpPr>
              <a:cxnSpLocks/>
            </p:cNvCxnSpPr>
            <p:nvPr/>
          </p:nvCxnSpPr>
          <p:spPr>
            <a:xfrm>
              <a:off x="8176260" y="4686300"/>
              <a:ext cx="24095" cy="292100"/>
            </a:xfrm>
            <a:prstGeom prst="line">
              <a:avLst/>
            </a:prstGeom>
            <a:ln w="19050" cap="rnd">
              <a:gradFill>
                <a:gsLst>
                  <a:gs pos="0">
                    <a:schemeClr val="accent1">
                      <a:alpha val="0"/>
                    </a:schemeClr>
                  </a:gs>
                  <a:gs pos="7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id="{28D9D4CD-6AE2-4058-8851-A202266EA407}"/>
              </a:ext>
            </a:extLst>
          </p:cNvPr>
          <p:cNvSpPr txBox="1">
            <a:spLocks/>
          </p:cNvSpPr>
          <p:nvPr/>
        </p:nvSpPr>
        <p:spPr>
          <a:xfrm>
            <a:off x="1163075" y="3324923"/>
            <a:ext cx="2923077" cy="716812"/>
          </a:xfrm>
          <a:prstGeom prst="rect">
            <a:avLst/>
          </a:prstGeom>
          <a:noFill/>
          <a:effectLst/>
        </p:spPr>
        <p:txBody>
          <a:bodyPr wrap="square" lIns="85039" tIns="42520" rIns="85039" bIns="42520" rtlCol="0">
            <a:noAutofit/>
          </a:bodyPr>
          <a:lstStyle/>
          <a:p>
            <a:pPr algn="ctr" defTabSz="457200">
              <a:spcBef>
                <a:spcPts val="300"/>
              </a:spcBef>
              <a:spcAft>
                <a:spcPts val="300"/>
              </a:spcAft>
              <a:defRPr/>
            </a:pPr>
            <a:r>
              <a:rPr lang="zh-CN" altLang="en-US" dirty="0">
                <a:solidFill>
                  <a:schemeClr val="tx1">
                    <a:lumMod val="85000"/>
                    <a:lumOff val="15000"/>
                  </a:schemeClr>
                </a:solidFill>
                <a:latin typeface="+mn-ea"/>
                <a:sym typeface="微软雅黑" panose="020B0503020204020204" pitchFamily="34" charset="-122"/>
              </a:rPr>
              <a:t>签订</a:t>
            </a:r>
            <a:endParaRPr lang="en-US" altLang="zh-CN" dirty="0">
              <a:solidFill>
                <a:schemeClr val="tx1">
                  <a:lumMod val="85000"/>
                  <a:lumOff val="15000"/>
                </a:schemeClr>
              </a:solidFill>
              <a:latin typeface="+mn-ea"/>
              <a:sym typeface="微软雅黑" panose="020B0503020204020204" pitchFamily="34" charset="-122"/>
            </a:endParaRPr>
          </a:p>
          <a:p>
            <a:pPr algn="ctr" defTabSz="457200">
              <a:spcBef>
                <a:spcPts val="300"/>
              </a:spcBef>
              <a:spcAft>
                <a:spcPts val="300"/>
              </a:spcAft>
              <a:defRPr/>
            </a:pPr>
            <a:r>
              <a:rPr lang="en-US" altLang="zh-CN" dirty="0">
                <a:solidFill>
                  <a:schemeClr val="tx1">
                    <a:lumMod val="85000"/>
                    <a:lumOff val="15000"/>
                  </a:schemeClr>
                </a:solidFill>
                <a:latin typeface="+mn-ea"/>
                <a:sym typeface="微软雅黑" panose="020B0503020204020204" pitchFamily="34" charset="-122"/>
              </a:rPr>
              <a:t>《</a:t>
            </a:r>
            <a:r>
              <a:rPr lang="zh-CN" altLang="en-US" dirty="0">
                <a:solidFill>
                  <a:schemeClr val="tx1">
                    <a:lumMod val="85000"/>
                    <a:lumOff val="15000"/>
                  </a:schemeClr>
                </a:solidFill>
                <a:latin typeface="+mn-ea"/>
                <a:sym typeface="微软雅黑" panose="020B0503020204020204" pitchFamily="34" charset="-122"/>
              </a:rPr>
              <a:t>资产委托管理服务合同</a:t>
            </a:r>
            <a:r>
              <a:rPr lang="en-US" altLang="zh-CN" dirty="0">
                <a:solidFill>
                  <a:schemeClr val="tx1">
                    <a:lumMod val="85000"/>
                    <a:lumOff val="15000"/>
                  </a:schemeClr>
                </a:solidFill>
                <a:latin typeface="+mn-ea"/>
                <a:sym typeface="微软雅黑" panose="020B0503020204020204" pitchFamily="34" charset="-122"/>
              </a:rPr>
              <a:t>》</a:t>
            </a:r>
            <a:endParaRPr lang="zh-CN" altLang="en-US" dirty="0">
              <a:solidFill>
                <a:schemeClr val="tx1">
                  <a:lumMod val="85000"/>
                  <a:lumOff val="15000"/>
                </a:schemeClr>
              </a:solidFill>
              <a:latin typeface="+mn-ea"/>
              <a:sym typeface="微软雅黑" panose="020B0503020204020204" pitchFamily="34" charset="-122"/>
            </a:endParaRPr>
          </a:p>
        </p:txBody>
      </p:sp>
      <p:sp>
        <p:nvSpPr>
          <p:cNvPr id="29" name="文本框 28">
            <a:extLst>
              <a:ext uri="{FF2B5EF4-FFF2-40B4-BE49-F238E27FC236}">
                <a16:creationId xmlns:a16="http://schemas.microsoft.com/office/drawing/2014/main" id="{2522434E-7CF8-4D1E-9BF6-7857AF2F0AF2}"/>
              </a:ext>
            </a:extLst>
          </p:cNvPr>
          <p:cNvSpPr txBox="1">
            <a:spLocks/>
          </p:cNvSpPr>
          <p:nvPr/>
        </p:nvSpPr>
        <p:spPr>
          <a:xfrm>
            <a:off x="8281165" y="3324923"/>
            <a:ext cx="2923077" cy="716812"/>
          </a:xfrm>
          <a:prstGeom prst="rect">
            <a:avLst/>
          </a:prstGeom>
          <a:noFill/>
          <a:effectLst/>
        </p:spPr>
        <p:txBody>
          <a:bodyPr wrap="square" lIns="85039" tIns="42520" rIns="85039" bIns="42520" rtlCol="0">
            <a:noAutofit/>
          </a:bodyPr>
          <a:lstStyle/>
          <a:p>
            <a:pPr algn="ctr" defTabSz="457200">
              <a:spcBef>
                <a:spcPts val="300"/>
              </a:spcBef>
              <a:spcAft>
                <a:spcPts val="300"/>
              </a:spcAft>
              <a:defRPr/>
            </a:pPr>
            <a:r>
              <a:rPr lang="zh-CN" altLang="en-US" dirty="0">
                <a:solidFill>
                  <a:schemeClr val="tx1">
                    <a:lumMod val="85000"/>
                    <a:lumOff val="15000"/>
                  </a:schemeClr>
                </a:solidFill>
                <a:latin typeface="+mn-ea"/>
                <a:sym typeface="微软雅黑" panose="020B0503020204020204" pitchFamily="34" charset="-122"/>
              </a:rPr>
              <a:t>签订</a:t>
            </a:r>
            <a:endParaRPr lang="en-US" altLang="zh-CN" dirty="0">
              <a:solidFill>
                <a:schemeClr val="tx1">
                  <a:lumMod val="85000"/>
                  <a:lumOff val="15000"/>
                </a:schemeClr>
              </a:solidFill>
              <a:latin typeface="+mn-ea"/>
              <a:sym typeface="微软雅黑" panose="020B0503020204020204" pitchFamily="34" charset="-122"/>
            </a:endParaRPr>
          </a:p>
          <a:p>
            <a:pPr algn="ctr" defTabSz="457200">
              <a:spcBef>
                <a:spcPts val="300"/>
              </a:spcBef>
              <a:spcAft>
                <a:spcPts val="300"/>
              </a:spcAft>
              <a:defRPr/>
            </a:pPr>
            <a:r>
              <a:rPr lang="en-US" altLang="zh-CN" dirty="0">
                <a:solidFill>
                  <a:schemeClr val="tx1">
                    <a:lumMod val="85000"/>
                    <a:lumOff val="15000"/>
                  </a:schemeClr>
                </a:solidFill>
                <a:latin typeface="+mn-ea"/>
                <a:sym typeface="微软雅黑" panose="020B0503020204020204" pitchFamily="34" charset="-122"/>
              </a:rPr>
              <a:t>《</a:t>
            </a:r>
            <a:r>
              <a:rPr lang="zh-CN" altLang="en-US" dirty="0">
                <a:solidFill>
                  <a:schemeClr val="tx1">
                    <a:lumMod val="85000"/>
                    <a:lumOff val="15000"/>
                  </a:schemeClr>
                </a:solidFill>
                <a:latin typeface="+mn-ea"/>
                <a:sym typeface="微软雅黑" panose="020B0503020204020204" pitchFamily="34" charset="-122"/>
              </a:rPr>
              <a:t>房屋租赁合同</a:t>
            </a:r>
            <a:r>
              <a:rPr lang="en-US" altLang="zh-CN" dirty="0">
                <a:solidFill>
                  <a:schemeClr val="tx1">
                    <a:lumMod val="85000"/>
                    <a:lumOff val="15000"/>
                  </a:schemeClr>
                </a:solidFill>
                <a:latin typeface="+mn-ea"/>
                <a:sym typeface="微软雅黑" panose="020B0503020204020204" pitchFamily="34" charset="-122"/>
              </a:rPr>
              <a:t>》</a:t>
            </a:r>
            <a:endParaRPr lang="zh-CN" altLang="en-US" dirty="0">
              <a:solidFill>
                <a:schemeClr val="tx1">
                  <a:lumMod val="85000"/>
                  <a:lumOff val="15000"/>
                </a:schemeClr>
              </a:solidFill>
              <a:latin typeface="+mn-ea"/>
              <a:sym typeface="微软雅黑" panose="020B0503020204020204" pitchFamily="34" charset="-122"/>
            </a:endParaRPr>
          </a:p>
        </p:txBody>
      </p:sp>
    </p:spTree>
    <p:extLst>
      <p:ext uri="{BB962C8B-B14F-4D97-AF65-F5344CB8AC3E}">
        <p14:creationId xmlns:p14="http://schemas.microsoft.com/office/powerpoint/2010/main" val="1498175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g" descr="城市的高楼大厦&#10;&#10;描述已自动生成">
            <a:extLst>
              <a:ext uri="{FF2B5EF4-FFF2-40B4-BE49-F238E27FC236}">
                <a16:creationId xmlns:a16="http://schemas.microsoft.com/office/drawing/2014/main" id="{9F0F4C33-3781-4D92-B20E-F52A4A1AC895}"/>
              </a:ext>
            </a:extLst>
          </p:cNvPr>
          <p:cNvPicPr>
            <a:picLocks/>
          </p:cNvPicPr>
          <p:nvPr/>
        </p:nvPicPr>
        <p:blipFill rotWithShape="1">
          <a:blip r:embed="rId2" cstate="email">
            <a:alphaModFix amt="2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rot="60000">
            <a:off x="2783990" y="116990"/>
            <a:ext cx="6624020" cy="6624020"/>
          </a:xfrm>
          <a:custGeom>
            <a:avLst/>
            <a:gdLst>
              <a:gd name="connsiteX0" fmla="*/ 3254209 w 6624020"/>
              <a:gd name="connsiteY0" fmla="*/ 515 h 6624020"/>
              <a:gd name="connsiteX1" fmla="*/ 6623506 w 6624020"/>
              <a:gd name="connsiteY1" fmla="*/ 3254208 h 6624020"/>
              <a:gd name="connsiteX2" fmla="*/ 3369813 w 6624020"/>
              <a:gd name="connsiteY2" fmla="*/ 6623506 h 6624020"/>
              <a:gd name="connsiteX3" fmla="*/ 515 w 6624020"/>
              <a:gd name="connsiteY3" fmla="*/ 3369813 h 6624020"/>
              <a:gd name="connsiteX4" fmla="*/ 3254209 w 6624020"/>
              <a:gd name="connsiteY4" fmla="*/ 515 h 662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020" h="6624020">
                <a:moveTo>
                  <a:pt x="3254209" y="515"/>
                </a:moveTo>
                <a:cubicBezTo>
                  <a:pt x="5083097" y="-31408"/>
                  <a:pt x="6591583" y="1425320"/>
                  <a:pt x="6623506" y="3254208"/>
                </a:cubicBezTo>
                <a:cubicBezTo>
                  <a:pt x="6655430" y="5083097"/>
                  <a:pt x="5198702" y="6591583"/>
                  <a:pt x="3369813" y="6623506"/>
                </a:cubicBezTo>
                <a:cubicBezTo>
                  <a:pt x="1540925" y="6655430"/>
                  <a:pt x="32439" y="5198701"/>
                  <a:pt x="515" y="3369813"/>
                </a:cubicBezTo>
                <a:cubicBezTo>
                  <a:pt x="-31408" y="1540925"/>
                  <a:pt x="1425320" y="32439"/>
                  <a:pt x="3254209" y="515"/>
                </a:cubicBezTo>
                <a:close/>
              </a:path>
            </a:pathLst>
          </a:custGeom>
        </p:spPr>
      </p:pic>
      <p:sp>
        <p:nvSpPr>
          <p:cNvPr id="44" name="滤镜">
            <a:extLst>
              <a:ext uri="{FF2B5EF4-FFF2-40B4-BE49-F238E27FC236}">
                <a16:creationId xmlns:a16="http://schemas.microsoft.com/office/drawing/2014/main" id="{7C92AB38-8B11-4DCC-9904-0AD54EEBF320}"/>
              </a:ext>
            </a:extLst>
          </p:cNvPr>
          <p:cNvSpPr>
            <a:spLocks/>
          </p:cNvSpPr>
          <p:nvPr/>
        </p:nvSpPr>
        <p:spPr>
          <a:xfrm>
            <a:off x="2784000" y="117000"/>
            <a:ext cx="6624000" cy="6624000"/>
          </a:xfrm>
          <a:prstGeom prst="ellipse">
            <a:avLst/>
          </a:prstGeom>
          <a:gradFill>
            <a:gsLst>
              <a:gs pos="69000">
                <a:schemeClr val="accent1">
                  <a:alpha val="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86C184E3-0440-47B6-8A6B-A9142A74D119}"/>
              </a:ext>
            </a:extLst>
          </p:cNvPr>
          <p:cNvGrpSpPr>
            <a:grpSpLocks/>
          </p:cNvGrpSpPr>
          <p:nvPr/>
        </p:nvGrpSpPr>
        <p:grpSpPr>
          <a:xfrm>
            <a:off x="1825594" y="-841405"/>
            <a:ext cx="8540814" cy="8540812"/>
            <a:chOff x="1825594" y="-841405"/>
            <a:chExt cx="8540814" cy="8540812"/>
          </a:xfrm>
        </p:grpSpPr>
        <p:sp>
          <p:nvSpPr>
            <p:cNvPr id="5" name="圆: 空心 4">
              <a:extLst>
                <a:ext uri="{FF2B5EF4-FFF2-40B4-BE49-F238E27FC236}">
                  <a16:creationId xmlns:a16="http://schemas.microsoft.com/office/drawing/2014/main" id="{04CC39F2-F2CF-4C5E-B9AD-FB6D8459F59A}"/>
                </a:ext>
              </a:extLst>
            </p:cNvPr>
            <p:cNvSpPr/>
            <p:nvPr/>
          </p:nvSpPr>
          <p:spPr>
            <a:xfrm>
              <a:off x="1825594" y="-841405"/>
              <a:ext cx="8540814" cy="8540812"/>
            </a:xfrm>
            <a:prstGeom prst="donut">
              <a:avLst>
                <a:gd name="adj" fmla="val 10206"/>
              </a:avLst>
            </a:prstGeom>
            <a:gradFill flip="none" rotWithShape="1">
              <a:gsLst>
                <a:gs pos="100000">
                  <a:schemeClr val="accent1"/>
                </a:gs>
                <a:gs pos="0">
                  <a:schemeClr val="bg1"/>
                </a:gs>
              </a:gsLst>
              <a:lin ang="5400000" scaled="1"/>
              <a:tileRect/>
            </a:gradFill>
            <a:ln>
              <a:noFill/>
            </a:ln>
            <a:effectLst>
              <a:outerShdw blurRad="419100" dist="228600" dir="5400000" algn="t"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6" name="圆: 空心 5">
              <a:extLst>
                <a:ext uri="{FF2B5EF4-FFF2-40B4-BE49-F238E27FC236}">
                  <a16:creationId xmlns:a16="http://schemas.microsoft.com/office/drawing/2014/main" id="{7E21A952-7769-4E9D-940F-27D314B297FA}"/>
                </a:ext>
              </a:extLst>
            </p:cNvPr>
            <p:cNvSpPr/>
            <p:nvPr/>
          </p:nvSpPr>
          <p:spPr>
            <a:xfrm>
              <a:off x="2461493" y="-205506"/>
              <a:ext cx="7269016" cy="7269014"/>
            </a:xfrm>
            <a:prstGeom prst="donut">
              <a:avLst>
                <a:gd name="adj" fmla="val 4407"/>
              </a:avLst>
            </a:prstGeom>
            <a:gradFill flip="none" rotWithShape="1">
              <a:gsLst>
                <a:gs pos="30000">
                  <a:schemeClr val="accent2"/>
                </a:gs>
                <a:gs pos="0">
                  <a:schemeClr val="bg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grpSp>
      <p:cxnSp>
        <p:nvCxnSpPr>
          <p:cNvPr id="36" name="直接连接符 35">
            <a:extLst>
              <a:ext uri="{FF2B5EF4-FFF2-40B4-BE49-F238E27FC236}">
                <a16:creationId xmlns:a16="http://schemas.microsoft.com/office/drawing/2014/main" id="{6DDE1AE9-103D-42F2-8CDD-A5FDD7A07DD6}"/>
              </a:ext>
            </a:extLst>
          </p:cNvPr>
          <p:cNvCxnSpPr>
            <a:cxnSpLocks/>
          </p:cNvCxnSpPr>
          <p:nvPr/>
        </p:nvCxnSpPr>
        <p:spPr>
          <a:xfrm>
            <a:off x="5574748" y="2351469"/>
            <a:ext cx="1042505" cy="0"/>
          </a:xfrm>
          <a:prstGeom prst="line">
            <a:avLst/>
          </a:prstGeom>
          <a:ln w="38100" cap="rnd">
            <a:gradFill>
              <a:gsLst>
                <a:gs pos="0">
                  <a:schemeClr val="accent1">
                    <a:alpha val="0"/>
                  </a:schemeClr>
                </a:gs>
                <a:gs pos="30000">
                  <a:schemeClr val="accent1"/>
                </a:gs>
                <a:gs pos="75000">
                  <a:schemeClr val="accent1"/>
                </a:gs>
                <a:gs pos="100000">
                  <a:schemeClr val="accent1">
                    <a:alpha val="0"/>
                  </a:schemeClr>
                </a:gs>
              </a:gsLst>
              <a:lin ang="0" scaled="0"/>
            </a:gradFill>
          </a:ln>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09C4C429-B8C0-43E1-ADBB-A6D2DA20A751}"/>
              </a:ext>
            </a:extLst>
          </p:cNvPr>
          <p:cNvCxnSpPr>
            <a:cxnSpLocks/>
          </p:cNvCxnSpPr>
          <p:nvPr/>
        </p:nvCxnSpPr>
        <p:spPr>
          <a:xfrm>
            <a:off x="3796932" y="4151466"/>
            <a:ext cx="459813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B6970A5B-508B-422C-AD1E-AFCAC1F369BF}"/>
              </a:ext>
            </a:extLst>
          </p:cNvPr>
          <p:cNvSpPr txBox="1">
            <a:spLocks/>
          </p:cNvSpPr>
          <p:nvPr/>
        </p:nvSpPr>
        <p:spPr>
          <a:xfrm>
            <a:off x="4978476"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双方立场</a:t>
            </a:r>
          </a:p>
        </p:txBody>
      </p:sp>
      <p:sp>
        <p:nvSpPr>
          <p:cNvPr id="39" name="文本框 38">
            <a:extLst>
              <a:ext uri="{FF2B5EF4-FFF2-40B4-BE49-F238E27FC236}">
                <a16:creationId xmlns:a16="http://schemas.microsoft.com/office/drawing/2014/main" id="{E998DDB0-1261-46AA-AB26-55191F048B48}"/>
              </a:ext>
            </a:extLst>
          </p:cNvPr>
          <p:cNvSpPr txBox="1">
            <a:spLocks/>
          </p:cNvSpPr>
          <p:nvPr/>
        </p:nvSpPr>
        <p:spPr>
          <a:xfrm>
            <a:off x="6110823"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各执一词</a:t>
            </a:r>
          </a:p>
        </p:txBody>
      </p:sp>
      <p:sp>
        <p:nvSpPr>
          <p:cNvPr id="60" name="任意多边形: 形状 59">
            <a:extLst>
              <a:ext uri="{FF2B5EF4-FFF2-40B4-BE49-F238E27FC236}">
                <a16:creationId xmlns:a16="http://schemas.microsoft.com/office/drawing/2014/main" id="{53C79CEB-C6A4-4D1E-8681-D0B497B8015F}"/>
              </a:ext>
            </a:extLst>
          </p:cNvPr>
          <p:cNvSpPr>
            <a:spLocks/>
          </p:cNvSpPr>
          <p:nvPr/>
        </p:nvSpPr>
        <p:spPr>
          <a:xfrm>
            <a:off x="0" y="0"/>
            <a:ext cx="12192000" cy="6858000"/>
          </a:xfrm>
          <a:custGeom>
            <a:avLst/>
            <a:gdLst>
              <a:gd name="connsiteX0" fmla="*/ 10711669 w 12192000"/>
              <a:gd name="connsiteY0" fmla="*/ 0 h 6858000"/>
              <a:gd name="connsiteX1" fmla="*/ 12192000 w 12192000"/>
              <a:gd name="connsiteY1" fmla="*/ 0 h 6858000"/>
              <a:gd name="connsiteX2" fmla="*/ 12192000 w 12192000"/>
              <a:gd name="connsiteY2" fmla="*/ 6858000 h 6858000"/>
              <a:gd name="connsiteX3" fmla="*/ 10711671 w 12192000"/>
              <a:gd name="connsiteY3" fmla="*/ 6858000 h 6858000"/>
              <a:gd name="connsiteX4" fmla="*/ 10863953 w 12192000"/>
              <a:gd name="connsiteY4" fmla="*/ 6643854 h 6858000"/>
              <a:gd name="connsiteX5" fmla="*/ 11845955 w 12192000"/>
              <a:gd name="connsiteY5" fmla="*/ 3429001 h 6858000"/>
              <a:gd name="connsiteX6" fmla="*/ 10863953 w 12192000"/>
              <a:gd name="connsiteY6" fmla="*/ 214148 h 6858000"/>
              <a:gd name="connsiteX7" fmla="*/ 0 w 12192000"/>
              <a:gd name="connsiteY7" fmla="*/ 0 h 6858000"/>
              <a:gd name="connsiteX8" fmla="*/ 1480333 w 12192000"/>
              <a:gd name="connsiteY8" fmla="*/ 0 h 6858000"/>
              <a:gd name="connsiteX9" fmla="*/ 1328049 w 12192000"/>
              <a:gd name="connsiteY9" fmla="*/ 214148 h 6858000"/>
              <a:gd name="connsiteX10" fmla="*/ 346047 w 12192000"/>
              <a:gd name="connsiteY10" fmla="*/ 3429001 h 6858000"/>
              <a:gd name="connsiteX11" fmla="*/ 1328049 w 12192000"/>
              <a:gd name="connsiteY11" fmla="*/ 6643854 h 6858000"/>
              <a:gd name="connsiteX12" fmla="*/ 1480332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10711669" y="0"/>
                </a:moveTo>
                <a:lnTo>
                  <a:pt x="12192000" y="0"/>
                </a:lnTo>
                <a:lnTo>
                  <a:pt x="12192000" y="6858000"/>
                </a:lnTo>
                <a:lnTo>
                  <a:pt x="10711671" y="6858000"/>
                </a:lnTo>
                <a:lnTo>
                  <a:pt x="10863953" y="6643854"/>
                </a:lnTo>
                <a:cubicBezTo>
                  <a:pt x="11483938" y="5726156"/>
                  <a:pt x="11845955" y="4619855"/>
                  <a:pt x="11845955" y="3429001"/>
                </a:cubicBezTo>
                <a:cubicBezTo>
                  <a:pt x="11845955" y="2238147"/>
                  <a:pt x="11483938" y="1131847"/>
                  <a:pt x="10863953" y="214148"/>
                </a:cubicBezTo>
                <a:close/>
                <a:moveTo>
                  <a:pt x="0" y="0"/>
                </a:moveTo>
                <a:lnTo>
                  <a:pt x="1480333" y="0"/>
                </a:lnTo>
                <a:lnTo>
                  <a:pt x="1328049" y="214148"/>
                </a:lnTo>
                <a:cubicBezTo>
                  <a:pt x="708064" y="1131847"/>
                  <a:pt x="346047" y="2238147"/>
                  <a:pt x="346047" y="3429001"/>
                </a:cubicBezTo>
                <a:cubicBezTo>
                  <a:pt x="346047" y="4619855"/>
                  <a:pt x="708064" y="5726156"/>
                  <a:pt x="1328049" y="6643854"/>
                </a:cubicBezTo>
                <a:lnTo>
                  <a:pt x="1480332" y="6858000"/>
                </a:lnTo>
                <a:lnTo>
                  <a:pt x="0" y="6858000"/>
                </a:lnTo>
                <a:close/>
              </a:path>
            </a:pathLst>
          </a:custGeom>
          <a:blipFill dpi="0"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Blur radius="20"/>
                      </a14:imgEffect>
                      <a14:imgEffect>
                        <a14:brightnessContrast bright="5000"/>
                      </a14:imgEffect>
                    </a14:imgLayer>
                  </a14:imgProps>
                </a:ext>
                <a:ext uri="{28A0092B-C50C-407E-A947-70E740481C1C}">
                  <a14:useLocalDpi xmlns:a14="http://schemas.microsoft.com/office/drawing/2010/main"/>
                </a:ext>
              </a:extLst>
            </a:blip>
            <a:srcRect/>
            <a:stretch>
              <a:fillRect/>
            </a:stretch>
          </a:blipFill>
          <a:ln w="57150" cap="flat" cmpd="sng" algn="ctr">
            <a:noFill/>
            <a:prstDash val="solid"/>
            <a:miter lim="800000"/>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2" name="文本占位符 1">
            <a:extLst>
              <a:ext uri="{FF2B5EF4-FFF2-40B4-BE49-F238E27FC236}">
                <a16:creationId xmlns:a16="http://schemas.microsoft.com/office/drawing/2014/main" id="{1C22EED4-E894-4B72-9F59-BA8067F0F61E}"/>
              </a:ext>
            </a:extLst>
          </p:cNvPr>
          <p:cNvSpPr>
            <a:spLocks noGrp="1"/>
          </p:cNvSpPr>
          <p:nvPr>
            <p:ph type="body" sz="quarter" idx="10"/>
          </p:nvPr>
        </p:nvSpPr>
        <p:spPr/>
        <p:txBody>
          <a:bodyPr>
            <a:noAutofit/>
          </a:bodyPr>
          <a:lstStyle/>
          <a:p>
            <a:r>
              <a:rPr lang="zh-CN" altLang="en-US" dirty="0"/>
              <a:t>贰</a:t>
            </a:r>
          </a:p>
        </p:txBody>
      </p:sp>
      <p:sp>
        <p:nvSpPr>
          <p:cNvPr id="3" name="文本占位符 2">
            <a:extLst>
              <a:ext uri="{FF2B5EF4-FFF2-40B4-BE49-F238E27FC236}">
                <a16:creationId xmlns:a16="http://schemas.microsoft.com/office/drawing/2014/main" id="{297E04F9-D364-4A75-9E60-8B69BAEA8789}"/>
              </a:ext>
            </a:extLst>
          </p:cNvPr>
          <p:cNvSpPr>
            <a:spLocks noGrp="1"/>
          </p:cNvSpPr>
          <p:nvPr>
            <p:ph type="body" sz="quarter" idx="11"/>
          </p:nvPr>
        </p:nvSpPr>
        <p:spPr/>
        <p:txBody>
          <a:bodyPr>
            <a:noAutofit/>
          </a:bodyPr>
          <a:lstStyle/>
          <a:p>
            <a:r>
              <a:rPr lang="zh-CN" altLang="en-US" dirty="0"/>
              <a:t>争议焦点</a:t>
            </a:r>
          </a:p>
        </p:txBody>
      </p:sp>
    </p:spTree>
    <p:extLst>
      <p:ext uri="{BB962C8B-B14F-4D97-AF65-F5344CB8AC3E}">
        <p14:creationId xmlns:p14="http://schemas.microsoft.com/office/powerpoint/2010/main" val="1791379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游戏机里面的人物&#10;&#10;中度可信度描述已自动生成">
            <a:extLst>
              <a:ext uri="{FF2B5EF4-FFF2-40B4-BE49-F238E27FC236}">
                <a16:creationId xmlns:a16="http://schemas.microsoft.com/office/drawing/2014/main" id="{8FC9C8D1-5A65-4978-87EA-58BC6766416F}"/>
              </a:ext>
            </a:extLst>
          </p:cNvPr>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82139" y="1366540"/>
            <a:ext cx="2915481" cy="5491461"/>
          </a:xfrm>
          <a:custGeom>
            <a:avLst/>
            <a:gdLst>
              <a:gd name="connsiteX0" fmla="*/ 0 w 2915481"/>
              <a:gd name="connsiteY0" fmla="*/ 0 h 5491461"/>
              <a:gd name="connsiteX1" fmla="*/ 2915481 w 2915481"/>
              <a:gd name="connsiteY1" fmla="*/ 0 h 5491461"/>
              <a:gd name="connsiteX2" fmla="*/ 2915481 w 2915481"/>
              <a:gd name="connsiteY2" fmla="*/ 5491461 h 5491461"/>
              <a:gd name="connsiteX3" fmla="*/ 0 w 2915481"/>
              <a:gd name="connsiteY3" fmla="*/ 5491461 h 5491461"/>
            </a:gdLst>
            <a:ahLst/>
            <a:cxnLst>
              <a:cxn ang="0">
                <a:pos x="connsiteX0" y="connsiteY0"/>
              </a:cxn>
              <a:cxn ang="0">
                <a:pos x="connsiteX1" y="connsiteY1"/>
              </a:cxn>
              <a:cxn ang="0">
                <a:pos x="connsiteX2" y="connsiteY2"/>
              </a:cxn>
              <a:cxn ang="0">
                <a:pos x="connsiteX3" y="connsiteY3"/>
              </a:cxn>
            </a:cxnLst>
            <a:rect l="l" t="t" r="r" b="b"/>
            <a:pathLst>
              <a:path w="2915481" h="5491461">
                <a:moveTo>
                  <a:pt x="0" y="0"/>
                </a:moveTo>
                <a:lnTo>
                  <a:pt x="2915481" y="0"/>
                </a:lnTo>
                <a:lnTo>
                  <a:pt x="2915481" y="5491461"/>
                </a:lnTo>
                <a:lnTo>
                  <a:pt x="0" y="5491461"/>
                </a:lnTo>
                <a:close/>
              </a:path>
            </a:pathLst>
          </a:custGeom>
        </p:spPr>
      </p:pic>
      <p:pic>
        <p:nvPicPr>
          <p:cNvPr id="19" name="图片 18" descr="游戏机里面的人物&#10;&#10;中度可信度描述已自动生成">
            <a:extLst>
              <a:ext uri="{FF2B5EF4-FFF2-40B4-BE49-F238E27FC236}">
                <a16:creationId xmlns:a16="http://schemas.microsoft.com/office/drawing/2014/main" id="{8C36FAE5-A6A3-4746-BCA2-8B9ECB0A6528}"/>
              </a:ext>
            </a:extLst>
          </p:cNvPr>
          <p:cNvPicPr>
            <a:picLocks/>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47695" y="787852"/>
            <a:ext cx="3249273" cy="6070148"/>
          </a:xfrm>
          <a:custGeom>
            <a:avLst/>
            <a:gdLst>
              <a:gd name="connsiteX0" fmla="*/ 0 w 3249273"/>
              <a:gd name="connsiteY0" fmla="*/ 0 h 6070148"/>
              <a:gd name="connsiteX1" fmla="*/ 3249273 w 3249273"/>
              <a:gd name="connsiteY1" fmla="*/ 0 h 6070148"/>
              <a:gd name="connsiteX2" fmla="*/ 3249273 w 3249273"/>
              <a:gd name="connsiteY2" fmla="*/ 6070148 h 6070148"/>
              <a:gd name="connsiteX3" fmla="*/ 0 w 3249273"/>
              <a:gd name="connsiteY3" fmla="*/ 6070148 h 6070148"/>
            </a:gdLst>
            <a:ahLst/>
            <a:cxnLst>
              <a:cxn ang="0">
                <a:pos x="connsiteX0" y="connsiteY0"/>
              </a:cxn>
              <a:cxn ang="0">
                <a:pos x="connsiteX1" y="connsiteY1"/>
              </a:cxn>
              <a:cxn ang="0">
                <a:pos x="connsiteX2" y="connsiteY2"/>
              </a:cxn>
              <a:cxn ang="0">
                <a:pos x="connsiteX3" y="connsiteY3"/>
              </a:cxn>
            </a:cxnLst>
            <a:rect l="l" t="t" r="r" b="b"/>
            <a:pathLst>
              <a:path w="3249273" h="6070148">
                <a:moveTo>
                  <a:pt x="0" y="0"/>
                </a:moveTo>
                <a:lnTo>
                  <a:pt x="3249273" y="0"/>
                </a:lnTo>
                <a:lnTo>
                  <a:pt x="3249273" y="6070148"/>
                </a:lnTo>
                <a:lnTo>
                  <a:pt x="0" y="6070148"/>
                </a:lnTo>
                <a:close/>
              </a:path>
            </a:pathLst>
          </a:custGeom>
        </p:spPr>
      </p:pic>
      <p:pic>
        <p:nvPicPr>
          <p:cNvPr id="21" name="图片 20" descr="游戏机里面的人物&#10;&#10;中度可信度描述已自动生成">
            <a:extLst>
              <a:ext uri="{FF2B5EF4-FFF2-40B4-BE49-F238E27FC236}">
                <a16:creationId xmlns:a16="http://schemas.microsoft.com/office/drawing/2014/main" id="{9A89DEC3-7CD8-48A1-8EB3-A80461D65400}"/>
              </a:ext>
            </a:extLst>
          </p:cNvPr>
          <p:cNvPicPr>
            <a:picLocks/>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152492" y="692600"/>
            <a:ext cx="3133778" cy="6165400"/>
          </a:xfrm>
          <a:custGeom>
            <a:avLst/>
            <a:gdLst>
              <a:gd name="connsiteX0" fmla="*/ 0 w 3133778"/>
              <a:gd name="connsiteY0" fmla="*/ 0 h 6165400"/>
              <a:gd name="connsiteX1" fmla="*/ 3133778 w 3133778"/>
              <a:gd name="connsiteY1" fmla="*/ 0 h 6165400"/>
              <a:gd name="connsiteX2" fmla="*/ 3133778 w 3133778"/>
              <a:gd name="connsiteY2" fmla="*/ 6165400 h 6165400"/>
              <a:gd name="connsiteX3" fmla="*/ 0 w 3133778"/>
              <a:gd name="connsiteY3" fmla="*/ 6165400 h 6165400"/>
            </a:gdLst>
            <a:ahLst/>
            <a:cxnLst>
              <a:cxn ang="0">
                <a:pos x="connsiteX0" y="connsiteY0"/>
              </a:cxn>
              <a:cxn ang="0">
                <a:pos x="connsiteX1" y="connsiteY1"/>
              </a:cxn>
              <a:cxn ang="0">
                <a:pos x="connsiteX2" y="connsiteY2"/>
              </a:cxn>
              <a:cxn ang="0">
                <a:pos x="connsiteX3" y="connsiteY3"/>
              </a:cxn>
            </a:cxnLst>
            <a:rect l="l" t="t" r="r" b="b"/>
            <a:pathLst>
              <a:path w="3133778" h="6165400">
                <a:moveTo>
                  <a:pt x="0" y="0"/>
                </a:moveTo>
                <a:lnTo>
                  <a:pt x="3133778" y="0"/>
                </a:lnTo>
                <a:lnTo>
                  <a:pt x="3133778" y="6165400"/>
                </a:lnTo>
                <a:lnTo>
                  <a:pt x="0" y="6165400"/>
                </a:lnTo>
                <a:close/>
              </a:path>
            </a:pathLst>
          </a:custGeom>
        </p:spPr>
      </p:pic>
      <p:sp>
        <p:nvSpPr>
          <p:cNvPr id="4" name="文本占位符 3">
            <a:extLst>
              <a:ext uri="{FF2B5EF4-FFF2-40B4-BE49-F238E27FC236}">
                <a16:creationId xmlns:a16="http://schemas.microsoft.com/office/drawing/2014/main" id="{25C4CECF-E5C8-4ACD-882B-9664A42C4661}"/>
              </a:ext>
            </a:extLst>
          </p:cNvPr>
          <p:cNvSpPr>
            <a:spLocks noGrp="1"/>
          </p:cNvSpPr>
          <p:nvPr>
            <p:ph type="body" sz="quarter" idx="10"/>
          </p:nvPr>
        </p:nvSpPr>
        <p:spPr/>
        <p:txBody>
          <a:bodyPr/>
          <a:lstStyle/>
          <a:p>
            <a:r>
              <a:rPr lang="zh-CN" altLang="en-US" dirty="0"/>
              <a:t>争议焦点一</a:t>
            </a:r>
          </a:p>
        </p:txBody>
      </p:sp>
      <p:sp>
        <p:nvSpPr>
          <p:cNvPr id="5" name="文本框 4">
            <a:extLst>
              <a:ext uri="{FF2B5EF4-FFF2-40B4-BE49-F238E27FC236}">
                <a16:creationId xmlns:a16="http://schemas.microsoft.com/office/drawing/2014/main" id="{C07852C5-5D6C-41EF-B597-B95A2D9C6844}"/>
              </a:ext>
            </a:extLst>
          </p:cNvPr>
          <p:cNvSpPr txBox="1">
            <a:spLocks/>
          </p:cNvSpPr>
          <p:nvPr/>
        </p:nvSpPr>
        <p:spPr>
          <a:xfrm>
            <a:off x="550863" y="2542015"/>
            <a:ext cx="11090275" cy="1415196"/>
          </a:xfrm>
          <a:prstGeom prst="rect">
            <a:avLst/>
          </a:prstGeom>
          <a:noFill/>
          <a:effectLst/>
        </p:spPr>
        <p:txBody>
          <a:bodyPr wrap="square" lIns="0" tIns="0" rIns="0" bIns="0" rtlCol="0">
            <a:noAutofit/>
          </a:bodyPr>
          <a:lstStyle>
            <a:defPPr>
              <a:defRPr lang="zh-CN"/>
            </a:defPPr>
            <a:lvl1pPr defTabSz="457200">
              <a:spcBef>
                <a:spcPts val="300"/>
              </a:spcBef>
              <a:spcAft>
                <a:spcPts val="300"/>
              </a:spcAft>
              <a:defRPr sz="3200" b="1">
                <a:solidFill>
                  <a:schemeClr val="accent1"/>
                </a:solidFill>
                <a:latin typeface="+mj-ea"/>
                <a:ea typeface="+mj-ea"/>
              </a:defRPr>
            </a:lvl1pPr>
          </a:lstStyle>
          <a:p>
            <a:pPr algn="ctr">
              <a:lnSpc>
                <a:spcPct val="120000"/>
              </a:lnSpc>
              <a:spcBef>
                <a:spcPts val="0"/>
              </a:spcBef>
              <a:spcAft>
                <a:spcPts val="0"/>
              </a:spcAft>
            </a:pPr>
            <a:r>
              <a:rPr lang="zh-CN" altLang="en-US" sz="4000" dirty="0"/>
              <a:t>租客与房东之间是什么关系</a:t>
            </a:r>
            <a:endParaRPr lang="en-US" altLang="zh-CN" sz="4000" dirty="0"/>
          </a:p>
          <a:p>
            <a:pPr algn="ctr">
              <a:lnSpc>
                <a:spcPct val="120000"/>
              </a:lnSpc>
              <a:spcBef>
                <a:spcPts val="0"/>
              </a:spcBef>
              <a:spcAft>
                <a:spcPts val="0"/>
              </a:spcAft>
            </a:pPr>
            <a:r>
              <a:rPr lang="zh-CN" altLang="en-US" sz="4000" dirty="0"/>
              <a:t>租客是否有权主张房东承担</a:t>
            </a:r>
            <a:r>
              <a:rPr lang="zh-CN" altLang="en-US" sz="4000" dirty="0">
                <a:solidFill>
                  <a:schemeClr val="tx1">
                    <a:lumMod val="85000"/>
                    <a:lumOff val="15000"/>
                  </a:schemeClr>
                </a:solidFill>
              </a:rPr>
              <a:t>连带责任？</a:t>
            </a:r>
          </a:p>
        </p:txBody>
      </p:sp>
      <p:sp>
        <p:nvSpPr>
          <p:cNvPr id="8" name="任意多边形: 形状 7">
            <a:extLst>
              <a:ext uri="{FF2B5EF4-FFF2-40B4-BE49-F238E27FC236}">
                <a16:creationId xmlns:a16="http://schemas.microsoft.com/office/drawing/2014/main" id="{3C5B3A32-34EC-4EE4-B25F-6404CEFFF40B}"/>
              </a:ext>
            </a:extLst>
          </p:cNvPr>
          <p:cNvSpPr>
            <a:spLocks/>
          </p:cNvSpPr>
          <p:nvPr/>
        </p:nvSpPr>
        <p:spPr>
          <a:xfrm>
            <a:off x="6100214" y="6720840"/>
            <a:ext cx="6091787" cy="137160"/>
          </a:xfrm>
          <a:custGeom>
            <a:avLst/>
            <a:gdLst>
              <a:gd name="connsiteX0" fmla="*/ 0 w 6091787"/>
              <a:gd name="connsiteY0" fmla="*/ 0 h 137160"/>
              <a:gd name="connsiteX1" fmla="*/ 6091787 w 6091787"/>
              <a:gd name="connsiteY1" fmla="*/ 0 h 137160"/>
              <a:gd name="connsiteX2" fmla="*/ 6091787 w 6091787"/>
              <a:gd name="connsiteY2" fmla="*/ 135823 h 137160"/>
              <a:gd name="connsiteX3" fmla="*/ 0 w 6091787"/>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6091787" h="137160">
                <a:moveTo>
                  <a:pt x="0" y="0"/>
                </a:moveTo>
                <a:lnTo>
                  <a:pt x="6091787" y="0"/>
                </a:lnTo>
                <a:lnTo>
                  <a:pt x="6091787" y="135823"/>
                </a:lnTo>
                <a:lnTo>
                  <a:pt x="0" y="13716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9E7A8471-9DF0-4605-9E32-84536DE7775F}"/>
              </a:ext>
            </a:extLst>
          </p:cNvPr>
          <p:cNvSpPr>
            <a:spLocks/>
          </p:cNvSpPr>
          <p:nvPr/>
        </p:nvSpPr>
        <p:spPr>
          <a:xfrm>
            <a:off x="-1" y="6642000"/>
            <a:ext cx="9240717" cy="216000"/>
          </a:xfrm>
          <a:custGeom>
            <a:avLst/>
            <a:gdLst>
              <a:gd name="connsiteX0" fmla="*/ 0 w 9593936"/>
              <a:gd name="connsiteY0" fmla="*/ 0 h 216000"/>
              <a:gd name="connsiteX1" fmla="*/ 9362301 w 9593936"/>
              <a:gd name="connsiteY1" fmla="*/ 0 h 216000"/>
              <a:gd name="connsiteX2" fmla="*/ 9593936 w 9593936"/>
              <a:gd name="connsiteY2" fmla="*/ 216000 h 216000"/>
              <a:gd name="connsiteX3" fmla="*/ 0 w 9593936"/>
              <a:gd name="connsiteY3" fmla="*/ 216000 h 216000"/>
            </a:gdLst>
            <a:ahLst/>
            <a:cxnLst>
              <a:cxn ang="0">
                <a:pos x="connsiteX0" y="connsiteY0"/>
              </a:cxn>
              <a:cxn ang="0">
                <a:pos x="connsiteX1" y="connsiteY1"/>
              </a:cxn>
              <a:cxn ang="0">
                <a:pos x="connsiteX2" y="connsiteY2"/>
              </a:cxn>
              <a:cxn ang="0">
                <a:pos x="connsiteX3" y="connsiteY3"/>
              </a:cxn>
            </a:cxnLst>
            <a:rect l="l" t="t" r="r" b="b"/>
            <a:pathLst>
              <a:path w="9593936" h="216000">
                <a:moveTo>
                  <a:pt x="0" y="0"/>
                </a:moveTo>
                <a:lnTo>
                  <a:pt x="9362301" y="0"/>
                </a:lnTo>
                <a:lnTo>
                  <a:pt x="9593936" y="216000"/>
                </a:lnTo>
                <a:lnTo>
                  <a:pt x="0" y="216000"/>
                </a:lnTo>
                <a:close/>
              </a:path>
            </a:pathLst>
          </a:custGeom>
          <a:gradFill>
            <a:gsLst>
              <a:gs pos="25000">
                <a:schemeClr val="accent1">
                  <a:lumMod val="80000"/>
                  <a:lumOff val="20000"/>
                </a:schemeClr>
              </a:gs>
              <a:gs pos="0">
                <a:schemeClr val="accent1"/>
              </a:gs>
              <a:gs pos="54000">
                <a:schemeClr val="accent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4008250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a:extLst>
              <a:ext uri="{FF2B5EF4-FFF2-40B4-BE49-F238E27FC236}">
                <a16:creationId xmlns:a16="http://schemas.microsoft.com/office/drawing/2014/main" id="{6B60ED93-B1A6-463C-A4FC-584F6BF17F55}"/>
              </a:ext>
            </a:extLst>
          </p:cNvPr>
          <p:cNvCxnSpPr>
            <a:cxnSpLocks/>
          </p:cNvCxnSpPr>
          <p:nvPr/>
        </p:nvCxnSpPr>
        <p:spPr>
          <a:xfrm>
            <a:off x="550863" y="4164886"/>
            <a:ext cx="6579487" cy="0"/>
          </a:xfrm>
          <a:prstGeom prst="line">
            <a:avLst/>
          </a:prstGeom>
          <a:ln w="38100">
            <a:gradFill>
              <a:gsLst>
                <a:gs pos="3000">
                  <a:schemeClr val="accent1"/>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25C4CECF-E5C8-4ACD-882B-9664A42C4661}"/>
              </a:ext>
            </a:extLst>
          </p:cNvPr>
          <p:cNvSpPr>
            <a:spLocks noGrp="1"/>
          </p:cNvSpPr>
          <p:nvPr>
            <p:ph type="body" sz="quarter" idx="10"/>
          </p:nvPr>
        </p:nvSpPr>
        <p:spPr/>
        <p:txBody>
          <a:bodyPr/>
          <a:lstStyle/>
          <a:p>
            <a:r>
              <a:rPr lang="zh-CN" altLang="en-US" dirty="0"/>
              <a:t>争议焦点二</a:t>
            </a:r>
          </a:p>
        </p:txBody>
      </p:sp>
      <p:sp>
        <p:nvSpPr>
          <p:cNvPr id="5" name="文本框 4">
            <a:extLst>
              <a:ext uri="{FF2B5EF4-FFF2-40B4-BE49-F238E27FC236}">
                <a16:creationId xmlns:a16="http://schemas.microsoft.com/office/drawing/2014/main" id="{C07852C5-5D6C-41EF-B597-B95A2D9C6844}"/>
              </a:ext>
            </a:extLst>
          </p:cNvPr>
          <p:cNvSpPr txBox="1">
            <a:spLocks/>
          </p:cNvSpPr>
          <p:nvPr/>
        </p:nvSpPr>
        <p:spPr>
          <a:xfrm>
            <a:off x="550863" y="2075773"/>
            <a:ext cx="5874988" cy="1938416"/>
          </a:xfrm>
          <a:prstGeom prst="rect">
            <a:avLst/>
          </a:prstGeom>
          <a:noFill/>
          <a:effectLst/>
        </p:spPr>
        <p:txBody>
          <a:bodyPr wrap="square" lIns="0" tIns="0" rIns="0" bIns="0" rtlCol="0">
            <a:noAutofit/>
          </a:bodyPr>
          <a:lstStyle>
            <a:defPPr>
              <a:defRPr lang="zh-CN"/>
            </a:defPPr>
            <a:lvl1pPr defTabSz="457200">
              <a:spcBef>
                <a:spcPts val="300"/>
              </a:spcBef>
              <a:spcAft>
                <a:spcPts val="300"/>
              </a:spcAft>
              <a:defRPr sz="3200" b="1">
                <a:solidFill>
                  <a:schemeClr val="accent1"/>
                </a:solidFill>
                <a:latin typeface="+mj-ea"/>
                <a:ea typeface="+mj-ea"/>
              </a:defRPr>
            </a:lvl1pPr>
          </a:lstStyle>
          <a:p>
            <a:pPr>
              <a:lnSpc>
                <a:spcPct val="120000"/>
              </a:lnSpc>
              <a:spcBef>
                <a:spcPts val="0"/>
              </a:spcBef>
              <a:spcAft>
                <a:spcPts val="0"/>
              </a:spcAft>
            </a:pPr>
            <a:r>
              <a:rPr lang="zh-CN" altLang="en-US" sz="3600" dirty="0"/>
              <a:t>某公司与</a:t>
            </a:r>
            <a:r>
              <a:rPr lang="zh-CN" altLang="en-US" sz="3600" dirty="0">
                <a:solidFill>
                  <a:schemeClr val="tx1">
                    <a:lumMod val="85000"/>
                    <a:lumOff val="15000"/>
                  </a:schemeClr>
                </a:solidFill>
              </a:rPr>
              <a:t>房东</a:t>
            </a:r>
            <a:r>
              <a:rPr lang="zh-CN" altLang="en-US" sz="3600" dirty="0"/>
              <a:t>之间是</a:t>
            </a:r>
            <a:endParaRPr lang="en-US" altLang="zh-CN" sz="3600" dirty="0"/>
          </a:p>
          <a:p>
            <a:pPr>
              <a:lnSpc>
                <a:spcPct val="120000"/>
              </a:lnSpc>
              <a:spcBef>
                <a:spcPts val="0"/>
              </a:spcBef>
              <a:spcAft>
                <a:spcPts val="0"/>
              </a:spcAft>
            </a:pPr>
            <a:r>
              <a:rPr lang="zh-CN" altLang="en-US" sz="3600" dirty="0"/>
              <a:t>委托代理合同关系</a:t>
            </a:r>
            <a:endParaRPr lang="en-US" altLang="zh-CN" sz="3600" dirty="0"/>
          </a:p>
          <a:p>
            <a:pPr>
              <a:lnSpc>
                <a:spcPct val="120000"/>
              </a:lnSpc>
              <a:spcBef>
                <a:spcPts val="0"/>
              </a:spcBef>
              <a:spcAft>
                <a:spcPts val="0"/>
              </a:spcAft>
            </a:pPr>
            <a:r>
              <a:rPr lang="zh-CN" altLang="en-US" sz="3600" dirty="0"/>
              <a:t>还是房屋租赁合同关系？</a:t>
            </a:r>
          </a:p>
        </p:txBody>
      </p:sp>
      <p:grpSp>
        <p:nvGrpSpPr>
          <p:cNvPr id="7" name="组合 6">
            <a:extLst>
              <a:ext uri="{FF2B5EF4-FFF2-40B4-BE49-F238E27FC236}">
                <a16:creationId xmlns:a16="http://schemas.microsoft.com/office/drawing/2014/main" id="{51E10A36-9559-4B8E-8AE2-258484CC77EB}"/>
              </a:ext>
            </a:extLst>
          </p:cNvPr>
          <p:cNvGrpSpPr>
            <a:grpSpLocks/>
          </p:cNvGrpSpPr>
          <p:nvPr/>
        </p:nvGrpSpPr>
        <p:grpSpPr>
          <a:xfrm>
            <a:off x="6187440" y="2595147"/>
            <a:ext cx="3715225" cy="3556915"/>
            <a:chOff x="6333709" y="2333964"/>
            <a:chExt cx="3409024" cy="3245262"/>
          </a:xfrm>
        </p:grpSpPr>
        <p:sp>
          <p:nvSpPr>
            <p:cNvPr id="12" name="矩形 19">
              <a:extLst>
                <a:ext uri="{FF2B5EF4-FFF2-40B4-BE49-F238E27FC236}">
                  <a16:creationId xmlns:a16="http://schemas.microsoft.com/office/drawing/2014/main" id="{98BABD24-FE4E-48F5-B902-5751B6409EDC}"/>
                </a:ext>
              </a:extLst>
            </p:cNvPr>
            <p:cNvSpPr/>
            <p:nvPr/>
          </p:nvSpPr>
          <p:spPr>
            <a:xfrm rot="20700000">
              <a:off x="6333709" y="2333964"/>
              <a:ext cx="2042154" cy="3047256"/>
            </a:xfrm>
            <a:custGeom>
              <a:avLst/>
              <a:gdLst>
                <a:gd name="connsiteX0" fmla="*/ 0 w 2570286"/>
                <a:gd name="connsiteY0" fmla="*/ 0 h 3670083"/>
                <a:gd name="connsiteX1" fmla="*/ 2570286 w 2570286"/>
                <a:gd name="connsiteY1" fmla="*/ 0 h 3670083"/>
                <a:gd name="connsiteX2" fmla="*/ 2570286 w 2570286"/>
                <a:gd name="connsiteY2" fmla="*/ 3670083 h 3670083"/>
                <a:gd name="connsiteX3" fmla="*/ 0 w 2570286"/>
                <a:gd name="connsiteY3" fmla="*/ 3670083 h 3670083"/>
                <a:gd name="connsiteX4" fmla="*/ 0 w 2570286"/>
                <a:gd name="connsiteY4" fmla="*/ 0 h 3670083"/>
                <a:gd name="connsiteX0" fmla="*/ 0 w 2570286"/>
                <a:gd name="connsiteY0" fmla="*/ 62068 h 3732151"/>
                <a:gd name="connsiteX1" fmla="*/ 2353430 w 2570286"/>
                <a:gd name="connsiteY1" fmla="*/ 0 h 3732151"/>
                <a:gd name="connsiteX2" fmla="*/ 2570286 w 2570286"/>
                <a:gd name="connsiteY2" fmla="*/ 3732151 h 3732151"/>
                <a:gd name="connsiteX3" fmla="*/ 0 w 2570286"/>
                <a:gd name="connsiteY3" fmla="*/ 3732151 h 3732151"/>
                <a:gd name="connsiteX4" fmla="*/ 0 w 2570286"/>
                <a:gd name="connsiteY4" fmla="*/ 62068 h 3732151"/>
                <a:gd name="connsiteX0" fmla="*/ 0 w 2353430"/>
                <a:gd name="connsiteY0" fmla="*/ 62068 h 3739926"/>
                <a:gd name="connsiteX1" fmla="*/ 2353430 w 2353430"/>
                <a:gd name="connsiteY1" fmla="*/ 0 h 3739926"/>
                <a:gd name="connsiteX2" fmla="*/ 2286222 w 2353430"/>
                <a:gd name="connsiteY2" fmla="*/ 3739926 h 3739926"/>
                <a:gd name="connsiteX3" fmla="*/ 0 w 2353430"/>
                <a:gd name="connsiteY3" fmla="*/ 3732151 h 3739926"/>
                <a:gd name="connsiteX4" fmla="*/ 0 w 2353430"/>
                <a:gd name="connsiteY4" fmla="*/ 62068 h 3739926"/>
                <a:gd name="connsiteX0" fmla="*/ 37446 w 2353430"/>
                <a:gd name="connsiteY0" fmla="*/ 126816 h 3739926"/>
                <a:gd name="connsiteX1" fmla="*/ 2353430 w 2353430"/>
                <a:gd name="connsiteY1" fmla="*/ 0 h 3739926"/>
                <a:gd name="connsiteX2" fmla="*/ 2286222 w 2353430"/>
                <a:gd name="connsiteY2" fmla="*/ 3739926 h 3739926"/>
                <a:gd name="connsiteX3" fmla="*/ 0 w 2353430"/>
                <a:gd name="connsiteY3" fmla="*/ 3732151 h 3739926"/>
                <a:gd name="connsiteX4" fmla="*/ 37446 w 2353430"/>
                <a:gd name="connsiteY4" fmla="*/ 126816 h 3739926"/>
                <a:gd name="connsiteX0" fmla="*/ 37446 w 2367939"/>
                <a:gd name="connsiteY0" fmla="*/ 0 h 3613110"/>
                <a:gd name="connsiteX1" fmla="*/ 2367939 w 2367939"/>
                <a:gd name="connsiteY1" fmla="*/ 186671 h 3613110"/>
                <a:gd name="connsiteX2" fmla="*/ 2286222 w 2367939"/>
                <a:gd name="connsiteY2" fmla="*/ 3613110 h 3613110"/>
                <a:gd name="connsiteX3" fmla="*/ 0 w 2367939"/>
                <a:gd name="connsiteY3" fmla="*/ 3605335 h 3613110"/>
                <a:gd name="connsiteX4" fmla="*/ 37446 w 2367939"/>
                <a:gd name="connsiteY4" fmla="*/ 0 h 3613110"/>
                <a:gd name="connsiteX0" fmla="*/ 72376 w 2367939"/>
                <a:gd name="connsiteY0" fmla="*/ 0 h 3533385"/>
                <a:gd name="connsiteX1" fmla="*/ 2367939 w 2367939"/>
                <a:gd name="connsiteY1" fmla="*/ 106946 h 3533385"/>
                <a:gd name="connsiteX2" fmla="*/ 2286222 w 2367939"/>
                <a:gd name="connsiteY2" fmla="*/ 3533385 h 3533385"/>
                <a:gd name="connsiteX3" fmla="*/ 0 w 2367939"/>
                <a:gd name="connsiteY3" fmla="*/ 3525610 h 3533385"/>
                <a:gd name="connsiteX4" fmla="*/ 72376 w 2367939"/>
                <a:gd name="connsiteY4" fmla="*/ 0 h 353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939" h="3533385">
                  <a:moveTo>
                    <a:pt x="72376" y="0"/>
                  </a:moveTo>
                  <a:lnTo>
                    <a:pt x="2367939" y="106946"/>
                  </a:lnTo>
                  <a:lnTo>
                    <a:pt x="2286222" y="3533385"/>
                  </a:lnTo>
                  <a:lnTo>
                    <a:pt x="0" y="3525610"/>
                  </a:lnTo>
                  <a:lnTo>
                    <a:pt x="72376" y="0"/>
                  </a:lnTo>
                  <a:close/>
                </a:path>
              </a:pathLst>
            </a:custGeom>
            <a:gradFill>
              <a:gsLst>
                <a:gs pos="0">
                  <a:schemeClr val="accent1">
                    <a:alpha val="15000"/>
                  </a:schemeClr>
                </a:gs>
                <a:gs pos="100000">
                  <a:schemeClr val="accent1">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2AA84C5E-95A9-431B-B27C-2CA66BEC86D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0700000">
              <a:off x="6588844" y="2469257"/>
              <a:ext cx="2193305" cy="3109969"/>
            </a:xfrm>
            <a:prstGeom prst="rect">
              <a:avLst/>
            </a:prstGeom>
            <a:ln w="38100">
              <a:gradFill>
                <a:gsLst>
                  <a:gs pos="0">
                    <a:schemeClr val="accent1">
                      <a:lumMod val="40000"/>
                      <a:lumOff val="60000"/>
                    </a:schemeClr>
                  </a:gs>
                  <a:gs pos="100000">
                    <a:schemeClr val="accent1"/>
                  </a:gs>
                </a:gsLst>
                <a:lin ang="5400000" scaled="1"/>
              </a:gradFill>
            </a:ln>
            <a:effectLst>
              <a:outerShdw blurRad="533400" dir="18900000" sy="23000" kx="-1200000" algn="bl" rotWithShape="0">
                <a:prstClr val="black">
                  <a:alpha val="37000"/>
                </a:prstClr>
              </a:outerShdw>
            </a:effectLst>
            <a:scene3d>
              <a:camera prst="perspectiveRight"/>
              <a:lightRig rig="threePt" dir="t"/>
            </a:scene3d>
          </p:spPr>
        </p:pic>
        <p:sp>
          <p:nvSpPr>
            <p:cNvPr id="14" name="等腰三角形 13">
              <a:extLst>
                <a:ext uri="{FF2B5EF4-FFF2-40B4-BE49-F238E27FC236}">
                  <a16:creationId xmlns:a16="http://schemas.microsoft.com/office/drawing/2014/main" id="{0C9F587D-9E1A-44C3-BDCB-4AAAD0923989}"/>
                </a:ext>
              </a:extLst>
            </p:cNvPr>
            <p:cNvSpPr/>
            <p:nvPr/>
          </p:nvSpPr>
          <p:spPr>
            <a:xfrm rot="20992009">
              <a:off x="7413864" y="2451692"/>
              <a:ext cx="2328869" cy="2409578"/>
            </a:xfrm>
            <a:prstGeom prst="triangle">
              <a:avLst/>
            </a:prstGeom>
            <a:solidFill>
              <a:schemeClr val="tx1">
                <a:alpha val="14000"/>
              </a:schemeClr>
            </a:solidFill>
            <a:ln>
              <a:noFill/>
            </a:ln>
            <a:effectLst>
              <a:outerShdw blurRad="50800" dist="50800" dir="4800000" algn="ctr" rotWithShape="0">
                <a:srgbClr val="000000">
                  <a:alpha val="43137"/>
                </a:srgbClr>
              </a:outerShdw>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4E7CBC19-E5DF-4412-B7F2-348611E170A5}"/>
              </a:ext>
            </a:extLst>
          </p:cNvPr>
          <p:cNvGrpSpPr>
            <a:grpSpLocks/>
          </p:cNvGrpSpPr>
          <p:nvPr/>
        </p:nvGrpSpPr>
        <p:grpSpPr>
          <a:xfrm>
            <a:off x="8257250" y="1244990"/>
            <a:ext cx="2927826" cy="4968240"/>
            <a:chOff x="8396050" y="1089025"/>
            <a:chExt cx="2686520" cy="4532929"/>
          </a:xfrm>
        </p:grpSpPr>
        <p:sp>
          <p:nvSpPr>
            <p:cNvPr id="9" name="矩形 19">
              <a:extLst>
                <a:ext uri="{FF2B5EF4-FFF2-40B4-BE49-F238E27FC236}">
                  <a16:creationId xmlns:a16="http://schemas.microsoft.com/office/drawing/2014/main" id="{8EF76DBA-CBBC-43C4-AF36-E7002FC5CEEE}"/>
                </a:ext>
              </a:extLst>
            </p:cNvPr>
            <p:cNvSpPr/>
            <p:nvPr/>
          </p:nvSpPr>
          <p:spPr>
            <a:xfrm rot="845796">
              <a:off x="8729140" y="1089025"/>
              <a:ext cx="2353430" cy="3739926"/>
            </a:xfrm>
            <a:custGeom>
              <a:avLst/>
              <a:gdLst>
                <a:gd name="connsiteX0" fmla="*/ 0 w 2570286"/>
                <a:gd name="connsiteY0" fmla="*/ 0 h 3670083"/>
                <a:gd name="connsiteX1" fmla="*/ 2570286 w 2570286"/>
                <a:gd name="connsiteY1" fmla="*/ 0 h 3670083"/>
                <a:gd name="connsiteX2" fmla="*/ 2570286 w 2570286"/>
                <a:gd name="connsiteY2" fmla="*/ 3670083 h 3670083"/>
                <a:gd name="connsiteX3" fmla="*/ 0 w 2570286"/>
                <a:gd name="connsiteY3" fmla="*/ 3670083 h 3670083"/>
                <a:gd name="connsiteX4" fmla="*/ 0 w 2570286"/>
                <a:gd name="connsiteY4" fmla="*/ 0 h 3670083"/>
                <a:gd name="connsiteX0" fmla="*/ 0 w 2570286"/>
                <a:gd name="connsiteY0" fmla="*/ 62068 h 3732151"/>
                <a:gd name="connsiteX1" fmla="*/ 2353430 w 2570286"/>
                <a:gd name="connsiteY1" fmla="*/ 0 h 3732151"/>
                <a:gd name="connsiteX2" fmla="*/ 2570286 w 2570286"/>
                <a:gd name="connsiteY2" fmla="*/ 3732151 h 3732151"/>
                <a:gd name="connsiteX3" fmla="*/ 0 w 2570286"/>
                <a:gd name="connsiteY3" fmla="*/ 3732151 h 3732151"/>
                <a:gd name="connsiteX4" fmla="*/ 0 w 2570286"/>
                <a:gd name="connsiteY4" fmla="*/ 62068 h 3732151"/>
                <a:gd name="connsiteX0" fmla="*/ 0 w 2353430"/>
                <a:gd name="connsiteY0" fmla="*/ 62068 h 3739926"/>
                <a:gd name="connsiteX1" fmla="*/ 2353430 w 2353430"/>
                <a:gd name="connsiteY1" fmla="*/ 0 h 3739926"/>
                <a:gd name="connsiteX2" fmla="*/ 2286222 w 2353430"/>
                <a:gd name="connsiteY2" fmla="*/ 3739926 h 3739926"/>
                <a:gd name="connsiteX3" fmla="*/ 0 w 2353430"/>
                <a:gd name="connsiteY3" fmla="*/ 3732151 h 3739926"/>
                <a:gd name="connsiteX4" fmla="*/ 0 w 2353430"/>
                <a:gd name="connsiteY4" fmla="*/ 62068 h 3739926"/>
                <a:gd name="connsiteX0" fmla="*/ 37446 w 2353430"/>
                <a:gd name="connsiteY0" fmla="*/ 126816 h 3739926"/>
                <a:gd name="connsiteX1" fmla="*/ 2353430 w 2353430"/>
                <a:gd name="connsiteY1" fmla="*/ 0 h 3739926"/>
                <a:gd name="connsiteX2" fmla="*/ 2286222 w 2353430"/>
                <a:gd name="connsiteY2" fmla="*/ 3739926 h 3739926"/>
                <a:gd name="connsiteX3" fmla="*/ 0 w 2353430"/>
                <a:gd name="connsiteY3" fmla="*/ 3732151 h 3739926"/>
                <a:gd name="connsiteX4" fmla="*/ 37446 w 2353430"/>
                <a:gd name="connsiteY4" fmla="*/ 126816 h 373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430" h="3739926">
                  <a:moveTo>
                    <a:pt x="37446" y="126816"/>
                  </a:moveTo>
                  <a:lnTo>
                    <a:pt x="2353430" y="0"/>
                  </a:lnTo>
                  <a:lnTo>
                    <a:pt x="2286222" y="3739926"/>
                  </a:lnTo>
                  <a:lnTo>
                    <a:pt x="0" y="3732151"/>
                  </a:lnTo>
                  <a:lnTo>
                    <a:pt x="37446" y="126816"/>
                  </a:lnTo>
                  <a:close/>
                </a:path>
              </a:pathLst>
            </a:custGeom>
            <a:gradFill>
              <a:gsLst>
                <a:gs pos="0">
                  <a:schemeClr val="accent1">
                    <a:alpha val="15000"/>
                  </a:schemeClr>
                </a:gs>
                <a:gs pos="100000">
                  <a:schemeClr val="accent1">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a:extLst>
                <a:ext uri="{FF2B5EF4-FFF2-40B4-BE49-F238E27FC236}">
                  <a16:creationId xmlns:a16="http://schemas.microsoft.com/office/drawing/2014/main" id="{81ED0C90-D55E-4004-AAD0-A43F9F67CB00}"/>
                </a:ext>
              </a:extLst>
            </p:cNvPr>
            <p:cNvSpPr/>
            <p:nvPr/>
          </p:nvSpPr>
          <p:spPr>
            <a:xfrm rot="7764734">
              <a:off x="8521598" y="3252731"/>
              <a:ext cx="2328869" cy="2409578"/>
            </a:xfrm>
            <a:prstGeom prst="triangle">
              <a:avLst/>
            </a:prstGeom>
            <a:solidFill>
              <a:schemeClr val="tx1">
                <a:alpha val="10000"/>
              </a:schemeClr>
            </a:solidFill>
            <a:ln>
              <a:noFill/>
            </a:ln>
            <a:effectLst>
              <a:outerShdw blurRad="50800" dist="50800" dir="4800000" algn="ctr" rotWithShape="0">
                <a:srgbClr val="000000">
                  <a:alpha val="43137"/>
                </a:srgbClr>
              </a:outerShdw>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5E22AA2-9431-4479-93C2-FAFE5326AE0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900000">
              <a:off x="8396050" y="1265500"/>
              <a:ext cx="2520994" cy="3574613"/>
            </a:xfrm>
            <a:prstGeom prst="rect">
              <a:avLst/>
            </a:prstGeom>
            <a:ln w="38100">
              <a:gradFill>
                <a:gsLst>
                  <a:gs pos="0">
                    <a:schemeClr val="accent1">
                      <a:lumMod val="40000"/>
                      <a:lumOff val="60000"/>
                    </a:schemeClr>
                  </a:gs>
                  <a:gs pos="100000">
                    <a:schemeClr val="accent1"/>
                  </a:gs>
                </a:gsLst>
                <a:lin ang="16200000" scaled="0"/>
              </a:gradFill>
            </a:ln>
            <a:effectLst>
              <a:outerShdw blurRad="635000" dist="317500" dir="5400000" sx="90000" sy="-19000" rotWithShape="0">
                <a:prstClr val="black">
                  <a:alpha val="20000"/>
                </a:prstClr>
              </a:outerShdw>
            </a:effectLst>
            <a:scene3d>
              <a:camera prst="perspectiveLeft"/>
              <a:lightRig rig="threePt" dir="t"/>
            </a:scene3d>
          </p:spPr>
        </p:pic>
      </p:grpSp>
    </p:spTree>
    <p:extLst>
      <p:ext uri="{BB962C8B-B14F-4D97-AF65-F5344CB8AC3E}">
        <p14:creationId xmlns:p14="http://schemas.microsoft.com/office/powerpoint/2010/main" val="335617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5C4CECF-E5C8-4ACD-882B-9664A42C4661}"/>
              </a:ext>
            </a:extLst>
          </p:cNvPr>
          <p:cNvSpPr>
            <a:spLocks noGrp="1"/>
          </p:cNvSpPr>
          <p:nvPr>
            <p:ph type="body" sz="quarter" idx="10"/>
          </p:nvPr>
        </p:nvSpPr>
        <p:spPr/>
        <p:txBody>
          <a:bodyPr/>
          <a:lstStyle/>
          <a:p>
            <a:r>
              <a:rPr lang="zh-CN" altLang="en-US" dirty="0"/>
              <a:t>争议焦点三</a:t>
            </a:r>
          </a:p>
        </p:txBody>
      </p:sp>
      <p:sp>
        <p:nvSpPr>
          <p:cNvPr id="5" name="文本框 4">
            <a:extLst>
              <a:ext uri="{FF2B5EF4-FFF2-40B4-BE49-F238E27FC236}">
                <a16:creationId xmlns:a16="http://schemas.microsoft.com/office/drawing/2014/main" id="{C07852C5-5D6C-41EF-B597-B95A2D9C6844}"/>
              </a:ext>
            </a:extLst>
          </p:cNvPr>
          <p:cNvSpPr txBox="1">
            <a:spLocks/>
          </p:cNvSpPr>
          <p:nvPr/>
        </p:nvSpPr>
        <p:spPr>
          <a:xfrm>
            <a:off x="550863" y="1249680"/>
            <a:ext cx="11090275" cy="1132105"/>
          </a:xfrm>
          <a:prstGeom prst="rect">
            <a:avLst/>
          </a:prstGeom>
          <a:noFill/>
          <a:effectLst/>
        </p:spPr>
        <p:txBody>
          <a:bodyPr wrap="square" lIns="0" tIns="0" rIns="0" bIns="0" rtlCol="0">
            <a:noAutofit/>
          </a:bodyPr>
          <a:lstStyle>
            <a:defPPr>
              <a:defRPr lang="zh-CN"/>
            </a:defPPr>
            <a:lvl1pPr defTabSz="457200">
              <a:spcBef>
                <a:spcPts val="300"/>
              </a:spcBef>
              <a:spcAft>
                <a:spcPts val="300"/>
              </a:spcAft>
              <a:defRPr sz="3200" b="1">
                <a:solidFill>
                  <a:schemeClr val="accent1"/>
                </a:solidFill>
                <a:latin typeface="+mj-ea"/>
                <a:ea typeface="+mj-ea"/>
              </a:defRPr>
            </a:lvl1pPr>
          </a:lstStyle>
          <a:p>
            <a:pPr>
              <a:lnSpc>
                <a:spcPct val="120000"/>
              </a:lnSpc>
              <a:spcBef>
                <a:spcPts val="0"/>
              </a:spcBef>
              <a:spcAft>
                <a:spcPts val="0"/>
              </a:spcAft>
            </a:pPr>
            <a:r>
              <a:rPr lang="zh-CN" altLang="en-US" dirty="0"/>
              <a:t>不同的法律关系直接影响某公司将案涉房屋出租给租客</a:t>
            </a:r>
          </a:p>
          <a:p>
            <a:pPr>
              <a:lnSpc>
                <a:spcPct val="120000"/>
              </a:lnSpc>
              <a:spcBef>
                <a:spcPts val="0"/>
              </a:spcBef>
              <a:spcAft>
                <a:spcPts val="0"/>
              </a:spcAft>
            </a:pPr>
            <a:r>
              <a:rPr lang="zh-CN" altLang="en-US" dirty="0"/>
              <a:t>是受房东委托的</a:t>
            </a:r>
            <a:r>
              <a:rPr lang="zh-CN" altLang="en-US" dirty="0">
                <a:solidFill>
                  <a:schemeClr val="tx1">
                    <a:lumMod val="85000"/>
                    <a:lumOff val="15000"/>
                  </a:schemeClr>
                </a:solidFill>
              </a:rPr>
              <a:t>代理行为，</a:t>
            </a:r>
            <a:r>
              <a:rPr lang="zh-CN" altLang="en-US" dirty="0"/>
              <a:t>还是二次的</a:t>
            </a:r>
            <a:r>
              <a:rPr lang="zh-CN" altLang="en-US" dirty="0">
                <a:solidFill>
                  <a:schemeClr val="tx1">
                    <a:lumMod val="85000"/>
                    <a:lumOff val="15000"/>
                  </a:schemeClr>
                </a:solidFill>
              </a:rPr>
              <a:t>转租行为？</a:t>
            </a:r>
          </a:p>
        </p:txBody>
      </p:sp>
      <p:sp>
        <p:nvSpPr>
          <p:cNvPr id="17" name="椭圆 16">
            <a:extLst>
              <a:ext uri="{FF2B5EF4-FFF2-40B4-BE49-F238E27FC236}">
                <a16:creationId xmlns:a16="http://schemas.microsoft.com/office/drawing/2014/main" id="{36307B43-88AC-469F-9F36-24171E5A82C2}"/>
              </a:ext>
            </a:extLst>
          </p:cNvPr>
          <p:cNvSpPr>
            <a:spLocks/>
          </p:cNvSpPr>
          <p:nvPr/>
        </p:nvSpPr>
        <p:spPr>
          <a:xfrm>
            <a:off x="2191096" y="2752893"/>
            <a:ext cx="1227833" cy="1227833"/>
          </a:xfrm>
          <a:prstGeom prst="ellipse">
            <a:avLst/>
          </a:prstGeom>
          <a:noFill/>
          <a:ln w="190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文本框 19">
            <a:extLst>
              <a:ext uri="{FF2B5EF4-FFF2-40B4-BE49-F238E27FC236}">
                <a16:creationId xmlns:a16="http://schemas.microsoft.com/office/drawing/2014/main" id="{71091CEA-21AE-43E0-8507-CC14B08B490F}"/>
              </a:ext>
            </a:extLst>
          </p:cNvPr>
          <p:cNvSpPr txBox="1">
            <a:spLocks/>
          </p:cNvSpPr>
          <p:nvPr/>
        </p:nvSpPr>
        <p:spPr>
          <a:xfrm>
            <a:off x="2310525" y="3043644"/>
            <a:ext cx="988975" cy="646331"/>
          </a:xfrm>
          <a:prstGeom prst="rect">
            <a:avLst/>
          </a:prstGeom>
          <a:noFill/>
        </p:spPr>
        <p:txBody>
          <a:bodyPr wrap="square">
            <a:noAutofit/>
          </a:bodyPr>
          <a:lstStyle/>
          <a:p>
            <a:pPr algn="ctr"/>
            <a:r>
              <a:rPr lang="zh-CN" altLang="en-US" b="1" dirty="0">
                <a:solidFill>
                  <a:schemeClr val="tx1">
                    <a:lumMod val="85000"/>
                    <a:lumOff val="15000"/>
                  </a:schemeClr>
                </a:solidFill>
                <a:latin typeface="+mn-ea"/>
              </a:rPr>
              <a:t>房东</a:t>
            </a:r>
            <a:endParaRPr lang="en-US" altLang="zh-CN" b="1" dirty="0">
              <a:solidFill>
                <a:schemeClr val="tx1">
                  <a:lumMod val="85000"/>
                  <a:lumOff val="15000"/>
                </a:schemeClr>
              </a:solidFill>
              <a:latin typeface="+mn-ea"/>
            </a:endParaRPr>
          </a:p>
          <a:p>
            <a:pPr algn="ctr"/>
            <a:r>
              <a:rPr lang="zh-CN" altLang="en-US" b="1" dirty="0">
                <a:solidFill>
                  <a:schemeClr val="tx1">
                    <a:lumMod val="85000"/>
                    <a:lumOff val="15000"/>
                  </a:schemeClr>
                </a:solidFill>
                <a:latin typeface="+mn-ea"/>
              </a:rPr>
              <a:t>委托</a:t>
            </a:r>
          </a:p>
        </p:txBody>
      </p:sp>
      <p:sp>
        <p:nvSpPr>
          <p:cNvPr id="18" name="椭圆 17">
            <a:extLst>
              <a:ext uri="{FF2B5EF4-FFF2-40B4-BE49-F238E27FC236}">
                <a16:creationId xmlns:a16="http://schemas.microsoft.com/office/drawing/2014/main" id="{952BFB27-1F51-4366-A959-9EE8843903D3}"/>
              </a:ext>
            </a:extLst>
          </p:cNvPr>
          <p:cNvSpPr>
            <a:spLocks/>
          </p:cNvSpPr>
          <p:nvPr/>
        </p:nvSpPr>
        <p:spPr>
          <a:xfrm>
            <a:off x="4242023" y="3349516"/>
            <a:ext cx="1662182" cy="1662182"/>
          </a:xfrm>
          <a:prstGeom prst="ellipse">
            <a:avLst/>
          </a:prstGeom>
          <a:gradFill flip="none" rotWithShape="1">
            <a:gsLst>
              <a:gs pos="15000">
                <a:schemeClr val="accent1">
                  <a:lumMod val="40000"/>
                  <a:lumOff val="60000"/>
                </a:schemeClr>
              </a:gs>
              <a:gs pos="74000">
                <a:schemeClr val="accent1"/>
              </a:gs>
            </a:gsLst>
            <a:path path="circle">
              <a:fillToRect l="100000" b="100000"/>
            </a:path>
            <a:tileRect t="-100000" r="-100000"/>
          </a:gradFill>
          <a:ln>
            <a:noFill/>
          </a:ln>
          <a:effectLst>
            <a:outerShdw blurRad="457200" dist="622300" dir="5400000" sx="72000" sy="72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j-lt"/>
              <a:ea typeface="+mj-ea"/>
            </a:endParaRPr>
          </a:p>
        </p:txBody>
      </p:sp>
      <p:sp>
        <p:nvSpPr>
          <p:cNvPr id="21" name="文本框 20">
            <a:extLst>
              <a:ext uri="{FF2B5EF4-FFF2-40B4-BE49-F238E27FC236}">
                <a16:creationId xmlns:a16="http://schemas.microsoft.com/office/drawing/2014/main" id="{ADAF1727-3FD4-4C8E-A922-05EDD273D356}"/>
              </a:ext>
            </a:extLst>
          </p:cNvPr>
          <p:cNvSpPr txBox="1">
            <a:spLocks/>
          </p:cNvSpPr>
          <p:nvPr/>
        </p:nvSpPr>
        <p:spPr>
          <a:xfrm>
            <a:off x="4365228" y="3620704"/>
            <a:ext cx="1415772" cy="1077218"/>
          </a:xfrm>
          <a:prstGeom prst="rect">
            <a:avLst/>
          </a:prstGeom>
          <a:noFill/>
        </p:spPr>
        <p:txBody>
          <a:bodyPr wrap="none">
            <a:noAutofit/>
          </a:bodyPr>
          <a:lstStyle/>
          <a:p>
            <a:pPr algn="ctr"/>
            <a:r>
              <a:rPr lang="zh-CN" altLang="en-US" sz="3200" b="1" dirty="0">
                <a:solidFill>
                  <a:schemeClr val="bg1"/>
                </a:solidFill>
                <a:latin typeface="+mj-ea"/>
                <a:ea typeface="+mj-ea"/>
              </a:rPr>
              <a:t>某</a:t>
            </a:r>
            <a:endParaRPr lang="en-US" altLang="zh-CN" sz="3200" b="1" dirty="0">
              <a:solidFill>
                <a:schemeClr val="bg1"/>
              </a:solidFill>
              <a:latin typeface="+mj-ea"/>
              <a:ea typeface="+mj-ea"/>
            </a:endParaRPr>
          </a:p>
          <a:p>
            <a:pPr algn="ctr"/>
            <a:r>
              <a:rPr lang="zh-CN" altLang="en-US" sz="3200" b="1" dirty="0">
                <a:solidFill>
                  <a:schemeClr val="bg1"/>
                </a:solidFill>
                <a:latin typeface="+mj-ea"/>
                <a:ea typeface="+mj-ea"/>
              </a:rPr>
              <a:t>公司</a:t>
            </a:r>
          </a:p>
        </p:txBody>
      </p:sp>
      <p:sp>
        <p:nvSpPr>
          <p:cNvPr id="26" name="椭圆 25">
            <a:extLst>
              <a:ext uri="{FF2B5EF4-FFF2-40B4-BE49-F238E27FC236}">
                <a16:creationId xmlns:a16="http://schemas.microsoft.com/office/drawing/2014/main" id="{DFAF54C8-2086-45B8-A2AC-40BE96C080ED}"/>
              </a:ext>
            </a:extLst>
          </p:cNvPr>
          <p:cNvSpPr>
            <a:spLocks/>
          </p:cNvSpPr>
          <p:nvPr/>
        </p:nvSpPr>
        <p:spPr>
          <a:xfrm>
            <a:off x="2191096" y="4380487"/>
            <a:ext cx="1227833" cy="1227833"/>
          </a:xfrm>
          <a:prstGeom prst="ellipse">
            <a:avLst/>
          </a:prstGeom>
          <a:noFill/>
          <a:ln w="190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a:extLst>
              <a:ext uri="{FF2B5EF4-FFF2-40B4-BE49-F238E27FC236}">
                <a16:creationId xmlns:a16="http://schemas.microsoft.com/office/drawing/2014/main" id="{D698628C-415F-46F1-B989-CBC7809FC551}"/>
              </a:ext>
            </a:extLst>
          </p:cNvPr>
          <p:cNvSpPr txBox="1">
            <a:spLocks/>
          </p:cNvSpPr>
          <p:nvPr/>
        </p:nvSpPr>
        <p:spPr>
          <a:xfrm>
            <a:off x="2310525" y="4671238"/>
            <a:ext cx="988975" cy="646331"/>
          </a:xfrm>
          <a:prstGeom prst="rect">
            <a:avLst/>
          </a:prstGeom>
          <a:noFill/>
        </p:spPr>
        <p:txBody>
          <a:bodyPr wrap="square">
            <a:noAutofit/>
          </a:bodyPr>
          <a:lstStyle/>
          <a:p>
            <a:pPr algn="ctr"/>
            <a:r>
              <a:rPr lang="zh-CN" altLang="en-US" b="1" dirty="0">
                <a:solidFill>
                  <a:schemeClr val="tx1">
                    <a:lumMod val="85000"/>
                    <a:lumOff val="15000"/>
                  </a:schemeClr>
                </a:solidFill>
                <a:latin typeface="+mn-ea"/>
              </a:rPr>
              <a:t>二次</a:t>
            </a:r>
            <a:endParaRPr lang="en-US" altLang="zh-CN" b="1" dirty="0">
              <a:solidFill>
                <a:schemeClr val="tx1">
                  <a:lumMod val="85000"/>
                  <a:lumOff val="15000"/>
                </a:schemeClr>
              </a:solidFill>
              <a:latin typeface="+mn-ea"/>
            </a:endParaRPr>
          </a:p>
          <a:p>
            <a:pPr algn="ctr"/>
            <a:r>
              <a:rPr lang="zh-CN" altLang="en-US" b="1" dirty="0">
                <a:solidFill>
                  <a:schemeClr val="tx1">
                    <a:lumMod val="85000"/>
                    <a:lumOff val="15000"/>
                  </a:schemeClr>
                </a:solidFill>
                <a:latin typeface="+mn-ea"/>
              </a:rPr>
              <a:t>转租</a:t>
            </a:r>
          </a:p>
        </p:txBody>
      </p:sp>
      <p:sp>
        <p:nvSpPr>
          <p:cNvPr id="30" name="椭圆 29">
            <a:extLst>
              <a:ext uri="{FF2B5EF4-FFF2-40B4-BE49-F238E27FC236}">
                <a16:creationId xmlns:a16="http://schemas.microsoft.com/office/drawing/2014/main" id="{1CCCDDC2-29D7-4F18-A306-8B274ACDA5E4}"/>
              </a:ext>
            </a:extLst>
          </p:cNvPr>
          <p:cNvSpPr>
            <a:spLocks/>
          </p:cNvSpPr>
          <p:nvPr/>
        </p:nvSpPr>
        <p:spPr>
          <a:xfrm>
            <a:off x="9539431" y="3566690"/>
            <a:ext cx="1227833" cy="1227833"/>
          </a:xfrm>
          <a:prstGeom prst="ellipse">
            <a:avLst/>
          </a:prstGeom>
          <a:noFill/>
          <a:ln w="190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1" name="文本框 30">
            <a:extLst>
              <a:ext uri="{FF2B5EF4-FFF2-40B4-BE49-F238E27FC236}">
                <a16:creationId xmlns:a16="http://schemas.microsoft.com/office/drawing/2014/main" id="{D2D0D292-C032-4DE8-B4BF-23854C9B5595}"/>
              </a:ext>
            </a:extLst>
          </p:cNvPr>
          <p:cNvSpPr txBox="1">
            <a:spLocks/>
          </p:cNvSpPr>
          <p:nvPr/>
        </p:nvSpPr>
        <p:spPr>
          <a:xfrm>
            <a:off x="9658860" y="3995940"/>
            <a:ext cx="988975" cy="369332"/>
          </a:xfrm>
          <a:prstGeom prst="rect">
            <a:avLst/>
          </a:prstGeom>
          <a:noFill/>
        </p:spPr>
        <p:txBody>
          <a:bodyPr wrap="square">
            <a:noAutofit/>
          </a:bodyPr>
          <a:lstStyle/>
          <a:p>
            <a:pPr algn="ctr"/>
            <a:r>
              <a:rPr lang="zh-CN" altLang="en-US" b="1" dirty="0">
                <a:solidFill>
                  <a:schemeClr val="tx1">
                    <a:lumMod val="85000"/>
                    <a:lumOff val="15000"/>
                  </a:schemeClr>
                </a:solidFill>
              </a:rPr>
              <a:t>租客</a:t>
            </a:r>
          </a:p>
        </p:txBody>
      </p:sp>
      <p:cxnSp>
        <p:nvCxnSpPr>
          <p:cNvPr id="33" name="直接连接符 32">
            <a:extLst>
              <a:ext uri="{FF2B5EF4-FFF2-40B4-BE49-F238E27FC236}">
                <a16:creationId xmlns:a16="http://schemas.microsoft.com/office/drawing/2014/main" id="{0E83AAB2-F403-420B-A769-70E54557A71D}"/>
              </a:ext>
            </a:extLst>
          </p:cNvPr>
          <p:cNvCxnSpPr>
            <a:cxnSpLocks/>
          </p:cNvCxnSpPr>
          <p:nvPr/>
        </p:nvCxnSpPr>
        <p:spPr>
          <a:xfrm>
            <a:off x="5904205" y="4180607"/>
            <a:ext cx="3363353" cy="0"/>
          </a:xfrm>
          <a:prstGeom prst="line">
            <a:avLst/>
          </a:prstGeom>
          <a:ln w="19050">
            <a:gradFill>
              <a:gsLst>
                <a:gs pos="0">
                  <a:schemeClr val="accent1">
                    <a:alpha val="0"/>
                  </a:schemeClr>
                </a:gs>
                <a:gs pos="80000">
                  <a:schemeClr val="accent1"/>
                </a:gs>
              </a:gsLst>
              <a:lin ang="0" scaled="0"/>
            </a:gradFill>
            <a:tailEnd type="arrow"/>
          </a:ln>
        </p:spPr>
        <p:style>
          <a:lnRef idx="1">
            <a:schemeClr val="accent1"/>
          </a:lnRef>
          <a:fillRef idx="0">
            <a:schemeClr val="accent1"/>
          </a:fillRef>
          <a:effectRef idx="0">
            <a:schemeClr val="accent1"/>
          </a:effectRef>
          <a:fontRef idx="minor">
            <a:schemeClr val="tx1"/>
          </a:fontRef>
        </p:style>
      </p:cxnSp>
      <p:sp>
        <p:nvSpPr>
          <p:cNvPr id="35" name="矩形: 圆角 34">
            <a:extLst>
              <a:ext uri="{FF2B5EF4-FFF2-40B4-BE49-F238E27FC236}">
                <a16:creationId xmlns:a16="http://schemas.microsoft.com/office/drawing/2014/main" id="{903C3519-5A40-4AB0-94F6-7095220CA843}"/>
              </a:ext>
            </a:extLst>
          </p:cNvPr>
          <p:cNvSpPr>
            <a:spLocks/>
          </p:cNvSpPr>
          <p:nvPr/>
        </p:nvSpPr>
        <p:spPr>
          <a:xfrm>
            <a:off x="550863" y="3200897"/>
            <a:ext cx="1019690" cy="33182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文本框 35">
            <a:extLst>
              <a:ext uri="{FF2B5EF4-FFF2-40B4-BE49-F238E27FC236}">
                <a16:creationId xmlns:a16="http://schemas.microsoft.com/office/drawing/2014/main" id="{D752AC03-0039-4AF1-8E53-A60E1617F468}"/>
              </a:ext>
            </a:extLst>
          </p:cNvPr>
          <p:cNvSpPr txBox="1">
            <a:spLocks/>
          </p:cNvSpPr>
          <p:nvPr/>
        </p:nvSpPr>
        <p:spPr>
          <a:xfrm>
            <a:off x="699070" y="3212921"/>
            <a:ext cx="723275" cy="307777"/>
          </a:xfrm>
          <a:prstGeom prst="rect">
            <a:avLst/>
          </a:prstGeom>
          <a:noFill/>
        </p:spPr>
        <p:txBody>
          <a:bodyPr wrap="none">
            <a:noAutofit/>
          </a:bodyPr>
          <a:lstStyle/>
          <a:p>
            <a:pPr algn="ctr"/>
            <a:r>
              <a:rPr lang="zh-CN" altLang="en-US" sz="1400" dirty="0"/>
              <a:t>假设一</a:t>
            </a:r>
          </a:p>
        </p:txBody>
      </p:sp>
      <p:sp>
        <p:nvSpPr>
          <p:cNvPr id="39" name="矩形: 圆角 38">
            <a:extLst>
              <a:ext uri="{FF2B5EF4-FFF2-40B4-BE49-F238E27FC236}">
                <a16:creationId xmlns:a16="http://schemas.microsoft.com/office/drawing/2014/main" id="{CDBE56E8-DDD2-449E-9710-779A8281772A}"/>
              </a:ext>
            </a:extLst>
          </p:cNvPr>
          <p:cNvSpPr>
            <a:spLocks/>
          </p:cNvSpPr>
          <p:nvPr/>
        </p:nvSpPr>
        <p:spPr>
          <a:xfrm>
            <a:off x="550863" y="4828491"/>
            <a:ext cx="1019690" cy="33182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文本框 39">
            <a:extLst>
              <a:ext uri="{FF2B5EF4-FFF2-40B4-BE49-F238E27FC236}">
                <a16:creationId xmlns:a16="http://schemas.microsoft.com/office/drawing/2014/main" id="{29E738F3-478C-4AE9-9733-59DE77D7EA78}"/>
              </a:ext>
            </a:extLst>
          </p:cNvPr>
          <p:cNvSpPr txBox="1">
            <a:spLocks/>
          </p:cNvSpPr>
          <p:nvPr/>
        </p:nvSpPr>
        <p:spPr>
          <a:xfrm>
            <a:off x="699070" y="4840515"/>
            <a:ext cx="723275" cy="307777"/>
          </a:xfrm>
          <a:prstGeom prst="rect">
            <a:avLst/>
          </a:prstGeom>
          <a:noFill/>
        </p:spPr>
        <p:txBody>
          <a:bodyPr wrap="none">
            <a:noAutofit/>
          </a:bodyPr>
          <a:lstStyle/>
          <a:p>
            <a:pPr algn="ctr"/>
            <a:r>
              <a:rPr lang="zh-CN" altLang="en-US" sz="1400" dirty="0"/>
              <a:t>假设二</a:t>
            </a:r>
          </a:p>
        </p:txBody>
      </p:sp>
      <p:sp>
        <p:nvSpPr>
          <p:cNvPr id="41" name="文本框 40">
            <a:extLst>
              <a:ext uri="{FF2B5EF4-FFF2-40B4-BE49-F238E27FC236}">
                <a16:creationId xmlns:a16="http://schemas.microsoft.com/office/drawing/2014/main" id="{17FAB4D3-6748-465A-BC22-E96685E58014}"/>
              </a:ext>
            </a:extLst>
          </p:cNvPr>
          <p:cNvSpPr txBox="1">
            <a:spLocks/>
          </p:cNvSpPr>
          <p:nvPr/>
        </p:nvSpPr>
        <p:spPr>
          <a:xfrm>
            <a:off x="6564801" y="3689975"/>
            <a:ext cx="2042160" cy="369332"/>
          </a:xfrm>
          <a:prstGeom prst="rect">
            <a:avLst/>
          </a:prstGeom>
          <a:noFill/>
        </p:spPr>
        <p:txBody>
          <a:bodyPr wrap="square" rtlCol="0">
            <a:noAutofit/>
          </a:bodyPr>
          <a:lstStyle/>
          <a:p>
            <a:pPr algn="ctr"/>
            <a:r>
              <a:rPr lang="zh-CN" altLang="en-US" dirty="0"/>
              <a:t>委托代理行为</a:t>
            </a:r>
          </a:p>
        </p:txBody>
      </p:sp>
      <p:sp>
        <p:nvSpPr>
          <p:cNvPr id="42" name="文本框 41">
            <a:extLst>
              <a:ext uri="{FF2B5EF4-FFF2-40B4-BE49-F238E27FC236}">
                <a16:creationId xmlns:a16="http://schemas.microsoft.com/office/drawing/2014/main" id="{4F60E2EE-8D45-466A-ABEE-8A5954DE4D8A}"/>
              </a:ext>
            </a:extLst>
          </p:cNvPr>
          <p:cNvSpPr txBox="1">
            <a:spLocks/>
          </p:cNvSpPr>
          <p:nvPr/>
        </p:nvSpPr>
        <p:spPr>
          <a:xfrm>
            <a:off x="6564801" y="4269698"/>
            <a:ext cx="2042160" cy="369332"/>
          </a:xfrm>
          <a:prstGeom prst="rect">
            <a:avLst/>
          </a:prstGeom>
          <a:noFill/>
        </p:spPr>
        <p:txBody>
          <a:bodyPr wrap="square" rtlCol="0">
            <a:noAutofit/>
          </a:bodyPr>
          <a:lstStyle/>
          <a:p>
            <a:pPr algn="ctr"/>
            <a:r>
              <a:rPr lang="zh-CN" altLang="en-US" dirty="0"/>
              <a:t>二次转租行为</a:t>
            </a:r>
          </a:p>
        </p:txBody>
      </p:sp>
      <p:sp>
        <p:nvSpPr>
          <p:cNvPr id="45" name="文本框 44">
            <a:extLst>
              <a:ext uri="{FF2B5EF4-FFF2-40B4-BE49-F238E27FC236}">
                <a16:creationId xmlns:a16="http://schemas.microsoft.com/office/drawing/2014/main" id="{8812EBFC-2B36-4820-94C2-E8E1EC643A42}"/>
              </a:ext>
            </a:extLst>
          </p:cNvPr>
          <p:cNvSpPr txBox="1">
            <a:spLocks/>
          </p:cNvSpPr>
          <p:nvPr/>
        </p:nvSpPr>
        <p:spPr>
          <a:xfrm>
            <a:off x="11039138" y="3611695"/>
            <a:ext cx="602000" cy="1137823"/>
          </a:xfrm>
          <a:custGeom>
            <a:avLst/>
            <a:gdLst/>
            <a:ahLst/>
            <a:cxnLst/>
            <a:rect l="l" t="t" r="r" b="b"/>
            <a:pathLst>
              <a:path w="602000" h="1137823">
                <a:moveTo>
                  <a:pt x="262574" y="893750"/>
                </a:moveTo>
                <a:cubicBezTo>
                  <a:pt x="299102" y="893750"/>
                  <a:pt x="330531" y="905254"/>
                  <a:pt x="356859" y="928261"/>
                </a:cubicBezTo>
                <a:cubicBezTo>
                  <a:pt x="383188" y="951269"/>
                  <a:pt x="396352" y="980326"/>
                  <a:pt x="396352" y="1015431"/>
                </a:cubicBezTo>
                <a:cubicBezTo>
                  <a:pt x="396352" y="1050061"/>
                  <a:pt x="384018" y="1079117"/>
                  <a:pt x="359350" y="1102600"/>
                </a:cubicBezTo>
                <a:cubicBezTo>
                  <a:pt x="334682" y="1126082"/>
                  <a:pt x="305032" y="1137823"/>
                  <a:pt x="270402" y="1137823"/>
                </a:cubicBezTo>
                <a:cubicBezTo>
                  <a:pt x="226284" y="1137823"/>
                  <a:pt x="191179" y="1125726"/>
                  <a:pt x="165087" y="1101532"/>
                </a:cubicBezTo>
                <a:cubicBezTo>
                  <a:pt x="138996" y="1077338"/>
                  <a:pt x="125950" y="1048638"/>
                  <a:pt x="125950" y="1015431"/>
                </a:cubicBezTo>
                <a:cubicBezTo>
                  <a:pt x="125950" y="980326"/>
                  <a:pt x="139233" y="951269"/>
                  <a:pt x="165799" y="928261"/>
                </a:cubicBezTo>
                <a:cubicBezTo>
                  <a:pt x="192365" y="905254"/>
                  <a:pt x="224623" y="893750"/>
                  <a:pt x="262574" y="893750"/>
                </a:cubicBezTo>
                <a:close/>
                <a:moveTo>
                  <a:pt x="270402" y="0"/>
                </a:moveTo>
                <a:cubicBezTo>
                  <a:pt x="372870" y="0"/>
                  <a:pt x="453753" y="23719"/>
                  <a:pt x="513052" y="71158"/>
                </a:cubicBezTo>
                <a:cubicBezTo>
                  <a:pt x="572351" y="118597"/>
                  <a:pt x="602000" y="186197"/>
                  <a:pt x="602000" y="273960"/>
                </a:cubicBezTo>
                <a:cubicBezTo>
                  <a:pt x="602000" y="326617"/>
                  <a:pt x="590378" y="374293"/>
                  <a:pt x="567132" y="416988"/>
                </a:cubicBezTo>
                <a:cubicBezTo>
                  <a:pt x="543887" y="459683"/>
                  <a:pt x="501192" y="506410"/>
                  <a:pt x="439047" y="557170"/>
                </a:cubicBezTo>
                <a:cubicBezTo>
                  <a:pt x="389236" y="598916"/>
                  <a:pt x="358401" y="631412"/>
                  <a:pt x="346541" y="654657"/>
                </a:cubicBezTo>
                <a:cubicBezTo>
                  <a:pt x="334682" y="677902"/>
                  <a:pt x="328752" y="702571"/>
                  <a:pt x="328752" y="728662"/>
                </a:cubicBezTo>
                <a:cubicBezTo>
                  <a:pt x="328752" y="754279"/>
                  <a:pt x="335156" y="779185"/>
                  <a:pt x="347964" y="803378"/>
                </a:cubicBezTo>
                <a:lnTo>
                  <a:pt x="155125" y="803378"/>
                </a:lnTo>
                <a:cubicBezTo>
                  <a:pt x="143740" y="772543"/>
                  <a:pt x="138047" y="740759"/>
                  <a:pt x="138047" y="708026"/>
                </a:cubicBezTo>
                <a:cubicBezTo>
                  <a:pt x="138047" y="627854"/>
                  <a:pt x="175998" y="555747"/>
                  <a:pt x="251901" y="491704"/>
                </a:cubicBezTo>
                <a:cubicBezTo>
                  <a:pt x="298865" y="451856"/>
                  <a:pt x="330649" y="418648"/>
                  <a:pt x="347253" y="392083"/>
                </a:cubicBezTo>
                <a:cubicBezTo>
                  <a:pt x="363857" y="365517"/>
                  <a:pt x="372158" y="336816"/>
                  <a:pt x="372158" y="305981"/>
                </a:cubicBezTo>
                <a:cubicBezTo>
                  <a:pt x="372158" y="272299"/>
                  <a:pt x="360299" y="244666"/>
                  <a:pt x="336579" y="223081"/>
                </a:cubicBezTo>
                <a:cubicBezTo>
                  <a:pt x="312860" y="201496"/>
                  <a:pt x="282261" y="190704"/>
                  <a:pt x="244785" y="190704"/>
                </a:cubicBezTo>
                <a:cubicBezTo>
                  <a:pt x="157023" y="190704"/>
                  <a:pt x="75428" y="224386"/>
                  <a:pt x="0" y="291749"/>
                </a:cubicBezTo>
                <a:lnTo>
                  <a:pt x="0" y="71158"/>
                </a:lnTo>
                <a:cubicBezTo>
                  <a:pt x="79223" y="23719"/>
                  <a:pt x="169357" y="0"/>
                  <a:pt x="2704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1500" b="1" dirty="0"/>
          </a:p>
        </p:txBody>
      </p:sp>
      <p:grpSp>
        <p:nvGrpSpPr>
          <p:cNvPr id="11" name="组合 10">
            <a:extLst>
              <a:ext uri="{FF2B5EF4-FFF2-40B4-BE49-F238E27FC236}">
                <a16:creationId xmlns:a16="http://schemas.microsoft.com/office/drawing/2014/main" id="{F106CE56-4F32-41B2-8370-AA697C6844F9}"/>
              </a:ext>
            </a:extLst>
          </p:cNvPr>
          <p:cNvGrpSpPr>
            <a:grpSpLocks/>
          </p:cNvGrpSpPr>
          <p:nvPr/>
        </p:nvGrpSpPr>
        <p:grpSpPr>
          <a:xfrm>
            <a:off x="3538357" y="3600136"/>
            <a:ext cx="612003" cy="1194387"/>
            <a:chOff x="3384368" y="3600136"/>
            <a:chExt cx="908547" cy="1194387"/>
          </a:xfrm>
        </p:grpSpPr>
        <p:cxnSp>
          <p:nvCxnSpPr>
            <p:cNvPr id="9" name="直接连接符 8">
              <a:extLst>
                <a:ext uri="{FF2B5EF4-FFF2-40B4-BE49-F238E27FC236}">
                  <a16:creationId xmlns:a16="http://schemas.microsoft.com/office/drawing/2014/main" id="{B6884BFC-43B3-4B61-BAFE-1130AA7942A8}"/>
                </a:ext>
              </a:extLst>
            </p:cNvPr>
            <p:cNvCxnSpPr>
              <a:cxnSpLocks/>
            </p:cNvCxnSpPr>
            <p:nvPr/>
          </p:nvCxnSpPr>
          <p:spPr>
            <a:xfrm>
              <a:off x="3384368" y="3600136"/>
              <a:ext cx="908547" cy="367064"/>
            </a:xfrm>
            <a:prstGeom prst="line">
              <a:avLst/>
            </a:prstGeom>
            <a:ln w="22225">
              <a:gradFill>
                <a:gsLst>
                  <a:gs pos="0">
                    <a:schemeClr val="accent1">
                      <a:alpha val="0"/>
                    </a:schemeClr>
                  </a:gs>
                  <a:gs pos="80000">
                    <a:schemeClr val="accent1"/>
                  </a:gs>
                </a:gsLst>
                <a:lin ang="5400000" scaled="1"/>
              </a:gradFill>
              <a:tailEnd type="arrow"/>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AA2C814F-31EA-4005-B79B-8A3BC51F2316}"/>
                </a:ext>
              </a:extLst>
            </p:cNvPr>
            <p:cNvCxnSpPr>
              <a:cxnSpLocks/>
            </p:cNvCxnSpPr>
            <p:nvPr/>
          </p:nvCxnSpPr>
          <p:spPr>
            <a:xfrm flipV="1">
              <a:off x="3384368" y="4427459"/>
              <a:ext cx="908547" cy="367064"/>
            </a:xfrm>
            <a:prstGeom prst="line">
              <a:avLst/>
            </a:prstGeom>
            <a:ln w="22225">
              <a:gradFill>
                <a:gsLst>
                  <a:gs pos="0">
                    <a:schemeClr val="accent1">
                      <a:alpha val="0"/>
                    </a:schemeClr>
                  </a:gs>
                  <a:gs pos="80000">
                    <a:schemeClr val="accent1"/>
                  </a:gs>
                </a:gsLst>
                <a:lin ang="5400000" scaled="1"/>
              </a:gra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4009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g" descr="城市的高楼大厦&#10;&#10;描述已自动生成">
            <a:extLst>
              <a:ext uri="{FF2B5EF4-FFF2-40B4-BE49-F238E27FC236}">
                <a16:creationId xmlns:a16="http://schemas.microsoft.com/office/drawing/2014/main" id="{9F0F4C33-3781-4D92-B20E-F52A4A1AC895}"/>
              </a:ext>
            </a:extLst>
          </p:cNvPr>
          <p:cNvPicPr>
            <a:picLocks/>
          </p:cNvPicPr>
          <p:nvPr/>
        </p:nvPicPr>
        <p:blipFill rotWithShape="1">
          <a:blip r:embed="rId2" cstate="email">
            <a:alphaModFix amt="2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rot="60000">
            <a:off x="2783990" y="116990"/>
            <a:ext cx="6624020" cy="6624020"/>
          </a:xfrm>
          <a:custGeom>
            <a:avLst/>
            <a:gdLst>
              <a:gd name="connsiteX0" fmla="*/ 3254209 w 6624020"/>
              <a:gd name="connsiteY0" fmla="*/ 515 h 6624020"/>
              <a:gd name="connsiteX1" fmla="*/ 6623506 w 6624020"/>
              <a:gd name="connsiteY1" fmla="*/ 3254208 h 6624020"/>
              <a:gd name="connsiteX2" fmla="*/ 3369813 w 6624020"/>
              <a:gd name="connsiteY2" fmla="*/ 6623506 h 6624020"/>
              <a:gd name="connsiteX3" fmla="*/ 515 w 6624020"/>
              <a:gd name="connsiteY3" fmla="*/ 3369813 h 6624020"/>
              <a:gd name="connsiteX4" fmla="*/ 3254209 w 6624020"/>
              <a:gd name="connsiteY4" fmla="*/ 515 h 662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020" h="6624020">
                <a:moveTo>
                  <a:pt x="3254209" y="515"/>
                </a:moveTo>
                <a:cubicBezTo>
                  <a:pt x="5083097" y="-31408"/>
                  <a:pt x="6591583" y="1425320"/>
                  <a:pt x="6623506" y="3254208"/>
                </a:cubicBezTo>
                <a:cubicBezTo>
                  <a:pt x="6655430" y="5083097"/>
                  <a:pt x="5198702" y="6591583"/>
                  <a:pt x="3369813" y="6623506"/>
                </a:cubicBezTo>
                <a:cubicBezTo>
                  <a:pt x="1540925" y="6655430"/>
                  <a:pt x="32439" y="5198701"/>
                  <a:pt x="515" y="3369813"/>
                </a:cubicBezTo>
                <a:cubicBezTo>
                  <a:pt x="-31408" y="1540925"/>
                  <a:pt x="1425320" y="32439"/>
                  <a:pt x="3254209" y="515"/>
                </a:cubicBezTo>
                <a:close/>
              </a:path>
            </a:pathLst>
          </a:custGeom>
        </p:spPr>
      </p:pic>
      <p:sp>
        <p:nvSpPr>
          <p:cNvPr id="44" name="滤镜">
            <a:extLst>
              <a:ext uri="{FF2B5EF4-FFF2-40B4-BE49-F238E27FC236}">
                <a16:creationId xmlns:a16="http://schemas.microsoft.com/office/drawing/2014/main" id="{7C92AB38-8B11-4DCC-9904-0AD54EEBF320}"/>
              </a:ext>
            </a:extLst>
          </p:cNvPr>
          <p:cNvSpPr>
            <a:spLocks/>
          </p:cNvSpPr>
          <p:nvPr/>
        </p:nvSpPr>
        <p:spPr>
          <a:xfrm>
            <a:off x="2784000" y="117000"/>
            <a:ext cx="6624000" cy="6624000"/>
          </a:xfrm>
          <a:prstGeom prst="ellipse">
            <a:avLst/>
          </a:prstGeom>
          <a:gradFill>
            <a:gsLst>
              <a:gs pos="69000">
                <a:schemeClr val="accent1">
                  <a:alpha val="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86C184E3-0440-47B6-8A6B-A9142A74D119}"/>
              </a:ext>
            </a:extLst>
          </p:cNvPr>
          <p:cNvGrpSpPr>
            <a:grpSpLocks/>
          </p:cNvGrpSpPr>
          <p:nvPr/>
        </p:nvGrpSpPr>
        <p:grpSpPr>
          <a:xfrm>
            <a:off x="1825594" y="-841405"/>
            <a:ext cx="8540814" cy="8540812"/>
            <a:chOff x="1825594" y="-841405"/>
            <a:chExt cx="8540814" cy="8540812"/>
          </a:xfrm>
        </p:grpSpPr>
        <p:sp>
          <p:nvSpPr>
            <p:cNvPr id="5" name="圆: 空心 4">
              <a:extLst>
                <a:ext uri="{FF2B5EF4-FFF2-40B4-BE49-F238E27FC236}">
                  <a16:creationId xmlns:a16="http://schemas.microsoft.com/office/drawing/2014/main" id="{04CC39F2-F2CF-4C5E-B9AD-FB6D8459F59A}"/>
                </a:ext>
              </a:extLst>
            </p:cNvPr>
            <p:cNvSpPr/>
            <p:nvPr/>
          </p:nvSpPr>
          <p:spPr>
            <a:xfrm>
              <a:off x="1825594" y="-841405"/>
              <a:ext cx="8540814" cy="8540812"/>
            </a:xfrm>
            <a:prstGeom prst="donut">
              <a:avLst>
                <a:gd name="adj" fmla="val 10206"/>
              </a:avLst>
            </a:prstGeom>
            <a:gradFill flip="none" rotWithShape="1">
              <a:gsLst>
                <a:gs pos="100000">
                  <a:schemeClr val="accent1"/>
                </a:gs>
                <a:gs pos="0">
                  <a:schemeClr val="bg1"/>
                </a:gs>
              </a:gsLst>
              <a:lin ang="5400000" scaled="1"/>
              <a:tileRect/>
            </a:gradFill>
            <a:ln>
              <a:noFill/>
            </a:ln>
            <a:effectLst>
              <a:outerShdw blurRad="419100" dist="228600" dir="5400000" algn="t"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6" name="圆: 空心 5">
              <a:extLst>
                <a:ext uri="{FF2B5EF4-FFF2-40B4-BE49-F238E27FC236}">
                  <a16:creationId xmlns:a16="http://schemas.microsoft.com/office/drawing/2014/main" id="{7E21A952-7769-4E9D-940F-27D314B297FA}"/>
                </a:ext>
              </a:extLst>
            </p:cNvPr>
            <p:cNvSpPr/>
            <p:nvPr/>
          </p:nvSpPr>
          <p:spPr>
            <a:xfrm>
              <a:off x="2461493" y="-205506"/>
              <a:ext cx="7269016" cy="7269014"/>
            </a:xfrm>
            <a:prstGeom prst="donut">
              <a:avLst>
                <a:gd name="adj" fmla="val 4407"/>
              </a:avLst>
            </a:prstGeom>
            <a:gradFill flip="none" rotWithShape="1">
              <a:gsLst>
                <a:gs pos="30000">
                  <a:schemeClr val="accent2"/>
                </a:gs>
                <a:gs pos="0">
                  <a:schemeClr val="bg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grpSp>
      <p:cxnSp>
        <p:nvCxnSpPr>
          <p:cNvPr id="36" name="直接连接符 35">
            <a:extLst>
              <a:ext uri="{FF2B5EF4-FFF2-40B4-BE49-F238E27FC236}">
                <a16:creationId xmlns:a16="http://schemas.microsoft.com/office/drawing/2014/main" id="{6DDE1AE9-103D-42F2-8CDD-A5FDD7A07DD6}"/>
              </a:ext>
            </a:extLst>
          </p:cNvPr>
          <p:cNvCxnSpPr>
            <a:cxnSpLocks/>
          </p:cNvCxnSpPr>
          <p:nvPr/>
        </p:nvCxnSpPr>
        <p:spPr>
          <a:xfrm>
            <a:off x="5574748" y="2351469"/>
            <a:ext cx="1042505" cy="0"/>
          </a:xfrm>
          <a:prstGeom prst="line">
            <a:avLst/>
          </a:prstGeom>
          <a:ln w="38100" cap="rnd">
            <a:gradFill>
              <a:gsLst>
                <a:gs pos="0">
                  <a:schemeClr val="accent1">
                    <a:alpha val="0"/>
                  </a:schemeClr>
                </a:gs>
                <a:gs pos="30000">
                  <a:schemeClr val="accent1"/>
                </a:gs>
                <a:gs pos="75000">
                  <a:schemeClr val="accent1"/>
                </a:gs>
                <a:gs pos="100000">
                  <a:schemeClr val="accent1">
                    <a:alpha val="0"/>
                  </a:schemeClr>
                </a:gs>
              </a:gsLst>
              <a:lin ang="0" scaled="0"/>
            </a:gradFill>
          </a:ln>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09C4C429-B8C0-43E1-ADBB-A6D2DA20A751}"/>
              </a:ext>
            </a:extLst>
          </p:cNvPr>
          <p:cNvCxnSpPr>
            <a:cxnSpLocks/>
          </p:cNvCxnSpPr>
          <p:nvPr/>
        </p:nvCxnSpPr>
        <p:spPr>
          <a:xfrm>
            <a:off x="3796932" y="4151466"/>
            <a:ext cx="459813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B6970A5B-508B-422C-AD1E-AFCAC1F369BF}"/>
              </a:ext>
            </a:extLst>
          </p:cNvPr>
          <p:cNvSpPr txBox="1">
            <a:spLocks/>
          </p:cNvSpPr>
          <p:nvPr/>
        </p:nvSpPr>
        <p:spPr>
          <a:xfrm>
            <a:off x="4978476"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理性分析</a:t>
            </a:r>
          </a:p>
        </p:txBody>
      </p:sp>
      <p:sp>
        <p:nvSpPr>
          <p:cNvPr id="39" name="文本框 38">
            <a:extLst>
              <a:ext uri="{FF2B5EF4-FFF2-40B4-BE49-F238E27FC236}">
                <a16:creationId xmlns:a16="http://schemas.microsoft.com/office/drawing/2014/main" id="{E998DDB0-1261-46AA-AB26-55191F048B48}"/>
              </a:ext>
            </a:extLst>
          </p:cNvPr>
          <p:cNvSpPr txBox="1">
            <a:spLocks/>
          </p:cNvSpPr>
          <p:nvPr/>
        </p:nvSpPr>
        <p:spPr>
          <a:xfrm>
            <a:off x="6110823"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审慎思考</a:t>
            </a:r>
          </a:p>
        </p:txBody>
      </p:sp>
      <p:sp>
        <p:nvSpPr>
          <p:cNvPr id="60" name="任意多边形: 形状 59">
            <a:extLst>
              <a:ext uri="{FF2B5EF4-FFF2-40B4-BE49-F238E27FC236}">
                <a16:creationId xmlns:a16="http://schemas.microsoft.com/office/drawing/2014/main" id="{53C79CEB-C6A4-4D1E-8681-D0B497B8015F}"/>
              </a:ext>
            </a:extLst>
          </p:cNvPr>
          <p:cNvSpPr>
            <a:spLocks/>
          </p:cNvSpPr>
          <p:nvPr/>
        </p:nvSpPr>
        <p:spPr>
          <a:xfrm>
            <a:off x="0" y="0"/>
            <a:ext cx="12192000" cy="6858000"/>
          </a:xfrm>
          <a:custGeom>
            <a:avLst/>
            <a:gdLst>
              <a:gd name="connsiteX0" fmla="*/ 10711669 w 12192000"/>
              <a:gd name="connsiteY0" fmla="*/ 0 h 6858000"/>
              <a:gd name="connsiteX1" fmla="*/ 12192000 w 12192000"/>
              <a:gd name="connsiteY1" fmla="*/ 0 h 6858000"/>
              <a:gd name="connsiteX2" fmla="*/ 12192000 w 12192000"/>
              <a:gd name="connsiteY2" fmla="*/ 6858000 h 6858000"/>
              <a:gd name="connsiteX3" fmla="*/ 10711671 w 12192000"/>
              <a:gd name="connsiteY3" fmla="*/ 6858000 h 6858000"/>
              <a:gd name="connsiteX4" fmla="*/ 10863953 w 12192000"/>
              <a:gd name="connsiteY4" fmla="*/ 6643854 h 6858000"/>
              <a:gd name="connsiteX5" fmla="*/ 11845955 w 12192000"/>
              <a:gd name="connsiteY5" fmla="*/ 3429001 h 6858000"/>
              <a:gd name="connsiteX6" fmla="*/ 10863953 w 12192000"/>
              <a:gd name="connsiteY6" fmla="*/ 214148 h 6858000"/>
              <a:gd name="connsiteX7" fmla="*/ 0 w 12192000"/>
              <a:gd name="connsiteY7" fmla="*/ 0 h 6858000"/>
              <a:gd name="connsiteX8" fmla="*/ 1480333 w 12192000"/>
              <a:gd name="connsiteY8" fmla="*/ 0 h 6858000"/>
              <a:gd name="connsiteX9" fmla="*/ 1328049 w 12192000"/>
              <a:gd name="connsiteY9" fmla="*/ 214148 h 6858000"/>
              <a:gd name="connsiteX10" fmla="*/ 346047 w 12192000"/>
              <a:gd name="connsiteY10" fmla="*/ 3429001 h 6858000"/>
              <a:gd name="connsiteX11" fmla="*/ 1328049 w 12192000"/>
              <a:gd name="connsiteY11" fmla="*/ 6643854 h 6858000"/>
              <a:gd name="connsiteX12" fmla="*/ 1480332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10711669" y="0"/>
                </a:moveTo>
                <a:lnTo>
                  <a:pt x="12192000" y="0"/>
                </a:lnTo>
                <a:lnTo>
                  <a:pt x="12192000" y="6858000"/>
                </a:lnTo>
                <a:lnTo>
                  <a:pt x="10711671" y="6858000"/>
                </a:lnTo>
                <a:lnTo>
                  <a:pt x="10863953" y="6643854"/>
                </a:lnTo>
                <a:cubicBezTo>
                  <a:pt x="11483938" y="5726156"/>
                  <a:pt x="11845955" y="4619855"/>
                  <a:pt x="11845955" y="3429001"/>
                </a:cubicBezTo>
                <a:cubicBezTo>
                  <a:pt x="11845955" y="2238147"/>
                  <a:pt x="11483938" y="1131847"/>
                  <a:pt x="10863953" y="214148"/>
                </a:cubicBezTo>
                <a:close/>
                <a:moveTo>
                  <a:pt x="0" y="0"/>
                </a:moveTo>
                <a:lnTo>
                  <a:pt x="1480333" y="0"/>
                </a:lnTo>
                <a:lnTo>
                  <a:pt x="1328049" y="214148"/>
                </a:lnTo>
                <a:cubicBezTo>
                  <a:pt x="708064" y="1131847"/>
                  <a:pt x="346047" y="2238147"/>
                  <a:pt x="346047" y="3429001"/>
                </a:cubicBezTo>
                <a:cubicBezTo>
                  <a:pt x="346047" y="4619855"/>
                  <a:pt x="708064" y="5726156"/>
                  <a:pt x="1328049" y="6643854"/>
                </a:cubicBezTo>
                <a:lnTo>
                  <a:pt x="1480332" y="6858000"/>
                </a:lnTo>
                <a:lnTo>
                  <a:pt x="0" y="6858000"/>
                </a:lnTo>
                <a:close/>
              </a:path>
            </a:pathLst>
          </a:custGeom>
          <a:blipFill dpi="0"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Blur radius="20"/>
                      </a14:imgEffect>
                      <a14:imgEffect>
                        <a14:brightnessContrast bright="5000"/>
                      </a14:imgEffect>
                    </a14:imgLayer>
                  </a14:imgProps>
                </a:ext>
                <a:ext uri="{28A0092B-C50C-407E-A947-70E740481C1C}">
                  <a14:useLocalDpi xmlns:a14="http://schemas.microsoft.com/office/drawing/2010/main"/>
                </a:ext>
              </a:extLst>
            </a:blip>
            <a:srcRect/>
            <a:stretch>
              <a:fillRect/>
            </a:stretch>
          </a:blipFill>
          <a:ln w="57150" cap="flat" cmpd="sng" algn="ctr">
            <a:noFill/>
            <a:prstDash val="solid"/>
            <a:miter lim="800000"/>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2" name="文本占位符 1">
            <a:extLst>
              <a:ext uri="{FF2B5EF4-FFF2-40B4-BE49-F238E27FC236}">
                <a16:creationId xmlns:a16="http://schemas.microsoft.com/office/drawing/2014/main" id="{1C22EED4-E894-4B72-9F59-BA8067F0F61E}"/>
              </a:ext>
            </a:extLst>
          </p:cNvPr>
          <p:cNvSpPr>
            <a:spLocks noGrp="1"/>
          </p:cNvSpPr>
          <p:nvPr>
            <p:ph type="body" sz="quarter" idx="10"/>
          </p:nvPr>
        </p:nvSpPr>
        <p:spPr/>
        <p:txBody>
          <a:bodyPr>
            <a:noAutofit/>
          </a:bodyPr>
          <a:lstStyle/>
          <a:p>
            <a:r>
              <a:rPr lang="zh-CN" altLang="en-US" dirty="0"/>
              <a:t>叁</a:t>
            </a:r>
          </a:p>
        </p:txBody>
      </p:sp>
      <p:sp>
        <p:nvSpPr>
          <p:cNvPr id="3" name="文本占位符 2">
            <a:extLst>
              <a:ext uri="{FF2B5EF4-FFF2-40B4-BE49-F238E27FC236}">
                <a16:creationId xmlns:a16="http://schemas.microsoft.com/office/drawing/2014/main" id="{297E04F9-D364-4A75-9E60-8B69BAEA8789}"/>
              </a:ext>
            </a:extLst>
          </p:cNvPr>
          <p:cNvSpPr>
            <a:spLocks noGrp="1"/>
          </p:cNvSpPr>
          <p:nvPr>
            <p:ph type="body" sz="quarter" idx="11"/>
          </p:nvPr>
        </p:nvSpPr>
        <p:spPr/>
        <p:txBody>
          <a:bodyPr>
            <a:noAutofit/>
          </a:bodyPr>
          <a:lstStyle/>
          <a:p>
            <a:r>
              <a:rPr lang="zh-CN" altLang="en-US" dirty="0"/>
              <a:t>法律分析</a:t>
            </a:r>
          </a:p>
        </p:txBody>
      </p:sp>
    </p:spTree>
    <p:extLst>
      <p:ext uri="{BB962C8B-B14F-4D97-AF65-F5344CB8AC3E}">
        <p14:creationId xmlns:p14="http://schemas.microsoft.com/office/powerpoint/2010/main" val="15558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中缝">
            <a:extLst>
              <a:ext uri="{FF2B5EF4-FFF2-40B4-BE49-F238E27FC236}">
                <a16:creationId xmlns:a16="http://schemas.microsoft.com/office/drawing/2014/main" id="{6E27F798-DE90-4529-9D63-A97DCA0B0303}"/>
              </a:ext>
            </a:extLst>
          </p:cNvPr>
          <p:cNvGrpSpPr>
            <a:grpSpLocks/>
          </p:cNvGrpSpPr>
          <p:nvPr/>
        </p:nvGrpSpPr>
        <p:grpSpPr>
          <a:xfrm>
            <a:off x="5332322" y="1234290"/>
            <a:ext cx="2187562" cy="5175215"/>
            <a:chOff x="5315410" y="949008"/>
            <a:chExt cx="2236009" cy="7084649"/>
          </a:xfrm>
          <a:scene3d>
            <a:camera prst="orthographicFront"/>
            <a:lightRig rig="contrasting" dir="t"/>
          </a:scene3d>
        </p:grpSpPr>
        <p:sp>
          <p:nvSpPr>
            <p:cNvPr id="23" name="矩形 22">
              <a:extLst>
                <a:ext uri="{FF2B5EF4-FFF2-40B4-BE49-F238E27FC236}">
                  <a16:creationId xmlns:a16="http://schemas.microsoft.com/office/drawing/2014/main" id="{C080BDBF-FEC6-4AA5-84E1-7A23C31C1C0F}"/>
                </a:ext>
              </a:extLst>
            </p:cNvPr>
            <p:cNvSpPr/>
            <p:nvPr/>
          </p:nvSpPr>
          <p:spPr>
            <a:xfrm>
              <a:off x="6110718" y="949008"/>
              <a:ext cx="1440701" cy="7084649"/>
            </a:xfrm>
            <a:prstGeom prst="rect">
              <a:avLst/>
            </a:prstGeom>
            <a:gradFill flip="none" rotWithShape="1">
              <a:gsLst>
                <a:gs pos="12000">
                  <a:sysClr val="windowText" lastClr="000000">
                    <a:lumMod val="50000"/>
                    <a:lumOff val="50000"/>
                    <a:alpha val="0"/>
                  </a:sysClr>
                </a:gs>
                <a:gs pos="100000">
                  <a:sysClr val="windowText" lastClr="000000">
                    <a:lumMod val="85000"/>
                    <a:lumOff val="15000"/>
                    <a:alpha val="10000"/>
                  </a:sys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Light"/>
                <a:cs typeface="+mn-cs"/>
              </a:endParaRPr>
            </a:p>
          </p:txBody>
        </p:sp>
        <p:sp>
          <p:nvSpPr>
            <p:cNvPr id="24" name="矩形 23">
              <a:extLst>
                <a:ext uri="{FF2B5EF4-FFF2-40B4-BE49-F238E27FC236}">
                  <a16:creationId xmlns:a16="http://schemas.microsoft.com/office/drawing/2014/main" id="{7D275763-BED3-4B8E-9BE5-5141120861A9}"/>
                </a:ext>
              </a:extLst>
            </p:cNvPr>
            <p:cNvSpPr/>
            <p:nvPr/>
          </p:nvSpPr>
          <p:spPr>
            <a:xfrm>
              <a:off x="5315410" y="949008"/>
              <a:ext cx="806124" cy="7084649"/>
            </a:xfrm>
            <a:prstGeom prst="rect">
              <a:avLst/>
            </a:prstGeom>
            <a:gradFill flip="none" rotWithShape="1">
              <a:gsLst>
                <a:gs pos="12000">
                  <a:sysClr val="windowText" lastClr="000000">
                    <a:lumMod val="50000"/>
                    <a:lumOff val="50000"/>
                    <a:alpha val="0"/>
                  </a:sysClr>
                </a:gs>
                <a:gs pos="100000">
                  <a:sysClr val="windowText" lastClr="000000">
                    <a:lumMod val="85000"/>
                    <a:lumOff val="15000"/>
                    <a:alpha val="1000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Light"/>
                <a:cs typeface="+mn-cs"/>
              </a:endParaRPr>
            </a:p>
          </p:txBody>
        </p:sp>
      </p:grpSp>
      <p:sp>
        <p:nvSpPr>
          <p:cNvPr id="9" name="文本框 8">
            <a:extLst>
              <a:ext uri="{FF2B5EF4-FFF2-40B4-BE49-F238E27FC236}">
                <a16:creationId xmlns:a16="http://schemas.microsoft.com/office/drawing/2014/main" id="{F0073A79-F6AB-4BB0-BBAF-05EEFF11C63B}"/>
              </a:ext>
            </a:extLst>
          </p:cNvPr>
          <p:cNvSpPr txBox="1">
            <a:spLocks/>
          </p:cNvSpPr>
          <p:nvPr/>
        </p:nvSpPr>
        <p:spPr>
          <a:xfrm>
            <a:off x="1470809" y="1745459"/>
            <a:ext cx="4326040" cy="830997"/>
          </a:xfrm>
          <a:prstGeom prst="rect">
            <a:avLst/>
          </a:prstGeom>
          <a:noFill/>
          <a:ln>
            <a:noFill/>
          </a:ln>
          <a:effectLst>
            <a:softEdge rad="127000"/>
          </a:effectLst>
        </p:spPr>
        <p:txBody>
          <a:bodyPr wrap="square" rtlCol="0">
            <a:noAutofit/>
          </a:bodyPr>
          <a:lstStyle>
            <a:defPPr>
              <a:defRPr lang="zh-CN"/>
            </a:defPPr>
            <a:lvl1pPr marR="0" lvl="0" indent="0" algn="dist" fontAlgn="auto">
              <a:lnSpc>
                <a:spcPct val="100000"/>
              </a:lnSpc>
              <a:spcBef>
                <a:spcPts val="0"/>
              </a:spcBef>
              <a:spcAft>
                <a:spcPts val="0"/>
              </a:spcAft>
              <a:buClrTx/>
              <a:buSzTx/>
              <a:buFontTx/>
              <a:buNone/>
              <a:tabLst/>
              <a:defRPr kumimoji="0" sz="6600" b="0" i="0" u="none" strike="noStrike" cap="none" spc="-2000" normalizeH="0" baseline="0">
                <a:ln w="3175">
                  <a:noFill/>
                </a:ln>
                <a:gradFill flip="none" rotWithShape="1">
                  <a:gsLst>
                    <a:gs pos="28000">
                      <a:srgbClr val="E0A368"/>
                    </a:gs>
                    <a:gs pos="23000">
                      <a:srgbClr val="FBE2C3"/>
                    </a:gs>
                    <a:gs pos="68000">
                      <a:srgbClr val="CF8B4F"/>
                    </a:gs>
                    <a:gs pos="56000">
                      <a:srgbClr val="FBE2C3"/>
                    </a:gs>
                    <a:gs pos="81000">
                      <a:srgbClr val="FBE2C3"/>
                    </a:gs>
                  </a:gsLst>
                  <a:lin ang="1800000" scaled="0"/>
                  <a:tileRect/>
                </a:gradFill>
                <a:effectLst>
                  <a:outerShdw blurRad="50800" dir="5400000" algn="ctr" rotWithShape="0">
                    <a:srgbClr val="000000">
                      <a:alpha val="43137"/>
                    </a:srgbClr>
                  </a:outerShdw>
                </a:effectLst>
                <a:uLnTx/>
                <a:uFillTx/>
                <a:latin typeface="+mj-ea"/>
                <a:ea typeface="+mj-ea"/>
              </a:defRPr>
            </a:lvl1pPr>
          </a:lstStyle>
          <a:p>
            <a:pPr algn="l"/>
            <a:r>
              <a:rPr lang="en-US" altLang="zh-CN" sz="2000" spc="0" dirty="0">
                <a:gradFill flip="none" rotWithShape="1">
                  <a:gsLst>
                    <a:gs pos="15000">
                      <a:schemeClr val="accent1"/>
                    </a:gs>
                    <a:gs pos="70000">
                      <a:schemeClr val="accent1"/>
                    </a:gs>
                    <a:gs pos="40000">
                      <a:schemeClr val="accent1">
                        <a:lumMod val="75000"/>
                      </a:schemeClr>
                    </a:gs>
                    <a:gs pos="100000">
                      <a:schemeClr val="accent1">
                        <a:lumMod val="75000"/>
                      </a:schemeClr>
                    </a:gs>
                  </a:gsLst>
                  <a:lin ang="1800000" scaled="0"/>
                  <a:tileRect/>
                </a:gradFill>
                <a:effectLst/>
              </a:rPr>
              <a:t>Analysis of classic legal issues</a:t>
            </a:r>
          </a:p>
          <a:p>
            <a:pPr algn="l"/>
            <a:r>
              <a:rPr lang="en-US" altLang="zh-CN" sz="2800" b="1" spc="0" dirty="0">
                <a:gradFill flip="none" rotWithShape="1">
                  <a:gsLst>
                    <a:gs pos="15000">
                      <a:schemeClr val="accent1"/>
                    </a:gs>
                    <a:gs pos="70000">
                      <a:schemeClr val="accent1"/>
                    </a:gs>
                    <a:gs pos="40000">
                      <a:schemeClr val="accent1">
                        <a:lumMod val="75000"/>
                      </a:schemeClr>
                    </a:gs>
                    <a:gs pos="100000">
                      <a:schemeClr val="accent1">
                        <a:lumMod val="75000"/>
                      </a:schemeClr>
                    </a:gs>
                  </a:gsLst>
                  <a:lin ang="1800000" scaled="0"/>
                  <a:tileRect/>
                </a:gradFill>
                <a:effectLst/>
              </a:rPr>
              <a:t>X </a:t>
            </a:r>
            <a:r>
              <a:rPr lang="en-US" altLang="zh-CN" sz="2800" b="1" spc="0" dirty="0" err="1">
                <a:gradFill flip="none" rotWithShape="1">
                  <a:gsLst>
                    <a:gs pos="15000">
                      <a:schemeClr val="accent1"/>
                    </a:gs>
                    <a:gs pos="70000">
                      <a:schemeClr val="accent1"/>
                    </a:gs>
                    <a:gs pos="40000">
                      <a:schemeClr val="accent1">
                        <a:lumMod val="75000"/>
                      </a:schemeClr>
                    </a:gs>
                    <a:gs pos="100000">
                      <a:schemeClr val="accent1">
                        <a:lumMod val="75000"/>
                      </a:schemeClr>
                    </a:gs>
                  </a:gsLst>
                  <a:lin ang="1800000" scaled="0"/>
                  <a:tileRect/>
                </a:gradFill>
                <a:effectLst/>
              </a:rPr>
              <a:t>X</a:t>
            </a:r>
            <a:r>
              <a:rPr lang="en-US" altLang="zh-CN" sz="2800" b="1" spc="0" dirty="0">
                <a:gradFill flip="none" rotWithShape="1">
                  <a:gsLst>
                    <a:gs pos="15000">
                      <a:schemeClr val="accent1"/>
                    </a:gs>
                    <a:gs pos="70000">
                      <a:schemeClr val="accent1"/>
                    </a:gs>
                    <a:gs pos="40000">
                      <a:schemeClr val="accent1">
                        <a:lumMod val="75000"/>
                      </a:schemeClr>
                    </a:gs>
                    <a:gs pos="100000">
                      <a:schemeClr val="accent1">
                        <a:lumMod val="75000"/>
                      </a:schemeClr>
                    </a:gs>
                  </a:gsLst>
                  <a:lin ang="1800000" scaled="0"/>
                  <a:tileRect/>
                </a:gradFill>
                <a:effectLst/>
              </a:rPr>
              <a:t> </a:t>
            </a:r>
            <a:r>
              <a:rPr lang="zh-CN" altLang="en-US" sz="2800" b="1" spc="0" dirty="0">
                <a:gradFill flip="none" rotWithShape="1">
                  <a:gsLst>
                    <a:gs pos="15000">
                      <a:schemeClr val="accent1"/>
                    </a:gs>
                    <a:gs pos="70000">
                      <a:schemeClr val="accent1"/>
                    </a:gs>
                    <a:gs pos="40000">
                      <a:schemeClr val="accent1">
                        <a:lumMod val="75000"/>
                      </a:schemeClr>
                    </a:gs>
                    <a:gs pos="100000">
                      <a:schemeClr val="accent1">
                        <a:lumMod val="75000"/>
                      </a:schemeClr>
                    </a:gs>
                  </a:gsLst>
                  <a:lin ang="1800000" scaled="0"/>
                  <a:tileRect/>
                </a:gradFill>
                <a:effectLst/>
              </a:rPr>
              <a:t>公寓案法律分析</a:t>
            </a:r>
          </a:p>
        </p:txBody>
      </p:sp>
      <p:sp>
        <p:nvSpPr>
          <p:cNvPr id="21" name="文本框 20">
            <a:extLst>
              <a:ext uri="{FF2B5EF4-FFF2-40B4-BE49-F238E27FC236}">
                <a16:creationId xmlns:a16="http://schemas.microsoft.com/office/drawing/2014/main" id="{A1622E98-12D2-4669-80B2-482510C4D6A6}"/>
              </a:ext>
            </a:extLst>
          </p:cNvPr>
          <p:cNvSpPr txBox="1">
            <a:spLocks/>
          </p:cNvSpPr>
          <p:nvPr/>
        </p:nvSpPr>
        <p:spPr>
          <a:xfrm>
            <a:off x="1963563" y="3322192"/>
            <a:ext cx="1485974" cy="461665"/>
          </a:xfrm>
          <a:prstGeom prst="rect">
            <a:avLst/>
          </a:prstGeom>
          <a:noFill/>
        </p:spPr>
        <p:txBody>
          <a:bodyPr wrap="square" rtlCol="0">
            <a:noAutofit/>
          </a:bodyPr>
          <a:lstStyle/>
          <a:p>
            <a:r>
              <a:rPr lang="zh-CN" altLang="en-US" sz="2400" b="1" dirty="0">
                <a:solidFill>
                  <a:schemeClr val="accent1"/>
                </a:solidFill>
              </a:rPr>
              <a:t>案情简述</a:t>
            </a:r>
            <a:endParaRPr lang="en-US" altLang="zh-CN" sz="2400" b="1" dirty="0">
              <a:solidFill>
                <a:schemeClr val="accent1"/>
              </a:solidFill>
            </a:endParaRPr>
          </a:p>
        </p:txBody>
      </p:sp>
      <p:sp>
        <p:nvSpPr>
          <p:cNvPr id="22" name="文本框 21">
            <a:extLst>
              <a:ext uri="{FF2B5EF4-FFF2-40B4-BE49-F238E27FC236}">
                <a16:creationId xmlns:a16="http://schemas.microsoft.com/office/drawing/2014/main" id="{440AEBFA-1327-4F2A-8D02-90316F3E3289}"/>
              </a:ext>
            </a:extLst>
          </p:cNvPr>
          <p:cNvSpPr txBox="1">
            <a:spLocks/>
          </p:cNvSpPr>
          <p:nvPr/>
        </p:nvSpPr>
        <p:spPr>
          <a:xfrm>
            <a:off x="1510724" y="3414029"/>
            <a:ext cx="533571" cy="400110"/>
          </a:xfrm>
          <a:prstGeom prst="rect">
            <a:avLst/>
          </a:prstGeom>
          <a:noFill/>
        </p:spPr>
        <p:txBody>
          <a:bodyPr wrap="square" rtlCol="0">
            <a:noAutofit/>
          </a:bodyPr>
          <a:lstStyle/>
          <a:p>
            <a:r>
              <a:rPr lang="en-US" altLang="zh-CN" sz="2000" b="1" dirty="0">
                <a:solidFill>
                  <a:schemeClr val="accent1">
                    <a:lumMod val="60000"/>
                    <a:lumOff val="40000"/>
                    <a:alpha val="80000"/>
                  </a:schemeClr>
                </a:solidFill>
              </a:rPr>
              <a:t>01.</a:t>
            </a:r>
            <a:endParaRPr lang="zh-CN" altLang="en-US" sz="2000" b="1" dirty="0">
              <a:solidFill>
                <a:schemeClr val="accent1">
                  <a:lumMod val="60000"/>
                  <a:lumOff val="40000"/>
                  <a:alpha val="80000"/>
                </a:schemeClr>
              </a:solidFill>
            </a:endParaRPr>
          </a:p>
        </p:txBody>
      </p:sp>
      <p:cxnSp>
        <p:nvCxnSpPr>
          <p:cNvPr id="11" name="直接连接符 10">
            <a:extLst>
              <a:ext uri="{FF2B5EF4-FFF2-40B4-BE49-F238E27FC236}">
                <a16:creationId xmlns:a16="http://schemas.microsoft.com/office/drawing/2014/main" id="{A200047B-A29C-423C-B5CC-7C46D45D51DC}"/>
              </a:ext>
            </a:extLst>
          </p:cNvPr>
          <p:cNvCxnSpPr>
            <a:cxnSpLocks/>
          </p:cNvCxnSpPr>
          <p:nvPr/>
        </p:nvCxnSpPr>
        <p:spPr>
          <a:xfrm>
            <a:off x="1557954" y="2651703"/>
            <a:ext cx="3971118"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18C5B8D8-F01A-46F2-A099-6368BBE7DD7D}"/>
              </a:ext>
            </a:extLst>
          </p:cNvPr>
          <p:cNvSpPr txBox="1">
            <a:spLocks/>
          </p:cNvSpPr>
          <p:nvPr/>
        </p:nvSpPr>
        <p:spPr>
          <a:xfrm>
            <a:off x="4035836" y="3322192"/>
            <a:ext cx="1485973" cy="461665"/>
          </a:xfrm>
          <a:prstGeom prst="rect">
            <a:avLst/>
          </a:prstGeom>
          <a:noFill/>
        </p:spPr>
        <p:txBody>
          <a:bodyPr wrap="square" rtlCol="0">
            <a:noAutofit/>
          </a:bodyPr>
          <a:lstStyle/>
          <a:p>
            <a:r>
              <a:rPr lang="zh-CN" altLang="en-US" sz="2400" b="1" dirty="0">
                <a:solidFill>
                  <a:schemeClr val="accent1"/>
                </a:solidFill>
              </a:rPr>
              <a:t>争议焦点</a:t>
            </a:r>
            <a:endParaRPr lang="en-US" altLang="zh-CN" sz="2400" b="1" dirty="0">
              <a:solidFill>
                <a:schemeClr val="accent1"/>
              </a:solidFill>
            </a:endParaRPr>
          </a:p>
        </p:txBody>
      </p:sp>
      <p:sp>
        <p:nvSpPr>
          <p:cNvPr id="20" name="文本框 19">
            <a:extLst>
              <a:ext uri="{FF2B5EF4-FFF2-40B4-BE49-F238E27FC236}">
                <a16:creationId xmlns:a16="http://schemas.microsoft.com/office/drawing/2014/main" id="{A5BF5708-68EB-4620-8226-1522AD87B2DD}"/>
              </a:ext>
            </a:extLst>
          </p:cNvPr>
          <p:cNvSpPr txBox="1">
            <a:spLocks/>
          </p:cNvSpPr>
          <p:nvPr/>
        </p:nvSpPr>
        <p:spPr>
          <a:xfrm>
            <a:off x="3582997" y="3414029"/>
            <a:ext cx="533571" cy="400110"/>
          </a:xfrm>
          <a:prstGeom prst="rect">
            <a:avLst/>
          </a:prstGeom>
          <a:noFill/>
        </p:spPr>
        <p:txBody>
          <a:bodyPr wrap="square" rtlCol="0">
            <a:noAutofit/>
          </a:bodyPr>
          <a:lstStyle/>
          <a:p>
            <a:r>
              <a:rPr lang="en-US" altLang="zh-CN" sz="2000" b="1" dirty="0">
                <a:solidFill>
                  <a:schemeClr val="accent1">
                    <a:lumMod val="60000"/>
                    <a:lumOff val="40000"/>
                    <a:alpha val="80000"/>
                  </a:schemeClr>
                </a:solidFill>
              </a:rPr>
              <a:t>02.</a:t>
            </a:r>
            <a:endParaRPr lang="zh-CN" altLang="en-US" sz="2000" b="1" dirty="0">
              <a:solidFill>
                <a:schemeClr val="accent1">
                  <a:lumMod val="60000"/>
                  <a:lumOff val="40000"/>
                  <a:alpha val="80000"/>
                </a:schemeClr>
              </a:solidFill>
            </a:endParaRPr>
          </a:p>
        </p:txBody>
      </p:sp>
      <p:sp>
        <p:nvSpPr>
          <p:cNvPr id="17" name="文本框 16">
            <a:extLst>
              <a:ext uri="{FF2B5EF4-FFF2-40B4-BE49-F238E27FC236}">
                <a16:creationId xmlns:a16="http://schemas.microsoft.com/office/drawing/2014/main" id="{1962CC95-E300-4A7E-A004-613E17193DA2}"/>
              </a:ext>
            </a:extLst>
          </p:cNvPr>
          <p:cNvSpPr txBox="1">
            <a:spLocks/>
          </p:cNvSpPr>
          <p:nvPr/>
        </p:nvSpPr>
        <p:spPr>
          <a:xfrm>
            <a:off x="1938242" y="4364224"/>
            <a:ext cx="1511295" cy="461665"/>
          </a:xfrm>
          <a:prstGeom prst="rect">
            <a:avLst/>
          </a:prstGeom>
          <a:noFill/>
        </p:spPr>
        <p:txBody>
          <a:bodyPr wrap="square" rtlCol="0">
            <a:noAutofit/>
          </a:bodyPr>
          <a:lstStyle/>
          <a:p>
            <a:r>
              <a:rPr lang="zh-CN" altLang="en-US" sz="2400" b="1" dirty="0">
                <a:solidFill>
                  <a:schemeClr val="accent1"/>
                </a:solidFill>
              </a:rPr>
              <a:t>法律分析</a:t>
            </a:r>
            <a:endParaRPr lang="en-US" altLang="zh-CN" sz="2400" b="1" dirty="0">
              <a:solidFill>
                <a:schemeClr val="accent1"/>
              </a:solidFill>
            </a:endParaRPr>
          </a:p>
        </p:txBody>
      </p:sp>
      <p:sp>
        <p:nvSpPr>
          <p:cNvPr id="18" name="文本框 17">
            <a:extLst>
              <a:ext uri="{FF2B5EF4-FFF2-40B4-BE49-F238E27FC236}">
                <a16:creationId xmlns:a16="http://schemas.microsoft.com/office/drawing/2014/main" id="{A5DB656F-707C-4FE3-B9B5-0FECA5F3638A}"/>
              </a:ext>
            </a:extLst>
          </p:cNvPr>
          <p:cNvSpPr txBox="1">
            <a:spLocks/>
          </p:cNvSpPr>
          <p:nvPr/>
        </p:nvSpPr>
        <p:spPr>
          <a:xfrm>
            <a:off x="1510725" y="4456062"/>
            <a:ext cx="533571" cy="400110"/>
          </a:xfrm>
          <a:prstGeom prst="rect">
            <a:avLst/>
          </a:prstGeom>
          <a:noFill/>
        </p:spPr>
        <p:txBody>
          <a:bodyPr wrap="square" rtlCol="0">
            <a:noAutofit/>
          </a:bodyPr>
          <a:lstStyle/>
          <a:p>
            <a:r>
              <a:rPr lang="en-US" altLang="zh-CN" sz="2000" b="1" dirty="0">
                <a:solidFill>
                  <a:schemeClr val="accent1">
                    <a:lumMod val="60000"/>
                    <a:lumOff val="40000"/>
                    <a:alpha val="80000"/>
                  </a:schemeClr>
                </a:solidFill>
              </a:rPr>
              <a:t>03.</a:t>
            </a:r>
            <a:endParaRPr lang="zh-CN" altLang="en-US" sz="2000" b="1" dirty="0">
              <a:solidFill>
                <a:schemeClr val="accent1">
                  <a:lumMod val="60000"/>
                  <a:lumOff val="40000"/>
                  <a:alpha val="80000"/>
                </a:schemeClr>
              </a:solidFill>
            </a:endParaRPr>
          </a:p>
        </p:txBody>
      </p:sp>
      <p:sp>
        <p:nvSpPr>
          <p:cNvPr id="15" name="文本框 14">
            <a:extLst>
              <a:ext uri="{FF2B5EF4-FFF2-40B4-BE49-F238E27FC236}">
                <a16:creationId xmlns:a16="http://schemas.microsoft.com/office/drawing/2014/main" id="{AB30E542-20EF-4AEF-AB95-12B96A75BA49}"/>
              </a:ext>
            </a:extLst>
          </p:cNvPr>
          <p:cNvSpPr txBox="1">
            <a:spLocks/>
          </p:cNvSpPr>
          <p:nvPr/>
        </p:nvSpPr>
        <p:spPr>
          <a:xfrm>
            <a:off x="4035836" y="4364224"/>
            <a:ext cx="1485973" cy="461665"/>
          </a:xfrm>
          <a:prstGeom prst="rect">
            <a:avLst/>
          </a:prstGeom>
          <a:noFill/>
        </p:spPr>
        <p:txBody>
          <a:bodyPr wrap="square" rtlCol="0">
            <a:noAutofit/>
          </a:bodyPr>
          <a:lstStyle/>
          <a:p>
            <a:r>
              <a:rPr lang="zh-CN" altLang="en-US" sz="2400" b="1" dirty="0">
                <a:solidFill>
                  <a:schemeClr val="accent1"/>
                </a:solidFill>
              </a:rPr>
              <a:t>律师建议</a:t>
            </a:r>
            <a:endParaRPr lang="en-US" altLang="zh-CN" sz="2400" b="1" dirty="0">
              <a:solidFill>
                <a:schemeClr val="accent1"/>
              </a:solidFill>
            </a:endParaRPr>
          </a:p>
        </p:txBody>
      </p:sp>
      <p:sp>
        <p:nvSpPr>
          <p:cNvPr id="16" name="文本框 15">
            <a:extLst>
              <a:ext uri="{FF2B5EF4-FFF2-40B4-BE49-F238E27FC236}">
                <a16:creationId xmlns:a16="http://schemas.microsoft.com/office/drawing/2014/main" id="{B1177823-B3A4-42CB-A862-D4412FB81372}"/>
              </a:ext>
            </a:extLst>
          </p:cNvPr>
          <p:cNvSpPr txBox="1">
            <a:spLocks/>
          </p:cNvSpPr>
          <p:nvPr/>
        </p:nvSpPr>
        <p:spPr>
          <a:xfrm>
            <a:off x="3582997" y="4456061"/>
            <a:ext cx="533571" cy="400110"/>
          </a:xfrm>
          <a:prstGeom prst="rect">
            <a:avLst/>
          </a:prstGeom>
          <a:noFill/>
        </p:spPr>
        <p:txBody>
          <a:bodyPr wrap="square" rtlCol="0">
            <a:noAutofit/>
          </a:bodyPr>
          <a:lstStyle/>
          <a:p>
            <a:r>
              <a:rPr lang="en-US" altLang="zh-CN" sz="2000" b="1" dirty="0">
                <a:solidFill>
                  <a:schemeClr val="accent1">
                    <a:lumMod val="60000"/>
                    <a:lumOff val="40000"/>
                    <a:alpha val="80000"/>
                  </a:schemeClr>
                </a:solidFill>
              </a:rPr>
              <a:t>04.</a:t>
            </a:r>
            <a:endParaRPr lang="zh-CN" altLang="en-US" sz="2000" b="1" dirty="0">
              <a:solidFill>
                <a:schemeClr val="accent1">
                  <a:lumMod val="60000"/>
                  <a:lumOff val="40000"/>
                  <a:alpha val="80000"/>
                </a:schemeClr>
              </a:solidFill>
            </a:endParaRPr>
          </a:p>
        </p:txBody>
      </p:sp>
      <p:pic>
        <p:nvPicPr>
          <p:cNvPr id="66" name="Picture 61">
            <a:extLst>
              <a:ext uri="{FF2B5EF4-FFF2-40B4-BE49-F238E27FC236}">
                <a16:creationId xmlns:a16="http://schemas.microsoft.com/office/drawing/2014/main" id="{5BB9F225-92E8-4DFC-BF8A-DADA66855D4D}"/>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6096000" y="1047683"/>
            <a:ext cx="4989176" cy="5376266"/>
          </a:xfrm>
          <a:prstGeom prst="rect">
            <a:avLst/>
          </a:prstGeom>
        </p:spPr>
      </p:pic>
    </p:spTree>
    <p:extLst>
      <p:ext uri="{BB962C8B-B14F-4D97-AF65-F5344CB8AC3E}">
        <p14:creationId xmlns:p14="http://schemas.microsoft.com/office/powerpoint/2010/main" val="1459782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98FA40BD-DD92-45CC-830F-E9459F330886}"/>
              </a:ext>
            </a:extLst>
          </p:cNvPr>
          <p:cNvSpPr>
            <a:spLocks noGrp="1"/>
          </p:cNvSpPr>
          <p:nvPr>
            <p:ph type="body" sz="quarter" idx="10"/>
          </p:nvPr>
        </p:nvSpPr>
        <p:spPr/>
        <p:txBody>
          <a:bodyPr/>
          <a:lstStyle/>
          <a:p>
            <a:r>
              <a:rPr lang="zh-CN" altLang="en-US" dirty="0"/>
              <a:t>法律适用</a:t>
            </a:r>
          </a:p>
        </p:txBody>
      </p:sp>
      <p:pic>
        <p:nvPicPr>
          <p:cNvPr id="8" name="书本主视觉" descr="黑色的鸟&#10;&#10;描述已自动生成">
            <a:extLst>
              <a:ext uri="{FF2B5EF4-FFF2-40B4-BE49-F238E27FC236}">
                <a16:creationId xmlns:a16="http://schemas.microsoft.com/office/drawing/2014/main" id="{DA456301-BEC9-428C-8E46-B9564EFEF687}"/>
              </a:ext>
            </a:extLst>
          </p:cNvPr>
          <p:cNvPicPr>
            <a:picLocks/>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65257"/>
          <a:stretch/>
        </p:blipFill>
        <p:spPr>
          <a:xfrm>
            <a:off x="-549214" y="4235141"/>
            <a:ext cx="13265375" cy="2963785"/>
          </a:xfrm>
          <a:prstGeom prst="rect">
            <a:avLst/>
          </a:prstGeom>
          <a:effectLst>
            <a:outerShdw blurRad="635000" dist="190500" dir="5400000" algn="t" rotWithShape="0">
              <a:schemeClr val="accent1">
                <a:alpha val="20000"/>
              </a:schemeClr>
            </a:outerShdw>
          </a:effectLst>
        </p:spPr>
      </p:pic>
      <p:grpSp>
        <p:nvGrpSpPr>
          <p:cNvPr id="15" name="组合 14">
            <a:extLst>
              <a:ext uri="{FF2B5EF4-FFF2-40B4-BE49-F238E27FC236}">
                <a16:creationId xmlns:a16="http://schemas.microsoft.com/office/drawing/2014/main" id="{B8D94B1F-9EF2-4BC5-A4A6-0BE3DCFCF614}"/>
              </a:ext>
            </a:extLst>
          </p:cNvPr>
          <p:cNvGrpSpPr>
            <a:grpSpLocks/>
          </p:cNvGrpSpPr>
          <p:nvPr/>
        </p:nvGrpSpPr>
        <p:grpSpPr>
          <a:xfrm>
            <a:off x="14183096" y="1742827"/>
            <a:ext cx="10325380" cy="5142370"/>
            <a:chOff x="771896" y="1742827"/>
            <a:chExt cx="10325380" cy="5142370"/>
          </a:xfrm>
        </p:grpSpPr>
        <p:pic>
          <p:nvPicPr>
            <p:cNvPr id="16" name="装饰4" descr="图片包含 物体, 游戏机, 灯, 灯光&#10;&#10;描述已自动生成">
              <a:extLst>
                <a:ext uri="{FF2B5EF4-FFF2-40B4-BE49-F238E27FC236}">
                  <a16:creationId xmlns:a16="http://schemas.microsoft.com/office/drawing/2014/main" id="{71EFAB53-1390-4FD0-BD02-7700A8B81D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52422" y="5101436"/>
              <a:ext cx="2144854" cy="1783761"/>
            </a:xfrm>
            <a:prstGeom prst="rect">
              <a:avLst/>
            </a:prstGeom>
          </p:spPr>
        </p:pic>
        <p:pic>
          <p:nvPicPr>
            <p:cNvPr id="17" name="装饰3" descr="图片包含 物体, 游戏机, 灯, 灯光&#10;&#10;描述已自动生成">
              <a:extLst>
                <a:ext uri="{FF2B5EF4-FFF2-40B4-BE49-F238E27FC236}">
                  <a16:creationId xmlns:a16="http://schemas.microsoft.com/office/drawing/2014/main" id="{0AF12B46-ACAA-4944-84EB-8B03A58B14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282588" flipH="1">
              <a:off x="771896" y="4891374"/>
              <a:ext cx="2137806" cy="1651320"/>
            </a:xfrm>
            <a:prstGeom prst="rect">
              <a:avLst/>
            </a:prstGeom>
          </p:spPr>
        </p:pic>
        <p:pic>
          <p:nvPicPr>
            <p:cNvPr id="18" name="装饰2" descr="图片包含 物体, 游戏机, 灯, 灯光&#10;&#10;描述已自动生成">
              <a:extLst>
                <a:ext uri="{FF2B5EF4-FFF2-40B4-BE49-F238E27FC236}">
                  <a16:creationId xmlns:a16="http://schemas.microsoft.com/office/drawing/2014/main" id="{047A3D55-561B-49C5-97EE-60E3403947A1}"/>
                </a:ext>
              </a:extLst>
            </p:cNvPr>
            <p:cNvPicPr>
              <a:picLocks noChangeAspect="1"/>
            </p:cNvPicPr>
            <p:nvPr/>
          </p:nvPicPr>
          <p:blipFill rotWithShape="1">
            <a:blip r:embed="rId6" cstate="email">
              <a:alphaModFix amt="85000"/>
              <a:extLst>
                <a:ext uri="{BEBA8EAE-BF5A-486C-A8C5-ECC9F3942E4B}">
                  <a14:imgProps xmlns:a14="http://schemas.microsoft.com/office/drawing/2010/main">
                    <a14:imgLayer r:embed="rId7">
                      <a14:imgEffect>
                        <a14:artisticBlur radius="2"/>
                      </a14:imgEffect>
                    </a14:imgLayer>
                  </a14:imgProps>
                </a:ext>
                <a:ext uri="{28A0092B-C50C-407E-A947-70E740481C1C}">
                  <a14:useLocalDpi xmlns:a14="http://schemas.microsoft.com/office/drawing/2010/main"/>
                </a:ext>
              </a:extLst>
            </a:blip>
            <a:srcRect l="-33162"/>
            <a:stretch/>
          </p:blipFill>
          <p:spPr>
            <a:xfrm>
              <a:off x="4507749" y="2647990"/>
              <a:ext cx="1892933" cy="1230018"/>
            </a:xfrm>
            <a:prstGeom prst="rect">
              <a:avLst/>
            </a:prstGeom>
          </p:spPr>
        </p:pic>
        <p:pic>
          <p:nvPicPr>
            <p:cNvPr id="19" name="装饰1" descr="图片包含 物体, 游戏机, 灯, 灯光&#10;&#10;描述已自动生成">
              <a:extLst>
                <a:ext uri="{FF2B5EF4-FFF2-40B4-BE49-F238E27FC236}">
                  <a16:creationId xmlns:a16="http://schemas.microsoft.com/office/drawing/2014/main" id="{A0CDAD0F-4DD0-4878-876F-0DE9A574BE15}"/>
                </a:ext>
              </a:extLst>
            </p:cNvPr>
            <p:cNvPicPr>
              <a:picLocks noChangeAspect="1"/>
            </p:cNvPicPr>
            <p:nvPr/>
          </p:nvPicPr>
          <p:blipFill rotWithShape="1">
            <a:blip r:embed="rId8" cstate="email">
              <a:alphaModFix amt="70000"/>
              <a:extLst>
                <a:ext uri="{BEBA8EAE-BF5A-486C-A8C5-ECC9F3942E4B}">
                  <a14:imgProps xmlns:a14="http://schemas.microsoft.com/office/drawing/2010/main">
                    <a14:imgLayer r:embed="rId9">
                      <a14:imgEffect>
                        <a14:artisticBlur radius="4"/>
                      </a14:imgEffect>
                    </a14:imgLayer>
                  </a14:imgProps>
                </a:ext>
                <a:ext uri="{28A0092B-C50C-407E-A947-70E740481C1C}">
                  <a14:useLocalDpi xmlns:a14="http://schemas.microsoft.com/office/drawing/2010/main"/>
                </a:ext>
              </a:extLst>
            </a:blip>
            <a:srcRect t="-1783"/>
            <a:stretch/>
          </p:blipFill>
          <p:spPr>
            <a:xfrm>
              <a:off x="3637509" y="1742827"/>
              <a:ext cx="1263749" cy="689662"/>
            </a:xfrm>
            <a:prstGeom prst="rect">
              <a:avLst/>
            </a:prstGeom>
          </p:spPr>
        </p:pic>
      </p:grpSp>
      <p:sp>
        <p:nvSpPr>
          <p:cNvPr id="21" name="文本框 20">
            <a:extLst>
              <a:ext uri="{FF2B5EF4-FFF2-40B4-BE49-F238E27FC236}">
                <a16:creationId xmlns:a16="http://schemas.microsoft.com/office/drawing/2014/main" id="{44444CFE-DA41-4302-B77E-0477032E89E8}"/>
              </a:ext>
            </a:extLst>
          </p:cNvPr>
          <p:cNvSpPr txBox="1">
            <a:spLocks/>
          </p:cNvSpPr>
          <p:nvPr/>
        </p:nvSpPr>
        <p:spPr>
          <a:xfrm>
            <a:off x="546099" y="1824601"/>
            <a:ext cx="11095039" cy="304250"/>
          </a:xfrm>
          <a:prstGeom prst="rect">
            <a:avLst/>
          </a:prstGeom>
          <a:noFill/>
        </p:spPr>
        <p:txBody>
          <a:bodyPr wrap="square" lIns="0" tIns="0" rIns="0" bIns="0" rtlCol="0">
            <a:noAutofit/>
          </a:bodyPr>
          <a:lstStyle/>
          <a:p>
            <a:pPr algn="ctr">
              <a:lnSpc>
                <a:spcPct val="120000"/>
              </a:lnSpc>
            </a:pPr>
            <a:r>
              <a:rPr lang="zh-CN" altLang="en-US" dirty="0">
                <a:solidFill>
                  <a:schemeClr val="tx1">
                    <a:lumMod val="85000"/>
                    <a:lumOff val="15000"/>
                  </a:schemeClr>
                </a:solidFill>
              </a:rPr>
              <a:t>代理人在代理权限内，以被代理人名义实施的民事法律行为，对被代理人发生效力</a:t>
            </a:r>
          </a:p>
        </p:txBody>
      </p:sp>
      <p:sp>
        <p:nvSpPr>
          <p:cNvPr id="23" name="文本框 22">
            <a:extLst>
              <a:ext uri="{FF2B5EF4-FFF2-40B4-BE49-F238E27FC236}">
                <a16:creationId xmlns:a16="http://schemas.microsoft.com/office/drawing/2014/main" id="{55D9F344-9235-4A05-B857-2D82192D3529}"/>
              </a:ext>
            </a:extLst>
          </p:cNvPr>
          <p:cNvSpPr txBox="1">
            <a:spLocks/>
          </p:cNvSpPr>
          <p:nvPr/>
        </p:nvSpPr>
        <p:spPr>
          <a:xfrm>
            <a:off x="548481" y="3467929"/>
            <a:ext cx="11095038" cy="636649"/>
          </a:xfrm>
          <a:prstGeom prst="rect">
            <a:avLst/>
          </a:prstGeom>
          <a:noFill/>
        </p:spPr>
        <p:txBody>
          <a:bodyPr wrap="square" lIns="0" tIns="0" rIns="0" bIns="0" rtlCol="0">
            <a:noAutofit/>
          </a:bodyPr>
          <a:lstStyle/>
          <a:p>
            <a:pPr>
              <a:lnSpc>
                <a:spcPct val="120000"/>
              </a:lnSpc>
            </a:pPr>
            <a:r>
              <a:rPr lang="zh-CN" altLang="en-US" dirty="0">
                <a:solidFill>
                  <a:schemeClr val="tx1">
                    <a:lumMod val="85000"/>
                    <a:lumOff val="15000"/>
                  </a:schemeClr>
                </a:solidFill>
              </a:rPr>
              <a:t>受托人以自己的名义，在委托人的授权范围内与第三人订立的合同，第三人在订立合同时知道受托人与委托人之间的代理关系的，该合同直接约束委托人和第三人，但有确切证据证明该合同只约束受托人和第三人的除外</a:t>
            </a:r>
          </a:p>
        </p:txBody>
      </p:sp>
      <p:sp>
        <p:nvSpPr>
          <p:cNvPr id="22" name="文本框 21">
            <a:extLst>
              <a:ext uri="{FF2B5EF4-FFF2-40B4-BE49-F238E27FC236}">
                <a16:creationId xmlns:a16="http://schemas.microsoft.com/office/drawing/2014/main" id="{5BCC373D-1FC6-4604-A764-BD26C59A16C8}"/>
              </a:ext>
            </a:extLst>
          </p:cNvPr>
          <p:cNvSpPr txBox="1">
            <a:spLocks/>
          </p:cNvSpPr>
          <p:nvPr/>
        </p:nvSpPr>
        <p:spPr>
          <a:xfrm>
            <a:off x="3564615" y="1337543"/>
            <a:ext cx="5062770" cy="430887"/>
          </a:xfrm>
          <a:prstGeom prst="rect">
            <a:avLst/>
          </a:prstGeom>
          <a:noFill/>
        </p:spPr>
        <p:txBody>
          <a:bodyPr wrap="square" lIns="0" tIns="0" rIns="0" bIns="0" rtlCol="0">
            <a:noAutofit/>
          </a:bodyPr>
          <a:lstStyle/>
          <a:p>
            <a:pPr algn="ctr"/>
            <a:r>
              <a:rPr lang="en-US" altLang="zh-CN" sz="2800" b="1" dirty="0">
                <a:solidFill>
                  <a:schemeClr val="accent1"/>
                </a:solidFill>
                <a:latin typeface="+mj-ea"/>
                <a:ea typeface="+mj-ea"/>
              </a:rPr>
              <a:t>《</a:t>
            </a:r>
            <a:r>
              <a:rPr lang="zh-CN" altLang="en-US" sz="2800" b="1" dirty="0">
                <a:solidFill>
                  <a:schemeClr val="accent1"/>
                </a:solidFill>
                <a:latin typeface="+mj-ea"/>
                <a:ea typeface="+mj-ea"/>
              </a:rPr>
              <a:t>民法典</a:t>
            </a:r>
            <a:r>
              <a:rPr lang="en-US" altLang="zh-CN" sz="2800" b="1" dirty="0">
                <a:solidFill>
                  <a:schemeClr val="accent1"/>
                </a:solidFill>
                <a:latin typeface="+mj-ea"/>
                <a:ea typeface="+mj-ea"/>
              </a:rPr>
              <a:t>》</a:t>
            </a:r>
            <a:r>
              <a:rPr lang="zh-CN" altLang="en-US" sz="2800" b="1" dirty="0">
                <a:solidFill>
                  <a:schemeClr val="accent1"/>
                </a:solidFill>
                <a:latin typeface="+mj-ea"/>
                <a:ea typeface="+mj-ea"/>
              </a:rPr>
              <a:t>第一百六十二条</a:t>
            </a:r>
          </a:p>
        </p:txBody>
      </p:sp>
      <p:grpSp>
        <p:nvGrpSpPr>
          <p:cNvPr id="39" name="组合 38">
            <a:extLst>
              <a:ext uri="{FF2B5EF4-FFF2-40B4-BE49-F238E27FC236}">
                <a16:creationId xmlns:a16="http://schemas.microsoft.com/office/drawing/2014/main" id="{3DF4F8B7-2DB6-49C2-8F94-5FE239EADA67}"/>
              </a:ext>
            </a:extLst>
          </p:cNvPr>
          <p:cNvGrpSpPr>
            <a:grpSpLocks/>
          </p:cNvGrpSpPr>
          <p:nvPr/>
        </p:nvGrpSpPr>
        <p:grpSpPr>
          <a:xfrm>
            <a:off x="2610137" y="1417890"/>
            <a:ext cx="7250498" cy="270193"/>
            <a:chOff x="2610137" y="1307667"/>
            <a:chExt cx="7250498" cy="270193"/>
          </a:xfrm>
        </p:grpSpPr>
        <p:grpSp>
          <p:nvGrpSpPr>
            <p:cNvPr id="31" name="组合 30">
              <a:extLst>
                <a:ext uri="{FF2B5EF4-FFF2-40B4-BE49-F238E27FC236}">
                  <a16:creationId xmlns:a16="http://schemas.microsoft.com/office/drawing/2014/main" id="{D3B898AC-FB48-43F0-923B-49ED98462575}"/>
                </a:ext>
              </a:extLst>
            </p:cNvPr>
            <p:cNvGrpSpPr/>
            <p:nvPr/>
          </p:nvGrpSpPr>
          <p:grpSpPr>
            <a:xfrm>
              <a:off x="2610137" y="1307667"/>
              <a:ext cx="1146856" cy="270193"/>
              <a:chOff x="2627453" y="1527910"/>
              <a:chExt cx="1146856" cy="270193"/>
            </a:xfrm>
          </p:grpSpPr>
          <p:cxnSp>
            <p:nvCxnSpPr>
              <p:cNvPr id="36" name="直接连接符 35">
                <a:extLst>
                  <a:ext uri="{FF2B5EF4-FFF2-40B4-BE49-F238E27FC236}">
                    <a16:creationId xmlns:a16="http://schemas.microsoft.com/office/drawing/2014/main" id="{FD22AFFC-639E-4136-8A82-5103D4D868CB}"/>
                  </a:ext>
                </a:extLst>
              </p:cNvPr>
              <p:cNvCxnSpPr>
                <a:cxnSpLocks/>
              </p:cNvCxnSpPr>
              <p:nvPr/>
            </p:nvCxnSpPr>
            <p:spPr>
              <a:xfrm flipH="1">
                <a:off x="2627453" y="1680783"/>
                <a:ext cx="798576" cy="0"/>
              </a:xfrm>
              <a:prstGeom prst="line">
                <a:avLst/>
              </a:prstGeom>
              <a:ln w="9525">
                <a:gradFill flip="none" rotWithShape="1">
                  <a:gsLst>
                    <a:gs pos="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7" name="平行四边形 36">
                <a:extLst>
                  <a:ext uri="{FF2B5EF4-FFF2-40B4-BE49-F238E27FC236}">
                    <a16:creationId xmlns:a16="http://schemas.microsoft.com/office/drawing/2014/main" id="{277CCDC0-52A5-410A-9468-3CECC6D84BAC}"/>
                  </a:ext>
                </a:extLst>
              </p:cNvPr>
              <p:cNvSpPr/>
              <p:nvPr/>
            </p:nvSpPr>
            <p:spPr>
              <a:xfrm flipH="1">
                <a:off x="3505069" y="1527910"/>
                <a:ext cx="269240" cy="270193"/>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8" name="平行四边形 37">
                <a:extLst>
                  <a:ext uri="{FF2B5EF4-FFF2-40B4-BE49-F238E27FC236}">
                    <a16:creationId xmlns:a16="http://schemas.microsoft.com/office/drawing/2014/main" id="{B8FCF08E-D46D-4B92-9ACE-F19F25B4B4AA}"/>
                  </a:ext>
                </a:extLst>
              </p:cNvPr>
              <p:cNvSpPr/>
              <p:nvPr/>
            </p:nvSpPr>
            <p:spPr>
              <a:xfrm flipH="1">
                <a:off x="3373624" y="1601002"/>
                <a:ext cx="158998" cy="159561"/>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Calibri"/>
                  <a:ea typeface="微软雅黑" panose="020B0503020204020204" pitchFamily="34" charset="-122"/>
                </a:endParaRPr>
              </a:p>
            </p:txBody>
          </p:sp>
        </p:grpSp>
        <p:grpSp>
          <p:nvGrpSpPr>
            <p:cNvPr id="32" name="组合 31">
              <a:extLst>
                <a:ext uri="{FF2B5EF4-FFF2-40B4-BE49-F238E27FC236}">
                  <a16:creationId xmlns:a16="http://schemas.microsoft.com/office/drawing/2014/main" id="{6587B4C5-45C2-4BB3-9BA5-756C8D2825B0}"/>
                </a:ext>
              </a:extLst>
            </p:cNvPr>
            <p:cNvGrpSpPr/>
            <p:nvPr/>
          </p:nvGrpSpPr>
          <p:grpSpPr>
            <a:xfrm flipH="1">
              <a:off x="8713779" y="1307667"/>
              <a:ext cx="1146856" cy="270193"/>
              <a:chOff x="2627453" y="1527910"/>
              <a:chExt cx="1146856" cy="270193"/>
            </a:xfrm>
          </p:grpSpPr>
          <p:cxnSp>
            <p:nvCxnSpPr>
              <p:cNvPr id="33" name="直接连接符 32">
                <a:extLst>
                  <a:ext uri="{FF2B5EF4-FFF2-40B4-BE49-F238E27FC236}">
                    <a16:creationId xmlns:a16="http://schemas.microsoft.com/office/drawing/2014/main" id="{FF48AE30-DE9A-42FC-8C6F-9E227FECD8AE}"/>
                  </a:ext>
                </a:extLst>
              </p:cNvPr>
              <p:cNvCxnSpPr>
                <a:cxnSpLocks/>
              </p:cNvCxnSpPr>
              <p:nvPr/>
            </p:nvCxnSpPr>
            <p:spPr>
              <a:xfrm flipH="1">
                <a:off x="2627453" y="1680783"/>
                <a:ext cx="798576" cy="0"/>
              </a:xfrm>
              <a:prstGeom prst="line">
                <a:avLst/>
              </a:prstGeom>
              <a:ln w="9525">
                <a:gradFill flip="none" rotWithShape="1">
                  <a:gsLst>
                    <a:gs pos="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4" name="平行四边形 33">
                <a:extLst>
                  <a:ext uri="{FF2B5EF4-FFF2-40B4-BE49-F238E27FC236}">
                    <a16:creationId xmlns:a16="http://schemas.microsoft.com/office/drawing/2014/main" id="{EC5E9A0F-8B83-494C-B666-B41DBFD8E395}"/>
                  </a:ext>
                </a:extLst>
              </p:cNvPr>
              <p:cNvSpPr/>
              <p:nvPr/>
            </p:nvSpPr>
            <p:spPr>
              <a:xfrm flipH="1">
                <a:off x="3505069" y="1527910"/>
                <a:ext cx="269240" cy="270193"/>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5" name="平行四边形 34">
                <a:extLst>
                  <a:ext uri="{FF2B5EF4-FFF2-40B4-BE49-F238E27FC236}">
                    <a16:creationId xmlns:a16="http://schemas.microsoft.com/office/drawing/2014/main" id="{E9C66F9A-0C04-4DF1-B011-21875863F30B}"/>
                  </a:ext>
                </a:extLst>
              </p:cNvPr>
              <p:cNvSpPr/>
              <p:nvPr/>
            </p:nvSpPr>
            <p:spPr>
              <a:xfrm flipH="1">
                <a:off x="3373624" y="1601002"/>
                <a:ext cx="158998" cy="159561"/>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Calibri"/>
                  <a:ea typeface="微软雅黑" panose="020B0503020204020204" pitchFamily="34" charset="-122"/>
                </a:endParaRPr>
              </a:p>
            </p:txBody>
          </p:sp>
        </p:grpSp>
      </p:grpSp>
      <p:sp>
        <p:nvSpPr>
          <p:cNvPr id="24" name="文本框 23">
            <a:extLst>
              <a:ext uri="{FF2B5EF4-FFF2-40B4-BE49-F238E27FC236}">
                <a16:creationId xmlns:a16="http://schemas.microsoft.com/office/drawing/2014/main" id="{EEC12FC5-B5E2-4AC6-AEC9-512A3AEC51C3}"/>
              </a:ext>
            </a:extLst>
          </p:cNvPr>
          <p:cNvSpPr txBox="1">
            <a:spLocks/>
          </p:cNvSpPr>
          <p:nvPr/>
        </p:nvSpPr>
        <p:spPr>
          <a:xfrm>
            <a:off x="3677472" y="2907956"/>
            <a:ext cx="4837057" cy="430887"/>
          </a:xfrm>
          <a:prstGeom prst="rect">
            <a:avLst/>
          </a:prstGeom>
          <a:noFill/>
        </p:spPr>
        <p:txBody>
          <a:bodyPr wrap="square" lIns="0" tIns="0" rIns="0" bIns="0" rtlCol="0">
            <a:noAutofit/>
          </a:bodyPr>
          <a:lstStyle/>
          <a:p>
            <a:pPr algn="ctr"/>
            <a:r>
              <a:rPr lang="en-US" altLang="zh-CN" sz="2800" b="1" dirty="0">
                <a:solidFill>
                  <a:schemeClr val="accent1"/>
                </a:solidFill>
                <a:latin typeface="+mj-ea"/>
                <a:ea typeface="+mj-ea"/>
              </a:rPr>
              <a:t>《</a:t>
            </a:r>
            <a:r>
              <a:rPr lang="zh-CN" altLang="en-US" sz="2800" b="1" dirty="0">
                <a:solidFill>
                  <a:schemeClr val="accent1"/>
                </a:solidFill>
                <a:latin typeface="+mj-ea"/>
                <a:ea typeface="+mj-ea"/>
              </a:rPr>
              <a:t>合同法</a:t>
            </a:r>
            <a:r>
              <a:rPr lang="en-US" altLang="zh-CN" sz="2800" b="1" dirty="0">
                <a:solidFill>
                  <a:schemeClr val="accent1"/>
                </a:solidFill>
                <a:latin typeface="+mj-ea"/>
                <a:ea typeface="+mj-ea"/>
              </a:rPr>
              <a:t>》</a:t>
            </a:r>
            <a:r>
              <a:rPr lang="zh-CN" altLang="en-US" sz="2800" b="1" dirty="0">
                <a:solidFill>
                  <a:schemeClr val="accent1"/>
                </a:solidFill>
                <a:latin typeface="+mj-ea"/>
                <a:ea typeface="+mj-ea"/>
              </a:rPr>
              <a:t>第四百零二条</a:t>
            </a:r>
          </a:p>
        </p:txBody>
      </p:sp>
      <p:grpSp>
        <p:nvGrpSpPr>
          <p:cNvPr id="2" name="组合 1">
            <a:extLst>
              <a:ext uri="{FF2B5EF4-FFF2-40B4-BE49-F238E27FC236}">
                <a16:creationId xmlns:a16="http://schemas.microsoft.com/office/drawing/2014/main" id="{255FE12F-5A97-4B15-8006-E6EB44D77D3F}"/>
              </a:ext>
            </a:extLst>
          </p:cNvPr>
          <p:cNvGrpSpPr>
            <a:grpSpLocks/>
          </p:cNvGrpSpPr>
          <p:nvPr/>
        </p:nvGrpSpPr>
        <p:grpSpPr>
          <a:xfrm>
            <a:off x="2843837" y="2988303"/>
            <a:ext cx="6504327" cy="270193"/>
            <a:chOff x="3356308" y="2688155"/>
            <a:chExt cx="6504327" cy="270193"/>
          </a:xfrm>
        </p:grpSpPr>
        <p:grpSp>
          <p:nvGrpSpPr>
            <p:cNvPr id="42" name="组合 41">
              <a:extLst>
                <a:ext uri="{FF2B5EF4-FFF2-40B4-BE49-F238E27FC236}">
                  <a16:creationId xmlns:a16="http://schemas.microsoft.com/office/drawing/2014/main" id="{C793D1B4-B6FF-491A-BB92-23AF4B9D27F6}"/>
                </a:ext>
              </a:extLst>
            </p:cNvPr>
            <p:cNvGrpSpPr/>
            <p:nvPr/>
          </p:nvGrpSpPr>
          <p:grpSpPr>
            <a:xfrm>
              <a:off x="3356308" y="2688155"/>
              <a:ext cx="1146856" cy="270193"/>
              <a:chOff x="2627453" y="1527910"/>
              <a:chExt cx="1146856" cy="270193"/>
            </a:xfrm>
          </p:grpSpPr>
          <p:cxnSp>
            <p:nvCxnSpPr>
              <p:cNvPr id="47" name="直接连接符 46">
                <a:extLst>
                  <a:ext uri="{FF2B5EF4-FFF2-40B4-BE49-F238E27FC236}">
                    <a16:creationId xmlns:a16="http://schemas.microsoft.com/office/drawing/2014/main" id="{9ECB0B67-3DF7-4CF0-BBB7-7A7E98616700}"/>
                  </a:ext>
                </a:extLst>
              </p:cNvPr>
              <p:cNvCxnSpPr>
                <a:cxnSpLocks/>
              </p:cNvCxnSpPr>
              <p:nvPr/>
            </p:nvCxnSpPr>
            <p:spPr>
              <a:xfrm flipH="1">
                <a:off x="2627453" y="1680783"/>
                <a:ext cx="798576" cy="0"/>
              </a:xfrm>
              <a:prstGeom prst="line">
                <a:avLst/>
              </a:prstGeom>
              <a:ln w="9525">
                <a:gradFill flip="none" rotWithShape="1">
                  <a:gsLst>
                    <a:gs pos="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8" name="平行四边形 47">
                <a:extLst>
                  <a:ext uri="{FF2B5EF4-FFF2-40B4-BE49-F238E27FC236}">
                    <a16:creationId xmlns:a16="http://schemas.microsoft.com/office/drawing/2014/main" id="{BB98EE1C-5319-4407-ACC3-C9FBB933559F}"/>
                  </a:ext>
                </a:extLst>
              </p:cNvPr>
              <p:cNvSpPr/>
              <p:nvPr/>
            </p:nvSpPr>
            <p:spPr>
              <a:xfrm flipH="1">
                <a:off x="3505069" y="1527910"/>
                <a:ext cx="269240" cy="270193"/>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9" name="平行四边形 48">
                <a:extLst>
                  <a:ext uri="{FF2B5EF4-FFF2-40B4-BE49-F238E27FC236}">
                    <a16:creationId xmlns:a16="http://schemas.microsoft.com/office/drawing/2014/main" id="{374A761E-F730-4D00-AD97-8A8617808B9C}"/>
                  </a:ext>
                </a:extLst>
              </p:cNvPr>
              <p:cNvSpPr/>
              <p:nvPr/>
            </p:nvSpPr>
            <p:spPr>
              <a:xfrm flipH="1">
                <a:off x="3373624" y="1601002"/>
                <a:ext cx="158998" cy="159561"/>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Calibri"/>
                  <a:ea typeface="微软雅黑" panose="020B0503020204020204" pitchFamily="34" charset="-122"/>
                </a:endParaRPr>
              </a:p>
            </p:txBody>
          </p:sp>
        </p:grpSp>
        <p:grpSp>
          <p:nvGrpSpPr>
            <p:cNvPr id="43" name="组合 42">
              <a:extLst>
                <a:ext uri="{FF2B5EF4-FFF2-40B4-BE49-F238E27FC236}">
                  <a16:creationId xmlns:a16="http://schemas.microsoft.com/office/drawing/2014/main" id="{EB040983-17A3-4A14-B291-83D3693A92A8}"/>
                </a:ext>
              </a:extLst>
            </p:cNvPr>
            <p:cNvGrpSpPr/>
            <p:nvPr/>
          </p:nvGrpSpPr>
          <p:grpSpPr>
            <a:xfrm flipH="1">
              <a:off x="8713779" y="2688155"/>
              <a:ext cx="1146856" cy="270193"/>
              <a:chOff x="2627453" y="1527910"/>
              <a:chExt cx="1146856" cy="270193"/>
            </a:xfrm>
          </p:grpSpPr>
          <p:cxnSp>
            <p:nvCxnSpPr>
              <p:cNvPr id="44" name="直接连接符 43">
                <a:extLst>
                  <a:ext uri="{FF2B5EF4-FFF2-40B4-BE49-F238E27FC236}">
                    <a16:creationId xmlns:a16="http://schemas.microsoft.com/office/drawing/2014/main" id="{03DB2B91-A957-4CD8-9F8F-FCAA260139E0}"/>
                  </a:ext>
                </a:extLst>
              </p:cNvPr>
              <p:cNvCxnSpPr>
                <a:cxnSpLocks/>
              </p:cNvCxnSpPr>
              <p:nvPr/>
            </p:nvCxnSpPr>
            <p:spPr>
              <a:xfrm flipH="1">
                <a:off x="2627453" y="1680783"/>
                <a:ext cx="798576" cy="0"/>
              </a:xfrm>
              <a:prstGeom prst="line">
                <a:avLst/>
              </a:prstGeom>
              <a:ln w="9525">
                <a:gradFill flip="none" rotWithShape="1">
                  <a:gsLst>
                    <a:gs pos="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5" name="平行四边形 44">
                <a:extLst>
                  <a:ext uri="{FF2B5EF4-FFF2-40B4-BE49-F238E27FC236}">
                    <a16:creationId xmlns:a16="http://schemas.microsoft.com/office/drawing/2014/main" id="{1F6EF3D3-7ACE-4A5D-BB77-D1A2B9EFFB25}"/>
                  </a:ext>
                </a:extLst>
              </p:cNvPr>
              <p:cNvSpPr/>
              <p:nvPr/>
            </p:nvSpPr>
            <p:spPr>
              <a:xfrm flipH="1">
                <a:off x="3505069" y="1527910"/>
                <a:ext cx="269240" cy="270193"/>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6" name="平行四边形 45">
                <a:extLst>
                  <a:ext uri="{FF2B5EF4-FFF2-40B4-BE49-F238E27FC236}">
                    <a16:creationId xmlns:a16="http://schemas.microsoft.com/office/drawing/2014/main" id="{37D26C9F-BD9D-43F3-8D4D-66FC75835E87}"/>
                  </a:ext>
                </a:extLst>
              </p:cNvPr>
              <p:cNvSpPr/>
              <p:nvPr/>
            </p:nvSpPr>
            <p:spPr>
              <a:xfrm flipH="1">
                <a:off x="3373624" y="1601002"/>
                <a:ext cx="158998" cy="159561"/>
              </a:xfrm>
              <a:prstGeom prst="parallelogram">
                <a:avLst>
                  <a:gd name="adj" fmla="val 53937"/>
                </a:avLst>
              </a:prstGeom>
              <a:gradFill>
                <a:gsLst>
                  <a:gs pos="13000">
                    <a:schemeClr val="accent1">
                      <a:lumMod val="40000"/>
                      <a:lumOff val="60000"/>
                    </a:schemeClr>
                  </a:gs>
                  <a:gs pos="97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Calibri"/>
                  <a:ea typeface="微软雅黑" panose="020B0503020204020204" pitchFamily="34" charset="-122"/>
                </a:endParaRPr>
              </a:p>
            </p:txBody>
          </p:sp>
        </p:grpSp>
      </p:grpSp>
      <p:cxnSp>
        <p:nvCxnSpPr>
          <p:cNvPr id="6" name="直接连接符 5">
            <a:extLst>
              <a:ext uri="{FF2B5EF4-FFF2-40B4-BE49-F238E27FC236}">
                <a16:creationId xmlns:a16="http://schemas.microsoft.com/office/drawing/2014/main" id="{B0B7C79A-A7B2-4426-A659-C0020E7C0AD3}"/>
              </a:ext>
            </a:extLst>
          </p:cNvPr>
          <p:cNvCxnSpPr>
            <a:cxnSpLocks/>
          </p:cNvCxnSpPr>
          <p:nvPr/>
        </p:nvCxnSpPr>
        <p:spPr>
          <a:xfrm>
            <a:off x="5483791" y="2542784"/>
            <a:ext cx="1224419" cy="0"/>
          </a:xfrm>
          <a:prstGeom prst="line">
            <a:avLst/>
          </a:prstGeom>
          <a:ln w="12700">
            <a:gradFill>
              <a:gsLst>
                <a:gs pos="0">
                  <a:schemeClr val="accent1">
                    <a:alpha val="0"/>
                  </a:schemeClr>
                </a:gs>
                <a:gs pos="30000">
                  <a:schemeClr val="accent1"/>
                </a:gs>
                <a:gs pos="7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11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98FA40BD-DD92-45CC-830F-E9459F330886}"/>
              </a:ext>
            </a:extLst>
          </p:cNvPr>
          <p:cNvSpPr>
            <a:spLocks noGrp="1"/>
          </p:cNvSpPr>
          <p:nvPr>
            <p:ph type="body" sz="quarter" idx="10"/>
          </p:nvPr>
        </p:nvSpPr>
        <p:spPr/>
        <p:txBody>
          <a:bodyPr/>
          <a:lstStyle/>
          <a:p>
            <a:r>
              <a:rPr lang="zh-CN" altLang="en-US" dirty="0"/>
              <a:t>法律适用</a:t>
            </a:r>
          </a:p>
        </p:txBody>
      </p:sp>
      <p:grpSp>
        <p:nvGrpSpPr>
          <p:cNvPr id="51" name="组合 50">
            <a:extLst>
              <a:ext uri="{FF2B5EF4-FFF2-40B4-BE49-F238E27FC236}">
                <a16:creationId xmlns:a16="http://schemas.microsoft.com/office/drawing/2014/main" id="{A059283E-7A54-47F9-81F7-8DE92F37DFD3}"/>
              </a:ext>
            </a:extLst>
          </p:cNvPr>
          <p:cNvGrpSpPr>
            <a:grpSpLocks/>
          </p:cNvGrpSpPr>
          <p:nvPr/>
        </p:nvGrpSpPr>
        <p:grpSpPr>
          <a:xfrm>
            <a:off x="570065" y="1504661"/>
            <a:ext cx="10771940" cy="1478872"/>
            <a:chOff x="695325" y="2882779"/>
            <a:chExt cx="10771940" cy="1075629"/>
          </a:xfrm>
        </p:grpSpPr>
        <p:sp>
          <p:nvSpPr>
            <p:cNvPr id="52" name="矩形: 圆顶角 51">
              <a:extLst>
                <a:ext uri="{FF2B5EF4-FFF2-40B4-BE49-F238E27FC236}">
                  <a16:creationId xmlns:a16="http://schemas.microsoft.com/office/drawing/2014/main" id="{C6926AAF-67C6-4F9B-93E9-5C937CCEC898}"/>
                </a:ext>
              </a:extLst>
            </p:cNvPr>
            <p:cNvSpPr/>
            <p:nvPr/>
          </p:nvSpPr>
          <p:spPr>
            <a:xfrm flipV="1">
              <a:off x="695325" y="2882779"/>
              <a:ext cx="10771940" cy="1075629"/>
            </a:xfrm>
            <a:prstGeom prst="round2SameRect">
              <a:avLst>
                <a:gd name="adj1" fmla="val 2859"/>
                <a:gd name="adj2" fmla="val 0"/>
              </a:avLst>
            </a:prstGeom>
            <a:gradFill flip="none" rotWithShape="1">
              <a:gsLst>
                <a:gs pos="42000">
                  <a:schemeClr val="bg1"/>
                </a:gs>
                <a:gs pos="94000">
                  <a:schemeClr val="bg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cxnSp>
          <p:nvCxnSpPr>
            <p:cNvPr id="53" name="直接连接符 52">
              <a:extLst>
                <a:ext uri="{FF2B5EF4-FFF2-40B4-BE49-F238E27FC236}">
                  <a16:creationId xmlns:a16="http://schemas.microsoft.com/office/drawing/2014/main" id="{5E860BC5-ED67-4685-BDBC-C67C04F252C0}"/>
                </a:ext>
              </a:extLst>
            </p:cNvPr>
            <p:cNvCxnSpPr>
              <a:cxnSpLocks/>
            </p:cNvCxnSpPr>
            <p:nvPr/>
          </p:nvCxnSpPr>
          <p:spPr>
            <a:xfrm>
              <a:off x="695325" y="2882779"/>
              <a:ext cx="0" cy="1073002"/>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21" name="文本框 20">
            <a:extLst>
              <a:ext uri="{FF2B5EF4-FFF2-40B4-BE49-F238E27FC236}">
                <a16:creationId xmlns:a16="http://schemas.microsoft.com/office/drawing/2014/main" id="{44444CFE-DA41-4302-B77E-0477032E89E8}"/>
              </a:ext>
            </a:extLst>
          </p:cNvPr>
          <p:cNvSpPr txBox="1">
            <a:spLocks/>
          </p:cNvSpPr>
          <p:nvPr/>
        </p:nvSpPr>
        <p:spPr>
          <a:xfrm>
            <a:off x="728759" y="2163842"/>
            <a:ext cx="5499880" cy="609013"/>
          </a:xfrm>
          <a:prstGeom prst="rect">
            <a:avLst/>
          </a:prstGeom>
          <a:noFill/>
        </p:spPr>
        <p:txBody>
          <a:bodyPr wrap="square" lIns="0" tIns="0" rIns="0" bIns="0" rtlCol="0">
            <a:noAutofit/>
          </a:bodyPr>
          <a:lstStyle>
            <a:defPPr>
              <a:defRPr lang="zh-CN"/>
            </a:defPPr>
            <a:lvl1pPr>
              <a:lnSpc>
                <a:spcPct val="130000"/>
              </a:lnSpc>
              <a:defRPr sz="1600">
                <a:solidFill>
                  <a:schemeClr val="tx1">
                    <a:lumMod val="85000"/>
                    <a:lumOff val="15000"/>
                  </a:schemeClr>
                </a:solidFill>
              </a:defRPr>
            </a:lvl1pPr>
          </a:lstStyle>
          <a:p>
            <a:r>
              <a:rPr lang="zh-CN" altLang="en-US" dirty="0"/>
              <a:t>代理人在代理权限内，以被代理人名义实施的民事法律行为，对被代理人发生效力。</a:t>
            </a:r>
          </a:p>
        </p:txBody>
      </p:sp>
      <p:sp>
        <p:nvSpPr>
          <p:cNvPr id="22" name="文本框 21">
            <a:extLst>
              <a:ext uri="{FF2B5EF4-FFF2-40B4-BE49-F238E27FC236}">
                <a16:creationId xmlns:a16="http://schemas.microsoft.com/office/drawing/2014/main" id="{5BCC373D-1FC6-4604-A764-BD26C59A16C8}"/>
              </a:ext>
            </a:extLst>
          </p:cNvPr>
          <p:cNvSpPr txBox="1">
            <a:spLocks/>
          </p:cNvSpPr>
          <p:nvPr/>
        </p:nvSpPr>
        <p:spPr>
          <a:xfrm>
            <a:off x="609553" y="1715339"/>
            <a:ext cx="5930899" cy="369332"/>
          </a:xfrm>
          <a:prstGeom prst="rect">
            <a:avLst/>
          </a:prstGeom>
          <a:noFill/>
        </p:spPr>
        <p:txBody>
          <a:bodyPr wrap="square" lIns="0" tIns="0" rIns="0" bIns="0" rtlCol="0">
            <a:noAutofit/>
          </a:bodyPr>
          <a:lstStyle/>
          <a:p>
            <a:r>
              <a:rPr lang="en-US" altLang="zh-CN" sz="2400" b="1" dirty="0">
                <a:solidFill>
                  <a:schemeClr val="accent1"/>
                </a:solidFill>
                <a:latin typeface="+mj-ea"/>
                <a:ea typeface="+mj-ea"/>
              </a:rPr>
              <a:t>《</a:t>
            </a:r>
            <a:r>
              <a:rPr lang="zh-CN" altLang="en-US" sz="2400" b="1" dirty="0">
                <a:solidFill>
                  <a:schemeClr val="accent1"/>
                </a:solidFill>
                <a:latin typeface="+mj-ea"/>
                <a:ea typeface="+mj-ea"/>
              </a:rPr>
              <a:t>民法典</a:t>
            </a:r>
            <a:r>
              <a:rPr lang="en-US" altLang="zh-CN" sz="2400" b="1" dirty="0">
                <a:solidFill>
                  <a:schemeClr val="accent1"/>
                </a:solidFill>
                <a:latin typeface="+mj-ea"/>
                <a:ea typeface="+mj-ea"/>
              </a:rPr>
              <a:t>》</a:t>
            </a:r>
            <a:r>
              <a:rPr lang="zh-CN" altLang="en-US" sz="2400" b="1" dirty="0">
                <a:solidFill>
                  <a:schemeClr val="accent1"/>
                </a:solidFill>
                <a:latin typeface="+mj-ea"/>
                <a:ea typeface="+mj-ea"/>
              </a:rPr>
              <a:t>第一百六十二条</a:t>
            </a:r>
          </a:p>
        </p:txBody>
      </p:sp>
      <p:sp>
        <p:nvSpPr>
          <p:cNvPr id="14" name="矩形: 圆顶角 13">
            <a:extLst>
              <a:ext uri="{FF2B5EF4-FFF2-40B4-BE49-F238E27FC236}">
                <a16:creationId xmlns:a16="http://schemas.microsoft.com/office/drawing/2014/main" id="{F8CA9220-1FB8-49FD-935F-93C73022AFCE}"/>
              </a:ext>
            </a:extLst>
          </p:cNvPr>
          <p:cNvSpPr>
            <a:spLocks/>
          </p:cNvSpPr>
          <p:nvPr/>
        </p:nvSpPr>
        <p:spPr>
          <a:xfrm flipV="1">
            <a:off x="570065" y="3210974"/>
            <a:ext cx="10771940" cy="2118035"/>
          </a:xfrm>
          <a:prstGeom prst="round2SameRect">
            <a:avLst>
              <a:gd name="adj1" fmla="val 2859"/>
              <a:gd name="adj2" fmla="val 0"/>
            </a:avLst>
          </a:prstGeom>
          <a:gradFill flip="none" rotWithShape="1">
            <a:gsLst>
              <a:gs pos="42000">
                <a:schemeClr val="bg1"/>
              </a:gs>
              <a:gs pos="94000">
                <a:schemeClr val="bg1">
                  <a:alpha val="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cxnSp>
        <p:nvCxnSpPr>
          <p:cNvPr id="50" name="直接连接符 49">
            <a:extLst>
              <a:ext uri="{FF2B5EF4-FFF2-40B4-BE49-F238E27FC236}">
                <a16:creationId xmlns:a16="http://schemas.microsoft.com/office/drawing/2014/main" id="{E95EF4FE-A6EC-46AA-B10C-D4A596F3B6EC}"/>
              </a:ext>
            </a:extLst>
          </p:cNvPr>
          <p:cNvCxnSpPr>
            <a:cxnSpLocks/>
          </p:cNvCxnSpPr>
          <p:nvPr/>
        </p:nvCxnSpPr>
        <p:spPr>
          <a:xfrm>
            <a:off x="570065" y="3210974"/>
            <a:ext cx="0" cy="211286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55D9F344-9235-4A05-B857-2D82192D3529}"/>
              </a:ext>
            </a:extLst>
          </p:cNvPr>
          <p:cNvSpPr txBox="1">
            <a:spLocks/>
          </p:cNvSpPr>
          <p:nvPr/>
        </p:nvSpPr>
        <p:spPr>
          <a:xfrm>
            <a:off x="728759" y="3871269"/>
            <a:ext cx="5397982" cy="1249188"/>
          </a:xfrm>
          <a:prstGeom prst="rect">
            <a:avLst/>
          </a:prstGeom>
          <a:noFill/>
        </p:spPr>
        <p:txBody>
          <a:bodyPr wrap="square" lIns="0" tIns="0" rIns="0" bIns="0" rtlCol="0">
            <a:noAutofit/>
          </a:bodyPr>
          <a:lstStyle/>
          <a:p>
            <a:pPr>
              <a:lnSpc>
                <a:spcPct val="130000"/>
              </a:lnSpc>
            </a:pPr>
            <a:r>
              <a:rPr lang="zh-CN" altLang="en-US" sz="1600" dirty="0">
                <a:solidFill>
                  <a:schemeClr val="tx1">
                    <a:lumMod val="85000"/>
                    <a:lumOff val="15000"/>
                  </a:schemeClr>
                </a:solidFill>
              </a:rPr>
              <a:t>受托人以自己的名义，在委托人的授权范围内与第三人订立的合同，第三人在订立合同时知道受托人与委托人之间的代理关系的，该合同直接约束委托人和第三人，但有确切证据证明该合同只约束受托人和第三人的除外。</a:t>
            </a:r>
          </a:p>
        </p:txBody>
      </p:sp>
      <p:sp>
        <p:nvSpPr>
          <p:cNvPr id="24" name="文本框 23">
            <a:extLst>
              <a:ext uri="{FF2B5EF4-FFF2-40B4-BE49-F238E27FC236}">
                <a16:creationId xmlns:a16="http://schemas.microsoft.com/office/drawing/2014/main" id="{EEC12FC5-B5E2-4AC6-AEC9-512A3AEC51C3}"/>
              </a:ext>
            </a:extLst>
          </p:cNvPr>
          <p:cNvSpPr txBox="1">
            <a:spLocks/>
          </p:cNvSpPr>
          <p:nvPr/>
        </p:nvSpPr>
        <p:spPr>
          <a:xfrm>
            <a:off x="609553" y="3419525"/>
            <a:ext cx="4819621" cy="369332"/>
          </a:xfrm>
          <a:prstGeom prst="rect">
            <a:avLst/>
          </a:prstGeom>
          <a:noFill/>
        </p:spPr>
        <p:txBody>
          <a:bodyPr wrap="square" lIns="0" tIns="0" rIns="0" bIns="0" rtlCol="0">
            <a:noAutofit/>
          </a:bodyPr>
          <a:lstStyle/>
          <a:p>
            <a:r>
              <a:rPr lang="en-US" altLang="zh-CN" sz="2400" b="1" dirty="0">
                <a:solidFill>
                  <a:schemeClr val="accent1"/>
                </a:solidFill>
                <a:latin typeface="+mj-ea"/>
                <a:ea typeface="+mj-ea"/>
              </a:rPr>
              <a:t>《</a:t>
            </a:r>
            <a:r>
              <a:rPr lang="zh-CN" altLang="en-US" sz="2400" b="1" dirty="0">
                <a:solidFill>
                  <a:schemeClr val="accent1"/>
                </a:solidFill>
                <a:latin typeface="+mj-ea"/>
                <a:ea typeface="+mj-ea"/>
              </a:rPr>
              <a:t>合同法</a:t>
            </a:r>
            <a:r>
              <a:rPr lang="en-US" altLang="zh-CN" sz="2400" b="1" dirty="0">
                <a:solidFill>
                  <a:schemeClr val="accent1"/>
                </a:solidFill>
                <a:latin typeface="+mj-ea"/>
                <a:ea typeface="+mj-ea"/>
              </a:rPr>
              <a:t>》</a:t>
            </a:r>
            <a:r>
              <a:rPr lang="zh-CN" altLang="en-US" sz="2400" b="1" dirty="0">
                <a:solidFill>
                  <a:schemeClr val="accent1"/>
                </a:solidFill>
                <a:latin typeface="+mj-ea"/>
                <a:ea typeface="+mj-ea"/>
              </a:rPr>
              <a:t>第四百零二条</a:t>
            </a:r>
          </a:p>
        </p:txBody>
      </p:sp>
      <p:grpSp>
        <p:nvGrpSpPr>
          <p:cNvPr id="25" name="涟漪">
            <a:extLst>
              <a:ext uri="{FF2B5EF4-FFF2-40B4-BE49-F238E27FC236}">
                <a16:creationId xmlns:a16="http://schemas.microsoft.com/office/drawing/2014/main" id="{A38790E8-7991-4061-9B7D-56DDE4BC2124}"/>
              </a:ext>
            </a:extLst>
          </p:cNvPr>
          <p:cNvGrpSpPr>
            <a:grpSpLocks/>
          </p:cNvGrpSpPr>
          <p:nvPr/>
        </p:nvGrpSpPr>
        <p:grpSpPr>
          <a:xfrm>
            <a:off x="7109217" y="6212522"/>
            <a:ext cx="4725983" cy="503293"/>
            <a:chOff x="2821613" y="342578"/>
            <a:chExt cx="6548773" cy="6548773"/>
          </a:xfrm>
        </p:grpSpPr>
        <p:sp>
          <p:nvSpPr>
            <p:cNvPr id="26" name="椭圆 25">
              <a:extLst>
                <a:ext uri="{FF2B5EF4-FFF2-40B4-BE49-F238E27FC236}">
                  <a16:creationId xmlns:a16="http://schemas.microsoft.com/office/drawing/2014/main" id="{D53E3F1C-0B8E-42DA-942E-5F0671299365}"/>
                </a:ext>
              </a:extLst>
            </p:cNvPr>
            <p:cNvSpPr/>
            <p:nvPr/>
          </p:nvSpPr>
          <p:spPr>
            <a:xfrm>
              <a:off x="4347202" y="1868167"/>
              <a:ext cx="3497596" cy="3497596"/>
            </a:xfrm>
            <a:prstGeom prst="ellipse">
              <a:avLst/>
            </a:prstGeom>
            <a:noFill/>
            <a:ln>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A63C4DE6-138B-4CC6-B81B-E01BDF50AF15}"/>
                </a:ext>
              </a:extLst>
            </p:cNvPr>
            <p:cNvSpPr/>
            <p:nvPr/>
          </p:nvSpPr>
          <p:spPr>
            <a:xfrm>
              <a:off x="3584408" y="1105373"/>
              <a:ext cx="5023184" cy="5023184"/>
            </a:xfrm>
            <a:prstGeom prst="ellipse">
              <a:avLst/>
            </a:prstGeom>
            <a:noFill/>
            <a:ln w="12700" cap="flat" cmpd="sng" algn="ctr">
              <a:solidFill>
                <a:schemeClr val="accent1">
                  <a:lumMod val="100000"/>
                  <a:alpha val="148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AF26C834-CC57-423A-ACEC-872ECB76AC6B}"/>
                </a:ext>
              </a:extLst>
            </p:cNvPr>
            <p:cNvSpPr/>
            <p:nvPr/>
          </p:nvSpPr>
          <p:spPr>
            <a:xfrm>
              <a:off x="2821613" y="342578"/>
              <a:ext cx="6548773" cy="6548773"/>
            </a:xfrm>
            <a:prstGeom prst="ellipse">
              <a:avLst/>
            </a:prstGeom>
            <a:noFill/>
            <a:ln w="12700" cap="flat" cmpd="sng" algn="ctr">
              <a:solidFill>
                <a:schemeClr val="accent1">
                  <a:lumMod val="100000"/>
                  <a:alpha val="96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grpSp>
        <p:nvGrpSpPr>
          <p:cNvPr id="29" name="成绩单">
            <a:extLst>
              <a:ext uri="{FF2B5EF4-FFF2-40B4-BE49-F238E27FC236}">
                <a16:creationId xmlns:a16="http://schemas.microsoft.com/office/drawing/2014/main" id="{A912853E-5642-48B1-9D45-9AD06C5F7F8F}"/>
              </a:ext>
            </a:extLst>
          </p:cNvPr>
          <p:cNvGrpSpPr>
            <a:grpSpLocks/>
          </p:cNvGrpSpPr>
          <p:nvPr/>
        </p:nvGrpSpPr>
        <p:grpSpPr>
          <a:xfrm rot="601100">
            <a:off x="6315332" y="1225773"/>
            <a:ext cx="4817917" cy="4999521"/>
            <a:chOff x="5928343" y="1498776"/>
            <a:chExt cx="4376947" cy="4541932"/>
          </a:xfrm>
        </p:grpSpPr>
        <p:sp>
          <p:nvSpPr>
            <p:cNvPr id="30" name="任意多边形: 形状 29">
              <a:extLst>
                <a:ext uri="{FF2B5EF4-FFF2-40B4-BE49-F238E27FC236}">
                  <a16:creationId xmlns:a16="http://schemas.microsoft.com/office/drawing/2014/main" id="{1C3B8D96-BB9F-4C98-8BF2-C17E475C62B9}"/>
                </a:ext>
              </a:extLst>
            </p:cNvPr>
            <p:cNvSpPr/>
            <p:nvPr/>
          </p:nvSpPr>
          <p:spPr>
            <a:xfrm>
              <a:off x="8539560" y="4998711"/>
              <a:ext cx="987972" cy="999461"/>
            </a:xfrm>
            <a:custGeom>
              <a:avLst/>
              <a:gdLst>
                <a:gd name="connsiteX0" fmla="*/ 0 w 1905000"/>
                <a:gd name="connsiteY0" fmla="*/ 314325 h 752475"/>
                <a:gd name="connsiteX1" fmla="*/ 1876425 w 1905000"/>
                <a:gd name="connsiteY1" fmla="*/ 752475 h 752475"/>
                <a:gd name="connsiteX2" fmla="*/ 1905000 w 1905000"/>
                <a:gd name="connsiteY2" fmla="*/ 209550 h 752475"/>
                <a:gd name="connsiteX3" fmla="*/ 190500 w 1905000"/>
                <a:gd name="connsiteY3" fmla="*/ 0 h 752475"/>
                <a:gd name="connsiteX4" fmla="*/ 0 w 1905000"/>
                <a:gd name="connsiteY4" fmla="*/ 314325 h 752475"/>
                <a:gd name="connsiteX0" fmla="*/ 0 w 1962150"/>
                <a:gd name="connsiteY0" fmla="*/ 441325 h 752475"/>
                <a:gd name="connsiteX1" fmla="*/ 1933575 w 1962150"/>
                <a:gd name="connsiteY1" fmla="*/ 752475 h 752475"/>
                <a:gd name="connsiteX2" fmla="*/ 1962150 w 1962150"/>
                <a:gd name="connsiteY2" fmla="*/ 209550 h 752475"/>
                <a:gd name="connsiteX3" fmla="*/ 247650 w 1962150"/>
                <a:gd name="connsiteY3" fmla="*/ 0 h 752475"/>
                <a:gd name="connsiteX4" fmla="*/ 0 w 1962150"/>
                <a:gd name="connsiteY4" fmla="*/ 441325 h 752475"/>
                <a:gd name="connsiteX0" fmla="*/ 0 w 1962150"/>
                <a:gd name="connsiteY0" fmla="*/ 441325 h 774700"/>
                <a:gd name="connsiteX1" fmla="*/ 1901825 w 1962150"/>
                <a:gd name="connsiteY1" fmla="*/ 774700 h 774700"/>
                <a:gd name="connsiteX2" fmla="*/ 1962150 w 1962150"/>
                <a:gd name="connsiteY2" fmla="*/ 209550 h 774700"/>
                <a:gd name="connsiteX3" fmla="*/ 247650 w 1962150"/>
                <a:gd name="connsiteY3" fmla="*/ 0 h 774700"/>
                <a:gd name="connsiteX4" fmla="*/ 0 w 1962150"/>
                <a:gd name="connsiteY4" fmla="*/ 441325 h 774700"/>
                <a:gd name="connsiteX0" fmla="*/ 295275 w 2257425"/>
                <a:gd name="connsiteY0" fmla="*/ 669925 h 1003300"/>
                <a:gd name="connsiteX1" fmla="*/ 2197100 w 2257425"/>
                <a:gd name="connsiteY1" fmla="*/ 1003300 h 1003300"/>
                <a:gd name="connsiteX2" fmla="*/ 2257425 w 2257425"/>
                <a:gd name="connsiteY2" fmla="*/ 438150 h 1003300"/>
                <a:gd name="connsiteX3" fmla="*/ 0 w 2257425"/>
                <a:gd name="connsiteY3" fmla="*/ 0 h 1003300"/>
                <a:gd name="connsiteX4" fmla="*/ 295275 w 2257425"/>
                <a:gd name="connsiteY4" fmla="*/ 669925 h 1003300"/>
                <a:gd name="connsiteX0" fmla="*/ 0 w 2276475"/>
                <a:gd name="connsiteY0" fmla="*/ 612775 h 1003300"/>
                <a:gd name="connsiteX1" fmla="*/ 2216150 w 2276475"/>
                <a:gd name="connsiteY1" fmla="*/ 1003300 h 1003300"/>
                <a:gd name="connsiteX2" fmla="*/ 2276475 w 2276475"/>
                <a:gd name="connsiteY2" fmla="*/ 438150 h 1003300"/>
                <a:gd name="connsiteX3" fmla="*/ 19050 w 2276475"/>
                <a:gd name="connsiteY3" fmla="*/ 0 h 1003300"/>
                <a:gd name="connsiteX4" fmla="*/ 0 w 2276475"/>
                <a:gd name="connsiteY4" fmla="*/ 612775 h 1003300"/>
                <a:gd name="connsiteX0" fmla="*/ 0 w 2276475"/>
                <a:gd name="connsiteY0" fmla="*/ 612775 h 923925"/>
                <a:gd name="connsiteX1" fmla="*/ 2168525 w 2276475"/>
                <a:gd name="connsiteY1" fmla="*/ 923925 h 923925"/>
                <a:gd name="connsiteX2" fmla="*/ 2276475 w 2276475"/>
                <a:gd name="connsiteY2" fmla="*/ 438150 h 923925"/>
                <a:gd name="connsiteX3" fmla="*/ 19050 w 2276475"/>
                <a:gd name="connsiteY3" fmla="*/ 0 h 923925"/>
                <a:gd name="connsiteX4" fmla="*/ 0 w 2276475"/>
                <a:gd name="connsiteY4" fmla="*/ 612775 h 923925"/>
                <a:gd name="connsiteX0" fmla="*/ 0 w 2276475"/>
                <a:gd name="connsiteY0" fmla="*/ 612775 h 925239"/>
                <a:gd name="connsiteX1" fmla="*/ 2168525 w 2276475"/>
                <a:gd name="connsiteY1" fmla="*/ 923925 h 925239"/>
                <a:gd name="connsiteX2" fmla="*/ 2276475 w 2276475"/>
                <a:gd name="connsiteY2" fmla="*/ 438150 h 925239"/>
                <a:gd name="connsiteX3" fmla="*/ 19050 w 2276475"/>
                <a:gd name="connsiteY3" fmla="*/ 0 h 925239"/>
                <a:gd name="connsiteX4" fmla="*/ 0 w 2276475"/>
                <a:gd name="connsiteY4" fmla="*/ 612775 h 925239"/>
                <a:gd name="connsiteX0" fmla="*/ 57150 w 2257425"/>
                <a:gd name="connsiteY0" fmla="*/ 520700 h 925239"/>
                <a:gd name="connsiteX1" fmla="*/ 2149475 w 2257425"/>
                <a:gd name="connsiteY1" fmla="*/ 923925 h 925239"/>
                <a:gd name="connsiteX2" fmla="*/ 2257425 w 2257425"/>
                <a:gd name="connsiteY2" fmla="*/ 438150 h 925239"/>
                <a:gd name="connsiteX3" fmla="*/ 0 w 2257425"/>
                <a:gd name="connsiteY3" fmla="*/ 0 h 925239"/>
                <a:gd name="connsiteX4" fmla="*/ 57150 w 2257425"/>
                <a:gd name="connsiteY4" fmla="*/ 520700 h 92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5" h="925239">
                  <a:moveTo>
                    <a:pt x="57150" y="520700"/>
                  </a:moveTo>
                  <a:lnTo>
                    <a:pt x="2149475" y="923925"/>
                  </a:lnTo>
                  <a:cubicBezTo>
                    <a:pt x="2210858" y="949325"/>
                    <a:pt x="2221442" y="600075"/>
                    <a:pt x="2257425" y="438150"/>
                  </a:cubicBezTo>
                  <a:lnTo>
                    <a:pt x="0" y="0"/>
                  </a:lnTo>
                  <a:lnTo>
                    <a:pt x="57150" y="520700"/>
                  </a:lnTo>
                  <a:close/>
                </a:path>
              </a:pathLst>
            </a:custGeom>
            <a:ln>
              <a:noFill/>
            </a:ln>
            <a:effectLst>
              <a:outerShdw blurRad="304800" dist="266700" dir="5400000" sx="101000" sy="101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1" name="组合 30">
              <a:extLst>
                <a:ext uri="{FF2B5EF4-FFF2-40B4-BE49-F238E27FC236}">
                  <a16:creationId xmlns:a16="http://schemas.microsoft.com/office/drawing/2014/main" id="{8A9CE57F-A7E8-4F42-A625-3EBBF29EB654}"/>
                </a:ext>
              </a:extLst>
            </p:cNvPr>
            <p:cNvGrpSpPr/>
            <p:nvPr/>
          </p:nvGrpSpPr>
          <p:grpSpPr>
            <a:xfrm rot="253814">
              <a:off x="6889279" y="1580003"/>
              <a:ext cx="3416011" cy="4379669"/>
              <a:chOff x="3979081" y="1408011"/>
              <a:chExt cx="3465583" cy="4443225"/>
            </a:xfrm>
          </p:grpSpPr>
          <p:sp>
            <p:nvSpPr>
              <p:cNvPr id="48" name="任意多边形: 形状 47">
                <a:extLst>
                  <a:ext uri="{FF2B5EF4-FFF2-40B4-BE49-F238E27FC236}">
                    <a16:creationId xmlns:a16="http://schemas.microsoft.com/office/drawing/2014/main" id="{50305F1F-D5A9-439B-9038-06F4D8205252}"/>
                  </a:ext>
                </a:extLst>
              </p:cNvPr>
              <p:cNvSpPr/>
              <p:nvPr/>
            </p:nvSpPr>
            <p:spPr>
              <a:xfrm>
                <a:off x="3979081" y="1408011"/>
                <a:ext cx="3462995" cy="4443225"/>
              </a:xfrm>
              <a:custGeom>
                <a:avLst/>
                <a:gdLst>
                  <a:gd name="connsiteX0" fmla="*/ 298450 w 1546225"/>
                  <a:gd name="connsiteY0" fmla="*/ 9525 h 1955800"/>
                  <a:gd name="connsiteX1" fmla="*/ 1546225 w 1546225"/>
                  <a:gd name="connsiteY1" fmla="*/ 0 h 1955800"/>
                  <a:gd name="connsiteX2" fmla="*/ 1263650 w 1546225"/>
                  <a:gd name="connsiteY2" fmla="*/ 1955800 h 1955800"/>
                  <a:gd name="connsiteX3" fmla="*/ 304800 w 1546225"/>
                  <a:gd name="connsiteY3" fmla="*/ 1854200 h 1955800"/>
                  <a:gd name="connsiteX4" fmla="*/ 0 w 1546225"/>
                  <a:gd name="connsiteY4" fmla="*/ 1628775 h 1955800"/>
                  <a:gd name="connsiteX5" fmla="*/ 298450 w 1546225"/>
                  <a:gd name="connsiteY5" fmla="*/ 9525 h 1955800"/>
                  <a:gd name="connsiteX0" fmla="*/ 298450 w 1546225"/>
                  <a:gd name="connsiteY0" fmla="*/ 9525 h 1993900"/>
                  <a:gd name="connsiteX1" fmla="*/ 1546225 w 1546225"/>
                  <a:gd name="connsiteY1" fmla="*/ 0 h 1993900"/>
                  <a:gd name="connsiteX2" fmla="*/ 1263650 w 1546225"/>
                  <a:gd name="connsiteY2" fmla="*/ 1993900 h 1993900"/>
                  <a:gd name="connsiteX3" fmla="*/ 304800 w 1546225"/>
                  <a:gd name="connsiteY3" fmla="*/ 1854200 h 1993900"/>
                  <a:gd name="connsiteX4" fmla="*/ 0 w 1546225"/>
                  <a:gd name="connsiteY4" fmla="*/ 1628775 h 1993900"/>
                  <a:gd name="connsiteX5" fmla="*/ 298450 w 1546225"/>
                  <a:gd name="connsiteY5" fmla="*/ 9525 h 1993900"/>
                  <a:gd name="connsiteX0" fmla="*/ 298450 w 1546225"/>
                  <a:gd name="connsiteY0" fmla="*/ 9525 h 1993900"/>
                  <a:gd name="connsiteX1" fmla="*/ 1546225 w 1546225"/>
                  <a:gd name="connsiteY1" fmla="*/ 0 h 1993900"/>
                  <a:gd name="connsiteX2" fmla="*/ 1263650 w 1546225"/>
                  <a:gd name="connsiteY2" fmla="*/ 1993900 h 1993900"/>
                  <a:gd name="connsiteX3" fmla="*/ 1199356 w 1546225"/>
                  <a:gd name="connsiteY3" fmla="*/ 1988344 h 1993900"/>
                  <a:gd name="connsiteX4" fmla="*/ 304800 w 1546225"/>
                  <a:gd name="connsiteY4" fmla="*/ 1854200 h 1993900"/>
                  <a:gd name="connsiteX5" fmla="*/ 0 w 1546225"/>
                  <a:gd name="connsiteY5" fmla="*/ 1628775 h 1993900"/>
                  <a:gd name="connsiteX6" fmla="*/ 298450 w 1546225"/>
                  <a:gd name="connsiteY6" fmla="*/ 9525 h 1993900"/>
                  <a:gd name="connsiteX0" fmla="*/ 298450 w 1546225"/>
                  <a:gd name="connsiteY0" fmla="*/ 9525 h 2031207"/>
                  <a:gd name="connsiteX1" fmla="*/ 1546225 w 1546225"/>
                  <a:gd name="connsiteY1" fmla="*/ 0 h 2031207"/>
                  <a:gd name="connsiteX2" fmla="*/ 1263650 w 1546225"/>
                  <a:gd name="connsiteY2" fmla="*/ 1993900 h 2031207"/>
                  <a:gd name="connsiteX3" fmla="*/ 1237456 w 1546225"/>
                  <a:gd name="connsiteY3" fmla="*/ 2031207 h 2031207"/>
                  <a:gd name="connsiteX4" fmla="*/ 304800 w 1546225"/>
                  <a:gd name="connsiteY4" fmla="*/ 1854200 h 2031207"/>
                  <a:gd name="connsiteX5" fmla="*/ 0 w 1546225"/>
                  <a:gd name="connsiteY5" fmla="*/ 1628775 h 2031207"/>
                  <a:gd name="connsiteX6" fmla="*/ 298450 w 1546225"/>
                  <a:gd name="connsiteY6" fmla="*/ 9525 h 2031207"/>
                  <a:gd name="connsiteX0" fmla="*/ 298450 w 1546225"/>
                  <a:gd name="connsiteY0" fmla="*/ 9525 h 2031207"/>
                  <a:gd name="connsiteX1" fmla="*/ 1546225 w 1546225"/>
                  <a:gd name="connsiteY1" fmla="*/ 0 h 2031207"/>
                  <a:gd name="connsiteX2" fmla="*/ 1263650 w 1546225"/>
                  <a:gd name="connsiteY2" fmla="*/ 1993900 h 2031207"/>
                  <a:gd name="connsiteX3" fmla="*/ 1237456 w 1546225"/>
                  <a:gd name="connsiteY3" fmla="*/ 2031207 h 2031207"/>
                  <a:gd name="connsiteX4" fmla="*/ 165134 w 1546225"/>
                  <a:gd name="connsiteY4" fmla="*/ 1845190 h 2031207"/>
                  <a:gd name="connsiteX5" fmla="*/ 0 w 1546225"/>
                  <a:gd name="connsiteY5" fmla="*/ 1628775 h 2031207"/>
                  <a:gd name="connsiteX6" fmla="*/ 298450 w 1546225"/>
                  <a:gd name="connsiteY6" fmla="*/ 9525 h 2031207"/>
                  <a:gd name="connsiteX0" fmla="*/ 300393 w 1548168"/>
                  <a:gd name="connsiteY0" fmla="*/ 9525 h 2031207"/>
                  <a:gd name="connsiteX1" fmla="*/ 1548168 w 1548168"/>
                  <a:gd name="connsiteY1" fmla="*/ 0 h 2031207"/>
                  <a:gd name="connsiteX2" fmla="*/ 1265593 w 1548168"/>
                  <a:gd name="connsiteY2" fmla="*/ 1993900 h 2031207"/>
                  <a:gd name="connsiteX3" fmla="*/ 1239399 w 1548168"/>
                  <a:gd name="connsiteY3" fmla="*/ 2031207 h 2031207"/>
                  <a:gd name="connsiteX4" fmla="*/ 167077 w 1548168"/>
                  <a:gd name="connsiteY4" fmla="*/ 1845190 h 2031207"/>
                  <a:gd name="connsiteX5" fmla="*/ 1943 w 1548168"/>
                  <a:gd name="connsiteY5" fmla="*/ 1628775 h 2031207"/>
                  <a:gd name="connsiteX6" fmla="*/ 300393 w 1548168"/>
                  <a:gd name="connsiteY6" fmla="*/ 9525 h 2031207"/>
                  <a:gd name="connsiteX0" fmla="*/ 301468 w 1549243"/>
                  <a:gd name="connsiteY0" fmla="*/ 9525 h 2031207"/>
                  <a:gd name="connsiteX1" fmla="*/ 1549243 w 1549243"/>
                  <a:gd name="connsiteY1" fmla="*/ 0 h 2031207"/>
                  <a:gd name="connsiteX2" fmla="*/ 1266668 w 1549243"/>
                  <a:gd name="connsiteY2" fmla="*/ 1993900 h 2031207"/>
                  <a:gd name="connsiteX3" fmla="*/ 1240474 w 1549243"/>
                  <a:gd name="connsiteY3" fmla="*/ 2031207 h 2031207"/>
                  <a:gd name="connsiteX4" fmla="*/ 168152 w 1549243"/>
                  <a:gd name="connsiteY4" fmla="*/ 1845190 h 2031207"/>
                  <a:gd name="connsiteX5" fmla="*/ 3018 w 1549243"/>
                  <a:gd name="connsiteY5" fmla="*/ 1628775 h 2031207"/>
                  <a:gd name="connsiteX6" fmla="*/ 301468 w 1549243"/>
                  <a:gd name="connsiteY6" fmla="*/ 9525 h 2031207"/>
                  <a:gd name="connsiteX0" fmla="*/ 370022 w 1617797"/>
                  <a:gd name="connsiteY0" fmla="*/ 9525 h 2031207"/>
                  <a:gd name="connsiteX1" fmla="*/ 1617797 w 1617797"/>
                  <a:gd name="connsiteY1" fmla="*/ 0 h 2031207"/>
                  <a:gd name="connsiteX2" fmla="*/ 1335222 w 1617797"/>
                  <a:gd name="connsiteY2" fmla="*/ 1993900 h 2031207"/>
                  <a:gd name="connsiteX3" fmla="*/ 1309028 w 1617797"/>
                  <a:gd name="connsiteY3" fmla="*/ 2031207 h 2031207"/>
                  <a:gd name="connsiteX4" fmla="*/ 236706 w 1617797"/>
                  <a:gd name="connsiteY4" fmla="*/ 1845190 h 2031207"/>
                  <a:gd name="connsiteX5" fmla="*/ 1740 w 1617797"/>
                  <a:gd name="connsiteY5" fmla="*/ 1610754 h 2031207"/>
                  <a:gd name="connsiteX6" fmla="*/ 370022 w 1617797"/>
                  <a:gd name="connsiteY6" fmla="*/ 9525 h 2031207"/>
                  <a:gd name="connsiteX0" fmla="*/ 368282 w 1616057"/>
                  <a:gd name="connsiteY0" fmla="*/ 9525 h 2031207"/>
                  <a:gd name="connsiteX1" fmla="*/ 1616057 w 1616057"/>
                  <a:gd name="connsiteY1" fmla="*/ 0 h 2031207"/>
                  <a:gd name="connsiteX2" fmla="*/ 1333482 w 1616057"/>
                  <a:gd name="connsiteY2" fmla="*/ 1993900 h 2031207"/>
                  <a:gd name="connsiteX3" fmla="*/ 1307288 w 1616057"/>
                  <a:gd name="connsiteY3" fmla="*/ 2031207 h 2031207"/>
                  <a:gd name="connsiteX4" fmla="*/ 234966 w 1616057"/>
                  <a:gd name="connsiteY4" fmla="*/ 1845190 h 2031207"/>
                  <a:gd name="connsiteX5" fmla="*/ 0 w 1616057"/>
                  <a:gd name="connsiteY5" fmla="*/ 1610754 h 2031207"/>
                  <a:gd name="connsiteX6" fmla="*/ 368282 w 1616057"/>
                  <a:gd name="connsiteY6" fmla="*/ 9525 h 2031207"/>
                  <a:gd name="connsiteX0" fmla="*/ 368282 w 1616057"/>
                  <a:gd name="connsiteY0" fmla="*/ 9525 h 2031207"/>
                  <a:gd name="connsiteX1" fmla="*/ 1616057 w 1616057"/>
                  <a:gd name="connsiteY1" fmla="*/ 0 h 2031207"/>
                  <a:gd name="connsiteX2" fmla="*/ 1333482 w 1616057"/>
                  <a:gd name="connsiteY2" fmla="*/ 1993900 h 2031207"/>
                  <a:gd name="connsiteX3" fmla="*/ 1307288 w 1616057"/>
                  <a:gd name="connsiteY3" fmla="*/ 2031207 h 2031207"/>
                  <a:gd name="connsiteX4" fmla="*/ 234966 w 1616057"/>
                  <a:gd name="connsiteY4" fmla="*/ 1845190 h 2031207"/>
                  <a:gd name="connsiteX5" fmla="*/ 0 w 1616057"/>
                  <a:gd name="connsiteY5" fmla="*/ 1610754 h 2031207"/>
                  <a:gd name="connsiteX6" fmla="*/ 368282 w 1616057"/>
                  <a:gd name="connsiteY6" fmla="*/ 9525 h 2031207"/>
                  <a:gd name="connsiteX0" fmla="*/ 321426 w 1616057"/>
                  <a:gd name="connsiteY0" fmla="*/ 0 h 2093768"/>
                  <a:gd name="connsiteX1" fmla="*/ 1616057 w 1616057"/>
                  <a:gd name="connsiteY1" fmla="*/ 62561 h 2093768"/>
                  <a:gd name="connsiteX2" fmla="*/ 1333482 w 1616057"/>
                  <a:gd name="connsiteY2" fmla="*/ 2056461 h 2093768"/>
                  <a:gd name="connsiteX3" fmla="*/ 1307288 w 1616057"/>
                  <a:gd name="connsiteY3" fmla="*/ 2093768 h 2093768"/>
                  <a:gd name="connsiteX4" fmla="*/ 234966 w 1616057"/>
                  <a:gd name="connsiteY4" fmla="*/ 1907751 h 2093768"/>
                  <a:gd name="connsiteX5" fmla="*/ 0 w 1616057"/>
                  <a:gd name="connsiteY5" fmla="*/ 1673315 h 2093768"/>
                  <a:gd name="connsiteX6" fmla="*/ 321426 w 1616057"/>
                  <a:gd name="connsiteY6" fmla="*/ 0 h 2093768"/>
                  <a:gd name="connsiteX0" fmla="*/ 323931 w 1618562"/>
                  <a:gd name="connsiteY0" fmla="*/ 0 h 2093768"/>
                  <a:gd name="connsiteX1" fmla="*/ 1618562 w 1618562"/>
                  <a:gd name="connsiteY1" fmla="*/ 62561 h 2093768"/>
                  <a:gd name="connsiteX2" fmla="*/ 1335987 w 1618562"/>
                  <a:gd name="connsiteY2" fmla="*/ 2056461 h 2093768"/>
                  <a:gd name="connsiteX3" fmla="*/ 1309793 w 1618562"/>
                  <a:gd name="connsiteY3" fmla="*/ 2093768 h 2093768"/>
                  <a:gd name="connsiteX4" fmla="*/ 237471 w 1618562"/>
                  <a:gd name="connsiteY4" fmla="*/ 1907751 h 2093768"/>
                  <a:gd name="connsiteX5" fmla="*/ 2505 w 1618562"/>
                  <a:gd name="connsiteY5" fmla="*/ 1673315 h 2093768"/>
                  <a:gd name="connsiteX6" fmla="*/ 323931 w 1618562"/>
                  <a:gd name="connsiteY6" fmla="*/ 0 h 2093768"/>
                  <a:gd name="connsiteX0" fmla="*/ 323999 w 1618630"/>
                  <a:gd name="connsiteY0" fmla="*/ 0 h 2093768"/>
                  <a:gd name="connsiteX1" fmla="*/ 1618630 w 1618630"/>
                  <a:gd name="connsiteY1" fmla="*/ 62561 h 2093768"/>
                  <a:gd name="connsiteX2" fmla="*/ 1336055 w 1618630"/>
                  <a:gd name="connsiteY2" fmla="*/ 2056461 h 2093768"/>
                  <a:gd name="connsiteX3" fmla="*/ 1309861 w 1618630"/>
                  <a:gd name="connsiteY3" fmla="*/ 2093768 h 2093768"/>
                  <a:gd name="connsiteX4" fmla="*/ 237539 w 1618630"/>
                  <a:gd name="connsiteY4" fmla="*/ 1907751 h 2093768"/>
                  <a:gd name="connsiteX5" fmla="*/ 2573 w 1618630"/>
                  <a:gd name="connsiteY5" fmla="*/ 1673315 h 2093768"/>
                  <a:gd name="connsiteX6" fmla="*/ 323999 w 1618630"/>
                  <a:gd name="connsiteY6" fmla="*/ 0 h 2093768"/>
                  <a:gd name="connsiteX0" fmla="*/ 323999 w 1622234"/>
                  <a:gd name="connsiteY0" fmla="*/ 5920 h 2099688"/>
                  <a:gd name="connsiteX1" fmla="*/ 1622234 w 1622234"/>
                  <a:gd name="connsiteY1" fmla="*/ 0 h 2099688"/>
                  <a:gd name="connsiteX2" fmla="*/ 1336055 w 1622234"/>
                  <a:gd name="connsiteY2" fmla="*/ 2062381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99688"/>
                  <a:gd name="connsiteX1" fmla="*/ 1622234 w 1622234"/>
                  <a:gd name="connsiteY1" fmla="*/ 0 h 2099688"/>
                  <a:gd name="connsiteX2" fmla="*/ 1336055 w 1622234"/>
                  <a:gd name="connsiteY2" fmla="*/ 2062381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99688"/>
                  <a:gd name="connsiteX1" fmla="*/ 1622234 w 1622234"/>
                  <a:gd name="connsiteY1" fmla="*/ 0 h 2099688"/>
                  <a:gd name="connsiteX2" fmla="*/ 1336055 w 1622234"/>
                  <a:gd name="connsiteY2" fmla="*/ 2062381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99688"/>
                  <a:gd name="connsiteX1" fmla="*/ 1622234 w 1622234"/>
                  <a:gd name="connsiteY1" fmla="*/ 0 h 2099688"/>
                  <a:gd name="connsiteX2" fmla="*/ 1318034 w 1622234"/>
                  <a:gd name="connsiteY2" fmla="*/ 2057876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79414"/>
                  <a:gd name="connsiteX1" fmla="*/ 1622234 w 1622234"/>
                  <a:gd name="connsiteY1" fmla="*/ 0 h 2079414"/>
                  <a:gd name="connsiteX2" fmla="*/ 1318034 w 1622234"/>
                  <a:gd name="connsiteY2" fmla="*/ 2057876 h 2079414"/>
                  <a:gd name="connsiteX3" fmla="*/ 1176954 w 1622234"/>
                  <a:gd name="connsiteY3" fmla="*/ 2079414 h 2079414"/>
                  <a:gd name="connsiteX4" fmla="*/ 237539 w 1622234"/>
                  <a:gd name="connsiteY4" fmla="*/ 1913671 h 2079414"/>
                  <a:gd name="connsiteX5" fmla="*/ 2573 w 1622234"/>
                  <a:gd name="connsiteY5" fmla="*/ 1679235 h 2079414"/>
                  <a:gd name="connsiteX6" fmla="*/ 323999 w 1622234"/>
                  <a:gd name="connsiteY6" fmla="*/ 5920 h 2079414"/>
                  <a:gd name="connsiteX0" fmla="*/ 323999 w 1622234"/>
                  <a:gd name="connsiteY0" fmla="*/ 5920 h 2104194"/>
                  <a:gd name="connsiteX1" fmla="*/ 1622234 w 1622234"/>
                  <a:gd name="connsiteY1" fmla="*/ 0 h 2104194"/>
                  <a:gd name="connsiteX2" fmla="*/ 1318034 w 1622234"/>
                  <a:gd name="connsiteY2" fmla="*/ 2057876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04194"/>
                  <a:gd name="connsiteX1" fmla="*/ 1622234 w 1622234"/>
                  <a:gd name="connsiteY1" fmla="*/ 0 h 2104194"/>
                  <a:gd name="connsiteX2" fmla="*/ 1329297 w 1622234"/>
                  <a:gd name="connsiteY2" fmla="*/ 2080403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04194"/>
                  <a:gd name="connsiteX1" fmla="*/ 1622234 w 1622234"/>
                  <a:gd name="connsiteY1" fmla="*/ 0 h 2104194"/>
                  <a:gd name="connsiteX2" fmla="*/ 1329297 w 1622234"/>
                  <a:gd name="connsiteY2" fmla="*/ 2080403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04194"/>
                  <a:gd name="connsiteX1" fmla="*/ 1622234 w 1622234"/>
                  <a:gd name="connsiteY1" fmla="*/ 0 h 2104194"/>
                  <a:gd name="connsiteX2" fmla="*/ 1329297 w 1622234"/>
                  <a:gd name="connsiteY2" fmla="*/ 2080403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12078"/>
                  <a:gd name="connsiteX1" fmla="*/ 1622234 w 1622234"/>
                  <a:gd name="connsiteY1" fmla="*/ 0 h 2112078"/>
                  <a:gd name="connsiteX2" fmla="*/ 1329297 w 1622234"/>
                  <a:gd name="connsiteY2" fmla="*/ 2080403 h 2112078"/>
                  <a:gd name="connsiteX3" fmla="*/ 1325631 w 1622234"/>
                  <a:gd name="connsiteY3" fmla="*/ 2112078 h 2112078"/>
                  <a:gd name="connsiteX4" fmla="*/ 237539 w 1622234"/>
                  <a:gd name="connsiteY4" fmla="*/ 1913671 h 2112078"/>
                  <a:gd name="connsiteX5" fmla="*/ 2573 w 1622234"/>
                  <a:gd name="connsiteY5" fmla="*/ 1679235 h 2112078"/>
                  <a:gd name="connsiteX6" fmla="*/ 323999 w 1622234"/>
                  <a:gd name="connsiteY6" fmla="*/ 5920 h 2112078"/>
                  <a:gd name="connsiteX0" fmla="*/ 323999 w 1622234"/>
                  <a:gd name="connsiteY0" fmla="*/ 5920 h 2107573"/>
                  <a:gd name="connsiteX1" fmla="*/ 1622234 w 1622234"/>
                  <a:gd name="connsiteY1" fmla="*/ 0 h 2107573"/>
                  <a:gd name="connsiteX2" fmla="*/ 1329297 w 1622234"/>
                  <a:gd name="connsiteY2" fmla="*/ 2080403 h 2107573"/>
                  <a:gd name="connsiteX3" fmla="*/ 1325631 w 1622234"/>
                  <a:gd name="connsiteY3" fmla="*/ 2107573 h 2107573"/>
                  <a:gd name="connsiteX4" fmla="*/ 237539 w 1622234"/>
                  <a:gd name="connsiteY4" fmla="*/ 1913671 h 2107573"/>
                  <a:gd name="connsiteX5" fmla="*/ 2573 w 1622234"/>
                  <a:gd name="connsiteY5" fmla="*/ 1679235 h 2107573"/>
                  <a:gd name="connsiteX6" fmla="*/ 323999 w 1622234"/>
                  <a:gd name="connsiteY6" fmla="*/ 5920 h 2107573"/>
                  <a:gd name="connsiteX0" fmla="*/ 323999 w 1622234"/>
                  <a:gd name="connsiteY0" fmla="*/ 5920 h 2107573"/>
                  <a:gd name="connsiteX1" fmla="*/ 1622234 w 1622234"/>
                  <a:gd name="connsiteY1" fmla="*/ 0 h 2107573"/>
                  <a:gd name="connsiteX2" fmla="*/ 1329297 w 1622234"/>
                  <a:gd name="connsiteY2" fmla="*/ 2080403 h 2107573"/>
                  <a:gd name="connsiteX3" fmla="*/ 1325631 w 1622234"/>
                  <a:gd name="connsiteY3" fmla="*/ 2107573 h 2107573"/>
                  <a:gd name="connsiteX4" fmla="*/ 237539 w 1622234"/>
                  <a:gd name="connsiteY4" fmla="*/ 1913671 h 2107573"/>
                  <a:gd name="connsiteX5" fmla="*/ 2573 w 1622234"/>
                  <a:gd name="connsiteY5" fmla="*/ 1679235 h 2107573"/>
                  <a:gd name="connsiteX6" fmla="*/ 323999 w 1622234"/>
                  <a:gd name="connsiteY6" fmla="*/ 5920 h 2107573"/>
                  <a:gd name="connsiteX0" fmla="*/ 323999 w 1678922"/>
                  <a:gd name="connsiteY0" fmla="*/ 5920 h 2107573"/>
                  <a:gd name="connsiteX1" fmla="*/ 1622234 w 1678922"/>
                  <a:gd name="connsiteY1" fmla="*/ 0 h 2107573"/>
                  <a:gd name="connsiteX2" fmla="*/ 1325631 w 1678922"/>
                  <a:gd name="connsiteY2" fmla="*/ 2107573 h 2107573"/>
                  <a:gd name="connsiteX3" fmla="*/ 237539 w 1678922"/>
                  <a:gd name="connsiteY3" fmla="*/ 1913671 h 2107573"/>
                  <a:gd name="connsiteX4" fmla="*/ 2573 w 1678922"/>
                  <a:gd name="connsiteY4" fmla="*/ 1679235 h 2107573"/>
                  <a:gd name="connsiteX5" fmla="*/ 323999 w 1678922"/>
                  <a:gd name="connsiteY5" fmla="*/ 5920 h 2107573"/>
                  <a:gd name="connsiteX0" fmla="*/ 323999 w 1654330"/>
                  <a:gd name="connsiteY0" fmla="*/ 5920 h 2107573"/>
                  <a:gd name="connsiteX1" fmla="*/ 1622234 w 1654330"/>
                  <a:gd name="connsiteY1" fmla="*/ 0 h 2107573"/>
                  <a:gd name="connsiteX2" fmla="*/ 1325631 w 1654330"/>
                  <a:gd name="connsiteY2" fmla="*/ 2107573 h 2107573"/>
                  <a:gd name="connsiteX3" fmla="*/ 237539 w 1654330"/>
                  <a:gd name="connsiteY3" fmla="*/ 1913671 h 2107573"/>
                  <a:gd name="connsiteX4" fmla="*/ 2573 w 1654330"/>
                  <a:gd name="connsiteY4" fmla="*/ 1679235 h 2107573"/>
                  <a:gd name="connsiteX5" fmla="*/ 323999 w 1654330"/>
                  <a:gd name="connsiteY5" fmla="*/ 5920 h 2107573"/>
                  <a:gd name="connsiteX0" fmla="*/ 323999 w 1669337"/>
                  <a:gd name="connsiteY0" fmla="*/ 0 h 2101653"/>
                  <a:gd name="connsiteX1" fmla="*/ 1638003 w 1669337"/>
                  <a:gd name="connsiteY1" fmla="*/ 1964 h 2101653"/>
                  <a:gd name="connsiteX2" fmla="*/ 1325631 w 1669337"/>
                  <a:gd name="connsiteY2" fmla="*/ 2101653 h 2101653"/>
                  <a:gd name="connsiteX3" fmla="*/ 237539 w 1669337"/>
                  <a:gd name="connsiteY3" fmla="*/ 1907751 h 2101653"/>
                  <a:gd name="connsiteX4" fmla="*/ 2573 w 1669337"/>
                  <a:gd name="connsiteY4" fmla="*/ 1673315 h 2101653"/>
                  <a:gd name="connsiteX5" fmla="*/ 323999 w 1669337"/>
                  <a:gd name="connsiteY5" fmla="*/ 0 h 2101653"/>
                  <a:gd name="connsiteX0" fmla="*/ 323999 w 1638003"/>
                  <a:gd name="connsiteY0" fmla="*/ 0 h 2101653"/>
                  <a:gd name="connsiteX1" fmla="*/ 1638003 w 1638003"/>
                  <a:gd name="connsiteY1" fmla="*/ 1964 h 2101653"/>
                  <a:gd name="connsiteX2" fmla="*/ 1325631 w 1638003"/>
                  <a:gd name="connsiteY2" fmla="*/ 2101653 h 2101653"/>
                  <a:gd name="connsiteX3" fmla="*/ 237539 w 1638003"/>
                  <a:gd name="connsiteY3" fmla="*/ 1907751 h 2101653"/>
                  <a:gd name="connsiteX4" fmla="*/ 2573 w 1638003"/>
                  <a:gd name="connsiteY4" fmla="*/ 1673315 h 2101653"/>
                  <a:gd name="connsiteX5" fmla="*/ 323999 w 1638003"/>
                  <a:gd name="connsiteY5" fmla="*/ 0 h 2101653"/>
                  <a:gd name="connsiteX0" fmla="*/ 323999 w 1638003"/>
                  <a:gd name="connsiteY0" fmla="*/ 0 h 2101653"/>
                  <a:gd name="connsiteX1" fmla="*/ 1638003 w 1638003"/>
                  <a:gd name="connsiteY1" fmla="*/ 1964 h 2101653"/>
                  <a:gd name="connsiteX2" fmla="*/ 1325631 w 1638003"/>
                  <a:gd name="connsiteY2" fmla="*/ 2101653 h 2101653"/>
                  <a:gd name="connsiteX3" fmla="*/ 237539 w 1638003"/>
                  <a:gd name="connsiteY3" fmla="*/ 1907751 h 2101653"/>
                  <a:gd name="connsiteX4" fmla="*/ 2573 w 1638003"/>
                  <a:gd name="connsiteY4" fmla="*/ 1673315 h 2101653"/>
                  <a:gd name="connsiteX5" fmla="*/ 323999 w 1638003"/>
                  <a:gd name="connsiteY5" fmla="*/ 0 h 2101653"/>
                  <a:gd name="connsiteX0" fmla="*/ 323999 w 1693698"/>
                  <a:gd name="connsiteY0" fmla="*/ 0 h 2101653"/>
                  <a:gd name="connsiteX1" fmla="*/ 1638003 w 1693698"/>
                  <a:gd name="connsiteY1" fmla="*/ 1964 h 2101653"/>
                  <a:gd name="connsiteX2" fmla="*/ 1437954 w 1693698"/>
                  <a:gd name="connsiteY2" fmla="*/ 906372 h 2101653"/>
                  <a:gd name="connsiteX3" fmla="*/ 1325631 w 1693698"/>
                  <a:gd name="connsiteY3" fmla="*/ 2101653 h 2101653"/>
                  <a:gd name="connsiteX4" fmla="*/ 237539 w 1693698"/>
                  <a:gd name="connsiteY4" fmla="*/ 1907751 h 2101653"/>
                  <a:gd name="connsiteX5" fmla="*/ 2573 w 1693698"/>
                  <a:gd name="connsiteY5" fmla="*/ 1673315 h 2101653"/>
                  <a:gd name="connsiteX6" fmla="*/ 323999 w 1693698"/>
                  <a:gd name="connsiteY6" fmla="*/ 0 h 2101653"/>
                  <a:gd name="connsiteX0" fmla="*/ 323999 w 1692148"/>
                  <a:gd name="connsiteY0" fmla="*/ 0 h 2101653"/>
                  <a:gd name="connsiteX1" fmla="*/ 1638003 w 1692148"/>
                  <a:gd name="connsiteY1" fmla="*/ 1964 h 2101653"/>
                  <a:gd name="connsiteX2" fmla="*/ 1424438 w 1692148"/>
                  <a:gd name="connsiteY2" fmla="*/ 904120 h 2101653"/>
                  <a:gd name="connsiteX3" fmla="*/ 1325631 w 1692148"/>
                  <a:gd name="connsiteY3" fmla="*/ 2101653 h 2101653"/>
                  <a:gd name="connsiteX4" fmla="*/ 237539 w 1692148"/>
                  <a:gd name="connsiteY4" fmla="*/ 1907751 h 2101653"/>
                  <a:gd name="connsiteX5" fmla="*/ 2573 w 1692148"/>
                  <a:gd name="connsiteY5" fmla="*/ 1673315 h 2101653"/>
                  <a:gd name="connsiteX6" fmla="*/ 323999 w 1692148"/>
                  <a:gd name="connsiteY6" fmla="*/ 0 h 2101653"/>
                  <a:gd name="connsiteX0" fmla="*/ 323999 w 1638003"/>
                  <a:gd name="connsiteY0" fmla="*/ 0 h 2101653"/>
                  <a:gd name="connsiteX1" fmla="*/ 1638003 w 1638003"/>
                  <a:gd name="connsiteY1" fmla="*/ 1964 h 2101653"/>
                  <a:gd name="connsiteX2" fmla="*/ 1424438 w 1638003"/>
                  <a:gd name="connsiteY2" fmla="*/ 904120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 name="connsiteX0" fmla="*/ 323999 w 1638003"/>
                  <a:gd name="connsiteY0" fmla="*/ 0 h 2101653"/>
                  <a:gd name="connsiteX1" fmla="*/ 1638003 w 1638003"/>
                  <a:gd name="connsiteY1" fmla="*/ 1964 h 2101653"/>
                  <a:gd name="connsiteX2" fmla="*/ 1424438 w 1638003"/>
                  <a:gd name="connsiteY2" fmla="*/ 904120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 name="connsiteX0" fmla="*/ 323999 w 1638003"/>
                  <a:gd name="connsiteY0" fmla="*/ 0 h 2101653"/>
                  <a:gd name="connsiteX1" fmla="*/ 1638003 w 1638003"/>
                  <a:gd name="connsiteY1" fmla="*/ 1964 h 2101653"/>
                  <a:gd name="connsiteX2" fmla="*/ 1424438 w 1638003"/>
                  <a:gd name="connsiteY2" fmla="*/ 904120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 name="connsiteX0" fmla="*/ 323999 w 1638003"/>
                  <a:gd name="connsiteY0" fmla="*/ 0 h 2101653"/>
                  <a:gd name="connsiteX1" fmla="*/ 1638003 w 1638003"/>
                  <a:gd name="connsiteY1" fmla="*/ 1964 h 2101653"/>
                  <a:gd name="connsiteX2" fmla="*/ 1423312 w 1638003"/>
                  <a:gd name="connsiteY2" fmla="*/ 914257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003" h="2101653">
                    <a:moveTo>
                      <a:pt x="323999" y="0"/>
                    </a:moveTo>
                    <a:lnTo>
                      <a:pt x="1638003" y="1964"/>
                    </a:lnTo>
                    <a:cubicBezTo>
                      <a:pt x="1580374" y="93330"/>
                      <a:pt x="1475374" y="564309"/>
                      <a:pt x="1423312" y="914257"/>
                    </a:cubicBezTo>
                    <a:cubicBezTo>
                      <a:pt x="1371250" y="1264205"/>
                      <a:pt x="1317328" y="1894208"/>
                      <a:pt x="1325631" y="2101653"/>
                    </a:cubicBezTo>
                    <a:lnTo>
                      <a:pt x="237539" y="1907751"/>
                    </a:lnTo>
                    <a:cubicBezTo>
                      <a:pt x="177989" y="1858139"/>
                      <a:pt x="28333" y="1718421"/>
                      <a:pt x="2573" y="1673315"/>
                    </a:cubicBezTo>
                    <a:cubicBezTo>
                      <a:pt x="-27247" y="1079500"/>
                      <a:pt x="209648" y="420810"/>
                      <a:pt x="323999" y="0"/>
                    </a:cubicBezTo>
                    <a:close/>
                  </a:path>
                </a:pathLst>
              </a:custGeom>
              <a:gradFill>
                <a:gsLst>
                  <a:gs pos="6000">
                    <a:schemeClr val="accent1">
                      <a:lumMod val="60000"/>
                      <a:lumOff val="40000"/>
                    </a:schemeClr>
                  </a:gs>
                  <a:gs pos="100000">
                    <a:schemeClr val="accent1"/>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形状 48">
                <a:extLst>
                  <a:ext uri="{FF2B5EF4-FFF2-40B4-BE49-F238E27FC236}">
                    <a16:creationId xmlns:a16="http://schemas.microsoft.com/office/drawing/2014/main" id="{152C7FC9-A0C7-4DB4-96E1-DE24BFAA7EC2}"/>
                  </a:ext>
                </a:extLst>
              </p:cNvPr>
              <p:cNvSpPr/>
              <p:nvPr/>
            </p:nvSpPr>
            <p:spPr>
              <a:xfrm>
                <a:off x="6779485" y="1409759"/>
                <a:ext cx="665179" cy="4441144"/>
              </a:xfrm>
              <a:custGeom>
                <a:avLst/>
                <a:gdLst>
                  <a:gd name="connsiteX0" fmla="*/ 338138 w 347663"/>
                  <a:gd name="connsiteY0" fmla="*/ 0 h 1269207"/>
                  <a:gd name="connsiteX1" fmla="*/ 347663 w 347663"/>
                  <a:gd name="connsiteY1" fmla="*/ 90488 h 1269207"/>
                  <a:gd name="connsiteX2" fmla="*/ 57150 w 347663"/>
                  <a:gd name="connsiteY2" fmla="*/ 1269207 h 1269207"/>
                  <a:gd name="connsiteX3" fmla="*/ 0 w 347663"/>
                  <a:gd name="connsiteY3" fmla="*/ 1235869 h 1269207"/>
                  <a:gd name="connsiteX4" fmla="*/ 338138 w 347663"/>
                  <a:gd name="connsiteY4" fmla="*/ 0 h 1269207"/>
                  <a:gd name="connsiteX0" fmla="*/ 614363 w 623888"/>
                  <a:gd name="connsiteY0" fmla="*/ 0 h 4369594"/>
                  <a:gd name="connsiteX1" fmla="*/ 623888 w 623888"/>
                  <a:gd name="connsiteY1" fmla="*/ 90488 h 4369594"/>
                  <a:gd name="connsiteX2" fmla="*/ 333375 w 623888"/>
                  <a:gd name="connsiteY2" fmla="*/ 1269207 h 4369594"/>
                  <a:gd name="connsiteX3" fmla="*/ 0 w 623888"/>
                  <a:gd name="connsiteY3" fmla="*/ 4369594 h 4369594"/>
                  <a:gd name="connsiteX4" fmla="*/ 614363 w 623888"/>
                  <a:gd name="connsiteY4" fmla="*/ 0 h 4369594"/>
                  <a:gd name="connsiteX0" fmla="*/ 609600 w 619125"/>
                  <a:gd name="connsiteY0" fmla="*/ 0 h 4414838"/>
                  <a:gd name="connsiteX1" fmla="*/ 619125 w 619125"/>
                  <a:gd name="connsiteY1" fmla="*/ 90488 h 4414838"/>
                  <a:gd name="connsiteX2" fmla="*/ 328612 w 619125"/>
                  <a:gd name="connsiteY2" fmla="*/ 1269207 h 4414838"/>
                  <a:gd name="connsiteX3" fmla="*/ 0 w 619125"/>
                  <a:gd name="connsiteY3" fmla="*/ 4414838 h 4414838"/>
                  <a:gd name="connsiteX4" fmla="*/ 609600 w 619125"/>
                  <a:gd name="connsiteY4" fmla="*/ 0 h 4414838"/>
                  <a:gd name="connsiteX0" fmla="*/ 609600 w 619125"/>
                  <a:gd name="connsiteY0" fmla="*/ 0 h 4414838"/>
                  <a:gd name="connsiteX1" fmla="*/ 619125 w 619125"/>
                  <a:gd name="connsiteY1" fmla="*/ 90488 h 4414838"/>
                  <a:gd name="connsiteX2" fmla="*/ 328612 w 619125"/>
                  <a:gd name="connsiteY2" fmla="*/ 1269207 h 4414838"/>
                  <a:gd name="connsiteX3" fmla="*/ 16668 w 619125"/>
                  <a:gd name="connsiteY3" fmla="*/ 4190999 h 4414838"/>
                  <a:gd name="connsiteX4" fmla="*/ 0 w 619125"/>
                  <a:gd name="connsiteY4" fmla="*/ 4414838 h 4414838"/>
                  <a:gd name="connsiteX5" fmla="*/ 609600 w 619125"/>
                  <a:gd name="connsiteY5" fmla="*/ 0 h 4414838"/>
                  <a:gd name="connsiteX0" fmla="*/ 659607 w 669132"/>
                  <a:gd name="connsiteY0" fmla="*/ 0 h 4502943"/>
                  <a:gd name="connsiteX1" fmla="*/ 669132 w 669132"/>
                  <a:gd name="connsiteY1" fmla="*/ 90488 h 4502943"/>
                  <a:gd name="connsiteX2" fmla="*/ 378619 w 669132"/>
                  <a:gd name="connsiteY2" fmla="*/ 1269207 h 4502943"/>
                  <a:gd name="connsiteX3" fmla="*/ 0 w 669132"/>
                  <a:gd name="connsiteY3" fmla="*/ 4502943 h 4502943"/>
                  <a:gd name="connsiteX4" fmla="*/ 50007 w 669132"/>
                  <a:gd name="connsiteY4" fmla="*/ 4414838 h 4502943"/>
                  <a:gd name="connsiteX5" fmla="*/ 659607 w 669132"/>
                  <a:gd name="connsiteY5" fmla="*/ 0 h 4502943"/>
                  <a:gd name="connsiteX0" fmla="*/ 661989 w 671514"/>
                  <a:gd name="connsiteY0" fmla="*/ 0 h 4495799"/>
                  <a:gd name="connsiteX1" fmla="*/ 671514 w 671514"/>
                  <a:gd name="connsiteY1" fmla="*/ 90488 h 4495799"/>
                  <a:gd name="connsiteX2" fmla="*/ 381001 w 671514"/>
                  <a:gd name="connsiteY2" fmla="*/ 1269207 h 4495799"/>
                  <a:gd name="connsiteX3" fmla="*/ 0 w 671514"/>
                  <a:gd name="connsiteY3" fmla="*/ 4495799 h 4495799"/>
                  <a:gd name="connsiteX4" fmla="*/ 52389 w 671514"/>
                  <a:gd name="connsiteY4" fmla="*/ 4414838 h 4495799"/>
                  <a:gd name="connsiteX5" fmla="*/ 661989 w 671514"/>
                  <a:gd name="connsiteY5" fmla="*/ 0 h 4495799"/>
                  <a:gd name="connsiteX0" fmla="*/ 659607 w 669132"/>
                  <a:gd name="connsiteY0" fmla="*/ 0 h 4445793"/>
                  <a:gd name="connsiteX1" fmla="*/ 669132 w 669132"/>
                  <a:gd name="connsiteY1" fmla="*/ 90488 h 4445793"/>
                  <a:gd name="connsiteX2" fmla="*/ 378619 w 669132"/>
                  <a:gd name="connsiteY2" fmla="*/ 1269207 h 4445793"/>
                  <a:gd name="connsiteX3" fmla="*/ 0 w 669132"/>
                  <a:gd name="connsiteY3" fmla="*/ 4445793 h 4445793"/>
                  <a:gd name="connsiteX4" fmla="*/ 50007 w 669132"/>
                  <a:gd name="connsiteY4" fmla="*/ 4414838 h 4445793"/>
                  <a:gd name="connsiteX5" fmla="*/ 659607 w 669132"/>
                  <a:gd name="connsiteY5" fmla="*/ 0 h 4445793"/>
                  <a:gd name="connsiteX0" fmla="*/ 661333 w 670858"/>
                  <a:gd name="connsiteY0" fmla="*/ 0 h 4445793"/>
                  <a:gd name="connsiteX1" fmla="*/ 670858 w 670858"/>
                  <a:gd name="connsiteY1" fmla="*/ 90488 h 4445793"/>
                  <a:gd name="connsiteX2" fmla="*/ 380345 w 670858"/>
                  <a:gd name="connsiteY2" fmla="*/ 1269207 h 4445793"/>
                  <a:gd name="connsiteX3" fmla="*/ 1726 w 670858"/>
                  <a:gd name="connsiteY3" fmla="*/ 4445793 h 4445793"/>
                  <a:gd name="connsiteX4" fmla="*/ 51733 w 670858"/>
                  <a:gd name="connsiteY4" fmla="*/ 4414838 h 4445793"/>
                  <a:gd name="connsiteX5" fmla="*/ 661333 w 670858"/>
                  <a:gd name="connsiteY5" fmla="*/ 0 h 4445793"/>
                  <a:gd name="connsiteX0" fmla="*/ 661894 w 671419"/>
                  <a:gd name="connsiteY0" fmla="*/ 0 h 4445793"/>
                  <a:gd name="connsiteX1" fmla="*/ 671419 w 671419"/>
                  <a:gd name="connsiteY1" fmla="*/ 90488 h 4445793"/>
                  <a:gd name="connsiteX2" fmla="*/ 307087 w 671419"/>
                  <a:gd name="connsiteY2" fmla="*/ 1333501 h 4445793"/>
                  <a:gd name="connsiteX3" fmla="*/ 2287 w 671419"/>
                  <a:gd name="connsiteY3" fmla="*/ 4445793 h 4445793"/>
                  <a:gd name="connsiteX4" fmla="*/ 52294 w 671419"/>
                  <a:gd name="connsiteY4" fmla="*/ 4414838 h 4445793"/>
                  <a:gd name="connsiteX5" fmla="*/ 661894 w 671419"/>
                  <a:gd name="connsiteY5" fmla="*/ 0 h 4445793"/>
                  <a:gd name="connsiteX0" fmla="*/ 659607 w 669132"/>
                  <a:gd name="connsiteY0" fmla="*/ 0 h 4445793"/>
                  <a:gd name="connsiteX1" fmla="*/ 669132 w 669132"/>
                  <a:gd name="connsiteY1" fmla="*/ 90488 h 4445793"/>
                  <a:gd name="connsiteX2" fmla="*/ 304800 w 669132"/>
                  <a:gd name="connsiteY2" fmla="*/ 1333501 h 4445793"/>
                  <a:gd name="connsiteX3" fmla="*/ 0 w 669132"/>
                  <a:gd name="connsiteY3" fmla="*/ 4445793 h 4445793"/>
                  <a:gd name="connsiteX4" fmla="*/ 50007 w 669132"/>
                  <a:gd name="connsiteY4" fmla="*/ 4414838 h 4445793"/>
                  <a:gd name="connsiteX5" fmla="*/ 659607 w 669132"/>
                  <a:gd name="connsiteY5" fmla="*/ 0 h 4445793"/>
                  <a:gd name="connsiteX0" fmla="*/ 659607 w 669132"/>
                  <a:gd name="connsiteY0" fmla="*/ 0 h 4445793"/>
                  <a:gd name="connsiteX1" fmla="*/ 669132 w 669132"/>
                  <a:gd name="connsiteY1" fmla="*/ 90488 h 4445793"/>
                  <a:gd name="connsiteX2" fmla="*/ 304800 w 669132"/>
                  <a:gd name="connsiteY2" fmla="*/ 1333501 h 4445793"/>
                  <a:gd name="connsiteX3" fmla="*/ 0 w 669132"/>
                  <a:gd name="connsiteY3" fmla="*/ 4445793 h 4445793"/>
                  <a:gd name="connsiteX4" fmla="*/ 50007 w 669132"/>
                  <a:gd name="connsiteY4" fmla="*/ 4414838 h 4445793"/>
                  <a:gd name="connsiteX5" fmla="*/ 659607 w 669132"/>
                  <a:gd name="connsiteY5" fmla="*/ 0 h 4445793"/>
                  <a:gd name="connsiteX0" fmla="*/ 661963 w 671488"/>
                  <a:gd name="connsiteY0" fmla="*/ 0 h 4445793"/>
                  <a:gd name="connsiteX1" fmla="*/ 671488 w 671488"/>
                  <a:gd name="connsiteY1" fmla="*/ 90488 h 4445793"/>
                  <a:gd name="connsiteX2" fmla="*/ 307156 w 671488"/>
                  <a:gd name="connsiteY2" fmla="*/ 1333501 h 4445793"/>
                  <a:gd name="connsiteX3" fmla="*/ 2356 w 671488"/>
                  <a:gd name="connsiteY3" fmla="*/ 4445793 h 4445793"/>
                  <a:gd name="connsiteX4" fmla="*/ 52363 w 671488"/>
                  <a:gd name="connsiteY4" fmla="*/ 4414838 h 4445793"/>
                  <a:gd name="connsiteX5" fmla="*/ 661963 w 671488"/>
                  <a:gd name="connsiteY5" fmla="*/ 0 h 4445793"/>
                  <a:gd name="connsiteX0" fmla="*/ 662288 w 671813"/>
                  <a:gd name="connsiteY0" fmla="*/ 0 h 4445793"/>
                  <a:gd name="connsiteX1" fmla="*/ 671813 w 671813"/>
                  <a:gd name="connsiteY1" fmla="*/ 90488 h 4445793"/>
                  <a:gd name="connsiteX2" fmla="*/ 307481 w 671813"/>
                  <a:gd name="connsiteY2" fmla="*/ 1333501 h 4445793"/>
                  <a:gd name="connsiteX3" fmla="*/ 2681 w 671813"/>
                  <a:gd name="connsiteY3" fmla="*/ 4445793 h 4445793"/>
                  <a:gd name="connsiteX4" fmla="*/ 52688 w 671813"/>
                  <a:gd name="connsiteY4" fmla="*/ 4414838 h 4445793"/>
                  <a:gd name="connsiteX5" fmla="*/ 662288 w 671813"/>
                  <a:gd name="connsiteY5" fmla="*/ 0 h 4445793"/>
                  <a:gd name="connsiteX0" fmla="*/ 662455 w 671980"/>
                  <a:gd name="connsiteY0" fmla="*/ 0 h 4445793"/>
                  <a:gd name="connsiteX1" fmla="*/ 671980 w 671980"/>
                  <a:gd name="connsiteY1" fmla="*/ 90488 h 4445793"/>
                  <a:gd name="connsiteX2" fmla="*/ 307648 w 671980"/>
                  <a:gd name="connsiteY2" fmla="*/ 1333501 h 4445793"/>
                  <a:gd name="connsiteX3" fmla="*/ 2848 w 671980"/>
                  <a:gd name="connsiteY3" fmla="*/ 4445793 h 4445793"/>
                  <a:gd name="connsiteX4" fmla="*/ 52855 w 671980"/>
                  <a:gd name="connsiteY4" fmla="*/ 4414838 h 4445793"/>
                  <a:gd name="connsiteX5" fmla="*/ 662455 w 671980"/>
                  <a:gd name="connsiteY5" fmla="*/ 0 h 4445793"/>
                  <a:gd name="connsiteX0" fmla="*/ 661310 w 670835"/>
                  <a:gd name="connsiteY0" fmla="*/ 0 h 4445793"/>
                  <a:gd name="connsiteX1" fmla="*/ 670835 w 670835"/>
                  <a:gd name="connsiteY1" fmla="*/ 90488 h 4445793"/>
                  <a:gd name="connsiteX2" fmla="*/ 456522 w 670835"/>
                  <a:gd name="connsiteY2" fmla="*/ 1338264 h 4445793"/>
                  <a:gd name="connsiteX3" fmla="*/ 1703 w 670835"/>
                  <a:gd name="connsiteY3" fmla="*/ 4445793 h 4445793"/>
                  <a:gd name="connsiteX4" fmla="*/ 51710 w 670835"/>
                  <a:gd name="connsiteY4" fmla="*/ 4414838 h 4445793"/>
                  <a:gd name="connsiteX5" fmla="*/ 661310 w 670835"/>
                  <a:gd name="connsiteY5" fmla="*/ 0 h 4445793"/>
                  <a:gd name="connsiteX0" fmla="*/ 664425 w 673950"/>
                  <a:gd name="connsiteY0" fmla="*/ 0 h 4445793"/>
                  <a:gd name="connsiteX1" fmla="*/ 673950 w 673950"/>
                  <a:gd name="connsiteY1" fmla="*/ 90488 h 4445793"/>
                  <a:gd name="connsiteX2" fmla="*/ 216749 w 673950"/>
                  <a:gd name="connsiteY2" fmla="*/ 1866902 h 4445793"/>
                  <a:gd name="connsiteX3" fmla="*/ 4818 w 673950"/>
                  <a:gd name="connsiteY3" fmla="*/ 4445793 h 4445793"/>
                  <a:gd name="connsiteX4" fmla="*/ 54825 w 673950"/>
                  <a:gd name="connsiteY4" fmla="*/ 4414838 h 4445793"/>
                  <a:gd name="connsiteX5" fmla="*/ 664425 w 673950"/>
                  <a:gd name="connsiteY5" fmla="*/ 0 h 4445793"/>
                  <a:gd name="connsiteX0" fmla="*/ 663065 w 672590"/>
                  <a:gd name="connsiteY0" fmla="*/ 0 h 4445793"/>
                  <a:gd name="connsiteX1" fmla="*/ 672590 w 672590"/>
                  <a:gd name="connsiteY1" fmla="*/ 90488 h 4445793"/>
                  <a:gd name="connsiteX2" fmla="*/ 215389 w 672590"/>
                  <a:gd name="connsiteY2" fmla="*/ 1866902 h 4445793"/>
                  <a:gd name="connsiteX3" fmla="*/ 3458 w 672590"/>
                  <a:gd name="connsiteY3" fmla="*/ 4445793 h 4445793"/>
                  <a:gd name="connsiteX4" fmla="*/ 53465 w 672590"/>
                  <a:gd name="connsiteY4" fmla="*/ 4414838 h 4445793"/>
                  <a:gd name="connsiteX5" fmla="*/ 663065 w 672590"/>
                  <a:gd name="connsiteY5" fmla="*/ 0 h 4445793"/>
                  <a:gd name="connsiteX0" fmla="*/ 662001 w 671526"/>
                  <a:gd name="connsiteY0" fmla="*/ 0 h 4445793"/>
                  <a:gd name="connsiteX1" fmla="*/ 671526 w 671526"/>
                  <a:gd name="connsiteY1" fmla="*/ 90488 h 4445793"/>
                  <a:gd name="connsiteX2" fmla="*/ 214325 w 671526"/>
                  <a:gd name="connsiteY2" fmla="*/ 1866902 h 4445793"/>
                  <a:gd name="connsiteX3" fmla="*/ 2394 w 671526"/>
                  <a:gd name="connsiteY3" fmla="*/ 4445793 h 4445793"/>
                  <a:gd name="connsiteX4" fmla="*/ 52401 w 671526"/>
                  <a:gd name="connsiteY4" fmla="*/ 4414838 h 4445793"/>
                  <a:gd name="connsiteX5" fmla="*/ 662001 w 671526"/>
                  <a:gd name="connsiteY5" fmla="*/ 0 h 4445793"/>
                  <a:gd name="connsiteX0" fmla="*/ 662938 w 672463"/>
                  <a:gd name="connsiteY0" fmla="*/ 0 h 4445793"/>
                  <a:gd name="connsiteX1" fmla="*/ 672463 w 672463"/>
                  <a:gd name="connsiteY1" fmla="*/ 90488 h 4445793"/>
                  <a:gd name="connsiteX2" fmla="*/ 215262 w 672463"/>
                  <a:gd name="connsiteY2" fmla="*/ 1866902 h 4445793"/>
                  <a:gd name="connsiteX3" fmla="*/ 3331 w 672463"/>
                  <a:gd name="connsiteY3" fmla="*/ 4445793 h 4445793"/>
                  <a:gd name="connsiteX4" fmla="*/ 53338 w 672463"/>
                  <a:gd name="connsiteY4" fmla="*/ 4414838 h 4445793"/>
                  <a:gd name="connsiteX5" fmla="*/ 662938 w 672463"/>
                  <a:gd name="connsiteY5" fmla="*/ 0 h 4445793"/>
                  <a:gd name="connsiteX0" fmla="*/ 663464 w 663464"/>
                  <a:gd name="connsiteY0" fmla="*/ 0 h 4445793"/>
                  <a:gd name="connsiteX1" fmla="*/ 606314 w 663464"/>
                  <a:gd name="connsiteY1" fmla="*/ 21432 h 4445793"/>
                  <a:gd name="connsiteX2" fmla="*/ 215788 w 663464"/>
                  <a:gd name="connsiteY2" fmla="*/ 1866902 h 4445793"/>
                  <a:gd name="connsiteX3" fmla="*/ 3857 w 663464"/>
                  <a:gd name="connsiteY3" fmla="*/ 4445793 h 4445793"/>
                  <a:gd name="connsiteX4" fmla="*/ 53864 w 663464"/>
                  <a:gd name="connsiteY4" fmla="*/ 4414838 h 4445793"/>
                  <a:gd name="connsiteX5" fmla="*/ 663464 w 663464"/>
                  <a:gd name="connsiteY5" fmla="*/ 0 h 4445793"/>
                  <a:gd name="connsiteX0" fmla="*/ 713471 w 713471"/>
                  <a:gd name="connsiteY0" fmla="*/ 73818 h 4424361"/>
                  <a:gd name="connsiteX1" fmla="*/ 606314 w 713471"/>
                  <a:gd name="connsiteY1" fmla="*/ 0 h 4424361"/>
                  <a:gd name="connsiteX2" fmla="*/ 215788 w 713471"/>
                  <a:gd name="connsiteY2" fmla="*/ 1845470 h 4424361"/>
                  <a:gd name="connsiteX3" fmla="*/ 3857 w 713471"/>
                  <a:gd name="connsiteY3" fmla="*/ 4424361 h 4424361"/>
                  <a:gd name="connsiteX4" fmla="*/ 53864 w 713471"/>
                  <a:gd name="connsiteY4" fmla="*/ 4393406 h 4424361"/>
                  <a:gd name="connsiteX5" fmla="*/ 713471 w 713471"/>
                  <a:gd name="connsiteY5" fmla="*/ 73818 h 4424361"/>
                  <a:gd name="connsiteX0" fmla="*/ 672989 w 672989"/>
                  <a:gd name="connsiteY0" fmla="*/ 50005 h 4424361"/>
                  <a:gd name="connsiteX1" fmla="*/ 606314 w 672989"/>
                  <a:gd name="connsiteY1" fmla="*/ 0 h 4424361"/>
                  <a:gd name="connsiteX2" fmla="*/ 215788 w 672989"/>
                  <a:gd name="connsiteY2" fmla="*/ 1845470 h 4424361"/>
                  <a:gd name="connsiteX3" fmla="*/ 3857 w 672989"/>
                  <a:gd name="connsiteY3" fmla="*/ 4424361 h 4424361"/>
                  <a:gd name="connsiteX4" fmla="*/ 53864 w 672989"/>
                  <a:gd name="connsiteY4" fmla="*/ 4393406 h 4424361"/>
                  <a:gd name="connsiteX5" fmla="*/ 672989 w 672989"/>
                  <a:gd name="connsiteY5" fmla="*/ 50005 h 4424361"/>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673233 w 673233"/>
                  <a:gd name="connsiteY5"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673233 w 673233"/>
                  <a:gd name="connsiteY5"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375578 w 673233"/>
                  <a:gd name="connsiteY5" fmla="*/ 2166936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76199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76199 h 4441030"/>
                  <a:gd name="connsiteX0" fmla="*/ 673233 w 673233"/>
                  <a:gd name="connsiteY0" fmla="*/ 76199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76199 h 4441030"/>
                  <a:gd name="connsiteX0" fmla="*/ 673233 w 673233"/>
                  <a:gd name="connsiteY0" fmla="*/ 76199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76199 h 4441030"/>
                  <a:gd name="connsiteX0" fmla="*/ 673567 w 673567"/>
                  <a:gd name="connsiteY0" fmla="*/ 76199 h 4441030"/>
                  <a:gd name="connsiteX1" fmla="*/ 668805 w 673567"/>
                  <a:gd name="connsiteY1" fmla="*/ 0 h 4441030"/>
                  <a:gd name="connsiteX2" fmla="*/ 204460 w 673567"/>
                  <a:gd name="connsiteY2" fmla="*/ 1871664 h 4441030"/>
                  <a:gd name="connsiteX3" fmla="*/ 4435 w 673567"/>
                  <a:gd name="connsiteY3" fmla="*/ 4441030 h 4441030"/>
                  <a:gd name="connsiteX4" fmla="*/ 54442 w 673567"/>
                  <a:gd name="connsiteY4" fmla="*/ 4410075 h 4441030"/>
                  <a:gd name="connsiteX5" fmla="*/ 283043 w 673567"/>
                  <a:gd name="connsiteY5" fmla="*/ 1912142 h 4441030"/>
                  <a:gd name="connsiteX6" fmla="*/ 673567 w 673567"/>
                  <a:gd name="connsiteY6" fmla="*/ 76199 h 4441030"/>
                  <a:gd name="connsiteX0" fmla="*/ 673245 w 673245"/>
                  <a:gd name="connsiteY0" fmla="*/ 76199 h 4441030"/>
                  <a:gd name="connsiteX1" fmla="*/ 668483 w 673245"/>
                  <a:gd name="connsiteY1" fmla="*/ 0 h 4441030"/>
                  <a:gd name="connsiteX2" fmla="*/ 204138 w 673245"/>
                  <a:gd name="connsiteY2" fmla="*/ 1871664 h 4441030"/>
                  <a:gd name="connsiteX3" fmla="*/ 4113 w 673245"/>
                  <a:gd name="connsiteY3" fmla="*/ 4441030 h 4441030"/>
                  <a:gd name="connsiteX4" fmla="*/ 54120 w 673245"/>
                  <a:gd name="connsiteY4" fmla="*/ 4410075 h 4441030"/>
                  <a:gd name="connsiteX5" fmla="*/ 282721 w 673245"/>
                  <a:gd name="connsiteY5" fmla="*/ 1912142 h 4441030"/>
                  <a:gd name="connsiteX6" fmla="*/ 673245 w 673245"/>
                  <a:gd name="connsiteY6" fmla="*/ 76199 h 4441030"/>
                  <a:gd name="connsiteX0" fmla="*/ 687518 w 687518"/>
                  <a:gd name="connsiteY0" fmla="*/ 76199 h 4448173"/>
                  <a:gd name="connsiteX1" fmla="*/ 682756 w 687518"/>
                  <a:gd name="connsiteY1" fmla="*/ 0 h 4448173"/>
                  <a:gd name="connsiteX2" fmla="*/ 218411 w 687518"/>
                  <a:gd name="connsiteY2" fmla="*/ 1871664 h 4448173"/>
                  <a:gd name="connsiteX3" fmla="*/ 4099 w 687518"/>
                  <a:gd name="connsiteY3" fmla="*/ 4448173 h 4448173"/>
                  <a:gd name="connsiteX4" fmla="*/ 68393 w 687518"/>
                  <a:gd name="connsiteY4" fmla="*/ 4410075 h 4448173"/>
                  <a:gd name="connsiteX5" fmla="*/ 296994 w 687518"/>
                  <a:gd name="connsiteY5" fmla="*/ 1912142 h 4448173"/>
                  <a:gd name="connsiteX6" fmla="*/ 687518 w 687518"/>
                  <a:gd name="connsiteY6" fmla="*/ 76199 h 4448173"/>
                  <a:gd name="connsiteX0" fmla="*/ 661985 w 661985"/>
                  <a:gd name="connsiteY0" fmla="*/ 76199 h 4436267"/>
                  <a:gd name="connsiteX1" fmla="*/ 657223 w 661985"/>
                  <a:gd name="connsiteY1" fmla="*/ 0 h 4436267"/>
                  <a:gd name="connsiteX2" fmla="*/ 192878 w 661985"/>
                  <a:gd name="connsiteY2" fmla="*/ 1871664 h 4436267"/>
                  <a:gd name="connsiteX3" fmla="*/ 4760 w 661985"/>
                  <a:gd name="connsiteY3" fmla="*/ 4436267 h 4436267"/>
                  <a:gd name="connsiteX4" fmla="*/ 42860 w 661985"/>
                  <a:gd name="connsiteY4" fmla="*/ 4410075 h 4436267"/>
                  <a:gd name="connsiteX5" fmla="*/ 271461 w 661985"/>
                  <a:gd name="connsiteY5" fmla="*/ 1912142 h 4436267"/>
                  <a:gd name="connsiteX6" fmla="*/ 661985 w 661985"/>
                  <a:gd name="connsiteY6" fmla="*/ 76199 h 4436267"/>
                  <a:gd name="connsiteX0" fmla="*/ 685190 w 685190"/>
                  <a:gd name="connsiteY0" fmla="*/ 76199 h 4436267"/>
                  <a:gd name="connsiteX1" fmla="*/ 680428 w 685190"/>
                  <a:gd name="connsiteY1" fmla="*/ 0 h 4436267"/>
                  <a:gd name="connsiteX2" fmla="*/ 216083 w 685190"/>
                  <a:gd name="connsiteY2" fmla="*/ 1871664 h 4436267"/>
                  <a:gd name="connsiteX3" fmla="*/ 4152 w 685190"/>
                  <a:gd name="connsiteY3" fmla="*/ 4436267 h 4436267"/>
                  <a:gd name="connsiteX4" fmla="*/ 66065 w 685190"/>
                  <a:gd name="connsiteY4" fmla="*/ 4410075 h 4436267"/>
                  <a:gd name="connsiteX5" fmla="*/ 294666 w 685190"/>
                  <a:gd name="connsiteY5" fmla="*/ 1912142 h 4436267"/>
                  <a:gd name="connsiteX6" fmla="*/ 685190 w 685190"/>
                  <a:gd name="connsiteY6" fmla="*/ 76199 h 4436267"/>
                  <a:gd name="connsiteX0" fmla="*/ 681416 w 681416"/>
                  <a:gd name="connsiteY0" fmla="*/ 76199 h 4436267"/>
                  <a:gd name="connsiteX1" fmla="*/ 676654 w 681416"/>
                  <a:gd name="connsiteY1" fmla="*/ 0 h 4436267"/>
                  <a:gd name="connsiteX2" fmla="*/ 212309 w 681416"/>
                  <a:gd name="connsiteY2" fmla="*/ 1871664 h 4436267"/>
                  <a:gd name="connsiteX3" fmla="*/ 378 w 681416"/>
                  <a:gd name="connsiteY3" fmla="*/ 4436267 h 4436267"/>
                  <a:gd name="connsiteX4" fmla="*/ 62291 w 681416"/>
                  <a:gd name="connsiteY4" fmla="*/ 4410075 h 4436267"/>
                  <a:gd name="connsiteX5" fmla="*/ 290892 w 681416"/>
                  <a:gd name="connsiteY5" fmla="*/ 1912142 h 4436267"/>
                  <a:gd name="connsiteX6" fmla="*/ 681416 w 681416"/>
                  <a:gd name="connsiteY6" fmla="*/ 76199 h 4436267"/>
                  <a:gd name="connsiteX0" fmla="*/ 681038 w 681038"/>
                  <a:gd name="connsiteY0" fmla="*/ 76199 h 4436267"/>
                  <a:gd name="connsiteX1" fmla="*/ 676276 w 681038"/>
                  <a:gd name="connsiteY1" fmla="*/ 0 h 4436267"/>
                  <a:gd name="connsiteX2" fmla="*/ 211931 w 681038"/>
                  <a:gd name="connsiteY2" fmla="*/ 1871664 h 4436267"/>
                  <a:gd name="connsiteX3" fmla="*/ 0 w 681038"/>
                  <a:gd name="connsiteY3" fmla="*/ 4436267 h 4436267"/>
                  <a:gd name="connsiteX4" fmla="*/ 61913 w 681038"/>
                  <a:gd name="connsiteY4" fmla="*/ 4410075 h 4436267"/>
                  <a:gd name="connsiteX5" fmla="*/ 290514 w 681038"/>
                  <a:gd name="connsiteY5" fmla="*/ 1912142 h 4436267"/>
                  <a:gd name="connsiteX6" fmla="*/ 681038 w 681038"/>
                  <a:gd name="connsiteY6" fmla="*/ 76199 h 4436267"/>
                  <a:gd name="connsiteX0" fmla="*/ 681221 w 681221"/>
                  <a:gd name="connsiteY0" fmla="*/ 76199 h 4436267"/>
                  <a:gd name="connsiteX1" fmla="*/ 676459 w 681221"/>
                  <a:gd name="connsiteY1" fmla="*/ 0 h 4436267"/>
                  <a:gd name="connsiteX2" fmla="*/ 212114 w 681221"/>
                  <a:gd name="connsiteY2" fmla="*/ 1871664 h 4436267"/>
                  <a:gd name="connsiteX3" fmla="*/ 183 w 681221"/>
                  <a:gd name="connsiteY3" fmla="*/ 4436267 h 4436267"/>
                  <a:gd name="connsiteX4" fmla="*/ 62096 w 681221"/>
                  <a:gd name="connsiteY4" fmla="*/ 4410075 h 4436267"/>
                  <a:gd name="connsiteX5" fmla="*/ 290697 w 681221"/>
                  <a:gd name="connsiteY5" fmla="*/ 1912142 h 4436267"/>
                  <a:gd name="connsiteX6" fmla="*/ 681221 w 681221"/>
                  <a:gd name="connsiteY6" fmla="*/ 76199 h 4436267"/>
                  <a:gd name="connsiteX0" fmla="*/ 681219 w 681219"/>
                  <a:gd name="connsiteY0" fmla="*/ 73761 h 4433829"/>
                  <a:gd name="connsiteX1" fmla="*/ 663048 w 681219"/>
                  <a:gd name="connsiteY1" fmla="*/ 0 h 4433829"/>
                  <a:gd name="connsiteX2" fmla="*/ 212112 w 681219"/>
                  <a:gd name="connsiteY2" fmla="*/ 1869226 h 4433829"/>
                  <a:gd name="connsiteX3" fmla="*/ 181 w 681219"/>
                  <a:gd name="connsiteY3" fmla="*/ 4433829 h 4433829"/>
                  <a:gd name="connsiteX4" fmla="*/ 62094 w 681219"/>
                  <a:gd name="connsiteY4" fmla="*/ 4407637 h 4433829"/>
                  <a:gd name="connsiteX5" fmla="*/ 290695 w 681219"/>
                  <a:gd name="connsiteY5" fmla="*/ 1909704 h 4433829"/>
                  <a:gd name="connsiteX6" fmla="*/ 681219 w 681219"/>
                  <a:gd name="connsiteY6" fmla="*/ 73761 h 4433829"/>
                  <a:gd name="connsiteX0" fmla="*/ 671467 w 671467"/>
                  <a:gd name="connsiteY0" fmla="*/ 73761 h 4433829"/>
                  <a:gd name="connsiteX1" fmla="*/ 663048 w 671467"/>
                  <a:gd name="connsiteY1" fmla="*/ 0 h 4433829"/>
                  <a:gd name="connsiteX2" fmla="*/ 212112 w 671467"/>
                  <a:gd name="connsiteY2" fmla="*/ 1869226 h 4433829"/>
                  <a:gd name="connsiteX3" fmla="*/ 181 w 671467"/>
                  <a:gd name="connsiteY3" fmla="*/ 4433829 h 4433829"/>
                  <a:gd name="connsiteX4" fmla="*/ 62094 w 671467"/>
                  <a:gd name="connsiteY4" fmla="*/ 4407637 h 4433829"/>
                  <a:gd name="connsiteX5" fmla="*/ 290695 w 671467"/>
                  <a:gd name="connsiteY5" fmla="*/ 1909704 h 4433829"/>
                  <a:gd name="connsiteX6" fmla="*/ 671467 w 671467"/>
                  <a:gd name="connsiteY6" fmla="*/ 73761 h 4433829"/>
                  <a:gd name="connsiteX0" fmla="*/ 671467 w 671467"/>
                  <a:gd name="connsiteY0" fmla="*/ 73761 h 4433829"/>
                  <a:gd name="connsiteX1" fmla="*/ 663048 w 671467"/>
                  <a:gd name="connsiteY1" fmla="*/ 0 h 4433829"/>
                  <a:gd name="connsiteX2" fmla="*/ 212112 w 671467"/>
                  <a:gd name="connsiteY2" fmla="*/ 1869226 h 4433829"/>
                  <a:gd name="connsiteX3" fmla="*/ 181 w 671467"/>
                  <a:gd name="connsiteY3" fmla="*/ 4433829 h 4433829"/>
                  <a:gd name="connsiteX4" fmla="*/ 62094 w 671467"/>
                  <a:gd name="connsiteY4" fmla="*/ 4407637 h 4433829"/>
                  <a:gd name="connsiteX5" fmla="*/ 290695 w 671467"/>
                  <a:gd name="connsiteY5" fmla="*/ 1909704 h 4433829"/>
                  <a:gd name="connsiteX6" fmla="*/ 671467 w 671467"/>
                  <a:gd name="connsiteY6" fmla="*/ 73761 h 4433829"/>
                  <a:gd name="connsiteX0" fmla="*/ 671463 w 671463"/>
                  <a:gd name="connsiteY0" fmla="*/ 73761 h 4433829"/>
                  <a:gd name="connsiteX1" fmla="*/ 663044 w 671463"/>
                  <a:gd name="connsiteY1" fmla="*/ 0 h 4433829"/>
                  <a:gd name="connsiteX2" fmla="*/ 214546 w 671463"/>
                  <a:gd name="connsiteY2" fmla="*/ 1869226 h 4433829"/>
                  <a:gd name="connsiteX3" fmla="*/ 177 w 671463"/>
                  <a:gd name="connsiteY3" fmla="*/ 4433829 h 4433829"/>
                  <a:gd name="connsiteX4" fmla="*/ 62090 w 671463"/>
                  <a:gd name="connsiteY4" fmla="*/ 4407637 h 4433829"/>
                  <a:gd name="connsiteX5" fmla="*/ 290691 w 671463"/>
                  <a:gd name="connsiteY5" fmla="*/ 1909704 h 4433829"/>
                  <a:gd name="connsiteX6" fmla="*/ 671463 w 671463"/>
                  <a:gd name="connsiteY6" fmla="*/ 73761 h 4433829"/>
                  <a:gd name="connsiteX0" fmla="*/ 671452 w 671452"/>
                  <a:gd name="connsiteY0" fmla="*/ 73761 h 4433829"/>
                  <a:gd name="connsiteX1" fmla="*/ 663033 w 671452"/>
                  <a:gd name="connsiteY1" fmla="*/ 0 h 4433829"/>
                  <a:gd name="connsiteX2" fmla="*/ 221849 w 671452"/>
                  <a:gd name="connsiteY2" fmla="*/ 1869226 h 4433829"/>
                  <a:gd name="connsiteX3" fmla="*/ 166 w 671452"/>
                  <a:gd name="connsiteY3" fmla="*/ 4433829 h 4433829"/>
                  <a:gd name="connsiteX4" fmla="*/ 62079 w 671452"/>
                  <a:gd name="connsiteY4" fmla="*/ 4407637 h 4433829"/>
                  <a:gd name="connsiteX5" fmla="*/ 290680 w 671452"/>
                  <a:gd name="connsiteY5" fmla="*/ 1909704 h 4433829"/>
                  <a:gd name="connsiteX6" fmla="*/ 671452 w 671452"/>
                  <a:gd name="connsiteY6" fmla="*/ 73761 h 4433829"/>
                  <a:gd name="connsiteX0" fmla="*/ 671460 w 671460"/>
                  <a:gd name="connsiteY0" fmla="*/ 73761 h 4433829"/>
                  <a:gd name="connsiteX1" fmla="*/ 663041 w 671460"/>
                  <a:gd name="connsiteY1" fmla="*/ 0 h 4433829"/>
                  <a:gd name="connsiteX2" fmla="*/ 215762 w 671460"/>
                  <a:gd name="connsiteY2" fmla="*/ 1861912 h 4433829"/>
                  <a:gd name="connsiteX3" fmla="*/ 174 w 671460"/>
                  <a:gd name="connsiteY3" fmla="*/ 4433829 h 4433829"/>
                  <a:gd name="connsiteX4" fmla="*/ 62087 w 671460"/>
                  <a:gd name="connsiteY4" fmla="*/ 4407637 h 4433829"/>
                  <a:gd name="connsiteX5" fmla="*/ 290688 w 671460"/>
                  <a:gd name="connsiteY5" fmla="*/ 1909704 h 4433829"/>
                  <a:gd name="connsiteX6" fmla="*/ 671460 w 671460"/>
                  <a:gd name="connsiteY6" fmla="*/ 73761 h 4433829"/>
                  <a:gd name="connsiteX0" fmla="*/ 673598 w 673598"/>
                  <a:gd name="connsiteY0" fmla="*/ 73761 h 4433829"/>
                  <a:gd name="connsiteX1" fmla="*/ 665179 w 673598"/>
                  <a:gd name="connsiteY1" fmla="*/ 0 h 4433829"/>
                  <a:gd name="connsiteX2" fmla="*/ 217900 w 673598"/>
                  <a:gd name="connsiteY2" fmla="*/ 1861912 h 4433829"/>
                  <a:gd name="connsiteX3" fmla="*/ 2312 w 673598"/>
                  <a:gd name="connsiteY3" fmla="*/ 4433829 h 4433829"/>
                  <a:gd name="connsiteX4" fmla="*/ 64225 w 673598"/>
                  <a:gd name="connsiteY4" fmla="*/ 4407637 h 4433829"/>
                  <a:gd name="connsiteX5" fmla="*/ 292826 w 673598"/>
                  <a:gd name="connsiteY5" fmla="*/ 1909704 h 4433829"/>
                  <a:gd name="connsiteX6" fmla="*/ 673598 w 673598"/>
                  <a:gd name="connsiteY6" fmla="*/ 73761 h 4433829"/>
                  <a:gd name="connsiteX0" fmla="*/ 673332 w 673332"/>
                  <a:gd name="connsiteY0" fmla="*/ 73761 h 4433829"/>
                  <a:gd name="connsiteX1" fmla="*/ 664913 w 673332"/>
                  <a:gd name="connsiteY1" fmla="*/ 0 h 4433829"/>
                  <a:gd name="connsiteX2" fmla="*/ 217634 w 673332"/>
                  <a:gd name="connsiteY2" fmla="*/ 1861912 h 4433829"/>
                  <a:gd name="connsiteX3" fmla="*/ 2046 w 673332"/>
                  <a:gd name="connsiteY3" fmla="*/ 4433829 h 4433829"/>
                  <a:gd name="connsiteX4" fmla="*/ 63959 w 673332"/>
                  <a:gd name="connsiteY4" fmla="*/ 4407637 h 4433829"/>
                  <a:gd name="connsiteX5" fmla="*/ 292560 w 673332"/>
                  <a:gd name="connsiteY5" fmla="*/ 1909704 h 4433829"/>
                  <a:gd name="connsiteX6" fmla="*/ 673332 w 673332"/>
                  <a:gd name="connsiteY6" fmla="*/ 73761 h 4433829"/>
                  <a:gd name="connsiteX0" fmla="*/ 673371 w 673371"/>
                  <a:gd name="connsiteY0" fmla="*/ 73761 h 4433829"/>
                  <a:gd name="connsiteX1" fmla="*/ 664952 w 673371"/>
                  <a:gd name="connsiteY1" fmla="*/ 0 h 4433829"/>
                  <a:gd name="connsiteX2" fmla="*/ 217673 w 673371"/>
                  <a:gd name="connsiteY2" fmla="*/ 1861912 h 4433829"/>
                  <a:gd name="connsiteX3" fmla="*/ 2085 w 673371"/>
                  <a:gd name="connsiteY3" fmla="*/ 4433829 h 4433829"/>
                  <a:gd name="connsiteX4" fmla="*/ 63998 w 673371"/>
                  <a:gd name="connsiteY4" fmla="*/ 4407637 h 4433829"/>
                  <a:gd name="connsiteX5" fmla="*/ 292599 w 673371"/>
                  <a:gd name="connsiteY5" fmla="*/ 1909704 h 4433829"/>
                  <a:gd name="connsiteX6" fmla="*/ 673371 w 673371"/>
                  <a:gd name="connsiteY6" fmla="*/ 73761 h 4433829"/>
                  <a:gd name="connsiteX0" fmla="*/ 673202 w 673202"/>
                  <a:gd name="connsiteY0" fmla="*/ 73761 h 4433829"/>
                  <a:gd name="connsiteX1" fmla="*/ 664783 w 673202"/>
                  <a:gd name="connsiteY1" fmla="*/ 0 h 4433829"/>
                  <a:gd name="connsiteX2" fmla="*/ 217504 w 673202"/>
                  <a:gd name="connsiteY2" fmla="*/ 1861912 h 4433829"/>
                  <a:gd name="connsiteX3" fmla="*/ 1916 w 673202"/>
                  <a:gd name="connsiteY3" fmla="*/ 4433829 h 4433829"/>
                  <a:gd name="connsiteX4" fmla="*/ 63829 w 673202"/>
                  <a:gd name="connsiteY4" fmla="*/ 4407637 h 4433829"/>
                  <a:gd name="connsiteX5" fmla="*/ 292430 w 673202"/>
                  <a:gd name="connsiteY5" fmla="*/ 1909704 h 4433829"/>
                  <a:gd name="connsiteX6" fmla="*/ 673202 w 673202"/>
                  <a:gd name="connsiteY6" fmla="*/ 73761 h 4433829"/>
                  <a:gd name="connsiteX0" fmla="*/ 673351 w 673351"/>
                  <a:gd name="connsiteY0" fmla="*/ 73761 h 4433829"/>
                  <a:gd name="connsiteX1" fmla="*/ 664932 w 673351"/>
                  <a:gd name="connsiteY1" fmla="*/ 0 h 4433829"/>
                  <a:gd name="connsiteX2" fmla="*/ 217653 w 673351"/>
                  <a:gd name="connsiteY2" fmla="*/ 1861912 h 4433829"/>
                  <a:gd name="connsiteX3" fmla="*/ 2065 w 673351"/>
                  <a:gd name="connsiteY3" fmla="*/ 4433829 h 4433829"/>
                  <a:gd name="connsiteX4" fmla="*/ 63978 w 673351"/>
                  <a:gd name="connsiteY4" fmla="*/ 4407637 h 4433829"/>
                  <a:gd name="connsiteX5" fmla="*/ 292579 w 673351"/>
                  <a:gd name="connsiteY5" fmla="*/ 1909704 h 4433829"/>
                  <a:gd name="connsiteX6" fmla="*/ 673351 w 673351"/>
                  <a:gd name="connsiteY6" fmla="*/ 73761 h 4433829"/>
                  <a:gd name="connsiteX0" fmla="*/ 673457 w 673457"/>
                  <a:gd name="connsiteY0" fmla="*/ 73761 h 4433829"/>
                  <a:gd name="connsiteX1" fmla="*/ 665038 w 673457"/>
                  <a:gd name="connsiteY1" fmla="*/ 0 h 4433829"/>
                  <a:gd name="connsiteX2" fmla="*/ 217759 w 673457"/>
                  <a:gd name="connsiteY2" fmla="*/ 1861912 h 4433829"/>
                  <a:gd name="connsiteX3" fmla="*/ 2171 w 673457"/>
                  <a:gd name="connsiteY3" fmla="*/ 4433829 h 4433829"/>
                  <a:gd name="connsiteX4" fmla="*/ 64084 w 673457"/>
                  <a:gd name="connsiteY4" fmla="*/ 4407637 h 4433829"/>
                  <a:gd name="connsiteX5" fmla="*/ 292685 w 673457"/>
                  <a:gd name="connsiteY5" fmla="*/ 1909704 h 4433829"/>
                  <a:gd name="connsiteX6" fmla="*/ 673457 w 673457"/>
                  <a:gd name="connsiteY6" fmla="*/ 73761 h 4433829"/>
                  <a:gd name="connsiteX0" fmla="*/ 673457 w 673457"/>
                  <a:gd name="connsiteY0" fmla="*/ 73761 h 4433829"/>
                  <a:gd name="connsiteX1" fmla="*/ 665038 w 673457"/>
                  <a:gd name="connsiteY1" fmla="*/ 0 h 4433829"/>
                  <a:gd name="connsiteX2" fmla="*/ 217759 w 673457"/>
                  <a:gd name="connsiteY2" fmla="*/ 1861912 h 4433829"/>
                  <a:gd name="connsiteX3" fmla="*/ 2171 w 673457"/>
                  <a:gd name="connsiteY3" fmla="*/ 4433829 h 4433829"/>
                  <a:gd name="connsiteX4" fmla="*/ 64084 w 673457"/>
                  <a:gd name="connsiteY4" fmla="*/ 4407637 h 4433829"/>
                  <a:gd name="connsiteX5" fmla="*/ 295936 w 673457"/>
                  <a:gd name="connsiteY5" fmla="*/ 1877196 h 4433829"/>
                  <a:gd name="connsiteX6" fmla="*/ 673457 w 673457"/>
                  <a:gd name="connsiteY6" fmla="*/ 73761 h 4433829"/>
                  <a:gd name="connsiteX0" fmla="*/ 673457 w 673457"/>
                  <a:gd name="connsiteY0" fmla="*/ 73761 h 4433829"/>
                  <a:gd name="connsiteX1" fmla="*/ 665038 w 673457"/>
                  <a:gd name="connsiteY1" fmla="*/ 0 h 4433829"/>
                  <a:gd name="connsiteX2" fmla="*/ 217759 w 673457"/>
                  <a:gd name="connsiteY2" fmla="*/ 1861912 h 4433829"/>
                  <a:gd name="connsiteX3" fmla="*/ 2171 w 673457"/>
                  <a:gd name="connsiteY3" fmla="*/ 4433829 h 4433829"/>
                  <a:gd name="connsiteX4" fmla="*/ 64084 w 673457"/>
                  <a:gd name="connsiteY4" fmla="*/ 4407637 h 4433829"/>
                  <a:gd name="connsiteX5" fmla="*/ 295936 w 673457"/>
                  <a:gd name="connsiteY5" fmla="*/ 1877196 h 4433829"/>
                  <a:gd name="connsiteX6" fmla="*/ 673457 w 673457"/>
                  <a:gd name="connsiteY6" fmla="*/ 73761 h 4433829"/>
                  <a:gd name="connsiteX0" fmla="*/ 660454 w 665038"/>
                  <a:gd name="connsiteY0" fmla="*/ 96517 h 4433829"/>
                  <a:gd name="connsiteX1" fmla="*/ 665038 w 665038"/>
                  <a:gd name="connsiteY1" fmla="*/ 0 h 4433829"/>
                  <a:gd name="connsiteX2" fmla="*/ 217759 w 665038"/>
                  <a:gd name="connsiteY2" fmla="*/ 1861912 h 4433829"/>
                  <a:gd name="connsiteX3" fmla="*/ 2171 w 665038"/>
                  <a:gd name="connsiteY3" fmla="*/ 4433829 h 4433829"/>
                  <a:gd name="connsiteX4" fmla="*/ 64084 w 665038"/>
                  <a:gd name="connsiteY4" fmla="*/ 4407637 h 4433829"/>
                  <a:gd name="connsiteX5" fmla="*/ 295936 w 665038"/>
                  <a:gd name="connsiteY5" fmla="*/ 1877196 h 4433829"/>
                  <a:gd name="connsiteX6" fmla="*/ 660454 w 665038"/>
                  <a:gd name="connsiteY6" fmla="*/ 96517 h 4433829"/>
                  <a:gd name="connsiteX0" fmla="*/ 660454 w 665038"/>
                  <a:gd name="connsiteY0" fmla="*/ 96517 h 4433829"/>
                  <a:gd name="connsiteX1" fmla="*/ 665038 w 665038"/>
                  <a:gd name="connsiteY1" fmla="*/ 0 h 4433829"/>
                  <a:gd name="connsiteX2" fmla="*/ 217759 w 665038"/>
                  <a:gd name="connsiteY2" fmla="*/ 1861912 h 4433829"/>
                  <a:gd name="connsiteX3" fmla="*/ 2171 w 665038"/>
                  <a:gd name="connsiteY3" fmla="*/ 4433829 h 4433829"/>
                  <a:gd name="connsiteX4" fmla="*/ 64084 w 665038"/>
                  <a:gd name="connsiteY4" fmla="*/ 4407637 h 4433829"/>
                  <a:gd name="connsiteX5" fmla="*/ 295936 w 665038"/>
                  <a:gd name="connsiteY5" fmla="*/ 1877196 h 4433829"/>
                  <a:gd name="connsiteX6" fmla="*/ 660454 w 665038"/>
                  <a:gd name="connsiteY6" fmla="*/ 96517 h 4433829"/>
                  <a:gd name="connsiteX0" fmla="*/ 660454 w 665038"/>
                  <a:gd name="connsiteY0" fmla="*/ 96517 h 4433829"/>
                  <a:gd name="connsiteX1" fmla="*/ 665038 w 665038"/>
                  <a:gd name="connsiteY1" fmla="*/ 0 h 4433829"/>
                  <a:gd name="connsiteX2" fmla="*/ 217759 w 665038"/>
                  <a:gd name="connsiteY2" fmla="*/ 1861912 h 4433829"/>
                  <a:gd name="connsiteX3" fmla="*/ 2171 w 665038"/>
                  <a:gd name="connsiteY3" fmla="*/ 4433829 h 4433829"/>
                  <a:gd name="connsiteX4" fmla="*/ 64084 w 665038"/>
                  <a:gd name="connsiteY4" fmla="*/ 4407637 h 4433829"/>
                  <a:gd name="connsiteX5" fmla="*/ 295936 w 665038"/>
                  <a:gd name="connsiteY5" fmla="*/ 1877196 h 4433829"/>
                  <a:gd name="connsiteX6" fmla="*/ 660454 w 665038"/>
                  <a:gd name="connsiteY6" fmla="*/ 96517 h 4433829"/>
                  <a:gd name="connsiteX0" fmla="*/ 660595 w 665179"/>
                  <a:gd name="connsiteY0" fmla="*/ 96517 h 4441144"/>
                  <a:gd name="connsiteX1" fmla="*/ 665179 w 665179"/>
                  <a:gd name="connsiteY1" fmla="*/ 0 h 4441144"/>
                  <a:gd name="connsiteX2" fmla="*/ 217900 w 665179"/>
                  <a:gd name="connsiteY2" fmla="*/ 1861912 h 4441144"/>
                  <a:gd name="connsiteX3" fmla="*/ 2312 w 665179"/>
                  <a:gd name="connsiteY3" fmla="*/ 4441144 h 4441144"/>
                  <a:gd name="connsiteX4" fmla="*/ 64225 w 665179"/>
                  <a:gd name="connsiteY4" fmla="*/ 4407637 h 4441144"/>
                  <a:gd name="connsiteX5" fmla="*/ 296077 w 665179"/>
                  <a:gd name="connsiteY5" fmla="*/ 1877196 h 4441144"/>
                  <a:gd name="connsiteX6" fmla="*/ 660595 w 665179"/>
                  <a:gd name="connsiteY6" fmla="*/ 96517 h 4441144"/>
                  <a:gd name="connsiteX0" fmla="*/ 663111 w 665179"/>
                  <a:gd name="connsiteY0" fmla="*/ 116648 h 4441144"/>
                  <a:gd name="connsiteX1" fmla="*/ 665179 w 665179"/>
                  <a:gd name="connsiteY1" fmla="*/ 0 h 4441144"/>
                  <a:gd name="connsiteX2" fmla="*/ 217900 w 665179"/>
                  <a:gd name="connsiteY2" fmla="*/ 1861912 h 4441144"/>
                  <a:gd name="connsiteX3" fmla="*/ 2312 w 665179"/>
                  <a:gd name="connsiteY3" fmla="*/ 4441144 h 4441144"/>
                  <a:gd name="connsiteX4" fmla="*/ 64225 w 665179"/>
                  <a:gd name="connsiteY4" fmla="*/ 4407637 h 4441144"/>
                  <a:gd name="connsiteX5" fmla="*/ 296077 w 665179"/>
                  <a:gd name="connsiteY5" fmla="*/ 1877196 h 4441144"/>
                  <a:gd name="connsiteX6" fmla="*/ 663111 w 665179"/>
                  <a:gd name="connsiteY6" fmla="*/ 116648 h 4441144"/>
                  <a:gd name="connsiteX0" fmla="*/ 663111 w 665179"/>
                  <a:gd name="connsiteY0" fmla="*/ 116648 h 4441144"/>
                  <a:gd name="connsiteX1" fmla="*/ 665179 w 665179"/>
                  <a:gd name="connsiteY1" fmla="*/ 0 h 4441144"/>
                  <a:gd name="connsiteX2" fmla="*/ 217900 w 665179"/>
                  <a:gd name="connsiteY2" fmla="*/ 1861912 h 4441144"/>
                  <a:gd name="connsiteX3" fmla="*/ 2312 w 665179"/>
                  <a:gd name="connsiteY3" fmla="*/ 4441144 h 4441144"/>
                  <a:gd name="connsiteX4" fmla="*/ 64225 w 665179"/>
                  <a:gd name="connsiteY4" fmla="*/ 4407637 h 4441144"/>
                  <a:gd name="connsiteX5" fmla="*/ 296077 w 665179"/>
                  <a:gd name="connsiteY5" fmla="*/ 1877196 h 4441144"/>
                  <a:gd name="connsiteX6" fmla="*/ 663111 w 665179"/>
                  <a:gd name="connsiteY6" fmla="*/ 116648 h 444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79" h="4441144">
                    <a:moveTo>
                      <a:pt x="663111" y="116648"/>
                    </a:moveTo>
                    <a:cubicBezTo>
                      <a:pt x="663800" y="77765"/>
                      <a:pt x="664490" y="38883"/>
                      <a:pt x="665179" y="0"/>
                    </a:cubicBezTo>
                    <a:cubicBezTo>
                      <a:pt x="533104" y="181655"/>
                      <a:pt x="328378" y="1121721"/>
                      <a:pt x="217900" y="1861912"/>
                    </a:cubicBezTo>
                    <a:cubicBezTo>
                      <a:pt x="107422" y="2602103"/>
                      <a:pt x="-18695" y="3819326"/>
                      <a:pt x="2312" y="4441144"/>
                    </a:cubicBezTo>
                    <a:lnTo>
                      <a:pt x="64225" y="4407637"/>
                    </a:lnTo>
                    <a:cubicBezTo>
                      <a:pt x="63034" y="3964725"/>
                      <a:pt x="196263" y="2592361"/>
                      <a:pt x="296077" y="1877196"/>
                    </a:cubicBezTo>
                    <a:cubicBezTo>
                      <a:pt x="395891" y="1162031"/>
                      <a:pt x="543067" y="413064"/>
                      <a:pt x="663111" y="116648"/>
                    </a:cubicBezTo>
                    <a:close/>
                  </a:path>
                </a:pathLst>
              </a:custGeom>
              <a:gradFill>
                <a:gsLst>
                  <a:gs pos="32000">
                    <a:schemeClr val="accent1"/>
                  </a:gs>
                  <a:gs pos="100000">
                    <a:schemeClr val="accent1">
                      <a:lumMod val="75000"/>
                    </a:scheme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2" name="组合 31">
              <a:extLst>
                <a:ext uri="{FF2B5EF4-FFF2-40B4-BE49-F238E27FC236}">
                  <a16:creationId xmlns:a16="http://schemas.microsoft.com/office/drawing/2014/main" id="{BC47EE2C-5185-44E7-9986-D659E85F5805}"/>
                </a:ext>
              </a:extLst>
            </p:cNvPr>
            <p:cNvGrpSpPr/>
            <p:nvPr/>
          </p:nvGrpSpPr>
          <p:grpSpPr>
            <a:xfrm>
              <a:off x="6628493" y="1498776"/>
              <a:ext cx="3539925" cy="4541932"/>
              <a:chOff x="3979080" y="1408010"/>
              <a:chExt cx="3462994" cy="4443225"/>
            </a:xfrm>
          </p:grpSpPr>
          <p:sp>
            <p:nvSpPr>
              <p:cNvPr id="46" name="任意多边形: 形状 45">
                <a:extLst>
                  <a:ext uri="{FF2B5EF4-FFF2-40B4-BE49-F238E27FC236}">
                    <a16:creationId xmlns:a16="http://schemas.microsoft.com/office/drawing/2014/main" id="{849FAB8B-EEAD-48D7-A5C5-644730B79B88}"/>
                  </a:ext>
                </a:extLst>
              </p:cNvPr>
              <p:cNvSpPr/>
              <p:nvPr/>
            </p:nvSpPr>
            <p:spPr>
              <a:xfrm>
                <a:off x="3979080" y="1408010"/>
                <a:ext cx="3462994" cy="4443225"/>
              </a:xfrm>
              <a:custGeom>
                <a:avLst/>
                <a:gdLst>
                  <a:gd name="connsiteX0" fmla="*/ 298450 w 1546225"/>
                  <a:gd name="connsiteY0" fmla="*/ 9525 h 1955800"/>
                  <a:gd name="connsiteX1" fmla="*/ 1546225 w 1546225"/>
                  <a:gd name="connsiteY1" fmla="*/ 0 h 1955800"/>
                  <a:gd name="connsiteX2" fmla="*/ 1263650 w 1546225"/>
                  <a:gd name="connsiteY2" fmla="*/ 1955800 h 1955800"/>
                  <a:gd name="connsiteX3" fmla="*/ 304800 w 1546225"/>
                  <a:gd name="connsiteY3" fmla="*/ 1854200 h 1955800"/>
                  <a:gd name="connsiteX4" fmla="*/ 0 w 1546225"/>
                  <a:gd name="connsiteY4" fmla="*/ 1628775 h 1955800"/>
                  <a:gd name="connsiteX5" fmla="*/ 298450 w 1546225"/>
                  <a:gd name="connsiteY5" fmla="*/ 9525 h 1955800"/>
                  <a:gd name="connsiteX0" fmla="*/ 298450 w 1546225"/>
                  <a:gd name="connsiteY0" fmla="*/ 9525 h 1993900"/>
                  <a:gd name="connsiteX1" fmla="*/ 1546225 w 1546225"/>
                  <a:gd name="connsiteY1" fmla="*/ 0 h 1993900"/>
                  <a:gd name="connsiteX2" fmla="*/ 1263650 w 1546225"/>
                  <a:gd name="connsiteY2" fmla="*/ 1993900 h 1993900"/>
                  <a:gd name="connsiteX3" fmla="*/ 304800 w 1546225"/>
                  <a:gd name="connsiteY3" fmla="*/ 1854200 h 1993900"/>
                  <a:gd name="connsiteX4" fmla="*/ 0 w 1546225"/>
                  <a:gd name="connsiteY4" fmla="*/ 1628775 h 1993900"/>
                  <a:gd name="connsiteX5" fmla="*/ 298450 w 1546225"/>
                  <a:gd name="connsiteY5" fmla="*/ 9525 h 1993900"/>
                  <a:gd name="connsiteX0" fmla="*/ 298450 w 1546225"/>
                  <a:gd name="connsiteY0" fmla="*/ 9525 h 1993900"/>
                  <a:gd name="connsiteX1" fmla="*/ 1546225 w 1546225"/>
                  <a:gd name="connsiteY1" fmla="*/ 0 h 1993900"/>
                  <a:gd name="connsiteX2" fmla="*/ 1263650 w 1546225"/>
                  <a:gd name="connsiteY2" fmla="*/ 1993900 h 1993900"/>
                  <a:gd name="connsiteX3" fmla="*/ 1199356 w 1546225"/>
                  <a:gd name="connsiteY3" fmla="*/ 1988344 h 1993900"/>
                  <a:gd name="connsiteX4" fmla="*/ 304800 w 1546225"/>
                  <a:gd name="connsiteY4" fmla="*/ 1854200 h 1993900"/>
                  <a:gd name="connsiteX5" fmla="*/ 0 w 1546225"/>
                  <a:gd name="connsiteY5" fmla="*/ 1628775 h 1993900"/>
                  <a:gd name="connsiteX6" fmla="*/ 298450 w 1546225"/>
                  <a:gd name="connsiteY6" fmla="*/ 9525 h 1993900"/>
                  <a:gd name="connsiteX0" fmla="*/ 298450 w 1546225"/>
                  <a:gd name="connsiteY0" fmla="*/ 9525 h 2031207"/>
                  <a:gd name="connsiteX1" fmla="*/ 1546225 w 1546225"/>
                  <a:gd name="connsiteY1" fmla="*/ 0 h 2031207"/>
                  <a:gd name="connsiteX2" fmla="*/ 1263650 w 1546225"/>
                  <a:gd name="connsiteY2" fmla="*/ 1993900 h 2031207"/>
                  <a:gd name="connsiteX3" fmla="*/ 1237456 w 1546225"/>
                  <a:gd name="connsiteY3" fmla="*/ 2031207 h 2031207"/>
                  <a:gd name="connsiteX4" fmla="*/ 304800 w 1546225"/>
                  <a:gd name="connsiteY4" fmla="*/ 1854200 h 2031207"/>
                  <a:gd name="connsiteX5" fmla="*/ 0 w 1546225"/>
                  <a:gd name="connsiteY5" fmla="*/ 1628775 h 2031207"/>
                  <a:gd name="connsiteX6" fmla="*/ 298450 w 1546225"/>
                  <a:gd name="connsiteY6" fmla="*/ 9525 h 2031207"/>
                  <a:gd name="connsiteX0" fmla="*/ 298450 w 1546225"/>
                  <a:gd name="connsiteY0" fmla="*/ 9525 h 2031207"/>
                  <a:gd name="connsiteX1" fmla="*/ 1546225 w 1546225"/>
                  <a:gd name="connsiteY1" fmla="*/ 0 h 2031207"/>
                  <a:gd name="connsiteX2" fmla="*/ 1263650 w 1546225"/>
                  <a:gd name="connsiteY2" fmla="*/ 1993900 h 2031207"/>
                  <a:gd name="connsiteX3" fmla="*/ 1237456 w 1546225"/>
                  <a:gd name="connsiteY3" fmla="*/ 2031207 h 2031207"/>
                  <a:gd name="connsiteX4" fmla="*/ 165134 w 1546225"/>
                  <a:gd name="connsiteY4" fmla="*/ 1845190 h 2031207"/>
                  <a:gd name="connsiteX5" fmla="*/ 0 w 1546225"/>
                  <a:gd name="connsiteY5" fmla="*/ 1628775 h 2031207"/>
                  <a:gd name="connsiteX6" fmla="*/ 298450 w 1546225"/>
                  <a:gd name="connsiteY6" fmla="*/ 9525 h 2031207"/>
                  <a:gd name="connsiteX0" fmla="*/ 300393 w 1548168"/>
                  <a:gd name="connsiteY0" fmla="*/ 9525 h 2031207"/>
                  <a:gd name="connsiteX1" fmla="*/ 1548168 w 1548168"/>
                  <a:gd name="connsiteY1" fmla="*/ 0 h 2031207"/>
                  <a:gd name="connsiteX2" fmla="*/ 1265593 w 1548168"/>
                  <a:gd name="connsiteY2" fmla="*/ 1993900 h 2031207"/>
                  <a:gd name="connsiteX3" fmla="*/ 1239399 w 1548168"/>
                  <a:gd name="connsiteY3" fmla="*/ 2031207 h 2031207"/>
                  <a:gd name="connsiteX4" fmla="*/ 167077 w 1548168"/>
                  <a:gd name="connsiteY4" fmla="*/ 1845190 h 2031207"/>
                  <a:gd name="connsiteX5" fmla="*/ 1943 w 1548168"/>
                  <a:gd name="connsiteY5" fmla="*/ 1628775 h 2031207"/>
                  <a:gd name="connsiteX6" fmla="*/ 300393 w 1548168"/>
                  <a:gd name="connsiteY6" fmla="*/ 9525 h 2031207"/>
                  <a:gd name="connsiteX0" fmla="*/ 301468 w 1549243"/>
                  <a:gd name="connsiteY0" fmla="*/ 9525 h 2031207"/>
                  <a:gd name="connsiteX1" fmla="*/ 1549243 w 1549243"/>
                  <a:gd name="connsiteY1" fmla="*/ 0 h 2031207"/>
                  <a:gd name="connsiteX2" fmla="*/ 1266668 w 1549243"/>
                  <a:gd name="connsiteY2" fmla="*/ 1993900 h 2031207"/>
                  <a:gd name="connsiteX3" fmla="*/ 1240474 w 1549243"/>
                  <a:gd name="connsiteY3" fmla="*/ 2031207 h 2031207"/>
                  <a:gd name="connsiteX4" fmla="*/ 168152 w 1549243"/>
                  <a:gd name="connsiteY4" fmla="*/ 1845190 h 2031207"/>
                  <a:gd name="connsiteX5" fmla="*/ 3018 w 1549243"/>
                  <a:gd name="connsiteY5" fmla="*/ 1628775 h 2031207"/>
                  <a:gd name="connsiteX6" fmla="*/ 301468 w 1549243"/>
                  <a:gd name="connsiteY6" fmla="*/ 9525 h 2031207"/>
                  <a:gd name="connsiteX0" fmla="*/ 370022 w 1617797"/>
                  <a:gd name="connsiteY0" fmla="*/ 9525 h 2031207"/>
                  <a:gd name="connsiteX1" fmla="*/ 1617797 w 1617797"/>
                  <a:gd name="connsiteY1" fmla="*/ 0 h 2031207"/>
                  <a:gd name="connsiteX2" fmla="*/ 1335222 w 1617797"/>
                  <a:gd name="connsiteY2" fmla="*/ 1993900 h 2031207"/>
                  <a:gd name="connsiteX3" fmla="*/ 1309028 w 1617797"/>
                  <a:gd name="connsiteY3" fmla="*/ 2031207 h 2031207"/>
                  <a:gd name="connsiteX4" fmla="*/ 236706 w 1617797"/>
                  <a:gd name="connsiteY4" fmla="*/ 1845190 h 2031207"/>
                  <a:gd name="connsiteX5" fmla="*/ 1740 w 1617797"/>
                  <a:gd name="connsiteY5" fmla="*/ 1610754 h 2031207"/>
                  <a:gd name="connsiteX6" fmla="*/ 370022 w 1617797"/>
                  <a:gd name="connsiteY6" fmla="*/ 9525 h 2031207"/>
                  <a:gd name="connsiteX0" fmla="*/ 368282 w 1616057"/>
                  <a:gd name="connsiteY0" fmla="*/ 9525 h 2031207"/>
                  <a:gd name="connsiteX1" fmla="*/ 1616057 w 1616057"/>
                  <a:gd name="connsiteY1" fmla="*/ 0 h 2031207"/>
                  <a:gd name="connsiteX2" fmla="*/ 1333482 w 1616057"/>
                  <a:gd name="connsiteY2" fmla="*/ 1993900 h 2031207"/>
                  <a:gd name="connsiteX3" fmla="*/ 1307288 w 1616057"/>
                  <a:gd name="connsiteY3" fmla="*/ 2031207 h 2031207"/>
                  <a:gd name="connsiteX4" fmla="*/ 234966 w 1616057"/>
                  <a:gd name="connsiteY4" fmla="*/ 1845190 h 2031207"/>
                  <a:gd name="connsiteX5" fmla="*/ 0 w 1616057"/>
                  <a:gd name="connsiteY5" fmla="*/ 1610754 h 2031207"/>
                  <a:gd name="connsiteX6" fmla="*/ 368282 w 1616057"/>
                  <a:gd name="connsiteY6" fmla="*/ 9525 h 2031207"/>
                  <a:gd name="connsiteX0" fmla="*/ 368282 w 1616057"/>
                  <a:gd name="connsiteY0" fmla="*/ 9525 h 2031207"/>
                  <a:gd name="connsiteX1" fmla="*/ 1616057 w 1616057"/>
                  <a:gd name="connsiteY1" fmla="*/ 0 h 2031207"/>
                  <a:gd name="connsiteX2" fmla="*/ 1333482 w 1616057"/>
                  <a:gd name="connsiteY2" fmla="*/ 1993900 h 2031207"/>
                  <a:gd name="connsiteX3" fmla="*/ 1307288 w 1616057"/>
                  <a:gd name="connsiteY3" fmla="*/ 2031207 h 2031207"/>
                  <a:gd name="connsiteX4" fmla="*/ 234966 w 1616057"/>
                  <a:gd name="connsiteY4" fmla="*/ 1845190 h 2031207"/>
                  <a:gd name="connsiteX5" fmla="*/ 0 w 1616057"/>
                  <a:gd name="connsiteY5" fmla="*/ 1610754 h 2031207"/>
                  <a:gd name="connsiteX6" fmla="*/ 368282 w 1616057"/>
                  <a:gd name="connsiteY6" fmla="*/ 9525 h 2031207"/>
                  <a:gd name="connsiteX0" fmla="*/ 321426 w 1616057"/>
                  <a:gd name="connsiteY0" fmla="*/ 0 h 2093768"/>
                  <a:gd name="connsiteX1" fmla="*/ 1616057 w 1616057"/>
                  <a:gd name="connsiteY1" fmla="*/ 62561 h 2093768"/>
                  <a:gd name="connsiteX2" fmla="*/ 1333482 w 1616057"/>
                  <a:gd name="connsiteY2" fmla="*/ 2056461 h 2093768"/>
                  <a:gd name="connsiteX3" fmla="*/ 1307288 w 1616057"/>
                  <a:gd name="connsiteY3" fmla="*/ 2093768 h 2093768"/>
                  <a:gd name="connsiteX4" fmla="*/ 234966 w 1616057"/>
                  <a:gd name="connsiteY4" fmla="*/ 1907751 h 2093768"/>
                  <a:gd name="connsiteX5" fmla="*/ 0 w 1616057"/>
                  <a:gd name="connsiteY5" fmla="*/ 1673315 h 2093768"/>
                  <a:gd name="connsiteX6" fmla="*/ 321426 w 1616057"/>
                  <a:gd name="connsiteY6" fmla="*/ 0 h 2093768"/>
                  <a:gd name="connsiteX0" fmla="*/ 323931 w 1618562"/>
                  <a:gd name="connsiteY0" fmla="*/ 0 h 2093768"/>
                  <a:gd name="connsiteX1" fmla="*/ 1618562 w 1618562"/>
                  <a:gd name="connsiteY1" fmla="*/ 62561 h 2093768"/>
                  <a:gd name="connsiteX2" fmla="*/ 1335987 w 1618562"/>
                  <a:gd name="connsiteY2" fmla="*/ 2056461 h 2093768"/>
                  <a:gd name="connsiteX3" fmla="*/ 1309793 w 1618562"/>
                  <a:gd name="connsiteY3" fmla="*/ 2093768 h 2093768"/>
                  <a:gd name="connsiteX4" fmla="*/ 237471 w 1618562"/>
                  <a:gd name="connsiteY4" fmla="*/ 1907751 h 2093768"/>
                  <a:gd name="connsiteX5" fmla="*/ 2505 w 1618562"/>
                  <a:gd name="connsiteY5" fmla="*/ 1673315 h 2093768"/>
                  <a:gd name="connsiteX6" fmla="*/ 323931 w 1618562"/>
                  <a:gd name="connsiteY6" fmla="*/ 0 h 2093768"/>
                  <a:gd name="connsiteX0" fmla="*/ 323999 w 1618630"/>
                  <a:gd name="connsiteY0" fmla="*/ 0 h 2093768"/>
                  <a:gd name="connsiteX1" fmla="*/ 1618630 w 1618630"/>
                  <a:gd name="connsiteY1" fmla="*/ 62561 h 2093768"/>
                  <a:gd name="connsiteX2" fmla="*/ 1336055 w 1618630"/>
                  <a:gd name="connsiteY2" fmla="*/ 2056461 h 2093768"/>
                  <a:gd name="connsiteX3" fmla="*/ 1309861 w 1618630"/>
                  <a:gd name="connsiteY3" fmla="*/ 2093768 h 2093768"/>
                  <a:gd name="connsiteX4" fmla="*/ 237539 w 1618630"/>
                  <a:gd name="connsiteY4" fmla="*/ 1907751 h 2093768"/>
                  <a:gd name="connsiteX5" fmla="*/ 2573 w 1618630"/>
                  <a:gd name="connsiteY5" fmla="*/ 1673315 h 2093768"/>
                  <a:gd name="connsiteX6" fmla="*/ 323999 w 1618630"/>
                  <a:gd name="connsiteY6" fmla="*/ 0 h 2093768"/>
                  <a:gd name="connsiteX0" fmla="*/ 323999 w 1622234"/>
                  <a:gd name="connsiteY0" fmla="*/ 5920 h 2099688"/>
                  <a:gd name="connsiteX1" fmla="*/ 1622234 w 1622234"/>
                  <a:gd name="connsiteY1" fmla="*/ 0 h 2099688"/>
                  <a:gd name="connsiteX2" fmla="*/ 1336055 w 1622234"/>
                  <a:gd name="connsiteY2" fmla="*/ 2062381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99688"/>
                  <a:gd name="connsiteX1" fmla="*/ 1622234 w 1622234"/>
                  <a:gd name="connsiteY1" fmla="*/ 0 h 2099688"/>
                  <a:gd name="connsiteX2" fmla="*/ 1336055 w 1622234"/>
                  <a:gd name="connsiteY2" fmla="*/ 2062381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99688"/>
                  <a:gd name="connsiteX1" fmla="*/ 1622234 w 1622234"/>
                  <a:gd name="connsiteY1" fmla="*/ 0 h 2099688"/>
                  <a:gd name="connsiteX2" fmla="*/ 1336055 w 1622234"/>
                  <a:gd name="connsiteY2" fmla="*/ 2062381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99688"/>
                  <a:gd name="connsiteX1" fmla="*/ 1622234 w 1622234"/>
                  <a:gd name="connsiteY1" fmla="*/ 0 h 2099688"/>
                  <a:gd name="connsiteX2" fmla="*/ 1318034 w 1622234"/>
                  <a:gd name="connsiteY2" fmla="*/ 2057876 h 2099688"/>
                  <a:gd name="connsiteX3" fmla="*/ 1309861 w 1622234"/>
                  <a:gd name="connsiteY3" fmla="*/ 2099688 h 2099688"/>
                  <a:gd name="connsiteX4" fmla="*/ 237539 w 1622234"/>
                  <a:gd name="connsiteY4" fmla="*/ 1913671 h 2099688"/>
                  <a:gd name="connsiteX5" fmla="*/ 2573 w 1622234"/>
                  <a:gd name="connsiteY5" fmla="*/ 1679235 h 2099688"/>
                  <a:gd name="connsiteX6" fmla="*/ 323999 w 1622234"/>
                  <a:gd name="connsiteY6" fmla="*/ 5920 h 2099688"/>
                  <a:gd name="connsiteX0" fmla="*/ 323999 w 1622234"/>
                  <a:gd name="connsiteY0" fmla="*/ 5920 h 2079414"/>
                  <a:gd name="connsiteX1" fmla="*/ 1622234 w 1622234"/>
                  <a:gd name="connsiteY1" fmla="*/ 0 h 2079414"/>
                  <a:gd name="connsiteX2" fmla="*/ 1318034 w 1622234"/>
                  <a:gd name="connsiteY2" fmla="*/ 2057876 h 2079414"/>
                  <a:gd name="connsiteX3" fmla="*/ 1176954 w 1622234"/>
                  <a:gd name="connsiteY3" fmla="*/ 2079414 h 2079414"/>
                  <a:gd name="connsiteX4" fmla="*/ 237539 w 1622234"/>
                  <a:gd name="connsiteY4" fmla="*/ 1913671 h 2079414"/>
                  <a:gd name="connsiteX5" fmla="*/ 2573 w 1622234"/>
                  <a:gd name="connsiteY5" fmla="*/ 1679235 h 2079414"/>
                  <a:gd name="connsiteX6" fmla="*/ 323999 w 1622234"/>
                  <a:gd name="connsiteY6" fmla="*/ 5920 h 2079414"/>
                  <a:gd name="connsiteX0" fmla="*/ 323999 w 1622234"/>
                  <a:gd name="connsiteY0" fmla="*/ 5920 h 2104194"/>
                  <a:gd name="connsiteX1" fmla="*/ 1622234 w 1622234"/>
                  <a:gd name="connsiteY1" fmla="*/ 0 h 2104194"/>
                  <a:gd name="connsiteX2" fmla="*/ 1318034 w 1622234"/>
                  <a:gd name="connsiteY2" fmla="*/ 2057876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04194"/>
                  <a:gd name="connsiteX1" fmla="*/ 1622234 w 1622234"/>
                  <a:gd name="connsiteY1" fmla="*/ 0 h 2104194"/>
                  <a:gd name="connsiteX2" fmla="*/ 1329297 w 1622234"/>
                  <a:gd name="connsiteY2" fmla="*/ 2080403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04194"/>
                  <a:gd name="connsiteX1" fmla="*/ 1622234 w 1622234"/>
                  <a:gd name="connsiteY1" fmla="*/ 0 h 2104194"/>
                  <a:gd name="connsiteX2" fmla="*/ 1329297 w 1622234"/>
                  <a:gd name="connsiteY2" fmla="*/ 2080403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04194"/>
                  <a:gd name="connsiteX1" fmla="*/ 1622234 w 1622234"/>
                  <a:gd name="connsiteY1" fmla="*/ 0 h 2104194"/>
                  <a:gd name="connsiteX2" fmla="*/ 1329297 w 1622234"/>
                  <a:gd name="connsiteY2" fmla="*/ 2080403 h 2104194"/>
                  <a:gd name="connsiteX3" fmla="*/ 1307609 w 1622234"/>
                  <a:gd name="connsiteY3" fmla="*/ 2104194 h 2104194"/>
                  <a:gd name="connsiteX4" fmla="*/ 237539 w 1622234"/>
                  <a:gd name="connsiteY4" fmla="*/ 1913671 h 2104194"/>
                  <a:gd name="connsiteX5" fmla="*/ 2573 w 1622234"/>
                  <a:gd name="connsiteY5" fmla="*/ 1679235 h 2104194"/>
                  <a:gd name="connsiteX6" fmla="*/ 323999 w 1622234"/>
                  <a:gd name="connsiteY6" fmla="*/ 5920 h 2104194"/>
                  <a:gd name="connsiteX0" fmla="*/ 323999 w 1622234"/>
                  <a:gd name="connsiteY0" fmla="*/ 5920 h 2112078"/>
                  <a:gd name="connsiteX1" fmla="*/ 1622234 w 1622234"/>
                  <a:gd name="connsiteY1" fmla="*/ 0 h 2112078"/>
                  <a:gd name="connsiteX2" fmla="*/ 1329297 w 1622234"/>
                  <a:gd name="connsiteY2" fmla="*/ 2080403 h 2112078"/>
                  <a:gd name="connsiteX3" fmla="*/ 1325631 w 1622234"/>
                  <a:gd name="connsiteY3" fmla="*/ 2112078 h 2112078"/>
                  <a:gd name="connsiteX4" fmla="*/ 237539 w 1622234"/>
                  <a:gd name="connsiteY4" fmla="*/ 1913671 h 2112078"/>
                  <a:gd name="connsiteX5" fmla="*/ 2573 w 1622234"/>
                  <a:gd name="connsiteY5" fmla="*/ 1679235 h 2112078"/>
                  <a:gd name="connsiteX6" fmla="*/ 323999 w 1622234"/>
                  <a:gd name="connsiteY6" fmla="*/ 5920 h 2112078"/>
                  <a:gd name="connsiteX0" fmla="*/ 323999 w 1622234"/>
                  <a:gd name="connsiteY0" fmla="*/ 5920 h 2107573"/>
                  <a:gd name="connsiteX1" fmla="*/ 1622234 w 1622234"/>
                  <a:gd name="connsiteY1" fmla="*/ 0 h 2107573"/>
                  <a:gd name="connsiteX2" fmla="*/ 1329297 w 1622234"/>
                  <a:gd name="connsiteY2" fmla="*/ 2080403 h 2107573"/>
                  <a:gd name="connsiteX3" fmla="*/ 1325631 w 1622234"/>
                  <a:gd name="connsiteY3" fmla="*/ 2107573 h 2107573"/>
                  <a:gd name="connsiteX4" fmla="*/ 237539 w 1622234"/>
                  <a:gd name="connsiteY4" fmla="*/ 1913671 h 2107573"/>
                  <a:gd name="connsiteX5" fmla="*/ 2573 w 1622234"/>
                  <a:gd name="connsiteY5" fmla="*/ 1679235 h 2107573"/>
                  <a:gd name="connsiteX6" fmla="*/ 323999 w 1622234"/>
                  <a:gd name="connsiteY6" fmla="*/ 5920 h 2107573"/>
                  <a:gd name="connsiteX0" fmla="*/ 323999 w 1622234"/>
                  <a:gd name="connsiteY0" fmla="*/ 5920 h 2107573"/>
                  <a:gd name="connsiteX1" fmla="*/ 1622234 w 1622234"/>
                  <a:gd name="connsiteY1" fmla="*/ 0 h 2107573"/>
                  <a:gd name="connsiteX2" fmla="*/ 1329297 w 1622234"/>
                  <a:gd name="connsiteY2" fmla="*/ 2080403 h 2107573"/>
                  <a:gd name="connsiteX3" fmla="*/ 1325631 w 1622234"/>
                  <a:gd name="connsiteY3" fmla="*/ 2107573 h 2107573"/>
                  <a:gd name="connsiteX4" fmla="*/ 237539 w 1622234"/>
                  <a:gd name="connsiteY4" fmla="*/ 1913671 h 2107573"/>
                  <a:gd name="connsiteX5" fmla="*/ 2573 w 1622234"/>
                  <a:gd name="connsiteY5" fmla="*/ 1679235 h 2107573"/>
                  <a:gd name="connsiteX6" fmla="*/ 323999 w 1622234"/>
                  <a:gd name="connsiteY6" fmla="*/ 5920 h 2107573"/>
                  <a:gd name="connsiteX0" fmla="*/ 323999 w 1678922"/>
                  <a:gd name="connsiteY0" fmla="*/ 5920 h 2107573"/>
                  <a:gd name="connsiteX1" fmla="*/ 1622234 w 1678922"/>
                  <a:gd name="connsiteY1" fmla="*/ 0 h 2107573"/>
                  <a:gd name="connsiteX2" fmla="*/ 1325631 w 1678922"/>
                  <a:gd name="connsiteY2" fmla="*/ 2107573 h 2107573"/>
                  <a:gd name="connsiteX3" fmla="*/ 237539 w 1678922"/>
                  <a:gd name="connsiteY3" fmla="*/ 1913671 h 2107573"/>
                  <a:gd name="connsiteX4" fmla="*/ 2573 w 1678922"/>
                  <a:gd name="connsiteY4" fmla="*/ 1679235 h 2107573"/>
                  <a:gd name="connsiteX5" fmla="*/ 323999 w 1678922"/>
                  <a:gd name="connsiteY5" fmla="*/ 5920 h 2107573"/>
                  <a:gd name="connsiteX0" fmla="*/ 323999 w 1654330"/>
                  <a:gd name="connsiteY0" fmla="*/ 5920 h 2107573"/>
                  <a:gd name="connsiteX1" fmla="*/ 1622234 w 1654330"/>
                  <a:gd name="connsiteY1" fmla="*/ 0 h 2107573"/>
                  <a:gd name="connsiteX2" fmla="*/ 1325631 w 1654330"/>
                  <a:gd name="connsiteY2" fmla="*/ 2107573 h 2107573"/>
                  <a:gd name="connsiteX3" fmla="*/ 237539 w 1654330"/>
                  <a:gd name="connsiteY3" fmla="*/ 1913671 h 2107573"/>
                  <a:gd name="connsiteX4" fmla="*/ 2573 w 1654330"/>
                  <a:gd name="connsiteY4" fmla="*/ 1679235 h 2107573"/>
                  <a:gd name="connsiteX5" fmla="*/ 323999 w 1654330"/>
                  <a:gd name="connsiteY5" fmla="*/ 5920 h 2107573"/>
                  <a:gd name="connsiteX0" fmla="*/ 323999 w 1669337"/>
                  <a:gd name="connsiteY0" fmla="*/ 0 h 2101653"/>
                  <a:gd name="connsiteX1" fmla="*/ 1638003 w 1669337"/>
                  <a:gd name="connsiteY1" fmla="*/ 1964 h 2101653"/>
                  <a:gd name="connsiteX2" fmla="*/ 1325631 w 1669337"/>
                  <a:gd name="connsiteY2" fmla="*/ 2101653 h 2101653"/>
                  <a:gd name="connsiteX3" fmla="*/ 237539 w 1669337"/>
                  <a:gd name="connsiteY3" fmla="*/ 1907751 h 2101653"/>
                  <a:gd name="connsiteX4" fmla="*/ 2573 w 1669337"/>
                  <a:gd name="connsiteY4" fmla="*/ 1673315 h 2101653"/>
                  <a:gd name="connsiteX5" fmla="*/ 323999 w 1669337"/>
                  <a:gd name="connsiteY5" fmla="*/ 0 h 2101653"/>
                  <a:gd name="connsiteX0" fmla="*/ 323999 w 1638003"/>
                  <a:gd name="connsiteY0" fmla="*/ 0 h 2101653"/>
                  <a:gd name="connsiteX1" fmla="*/ 1638003 w 1638003"/>
                  <a:gd name="connsiteY1" fmla="*/ 1964 h 2101653"/>
                  <a:gd name="connsiteX2" fmla="*/ 1325631 w 1638003"/>
                  <a:gd name="connsiteY2" fmla="*/ 2101653 h 2101653"/>
                  <a:gd name="connsiteX3" fmla="*/ 237539 w 1638003"/>
                  <a:gd name="connsiteY3" fmla="*/ 1907751 h 2101653"/>
                  <a:gd name="connsiteX4" fmla="*/ 2573 w 1638003"/>
                  <a:gd name="connsiteY4" fmla="*/ 1673315 h 2101653"/>
                  <a:gd name="connsiteX5" fmla="*/ 323999 w 1638003"/>
                  <a:gd name="connsiteY5" fmla="*/ 0 h 2101653"/>
                  <a:gd name="connsiteX0" fmla="*/ 323999 w 1638003"/>
                  <a:gd name="connsiteY0" fmla="*/ 0 h 2101653"/>
                  <a:gd name="connsiteX1" fmla="*/ 1638003 w 1638003"/>
                  <a:gd name="connsiteY1" fmla="*/ 1964 h 2101653"/>
                  <a:gd name="connsiteX2" fmla="*/ 1325631 w 1638003"/>
                  <a:gd name="connsiteY2" fmla="*/ 2101653 h 2101653"/>
                  <a:gd name="connsiteX3" fmla="*/ 237539 w 1638003"/>
                  <a:gd name="connsiteY3" fmla="*/ 1907751 h 2101653"/>
                  <a:gd name="connsiteX4" fmla="*/ 2573 w 1638003"/>
                  <a:gd name="connsiteY4" fmla="*/ 1673315 h 2101653"/>
                  <a:gd name="connsiteX5" fmla="*/ 323999 w 1638003"/>
                  <a:gd name="connsiteY5" fmla="*/ 0 h 2101653"/>
                  <a:gd name="connsiteX0" fmla="*/ 323999 w 1693698"/>
                  <a:gd name="connsiteY0" fmla="*/ 0 h 2101653"/>
                  <a:gd name="connsiteX1" fmla="*/ 1638003 w 1693698"/>
                  <a:gd name="connsiteY1" fmla="*/ 1964 h 2101653"/>
                  <a:gd name="connsiteX2" fmla="*/ 1437954 w 1693698"/>
                  <a:gd name="connsiteY2" fmla="*/ 906372 h 2101653"/>
                  <a:gd name="connsiteX3" fmla="*/ 1325631 w 1693698"/>
                  <a:gd name="connsiteY3" fmla="*/ 2101653 h 2101653"/>
                  <a:gd name="connsiteX4" fmla="*/ 237539 w 1693698"/>
                  <a:gd name="connsiteY4" fmla="*/ 1907751 h 2101653"/>
                  <a:gd name="connsiteX5" fmla="*/ 2573 w 1693698"/>
                  <a:gd name="connsiteY5" fmla="*/ 1673315 h 2101653"/>
                  <a:gd name="connsiteX6" fmla="*/ 323999 w 1693698"/>
                  <a:gd name="connsiteY6" fmla="*/ 0 h 2101653"/>
                  <a:gd name="connsiteX0" fmla="*/ 323999 w 1692148"/>
                  <a:gd name="connsiteY0" fmla="*/ 0 h 2101653"/>
                  <a:gd name="connsiteX1" fmla="*/ 1638003 w 1692148"/>
                  <a:gd name="connsiteY1" fmla="*/ 1964 h 2101653"/>
                  <a:gd name="connsiteX2" fmla="*/ 1424438 w 1692148"/>
                  <a:gd name="connsiteY2" fmla="*/ 904120 h 2101653"/>
                  <a:gd name="connsiteX3" fmla="*/ 1325631 w 1692148"/>
                  <a:gd name="connsiteY3" fmla="*/ 2101653 h 2101653"/>
                  <a:gd name="connsiteX4" fmla="*/ 237539 w 1692148"/>
                  <a:gd name="connsiteY4" fmla="*/ 1907751 h 2101653"/>
                  <a:gd name="connsiteX5" fmla="*/ 2573 w 1692148"/>
                  <a:gd name="connsiteY5" fmla="*/ 1673315 h 2101653"/>
                  <a:gd name="connsiteX6" fmla="*/ 323999 w 1692148"/>
                  <a:gd name="connsiteY6" fmla="*/ 0 h 2101653"/>
                  <a:gd name="connsiteX0" fmla="*/ 323999 w 1638003"/>
                  <a:gd name="connsiteY0" fmla="*/ 0 h 2101653"/>
                  <a:gd name="connsiteX1" fmla="*/ 1638003 w 1638003"/>
                  <a:gd name="connsiteY1" fmla="*/ 1964 h 2101653"/>
                  <a:gd name="connsiteX2" fmla="*/ 1424438 w 1638003"/>
                  <a:gd name="connsiteY2" fmla="*/ 904120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 name="connsiteX0" fmla="*/ 323999 w 1638003"/>
                  <a:gd name="connsiteY0" fmla="*/ 0 h 2101653"/>
                  <a:gd name="connsiteX1" fmla="*/ 1638003 w 1638003"/>
                  <a:gd name="connsiteY1" fmla="*/ 1964 h 2101653"/>
                  <a:gd name="connsiteX2" fmla="*/ 1424438 w 1638003"/>
                  <a:gd name="connsiteY2" fmla="*/ 904120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 name="connsiteX0" fmla="*/ 323999 w 1638003"/>
                  <a:gd name="connsiteY0" fmla="*/ 0 h 2101653"/>
                  <a:gd name="connsiteX1" fmla="*/ 1638003 w 1638003"/>
                  <a:gd name="connsiteY1" fmla="*/ 1964 h 2101653"/>
                  <a:gd name="connsiteX2" fmla="*/ 1424438 w 1638003"/>
                  <a:gd name="connsiteY2" fmla="*/ 904120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 name="connsiteX0" fmla="*/ 323999 w 1638003"/>
                  <a:gd name="connsiteY0" fmla="*/ 0 h 2101653"/>
                  <a:gd name="connsiteX1" fmla="*/ 1638003 w 1638003"/>
                  <a:gd name="connsiteY1" fmla="*/ 1964 h 2101653"/>
                  <a:gd name="connsiteX2" fmla="*/ 1423312 w 1638003"/>
                  <a:gd name="connsiteY2" fmla="*/ 914257 h 2101653"/>
                  <a:gd name="connsiteX3" fmla="*/ 1325631 w 1638003"/>
                  <a:gd name="connsiteY3" fmla="*/ 2101653 h 2101653"/>
                  <a:gd name="connsiteX4" fmla="*/ 237539 w 1638003"/>
                  <a:gd name="connsiteY4" fmla="*/ 1907751 h 2101653"/>
                  <a:gd name="connsiteX5" fmla="*/ 2573 w 1638003"/>
                  <a:gd name="connsiteY5" fmla="*/ 1673315 h 2101653"/>
                  <a:gd name="connsiteX6" fmla="*/ 323999 w 1638003"/>
                  <a:gd name="connsiteY6" fmla="*/ 0 h 210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003" h="2101653">
                    <a:moveTo>
                      <a:pt x="323999" y="0"/>
                    </a:moveTo>
                    <a:lnTo>
                      <a:pt x="1638003" y="1964"/>
                    </a:lnTo>
                    <a:cubicBezTo>
                      <a:pt x="1580374" y="93330"/>
                      <a:pt x="1475374" y="564309"/>
                      <a:pt x="1423312" y="914257"/>
                    </a:cubicBezTo>
                    <a:cubicBezTo>
                      <a:pt x="1371250" y="1264205"/>
                      <a:pt x="1317328" y="1894208"/>
                      <a:pt x="1325631" y="2101653"/>
                    </a:cubicBezTo>
                    <a:lnTo>
                      <a:pt x="237539" y="1907751"/>
                    </a:lnTo>
                    <a:cubicBezTo>
                      <a:pt x="177989" y="1858139"/>
                      <a:pt x="28333" y="1718421"/>
                      <a:pt x="2573" y="1673315"/>
                    </a:cubicBezTo>
                    <a:cubicBezTo>
                      <a:pt x="-27247" y="1079500"/>
                      <a:pt x="209648" y="420810"/>
                      <a:pt x="323999" y="0"/>
                    </a:cubicBezTo>
                    <a:close/>
                  </a:path>
                </a:pathLst>
              </a:custGeom>
              <a:gradFill>
                <a:gsLst>
                  <a:gs pos="41000">
                    <a:schemeClr val="accent1">
                      <a:lumMod val="15000"/>
                      <a:lumOff val="85000"/>
                    </a:schemeClr>
                  </a:gs>
                  <a:gs pos="100000">
                    <a:schemeClr val="accent1">
                      <a:lumMod val="40000"/>
                      <a:lumOff val="60000"/>
                    </a:scheme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任意多边形: 形状 46">
                <a:extLst>
                  <a:ext uri="{FF2B5EF4-FFF2-40B4-BE49-F238E27FC236}">
                    <a16:creationId xmlns:a16="http://schemas.microsoft.com/office/drawing/2014/main" id="{A380361F-21FF-46F2-A186-68EB17C92760}"/>
                  </a:ext>
                </a:extLst>
              </p:cNvPr>
              <p:cNvSpPr/>
              <p:nvPr/>
            </p:nvSpPr>
            <p:spPr>
              <a:xfrm>
                <a:off x="6779486" y="1409759"/>
                <a:ext cx="621135" cy="4441144"/>
              </a:xfrm>
              <a:custGeom>
                <a:avLst/>
                <a:gdLst>
                  <a:gd name="connsiteX0" fmla="*/ 338138 w 347663"/>
                  <a:gd name="connsiteY0" fmla="*/ 0 h 1269207"/>
                  <a:gd name="connsiteX1" fmla="*/ 347663 w 347663"/>
                  <a:gd name="connsiteY1" fmla="*/ 90488 h 1269207"/>
                  <a:gd name="connsiteX2" fmla="*/ 57150 w 347663"/>
                  <a:gd name="connsiteY2" fmla="*/ 1269207 h 1269207"/>
                  <a:gd name="connsiteX3" fmla="*/ 0 w 347663"/>
                  <a:gd name="connsiteY3" fmla="*/ 1235869 h 1269207"/>
                  <a:gd name="connsiteX4" fmla="*/ 338138 w 347663"/>
                  <a:gd name="connsiteY4" fmla="*/ 0 h 1269207"/>
                  <a:gd name="connsiteX0" fmla="*/ 614363 w 623888"/>
                  <a:gd name="connsiteY0" fmla="*/ 0 h 4369594"/>
                  <a:gd name="connsiteX1" fmla="*/ 623888 w 623888"/>
                  <a:gd name="connsiteY1" fmla="*/ 90488 h 4369594"/>
                  <a:gd name="connsiteX2" fmla="*/ 333375 w 623888"/>
                  <a:gd name="connsiteY2" fmla="*/ 1269207 h 4369594"/>
                  <a:gd name="connsiteX3" fmla="*/ 0 w 623888"/>
                  <a:gd name="connsiteY3" fmla="*/ 4369594 h 4369594"/>
                  <a:gd name="connsiteX4" fmla="*/ 614363 w 623888"/>
                  <a:gd name="connsiteY4" fmla="*/ 0 h 4369594"/>
                  <a:gd name="connsiteX0" fmla="*/ 609600 w 619125"/>
                  <a:gd name="connsiteY0" fmla="*/ 0 h 4414838"/>
                  <a:gd name="connsiteX1" fmla="*/ 619125 w 619125"/>
                  <a:gd name="connsiteY1" fmla="*/ 90488 h 4414838"/>
                  <a:gd name="connsiteX2" fmla="*/ 328612 w 619125"/>
                  <a:gd name="connsiteY2" fmla="*/ 1269207 h 4414838"/>
                  <a:gd name="connsiteX3" fmla="*/ 0 w 619125"/>
                  <a:gd name="connsiteY3" fmla="*/ 4414838 h 4414838"/>
                  <a:gd name="connsiteX4" fmla="*/ 609600 w 619125"/>
                  <a:gd name="connsiteY4" fmla="*/ 0 h 4414838"/>
                  <a:gd name="connsiteX0" fmla="*/ 609600 w 619125"/>
                  <a:gd name="connsiteY0" fmla="*/ 0 h 4414838"/>
                  <a:gd name="connsiteX1" fmla="*/ 619125 w 619125"/>
                  <a:gd name="connsiteY1" fmla="*/ 90488 h 4414838"/>
                  <a:gd name="connsiteX2" fmla="*/ 328612 w 619125"/>
                  <a:gd name="connsiteY2" fmla="*/ 1269207 h 4414838"/>
                  <a:gd name="connsiteX3" fmla="*/ 16668 w 619125"/>
                  <a:gd name="connsiteY3" fmla="*/ 4190999 h 4414838"/>
                  <a:gd name="connsiteX4" fmla="*/ 0 w 619125"/>
                  <a:gd name="connsiteY4" fmla="*/ 4414838 h 4414838"/>
                  <a:gd name="connsiteX5" fmla="*/ 609600 w 619125"/>
                  <a:gd name="connsiteY5" fmla="*/ 0 h 4414838"/>
                  <a:gd name="connsiteX0" fmla="*/ 659607 w 669132"/>
                  <a:gd name="connsiteY0" fmla="*/ 0 h 4502943"/>
                  <a:gd name="connsiteX1" fmla="*/ 669132 w 669132"/>
                  <a:gd name="connsiteY1" fmla="*/ 90488 h 4502943"/>
                  <a:gd name="connsiteX2" fmla="*/ 378619 w 669132"/>
                  <a:gd name="connsiteY2" fmla="*/ 1269207 h 4502943"/>
                  <a:gd name="connsiteX3" fmla="*/ 0 w 669132"/>
                  <a:gd name="connsiteY3" fmla="*/ 4502943 h 4502943"/>
                  <a:gd name="connsiteX4" fmla="*/ 50007 w 669132"/>
                  <a:gd name="connsiteY4" fmla="*/ 4414838 h 4502943"/>
                  <a:gd name="connsiteX5" fmla="*/ 659607 w 669132"/>
                  <a:gd name="connsiteY5" fmla="*/ 0 h 4502943"/>
                  <a:gd name="connsiteX0" fmla="*/ 661989 w 671514"/>
                  <a:gd name="connsiteY0" fmla="*/ 0 h 4495799"/>
                  <a:gd name="connsiteX1" fmla="*/ 671514 w 671514"/>
                  <a:gd name="connsiteY1" fmla="*/ 90488 h 4495799"/>
                  <a:gd name="connsiteX2" fmla="*/ 381001 w 671514"/>
                  <a:gd name="connsiteY2" fmla="*/ 1269207 h 4495799"/>
                  <a:gd name="connsiteX3" fmla="*/ 0 w 671514"/>
                  <a:gd name="connsiteY3" fmla="*/ 4495799 h 4495799"/>
                  <a:gd name="connsiteX4" fmla="*/ 52389 w 671514"/>
                  <a:gd name="connsiteY4" fmla="*/ 4414838 h 4495799"/>
                  <a:gd name="connsiteX5" fmla="*/ 661989 w 671514"/>
                  <a:gd name="connsiteY5" fmla="*/ 0 h 4495799"/>
                  <a:gd name="connsiteX0" fmla="*/ 659607 w 669132"/>
                  <a:gd name="connsiteY0" fmla="*/ 0 h 4445793"/>
                  <a:gd name="connsiteX1" fmla="*/ 669132 w 669132"/>
                  <a:gd name="connsiteY1" fmla="*/ 90488 h 4445793"/>
                  <a:gd name="connsiteX2" fmla="*/ 378619 w 669132"/>
                  <a:gd name="connsiteY2" fmla="*/ 1269207 h 4445793"/>
                  <a:gd name="connsiteX3" fmla="*/ 0 w 669132"/>
                  <a:gd name="connsiteY3" fmla="*/ 4445793 h 4445793"/>
                  <a:gd name="connsiteX4" fmla="*/ 50007 w 669132"/>
                  <a:gd name="connsiteY4" fmla="*/ 4414838 h 4445793"/>
                  <a:gd name="connsiteX5" fmla="*/ 659607 w 669132"/>
                  <a:gd name="connsiteY5" fmla="*/ 0 h 4445793"/>
                  <a:gd name="connsiteX0" fmla="*/ 661333 w 670858"/>
                  <a:gd name="connsiteY0" fmla="*/ 0 h 4445793"/>
                  <a:gd name="connsiteX1" fmla="*/ 670858 w 670858"/>
                  <a:gd name="connsiteY1" fmla="*/ 90488 h 4445793"/>
                  <a:gd name="connsiteX2" fmla="*/ 380345 w 670858"/>
                  <a:gd name="connsiteY2" fmla="*/ 1269207 h 4445793"/>
                  <a:gd name="connsiteX3" fmla="*/ 1726 w 670858"/>
                  <a:gd name="connsiteY3" fmla="*/ 4445793 h 4445793"/>
                  <a:gd name="connsiteX4" fmla="*/ 51733 w 670858"/>
                  <a:gd name="connsiteY4" fmla="*/ 4414838 h 4445793"/>
                  <a:gd name="connsiteX5" fmla="*/ 661333 w 670858"/>
                  <a:gd name="connsiteY5" fmla="*/ 0 h 4445793"/>
                  <a:gd name="connsiteX0" fmla="*/ 661894 w 671419"/>
                  <a:gd name="connsiteY0" fmla="*/ 0 h 4445793"/>
                  <a:gd name="connsiteX1" fmla="*/ 671419 w 671419"/>
                  <a:gd name="connsiteY1" fmla="*/ 90488 h 4445793"/>
                  <a:gd name="connsiteX2" fmla="*/ 307087 w 671419"/>
                  <a:gd name="connsiteY2" fmla="*/ 1333501 h 4445793"/>
                  <a:gd name="connsiteX3" fmla="*/ 2287 w 671419"/>
                  <a:gd name="connsiteY3" fmla="*/ 4445793 h 4445793"/>
                  <a:gd name="connsiteX4" fmla="*/ 52294 w 671419"/>
                  <a:gd name="connsiteY4" fmla="*/ 4414838 h 4445793"/>
                  <a:gd name="connsiteX5" fmla="*/ 661894 w 671419"/>
                  <a:gd name="connsiteY5" fmla="*/ 0 h 4445793"/>
                  <a:gd name="connsiteX0" fmla="*/ 659607 w 669132"/>
                  <a:gd name="connsiteY0" fmla="*/ 0 h 4445793"/>
                  <a:gd name="connsiteX1" fmla="*/ 669132 w 669132"/>
                  <a:gd name="connsiteY1" fmla="*/ 90488 h 4445793"/>
                  <a:gd name="connsiteX2" fmla="*/ 304800 w 669132"/>
                  <a:gd name="connsiteY2" fmla="*/ 1333501 h 4445793"/>
                  <a:gd name="connsiteX3" fmla="*/ 0 w 669132"/>
                  <a:gd name="connsiteY3" fmla="*/ 4445793 h 4445793"/>
                  <a:gd name="connsiteX4" fmla="*/ 50007 w 669132"/>
                  <a:gd name="connsiteY4" fmla="*/ 4414838 h 4445793"/>
                  <a:gd name="connsiteX5" fmla="*/ 659607 w 669132"/>
                  <a:gd name="connsiteY5" fmla="*/ 0 h 4445793"/>
                  <a:gd name="connsiteX0" fmla="*/ 659607 w 669132"/>
                  <a:gd name="connsiteY0" fmla="*/ 0 h 4445793"/>
                  <a:gd name="connsiteX1" fmla="*/ 669132 w 669132"/>
                  <a:gd name="connsiteY1" fmla="*/ 90488 h 4445793"/>
                  <a:gd name="connsiteX2" fmla="*/ 304800 w 669132"/>
                  <a:gd name="connsiteY2" fmla="*/ 1333501 h 4445793"/>
                  <a:gd name="connsiteX3" fmla="*/ 0 w 669132"/>
                  <a:gd name="connsiteY3" fmla="*/ 4445793 h 4445793"/>
                  <a:gd name="connsiteX4" fmla="*/ 50007 w 669132"/>
                  <a:gd name="connsiteY4" fmla="*/ 4414838 h 4445793"/>
                  <a:gd name="connsiteX5" fmla="*/ 659607 w 669132"/>
                  <a:gd name="connsiteY5" fmla="*/ 0 h 4445793"/>
                  <a:gd name="connsiteX0" fmla="*/ 661963 w 671488"/>
                  <a:gd name="connsiteY0" fmla="*/ 0 h 4445793"/>
                  <a:gd name="connsiteX1" fmla="*/ 671488 w 671488"/>
                  <a:gd name="connsiteY1" fmla="*/ 90488 h 4445793"/>
                  <a:gd name="connsiteX2" fmla="*/ 307156 w 671488"/>
                  <a:gd name="connsiteY2" fmla="*/ 1333501 h 4445793"/>
                  <a:gd name="connsiteX3" fmla="*/ 2356 w 671488"/>
                  <a:gd name="connsiteY3" fmla="*/ 4445793 h 4445793"/>
                  <a:gd name="connsiteX4" fmla="*/ 52363 w 671488"/>
                  <a:gd name="connsiteY4" fmla="*/ 4414838 h 4445793"/>
                  <a:gd name="connsiteX5" fmla="*/ 661963 w 671488"/>
                  <a:gd name="connsiteY5" fmla="*/ 0 h 4445793"/>
                  <a:gd name="connsiteX0" fmla="*/ 662288 w 671813"/>
                  <a:gd name="connsiteY0" fmla="*/ 0 h 4445793"/>
                  <a:gd name="connsiteX1" fmla="*/ 671813 w 671813"/>
                  <a:gd name="connsiteY1" fmla="*/ 90488 h 4445793"/>
                  <a:gd name="connsiteX2" fmla="*/ 307481 w 671813"/>
                  <a:gd name="connsiteY2" fmla="*/ 1333501 h 4445793"/>
                  <a:gd name="connsiteX3" fmla="*/ 2681 w 671813"/>
                  <a:gd name="connsiteY3" fmla="*/ 4445793 h 4445793"/>
                  <a:gd name="connsiteX4" fmla="*/ 52688 w 671813"/>
                  <a:gd name="connsiteY4" fmla="*/ 4414838 h 4445793"/>
                  <a:gd name="connsiteX5" fmla="*/ 662288 w 671813"/>
                  <a:gd name="connsiteY5" fmla="*/ 0 h 4445793"/>
                  <a:gd name="connsiteX0" fmla="*/ 662455 w 671980"/>
                  <a:gd name="connsiteY0" fmla="*/ 0 h 4445793"/>
                  <a:gd name="connsiteX1" fmla="*/ 671980 w 671980"/>
                  <a:gd name="connsiteY1" fmla="*/ 90488 h 4445793"/>
                  <a:gd name="connsiteX2" fmla="*/ 307648 w 671980"/>
                  <a:gd name="connsiteY2" fmla="*/ 1333501 h 4445793"/>
                  <a:gd name="connsiteX3" fmla="*/ 2848 w 671980"/>
                  <a:gd name="connsiteY3" fmla="*/ 4445793 h 4445793"/>
                  <a:gd name="connsiteX4" fmla="*/ 52855 w 671980"/>
                  <a:gd name="connsiteY4" fmla="*/ 4414838 h 4445793"/>
                  <a:gd name="connsiteX5" fmla="*/ 662455 w 671980"/>
                  <a:gd name="connsiteY5" fmla="*/ 0 h 4445793"/>
                  <a:gd name="connsiteX0" fmla="*/ 661310 w 670835"/>
                  <a:gd name="connsiteY0" fmla="*/ 0 h 4445793"/>
                  <a:gd name="connsiteX1" fmla="*/ 670835 w 670835"/>
                  <a:gd name="connsiteY1" fmla="*/ 90488 h 4445793"/>
                  <a:gd name="connsiteX2" fmla="*/ 456522 w 670835"/>
                  <a:gd name="connsiteY2" fmla="*/ 1338264 h 4445793"/>
                  <a:gd name="connsiteX3" fmla="*/ 1703 w 670835"/>
                  <a:gd name="connsiteY3" fmla="*/ 4445793 h 4445793"/>
                  <a:gd name="connsiteX4" fmla="*/ 51710 w 670835"/>
                  <a:gd name="connsiteY4" fmla="*/ 4414838 h 4445793"/>
                  <a:gd name="connsiteX5" fmla="*/ 661310 w 670835"/>
                  <a:gd name="connsiteY5" fmla="*/ 0 h 4445793"/>
                  <a:gd name="connsiteX0" fmla="*/ 664425 w 673950"/>
                  <a:gd name="connsiteY0" fmla="*/ 0 h 4445793"/>
                  <a:gd name="connsiteX1" fmla="*/ 673950 w 673950"/>
                  <a:gd name="connsiteY1" fmla="*/ 90488 h 4445793"/>
                  <a:gd name="connsiteX2" fmla="*/ 216749 w 673950"/>
                  <a:gd name="connsiteY2" fmla="*/ 1866902 h 4445793"/>
                  <a:gd name="connsiteX3" fmla="*/ 4818 w 673950"/>
                  <a:gd name="connsiteY3" fmla="*/ 4445793 h 4445793"/>
                  <a:gd name="connsiteX4" fmla="*/ 54825 w 673950"/>
                  <a:gd name="connsiteY4" fmla="*/ 4414838 h 4445793"/>
                  <a:gd name="connsiteX5" fmla="*/ 664425 w 673950"/>
                  <a:gd name="connsiteY5" fmla="*/ 0 h 4445793"/>
                  <a:gd name="connsiteX0" fmla="*/ 663065 w 672590"/>
                  <a:gd name="connsiteY0" fmla="*/ 0 h 4445793"/>
                  <a:gd name="connsiteX1" fmla="*/ 672590 w 672590"/>
                  <a:gd name="connsiteY1" fmla="*/ 90488 h 4445793"/>
                  <a:gd name="connsiteX2" fmla="*/ 215389 w 672590"/>
                  <a:gd name="connsiteY2" fmla="*/ 1866902 h 4445793"/>
                  <a:gd name="connsiteX3" fmla="*/ 3458 w 672590"/>
                  <a:gd name="connsiteY3" fmla="*/ 4445793 h 4445793"/>
                  <a:gd name="connsiteX4" fmla="*/ 53465 w 672590"/>
                  <a:gd name="connsiteY4" fmla="*/ 4414838 h 4445793"/>
                  <a:gd name="connsiteX5" fmla="*/ 663065 w 672590"/>
                  <a:gd name="connsiteY5" fmla="*/ 0 h 4445793"/>
                  <a:gd name="connsiteX0" fmla="*/ 662001 w 671526"/>
                  <a:gd name="connsiteY0" fmla="*/ 0 h 4445793"/>
                  <a:gd name="connsiteX1" fmla="*/ 671526 w 671526"/>
                  <a:gd name="connsiteY1" fmla="*/ 90488 h 4445793"/>
                  <a:gd name="connsiteX2" fmla="*/ 214325 w 671526"/>
                  <a:gd name="connsiteY2" fmla="*/ 1866902 h 4445793"/>
                  <a:gd name="connsiteX3" fmla="*/ 2394 w 671526"/>
                  <a:gd name="connsiteY3" fmla="*/ 4445793 h 4445793"/>
                  <a:gd name="connsiteX4" fmla="*/ 52401 w 671526"/>
                  <a:gd name="connsiteY4" fmla="*/ 4414838 h 4445793"/>
                  <a:gd name="connsiteX5" fmla="*/ 662001 w 671526"/>
                  <a:gd name="connsiteY5" fmla="*/ 0 h 4445793"/>
                  <a:gd name="connsiteX0" fmla="*/ 662938 w 672463"/>
                  <a:gd name="connsiteY0" fmla="*/ 0 h 4445793"/>
                  <a:gd name="connsiteX1" fmla="*/ 672463 w 672463"/>
                  <a:gd name="connsiteY1" fmla="*/ 90488 h 4445793"/>
                  <a:gd name="connsiteX2" fmla="*/ 215262 w 672463"/>
                  <a:gd name="connsiteY2" fmla="*/ 1866902 h 4445793"/>
                  <a:gd name="connsiteX3" fmla="*/ 3331 w 672463"/>
                  <a:gd name="connsiteY3" fmla="*/ 4445793 h 4445793"/>
                  <a:gd name="connsiteX4" fmla="*/ 53338 w 672463"/>
                  <a:gd name="connsiteY4" fmla="*/ 4414838 h 4445793"/>
                  <a:gd name="connsiteX5" fmla="*/ 662938 w 672463"/>
                  <a:gd name="connsiteY5" fmla="*/ 0 h 4445793"/>
                  <a:gd name="connsiteX0" fmla="*/ 663464 w 663464"/>
                  <a:gd name="connsiteY0" fmla="*/ 0 h 4445793"/>
                  <a:gd name="connsiteX1" fmla="*/ 606314 w 663464"/>
                  <a:gd name="connsiteY1" fmla="*/ 21432 h 4445793"/>
                  <a:gd name="connsiteX2" fmla="*/ 215788 w 663464"/>
                  <a:gd name="connsiteY2" fmla="*/ 1866902 h 4445793"/>
                  <a:gd name="connsiteX3" fmla="*/ 3857 w 663464"/>
                  <a:gd name="connsiteY3" fmla="*/ 4445793 h 4445793"/>
                  <a:gd name="connsiteX4" fmla="*/ 53864 w 663464"/>
                  <a:gd name="connsiteY4" fmla="*/ 4414838 h 4445793"/>
                  <a:gd name="connsiteX5" fmla="*/ 663464 w 663464"/>
                  <a:gd name="connsiteY5" fmla="*/ 0 h 4445793"/>
                  <a:gd name="connsiteX0" fmla="*/ 713471 w 713471"/>
                  <a:gd name="connsiteY0" fmla="*/ 73818 h 4424361"/>
                  <a:gd name="connsiteX1" fmla="*/ 606314 w 713471"/>
                  <a:gd name="connsiteY1" fmla="*/ 0 h 4424361"/>
                  <a:gd name="connsiteX2" fmla="*/ 215788 w 713471"/>
                  <a:gd name="connsiteY2" fmla="*/ 1845470 h 4424361"/>
                  <a:gd name="connsiteX3" fmla="*/ 3857 w 713471"/>
                  <a:gd name="connsiteY3" fmla="*/ 4424361 h 4424361"/>
                  <a:gd name="connsiteX4" fmla="*/ 53864 w 713471"/>
                  <a:gd name="connsiteY4" fmla="*/ 4393406 h 4424361"/>
                  <a:gd name="connsiteX5" fmla="*/ 713471 w 713471"/>
                  <a:gd name="connsiteY5" fmla="*/ 73818 h 4424361"/>
                  <a:gd name="connsiteX0" fmla="*/ 672989 w 672989"/>
                  <a:gd name="connsiteY0" fmla="*/ 50005 h 4424361"/>
                  <a:gd name="connsiteX1" fmla="*/ 606314 w 672989"/>
                  <a:gd name="connsiteY1" fmla="*/ 0 h 4424361"/>
                  <a:gd name="connsiteX2" fmla="*/ 215788 w 672989"/>
                  <a:gd name="connsiteY2" fmla="*/ 1845470 h 4424361"/>
                  <a:gd name="connsiteX3" fmla="*/ 3857 w 672989"/>
                  <a:gd name="connsiteY3" fmla="*/ 4424361 h 4424361"/>
                  <a:gd name="connsiteX4" fmla="*/ 53864 w 672989"/>
                  <a:gd name="connsiteY4" fmla="*/ 4393406 h 4424361"/>
                  <a:gd name="connsiteX5" fmla="*/ 672989 w 672989"/>
                  <a:gd name="connsiteY5" fmla="*/ 50005 h 4424361"/>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673233 w 673233"/>
                  <a:gd name="connsiteY5"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673233 w 673233"/>
                  <a:gd name="connsiteY5"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375578 w 673233"/>
                  <a:gd name="connsiteY5" fmla="*/ 2166936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66674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66674 h 4441030"/>
                  <a:gd name="connsiteX0" fmla="*/ 673233 w 673233"/>
                  <a:gd name="connsiteY0" fmla="*/ 76199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76199 h 4441030"/>
                  <a:gd name="connsiteX0" fmla="*/ 673233 w 673233"/>
                  <a:gd name="connsiteY0" fmla="*/ 76199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76199 h 4441030"/>
                  <a:gd name="connsiteX0" fmla="*/ 673233 w 673233"/>
                  <a:gd name="connsiteY0" fmla="*/ 76199 h 4441030"/>
                  <a:gd name="connsiteX1" fmla="*/ 668471 w 673233"/>
                  <a:gd name="connsiteY1" fmla="*/ 0 h 4441030"/>
                  <a:gd name="connsiteX2" fmla="*/ 216032 w 673233"/>
                  <a:gd name="connsiteY2" fmla="*/ 1862139 h 4441030"/>
                  <a:gd name="connsiteX3" fmla="*/ 4101 w 673233"/>
                  <a:gd name="connsiteY3" fmla="*/ 4441030 h 4441030"/>
                  <a:gd name="connsiteX4" fmla="*/ 54108 w 673233"/>
                  <a:gd name="connsiteY4" fmla="*/ 4410075 h 4441030"/>
                  <a:gd name="connsiteX5" fmla="*/ 282709 w 673233"/>
                  <a:gd name="connsiteY5" fmla="*/ 1912142 h 4441030"/>
                  <a:gd name="connsiteX6" fmla="*/ 673233 w 673233"/>
                  <a:gd name="connsiteY6" fmla="*/ 76199 h 4441030"/>
                  <a:gd name="connsiteX0" fmla="*/ 673567 w 673567"/>
                  <a:gd name="connsiteY0" fmla="*/ 76199 h 4441030"/>
                  <a:gd name="connsiteX1" fmla="*/ 668805 w 673567"/>
                  <a:gd name="connsiteY1" fmla="*/ 0 h 4441030"/>
                  <a:gd name="connsiteX2" fmla="*/ 204460 w 673567"/>
                  <a:gd name="connsiteY2" fmla="*/ 1871664 h 4441030"/>
                  <a:gd name="connsiteX3" fmla="*/ 4435 w 673567"/>
                  <a:gd name="connsiteY3" fmla="*/ 4441030 h 4441030"/>
                  <a:gd name="connsiteX4" fmla="*/ 54442 w 673567"/>
                  <a:gd name="connsiteY4" fmla="*/ 4410075 h 4441030"/>
                  <a:gd name="connsiteX5" fmla="*/ 283043 w 673567"/>
                  <a:gd name="connsiteY5" fmla="*/ 1912142 h 4441030"/>
                  <a:gd name="connsiteX6" fmla="*/ 673567 w 673567"/>
                  <a:gd name="connsiteY6" fmla="*/ 76199 h 4441030"/>
                  <a:gd name="connsiteX0" fmla="*/ 673245 w 673245"/>
                  <a:gd name="connsiteY0" fmla="*/ 76199 h 4441030"/>
                  <a:gd name="connsiteX1" fmla="*/ 668483 w 673245"/>
                  <a:gd name="connsiteY1" fmla="*/ 0 h 4441030"/>
                  <a:gd name="connsiteX2" fmla="*/ 204138 w 673245"/>
                  <a:gd name="connsiteY2" fmla="*/ 1871664 h 4441030"/>
                  <a:gd name="connsiteX3" fmla="*/ 4113 w 673245"/>
                  <a:gd name="connsiteY3" fmla="*/ 4441030 h 4441030"/>
                  <a:gd name="connsiteX4" fmla="*/ 54120 w 673245"/>
                  <a:gd name="connsiteY4" fmla="*/ 4410075 h 4441030"/>
                  <a:gd name="connsiteX5" fmla="*/ 282721 w 673245"/>
                  <a:gd name="connsiteY5" fmla="*/ 1912142 h 4441030"/>
                  <a:gd name="connsiteX6" fmla="*/ 673245 w 673245"/>
                  <a:gd name="connsiteY6" fmla="*/ 76199 h 4441030"/>
                  <a:gd name="connsiteX0" fmla="*/ 687518 w 687518"/>
                  <a:gd name="connsiteY0" fmla="*/ 76199 h 4448173"/>
                  <a:gd name="connsiteX1" fmla="*/ 682756 w 687518"/>
                  <a:gd name="connsiteY1" fmla="*/ 0 h 4448173"/>
                  <a:gd name="connsiteX2" fmla="*/ 218411 w 687518"/>
                  <a:gd name="connsiteY2" fmla="*/ 1871664 h 4448173"/>
                  <a:gd name="connsiteX3" fmla="*/ 4099 w 687518"/>
                  <a:gd name="connsiteY3" fmla="*/ 4448173 h 4448173"/>
                  <a:gd name="connsiteX4" fmla="*/ 68393 w 687518"/>
                  <a:gd name="connsiteY4" fmla="*/ 4410075 h 4448173"/>
                  <a:gd name="connsiteX5" fmla="*/ 296994 w 687518"/>
                  <a:gd name="connsiteY5" fmla="*/ 1912142 h 4448173"/>
                  <a:gd name="connsiteX6" fmla="*/ 687518 w 687518"/>
                  <a:gd name="connsiteY6" fmla="*/ 76199 h 4448173"/>
                  <a:gd name="connsiteX0" fmla="*/ 661985 w 661985"/>
                  <a:gd name="connsiteY0" fmla="*/ 76199 h 4436267"/>
                  <a:gd name="connsiteX1" fmla="*/ 657223 w 661985"/>
                  <a:gd name="connsiteY1" fmla="*/ 0 h 4436267"/>
                  <a:gd name="connsiteX2" fmla="*/ 192878 w 661985"/>
                  <a:gd name="connsiteY2" fmla="*/ 1871664 h 4436267"/>
                  <a:gd name="connsiteX3" fmla="*/ 4760 w 661985"/>
                  <a:gd name="connsiteY3" fmla="*/ 4436267 h 4436267"/>
                  <a:gd name="connsiteX4" fmla="*/ 42860 w 661985"/>
                  <a:gd name="connsiteY4" fmla="*/ 4410075 h 4436267"/>
                  <a:gd name="connsiteX5" fmla="*/ 271461 w 661985"/>
                  <a:gd name="connsiteY5" fmla="*/ 1912142 h 4436267"/>
                  <a:gd name="connsiteX6" fmla="*/ 661985 w 661985"/>
                  <a:gd name="connsiteY6" fmla="*/ 76199 h 4436267"/>
                  <a:gd name="connsiteX0" fmla="*/ 685190 w 685190"/>
                  <a:gd name="connsiteY0" fmla="*/ 76199 h 4436267"/>
                  <a:gd name="connsiteX1" fmla="*/ 680428 w 685190"/>
                  <a:gd name="connsiteY1" fmla="*/ 0 h 4436267"/>
                  <a:gd name="connsiteX2" fmla="*/ 216083 w 685190"/>
                  <a:gd name="connsiteY2" fmla="*/ 1871664 h 4436267"/>
                  <a:gd name="connsiteX3" fmla="*/ 4152 w 685190"/>
                  <a:gd name="connsiteY3" fmla="*/ 4436267 h 4436267"/>
                  <a:gd name="connsiteX4" fmla="*/ 66065 w 685190"/>
                  <a:gd name="connsiteY4" fmla="*/ 4410075 h 4436267"/>
                  <a:gd name="connsiteX5" fmla="*/ 294666 w 685190"/>
                  <a:gd name="connsiteY5" fmla="*/ 1912142 h 4436267"/>
                  <a:gd name="connsiteX6" fmla="*/ 685190 w 685190"/>
                  <a:gd name="connsiteY6" fmla="*/ 76199 h 4436267"/>
                  <a:gd name="connsiteX0" fmla="*/ 681416 w 681416"/>
                  <a:gd name="connsiteY0" fmla="*/ 76199 h 4436267"/>
                  <a:gd name="connsiteX1" fmla="*/ 676654 w 681416"/>
                  <a:gd name="connsiteY1" fmla="*/ 0 h 4436267"/>
                  <a:gd name="connsiteX2" fmla="*/ 212309 w 681416"/>
                  <a:gd name="connsiteY2" fmla="*/ 1871664 h 4436267"/>
                  <a:gd name="connsiteX3" fmla="*/ 378 w 681416"/>
                  <a:gd name="connsiteY3" fmla="*/ 4436267 h 4436267"/>
                  <a:gd name="connsiteX4" fmla="*/ 62291 w 681416"/>
                  <a:gd name="connsiteY4" fmla="*/ 4410075 h 4436267"/>
                  <a:gd name="connsiteX5" fmla="*/ 290892 w 681416"/>
                  <a:gd name="connsiteY5" fmla="*/ 1912142 h 4436267"/>
                  <a:gd name="connsiteX6" fmla="*/ 681416 w 681416"/>
                  <a:gd name="connsiteY6" fmla="*/ 76199 h 4436267"/>
                  <a:gd name="connsiteX0" fmla="*/ 681038 w 681038"/>
                  <a:gd name="connsiteY0" fmla="*/ 76199 h 4436267"/>
                  <a:gd name="connsiteX1" fmla="*/ 676276 w 681038"/>
                  <a:gd name="connsiteY1" fmla="*/ 0 h 4436267"/>
                  <a:gd name="connsiteX2" fmla="*/ 211931 w 681038"/>
                  <a:gd name="connsiteY2" fmla="*/ 1871664 h 4436267"/>
                  <a:gd name="connsiteX3" fmla="*/ 0 w 681038"/>
                  <a:gd name="connsiteY3" fmla="*/ 4436267 h 4436267"/>
                  <a:gd name="connsiteX4" fmla="*/ 61913 w 681038"/>
                  <a:gd name="connsiteY4" fmla="*/ 4410075 h 4436267"/>
                  <a:gd name="connsiteX5" fmla="*/ 290514 w 681038"/>
                  <a:gd name="connsiteY5" fmla="*/ 1912142 h 4436267"/>
                  <a:gd name="connsiteX6" fmla="*/ 681038 w 681038"/>
                  <a:gd name="connsiteY6" fmla="*/ 76199 h 4436267"/>
                  <a:gd name="connsiteX0" fmla="*/ 681221 w 681221"/>
                  <a:gd name="connsiteY0" fmla="*/ 76199 h 4436267"/>
                  <a:gd name="connsiteX1" fmla="*/ 676459 w 681221"/>
                  <a:gd name="connsiteY1" fmla="*/ 0 h 4436267"/>
                  <a:gd name="connsiteX2" fmla="*/ 212114 w 681221"/>
                  <a:gd name="connsiteY2" fmla="*/ 1871664 h 4436267"/>
                  <a:gd name="connsiteX3" fmla="*/ 183 w 681221"/>
                  <a:gd name="connsiteY3" fmla="*/ 4436267 h 4436267"/>
                  <a:gd name="connsiteX4" fmla="*/ 62096 w 681221"/>
                  <a:gd name="connsiteY4" fmla="*/ 4410075 h 4436267"/>
                  <a:gd name="connsiteX5" fmla="*/ 290697 w 681221"/>
                  <a:gd name="connsiteY5" fmla="*/ 1912142 h 4436267"/>
                  <a:gd name="connsiteX6" fmla="*/ 681221 w 681221"/>
                  <a:gd name="connsiteY6" fmla="*/ 76199 h 4436267"/>
                  <a:gd name="connsiteX0" fmla="*/ 681219 w 681219"/>
                  <a:gd name="connsiteY0" fmla="*/ 73761 h 4433829"/>
                  <a:gd name="connsiteX1" fmla="*/ 663048 w 681219"/>
                  <a:gd name="connsiteY1" fmla="*/ 0 h 4433829"/>
                  <a:gd name="connsiteX2" fmla="*/ 212112 w 681219"/>
                  <a:gd name="connsiteY2" fmla="*/ 1869226 h 4433829"/>
                  <a:gd name="connsiteX3" fmla="*/ 181 w 681219"/>
                  <a:gd name="connsiteY3" fmla="*/ 4433829 h 4433829"/>
                  <a:gd name="connsiteX4" fmla="*/ 62094 w 681219"/>
                  <a:gd name="connsiteY4" fmla="*/ 4407637 h 4433829"/>
                  <a:gd name="connsiteX5" fmla="*/ 290695 w 681219"/>
                  <a:gd name="connsiteY5" fmla="*/ 1909704 h 4433829"/>
                  <a:gd name="connsiteX6" fmla="*/ 681219 w 681219"/>
                  <a:gd name="connsiteY6" fmla="*/ 73761 h 4433829"/>
                  <a:gd name="connsiteX0" fmla="*/ 671467 w 671467"/>
                  <a:gd name="connsiteY0" fmla="*/ 73761 h 4433829"/>
                  <a:gd name="connsiteX1" fmla="*/ 663048 w 671467"/>
                  <a:gd name="connsiteY1" fmla="*/ 0 h 4433829"/>
                  <a:gd name="connsiteX2" fmla="*/ 212112 w 671467"/>
                  <a:gd name="connsiteY2" fmla="*/ 1869226 h 4433829"/>
                  <a:gd name="connsiteX3" fmla="*/ 181 w 671467"/>
                  <a:gd name="connsiteY3" fmla="*/ 4433829 h 4433829"/>
                  <a:gd name="connsiteX4" fmla="*/ 62094 w 671467"/>
                  <a:gd name="connsiteY4" fmla="*/ 4407637 h 4433829"/>
                  <a:gd name="connsiteX5" fmla="*/ 290695 w 671467"/>
                  <a:gd name="connsiteY5" fmla="*/ 1909704 h 4433829"/>
                  <a:gd name="connsiteX6" fmla="*/ 671467 w 671467"/>
                  <a:gd name="connsiteY6" fmla="*/ 73761 h 4433829"/>
                  <a:gd name="connsiteX0" fmla="*/ 671467 w 671467"/>
                  <a:gd name="connsiteY0" fmla="*/ 73761 h 4433829"/>
                  <a:gd name="connsiteX1" fmla="*/ 663048 w 671467"/>
                  <a:gd name="connsiteY1" fmla="*/ 0 h 4433829"/>
                  <a:gd name="connsiteX2" fmla="*/ 212112 w 671467"/>
                  <a:gd name="connsiteY2" fmla="*/ 1869226 h 4433829"/>
                  <a:gd name="connsiteX3" fmla="*/ 181 w 671467"/>
                  <a:gd name="connsiteY3" fmla="*/ 4433829 h 4433829"/>
                  <a:gd name="connsiteX4" fmla="*/ 62094 w 671467"/>
                  <a:gd name="connsiteY4" fmla="*/ 4407637 h 4433829"/>
                  <a:gd name="connsiteX5" fmla="*/ 290695 w 671467"/>
                  <a:gd name="connsiteY5" fmla="*/ 1909704 h 4433829"/>
                  <a:gd name="connsiteX6" fmla="*/ 671467 w 671467"/>
                  <a:gd name="connsiteY6" fmla="*/ 73761 h 4433829"/>
                  <a:gd name="connsiteX0" fmla="*/ 671463 w 671463"/>
                  <a:gd name="connsiteY0" fmla="*/ 73761 h 4433829"/>
                  <a:gd name="connsiteX1" fmla="*/ 663044 w 671463"/>
                  <a:gd name="connsiteY1" fmla="*/ 0 h 4433829"/>
                  <a:gd name="connsiteX2" fmla="*/ 214546 w 671463"/>
                  <a:gd name="connsiteY2" fmla="*/ 1869226 h 4433829"/>
                  <a:gd name="connsiteX3" fmla="*/ 177 w 671463"/>
                  <a:gd name="connsiteY3" fmla="*/ 4433829 h 4433829"/>
                  <a:gd name="connsiteX4" fmla="*/ 62090 w 671463"/>
                  <a:gd name="connsiteY4" fmla="*/ 4407637 h 4433829"/>
                  <a:gd name="connsiteX5" fmla="*/ 290691 w 671463"/>
                  <a:gd name="connsiteY5" fmla="*/ 1909704 h 4433829"/>
                  <a:gd name="connsiteX6" fmla="*/ 671463 w 671463"/>
                  <a:gd name="connsiteY6" fmla="*/ 73761 h 4433829"/>
                  <a:gd name="connsiteX0" fmla="*/ 671452 w 671452"/>
                  <a:gd name="connsiteY0" fmla="*/ 73761 h 4433829"/>
                  <a:gd name="connsiteX1" fmla="*/ 663033 w 671452"/>
                  <a:gd name="connsiteY1" fmla="*/ 0 h 4433829"/>
                  <a:gd name="connsiteX2" fmla="*/ 221849 w 671452"/>
                  <a:gd name="connsiteY2" fmla="*/ 1869226 h 4433829"/>
                  <a:gd name="connsiteX3" fmla="*/ 166 w 671452"/>
                  <a:gd name="connsiteY3" fmla="*/ 4433829 h 4433829"/>
                  <a:gd name="connsiteX4" fmla="*/ 62079 w 671452"/>
                  <a:gd name="connsiteY4" fmla="*/ 4407637 h 4433829"/>
                  <a:gd name="connsiteX5" fmla="*/ 290680 w 671452"/>
                  <a:gd name="connsiteY5" fmla="*/ 1909704 h 4433829"/>
                  <a:gd name="connsiteX6" fmla="*/ 671452 w 671452"/>
                  <a:gd name="connsiteY6" fmla="*/ 73761 h 4433829"/>
                  <a:gd name="connsiteX0" fmla="*/ 671460 w 671460"/>
                  <a:gd name="connsiteY0" fmla="*/ 73761 h 4433829"/>
                  <a:gd name="connsiteX1" fmla="*/ 663041 w 671460"/>
                  <a:gd name="connsiteY1" fmla="*/ 0 h 4433829"/>
                  <a:gd name="connsiteX2" fmla="*/ 215762 w 671460"/>
                  <a:gd name="connsiteY2" fmla="*/ 1861912 h 4433829"/>
                  <a:gd name="connsiteX3" fmla="*/ 174 w 671460"/>
                  <a:gd name="connsiteY3" fmla="*/ 4433829 h 4433829"/>
                  <a:gd name="connsiteX4" fmla="*/ 62087 w 671460"/>
                  <a:gd name="connsiteY4" fmla="*/ 4407637 h 4433829"/>
                  <a:gd name="connsiteX5" fmla="*/ 290688 w 671460"/>
                  <a:gd name="connsiteY5" fmla="*/ 1909704 h 4433829"/>
                  <a:gd name="connsiteX6" fmla="*/ 671460 w 671460"/>
                  <a:gd name="connsiteY6" fmla="*/ 73761 h 4433829"/>
                  <a:gd name="connsiteX0" fmla="*/ 673598 w 673598"/>
                  <a:gd name="connsiteY0" fmla="*/ 73761 h 4433829"/>
                  <a:gd name="connsiteX1" fmla="*/ 665179 w 673598"/>
                  <a:gd name="connsiteY1" fmla="*/ 0 h 4433829"/>
                  <a:gd name="connsiteX2" fmla="*/ 217900 w 673598"/>
                  <a:gd name="connsiteY2" fmla="*/ 1861912 h 4433829"/>
                  <a:gd name="connsiteX3" fmla="*/ 2312 w 673598"/>
                  <a:gd name="connsiteY3" fmla="*/ 4433829 h 4433829"/>
                  <a:gd name="connsiteX4" fmla="*/ 64225 w 673598"/>
                  <a:gd name="connsiteY4" fmla="*/ 4407637 h 4433829"/>
                  <a:gd name="connsiteX5" fmla="*/ 292826 w 673598"/>
                  <a:gd name="connsiteY5" fmla="*/ 1909704 h 4433829"/>
                  <a:gd name="connsiteX6" fmla="*/ 673598 w 673598"/>
                  <a:gd name="connsiteY6" fmla="*/ 73761 h 4433829"/>
                  <a:gd name="connsiteX0" fmla="*/ 673332 w 673332"/>
                  <a:gd name="connsiteY0" fmla="*/ 73761 h 4433829"/>
                  <a:gd name="connsiteX1" fmla="*/ 664913 w 673332"/>
                  <a:gd name="connsiteY1" fmla="*/ 0 h 4433829"/>
                  <a:gd name="connsiteX2" fmla="*/ 217634 w 673332"/>
                  <a:gd name="connsiteY2" fmla="*/ 1861912 h 4433829"/>
                  <a:gd name="connsiteX3" fmla="*/ 2046 w 673332"/>
                  <a:gd name="connsiteY3" fmla="*/ 4433829 h 4433829"/>
                  <a:gd name="connsiteX4" fmla="*/ 63959 w 673332"/>
                  <a:gd name="connsiteY4" fmla="*/ 4407637 h 4433829"/>
                  <a:gd name="connsiteX5" fmla="*/ 292560 w 673332"/>
                  <a:gd name="connsiteY5" fmla="*/ 1909704 h 4433829"/>
                  <a:gd name="connsiteX6" fmla="*/ 673332 w 673332"/>
                  <a:gd name="connsiteY6" fmla="*/ 73761 h 4433829"/>
                  <a:gd name="connsiteX0" fmla="*/ 673371 w 673371"/>
                  <a:gd name="connsiteY0" fmla="*/ 73761 h 4433829"/>
                  <a:gd name="connsiteX1" fmla="*/ 664952 w 673371"/>
                  <a:gd name="connsiteY1" fmla="*/ 0 h 4433829"/>
                  <a:gd name="connsiteX2" fmla="*/ 217673 w 673371"/>
                  <a:gd name="connsiteY2" fmla="*/ 1861912 h 4433829"/>
                  <a:gd name="connsiteX3" fmla="*/ 2085 w 673371"/>
                  <a:gd name="connsiteY3" fmla="*/ 4433829 h 4433829"/>
                  <a:gd name="connsiteX4" fmla="*/ 63998 w 673371"/>
                  <a:gd name="connsiteY4" fmla="*/ 4407637 h 4433829"/>
                  <a:gd name="connsiteX5" fmla="*/ 292599 w 673371"/>
                  <a:gd name="connsiteY5" fmla="*/ 1909704 h 4433829"/>
                  <a:gd name="connsiteX6" fmla="*/ 673371 w 673371"/>
                  <a:gd name="connsiteY6" fmla="*/ 73761 h 4433829"/>
                  <a:gd name="connsiteX0" fmla="*/ 673202 w 673202"/>
                  <a:gd name="connsiteY0" fmla="*/ 73761 h 4433829"/>
                  <a:gd name="connsiteX1" fmla="*/ 664783 w 673202"/>
                  <a:gd name="connsiteY1" fmla="*/ 0 h 4433829"/>
                  <a:gd name="connsiteX2" fmla="*/ 217504 w 673202"/>
                  <a:gd name="connsiteY2" fmla="*/ 1861912 h 4433829"/>
                  <a:gd name="connsiteX3" fmla="*/ 1916 w 673202"/>
                  <a:gd name="connsiteY3" fmla="*/ 4433829 h 4433829"/>
                  <a:gd name="connsiteX4" fmla="*/ 63829 w 673202"/>
                  <a:gd name="connsiteY4" fmla="*/ 4407637 h 4433829"/>
                  <a:gd name="connsiteX5" fmla="*/ 292430 w 673202"/>
                  <a:gd name="connsiteY5" fmla="*/ 1909704 h 4433829"/>
                  <a:gd name="connsiteX6" fmla="*/ 673202 w 673202"/>
                  <a:gd name="connsiteY6" fmla="*/ 73761 h 4433829"/>
                  <a:gd name="connsiteX0" fmla="*/ 673351 w 673351"/>
                  <a:gd name="connsiteY0" fmla="*/ 73761 h 4433829"/>
                  <a:gd name="connsiteX1" fmla="*/ 664932 w 673351"/>
                  <a:gd name="connsiteY1" fmla="*/ 0 h 4433829"/>
                  <a:gd name="connsiteX2" fmla="*/ 217653 w 673351"/>
                  <a:gd name="connsiteY2" fmla="*/ 1861912 h 4433829"/>
                  <a:gd name="connsiteX3" fmla="*/ 2065 w 673351"/>
                  <a:gd name="connsiteY3" fmla="*/ 4433829 h 4433829"/>
                  <a:gd name="connsiteX4" fmla="*/ 63978 w 673351"/>
                  <a:gd name="connsiteY4" fmla="*/ 4407637 h 4433829"/>
                  <a:gd name="connsiteX5" fmla="*/ 292579 w 673351"/>
                  <a:gd name="connsiteY5" fmla="*/ 1909704 h 4433829"/>
                  <a:gd name="connsiteX6" fmla="*/ 673351 w 673351"/>
                  <a:gd name="connsiteY6" fmla="*/ 73761 h 4433829"/>
                  <a:gd name="connsiteX0" fmla="*/ 673457 w 673457"/>
                  <a:gd name="connsiteY0" fmla="*/ 73761 h 4433829"/>
                  <a:gd name="connsiteX1" fmla="*/ 665038 w 673457"/>
                  <a:gd name="connsiteY1" fmla="*/ 0 h 4433829"/>
                  <a:gd name="connsiteX2" fmla="*/ 217759 w 673457"/>
                  <a:gd name="connsiteY2" fmla="*/ 1861912 h 4433829"/>
                  <a:gd name="connsiteX3" fmla="*/ 2171 w 673457"/>
                  <a:gd name="connsiteY3" fmla="*/ 4433829 h 4433829"/>
                  <a:gd name="connsiteX4" fmla="*/ 64084 w 673457"/>
                  <a:gd name="connsiteY4" fmla="*/ 4407637 h 4433829"/>
                  <a:gd name="connsiteX5" fmla="*/ 292685 w 673457"/>
                  <a:gd name="connsiteY5" fmla="*/ 1909704 h 4433829"/>
                  <a:gd name="connsiteX6" fmla="*/ 673457 w 673457"/>
                  <a:gd name="connsiteY6" fmla="*/ 73761 h 4433829"/>
                  <a:gd name="connsiteX0" fmla="*/ 673457 w 673457"/>
                  <a:gd name="connsiteY0" fmla="*/ 73761 h 4433829"/>
                  <a:gd name="connsiteX1" fmla="*/ 665038 w 673457"/>
                  <a:gd name="connsiteY1" fmla="*/ 0 h 4433829"/>
                  <a:gd name="connsiteX2" fmla="*/ 217759 w 673457"/>
                  <a:gd name="connsiteY2" fmla="*/ 1861912 h 4433829"/>
                  <a:gd name="connsiteX3" fmla="*/ 2171 w 673457"/>
                  <a:gd name="connsiteY3" fmla="*/ 4433829 h 4433829"/>
                  <a:gd name="connsiteX4" fmla="*/ 64084 w 673457"/>
                  <a:gd name="connsiteY4" fmla="*/ 4407637 h 4433829"/>
                  <a:gd name="connsiteX5" fmla="*/ 295936 w 673457"/>
                  <a:gd name="connsiteY5" fmla="*/ 1877196 h 4433829"/>
                  <a:gd name="connsiteX6" fmla="*/ 673457 w 673457"/>
                  <a:gd name="connsiteY6" fmla="*/ 73761 h 4433829"/>
                  <a:gd name="connsiteX0" fmla="*/ 673457 w 673457"/>
                  <a:gd name="connsiteY0" fmla="*/ 73761 h 4433829"/>
                  <a:gd name="connsiteX1" fmla="*/ 665038 w 673457"/>
                  <a:gd name="connsiteY1" fmla="*/ 0 h 4433829"/>
                  <a:gd name="connsiteX2" fmla="*/ 217759 w 673457"/>
                  <a:gd name="connsiteY2" fmla="*/ 1861912 h 4433829"/>
                  <a:gd name="connsiteX3" fmla="*/ 2171 w 673457"/>
                  <a:gd name="connsiteY3" fmla="*/ 4433829 h 4433829"/>
                  <a:gd name="connsiteX4" fmla="*/ 64084 w 673457"/>
                  <a:gd name="connsiteY4" fmla="*/ 4407637 h 4433829"/>
                  <a:gd name="connsiteX5" fmla="*/ 295936 w 673457"/>
                  <a:gd name="connsiteY5" fmla="*/ 1877196 h 4433829"/>
                  <a:gd name="connsiteX6" fmla="*/ 673457 w 673457"/>
                  <a:gd name="connsiteY6" fmla="*/ 73761 h 4433829"/>
                  <a:gd name="connsiteX0" fmla="*/ 660454 w 665038"/>
                  <a:gd name="connsiteY0" fmla="*/ 96517 h 4433829"/>
                  <a:gd name="connsiteX1" fmla="*/ 665038 w 665038"/>
                  <a:gd name="connsiteY1" fmla="*/ 0 h 4433829"/>
                  <a:gd name="connsiteX2" fmla="*/ 217759 w 665038"/>
                  <a:gd name="connsiteY2" fmla="*/ 1861912 h 4433829"/>
                  <a:gd name="connsiteX3" fmla="*/ 2171 w 665038"/>
                  <a:gd name="connsiteY3" fmla="*/ 4433829 h 4433829"/>
                  <a:gd name="connsiteX4" fmla="*/ 64084 w 665038"/>
                  <a:gd name="connsiteY4" fmla="*/ 4407637 h 4433829"/>
                  <a:gd name="connsiteX5" fmla="*/ 295936 w 665038"/>
                  <a:gd name="connsiteY5" fmla="*/ 1877196 h 4433829"/>
                  <a:gd name="connsiteX6" fmla="*/ 660454 w 665038"/>
                  <a:gd name="connsiteY6" fmla="*/ 96517 h 4433829"/>
                  <a:gd name="connsiteX0" fmla="*/ 660454 w 665038"/>
                  <a:gd name="connsiteY0" fmla="*/ 96517 h 4433829"/>
                  <a:gd name="connsiteX1" fmla="*/ 665038 w 665038"/>
                  <a:gd name="connsiteY1" fmla="*/ 0 h 4433829"/>
                  <a:gd name="connsiteX2" fmla="*/ 217759 w 665038"/>
                  <a:gd name="connsiteY2" fmla="*/ 1861912 h 4433829"/>
                  <a:gd name="connsiteX3" fmla="*/ 2171 w 665038"/>
                  <a:gd name="connsiteY3" fmla="*/ 4433829 h 4433829"/>
                  <a:gd name="connsiteX4" fmla="*/ 64084 w 665038"/>
                  <a:gd name="connsiteY4" fmla="*/ 4407637 h 4433829"/>
                  <a:gd name="connsiteX5" fmla="*/ 295936 w 665038"/>
                  <a:gd name="connsiteY5" fmla="*/ 1877196 h 4433829"/>
                  <a:gd name="connsiteX6" fmla="*/ 660454 w 665038"/>
                  <a:gd name="connsiteY6" fmla="*/ 96517 h 4433829"/>
                  <a:gd name="connsiteX0" fmla="*/ 660454 w 665038"/>
                  <a:gd name="connsiteY0" fmla="*/ 96517 h 4433829"/>
                  <a:gd name="connsiteX1" fmla="*/ 665038 w 665038"/>
                  <a:gd name="connsiteY1" fmla="*/ 0 h 4433829"/>
                  <a:gd name="connsiteX2" fmla="*/ 217759 w 665038"/>
                  <a:gd name="connsiteY2" fmla="*/ 1861912 h 4433829"/>
                  <a:gd name="connsiteX3" fmla="*/ 2171 w 665038"/>
                  <a:gd name="connsiteY3" fmla="*/ 4433829 h 4433829"/>
                  <a:gd name="connsiteX4" fmla="*/ 64084 w 665038"/>
                  <a:gd name="connsiteY4" fmla="*/ 4407637 h 4433829"/>
                  <a:gd name="connsiteX5" fmla="*/ 295936 w 665038"/>
                  <a:gd name="connsiteY5" fmla="*/ 1877196 h 4433829"/>
                  <a:gd name="connsiteX6" fmla="*/ 660454 w 665038"/>
                  <a:gd name="connsiteY6" fmla="*/ 96517 h 4433829"/>
                  <a:gd name="connsiteX0" fmla="*/ 660595 w 665179"/>
                  <a:gd name="connsiteY0" fmla="*/ 96517 h 4441144"/>
                  <a:gd name="connsiteX1" fmla="*/ 665179 w 665179"/>
                  <a:gd name="connsiteY1" fmla="*/ 0 h 4441144"/>
                  <a:gd name="connsiteX2" fmla="*/ 217900 w 665179"/>
                  <a:gd name="connsiteY2" fmla="*/ 1861912 h 4441144"/>
                  <a:gd name="connsiteX3" fmla="*/ 2312 w 665179"/>
                  <a:gd name="connsiteY3" fmla="*/ 4441144 h 4441144"/>
                  <a:gd name="connsiteX4" fmla="*/ 64225 w 665179"/>
                  <a:gd name="connsiteY4" fmla="*/ 4407637 h 4441144"/>
                  <a:gd name="connsiteX5" fmla="*/ 296077 w 665179"/>
                  <a:gd name="connsiteY5" fmla="*/ 1877196 h 4441144"/>
                  <a:gd name="connsiteX6" fmla="*/ 660595 w 665179"/>
                  <a:gd name="connsiteY6" fmla="*/ 96517 h 4441144"/>
                  <a:gd name="connsiteX0" fmla="*/ 663111 w 665179"/>
                  <a:gd name="connsiteY0" fmla="*/ 116648 h 4441144"/>
                  <a:gd name="connsiteX1" fmla="*/ 665179 w 665179"/>
                  <a:gd name="connsiteY1" fmla="*/ 0 h 4441144"/>
                  <a:gd name="connsiteX2" fmla="*/ 217900 w 665179"/>
                  <a:gd name="connsiteY2" fmla="*/ 1861912 h 4441144"/>
                  <a:gd name="connsiteX3" fmla="*/ 2312 w 665179"/>
                  <a:gd name="connsiteY3" fmla="*/ 4441144 h 4441144"/>
                  <a:gd name="connsiteX4" fmla="*/ 64225 w 665179"/>
                  <a:gd name="connsiteY4" fmla="*/ 4407637 h 4441144"/>
                  <a:gd name="connsiteX5" fmla="*/ 296077 w 665179"/>
                  <a:gd name="connsiteY5" fmla="*/ 1877196 h 4441144"/>
                  <a:gd name="connsiteX6" fmla="*/ 663111 w 665179"/>
                  <a:gd name="connsiteY6" fmla="*/ 116648 h 4441144"/>
                  <a:gd name="connsiteX0" fmla="*/ 663111 w 665179"/>
                  <a:gd name="connsiteY0" fmla="*/ 116648 h 4441144"/>
                  <a:gd name="connsiteX1" fmla="*/ 665179 w 665179"/>
                  <a:gd name="connsiteY1" fmla="*/ 0 h 4441144"/>
                  <a:gd name="connsiteX2" fmla="*/ 217900 w 665179"/>
                  <a:gd name="connsiteY2" fmla="*/ 1861912 h 4441144"/>
                  <a:gd name="connsiteX3" fmla="*/ 2312 w 665179"/>
                  <a:gd name="connsiteY3" fmla="*/ 4441144 h 4441144"/>
                  <a:gd name="connsiteX4" fmla="*/ 64225 w 665179"/>
                  <a:gd name="connsiteY4" fmla="*/ 4407637 h 4441144"/>
                  <a:gd name="connsiteX5" fmla="*/ 296077 w 665179"/>
                  <a:gd name="connsiteY5" fmla="*/ 1877196 h 4441144"/>
                  <a:gd name="connsiteX6" fmla="*/ 663111 w 665179"/>
                  <a:gd name="connsiteY6" fmla="*/ 116648 h 4441144"/>
                  <a:gd name="connsiteX0" fmla="*/ 665627 w 665785"/>
                  <a:gd name="connsiteY0" fmla="*/ 119164 h 4441144"/>
                  <a:gd name="connsiteX1" fmla="*/ 665179 w 665785"/>
                  <a:gd name="connsiteY1" fmla="*/ 0 h 4441144"/>
                  <a:gd name="connsiteX2" fmla="*/ 217900 w 665785"/>
                  <a:gd name="connsiteY2" fmla="*/ 1861912 h 4441144"/>
                  <a:gd name="connsiteX3" fmla="*/ 2312 w 665785"/>
                  <a:gd name="connsiteY3" fmla="*/ 4441144 h 4441144"/>
                  <a:gd name="connsiteX4" fmla="*/ 64225 w 665785"/>
                  <a:gd name="connsiteY4" fmla="*/ 4407637 h 4441144"/>
                  <a:gd name="connsiteX5" fmla="*/ 296077 w 665785"/>
                  <a:gd name="connsiteY5" fmla="*/ 1877196 h 4441144"/>
                  <a:gd name="connsiteX6" fmla="*/ 665627 w 665785"/>
                  <a:gd name="connsiteY6" fmla="*/ 119164 h 4441144"/>
                  <a:gd name="connsiteX0" fmla="*/ 665627 w 665785"/>
                  <a:gd name="connsiteY0" fmla="*/ 119164 h 4441144"/>
                  <a:gd name="connsiteX1" fmla="*/ 665179 w 665785"/>
                  <a:gd name="connsiteY1" fmla="*/ 0 h 4441144"/>
                  <a:gd name="connsiteX2" fmla="*/ 217900 w 665785"/>
                  <a:gd name="connsiteY2" fmla="*/ 1861912 h 4441144"/>
                  <a:gd name="connsiteX3" fmla="*/ 2312 w 665785"/>
                  <a:gd name="connsiteY3" fmla="*/ 4441144 h 4441144"/>
                  <a:gd name="connsiteX4" fmla="*/ 64225 w 665785"/>
                  <a:gd name="connsiteY4" fmla="*/ 4407637 h 4441144"/>
                  <a:gd name="connsiteX5" fmla="*/ 296077 w 665785"/>
                  <a:gd name="connsiteY5" fmla="*/ 1877196 h 4441144"/>
                  <a:gd name="connsiteX6" fmla="*/ 665627 w 665785"/>
                  <a:gd name="connsiteY6" fmla="*/ 119164 h 4441144"/>
                  <a:gd name="connsiteX0" fmla="*/ 665627 w 665785"/>
                  <a:gd name="connsiteY0" fmla="*/ 119164 h 4441144"/>
                  <a:gd name="connsiteX1" fmla="*/ 665179 w 665785"/>
                  <a:gd name="connsiteY1" fmla="*/ 0 h 4441144"/>
                  <a:gd name="connsiteX2" fmla="*/ 217900 w 665785"/>
                  <a:gd name="connsiteY2" fmla="*/ 1861912 h 4441144"/>
                  <a:gd name="connsiteX3" fmla="*/ 2312 w 665785"/>
                  <a:gd name="connsiteY3" fmla="*/ 4441144 h 4441144"/>
                  <a:gd name="connsiteX4" fmla="*/ 64225 w 665785"/>
                  <a:gd name="connsiteY4" fmla="*/ 4407637 h 4441144"/>
                  <a:gd name="connsiteX5" fmla="*/ 296077 w 665785"/>
                  <a:gd name="connsiteY5" fmla="*/ 1877196 h 4441144"/>
                  <a:gd name="connsiteX6" fmla="*/ 665627 w 665785"/>
                  <a:gd name="connsiteY6" fmla="*/ 119164 h 444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85" h="4441144">
                    <a:moveTo>
                      <a:pt x="665627" y="119164"/>
                    </a:moveTo>
                    <a:cubicBezTo>
                      <a:pt x="666316" y="80281"/>
                      <a:pt x="664490" y="38883"/>
                      <a:pt x="665179" y="0"/>
                    </a:cubicBezTo>
                    <a:cubicBezTo>
                      <a:pt x="533104" y="181655"/>
                      <a:pt x="328378" y="1121721"/>
                      <a:pt x="217900" y="1861912"/>
                    </a:cubicBezTo>
                    <a:cubicBezTo>
                      <a:pt x="107422" y="2602103"/>
                      <a:pt x="-18695" y="3819326"/>
                      <a:pt x="2312" y="4441144"/>
                    </a:cubicBezTo>
                    <a:lnTo>
                      <a:pt x="64225" y="4407637"/>
                    </a:lnTo>
                    <a:cubicBezTo>
                      <a:pt x="63034" y="3964725"/>
                      <a:pt x="195843" y="2591942"/>
                      <a:pt x="296077" y="1877196"/>
                    </a:cubicBezTo>
                    <a:cubicBezTo>
                      <a:pt x="396311" y="1162450"/>
                      <a:pt x="563198" y="423129"/>
                      <a:pt x="665627" y="119164"/>
                    </a:cubicBezTo>
                    <a:close/>
                  </a:path>
                </a:pathLst>
              </a:custGeom>
              <a:gradFill>
                <a:gsLst>
                  <a:gs pos="20000">
                    <a:schemeClr val="accent1">
                      <a:lumMod val="40000"/>
                      <a:lumOff val="60000"/>
                    </a:schemeClr>
                  </a:gs>
                  <a:gs pos="99000">
                    <a:schemeClr val="accent1">
                      <a:lumMod val="70000"/>
                      <a:lumOff val="30000"/>
                    </a:schemeClr>
                  </a:gs>
                </a:gsLst>
                <a:lin ang="270000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3" name="TextBox 12_1">
              <a:extLst>
                <a:ext uri="{FF2B5EF4-FFF2-40B4-BE49-F238E27FC236}">
                  <a16:creationId xmlns:a16="http://schemas.microsoft.com/office/drawing/2014/main" id="{2E17381D-FF4A-49E8-833E-3FF995AE5CBC}"/>
                </a:ext>
              </a:extLst>
            </p:cNvPr>
            <p:cNvSpPr txBox="1"/>
            <p:nvPr/>
          </p:nvSpPr>
          <p:spPr>
            <a:xfrm>
              <a:off x="6991736" y="1788677"/>
              <a:ext cx="3280590" cy="641010"/>
            </a:xfrm>
            <a:prstGeom prst="rect">
              <a:avLst/>
            </a:prstGeom>
            <a:noFill/>
            <a:scene3d>
              <a:camera prst="perspectiveHeroicExtremeLeftFacing">
                <a:rot lat="21105937" lon="1811628" rev="21142100"/>
              </a:camera>
              <a:lightRig rig="soft" dir="t"/>
            </a:scene3d>
            <a:sp3d prstMaterial="dkEdge"/>
          </p:spPr>
          <p:txBody>
            <a:bodyPr wrap="square">
              <a:noAutofit/>
              <a:scene3d>
                <a:camera prst="perspectiveContrastingLeftFacing">
                  <a:rot lat="20326435" lon="1646766" rev="20859880"/>
                </a:camera>
                <a:lightRig rig="threePt" dir="t"/>
              </a:scene3d>
            </a:bodyPr>
            <a:lstStyle/>
            <a:p>
              <a:r>
                <a:rPr lang="en-US" altLang="zh-CN" dirty="0">
                  <a:solidFill>
                    <a:schemeClr val="tx1">
                      <a:lumMod val="75000"/>
                      <a:lumOff val="25000"/>
                    </a:schemeClr>
                  </a:solidFill>
                  <a:latin typeface="+mj-ea"/>
                  <a:ea typeface="+mj-ea"/>
                </a:rPr>
                <a:t>X </a:t>
              </a:r>
              <a:r>
                <a:rPr lang="en-US" altLang="zh-CN" dirty="0" err="1">
                  <a:solidFill>
                    <a:schemeClr val="tx1">
                      <a:lumMod val="75000"/>
                      <a:lumOff val="25000"/>
                    </a:schemeClr>
                  </a:solidFill>
                  <a:latin typeface="+mj-ea"/>
                  <a:ea typeface="+mj-ea"/>
                </a:rPr>
                <a:t>X</a:t>
              </a:r>
              <a:r>
                <a:rPr lang="en-US" altLang="zh-CN" dirty="0">
                  <a:solidFill>
                    <a:schemeClr val="tx1">
                      <a:lumMod val="75000"/>
                      <a:lumOff val="25000"/>
                    </a:schemeClr>
                  </a:solidFill>
                  <a:latin typeface="+mj-ea"/>
                  <a:ea typeface="+mj-ea"/>
                </a:rPr>
                <a:t> </a:t>
              </a:r>
              <a:r>
                <a:rPr lang="zh-CN" altLang="en-US" dirty="0">
                  <a:solidFill>
                    <a:schemeClr val="tx1">
                      <a:lumMod val="75000"/>
                      <a:lumOff val="25000"/>
                    </a:schemeClr>
                  </a:solidFill>
                  <a:latin typeface="+mj-ea"/>
                  <a:ea typeface="+mj-ea"/>
                </a:rPr>
                <a:t>公寓案</a:t>
              </a:r>
              <a:endParaRPr lang="en-US" altLang="zh-CN" i="0" dirty="0">
                <a:solidFill>
                  <a:schemeClr val="tx1">
                    <a:lumMod val="75000"/>
                    <a:lumOff val="25000"/>
                  </a:schemeClr>
                </a:solidFill>
                <a:effectLst/>
                <a:latin typeface="+mj-ea"/>
                <a:ea typeface="+mj-ea"/>
              </a:endParaRPr>
            </a:p>
            <a:p>
              <a:r>
                <a:rPr lang="zh-CN" altLang="en-US" sz="2400" i="0" dirty="0">
                  <a:solidFill>
                    <a:schemeClr val="tx1">
                      <a:lumMod val="75000"/>
                      <a:lumOff val="25000"/>
                    </a:schemeClr>
                  </a:solidFill>
                  <a:effectLst/>
                  <a:latin typeface="+mj-ea"/>
                  <a:ea typeface="+mj-ea"/>
                </a:rPr>
                <a:t>相关法条解读</a:t>
              </a:r>
            </a:p>
          </p:txBody>
        </p:sp>
        <p:cxnSp>
          <p:nvCxnSpPr>
            <p:cNvPr id="34" name="直接连接符 33">
              <a:extLst>
                <a:ext uri="{FF2B5EF4-FFF2-40B4-BE49-F238E27FC236}">
                  <a16:creationId xmlns:a16="http://schemas.microsoft.com/office/drawing/2014/main" id="{A09A490F-D702-4F98-8133-76B06069E090}"/>
                </a:ext>
              </a:extLst>
            </p:cNvPr>
            <p:cNvCxnSpPr>
              <a:cxnSpLocks/>
            </p:cNvCxnSpPr>
            <p:nvPr/>
          </p:nvCxnSpPr>
          <p:spPr>
            <a:xfrm>
              <a:off x="7341145" y="2333507"/>
              <a:ext cx="1954926" cy="1057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3EC8A889-40C2-4DEF-B45A-F19F28A6B65D}"/>
                </a:ext>
              </a:extLst>
            </p:cNvPr>
            <p:cNvSpPr/>
            <p:nvPr/>
          </p:nvSpPr>
          <p:spPr>
            <a:xfrm>
              <a:off x="6834917" y="3055895"/>
              <a:ext cx="2814001" cy="315790"/>
            </a:xfrm>
            <a:prstGeom prst="rect">
              <a:avLst/>
            </a:prstGeom>
            <a:solidFill>
              <a:schemeClr val="accent1">
                <a:lumMod val="75000"/>
                <a:alpha val="16000"/>
              </a:schemeClr>
            </a:solidFill>
            <a:ln>
              <a:noFill/>
            </a:ln>
            <a:scene3d>
              <a:camera prst="perspectiveHeroicExtremeLeftFacing">
                <a:rot lat="21108000" lon="1812000" rev="21144000"/>
              </a:camera>
              <a:lightRig rig="fla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grpSp>
          <p:nvGrpSpPr>
            <p:cNvPr id="36" name="组合 35">
              <a:extLst>
                <a:ext uri="{FF2B5EF4-FFF2-40B4-BE49-F238E27FC236}">
                  <a16:creationId xmlns:a16="http://schemas.microsoft.com/office/drawing/2014/main" id="{EFFB6502-A2E0-4F67-A2C3-50E1F1391A4C}"/>
                </a:ext>
              </a:extLst>
            </p:cNvPr>
            <p:cNvGrpSpPr/>
            <p:nvPr/>
          </p:nvGrpSpPr>
          <p:grpSpPr>
            <a:xfrm>
              <a:off x="6181415" y="2652144"/>
              <a:ext cx="3819578" cy="391838"/>
              <a:chOff x="6486807" y="2652757"/>
              <a:chExt cx="3277045" cy="336183"/>
            </a:xfrm>
          </p:grpSpPr>
          <p:sp>
            <p:nvSpPr>
              <p:cNvPr id="44" name="矩形: 圆角 43">
                <a:extLst>
                  <a:ext uri="{FF2B5EF4-FFF2-40B4-BE49-F238E27FC236}">
                    <a16:creationId xmlns:a16="http://schemas.microsoft.com/office/drawing/2014/main" id="{840FCC02-C0BC-4801-BED5-B098833167CA}"/>
                  </a:ext>
                </a:extLst>
              </p:cNvPr>
              <p:cNvSpPr/>
              <p:nvPr/>
            </p:nvSpPr>
            <p:spPr>
              <a:xfrm>
                <a:off x="6562153" y="2652757"/>
                <a:ext cx="2655953" cy="336183"/>
              </a:xfrm>
              <a:prstGeom prst="roundRect">
                <a:avLst>
                  <a:gd name="adj" fmla="val 9994"/>
                </a:avLst>
              </a:prstGeom>
              <a:gradFill>
                <a:gsLst>
                  <a:gs pos="0">
                    <a:schemeClr val="accent1">
                      <a:lumMod val="80000"/>
                      <a:lumOff val="20000"/>
                    </a:schemeClr>
                  </a:gs>
                  <a:gs pos="99000">
                    <a:schemeClr val="accent1">
                      <a:lumMod val="90000"/>
                      <a:alpha val="80000"/>
                    </a:schemeClr>
                  </a:gs>
                </a:gsLst>
                <a:lin ang="2700000" scaled="1"/>
              </a:gradFill>
              <a:ln>
                <a:noFill/>
              </a:ln>
              <a:effectLst>
                <a:outerShdw blurRad="127000" dist="76200" dir="2700000" algn="tl" rotWithShape="0">
                  <a:schemeClr val="accent1">
                    <a:lumMod val="75000"/>
                    <a:alpha val="40000"/>
                  </a:schemeClr>
                </a:outerShdw>
              </a:effectLst>
              <a:scene3d>
                <a:camera prst="perspectiveContrastingLeftFacing">
                  <a:rot lat="21587065" lon="1812228" rev="21300000"/>
                </a:camera>
                <a:lightRig rig="contrasting" dir="t">
                  <a:rot lat="0" lon="0" rev="5400000"/>
                </a:lightRig>
              </a:scene3d>
              <a:sp3d extrusionH="38100" prstMaterial="flat">
                <a:bevelB w="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p>
            </p:txBody>
          </p:sp>
          <p:sp>
            <p:nvSpPr>
              <p:cNvPr id="45" name="TextBox 12_1">
                <a:extLst>
                  <a:ext uri="{FF2B5EF4-FFF2-40B4-BE49-F238E27FC236}">
                    <a16:creationId xmlns:a16="http://schemas.microsoft.com/office/drawing/2014/main" id="{D137D932-9FAE-40C9-B54D-04C7CE497E5E}"/>
                  </a:ext>
                </a:extLst>
              </p:cNvPr>
              <p:cNvSpPr txBox="1"/>
              <p:nvPr/>
            </p:nvSpPr>
            <p:spPr>
              <a:xfrm>
                <a:off x="6486807" y="2696565"/>
                <a:ext cx="3277045" cy="286438"/>
              </a:xfrm>
              <a:prstGeom prst="rect">
                <a:avLst/>
              </a:prstGeom>
              <a:noFill/>
              <a:scene3d>
                <a:camera prst="perspectiveHeroicExtremeLeftFacing" fov="2700000">
                  <a:rot lat="21540000" lon="1812000" rev="21300000"/>
                </a:camera>
                <a:lightRig rig="soft" dir="t"/>
              </a:scene3d>
              <a:sp3d prstMaterial="dkEdge"/>
            </p:spPr>
            <p:txBody>
              <a:bodyPr wrap="square">
                <a:noAutofit/>
                <a:scene3d>
                  <a:camera prst="perspectiveContrastingLeftFacing" fov="2700000">
                    <a:rot lat="21540000" lon="1812000" rev="21240000"/>
                  </a:camera>
                  <a:lightRig rig="threePt" dir="t"/>
                </a:scene3d>
              </a:bodyPr>
              <a:lstStyle/>
              <a:p>
                <a:r>
                  <a:rPr lang="en-US" altLang="zh-CN" sz="1900" i="0" dirty="0">
                    <a:gradFill>
                      <a:gsLst>
                        <a:gs pos="100000">
                          <a:schemeClr val="accent1">
                            <a:lumMod val="20000"/>
                            <a:lumOff val="80000"/>
                          </a:schemeClr>
                        </a:gs>
                        <a:gs pos="0">
                          <a:schemeClr val="bg1"/>
                        </a:gs>
                      </a:gsLst>
                      <a:lin ang="5400000" scaled="0"/>
                    </a:gradFill>
                    <a:effectLst/>
                    <a:latin typeface="+mj-ea"/>
                    <a:ea typeface="+mj-ea"/>
                  </a:rPr>
                  <a:t>《</a:t>
                </a:r>
                <a:r>
                  <a:rPr lang="zh-CN" altLang="en-US" sz="1900" i="0" dirty="0">
                    <a:gradFill>
                      <a:gsLst>
                        <a:gs pos="100000">
                          <a:schemeClr val="accent1">
                            <a:lumMod val="20000"/>
                            <a:lumOff val="80000"/>
                          </a:schemeClr>
                        </a:gs>
                        <a:gs pos="0">
                          <a:schemeClr val="bg1"/>
                        </a:gs>
                      </a:gsLst>
                      <a:lin ang="5400000" scaled="0"/>
                    </a:gradFill>
                    <a:effectLst/>
                    <a:latin typeface="+mj-ea"/>
                    <a:ea typeface="+mj-ea"/>
                  </a:rPr>
                  <a:t>民法典</a:t>
                </a:r>
                <a:r>
                  <a:rPr lang="en-US" altLang="zh-CN" sz="1900" i="0" dirty="0">
                    <a:gradFill>
                      <a:gsLst>
                        <a:gs pos="100000">
                          <a:schemeClr val="accent1">
                            <a:lumMod val="20000"/>
                            <a:lumOff val="80000"/>
                          </a:schemeClr>
                        </a:gs>
                        <a:gs pos="0">
                          <a:schemeClr val="bg1"/>
                        </a:gs>
                      </a:gsLst>
                      <a:lin ang="5400000" scaled="0"/>
                    </a:gradFill>
                    <a:effectLst/>
                    <a:latin typeface="+mj-ea"/>
                    <a:ea typeface="+mj-ea"/>
                  </a:rPr>
                  <a:t>》</a:t>
                </a:r>
                <a:r>
                  <a:rPr lang="zh-CN" altLang="en-US" sz="1900" i="0" dirty="0">
                    <a:gradFill>
                      <a:gsLst>
                        <a:gs pos="100000">
                          <a:schemeClr val="accent1">
                            <a:lumMod val="20000"/>
                            <a:lumOff val="80000"/>
                          </a:schemeClr>
                        </a:gs>
                        <a:gs pos="0">
                          <a:schemeClr val="bg1"/>
                        </a:gs>
                      </a:gsLst>
                      <a:lin ang="5400000" scaled="0"/>
                    </a:gradFill>
                    <a:effectLst/>
                    <a:latin typeface="+mj-ea"/>
                    <a:ea typeface="+mj-ea"/>
                  </a:rPr>
                  <a:t>第一百六十二条</a:t>
                </a:r>
              </a:p>
            </p:txBody>
          </p:sp>
        </p:grpSp>
        <p:sp>
          <p:nvSpPr>
            <p:cNvPr id="37" name="矩形 36">
              <a:extLst>
                <a:ext uri="{FF2B5EF4-FFF2-40B4-BE49-F238E27FC236}">
                  <a16:creationId xmlns:a16="http://schemas.microsoft.com/office/drawing/2014/main" id="{4C47E5CB-AE4D-4F9D-BBA6-68603CEA1954}"/>
                </a:ext>
              </a:extLst>
            </p:cNvPr>
            <p:cNvSpPr/>
            <p:nvPr/>
          </p:nvSpPr>
          <p:spPr>
            <a:xfrm>
              <a:off x="6773888" y="3457456"/>
              <a:ext cx="2820347" cy="315790"/>
            </a:xfrm>
            <a:prstGeom prst="rect">
              <a:avLst/>
            </a:prstGeom>
            <a:solidFill>
              <a:schemeClr val="accent1">
                <a:lumMod val="75000"/>
                <a:alpha val="16000"/>
              </a:schemeClr>
            </a:solidFill>
            <a:ln>
              <a:noFill/>
            </a:ln>
            <a:scene3d>
              <a:camera prst="perspectiveHeroicExtremeLeftFacing">
                <a:rot lat="21108000" lon="1812000" rev="21066000"/>
              </a:camera>
              <a:lightRig rig="fla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38" name="矩形: 圆角 37">
              <a:extLst>
                <a:ext uri="{FF2B5EF4-FFF2-40B4-BE49-F238E27FC236}">
                  <a16:creationId xmlns:a16="http://schemas.microsoft.com/office/drawing/2014/main" id="{81D3861D-3F8C-447D-9E7E-BDE59148A078}"/>
                </a:ext>
              </a:extLst>
            </p:cNvPr>
            <p:cNvSpPr/>
            <p:nvPr/>
          </p:nvSpPr>
          <p:spPr>
            <a:xfrm>
              <a:off x="6209397" y="3315890"/>
              <a:ext cx="1945834" cy="363151"/>
            </a:xfrm>
            <a:prstGeom prst="roundRect">
              <a:avLst>
                <a:gd name="adj" fmla="val 9994"/>
              </a:avLst>
            </a:prstGeom>
            <a:gradFill>
              <a:gsLst>
                <a:gs pos="0">
                  <a:schemeClr val="accent1">
                    <a:lumMod val="80000"/>
                    <a:lumOff val="20000"/>
                  </a:schemeClr>
                </a:gs>
                <a:gs pos="99000">
                  <a:schemeClr val="accent1">
                    <a:lumMod val="90000"/>
                    <a:alpha val="80000"/>
                  </a:schemeClr>
                </a:gs>
              </a:gsLst>
              <a:lin ang="2700000" scaled="1"/>
            </a:gradFill>
            <a:ln>
              <a:noFill/>
            </a:ln>
            <a:effectLst>
              <a:outerShdw blurRad="127000" dist="76200" dir="2700000" algn="tl" rotWithShape="0">
                <a:schemeClr val="accent1">
                  <a:lumMod val="75000"/>
                  <a:alpha val="40000"/>
                </a:schemeClr>
              </a:outerShdw>
            </a:effectLst>
            <a:scene3d>
              <a:camera prst="perspectiveContrastingLeftFacing">
                <a:rot lat="21587065" lon="1812228" rev="21300000"/>
              </a:camera>
              <a:lightRig rig="contrasting" dir="t">
                <a:rot lat="0" lon="0" rev="5400000"/>
              </a:lightRig>
            </a:scene3d>
            <a:sp3d extrusionH="38100" prstMaterial="flat">
              <a:bevelB w="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9" name="TextBox 12_1">
              <a:extLst>
                <a:ext uri="{FF2B5EF4-FFF2-40B4-BE49-F238E27FC236}">
                  <a16:creationId xmlns:a16="http://schemas.microsoft.com/office/drawing/2014/main" id="{7B3EF81C-6886-4A66-911C-075C1DD4575A}"/>
                </a:ext>
              </a:extLst>
            </p:cNvPr>
            <p:cNvSpPr txBox="1"/>
            <p:nvPr/>
          </p:nvSpPr>
          <p:spPr>
            <a:xfrm>
              <a:off x="6209454" y="3357247"/>
              <a:ext cx="2070119" cy="293796"/>
            </a:xfrm>
            <a:prstGeom prst="rect">
              <a:avLst/>
            </a:prstGeom>
            <a:noFill/>
            <a:scene3d>
              <a:camera prst="perspectiveHeroicExtremeLeftFacing" fov="2700000">
                <a:rot lat="21540000" lon="1812000" rev="21300000"/>
              </a:camera>
              <a:lightRig rig="soft" dir="t"/>
            </a:scene3d>
            <a:sp3d prstMaterial="dkEdge"/>
          </p:spPr>
          <p:txBody>
            <a:bodyPr wrap="square">
              <a:noAutofit/>
              <a:scene3d>
                <a:camera prst="perspectiveContrastingLeftFacing" fov="2700000">
                  <a:rot lat="21540000" lon="1812000" rev="21300000"/>
                </a:camera>
                <a:lightRig rig="threePt" dir="t"/>
              </a:scene3d>
            </a:bodyPr>
            <a:lstStyle/>
            <a:p>
              <a:r>
                <a:rPr lang="en-US" altLang="zh-CN" sz="1600" i="0" dirty="0">
                  <a:gradFill>
                    <a:gsLst>
                      <a:gs pos="100000">
                        <a:schemeClr val="accent1">
                          <a:lumMod val="20000"/>
                          <a:lumOff val="80000"/>
                        </a:schemeClr>
                      </a:gs>
                      <a:gs pos="0">
                        <a:schemeClr val="bg1"/>
                      </a:gs>
                    </a:gsLst>
                    <a:lin ang="5400000" scaled="0"/>
                  </a:gradFill>
                  <a:effectLst/>
                  <a:latin typeface="+mj-ea"/>
                  <a:ea typeface="+mj-ea"/>
                </a:rPr>
                <a:t>20</a:t>
              </a:r>
              <a:r>
                <a:rPr lang="zh-CN" altLang="en-US" sz="1600" i="0" dirty="0">
                  <a:gradFill>
                    <a:gsLst>
                      <a:gs pos="100000">
                        <a:schemeClr val="accent1">
                          <a:lumMod val="20000"/>
                          <a:lumOff val="80000"/>
                        </a:schemeClr>
                      </a:gs>
                      <a:gs pos="0">
                        <a:schemeClr val="bg1"/>
                      </a:gs>
                    </a:gsLst>
                    <a:lin ang="5400000" scaled="0"/>
                  </a:gradFill>
                  <a:effectLst/>
                  <a:latin typeface="+mj-ea"/>
                  <a:ea typeface="+mj-ea"/>
                </a:rPr>
                <a:t>年适用</a:t>
              </a:r>
              <a:r>
                <a:rPr lang="en-US" altLang="zh-CN" sz="1600" i="0" dirty="0">
                  <a:gradFill>
                    <a:gsLst>
                      <a:gs pos="100000">
                        <a:schemeClr val="accent1">
                          <a:lumMod val="20000"/>
                          <a:lumOff val="80000"/>
                        </a:schemeClr>
                      </a:gs>
                      <a:gs pos="0">
                        <a:schemeClr val="bg1"/>
                      </a:gs>
                    </a:gsLst>
                    <a:lin ang="5400000" scaled="0"/>
                  </a:gradFill>
                  <a:effectLst/>
                  <a:latin typeface="+mj-ea"/>
                  <a:ea typeface="+mj-ea"/>
                </a:rPr>
                <a:t>《</a:t>
              </a:r>
              <a:r>
                <a:rPr lang="zh-CN" altLang="en-US" sz="1600" i="0" dirty="0">
                  <a:gradFill>
                    <a:gsLst>
                      <a:gs pos="100000">
                        <a:schemeClr val="accent1">
                          <a:lumMod val="20000"/>
                          <a:lumOff val="80000"/>
                        </a:schemeClr>
                      </a:gs>
                      <a:gs pos="0">
                        <a:schemeClr val="bg1"/>
                      </a:gs>
                    </a:gsLst>
                    <a:lin ang="5400000" scaled="0"/>
                  </a:gradFill>
                  <a:effectLst/>
                  <a:latin typeface="+mj-ea"/>
                  <a:ea typeface="+mj-ea"/>
                </a:rPr>
                <a:t>民法通则</a:t>
              </a:r>
              <a:r>
                <a:rPr lang="en-US" altLang="zh-CN" sz="1600" i="0" dirty="0">
                  <a:gradFill>
                    <a:gsLst>
                      <a:gs pos="100000">
                        <a:schemeClr val="accent1">
                          <a:lumMod val="20000"/>
                          <a:lumOff val="80000"/>
                        </a:schemeClr>
                      </a:gs>
                      <a:gs pos="0">
                        <a:schemeClr val="bg1"/>
                      </a:gs>
                    </a:gsLst>
                    <a:lin ang="5400000" scaled="0"/>
                  </a:gradFill>
                  <a:effectLst/>
                  <a:latin typeface="+mj-ea"/>
                  <a:ea typeface="+mj-ea"/>
                </a:rPr>
                <a:t>》</a:t>
              </a:r>
              <a:endParaRPr lang="zh-CN" altLang="en-US" sz="1600" i="0" dirty="0">
                <a:gradFill>
                  <a:gsLst>
                    <a:gs pos="100000">
                      <a:schemeClr val="accent1">
                        <a:lumMod val="20000"/>
                        <a:lumOff val="80000"/>
                      </a:schemeClr>
                    </a:gs>
                    <a:gs pos="0">
                      <a:schemeClr val="bg1"/>
                    </a:gs>
                  </a:gsLst>
                  <a:lin ang="5400000" scaled="0"/>
                </a:gradFill>
                <a:effectLst/>
                <a:latin typeface="+mj-ea"/>
                <a:ea typeface="+mj-ea"/>
              </a:endParaRPr>
            </a:p>
          </p:txBody>
        </p:sp>
        <p:sp>
          <p:nvSpPr>
            <p:cNvPr id="40" name="矩形 39">
              <a:extLst>
                <a:ext uri="{FF2B5EF4-FFF2-40B4-BE49-F238E27FC236}">
                  <a16:creationId xmlns:a16="http://schemas.microsoft.com/office/drawing/2014/main" id="{E0667F93-C45D-44EC-889F-7B0DC106A9E8}"/>
                </a:ext>
              </a:extLst>
            </p:cNvPr>
            <p:cNvSpPr/>
            <p:nvPr/>
          </p:nvSpPr>
          <p:spPr>
            <a:xfrm>
              <a:off x="6720123" y="3859017"/>
              <a:ext cx="2820347" cy="315790"/>
            </a:xfrm>
            <a:prstGeom prst="rect">
              <a:avLst/>
            </a:prstGeom>
            <a:solidFill>
              <a:schemeClr val="accent1">
                <a:lumMod val="75000"/>
                <a:alpha val="16000"/>
              </a:schemeClr>
            </a:solidFill>
            <a:ln>
              <a:noFill/>
            </a:ln>
            <a:scene3d>
              <a:camera prst="perspectiveHeroicExtremeLeftFacing">
                <a:rot lat="21108000" lon="1812000" rev="21000000"/>
              </a:camera>
              <a:lightRig rig="fla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41" name="矩形 40">
              <a:extLst>
                <a:ext uri="{FF2B5EF4-FFF2-40B4-BE49-F238E27FC236}">
                  <a16:creationId xmlns:a16="http://schemas.microsoft.com/office/drawing/2014/main" id="{61E27DAD-297E-4F2A-9981-488D6DBA2CB5}"/>
                </a:ext>
              </a:extLst>
            </p:cNvPr>
            <p:cNvSpPr/>
            <p:nvPr/>
          </p:nvSpPr>
          <p:spPr>
            <a:xfrm>
              <a:off x="6666519" y="4262986"/>
              <a:ext cx="2820347" cy="315790"/>
            </a:xfrm>
            <a:prstGeom prst="rect">
              <a:avLst/>
            </a:prstGeom>
            <a:solidFill>
              <a:schemeClr val="accent1">
                <a:lumMod val="75000"/>
                <a:alpha val="16000"/>
              </a:schemeClr>
            </a:solidFill>
            <a:ln>
              <a:noFill/>
            </a:ln>
            <a:scene3d>
              <a:camera prst="perspectiveHeroicExtremeLeftFacing">
                <a:rot lat="21108000" lon="1812000" rev="20952000"/>
              </a:camera>
              <a:lightRig rig="fla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42" name="矩形: 圆角 41">
              <a:extLst>
                <a:ext uri="{FF2B5EF4-FFF2-40B4-BE49-F238E27FC236}">
                  <a16:creationId xmlns:a16="http://schemas.microsoft.com/office/drawing/2014/main" id="{A7A2A1F7-052E-4332-8FD9-A6F0EA6A2FDC}"/>
                </a:ext>
              </a:extLst>
            </p:cNvPr>
            <p:cNvSpPr/>
            <p:nvPr/>
          </p:nvSpPr>
          <p:spPr>
            <a:xfrm>
              <a:off x="6018361" y="4029894"/>
              <a:ext cx="2381421" cy="363151"/>
            </a:xfrm>
            <a:prstGeom prst="roundRect">
              <a:avLst>
                <a:gd name="adj" fmla="val 9994"/>
              </a:avLst>
            </a:prstGeom>
            <a:gradFill>
              <a:gsLst>
                <a:gs pos="0">
                  <a:schemeClr val="accent1">
                    <a:lumMod val="80000"/>
                    <a:lumOff val="20000"/>
                  </a:schemeClr>
                </a:gs>
                <a:gs pos="99000">
                  <a:schemeClr val="accent1">
                    <a:lumMod val="90000"/>
                    <a:alpha val="80000"/>
                  </a:schemeClr>
                </a:gs>
              </a:gsLst>
              <a:lin ang="2700000" scaled="1"/>
            </a:gradFill>
            <a:ln>
              <a:noFill/>
            </a:ln>
            <a:effectLst>
              <a:outerShdw blurRad="127000" dist="76200" dir="2700000" algn="tl" rotWithShape="0">
                <a:schemeClr val="accent1">
                  <a:lumMod val="75000"/>
                  <a:alpha val="40000"/>
                </a:schemeClr>
              </a:outerShdw>
            </a:effectLst>
            <a:scene3d>
              <a:camera prst="perspectiveContrastingLeftFacing">
                <a:rot lat="21587065" lon="1812228" rev="21300000"/>
              </a:camera>
              <a:lightRig rig="contrasting" dir="t">
                <a:rot lat="0" lon="0" rev="5400000"/>
              </a:lightRig>
            </a:scene3d>
            <a:sp3d extrusionH="38100" prstMaterial="flat">
              <a:bevelB w="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43" name="TextBox 12_1">
              <a:extLst>
                <a:ext uri="{FF2B5EF4-FFF2-40B4-BE49-F238E27FC236}">
                  <a16:creationId xmlns:a16="http://schemas.microsoft.com/office/drawing/2014/main" id="{225DD80B-72C9-4DE6-B077-83F8EBCAC106}"/>
                </a:ext>
              </a:extLst>
            </p:cNvPr>
            <p:cNvSpPr txBox="1"/>
            <p:nvPr/>
          </p:nvSpPr>
          <p:spPr>
            <a:xfrm>
              <a:off x="5928343" y="4055707"/>
              <a:ext cx="2719194" cy="320505"/>
            </a:xfrm>
            <a:prstGeom prst="rect">
              <a:avLst/>
            </a:prstGeom>
            <a:noFill/>
            <a:scene3d>
              <a:camera prst="perspectiveHeroicExtremeLeftFacing" fov="2700000">
                <a:rot lat="21540000" lon="1812000" rev="21300000"/>
              </a:camera>
              <a:lightRig rig="soft" dir="t"/>
            </a:scene3d>
            <a:sp3d prstMaterial="dkEdge"/>
          </p:spPr>
          <p:txBody>
            <a:bodyPr wrap="square">
              <a:noAutofit/>
              <a:scene3d>
                <a:camera prst="perspectiveContrastingLeftFacing" fov="2700000">
                  <a:rot lat="21540000" lon="1812000" rev="21300000"/>
                </a:camera>
                <a:lightRig rig="threePt" dir="t"/>
              </a:scene3d>
            </a:bodyPr>
            <a:lstStyle/>
            <a:p>
              <a:r>
                <a:rPr lang="en-US" altLang="zh-CN" i="0" dirty="0">
                  <a:gradFill>
                    <a:gsLst>
                      <a:gs pos="100000">
                        <a:schemeClr val="accent1">
                          <a:lumMod val="20000"/>
                          <a:lumOff val="80000"/>
                        </a:schemeClr>
                      </a:gs>
                      <a:gs pos="0">
                        <a:schemeClr val="bg1"/>
                      </a:gs>
                    </a:gsLst>
                    <a:lin ang="5400000" scaled="0"/>
                  </a:gradFill>
                  <a:effectLst/>
                  <a:latin typeface="+mj-ea"/>
                  <a:ea typeface="+mj-ea"/>
                </a:rPr>
                <a:t>《</a:t>
              </a:r>
              <a:r>
                <a:rPr lang="zh-CN" altLang="en-US" i="0" dirty="0">
                  <a:gradFill>
                    <a:gsLst>
                      <a:gs pos="100000">
                        <a:schemeClr val="accent1">
                          <a:lumMod val="20000"/>
                          <a:lumOff val="80000"/>
                        </a:schemeClr>
                      </a:gs>
                      <a:gs pos="0">
                        <a:schemeClr val="bg1"/>
                      </a:gs>
                    </a:gsLst>
                    <a:lin ang="5400000" scaled="0"/>
                  </a:gradFill>
                  <a:effectLst/>
                  <a:latin typeface="+mj-ea"/>
                  <a:ea typeface="+mj-ea"/>
                </a:rPr>
                <a:t>合同法</a:t>
              </a:r>
              <a:r>
                <a:rPr lang="en-US" altLang="zh-CN" i="0" dirty="0">
                  <a:gradFill>
                    <a:gsLst>
                      <a:gs pos="100000">
                        <a:schemeClr val="accent1">
                          <a:lumMod val="20000"/>
                          <a:lumOff val="80000"/>
                        </a:schemeClr>
                      </a:gs>
                      <a:gs pos="0">
                        <a:schemeClr val="bg1"/>
                      </a:gs>
                    </a:gsLst>
                    <a:lin ang="5400000" scaled="0"/>
                  </a:gradFill>
                  <a:effectLst/>
                  <a:latin typeface="+mj-ea"/>
                  <a:ea typeface="+mj-ea"/>
                </a:rPr>
                <a:t>》</a:t>
              </a:r>
              <a:r>
                <a:rPr lang="zh-CN" altLang="en-US" i="0" dirty="0">
                  <a:gradFill>
                    <a:gsLst>
                      <a:gs pos="100000">
                        <a:schemeClr val="accent1">
                          <a:lumMod val="20000"/>
                          <a:lumOff val="80000"/>
                        </a:schemeClr>
                      </a:gs>
                      <a:gs pos="0">
                        <a:schemeClr val="bg1"/>
                      </a:gs>
                    </a:gsLst>
                    <a:lin ang="5400000" scaled="0"/>
                  </a:gradFill>
                  <a:effectLst/>
                  <a:latin typeface="+mj-ea"/>
                  <a:ea typeface="+mj-ea"/>
                </a:rPr>
                <a:t>第四百零二条</a:t>
              </a:r>
            </a:p>
          </p:txBody>
        </p:sp>
      </p:grpSp>
    </p:spTree>
    <p:extLst>
      <p:ext uri="{BB962C8B-B14F-4D97-AF65-F5344CB8AC3E}">
        <p14:creationId xmlns:p14="http://schemas.microsoft.com/office/powerpoint/2010/main" val="340605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a:extLst>
              <a:ext uri="{FF2B5EF4-FFF2-40B4-BE49-F238E27FC236}">
                <a16:creationId xmlns:a16="http://schemas.microsoft.com/office/drawing/2014/main" id="{E742968E-6586-479C-8F26-8421CA86DB9D}"/>
              </a:ext>
            </a:extLst>
          </p:cNvPr>
          <p:cNvGrpSpPr>
            <a:grpSpLocks/>
          </p:cNvGrpSpPr>
          <p:nvPr/>
        </p:nvGrpSpPr>
        <p:grpSpPr>
          <a:xfrm>
            <a:off x="8381999" y="-18009"/>
            <a:ext cx="3810001" cy="6876009"/>
            <a:chOff x="8053131" y="-18009"/>
            <a:chExt cx="4138870" cy="6876009"/>
          </a:xfrm>
        </p:grpSpPr>
        <p:sp>
          <p:nvSpPr>
            <p:cNvPr id="8" name="矩形 7">
              <a:extLst>
                <a:ext uri="{FF2B5EF4-FFF2-40B4-BE49-F238E27FC236}">
                  <a16:creationId xmlns:a16="http://schemas.microsoft.com/office/drawing/2014/main" id="{EDD57F4E-2924-4E34-816E-AC9E29103126}"/>
                </a:ext>
              </a:extLst>
            </p:cNvPr>
            <p:cNvSpPr/>
            <p:nvPr/>
          </p:nvSpPr>
          <p:spPr>
            <a:xfrm>
              <a:off x="8053131" y="0"/>
              <a:ext cx="41388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a:extLst>
                <a:ext uri="{FF2B5EF4-FFF2-40B4-BE49-F238E27FC236}">
                  <a16:creationId xmlns:a16="http://schemas.microsoft.com/office/drawing/2014/main" id="{70AB2E19-8EAB-4B27-BBEC-AEDDB4BEE794}"/>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8053131" y="-18009"/>
              <a:ext cx="4138870" cy="6876009"/>
            </a:xfrm>
            <a:prstGeom prst="rect">
              <a:avLst/>
            </a:prstGeom>
          </p:spPr>
        </p:pic>
      </p:grpSp>
      <p:sp>
        <p:nvSpPr>
          <p:cNvPr id="4" name="文本占位符 3">
            <a:extLst>
              <a:ext uri="{FF2B5EF4-FFF2-40B4-BE49-F238E27FC236}">
                <a16:creationId xmlns:a16="http://schemas.microsoft.com/office/drawing/2014/main" id="{01D2A1F2-E158-4EF8-9318-4577320921B4}"/>
              </a:ext>
            </a:extLst>
          </p:cNvPr>
          <p:cNvSpPr>
            <a:spLocks noGrp="1"/>
          </p:cNvSpPr>
          <p:nvPr>
            <p:ph type="body" sz="quarter" idx="10"/>
          </p:nvPr>
        </p:nvSpPr>
        <p:spPr/>
        <p:txBody>
          <a:bodyPr/>
          <a:lstStyle/>
          <a:p>
            <a:r>
              <a:rPr lang="zh-CN" altLang="en-US" dirty="0"/>
              <a:t>问题解读一</a:t>
            </a:r>
          </a:p>
        </p:txBody>
      </p:sp>
      <p:sp>
        <p:nvSpPr>
          <p:cNvPr id="5" name="文本框 4">
            <a:extLst>
              <a:ext uri="{FF2B5EF4-FFF2-40B4-BE49-F238E27FC236}">
                <a16:creationId xmlns:a16="http://schemas.microsoft.com/office/drawing/2014/main" id="{2FF18F21-C7AE-4ADC-803F-AEC5D7B214B9}"/>
              </a:ext>
            </a:extLst>
          </p:cNvPr>
          <p:cNvSpPr txBox="1">
            <a:spLocks/>
          </p:cNvSpPr>
          <p:nvPr/>
        </p:nvSpPr>
        <p:spPr>
          <a:xfrm>
            <a:off x="550863" y="1249680"/>
            <a:ext cx="7831135" cy="990656"/>
          </a:xfrm>
          <a:prstGeom prst="rect">
            <a:avLst/>
          </a:prstGeom>
          <a:noFill/>
          <a:effectLst/>
        </p:spPr>
        <p:txBody>
          <a:bodyPr wrap="square" lIns="0" tIns="0" rIns="0" bIns="0" rtlCol="0">
            <a:noAutofit/>
          </a:bodyPr>
          <a:lstStyle>
            <a:defPPr>
              <a:defRPr lang="zh-CN"/>
            </a:defPPr>
            <a:lvl1pPr defTabSz="457200">
              <a:spcBef>
                <a:spcPts val="300"/>
              </a:spcBef>
              <a:spcAft>
                <a:spcPts val="300"/>
              </a:spcAft>
              <a:defRPr sz="3200" b="1">
                <a:solidFill>
                  <a:schemeClr val="accent1"/>
                </a:solidFill>
                <a:latin typeface="+mj-ea"/>
                <a:ea typeface="+mj-ea"/>
              </a:defRPr>
            </a:lvl1pPr>
          </a:lstStyle>
          <a:p>
            <a:pPr>
              <a:lnSpc>
                <a:spcPct val="120000"/>
              </a:lnSpc>
              <a:spcBef>
                <a:spcPts val="0"/>
              </a:spcBef>
              <a:spcAft>
                <a:spcPts val="0"/>
              </a:spcAft>
            </a:pPr>
            <a:r>
              <a:rPr lang="zh-CN" altLang="en-US" sz="2800" dirty="0"/>
              <a:t>租客与房东之间是什么关系，</a:t>
            </a:r>
          </a:p>
          <a:p>
            <a:pPr>
              <a:lnSpc>
                <a:spcPct val="120000"/>
              </a:lnSpc>
              <a:spcBef>
                <a:spcPts val="0"/>
              </a:spcBef>
              <a:spcAft>
                <a:spcPts val="0"/>
              </a:spcAft>
            </a:pPr>
            <a:r>
              <a:rPr lang="zh-CN" altLang="en-US" sz="2800" dirty="0"/>
              <a:t>租客是否有权主张房东承担连带责任？</a:t>
            </a:r>
          </a:p>
        </p:txBody>
      </p:sp>
      <p:pic>
        <p:nvPicPr>
          <p:cNvPr id="10" name="图片 9" descr="文本, 徽标&#10;&#10;描述已自动生成">
            <a:extLst>
              <a:ext uri="{FF2B5EF4-FFF2-40B4-BE49-F238E27FC236}">
                <a16:creationId xmlns:a16="http://schemas.microsoft.com/office/drawing/2014/main" id="{0C408516-FEC6-490D-A69F-6FA6840D6D1B}"/>
              </a:ext>
            </a:extLst>
          </p:cNvPr>
          <p:cNvPicPr>
            <a:picLocks/>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04910" y="376468"/>
            <a:ext cx="2961817" cy="755775"/>
          </a:xfrm>
          <a:prstGeom prst="rect">
            <a:avLst/>
          </a:prstGeom>
        </p:spPr>
      </p:pic>
      <p:sp>
        <p:nvSpPr>
          <p:cNvPr id="11" name="矩形: 圆角 10">
            <a:extLst>
              <a:ext uri="{FF2B5EF4-FFF2-40B4-BE49-F238E27FC236}">
                <a16:creationId xmlns:a16="http://schemas.microsoft.com/office/drawing/2014/main" id="{35AB27DA-FE4F-4ED8-A252-542C246F0568}"/>
              </a:ext>
            </a:extLst>
          </p:cNvPr>
          <p:cNvSpPr>
            <a:spLocks/>
          </p:cNvSpPr>
          <p:nvPr/>
        </p:nvSpPr>
        <p:spPr>
          <a:xfrm>
            <a:off x="550863" y="2846864"/>
            <a:ext cx="3024269" cy="3541601"/>
          </a:xfrm>
          <a:prstGeom prst="roundRect">
            <a:avLst>
              <a:gd name="adj" fmla="val 4899"/>
            </a:avLst>
          </a:prstGeom>
          <a:solidFill>
            <a:schemeClr val="bg1"/>
          </a:solidFill>
          <a:ln>
            <a:noFill/>
          </a:ln>
          <a:effectLst>
            <a:outerShdw blurRad="444500" dist="622300" dir="8100000" algn="tr"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12" name="矩形 11">
            <a:extLst>
              <a:ext uri="{FF2B5EF4-FFF2-40B4-BE49-F238E27FC236}">
                <a16:creationId xmlns:a16="http://schemas.microsoft.com/office/drawing/2014/main" id="{71F3D25C-1274-45EF-9712-43EC8CD3E915}"/>
              </a:ext>
            </a:extLst>
          </p:cNvPr>
          <p:cNvSpPr>
            <a:spLocks/>
          </p:cNvSpPr>
          <p:nvPr/>
        </p:nvSpPr>
        <p:spPr>
          <a:xfrm>
            <a:off x="867255" y="4463558"/>
            <a:ext cx="2391486" cy="1653145"/>
          </a:xfrm>
          <a:prstGeom prst="rect">
            <a:avLst/>
          </a:prstGeom>
        </p:spPr>
        <p:txBody>
          <a:bodyPr wrap="square" lIns="0" tIns="0" rIns="0" bIns="0">
            <a:noAutofit/>
          </a:bodyPr>
          <a:lstStyle/>
          <a:p>
            <a:pPr algn="just">
              <a:lnSpc>
                <a:spcPct val="130000"/>
              </a:lnSpc>
            </a:pPr>
            <a:r>
              <a:rPr lang="zh-CN" altLang="en-US" sz="1400" dirty="0">
                <a:solidFill>
                  <a:schemeClr val="tx1">
                    <a:lumMod val="75000"/>
                    <a:lumOff val="25000"/>
                  </a:schemeClr>
                </a:solidFill>
              </a:rPr>
              <a:t>房东同为</a:t>
            </a:r>
            <a:r>
              <a:rPr lang="en-US" altLang="zh-CN" sz="1400" dirty="0">
                <a:solidFill>
                  <a:schemeClr val="tx1">
                    <a:lumMod val="75000"/>
                    <a:lumOff val="25000"/>
                  </a:schemeClr>
                </a:solidFill>
              </a:rPr>
              <a:t>X </a:t>
            </a:r>
            <a:r>
              <a:rPr lang="en-US" altLang="zh-CN" sz="1400" dirty="0" err="1">
                <a:solidFill>
                  <a:schemeClr val="tx1">
                    <a:lumMod val="75000"/>
                    <a:lumOff val="25000"/>
                  </a:schemeClr>
                </a:solidFill>
              </a:rPr>
              <a:t>X</a:t>
            </a:r>
            <a:r>
              <a:rPr lang="en-US" altLang="zh-CN" sz="1400" dirty="0">
                <a:solidFill>
                  <a:schemeClr val="tx1">
                    <a:lumMod val="75000"/>
                    <a:lumOff val="25000"/>
                  </a:schemeClr>
                </a:solidFill>
              </a:rPr>
              <a:t> </a:t>
            </a:r>
            <a:r>
              <a:rPr lang="zh-CN" altLang="en-US" sz="1400" dirty="0">
                <a:solidFill>
                  <a:schemeClr val="tx1">
                    <a:lumMod val="75000"/>
                    <a:lumOff val="25000"/>
                  </a:schemeClr>
                </a:solidFill>
              </a:rPr>
              <a:t>公司违约的另一方当事人。</a:t>
            </a:r>
            <a:endParaRPr lang="en-US" altLang="zh-CN" sz="1400" dirty="0">
              <a:solidFill>
                <a:schemeClr val="tx1">
                  <a:lumMod val="75000"/>
                  <a:lumOff val="25000"/>
                </a:schemeClr>
              </a:solidFill>
            </a:endParaRPr>
          </a:p>
          <a:p>
            <a:pPr algn="just">
              <a:lnSpc>
                <a:spcPct val="130000"/>
              </a:lnSpc>
            </a:pPr>
            <a:r>
              <a:rPr lang="zh-CN" altLang="en-US" sz="1400" dirty="0">
                <a:solidFill>
                  <a:schemeClr val="tx1">
                    <a:lumMod val="75000"/>
                    <a:lumOff val="25000"/>
                  </a:schemeClr>
                </a:solidFill>
              </a:rPr>
              <a:t>根据合同相对性原则，租客与房东之间并无直接租赁合同关系，租客要求房东承担连带责任的，法院不予支持。</a:t>
            </a:r>
          </a:p>
        </p:txBody>
      </p:sp>
      <p:sp>
        <p:nvSpPr>
          <p:cNvPr id="13" name="矩形 12">
            <a:extLst>
              <a:ext uri="{FF2B5EF4-FFF2-40B4-BE49-F238E27FC236}">
                <a16:creationId xmlns:a16="http://schemas.microsoft.com/office/drawing/2014/main" id="{12C4A651-A33D-4A35-9E0E-A82FDB3FD82A}"/>
              </a:ext>
            </a:extLst>
          </p:cNvPr>
          <p:cNvSpPr>
            <a:spLocks/>
          </p:cNvSpPr>
          <p:nvPr/>
        </p:nvSpPr>
        <p:spPr>
          <a:xfrm>
            <a:off x="867255" y="3468802"/>
            <a:ext cx="2338892" cy="430887"/>
          </a:xfrm>
          <a:prstGeom prst="rect">
            <a:avLst/>
          </a:prstGeom>
        </p:spPr>
        <p:txBody>
          <a:bodyPr wrap="square" lIns="0" tIns="0" rIns="0" bIns="0">
            <a:noAutofit/>
          </a:bodyPr>
          <a:lstStyle/>
          <a:p>
            <a:r>
              <a:rPr lang="zh-CN" altLang="en-US" sz="2800" b="1" dirty="0">
                <a:solidFill>
                  <a:schemeClr val="accent1"/>
                </a:solidFill>
                <a:latin typeface="+mj-ea"/>
                <a:ea typeface="+mj-ea"/>
              </a:rPr>
              <a:t>司法判例</a:t>
            </a:r>
          </a:p>
        </p:txBody>
      </p:sp>
      <p:sp>
        <p:nvSpPr>
          <p:cNvPr id="14" name="矩形 13">
            <a:extLst>
              <a:ext uri="{FF2B5EF4-FFF2-40B4-BE49-F238E27FC236}">
                <a16:creationId xmlns:a16="http://schemas.microsoft.com/office/drawing/2014/main" id="{295756AA-F8F8-43E8-89FC-985EC6BDB88D}"/>
              </a:ext>
            </a:extLst>
          </p:cNvPr>
          <p:cNvSpPr>
            <a:spLocks/>
          </p:cNvSpPr>
          <p:nvPr/>
        </p:nvSpPr>
        <p:spPr>
          <a:xfrm>
            <a:off x="867255" y="3134273"/>
            <a:ext cx="2338892" cy="246221"/>
          </a:xfrm>
          <a:prstGeom prst="rect">
            <a:avLst/>
          </a:prstGeom>
        </p:spPr>
        <p:txBody>
          <a:bodyPr wrap="square" lIns="0" tIns="0" rIns="0" bIns="0">
            <a:noAutofit/>
          </a:bodyPr>
          <a:lstStyle/>
          <a:p>
            <a:pPr algn="just"/>
            <a:r>
              <a:rPr lang="zh-CN" altLang="en-US" sz="1600" dirty="0">
                <a:solidFill>
                  <a:schemeClr val="tx1">
                    <a:lumMod val="75000"/>
                    <a:lumOff val="25000"/>
                  </a:schemeClr>
                </a:solidFill>
                <a:latin typeface="+mj-ea"/>
                <a:ea typeface="+mj-ea"/>
              </a:rPr>
              <a:t>法院观点</a:t>
            </a:r>
          </a:p>
        </p:txBody>
      </p:sp>
      <p:cxnSp>
        <p:nvCxnSpPr>
          <p:cNvPr id="15" name="直接连接符 14">
            <a:extLst>
              <a:ext uri="{FF2B5EF4-FFF2-40B4-BE49-F238E27FC236}">
                <a16:creationId xmlns:a16="http://schemas.microsoft.com/office/drawing/2014/main" id="{A85613E5-6EFF-40CB-B5E7-7A8A75BA5866}"/>
              </a:ext>
            </a:extLst>
          </p:cNvPr>
          <p:cNvCxnSpPr>
            <a:cxnSpLocks/>
          </p:cNvCxnSpPr>
          <p:nvPr/>
        </p:nvCxnSpPr>
        <p:spPr>
          <a:xfrm>
            <a:off x="867255" y="4227268"/>
            <a:ext cx="23914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矩形: 圆角 34">
            <a:extLst>
              <a:ext uri="{FF2B5EF4-FFF2-40B4-BE49-F238E27FC236}">
                <a16:creationId xmlns:a16="http://schemas.microsoft.com/office/drawing/2014/main" id="{1691C877-C53B-49AA-99A7-F5BC53E9DBF0}"/>
              </a:ext>
            </a:extLst>
          </p:cNvPr>
          <p:cNvSpPr>
            <a:spLocks/>
          </p:cNvSpPr>
          <p:nvPr/>
        </p:nvSpPr>
        <p:spPr>
          <a:xfrm>
            <a:off x="3949383" y="2846864"/>
            <a:ext cx="3024269" cy="3541601"/>
          </a:xfrm>
          <a:prstGeom prst="roundRect">
            <a:avLst>
              <a:gd name="adj" fmla="val 4899"/>
            </a:avLst>
          </a:prstGeom>
          <a:solidFill>
            <a:schemeClr val="bg1"/>
          </a:solidFill>
          <a:ln>
            <a:noFill/>
          </a:ln>
          <a:effectLst>
            <a:outerShdw blurRad="444500" dist="622300" dir="8100000" algn="tr"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36" name="矩形 35">
            <a:extLst>
              <a:ext uri="{FF2B5EF4-FFF2-40B4-BE49-F238E27FC236}">
                <a16:creationId xmlns:a16="http://schemas.microsoft.com/office/drawing/2014/main" id="{354F16EA-7A68-4905-9499-255EF65A9D9A}"/>
              </a:ext>
            </a:extLst>
          </p:cNvPr>
          <p:cNvSpPr>
            <a:spLocks/>
          </p:cNvSpPr>
          <p:nvPr/>
        </p:nvSpPr>
        <p:spPr>
          <a:xfrm>
            <a:off x="4265775" y="4463558"/>
            <a:ext cx="2391486" cy="1653145"/>
          </a:xfrm>
          <a:prstGeom prst="rect">
            <a:avLst/>
          </a:prstGeom>
        </p:spPr>
        <p:txBody>
          <a:bodyPr wrap="square" lIns="0" tIns="0" rIns="0" bIns="0">
            <a:noAutofit/>
          </a:bodyPr>
          <a:lstStyle/>
          <a:p>
            <a:pPr algn="just">
              <a:lnSpc>
                <a:spcPct val="130000"/>
              </a:lnSpc>
            </a:pPr>
            <a:r>
              <a:rPr lang="en-US" altLang="zh-CN" sz="1400" dirty="0">
                <a:solidFill>
                  <a:schemeClr val="tx1">
                    <a:lumMod val="75000"/>
                    <a:lumOff val="25000"/>
                  </a:schemeClr>
                </a:solidFill>
              </a:rPr>
              <a:t>《</a:t>
            </a:r>
            <a:r>
              <a:rPr lang="zh-CN" altLang="en-US" sz="1400" dirty="0">
                <a:solidFill>
                  <a:schemeClr val="tx1">
                    <a:lumMod val="75000"/>
                    <a:lumOff val="25000"/>
                  </a:schemeClr>
                </a:solidFill>
              </a:rPr>
              <a:t>民法典</a:t>
            </a:r>
            <a:r>
              <a:rPr lang="en-US" altLang="zh-CN" sz="1400" dirty="0">
                <a:solidFill>
                  <a:schemeClr val="tx1">
                    <a:lumMod val="75000"/>
                    <a:lumOff val="25000"/>
                  </a:schemeClr>
                </a:solidFill>
              </a:rPr>
              <a:t>》</a:t>
            </a:r>
            <a:r>
              <a:rPr lang="zh-CN" altLang="en-US" sz="1400" dirty="0">
                <a:solidFill>
                  <a:schemeClr val="tx1">
                    <a:lumMod val="75000"/>
                    <a:lumOff val="25000"/>
                  </a:schemeClr>
                </a:solidFill>
              </a:rPr>
              <a:t>第一百一十九条“依法成立的合同，对当事人具有法律约束力。当事人应当按照约定履行自己的义务，不得擅自变更或者解除合同。依法成立的合同，受法律保护。”</a:t>
            </a:r>
          </a:p>
        </p:txBody>
      </p:sp>
      <p:sp>
        <p:nvSpPr>
          <p:cNvPr id="37" name="矩形 36">
            <a:extLst>
              <a:ext uri="{FF2B5EF4-FFF2-40B4-BE49-F238E27FC236}">
                <a16:creationId xmlns:a16="http://schemas.microsoft.com/office/drawing/2014/main" id="{40989CDD-B72A-4434-9A8E-E99180BD98BB}"/>
              </a:ext>
            </a:extLst>
          </p:cNvPr>
          <p:cNvSpPr>
            <a:spLocks/>
          </p:cNvSpPr>
          <p:nvPr/>
        </p:nvSpPr>
        <p:spPr>
          <a:xfrm>
            <a:off x="4265775" y="3468802"/>
            <a:ext cx="2338892" cy="430887"/>
          </a:xfrm>
          <a:prstGeom prst="rect">
            <a:avLst/>
          </a:prstGeom>
        </p:spPr>
        <p:txBody>
          <a:bodyPr wrap="square" lIns="0" tIns="0" rIns="0" bIns="0">
            <a:noAutofit/>
          </a:bodyPr>
          <a:lstStyle/>
          <a:p>
            <a:r>
              <a:rPr lang="zh-CN" altLang="en-US" sz="2800" b="1" dirty="0">
                <a:solidFill>
                  <a:schemeClr val="accent1"/>
                </a:solidFill>
                <a:latin typeface="+mj-ea"/>
                <a:ea typeface="+mj-ea"/>
              </a:rPr>
              <a:t>合同相对性</a:t>
            </a:r>
          </a:p>
        </p:txBody>
      </p:sp>
      <p:sp>
        <p:nvSpPr>
          <p:cNvPr id="38" name="矩形 37">
            <a:extLst>
              <a:ext uri="{FF2B5EF4-FFF2-40B4-BE49-F238E27FC236}">
                <a16:creationId xmlns:a16="http://schemas.microsoft.com/office/drawing/2014/main" id="{24A95987-185B-4DE3-A028-4C72E6B58DFE}"/>
              </a:ext>
            </a:extLst>
          </p:cNvPr>
          <p:cNvSpPr>
            <a:spLocks/>
          </p:cNvSpPr>
          <p:nvPr/>
        </p:nvSpPr>
        <p:spPr>
          <a:xfrm>
            <a:off x="4265775" y="3134273"/>
            <a:ext cx="2338892" cy="246221"/>
          </a:xfrm>
          <a:prstGeom prst="rect">
            <a:avLst/>
          </a:prstGeom>
        </p:spPr>
        <p:txBody>
          <a:bodyPr wrap="square" lIns="0" tIns="0" rIns="0" bIns="0">
            <a:noAutofit/>
          </a:bodyPr>
          <a:lstStyle/>
          <a:p>
            <a:pPr algn="just"/>
            <a:r>
              <a:rPr lang="zh-CN" altLang="en-US" sz="1600" dirty="0">
                <a:solidFill>
                  <a:schemeClr val="tx1">
                    <a:lumMod val="75000"/>
                    <a:lumOff val="25000"/>
                  </a:schemeClr>
                </a:solidFill>
                <a:latin typeface="+mj-ea"/>
                <a:ea typeface="+mj-ea"/>
              </a:rPr>
              <a:t>法条解读</a:t>
            </a:r>
          </a:p>
        </p:txBody>
      </p:sp>
      <p:cxnSp>
        <p:nvCxnSpPr>
          <p:cNvPr id="39" name="直接连接符 38">
            <a:extLst>
              <a:ext uri="{FF2B5EF4-FFF2-40B4-BE49-F238E27FC236}">
                <a16:creationId xmlns:a16="http://schemas.microsoft.com/office/drawing/2014/main" id="{96C3AA59-4866-4BE8-8BBF-7E4E7300EA76}"/>
              </a:ext>
            </a:extLst>
          </p:cNvPr>
          <p:cNvCxnSpPr>
            <a:cxnSpLocks/>
          </p:cNvCxnSpPr>
          <p:nvPr/>
        </p:nvCxnSpPr>
        <p:spPr>
          <a:xfrm>
            <a:off x="4265775" y="4227268"/>
            <a:ext cx="23914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矩形: 圆角 40">
            <a:extLst>
              <a:ext uri="{FF2B5EF4-FFF2-40B4-BE49-F238E27FC236}">
                <a16:creationId xmlns:a16="http://schemas.microsoft.com/office/drawing/2014/main" id="{A97757E0-10BE-42C6-B606-88C8E3B3947D}"/>
              </a:ext>
            </a:extLst>
          </p:cNvPr>
          <p:cNvSpPr>
            <a:spLocks/>
          </p:cNvSpPr>
          <p:nvPr/>
        </p:nvSpPr>
        <p:spPr>
          <a:xfrm>
            <a:off x="7347903" y="2846864"/>
            <a:ext cx="3024269" cy="3541601"/>
          </a:xfrm>
          <a:prstGeom prst="roundRect">
            <a:avLst>
              <a:gd name="adj" fmla="val 4899"/>
            </a:avLst>
          </a:prstGeom>
          <a:solidFill>
            <a:schemeClr val="bg1"/>
          </a:solidFill>
          <a:ln>
            <a:noFill/>
          </a:ln>
          <a:effectLst>
            <a:outerShdw blurRad="444500" dist="622300" dir="8100000" algn="tr"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42" name="矩形 41">
            <a:extLst>
              <a:ext uri="{FF2B5EF4-FFF2-40B4-BE49-F238E27FC236}">
                <a16:creationId xmlns:a16="http://schemas.microsoft.com/office/drawing/2014/main" id="{E51D458D-B6C0-40BF-A7E1-EC47ABFC636F}"/>
              </a:ext>
            </a:extLst>
          </p:cNvPr>
          <p:cNvSpPr>
            <a:spLocks/>
          </p:cNvSpPr>
          <p:nvPr/>
        </p:nvSpPr>
        <p:spPr>
          <a:xfrm>
            <a:off x="7664295" y="4463558"/>
            <a:ext cx="2391486" cy="1653145"/>
          </a:xfrm>
          <a:prstGeom prst="rect">
            <a:avLst/>
          </a:prstGeom>
        </p:spPr>
        <p:txBody>
          <a:bodyPr wrap="square" lIns="0" tIns="0" rIns="0" bIns="0">
            <a:noAutofit/>
          </a:bodyPr>
          <a:lstStyle/>
          <a:p>
            <a:pPr algn="just">
              <a:lnSpc>
                <a:spcPct val="130000"/>
              </a:lnSpc>
            </a:pPr>
            <a:r>
              <a:rPr lang="zh-CN" altLang="en-US" sz="1400" dirty="0">
                <a:solidFill>
                  <a:schemeClr val="tx1">
                    <a:lumMod val="75000"/>
                    <a:lumOff val="25000"/>
                  </a:schemeClr>
                </a:solidFill>
              </a:rPr>
              <a:t>房东并非合同中甲乙任何一方，也未约定房东的权利义务，因而对房东没有约束力。租客只能向</a:t>
            </a:r>
            <a:r>
              <a:rPr lang="en-US" altLang="zh-CN" sz="1400" dirty="0">
                <a:solidFill>
                  <a:schemeClr val="tx1">
                    <a:lumMod val="75000"/>
                    <a:lumOff val="25000"/>
                  </a:schemeClr>
                </a:solidFill>
              </a:rPr>
              <a:t>X </a:t>
            </a:r>
            <a:r>
              <a:rPr lang="en-US" altLang="zh-CN" sz="1400" dirty="0" err="1">
                <a:solidFill>
                  <a:schemeClr val="tx1">
                    <a:lumMod val="75000"/>
                    <a:lumOff val="25000"/>
                  </a:schemeClr>
                </a:solidFill>
              </a:rPr>
              <a:t>X</a:t>
            </a:r>
            <a:r>
              <a:rPr lang="en-US" altLang="zh-CN" sz="1400" dirty="0">
                <a:solidFill>
                  <a:schemeClr val="tx1">
                    <a:lumMod val="75000"/>
                    <a:lumOff val="25000"/>
                  </a:schemeClr>
                </a:solidFill>
              </a:rPr>
              <a:t> </a:t>
            </a:r>
            <a:r>
              <a:rPr lang="zh-CN" altLang="en-US" sz="1400" dirty="0">
                <a:solidFill>
                  <a:schemeClr val="tx1">
                    <a:lumMod val="75000"/>
                    <a:lumOff val="25000"/>
                  </a:schemeClr>
                </a:solidFill>
              </a:rPr>
              <a:t>主张权利和提起诉讼，不能向与合同关系外的第三方（房东）提出请求及诉讼</a:t>
            </a:r>
          </a:p>
        </p:txBody>
      </p:sp>
      <p:sp>
        <p:nvSpPr>
          <p:cNvPr id="43" name="矩形 42">
            <a:extLst>
              <a:ext uri="{FF2B5EF4-FFF2-40B4-BE49-F238E27FC236}">
                <a16:creationId xmlns:a16="http://schemas.microsoft.com/office/drawing/2014/main" id="{05A221BA-4C76-43A5-894C-420DEEDD9686}"/>
              </a:ext>
            </a:extLst>
          </p:cNvPr>
          <p:cNvSpPr>
            <a:spLocks/>
          </p:cNvSpPr>
          <p:nvPr/>
        </p:nvSpPr>
        <p:spPr>
          <a:xfrm>
            <a:off x="7664295" y="3468802"/>
            <a:ext cx="2338892" cy="430887"/>
          </a:xfrm>
          <a:prstGeom prst="rect">
            <a:avLst/>
          </a:prstGeom>
        </p:spPr>
        <p:txBody>
          <a:bodyPr wrap="square" lIns="0" tIns="0" rIns="0" bIns="0">
            <a:noAutofit/>
          </a:bodyPr>
          <a:lstStyle/>
          <a:p>
            <a:r>
              <a:rPr lang="zh-CN" altLang="en-US" sz="2800" b="1" dirty="0">
                <a:solidFill>
                  <a:schemeClr val="accent1"/>
                </a:solidFill>
                <a:latin typeface="+mj-ea"/>
                <a:ea typeface="+mj-ea"/>
              </a:rPr>
              <a:t>律师看法</a:t>
            </a:r>
          </a:p>
        </p:txBody>
      </p:sp>
      <p:sp>
        <p:nvSpPr>
          <p:cNvPr id="44" name="矩形 43">
            <a:extLst>
              <a:ext uri="{FF2B5EF4-FFF2-40B4-BE49-F238E27FC236}">
                <a16:creationId xmlns:a16="http://schemas.microsoft.com/office/drawing/2014/main" id="{6794853A-FA33-49DE-A7D6-0DE5732EF199}"/>
              </a:ext>
            </a:extLst>
          </p:cNvPr>
          <p:cNvSpPr>
            <a:spLocks/>
          </p:cNvSpPr>
          <p:nvPr/>
        </p:nvSpPr>
        <p:spPr>
          <a:xfrm>
            <a:off x="7664295" y="3134273"/>
            <a:ext cx="2338892" cy="246221"/>
          </a:xfrm>
          <a:prstGeom prst="rect">
            <a:avLst/>
          </a:prstGeom>
        </p:spPr>
        <p:txBody>
          <a:bodyPr wrap="square" lIns="0" tIns="0" rIns="0" bIns="0">
            <a:noAutofit/>
          </a:bodyPr>
          <a:lstStyle/>
          <a:p>
            <a:pPr algn="just"/>
            <a:r>
              <a:rPr lang="zh-CN" altLang="en-US" sz="1600" dirty="0">
                <a:solidFill>
                  <a:schemeClr val="tx1">
                    <a:lumMod val="75000"/>
                    <a:lumOff val="25000"/>
                  </a:schemeClr>
                </a:solidFill>
                <a:latin typeface="+mj-ea"/>
                <a:ea typeface="+mj-ea"/>
              </a:rPr>
              <a:t>综上所述</a:t>
            </a:r>
          </a:p>
        </p:txBody>
      </p:sp>
      <p:cxnSp>
        <p:nvCxnSpPr>
          <p:cNvPr id="45" name="直接连接符 44">
            <a:extLst>
              <a:ext uri="{FF2B5EF4-FFF2-40B4-BE49-F238E27FC236}">
                <a16:creationId xmlns:a16="http://schemas.microsoft.com/office/drawing/2014/main" id="{AFFC6A1B-36E2-450A-ACD0-CA4907CF8F06}"/>
              </a:ext>
            </a:extLst>
          </p:cNvPr>
          <p:cNvCxnSpPr>
            <a:cxnSpLocks/>
          </p:cNvCxnSpPr>
          <p:nvPr/>
        </p:nvCxnSpPr>
        <p:spPr>
          <a:xfrm>
            <a:off x="7664295" y="4227268"/>
            <a:ext cx="23914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17D8F5CF-5296-49F9-9670-B5CD29784F94}"/>
              </a:ext>
            </a:extLst>
          </p:cNvPr>
          <p:cNvSpPr txBox="1">
            <a:spLocks/>
          </p:cNvSpPr>
          <p:nvPr/>
        </p:nvSpPr>
        <p:spPr>
          <a:xfrm>
            <a:off x="550863" y="2362721"/>
            <a:ext cx="6383337" cy="304250"/>
          </a:xfrm>
          <a:prstGeom prst="rect">
            <a:avLst/>
          </a:prstGeom>
          <a:noFill/>
          <a:effectLst/>
        </p:spPr>
        <p:txBody>
          <a:bodyPr wrap="square" lIns="0" tIns="0" rIns="0" bIns="0" rtlCol="0">
            <a:noAutofit/>
          </a:bodyPr>
          <a:lstStyle>
            <a:defPPr>
              <a:defRPr lang="zh-CN"/>
            </a:defPPr>
            <a:lvl1pPr defTabSz="457200">
              <a:spcBef>
                <a:spcPts val="300"/>
              </a:spcBef>
              <a:spcAft>
                <a:spcPts val="300"/>
              </a:spcAft>
              <a:defRPr sz="3200" b="1">
                <a:solidFill>
                  <a:schemeClr val="accent1"/>
                </a:solidFill>
                <a:latin typeface="+mj-ea"/>
                <a:ea typeface="+mj-ea"/>
              </a:defRPr>
            </a:lvl1pPr>
          </a:lstStyle>
          <a:p>
            <a:pPr>
              <a:lnSpc>
                <a:spcPct val="120000"/>
              </a:lnSpc>
              <a:spcBef>
                <a:spcPts val="0"/>
              </a:spcBef>
              <a:spcAft>
                <a:spcPts val="0"/>
              </a:spcAft>
            </a:pPr>
            <a:r>
              <a:rPr lang="zh-CN" altLang="en-US" sz="1800" b="0" dirty="0">
                <a:solidFill>
                  <a:schemeClr val="tx1">
                    <a:lumMod val="85000"/>
                    <a:lumOff val="15000"/>
                  </a:schemeClr>
                </a:solidFill>
                <a:latin typeface="+mn-ea"/>
                <a:ea typeface="+mn-ea"/>
              </a:rPr>
              <a:t>租客与房东之间无直接租赁关系，无权主张房东承担连带责任</a:t>
            </a:r>
          </a:p>
        </p:txBody>
      </p:sp>
    </p:spTree>
    <p:extLst>
      <p:ext uri="{BB962C8B-B14F-4D97-AF65-F5344CB8AC3E}">
        <p14:creationId xmlns:p14="http://schemas.microsoft.com/office/powerpoint/2010/main" val="1381545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01D2A1F2-E158-4EF8-9318-4577320921B4}"/>
              </a:ext>
            </a:extLst>
          </p:cNvPr>
          <p:cNvSpPr>
            <a:spLocks noGrp="1"/>
          </p:cNvSpPr>
          <p:nvPr>
            <p:ph type="body" sz="quarter" idx="10"/>
          </p:nvPr>
        </p:nvSpPr>
        <p:spPr/>
        <p:txBody>
          <a:bodyPr/>
          <a:lstStyle/>
          <a:p>
            <a:r>
              <a:rPr lang="zh-CN" altLang="en-US" dirty="0"/>
              <a:t>问题解读二</a:t>
            </a:r>
          </a:p>
        </p:txBody>
      </p:sp>
      <p:sp>
        <p:nvSpPr>
          <p:cNvPr id="5" name="文本框 4">
            <a:extLst>
              <a:ext uri="{FF2B5EF4-FFF2-40B4-BE49-F238E27FC236}">
                <a16:creationId xmlns:a16="http://schemas.microsoft.com/office/drawing/2014/main" id="{2FF18F21-C7AE-4ADC-803F-AEC5D7B214B9}"/>
              </a:ext>
            </a:extLst>
          </p:cNvPr>
          <p:cNvSpPr txBox="1">
            <a:spLocks/>
          </p:cNvSpPr>
          <p:nvPr/>
        </p:nvSpPr>
        <p:spPr>
          <a:xfrm>
            <a:off x="550863" y="1249680"/>
            <a:ext cx="11090275" cy="473591"/>
          </a:xfrm>
          <a:prstGeom prst="rect">
            <a:avLst/>
          </a:prstGeom>
          <a:noFill/>
          <a:effectLst/>
        </p:spPr>
        <p:txBody>
          <a:bodyPr wrap="square" lIns="0" tIns="0" rIns="0" bIns="0" rtlCol="0">
            <a:noAutofit/>
          </a:bodyPr>
          <a:lstStyle>
            <a:defPPr>
              <a:defRPr lang="zh-CN"/>
            </a:defPPr>
            <a:lvl1pPr defTabSz="457200">
              <a:spcBef>
                <a:spcPts val="300"/>
              </a:spcBef>
              <a:spcAft>
                <a:spcPts val="300"/>
              </a:spcAft>
              <a:defRPr sz="3200" b="1">
                <a:solidFill>
                  <a:schemeClr val="accent1"/>
                </a:solidFill>
                <a:latin typeface="+mj-ea"/>
                <a:ea typeface="+mj-ea"/>
              </a:defRPr>
            </a:lvl1pPr>
          </a:lstStyle>
          <a:p>
            <a:pPr>
              <a:lnSpc>
                <a:spcPct val="120000"/>
              </a:lnSpc>
              <a:spcBef>
                <a:spcPts val="0"/>
              </a:spcBef>
              <a:spcAft>
                <a:spcPts val="0"/>
              </a:spcAft>
            </a:pPr>
            <a:r>
              <a:rPr lang="zh-CN" altLang="en-US" sz="2800" dirty="0"/>
              <a:t>某公司与房东之间是委托代理合同关系还是房屋租赁合同关系？</a:t>
            </a:r>
          </a:p>
        </p:txBody>
      </p:sp>
      <p:sp>
        <p:nvSpPr>
          <p:cNvPr id="6" name="文本框 5">
            <a:extLst>
              <a:ext uri="{FF2B5EF4-FFF2-40B4-BE49-F238E27FC236}">
                <a16:creationId xmlns:a16="http://schemas.microsoft.com/office/drawing/2014/main" id="{E5D14CF1-EFB9-49FD-AECA-68DDA81A64D6}"/>
              </a:ext>
            </a:extLst>
          </p:cNvPr>
          <p:cNvSpPr txBox="1">
            <a:spLocks/>
          </p:cNvSpPr>
          <p:nvPr/>
        </p:nvSpPr>
        <p:spPr>
          <a:xfrm>
            <a:off x="609881" y="2821708"/>
            <a:ext cx="11307519" cy="5689793"/>
          </a:xfrm>
          <a:custGeom>
            <a:avLst/>
            <a:gdLst/>
            <a:ahLst/>
            <a:cxnLst/>
            <a:rect l="l" t="t" r="r" b="b"/>
            <a:pathLst>
              <a:path w="2013468" h="992302">
                <a:moveTo>
                  <a:pt x="538451" y="554375"/>
                </a:moveTo>
                <a:lnTo>
                  <a:pt x="538451" y="627031"/>
                </a:lnTo>
                <a:lnTo>
                  <a:pt x="743480" y="627031"/>
                </a:lnTo>
                <a:lnTo>
                  <a:pt x="743480" y="554375"/>
                </a:lnTo>
                <a:close/>
                <a:moveTo>
                  <a:pt x="538451" y="366266"/>
                </a:moveTo>
                <a:lnTo>
                  <a:pt x="538451" y="438922"/>
                </a:lnTo>
                <a:lnTo>
                  <a:pt x="743480" y="438922"/>
                </a:lnTo>
                <a:lnTo>
                  <a:pt x="743480" y="366266"/>
                </a:lnTo>
                <a:close/>
                <a:moveTo>
                  <a:pt x="1026142" y="322473"/>
                </a:moveTo>
                <a:lnTo>
                  <a:pt x="1259039" y="322473"/>
                </a:lnTo>
                <a:lnTo>
                  <a:pt x="1259039" y="694711"/>
                </a:lnTo>
                <a:cubicBezTo>
                  <a:pt x="1291552" y="670161"/>
                  <a:pt x="1326387" y="641629"/>
                  <a:pt x="1363545" y="609116"/>
                </a:cubicBezTo>
                <a:cubicBezTo>
                  <a:pt x="1370180" y="673478"/>
                  <a:pt x="1377810" y="723906"/>
                  <a:pt x="1386436" y="760400"/>
                </a:cubicBezTo>
                <a:cubicBezTo>
                  <a:pt x="1282263" y="837369"/>
                  <a:pt x="1210934" y="895759"/>
                  <a:pt x="1172449" y="935571"/>
                </a:cubicBezTo>
                <a:lnTo>
                  <a:pt x="1100789" y="837037"/>
                </a:lnTo>
                <a:cubicBezTo>
                  <a:pt x="1115386" y="819786"/>
                  <a:pt x="1123017" y="792581"/>
                  <a:pt x="1123680" y="755424"/>
                </a:cubicBezTo>
                <a:lnTo>
                  <a:pt x="1123680" y="456837"/>
                </a:lnTo>
                <a:lnTo>
                  <a:pt x="1026142" y="456837"/>
                </a:lnTo>
                <a:close/>
                <a:moveTo>
                  <a:pt x="292117" y="180147"/>
                </a:moveTo>
                <a:cubicBezTo>
                  <a:pt x="270884" y="204366"/>
                  <a:pt x="248822" y="228584"/>
                  <a:pt x="225930" y="252803"/>
                </a:cubicBezTo>
                <a:lnTo>
                  <a:pt x="526507" y="252803"/>
                </a:lnTo>
                <a:lnTo>
                  <a:pt x="590206" y="180147"/>
                </a:lnTo>
                <a:close/>
                <a:moveTo>
                  <a:pt x="1842278" y="84599"/>
                </a:moveTo>
                <a:lnTo>
                  <a:pt x="1970670" y="114458"/>
                </a:lnTo>
                <a:cubicBezTo>
                  <a:pt x="1936499" y="347687"/>
                  <a:pt x="1863677" y="537124"/>
                  <a:pt x="1752205" y="682768"/>
                </a:cubicBezTo>
                <a:cubicBezTo>
                  <a:pt x="1826851" y="752438"/>
                  <a:pt x="1913939" y="807842"/>
                  <a:pt x="2013468" y="848981"/>
                </a:cubicBezTo>
                <a:cubicBezTo>
                  <a:pt x="1979628" y="893437"/>
                  <a:pt x="1948442" y="938225"/>
                  <a:pt x="1919910" y="983345"/>
                </a:cubicBezTo>
                <a:cubicBezTo>
                  <a:pt x="1818060" y="935571"/>
                  <a:pt x="1728649" y="872702"/>
                  <a:pt x="1651680" y="794737"/>
                </a:cubicBezTo>
                <a:cubicBezTo>
                  <a:pt x="1575043" y="868389"/>
                  <a:pt x="1482979" y="934244"/>
                  <a:pt x="1375488" y="992302"/>
                </a:cubicBezTo>
                <a:cubicBezTo>
                  <a:pt x="1347620" y="946519"/>
                  <a:pt x="1316434" y="904053"/>
                  <a:pt x="1281931" y="864905"/>
                </a:cubicBezTo>
                <a:cubicBezTo>
                  <a:pt x="1388759" y="815141"/>
                  <a:pt x="1480657" y="754428"/>
                  <a:pt x="1557626" y="682768"/>
                </a:cubicBezTo>
                <a:cubicBezTo>
                  <a:pt x="1457434" y="541105"/>
                  <a:pt x="1383782" y="356977"/>
                  <a:pt x="1336672" y="130383"/>
                </a:cubicBezTo>
                <a:lnTo>
                  <a:pt x="1460088" y="88581"/>
                </a:lnTo>
                <a:cubicBezTo>
                  <a:pt x="1501890" y="287306"/>
                  <a:pt x="1567247" y="449041"/>
                  <a:pt x="1656159" y="573784"/>
                </a:cubicBezTo>
                <a:cubicBezTo>
                  <a:pt x="1753034" y="442074"/>
                  <a:pt x="1815074" y="279012"/>
                  <a:pt x="1842278" y="84599"/>
                </a:cubicBezTo>
                <a:close/>
                <a:moveTo>
                  <a:pt x="1182402" y="14929"/>
                </a:moveTo>
                <a:cubicBezTo>
                  <a:pt x="1230840" y="78628"/>
                  <a:pt x="1274632" y="140004"/>
                  <a:pt x="1313780" y="199058"/>
                </a:cubicBezTo>
                <a:lnTo>
                  <a:pt x="1188374" y="275695"/>
                </a:lnTo>
                <a:cubicBezTo>
                  <a:pt x="1143918" y="197399"/>
                  <a:pt x="1103443" y="132373"/>
                  <a:pt x="1066949" y="80618"/>
                </a:cubicBezTo>
                <a:close/>
                <a:moveTo>
                  <a:pt x="266737" y="995"/>
                </a:moveTo>
                <a:lnTo>
                  <a:pt x="421007" y="9953"/>
                </a:lnTo>
                <a:cubicBezTo>
                  <a:pt x="408068" y="29527"/>
                  <a:pt x="394466" y="49101"/>
                  <a:pt x="380200" y="68675"/>
                </a:cubicBezTo>
                <a:lnTo>
                  <a:pt x="759405" y="68675"/>
                </a:lnTo>
                <a:lnTo>
                  <a:pt x="759405" y="158251"/>
                </a:lnTo>
                <a:lnTo>
                  <a:pt x="672317" y="252803"/>
                </a:lnTo>
                <a:lnTo>
                  <a:pt x="876849" y="252803"/>
                </a:lnTo>
                <a:lnTo>
                  <a:pt x="876849" y="438922"/>
                </a:lnTo>
                <a:lnTo>
                  <a:pt x="988321" y="438922"/>
                </a:lnTo>
                <a:lnTo>
                  <a:pt x="988321" y="554375"/>
                </a:lnTo>
                <a:lnTo>
                  <a:pt x="876849" y="554375"/>
                </a:lnTo>
                <a:lnTo>
                  <a:pt x="876849" y="806183"/>
                </a:lnTo>
                <a:lnTo>
                  <a:pt x="743480" y="806183"/>
                </a:lnTo>
                <a:lnTo>
                  <a:pt x="743480" y="740494"/>
                </a:lnTo>
                <a:lnTo>
                  <a:pt x="538451" y="740494"/>
                </a:lnTo>
                <a:lnTo>
                  <a:pt x="538451" y="817131"/>
                </a:lnTo>
                <a:cubicBezTo>
                  <a:pt x="538451" y="864905"/>
                  <a:pt x="528083" y="901482"/>
                  <a:pt x="507348" y="926862"/>
                </a:cubicBezTo>
                <a:cubicBezTo>
                  <a:pt x="486613" y="952242"/>
                  <a:pt x="451861" y="966839"/>
                  <a:pt x="403092" y="970655"/>
                </a:cubicBezTo>
                <a:cubicBezTo>
                  <a:pt x="354323" y="974470"/>
                  <a:pt x="290292" y="976378"/>
                  <a:pt x="211001" y="976378"/>
                </a:cubicBezTo>
                <a:cubicBezTo>
                  <a:pt x="195740" y="911352"/>
                  <a:pt x="183796" y="867891"/>
                  <a:pt x="175171" y="845995"/>
                </a:cubicBezTo>
                <a:cubicBezTo>
                  <a:pt x="223608" y="847322"/>
                  <a:pt x="265410" y="847985"/>
                  <a:pt x="300577" y="847985"/>
                </a:cubicBezTo>
                <a:cubicBezTo>
                  <a:pt x="329109" y="847985"/>
                  <a:pt x="348931" y="846907"/>
                  <a:pt x="360045" y="844751"/>
                </a:cubicBezTo>
                <a:cubicBezTo>
                  <a:pt x="371159" y="842594"/>
                  <a:pt x="380449" y="836540"/>
                  <a:pt x="387914" y="826587"/>
                </a:cubicBezTo>
                <a:cubicBezTo>
                  <a:pt x="395378" y="816634"/>
                  <a:pt x="399110" y="803197"/>
                  <a:pt x="399110" y="786278"/>
                </a:cubicBezTo>
                <a:lnTo>
                  <a:pt x="399110" y="740494"/>
                </a:lnTo>
                <a:lnTo>
                  <a:pt x="112468" y="740494"/>
                </a:lnTo>
                <a:lnTo>
                  <a:pt x="112468" y="627031"/>
                </a:lnTo>
                <a:lnTo>
                  <a:pt x="399110" y="627031"/>
                </a:lnTo>
                <a:lnTo>
                  <a:pt x="399110" y="554375"/>
                </a:lnTo>
                <a:lnTo>
                  <a:pt x="10948" y="554375"/>
                </a:lnTo>
                <a:lnTo>
                  <a:pt x="10948" y="438922"/>
                </a:lnTo>
                <a:lnTo>
                  <a:pt x="399110" y="438922"/>
                </a:lnTo>
                <a:lnTo>
                  <a:pt x="399110" y="366266"/>
                </a:lnTo>
                <a:lnTo>
                  <a:pt x="142326" y="366266"/>
                </a:lnTo>
                <a:lnTo>
                  <a:pt x="142326" y="335910"/>
                </a:lnTo>
                <a:cubicBezTo>
                  <a:pt x="122752" y="354157"/>
                  <a:pt x="102846" y="372238"/>
                  <a:pt x="82609" y="390153"/>
                </a:cubicBezTo>
                <a:cubicBezTo>
                  <a:pt x="58058" y="357640"/>
                  <a:pt x="30522" y="325127"/>
                  <a:pt x="0" y="292615"/>
                </a:cubicBezTo>
                <a:cubicBezTo>
                  <a:pt x="115453" y="199721"/>
                  <a:pt x="204366" y="102515"/>
                  <a:pt x="266737" y="995"/>
                </a:cubicBezTo>
                <a:close/>
                <a:moveTo>
                  <a:pt x="1655164" y="0"/>
                </a:moveTo>
                <a:cubicBezTo>
                  <a:pt x="1692321" y="75642"/>
                  <a:pt x="1726493" y="150952"/>
                  <a:pt x="1757679" y="225930"/>
                </a:cubicBezTo>
                <a:lnTo>
                  <a:pt x="1642225" y="276690"/>
                </a:lnTo>
                <a:cubicBezTo>
                  <a:pt x="1611703" y="199058"/>
                  <a:pt x="1578858" y="121093"/>
                  <a:pt x="1543692" y="42797"/>
                </a:cubicBezTo>
                <a:close/>
              </a:path>
            </a:pathLst>
          </a:custGeom>
          <a:gradFill>
            <a:gsLst>
              <a:gs pos="0">
                <a:schemeClr val="accent1">
                  <a:alpha val="0"/>
                </a:schemeClr>
              </a:gs>
              <a:gs pos="66000">
                <a:schemeClr val="accent1">
                  <a:alpha val="50000"/>
                </a:schemeClr>
              </a:gs>
            </a:gsLst>
            <a:lin ang="5400000" scaled="1"/>
          </a:gradFill>
          <a:ln>
            <a:noFill/>
          </a:ln>
          <a:effectLst/>
          <a:scene3d>
            <a:camera prst="perspectiveRelaxed" fov="7200000"/>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8000" b="1">
              <a:noFill/>
            </a:endParaRPr>
          </a:p>
        </p:txBody>
      </p:sp>
      <p:sp>
        <p:nvSpPr>
          <p:cNvPr id="12" name="矩形 58">
            <a:extLst>
              <a:ext uri="{FF2B5EF4-FFF2-40B4-BE49-F238E27FC236}">
                <a16:creationId xmlns:a16="http://schemas.microsoft.com/office/drawing/2014/main" id="{4F990D38-E887-43CF-AC6A-0D009D57A6A9}"/>
              </a:ext>
            </a:extLst>
          </p:cNvPr>
          <p:cNvSpPr>
            <a:spLocks/>
          </p:cNvSpPr>
          <p:nvPr/>
        </p:nvSpPr>
        <p:spPr>
          <a:xfrm rot="10800000">
            <a:off x="564350" y="2878101"/>
            <a:ext cx="5455447" cy="1168007"/>
          </a:xfrm>
          <a:prstGeom prst="snip1Rect">
            <a:avLst>
              <a:gd name="adj" fmla="val 0"/>
            </a:avLst>
          </a:prstGeom>
          <a:gradFill flip="none" rotWithShape="1">
            <a:gsLst>
              <a:gs pos="10000">
                <a:schemeClr val="bg1"/>
              </a:gs>
              <a:gs pos="100000">
                <a:schemeClr val="bg1">
                  <a:alpha val="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prstClr val="white">
                  <a:lumMod val="85000"/>
                </a:prstClr>
              </a:solidFill>
              <a:latin typeface="Arial" panose="020B0604020202020204"/>
              <a:ea typeface="微软雅黑" panose="020B0503020204020204" charset="-122"/>
            </a:endParaRPr>
          </a:p>
        </p:txBody>
      </p:sp>
      <p:sp>
        <p:nvSpPr>
          <p:cNvPr id="13" name="矩形 58">
            <a:extLst>
              <a:ext uri="{FF2B5EF4-FFF2-40B4-BE49-F238E27FC236}">
                <a16:creationId xmlns:a16="http://schemas.microsoft.com/office/drawing/2014/main" id="{E3FB388D-2A01-4609-8427-2D1DACAFDCFB}"/>
              </a:ext>
            </a:extLst>
          </p:cNvPr>
          <p:cNvSpPr>
            <a:spLocks/>
          </p:cNvSpPr>
          <p:nvPr/>
        </p:nvSpPr>
        <p:spPr>
          <a:xfrm rot="10800000">
            <a:off x="564349" y="4173532"/>
            <a:ext cx="5455447" cy="1578410"/>
          </a:xfrm>
          <a:prstGeom prst="snip1Rect">
            <a:avLst>
              <a:gd name="adj" fmla="val 0"/>
            </a:avLst>
          </a:prstGeom>
          <a:gradFill flip="none" rotWithShape="1">
            <a:gsLst>
              <a:gs pos="10000">
                <a:schemeClr val="bg1"/>
              </a:gs>
              <a:gs pos="100000">
                <a:schemeClr val="bg1">
                  <a:alpha val="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prstClr val="white">
                  <a:lumMod val="85000"/>
                </a:prstClr>
              </a:solidFill>
              <a:latin typeface="Arial" panose="020B0604020202020204"/>
              <a:ea typeface="微软雅黑" panose="020B0503020204020204" charset="-122"/>
            </a:endParaRPr>
          </a:p>
        </p:txBody>
      </p:sp>
      <p:sp>
        <p:nvSpPr>
          <p:cNvPr id="15" name="矩形 58">
            <a:extLst>
              <a:ext uri="{FF2B5EF4-FFF2-40B4-BE49-F238E27FC236}">
                <a16:creationId xmlns:a16="http://schemas.microsoft.com/office/drawing/2014/main" id="{43831081-C65E-4262-A623-405E5E573672}"/>
              </a:ext>
            </a:extLst>
          </p:cNvPr>
          <p:cNvSpPr>
            <a:spLocks/>
          </p:cNvSpPr>
          <p:nvPr/>
        </p:nvSpPr>
        <p:spPr>
          <a:xfrm rot="10800000" flipH="1">
            <a:off x="6172202" y="2878101"/>
            <a:ext cx="5468936" cy="1168007"/>
          </a:xfrm>
          <a:prstGeom prst="snip1Rect">
            <a:avLst>
              <a:gd name="adj" fmla="val 0"/>
            </a:avLst>
          </a:prstGeom>
          <a:gradFill flip="none" rotWithShape="1">
            <a:gsLst>
              <a:gs pos="10000">
                <a:schemeClr val="bg1"/>
              </a:gs>
              <a:gs pos="100000">
                <a:schemeClr val="bg1">
                  <a:alpha val="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prstClr val="white">
                  <a:lumMod val="85000"/>
                </a:prstClr>
              </a:solidFill>
              <a:latin typeface="Arial" panose="020B0604020202020204"/>
              <a:ea typeface="微软雅黑" panose="020B0503020204020204" charset="-122"/>
            </a:endParaRPr>
          </a:p>
        </p:txBody>
      </p:sp>
      <p:sp>
        <p:nvSpPr>
          <p:cNvPr id="16" name="矩形 58">
            <a:extLst>
              <a:ext uri="{FF2B5EF4-FFF2-40B4-BE49-F238E27FC236}">
                <a16:creationId xmlns:a16="http://schemas.microsoft.com/office/drawing/2014/main" id="{4032F824-403D-414D-B429-E4137DC8A8B4}"/>
              </a:ext>
            </a:extLst>
          </p:cNvPr>
          <p:cNvSpPr>
            <a:spLocks/>
          </p:cNvSpPr>
          <p:nvPr/>
        </p:nvSpPr>
        <p:spPr>
          <a:xfrm rot="10800000" flipH="1">
            <a:off x="6172202" y="4173532"/>
            <a:ext cx="5468936" cy="1578410"/>
          </a:xfrm>
          <a:prstGeom prst="snip1Rect">
            <a:avLst>
              <a:gd name="adj" fmla="val 0"/>
            </a:avLst>
          </a:prstGeom>
          <a:gradFill flip="none" rotWithShape="1">
            <a:gsLst>
              <a:gs pos="10000">
                <a:schemeClr val="bg1"/>
              </a:gs>
              <a:gs pos="100000">
                <a:schemeClr val="bg1">
                  <a:alpha val="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prstClr val="white">
                  <a:lumMod val="85000"/>
                </a:prstClr>
              </a:solidFill>
              <a:latin typeface="Arial" panose="020B0604020202020204"/>
              <a:ea typeface="微软雅黑" panose="020B0503020204020204" charset="-122"/>
            </a:endParaRPr>
          </a:p>
        </p:txBody>
      </p:sp>
      <p:sp>
        <p:nvSpPr>
          <p:cNvPr id="18" name="矩形: 剪去左右顶角 17">
            <a:extLst>
              <a:ext uri="{FF2B5EF4-FFF2-40B4-BE49-F238E27FC236}">
                <a16:creationId xmlns:a16="http://schemas.microsoft.com/office/drawing/2014/main" id="{4ED2996B-8412-4796-B10A-114D00892479}"/>
              </a:ext>
            </a:extLst>
          </p:cNvPr>
          <p:cNvSpPr>
            <a:spLocks/>
          </p:cNvSpPr>
          <p:nvPr/>
        </p:nvSpPr>
        <p:spPr>
          <a:xfrm>
            <a:off x="564351" y="1860995"/>
            <a:ext cx="5455449" cy="889683"/>
          </a:xfrm>
          <a:prstGeom prst="snip2SameRect">
            <a:avLst/>
          </a:prstGeom>
          <a:gradFill flip="none" rotWithShape="1">
            <a:gsLst>
              <a:gs pos="100000">
                <a:schemeClr val="accent1">
                  <a:lumMod val="75000"/>
                </a:schemeClr>
              </a:gs>
              <a:gs pos="0">
                <a:schemeClr val="accent1"/>
              </a:gs>
            </a:gsLst>
            <a:lin ang="8100000" scaled="1"/>
            <a:tileRect/>
          </a:gradFill>
          <a:ln w="19050">
            <a:noFill/>
          </a:ln>
          <a:effectLst>
            <a:outerShdw blurRad="292100" dist="88900" dir="5400000" sx="98000" sy="98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a:ea typeface="微软雅黑"/>
              <a:cs typeface="+mn-cs"/>
            </a:endParaRPr>
          </a:p>
        </p:txBody>
      </p:sp>
      <p:sp>
        <p:nvSpPr>
          <p:cNvPr id="19" name="矩形: 剪去左右顶角 18">
            <a:extLst>
              <a:ext uri="{FF2B5EF4-FFF2-40B4-BE49-F238E27FC236}">
                <a16:creationId xmlns:a16="http://schemas.microsoft.com/office/drawing/2014/main" id="{30A37B27-B390-4786-9A84-0C037D4D343A}"/>
              </a:ext>
            </a:extLst>
          </p:cNvPr>
          <p:cNvSpPr>
            <a:spLocks/>
          </p:cNvSpPr>
          <p:nvPr/>
        </p:nvSpPr>
        <p:spPr>
          <a:xfrm flipH="1">
            <a:off x="6172200" y="1860995"/>
            <a:ext cx="5468938" cy="889683"/>
          </a:xfrm>
          <a:prstGeom prst="snip2SameRect">
            <a:avLst/>
          </a:prstGeom>
          <a:gradFill flip="none" rotWithShape="1">
            <a:gsLst>
              <a:gs pos="100000">
                <a:schemeClr val="accent1">
                  <a:lumMod val="75000"/>
                </a:schemeClr>
              </a:gs>
              <a:gs pos="0">
                <a:schemeClr val="accent1"/>
              </a:gs>
            </a:gsLst>
            <a:lin ang="8100000" scaled="1"/>
            <a:tileRect/>
          </a:gradFill>
          <a:ln w="19050">
            <a:noFill/>
          </a:ln>
          <a:effectLst>
            <a:outerShdw blurRad="292100" dist="88900" dir="5400000" sx="98000" sy="98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ffectLst>
                <a:outerShdw blurRad="63500" sx="102000" sy="102000" algn="ctr" rotWithShape="0">
                  <a:prstClr val="black">
                    <a:alpha val="40000"/>
                  </a:prstClr>
                </a:outerShdw>
              </a:effectLst>
              <a:latin typeface="Arial"/>
              <a:ea typeface="微软雅黑"/>
            </a:endParaRPr>
          </a:p>
        </p:txBody>
      </p:sp>
      <p:sp>
        <p:nvSpPr>
          <p:cNvPr id="22" name="文本框 21">
            <a:extLst>
              <a:ext uri="{FF2B5EF4-FFF2-40B4-BE49-F238E27FC236}">
                <a16:creationId xmlns:a16="http://schemas.microsoft.com/office/drawing/2014/main" id="{DEFAA7BC-868E-4FC3-8AE1-891B95F458BA}"/>
              </a:ext>
            </a:extLst>
          </p:cNvPr>
          <p:cNvSpPr txBox="1">
            <a:spLocks/>
          </p:cNvSpPr>
          <p:nvPr/>
        </p:nvSpPr>
        <p:spPr>
          <a:xfrm>
            <a:off x="824073" y="2044226"/>
            <a:ext cx="2702560" cy="523220"/>
          </a:xfrm>
          <a:prstGeom prst="rect">
            <a:avLst/>
          </a:prstGeom>
          <a:noFill/>
        </p:spPr>
        <p:txBody>
          <a:bodyPr wrap="square" rtlCol="0">
            <a:noAutofit/>
          </a:bodyPr>
          <a:lstStyle/>
          <a:p>
            <a:r>
              <a:rPr lang="zh-CN" altLang="en-US" sz="2800" b="1" dirty="0">
                <a:solidFill>
                  <a:schemeClr val="bg1"/>
                </a:solidFill>
                <a:latin typeface="+mj-ea"/>
                <a:ea typeface="+mj-ea"/>
              </a:rPr>
              <a:t>学者、律师观点</a:t>
            </a:r>
          </a:p>
        </p:txBody>
      </p:sp>
      <p:sp>
        <p:nvSpPr>
          <p:cNvPr id="23" name="文本框 22">
            <a:extLst>
              <a:ext uri="{FF2B5EF4-FFF2-40B4-BE49-F238E27FC236}">
                <a16:creationId xmlns:a16="http://schemas.microsoft.com/office/drawing/2014/main" id="{C3E63D81-7AB6-4E69-991E-43D8D989A2A7}"/>
              </a:ext>
            </a:extLst>
          </p:cNvPr>
          <p:cNvSpPr txBox="1">
            <a:spLocks/>
          </p:cNvSpPr>
          <p:nvPr/>
        </p:nvSpPr>
        <p:spPr>
          <a:xfrm>
            <a:off x="8665367" y="2044226"/>
            <a:ext cx="2702560" cy="523220"/>
          </a:xfrm>
          <a:prstGeom prst="rect">
            <a:avLst/>
          </a:prstGeom>
          <a:noFill/>
        </p:spPr>
        <p:txBody>
          <a:bodyPr wrap="square" rtlCol="0">
            <a:noAutofit/>
          </a:bodyPr>
          <a:lstStyle/>
          <a:p>
            <a:pPr algn="r"/>
            <a:r>
              <a:rPr lang="zh-CN" altLang="en-US" sz="2800" b="1">
                <a:solidFill>
                  <a:schemeClr val="bg1"/>
                </a:solidFill>
                <a:latin typeface="+mj-ea"/>
                <a:ea typeface="+mj-ea"/>
              </a:rPr>
              <a:t>司法判例观点</a:t>
            </a:r>
            <a:endParaRPr lang="zh-CN" altLang="en-US" sz="2800" b="1" dirty="0">
              <a:solidFill>
                <a:schemeClr val="bg1"/>
              </a:solidFill>
              <a:latin typeface="+mj-ea"/>
              <a:ea typeface="+mj-ea"/>
            </a:endParaRPr>
          </a:p>
        </p:txBody>
      </p:sp>
      <p:sp>
        <p:nvSpPr>
          <p:cNvPr id="24" name="文本框 23">
            <a:extLst>
              <a:ext uri="{FF2B5EF4-FFF2-40B4-BE49-F238E27FC236}">
                <a16:creationId xmlns:a16="http://schemas.microsoft.com/office/drawing/2014/main" id="{8478D7A8-CA82-441A-9AB6-CE5A634DE676}"/>
              </a:ext>
            </a:extLst>
          </p:cNvPr>
          <p:cNvSpPr txBox="1">
            <a:spLocks/>
          </p:cNvSpPr>
          <p:nvPr/>
        </p:nvSpPr>
        <p:spPr>
          <a:xfrm>
            <a:off x="824073" y="2985244"/>
            <a:ext cx="5071867" cy="953723"/>
          </a:xfrm>
          <a:prstGeom prst="rect">
            <a:avLst/>
          </a:prstGeom>
          <a:noFill/>
        </p:spPr>
        <p:txBody>
          <a:bodyPr wrap="square" rtlCol="0">
            <a:noAutofit/>
          </a:bodyPr>
          <a:lstStyle/>
          <a:p>
            <a:pPr>
              <a:lnSpc>
                <a:spcPct val="120000"/>
              </a:lnSpc>
            </a:pP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与房东之间签订了</a:t>
            </a:r>
            <a:r>
              <a:rPr lang="en-US" altLang="zh-CN" sz="1600" dirty="0">
                <a:solidFill>
                  <a:schemeClr val="tx1">
                    <a:lumMod val="75000"/>
                    <a:lumOff val="25000"/>
                  </a:schemeClr>
                </a:solidFill>
                <a:cs typeface="OPPOSans R" panose="00020600040101010101" pitchFamily="18" charset="-122"/>
              </a:rPr>
              <a:t>《</a:t>
            </a:r>
            <a:r>
              <a:rPr lang="zh-CN" altLang="en-US" sz="1600" dirty="0">
                <a:solidFill>
                  <a:schemeClr val="tx1">
                    <a:lumMod val="75000"/>
                    <a:lumOff val="25000"/>
                  </a:schemeClr>
                </a:solidFill>
                <a:cs typeface="OPPOSans R" panose="00020600040101010101" pitchFamily="18" charset="-122"/>
              </a:rPr>
              <a:t>资产委托管理服务合同</a:t>
            </a:r>
            <a:r>
              <a:rPr lang="en-US" altLang="zh-CN" sz="1600" dirty="0">
                <a:solidFill>
                  <a:schemeClr val="tx1">
                    <a:lumMod val="75000"/>
                    <a:lumOff val="25000"/>
                  </a:schemeClr>
                </a:solidFill>
                <a:cs typeface="OPPOSans R" panose="00020600040101010101" pitchFamily="18" charset="-122"/>
              </a:rPr>
              <a:t>》</a:t>
            </a:r>
          </a:p>
          <a:p>
            <a:pPr>
              <a:lnSpc>
                <a:spcPct val="120000"/>
              </a:lnSpc>
            </a:pPr>
            <a:r>
              <a:rPr lang="zh-CN" altLang="en-US" sz="1600" dirty="0">
                <a:solidFill>
                  <a:schemeClr val="tx1">
                    <a:lumMod val="75000"/>
                    <a:lumOff val="25000"/>
                  </a:schemeClr>
                </a:solidFill>
                <a:cs typeface="OPPOSans R" panose="00020600040101010101" pitchFamily="18" charset="-122"/>
              </a:rPr>
              <a:t>双方构成委托管理关系。据此，</a:t>
            </a: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有权代理</a:t>
            </a:r>
            <a:endParaRPr lang="en-US" altLang="zh-CN" sz="1600" dirty="0">
              <a:solidFill>
                <a:schemeClr val="tx1">
                  <a:lumMod val="75000"/>
                  <a:lumOff val="25000"/>
                </a:schemeClr>
              </a:solidFill>
              <a:cs typeface="OPPOSans R" panose="00020600040101010101" pitchFamily="18" charset="-122"/>
            </a:endParaRPr>
          </a:p>
          <a:p>
            <a:pPr>
              <a:lnSpc>
                <a:spcPct val="120000"/>
              </a:lnSpc>
            </a:pPr>
            <a:r>
              <a:rPr lang="zh-CN" altLang="en-US" sz="1600" dirty="0">
                <a:solidFill>
                  <a:schemeClr val="tx1">
                    <a:lumMod val="75000"/>
                    <a:lumOff val="25000"/>
                  </a:schemeClr>
                </a:solidFill>
                <a:cs typeface="OPPOSans R" panose="00020600040101010101" pitchFamily="18" charset="-122"/>
              </a:rPr>
              <a:t>房东运营及出租房屋，是房东的代理人</a:t>
            </a:r>
          </a:p>
        </p:txBody>
      </p:sp>
      <p:sp>
        <p:nvSpPr>
          <p:cNvPr id="27" name="文本框 26">
            <a:extLst>
              <a:ext uri="{FF2B5EF4-FFF2-40B4-BE49-F238E27FC236}">
                <a16:creationId xmlns:a16="http://schemas.microsoft.com/office/drawing/2014/main" id="{2F567844-A4AE-4782-8D79-0913C66A1991}"/>
              </a:ext>
            </a:extLst>
          </p:cNvPr>
          <p:cNvSpPr txBox="1">
            <a:spLocks/>
          </p:cNvSpPr>
          <p:nvPr/>
        </p:nvSpPr>
        <p:spPr>
          <a:xfrm>
            <a:off x="6615604" y="2985244"/>
            <a:ext cx="4752324" cy="953723"/>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OPPOSans R" panose="00020600040101010101" pitchFamily="18" charset="-122"/>
              </a:rPr>
              <a:t>结合双方的实际履约行为即房东向</a:t>
            </a: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交付房屋</a:t>
            </a:r>
            <a:endParaRPr lang="en-US" altLang="zh-CN" sz="1600" dirty="0">
              <a:solidFill>
                <a:schemeClr val="tx1">
                  <a:lumMod val="75000"/>
                  <a:lumOff val="25000"/>
                </a:schemeClr>
              </a:solidFill>
              <a:cs typeface="OPPOSans R" panose="00020600040101010101" pitchFamily="18" charset="-122"/>
            </a:endParaRPr>
          </a:p>
          <a:p>
            <a:pPr algn="r">
              <a:lnSpc>
                <a:spcPct val="120000"/>
              </a:lnSpc>
            </a:pP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向房东支付固定租金回报，符合租赁合同</a:t>
            </a:r>
            <a:endParaRPr lang="en-US" altLang="zh-CN" sz="1600" dirty="0">
              <a:solidFill>
                <a:schemeClr val="tx1">
                  <a:lumMod val="75000"/>
                  <a:lumOff val="25000"/>
                </a:schemeClr>
              </a:solidFill>
              <a:cs typeface="OPPOSans R" panose="00020600040101010101" pitchFamily="18" charset="-122"/>
            </a:endParaRPr>
          </a:p>
          <a:p>
            <a:pPr algn="r">
              <a:lnSpc>
                <a:spcPct val="120000"/>
              </a:lnSpc>
            </a:pPr>
            <a:r>
              <a:rPr lang="zh-CN" altLang="en-US" sz="1600" dirty="0">
                <a:solidFill>
                  <a:schemeClr val="tx1">
                    <a:lumMod val="75000"/>
                    <a:lumOff val="25000"/>
                  </a:schemeClr>
                </a:solidFill>
                <a:cs typeface="OPPOSans R" panose="00020600040101010101" pitchFamily="18" charset="-122"/>
              </a:rPr>
              <a:t>法律关系，故应认定其之间为租赁合同关系</a:t>
            </a:r>
          </a:p>
        </p:txBody>
      </p:sp>
      <p:sp>
        <p:nvSpPr>
          <p:cNvPr id="28" name="文本框 27">
            <a:extLst>
              <a:ext uri="{FF2B5EF4-FFF2-40B4-BE49-F238E27FC236}">
                <a16:creationId xmlns:a16="http://schemas.microsoft.com/office/drawing/2014/main" id="{BBB6769B-BB8D-4C75-8372-D3318F32F95F}"/>
              </a:ext>
            </a:extLst>
          </p:cNvPr>
          <p:cNvSpPr txBox="1">
            <a:spLocks/>
          </p:cNvSpPr>
          <p:nvPr/>
        </p:nvSpPr>
        <p:spPr>
          <a:xfrm>
            <a:off x="6930738" y="4338143"/>
            <a:ext cx="4437189" cy="1249188"/>
          </a:xfrm>
          <a:prstGeom prst="rect">
            <a:avLst/>
          </a:prstGeom>
          <a:noFill/>
        </p:spPr>
        <p:txBody>
          <a:bodyPr wrap="square" rtlCol="0">
            <a:noAutofit/>
          </a:bodyPr>
          <a:lstStyle/>
          <a:p>
            <a:pPr algn="r">
              <a:lnSpc>
                <a:spcPct val="120000"/>
              </a:lnSpc>
            </a:pPr>
            <a:r>
              <a:rPr lang="zh-CN" altLang="en-US" sz="1600" dirty="0">
                <a:solidFill>
                  <a:schemeClr val="tx1">
                    <a:lumMod val="75000"/>
                    <a:lumOff val="25000"/>
                  </a:schemeClr>
                </a:solidFill>
                <a:cs typeface="OPPOSans R" panose="00020600040101010101" pitchFamily="18" charset="-122"/>
              </a:rPr>
              <a:t>据</a:t>
            </a:r>
            <a:r>
              <a:rPr lang="en-US" altLang="zh-CN" sz="1600" dirty="0">
                <a:solidFill>
                  <a:schemeClr val="tx1">
                    <a:lumMod val="75000"/>
                    <a:lumOff val="25000"/>
                  </a:schemeClr>
                </a:solidFill>
                <a:cs typeface="OPPOSans R" panose="00020600040101010101" pitchFamily="18" charset="-122"/>
              </a:rPr>
              <a:t>《</a:t>
            </a:r>
            <a:r>
              <a:rPr lang="zh-CN" altLang="en-US" sz="1600" dirty="0">
                <a:solidFill>
                  <a:schemeClr val="tx1">
                    <a:lumMod val="75000"/>
                    <a:lumOff val="25000"/>
                  </a:schemeClr>
                </a:solidFill>
                <a:cs typeface="OPPOSans R" panose="00020600040101010101" pitchFamily="18" charset="-122"/>
              </a:rPr>
              <a:t>合同法</a:t>
            </a:r>
            <a:r>
              <a:rPr lang="en-US" altLang="zh-CN" sz="1600" dirty="0">
                <a:solidFill>
                  <a:schemeClr val="tx1">
                    <a:lumMod val="75000"/>
                    <a:lumOff val="25000"/>
                  </a:schemeClr>
                </a:solidFill>
                <a:cs typeface="OPPOSans R" panose="00020600040101010101" pitchFamily="18" charset="-122"/>
              </a:rPr>
              <a:t>》</a:t>
            </a:r>
            <a:r>
              <a:rPr lang="zh-CN" altLang="en-US" sz="1600" dirty="0">
                <a:solidFill>
                  <a:schemeClr val="tx1">
                    <a:lumMod val="75000"/>
                    <a:lumOff val="25000"/>
                  </a:schemeClr>
                </a:solidFill>
                <a:cs typeface="OPPOSans R" panose="00020600040101010101" pitchFamily="18" charset="-122"/>
              </a:rPr>
              <a:t>第二百二十七条，房东依据与</a:t>
            </a:r>
            <a:endParaRPr lang="en-US" altLang="zh-CN" sz="1600" dirty="0">
              <a:solidFill>
                <a:schemeClr val="tx1">
                  <a:lumMod val="75000"/>
                  <a:lumOff val="25000"/>
                </a:schemeClr>
              </a:solidFill>
              <a:cs typeface="OPPOSans R" panose="00020600040101010101" pitchFamily="18" charset="-122"/>
            </a:endParaRPr>
          </a:p>
          <a:p>
            <a:pPr algn="r">
              <a:lnSpc>
                <a:spcPct val="120000"/>
              </a:lnSpc>
            </a:pP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签订的合同约定未按时收到租金时，房东有权解除与</a:t>
            </a: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的合同。基于房屋产权人的</a:t>
            </a:r>
            <a:endParaRPr lang="en-US" altLang="zh-CN" sz="1600" dirty="0">
              <a:solidFill>
                <a:schemeClr val="tx1">
                  <a:lumMod val="75000"/>
                  <a:lumOff val="25000"/>
                </a:schemeClr>
              </a:solidFill>
              <a:cs typeface="OPPOSans R" panose="00020600040101010101" pitchFamily="18" charset="-122"/>
            </a:endParaRPr>
          </a:p>
          <a:p>
            <a:pPr algn="r">
              <a:lnSpc>
                <a:spcPct val="120000"/>
              </a:lnSpc>
            </a:pPr>
            <a:r>
              <a:rPr lang="zh-CN" altLang="en-US" sz="1600" dirty="0">
                <a:solidFill>
                  <a:schemeClr val="tx1">
                    <a:lumMod val="75000"/>
                    <a:lumOff val="25000"/>
                  </a:schemeClr>
                </a:solidFill>
                <a:cs typeface="OPPOSans R" panose="00020600040101010101" pitchFamily="18" charset="-122"/>
              </a:rPr>
              <a:t>地位有权收回房屋，租客的损失应向</a:t>
            </a: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主张</a:t>
            </a:r>
          </a:p>
        </p:txBody>
      </p:sp>
      <p:grpSp>
        <p:nvGrpSpPr>
          <p:cNvPr id="31" name="组合 30">
            <a:extLst>
              <a:ext uri="{FF2B5EF4-FFF2-40B4-BE49-F238E27FC236}">
                <a16:creationId xmlns:a16="http://schemas.microsoft.com/office/drawing/2014/main" id="{A4D2AC1A-3D24-4B0C-BD91-B7B7F4F8E6FB}"/>
              </a:ext>
            </a:extLst>
          </p:cNvPr>
          <p:cNvGrpSpPr>
            <a:grpSpLocks/>
          </p:cNvGrpSpPr>
          <p:nvPr/>
        </p:nvGrpSpPr>
        <p:grpSpPr>
          <a:xfrm>
            <a:off x="5017045" y="2923638"/>
            <a:ext cx="2157910" cy="2157910"/>
            <a:chOff x="4535164" y="3072242"/>
            <a:chExt cx="3121672" cy="3121672"/>
          </a:xfrm>
        </p:grpSpPr>
        <p:sp>
          <p:nvSpPr>
            <p:cNvPr id="20" name="椭圆 19">
              <a:extLst>
                <a:ext uri="{FF2B5EF4-FFF2-40B4-BE49-F238E27FC236}">
                  <a16:creationId xmlns:a16="http://schemas.microsoft.com/office/drawing/2014/main" id="{D04F9F3C-0BA1-48FA-A6AF-EA5F4F9C3A07}"/>
                </a:ext>
              </a:extLst>
            </p:cNvPr>
            <p:cNvSpPr/>
            <p:nvPr/>
          </p:nvSpPr>
          <p:spPr>
            <a:xfrm>
              <a:off x="4535164" y="3072242"/>
              <a:ext cx="3121672" cy="3121672"/>
            </a:xfrm>
            <a:prstGeom prst="ellipse">
              <a:avLst/>
            </a:prstGeom>
            <a:solidFill>
              <a:schemeClr val="bg1">
                <a:alpha val="31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Arial"/>
                <a:ea typeface="微软雅黑"/>
                <a:cs typeface="+mn-cs"/>
              </a:endParaRPr>
            </a:p>
          </p:txBody>
        </p:sp>
        <p:sp>
          <p:nvSpPr>
            <p:cNvPr id="21" name="椭圆 20">
              <a:extLst>
                <a:ext uri="{FF2B5EF4-FFF2-40B4-BE49-F238E27FC236}">
                  <a16:creationId xmlns:a16="http://schemas.microsoft.com/office/drawing/2014/main" id="{642D4F49-708F-4B96-AAC0-4EF8563B576C}"/>
                </a:ext>
              </a:extLst>
            </p:cNvPr>
            <p:cNvSpPr/>
            <p:nvPr/>
          </p:nvSpPr>
          <p:spPr>
            <a:xfrm>
              <a:off x="4954322" y="3491400"/>
              <a:ext cx="2283358" cy="2283358"/>
            </a:xfrm>
            <a:prstGeom prst="ellipse">
              <a:avLst/>
            </a:prstGeom>
            <a:gradFill flip="none" rotWithShape="1">
              <a:gsLst>
                <a:gs pos="0">
                  <a:schemeClr val="accent1"/>
                </a:gs>
                <a:gs pos="100000">
                  <a:schemeClr val="accent1">
                    <a:lumMod val="75000"/>
                  </a:schemeClr>
                </a:gs>
              </a:gsLst>
              <a:path path="circle">
                <a:fillToRect r="100000" b="100000"/>
              </a:path>
              <a:tileRect l="-100000" t="-100000"/>
            </a:gradFill>
            <a:ln>
              <a:noFill/>
            </a:ln>
            <a:effectLst>
              <a:outerShdw blurRad="381000" dist="177800" dir="2700000" sx="98000" sy="98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Arial"/>
                <a:ea typeface="微软雅黑"/>
                <a:cs typeface="+mn-cs"/>
              </a:endParaRPr>
            </a:p>
          </p:txBody>
        </p:sp>
        <p:sp>
          <p:nvSpPr>
            <p:cNvPr id="30" name="文本框 29">
              <a:extLst>
                <a:ext uri="{FF2B5EF4-FFF2-40B4-BE49-F238E27FC236}">
                  <a16:creationId xmlns:a16="http://schemas.microsoft.com/office/drawing/2014/main" id="{5A809C70-4E03-4BE2-84C2-40DC3C08BD56}"/>
                </a:ext>
              </a:extLst>
            </p:cNvPr>
            <p:cNvSpPr txBox="1"/>
            <p:nvPr/>
          </p:nvSpPr>
          <p:spPr>
            <a:xfrm>
              <a:off x="5410200" y="4076535"/>
              <a:ext cx="1371600" cy="1113087"/>
            </a:xfrm>
            <a:prstGeom prst="rect">
              <a:avLst/>
            </a:prstGeom>
            <a:noFill/>
          </p:spPr>
          <p:txBody>
            <a:bodyPr wrap="square" rtlCol="0">
              <a:noAutofit/>
            </a:bodyPr>
            <a:lstStyle/>
            <a:p>
              <a:pPr algn="ctr"/>
              <a:r>
                <a:rPr lang="en-US" altLang="zh-CN" sz="4400" b="1" dirty="0">
                  <a:solidFill>
                    <a:schemeClr val="bg1"/>
                  </a:solidFill>
                  <a:latin typeface="+mj-lt"/>
                </a:rPr>
                <a:t>VS</a:t>
              </a:r>
              <a:endParaRPr lang="zh-CN" altLang="en-US" sz="4400" b="1" dirty="0">
                <a:solidFill>
                  <a:schemeClr val="bg1"/>
                </a:solidFill>
                <a:latin typeface="+mj-lt"/>
              </a:endParaRPr>
            </a:p>
          </p:txBody>
        </p:sp>
      </p:grpSp>
      <p:sp>
        <p:nvSpPr>
          <p:cNvPr id="32" name="文本框 31">
            <a:extLst>
              <a:ext uri="{FF2B5EF4-FFF2-40B4-BE49-F238E27FC236}">
                <a16:creationId xmlns:a16="http://schemas.microsoft.com/office/drawing/2014/main" id="{0BE29104-30B3-4745-B698-81400EE45350}"/>
              </a:ext>
            </a:extLst>
          </p:cNvPr>
          <p:cNvSpPr txBox="1">
            <a:spLocks/>
          </p:cNvSpPr>
          <p:nvPr/>
        </p:nvSpPr>
        <p:spPr>
          <a:xfrm>
            <a:off x="824072" y="4338143"/>
            <a:ext cx="4330317" cy="1249188"/>
          </a:xfrm>
          <a:prstGeom prst="rect">
            <a:avLst/>
          </a:prstGeom>
          <a:noFill/>
        </p:spPr>
        <p:txBody>
          <a:bodyPr wrap="square" rtlCol="0">
            <a:noAutofit/>
          </a:bodyPr>
          <a:lstStyle/>
          <a:p>
            <a:pPr>
              <a:lnSpc>
                <a:spcPct val="120000"/>
              </a:lnSpc>
            </a:pP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在其代理权限内与租客签订的屋租赁合同直接对房东产生效力</a:t>
            </a:r>
            <a:endParaRPr lang="en-US" altLang="zh-CN" sz="1600" dirty="0">
              <a:solidFill>
                <a:schemeClr val="tx1">
                  <a:lumMod val="75000"/>
                  <a:lumOff val="25000"/>
                </a:schemeClr>
              </a:solidFill>
              <a:cs typeface="OPPOSans R" panose="00020600040101010101" pitchFamily="18" charset="-122"/>
            </a:endParaRPr>
          </a:p>
          <a:p>
            <a:pPr>
              <a:lnSpc>
                <a:spcPct val="120000"/>
              </a:lnSpc>
            </a:pPr>
            <a:r>
              <a:rPr lang="zh-CN" altLang="en-US" sz="1600" dirty="0">
                <a:solidFill>
                  <a:schemeClr val="tx1">
                    <a:lumMod val="75000"/>
                    <a:lumOff val="25000"/>
                  </a:schemeClr>
                </a:solidFill>
                <a:cs typeface="OPPOSans R" panose="00020600040101010101" pitchFamily="18" charset="-122"/>
              </a:rPr>
              <a:t>租客将租金支付给</a:t>
            </a:r>
            <a:r>
              <a:rPr lang="en-US" altLang="zh-CN" sz="1600" dirty="0">
                <a:solidFill>
                  <a:schemeClr val="tx1">
                    <a:lumMod val="75000"/>
                    <a:lumOff val="25000"/>
                  </a:schemeClr>
                </a:solidFill>
                <a:cs typeface="OPPOSans R" panose="00020600040101010101" pitchFamily="18" charset="-122"/>
              </a:rPr>
              <a:t>X </a:t>
            </a:r>
            <a:r>
              <a:rPr lang="en-US" altLang="zh-CN" sz="1600" dirty="0" err="1">
                <a:solidFill>
                  <a:schemeClr val="tx1">
                    <a:lumMod val="75000"/>
                    <a:lumOff val="25000"/>
                  </a:schemeClr>
                </a:solidFill>
                <a:cs typeface="OPPOSans R" panose="00020600040101010101" pitchFamily="18" charset="-122"/>
              </a:rPr>
              <a:t>X</a:t>
            </a:r>
            <a:r>
              <a:rPr lang="en-US" altLang="zh-CN" sz="1600" dirty="0">
                <a:solidFill>
                  <a:schemeClr val="tx1">
                    <a:lumMod val="75000"/>
                    <a:lumOff val="25000"/>
                  </a:schemeClr>
                </a:solidFill>
                <a:cs typeface="OPPOSans R" panose="00020600040101010101" pitchFamily="18" charset="-122"/>
              </a:rPr>
              <a:t> </a:t>
            </a:r>
            <a:r>
              <a:rPr lang="zh-CN" altLang="en-US" sz="1600" dirty="0">
                <a:solidFill>
                  <a:schemeClr val="tx1">
                    <a:lumMod val="75000"/>
                    <a:lumOff val="25000"/>
                  </a:schemeClr>
                </a:solidFill>
                <a:cs typeface="OPPOSans R" panose="00020600040101010101" pitchFamily="18" charset="-122"/>
              </a:rPr>
              <a:t>视为支付给房东，同时房东也应按照该合同履行自己的义务</a:t>
            </a:r>
          </a:p>
        </p:txBody>
      </p:sp>
    </p:spTree>
    <p:extLst>
      <p:ext uri="{BB962C8B-B14F-4D97-AF65-F5344CB8AC3E}">
        <p14:creationId xmlns:p14="http://schemas.microsoft.com/office/powerpoint/2010/main" val="52732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01D2A1F2-E158-4EF8-9318-4577320921B4}"/>
              </a:ext>
            </a:extLst>
          </p:cNvPr>
          <p:cNvSpPr>
            <a:spLocks noGrp="1"/>
          </p:cNvSpPr>
          <p:nvPr>
            <p:ph type="body" sz="quarter" idx="10"/>
          </p:nvPr>
        </p:nvSpPr>
        <p:spPr/>
        <p:txBody>
          <a:bodyPr/>
          <a:lstStyle/>
          <a:p>
            <a:r>
              <a:rPr lang="zh-CN" altLang="en-US" dirty="0"/>
              <a:t>问题解读三</a:t>
            </a:r>
          </a:p>
        </p:txBody>
      </p:sp>
      <p:sp>
        <p:nvSpPr>
          <p:cNvPr id="184" name="椭圆 183">
            <a:extLst>
              <a:ext uri="{FF2B5EF4-FFF2-40B4-BE49-F238E27FC236}">
                <a16:creationId xmlns:a16="http://schemas.microsoft.com/office/drawing/2014/main" id="{C2A2FEA7-5D90-4B12-8E02-1C41EB90F5B4}"/>
              </a:ext>
            </a:extLst>
          </p:cNvPr>
          <p:cNvSpPr>
            <a:spLocks/>
          </p:cNvSpPr>
          <p:nvPr/>
        </p:nvSpPr>
        <p:spPr>
          <a:xfrm>
            <a:off x="-179969" y="-3222107"/>
            <a:ext cx="12551938" cy="12551938"/>
          </a:xfrm>
          <a:prstGeom prst="ellipse">
            <a:avLst/>
          </a:prstGeom>
          <a:noFill/>
          <a:ln w="12700">
            <a:gradFill flip="none" rotWithShape="1">
              <a:gsLst>
                <a:gs pos="0">
                  <a:schemeClr val="accent1">
                    <a:alpha val="40000"/>
                  </a:schemeClr>
                </a:gs>
                <a:gs pos="85000">
                  <a:srgbClr val="3F6DF4">
                    <a:alpha val="0"/>
                  </a:srgbClr>
                </a:gs>
                <a:gs pos="15000">
                  <a:schemeClr val="accent1">
                    <a:alpha val="0"/>
                  </a:schemeClr>
                </a:gs>
                <a:gs pos="100000">
                  <a:schemeClr val="accent1">
                    <a:alpha val="40000"/>
                  </a:schemeClr>
                </a:gs>
              </a:gsLst>
              <a:lin ang="0" scaled="1"/>
              <a:tileRect/>
            </a:gra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5" name="椭圆 184">
            <a:extLst>
              <a:ext uri="{FF2B5EF4-FFF2-40B4-BE49-F238E27FC236}">
                <a16:creationId xmlns:a16="http://schemas.microsoft.com/office/drawing/2014/main" id="{DF6DD566-478B-4E60-A1EB-1D27C361F183}"/>
              </a:ext>
            </a:extLst>
          </p:cNvPr>
          <p:cNvSpPr>
            <a:spLocks/>
          </p:cNvSpPr>
          <p:nvPr/>
        </p:nvSpPr>
        <p:spPr>
          <a:xfrm>
            <a:off x="1429170" y="-1612968"/>
            <a:ext cx="9333661" cy="9333661"/>
          </a:xfrm>
          <a:prstGeom prst="ellipse">
            <a:avLst/>
          </a:prstGeom>
          <a:gradFill flip="none" rotWithShape="1">
            <a:gsLst>
              <a:gs pos="52000">
                <a:schemeClr val="bg1">
                  <a:alpha val="0"/>
                </a:schemeClr>
              </a:gs>
              <a:gs pos="100000">
                <a:schemeClr val="accent1">
                  <a:alpha val="70000"/>
                </a:schemeClr>
              </a:gs>
            </a:gsLst>
            <a:path path="circle">
              <a:fillToRect l="50000" t="50000" r="50000" b="50000"/>
            </a:path>
            <a:tileRect/>
          </a:gradFill>
          <a:ln w="12700">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7" name="椭圆 186">
            <a:extLst>
              <a:ext uri="{FF2B5EF4-FFF2-40B4-BE49-F238E27FC236}">
                <a16:creationId xmlns:a16="http://schemas.microsoft.com/office/drawing/2014/main" id="{9E75F014-64AD-4194-A336-3D3C23F998B7}"/>
              </a:ext>
            </a:extLst>
          </p:cNvPr>
          <p:cNvSpPr>
            <a:spLocks/>
          </p:cNvSpPr>
          <p:nvPr/>
        </p:nvSpPr>
        <p:spPr>
          <a:xfrm>
            <a:off x="4089420" y="1097664"/>
            <a:ext cx="3912398" cy="3912398"/>
          </a:xfrm>
          <a:prstGeom prst="ellipse">
            <a:avLst/>
          </a:prstGeom>
          <a:noFill/>
          <a:ln w="12700">
            <a:gradFill flip="none" rotWithShape="1">
              <a:gsLst>
                <a:gs pos="0">
                  <a:schemeClr val="accent1"/>
                </a:gs>
                <a:gs pos="81000">
                  <a:schemeClr val="accent1">
                    <a:alpha val="0"/>
                  </a:schemeClr>
                </a:gs>
                <a:gs pos="19000">
                  <a:schemeClr val="accent1">
                    <a:alpha val="0"/>
                  </a:schemeClr>
                </a:gs>
                <a:gs pos="100000">
                  <a:schemeClr val="accent1"/>
                </a:gs>
              </a:gsLst>
              <a:lin ang="0" scaled="1"/>
              <a:tileRect/>
            </a:gra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8" name="椭圆 187">
            <a:extLst>
              <a:ext uri="{FF2B5EF4-FFF2-40B4-BE49-F238E27FC236}">
                <a16:creationId xmlns:a16="http://schemas.microsoft.com/office/drawing/2014/main" id="{B0E352A7-D532-4A96-AAA8-F594B04DAAB2}"/>
              </a:ext>
            </a:extLst>
          </p:cNvPr>
          <p:cNvSpPr>
            <a:spLocks/>
          </p:cNvSpPr>
          <p:nvPr/>
        </p:nvSpPr>
        <p:spPr>
          <a:xfrm>
            <a:off x="4460641" y="1468885"/>
            <a:ext cx="3169955" cy="3169955"/>
          </a:xfrm>
          <a:prstGeom prst="ellipse">
            <a:avLst/>
          </a:prstGeom>
          <a:gradFill flip="none" rotWithShape="1">
            <a:gsLst>
              <a:gs pos="46000">
                <a:schemeClr val="bg1">
                  <a:alpha val="0"/>
                </a:schemeClr>
              </a:gs>
              <a:gs pos="100000">
                <a:schemeClr val="accent1"/>
              </a:gs>
            </a:gsLst>
            <a:path path="circle">
              <a:fillToRect l="50000" t="50000" r="50000" b="50000"/>
            </a:path>
            <a:tileRect/>
          </a:gradFill>
          <a:ln w="25400">
            <a:gradFill flip="none" rotWithShape="1">
              <a:gsLst>
                <a:gs pos="0">
                  <a:schemeClr val="accent1"/>
                </a:gs>
                <a:gs pos="81000">
                  <a:schemeClr val="accent1">
                    <a:alpha val="0"/>
                  </a:schemeClr>
                </a:gs>
                <a:gs pos="19000">
                  <a:schemeClr val="accent1">
                    <a:alpha val="0"/>
                  </a:schemeClr>
                </a:gs>
                <a:gs pos="100000">
                  <a:schemeClr val="accent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9" name="弧形 188">
            <a:extLst>
              <a:ext uri="{FF2B5EF4-FFF2-40B4-BE49-F238E27FC236}">
                <a16:creationId xmlns:a16="http://schemas.microsoft.com/office/drawing/2014/main" id="{1FB632B3-0F80-4325-B00D-DF6C39BB4D9B}"/>
              </a:ext>
            </a:extLst>
          </p:cNvPr>
          <p:cNvSpPr>
            <a:spLocks/>
          </p:cNvSpPr>
          <p:nvPr/>
        </p:nvSpPr>
        <p:spPr>
          <a:xfrm>
            <a:off x="4460858" y="1469102"/>
            <a:ext cx="3169739" cy="3169739"/>
          </a:xfrm>
          <a:prstGeom prst="arc">
            <a:avLst>
              <a:gd name="adj1" fmla="val 16205872"/>
              <a:gd name="adj2" fmla="val 0"/>
            </a:avLst>
          </a:prstGeom>
          <a:ln w="25400">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0" name="椭圆 189">
            <a:extLst>
              <a:ext uri="{FF2B5EF4-FFF2-40B4-BE49-F238E27FC236}">
                <a16:creationId xmlns:a16="http://schemas.microsoft.com/office/drawing/2014/main" id="{FD5AD802-296D-4327-8FD8-E09F920C0CB2}"/>
              </a:ext>
            </a:extLst>
          </p:cNvPr>
          <p:cNvSpPr>
            <a:spLocks/>
          </p:cNvSpPr>
          <p:nvPr/>
        </p:nvSpPr>
        <p:spPr>
          <a:xfrm>
            <a:off x="5029898" y="2038141"/>
            <a:ext cx="2031441" cy="2031443"/>
          </a:xfrm>
          <a:prstGeom prst="ellipse">
            <a:avLst/>
          </a:prstGeom>
          <a:gradFill flip="none" rotWithShape="1">
            <a:gsLst>
              <a:gs pos="7000">
                <a:schemeClr val="bg1"/>
              </a:gs>
              <a:gs pos="100000">
                <a:schemeClr val="accent1">
                  <a:lumMod val="70000"/>
                  <a:lumOff val="30000"/>
                </a:schemeClr>
              </a:gs>
            </a:gsLst>
            <a:path path="circle">
              <a:fillToRect l="50000" t="50000" r="50000" b="50000"/>
            </a:path>
            <a:tileRect/>
          </a:gradFill>
          <a:ln w="9525">
            <a:gradFill flip="none" rotWithShape="1">
              <a:gsLst>
                <a:gs pos="0">
                  <a:schemeClr val="accent1"/>
                </a:gs>
                <a:gs pos="100000">
                  <a:schemeClr val="accent1">
                    <a:alpha val="0"/>
                  </a:schemeClr>
                </a:gs>
              </a:gsLst>
              <a:lin ang="5400000" scaled="1"/>
              <a:tileRect/>
            </a:gradFill>
          </a:ln>
          <a:effectLst>
            <a:outerShdw blurRad="317500" dist="101600" dir="5400000" algn="t"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弧形 190">
            <a:extLst>
              <a:ext uri="{FF2B5EF4-FFF2-40B4-BE49-F238E27FC236}">
                <a16:creationId xmlns:a16="http://schemas.microsoft.com/office/drawing/2014/main" id="{EECB2B5D-93B5-4E96-BA77-399730916304}"/>
              </a:ext>
            </a:extLst>
          </p:cNvPr>
          <p:cNvSpPr>
            <a:spLocks/>
          </p:cNvSpPr>
          <p:nvPr/>
        </p:nvSpPr>
        <p:spPr>
          <a:xfrm flipH="1" flipV="1">
            <a:off x="4460858" y="1469102"/>
            <a:ext cx="3169739" cy="3169739"/>
          </a:xfrm>
          <a:prstGeom prst="arc">
            <a:avLst>
              <a:gd name="adj1" fmla="val 16205487"/>
              <a:gd name="adj2" fmla="val 0"/>
            </a:avLst>
          </a:prstGeom>
          <a:ln w="25400">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9" name="文本框 198">
            <a:extLst>
              <a:ext uri="{FF2B5EF4-FFF2-40B4-BE49-F238E27FC236}">
                <a16:creationId xmlns:a16="http://schemas.microsoft.com/office/drawing/2014/main" id="{C00AB789-BB38-431A-BC07-BCE0CCDAED23}"/>
              </a:ext>
            </a:extLst>
          </p:cNvPr>
          <p:cNvSpPr txBox="1">
            <a:spLocks/>
          </p:cNvSpPr>
          <p:nvPr/>
        </p:nvSpPr>
        <p:spPr>
          <a:xfrm>
            <a:off x="5029898" y="2515253"/>
            <a:ext cx="2031443" cy="107721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normalizeH="0" noProof="0">
                <a:ln>
                  <a:noFill/>
                </a:ln>
                <a:solidFill>
                  <a:schemeClr val="accent1"/>
                </a:solidFill>
                <a:effectLst/>
                <a:uLnTx/>
                <a:uFillTx/>
                <a:latin typeface="+mj-ea"/>
                <a:ea typeface="+mj-ea"/>
                <a:cs typeface="+mn-cs"/>
              </a:rPr>
              <a:t>行为</a:t>
            </a:r>
            <a:endParaRPr kumimoji="0" lang="en-US" altLang="zh-CN" sz="3200" b="1" i="0" u="none" strike="noStrike" kern="1200" cap="none" normalizeH="0" noProof="0">
              <a:ln>
                <a:noFill/>
              </a:ln>
              <a:solidFill>
                <a:schemeClr val="accent1"/>
              </a:solidFill>
              <a:effectLst/>
              <a:uLnTx/>
              <a:uFillTx/>
              <a:latin typeface="+mj-ea"/>
              <a:ea typeface="+mj-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normalizeH="0" noProof="0">
                <a:ln>
                  <a:noFill/>
                </a:ln>
                <a:solidFill>
                  <a:schemeClr val="accent1"/>
                </a:solidFill>
                <a:effectLst/>
                <a:uLnTx/>
                <a:uFillTx/>
                <a:latin typeface="+mj-ea"/>
                <a:ea typeface="+mj-ea"/>
                <a:cs typeface="+mn-cs"/>
              </a:rPr>
              <a:t>判断</a:t>
            </a:r>
            <a:endParaRPr kumimoji="0" lang="zh-CN" altLang="en-US" sz="3200" b="1" i="0" u="none" strike="noStrike" kern="1200" cap="none" normalizeH="0" noProof="0" dirty="0">
              <a:ln>
                <a:noFill/>
              </a:ln>
              <a:solidFill>
                <a:schemeClr val="accent1"/>
              </a:solidFill>
              <a:effectLst/>
              <a:uLnTx/>
              <a:uFillTx/>
              <a:latin typeface="+mj-ea"/>
              <a:ea typeface="+mj-ea"/>
              <a:cs typeface="+mn-cs"/>
            </a:endParaRPr>
          </a:p>
        </p:txBody>
      </p:sp>
      <p:cxnSp>
        <p:nvCxnSpPr>
          <p:cNvPr id="186" name="直接连接符 185">
            <a:extLst>
              <a:ext uri="{FF2B5EF4-FFF2-40B4-BE49-F238E27FC236}">
                <a16:creationId xmlns:a16="http://schemas.microsoft.com/office/drawing/2014/main" id="{F4B40488-9DED-4645-8C57-36F9D9AC3412}"/>
              </a:ext>
            </a:extLst>
          </p:cNvPr>
          <p:cNvCxnSpPr>
            <a:cxnSpLocks/>
          </p:cNvCxnSpPr>
          <p:nvPr/>
        </p:nvCxnSpPr>
        <p:spPr>
          <a:xfrm flipH="1">
            <a:off x="4089420" y="2981505"/>
            <a:ext cx="3912398" cy="0"/>
          </a:xfrm>
          <a:prstGeom prst="line">
            <a:avLst/>
          </a:prstGeom>
          <a:noFill/>
          <a:ln w="12700">
            <a:gradFill flip="none" rotWithShape="1">
              <a:gsLst>
                <a:gs pos="0">
                  <a:schemeClr val="accent1"/>
                </a:gs>
                <a:gs pos="90000">
                  <a:schemeClr val="accent1">
                    <a:alpha val="0"/>
                  </a:schemeClr>
                </a:gs>
                <a:gs pos="10000">
                  <a:schemeClr val="accent1">
                    <a:alpha val="0"/>
                  </a:schemeClr>
                </a:gs>
                <a:gs pos="100000">
                  <a:schemeClr val="accent1"/>
                </a:gs>
              </a:gsLst>
              <a:lin ang="0" scaled="1"/>
              <a:tileRect/>
            </a:gradFill>
            <a:prstDash val="dash"/>
          </a:ln>
          <a:effectLst/>
        </p:spPr>
        <p:style>
          <a:lnRef idx="2">
            <a:schemeClr val="accent1">
              <a:shade val="50000"/>
            </a:schemeClr>
          </a:lnRef>
          <a:fillRef idx="1">
            <a:schemeClr val="accent1"/>
          </a:fillRef>
          <a:effectRef idx="0">
            <a:schemeClr val="accent1"/>
          </a:effectRef>
          <a:fontRef idx="minor">
            <a:schemeClr val="lt1"/>
          </a:fontRef>
        </p:style>
      </p:cxnSp>
      <p:grpSp>
        <p:nvGrpSpPr>
          <p:cNvPr id="213" name="组合 212">
            <a:extLst>
              <a:ext uri="{FF2B5EF4-FFF2-40B4-BE49-F238E27FC236}">
                <a16:creationId xmlns:a16="http://schemas.microsoft.com/office/drawing/2014/main" id="{60A36741-696E-4925-90E3-49CD6A5E9DE3}"/>
              </a:ext>
            </a:extLst>
          </p:cNvPr>
          <p:cNvGrpSpPr>
            <a:grpSpLocks/>
          </p:cNvGrpSpPr>
          <p:nvPr/>
        </p:nvGrpSpPr>
        <p:grpSpPr>
          <a:xfrm>
            <a:off x="1792239" y="2834742"/>
            <a:ext cx="1827860" cy="331824"/>
            <a:chOff x="550863" y="3200897"/>
            <a:chExt cx="1019690" cy="331824"/>
          </a:xfrm>
        </p:grpSpPr>
        <p:sp>
          <p:nvSpPr>
            <p:cNvPr id="214" name="矩形: 圆角 213">
              <a:extLst>
                <a:ext uri="{FF2B5EF4-FFF2-40B4-BE49-F238E27FC236}">
                  <a16:creationId xmlns:a16="http://schemas.microsoft.com/office/drawing/2014/main" id="{85912399-3AB9-4E46-B76C-6F6DBC7342BF}"/>
                </a:ext>
              </a:extLst>
            </p:cNvPr>
            <p:cNvSpPr/>
            <p:nvPr/>
          </p:nvSpPr>
          <p:spPr>
            <a:xfrm>
              <a:off x="550863" y="3200897"/>
              <a:ext cx="1019690" cy="33182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5" name="文本框 214">
              <a:extLst>
                <a:ext uri="{FF2B5EF4-FFF2-40B4-BE49-F238E27FC236}">
                  <a16:creationId xmlns:a16="http://schemas.microsoft.com/office/drawing/2014/main" id="{B1CC64BA-3310-4261-BD02-31FF1CA1C9C0}"/>
                </a:ext>
              </a:extLst>
            </p:cNvPr>
            <p:cNvSpPr txBox="1"/>
            <p:nvPr/>
          </p:nvSpPr>
          <p:spPr>
            <a:xfrm>
              <a:off x="808888" y="3212921"/>
              <a:ext cx="503642" cy="307777"/>
            </a:xfrm>
            <a:prstGeom prst="rect">
              <a:avLst/>
            </a:prstGeom>
            <a:noFill/>
          </p:spPr>
          <p:txBody>
            <a:bodyPr wrap="none">
              <a:noAutofit/>
            </a:bodyPr>
            <a:lstStyle/>
            <a:p>
              <a:pPr algn="ctr"/>
              <a:r>
                <a:rPr lang="zh-CN" altLang="en-US" sz="1400" dirty="0"/>
                <a:t>委托合同</a:t>
              </a:r>
            </a:p>
          </p:txBody>
        </p:sp>
      </p:grpSp>
      <p:grpSp>
        <p:nvGrpSpPr>
          <p:cNvPr id="216" name="组合 215">
            <a:extLst>
              <a:ext uri="{FF2B5EF4-FFF2-40B4-BE49-F238E27FC236}">
                <a16:creationId xmlns:a16="http://schemas.microsoft.com/office/drawing/2014/main" id="{D38774BB-B601-49F1-B43F-23CDE7031069}"/>
              </a:ext>
            </a:extLst>
          </p:cNvPr>
          <p:cNvGrpSpPr>
            <a:grpSpLocks/>
          </p:cNvGrpSpPr>
          <p:nvPr/>
        </p:nvGrpSpPr>
        <p:grpSpPr>
          <a:xfrm>
            <a:off x="1792239" y="3473399"/>
            <a:ext cx="1827860" cy="331824"/>
            <a:chOff x="550863" y="3200897"/>
            <a:chExt cx="1019690" cy="331824"/>
          </a:xfrm>
        </p:grpSpPr>
        <p:sp>
          <p:nvSpPr>
            <p:cNvPr id="217" name="矩形: 圆角 216">
              <a:extLst>
                <a:ext uri="{FF2B5EF4-FFF2-40B4-BE49-F238E27FC236}">
                  <a16:creationId xmlns:a16="http://schemas.microsoft.com/office/drawing/2014/main" id="{659E390D-F6FB-47F6-9424-73477E8C3AB7}"/>
                </a:ext>
              </a:extLst>
            </p:cNvPr>
            <p:cNvSpPr/>
            <p:nvPr/>
          </p:nvSpPr>
          <p:spPr>
            <a:xfrm>
              <a:off x="550863" y="3200897"/>
              <a:ext cx="1019690" cy="33182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8" name="文本框 217">
              <a:extLst>
                <a:ext uri="{FF2B5EF4-FFF2-40B4-BE49-F238E27FC236}">
                  <a16:creationId xmlns:a16="http://schemas.microsoft.com/office/drawing/2014/main" id="{65DBCC2D-900B-4FA7-97F4-53973C34C9C3}"/>
                </a:ext>
              </a:extLst>
            </p:cNvPr>
            <p:cNvSpPr txBox="1"/>
            <p:nvPr/>
          </p:nvSpPr>
          <p:spPr>
            <a:xfrm>
              <a:off x="808887" y="3212921"/>
              <a:ext cx="503642" cy="307777"/>
            </a:xfrm>
            <a:prstGeom prst="rect">
              <a:avLst/>
            </a:prstGeom>
            <a:noFill/>
          </p:spPr>
          <p:txBody>
            <a:bodyPr wrap="none">
              <a:noAutofit/>
            </a:bodyPr>
            <a:lstStyle/>
            <a:p>
              <a:pPr algn="ctr"/>
              <a:r>
                <a:rPr lang="zh-CN" altLang="en-US" sz="1400" dirty="0"/>
                <a:t>委托关系</a:t>
              </a:r>
            </a:p>
          </p:txBody>
        </p:sp>
      </p:grpSp>
      <p:grpSp>
        <p:nvGrpSpPr>
          <p:cNvPr id="221" name="组合 220">
            <a:extLst>
              <a:ext uri="{FF2B5EF4-FFF2-40B4-BE49-F238E27FC236}">
                <a16:creationId xmlns:a16="http://schemas.microsoft.com/office/drawing/2014/main" id="{4A7ADA6C-08D7-4682-B781-279D6A8CBF16}"/>
              </a:ext>
            </a:extLst>
          </p:cNvPr>
          <p:cNvGrpSpPr>
            <a:grpSpLocks/>
          </p:cNvGrpSpPr>
          <p:nvPr/>
        </p:nvGrpSpPr>
        <p:grpSpPr>
          <a:xfrm>
            <a:off x="8570858" y="2834742"/>
            <a:ext cx="1827860" cy="331824"/>
            <a:chOff x="550863" y="3200897"/>
            <a:chExt cx="1019690" cy="331824"/>
          </a:xfrm>
        </p:grpSpPr>
        <p:sp>
          <p:nvSpPr>
            <p:cNvPr id="225" name="矩形: 圆角 224">
              <a:extLst>
                <a:ext uri="{FF2B5EF4-FFF2-40B4-BE49-F238E27FC236}">
                  <a16:creationId xmlns:a16="http://schemas.microsoft.com/office/drawing/2014/main" id="{3FA82352-2D36-4F34-B8FE-3D9FA9EBB19A}"/>
                </a:ext>
              </a:extLst>
            </p:cNvPr>
            <p:cNvSpPr/>
            <p:nvPr/>
          </p:nvSpPr>
          <p:spPr>
            <a:xfrm>
              <a:off x="550863" y="3200897"/>
              <a:ext cx="1019690" cy="33182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6" name="文本框 225">
              <a:extLst>
                <a:ext uri="{FF2B5EF4-FFF2-40B4-BE49-F238E27FC236}">
                  <a16:creationId xmlns:a16="http://schemas.microsoft.com/office/drawing/2014/main" id="{3E20B651-3D1D-4DDE-B984-A82C7BCAC60B}"/>
                </a:ext>
              </a:extLst>
            </p:cNvPr>
            <p:cNvSpPr txBox="1"/>
            <p:nvPr/>
          </p:nvSpPr>
          <p:spPr>
            <a:xfrm>
              <a:off x="808887" y="3212921"/>
              <a:ext cx="503642" cy="307777"/>
            </a:xfrm>
            <a:prstGeom prst="rect">
              <a:avLst/>
            </a:prstGeom>
            <a:noFill/>
          </p:spPr>
          <p:txBody>
            <a:bodyPr wrap="none">
              <a:noAutofit/>
            </a:bodyPr>
            <a:lstStyle/>
            <a:p>
              <a:pPr algn="ctr"/>
              <a:r>
                <a:rPr lang="zh-CN" altLang="en-US" sz="1400" dirty="0"/>
                <a:t>租赁合同</a:t>
              </a:r>
            </a:p>
          </p:txBody>
        </p:sp>
      </p:grpSp>
      <p:grpSp>
        <p:nvGrpSpPr>
          <p:cNvPr id="222" name="组合 221">
            <a:extLst>
              <a:ext uri="{FF2B5EF4-FFF2-40B4-BE49-F238E27FC236}">
                <a16:creationId xmlns:a16="http://schemas.microsoft.com/office/drawing/2014/main" id="{A5169A48-11C2-4550-8F79-6A1A90A9A750}"/>
              </a:ext>
            </a:extLst>
          </p:cNvPr>
          <p:cNvGrpSpPr>
            <a:grpSpLocks/>
          </p:cNvGrpSpPr>
          <p:nvPr/>
        </p:nvGrpSpPr>
        <p:grpSpPr>
          <a:xfrm>
            <a:off x="8570858" y="3473399"/>
            <a:ext cx="1827860" cy="331824"/>
            <a:chOff x="550863" y="3200897"/>
            <a:chExt cx="1019690" cy="331824"/>
          </a:xfrm>
        </p:grpSpPr>
        <p:sp>
          <p:nvSpPr>
            <p:cNvPr id="223" name="矩形: 圆角 222">
              <a:extLst>
                <a:ext uri="{FF2B5EF4-FFF2-40B4-BE49-F238E27FC236}">
                  <a16:creationId xmlns:a16="http://schemas.microsoft.com/office/drawing/2014/main" id="{432F2AF0-F36C-4BFF-A84C-77A3C6486809}"/>
                </a:ext>
              </a:extLst>
            </p:cNvPr>
            <p:cNvSpPr/>
            <p:nvPr/>
          </p:nvSpPr>
          <p:spPr>
            <a:xfrm>
              <a:off x="550863" y="3200897"/>
              <a:ext cx="1019690" cy="331824"/>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4" name="文本框 223">
              <a:extLst>
                <a:ext uri="{FF2B5EF4-FFF2-40B4-BE49-F238E27FC236}">
                  <a16:creationId xmlns:a16="http://schemas.microsoft.com/office/drawing/2014/main" id="{6A1A36A4-C130-4976-A10F-0BF83986799E}"/>
                </a:ext>
              </a:extLst>
            </p:cNvPr>
            <p:cNvSpPr txBox="1"/>
            <p:nvPr/>
          </p:nvSpPr>
          <p:spPr>
            <a:xfrm>
              <a:off x="808887" y="3212921"/>
              <a:ext cx="503642" cy="307777"/>
            </a:xfrm>
            <a:prstGeom prst="rect">
              <a:avLst/>
            </a:prstGeom>
            <a:noFill/>
          </p:spPr>
          <p:txBody>
            <a:bodyPr wrap="none">
              <a:noAutofit/>
            </a:bodyPr>
            <a:lstStyle/>
            <a:p>
              <a:pPr algn="ctr"/>
              <a:r>
                <a:rPr lang="zh-CN" altLang="en-US" sz="1400" dirty="0"/>
                <a:t>租赁关系</a:t>
              </a:r>
            </a:p>
          </p:txBody>
        </p:sp>
      </p:grpSp>
      <p:sp>
        <p:nvSpPr>
          <p:cNvPr id="229" name="文本框 228">
            <a:extLst>
              <a:ext uri="{FF2B5EF4-FFF2-40B4-BE49-F238E27FC236}">
                <a16:creationId xmlns:a16="http://schemas.microsoft.com/office/drawing/2014/main" id="{8F7E36FB-2F95-4F57-B322-AB6E5553B968}"/>
              </a:ext>
            </a:extLst>
          </p:cNvPr>
          <p:cNvSpPr txBox="1">
            <a:spLocks/>
          </p:cNvSpPr>
          <p:nvPr/>
        </p:nvSpPr>
        <p:spPr>
          <a:xfrm>
            <a:off x="1459813" y="2213103"/>
            <a:ext cx="2492711" cy="46166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accent1"/>
                </a:solidFill>
                <a:latin typeface="+mj-ea"/>
                <a:ea typeface="+mj-ea"/>
              </a:rPr>
              <a:t>代理行为</a:t>
            </a:r>
            <a:endParaRPr kumimoji="0" lang="zh-CN" altLang="en-US" sz="2400" b="1" i="0" u="none" strike="noStrike" kern="1200" cap="none" normalizeH="0" noProof="0" dirty="0">
              <a:ln>
                <a:noFill/>
              </a:ln>
              <a:solidFill>
                <a:schemeClr val="accent1"/>
              </a:solidFill>
              <a:effectLst/>
              <a:uLnTx/>
              <a:uFillTx/>
              <a:latin typeface="+mj-ea"/>
              <a:ea typeface="+mj-ea"/>
              <a:cs typeface="+mn-cs"/>
            </a:endParaRPr>
          </a:p>
        </p:txBody>
      </p:sp>
      <p:sp>
        <p:nvSpPr>
          <p:cNvPr id="230" name="文本框 229">
            <a:extLst>
              <a:ext uri="{FF2B5EF4-FFF2-40B4-BE49-F238E27FC236}">
                <a16:creationId xmlns:a16="http://schemas.microsoft.com/office/drawing/2014/main" id="{550F3DD4-CF23-4AC1-8BE6-0547F85593BB}"/>
              </a:ext>
            </a:extLst>
          </p:cNvPr>
          <p:cNvSpPr txBox="1">
            <a:spLocks/>
          </p:cNvSpPr>
          <p:nvPr/>
        </p:nvSpPr>
        <p:spPr>
          <a:xfrm>
            <a:off x="8190723" y="2213103"/>
            <a:ext cx="2492711" cy="46166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normalizeH="0" noProof="0">
                <a:ln>
                  <a:noFill/>
                </a:ln>
                <a:solidFill>
                  <a:schemeClr val="accent1"/>
                </a:solidFill>
                <a:effectLst/>
                <a:uLnTx/>
                <a:uFillTx/>
                <a:latin typeface="+mj-ea"/>
                <a:ea typeface="+mj-ea"/>
                <a:cs typeface="+mn-cs"/>
              </a:rPr>
              <a:t>二次转租</a:t>
            </a:r>
            <a:endParaRPr kumimoji="0" lang="zh-CN" altLang="en-US" sz="2400" b="1" i="0" u="none" strike="noStrike" kern="1200" cap="none" normalizeH="0" noProof="0" dirty="0">
              <a:ln>
                <a:noFill/>
              </a:ln>
              <a:solidFill>
                <a:schemeClr val="accent1"/>
              </a:solidFill>
              <a:effectLst/>
              <a:uLnTx/>
              <a:uFillTx/>
              <a:latin typeface="+mj-ea"/>
              <a:ea typeface="+mj-ea"/>
              <a:cs typeface="+mn-cs"/>
            </a:endParaRPr>
          </a:p>
        </p:txBody>
      </p:sp>
      <p:sp>
        <p:nvSpPr>
          <p:cNvPr id="5" name="文本框 4">
            <a:extLst>
              <a:ext uri="{FF2B5EF4-FFF2-40B4-BE49-F238E27FC236}">
                <a16:creationId xmlns:a16="http://schemas.microsoft.com/office/drawing/2014/main" id="{2FF18F21-C7AE-4ADC-803F-AEC5D7B214B9}"/>
              </a:ext>
            </a:extLst>
          </p:cNvPr>
          <p:cNvSpPr txBox="1">
            <a:spLocks/>
          </p:cNvSpPr>
          <p:nvPr/>
        </p:nvSpPr>
        <p:spPr>
          <a:xfrm>
            <a:off x="550863" y="5152557"/>
            <a:ext cx="11090275" cy="990656"/>
          </a:xfrm>
          <a:prstGeom prst="rect">
            <a:avLst/>
          </a:prstGeom>
          <a:noFill/>
          <a:effectLst/>
        </p:spPr>
        <p:txBody>
          <a:bodyPr wrap="square" lIns="0" tIns="0" rIns="0" bIns="0" rtlCol="0">
            <a:noAutofit/>
          </a:bodyPr>
          <a:lstStyle>
            <a:defPPr>
              <a:defRPr lang="zh-CN"/>
            </a:defPPr>
            <a:lvl1pPr defTabSz="457200">
              <a:spcBef>
                <a:spcPts val="300"/>
              </a:spcBef>
              <a:spcAft>
                <a:spcPts val="300"/>
              </a:spcAft>
              <a:defRPr sz="3200" b="1">
                <a:solidFill>
                  <a:schemeClr val="accent1"/>
                </a:solidFill>
                <a:latin typeface="+mj-ea"/>
                <a:ea typeface="+mj-ea"/>
              </a:defRPr>
            </a:lvl1pPr>
          </a:lstStyle>
          <a:p>
            <a:pPr>
              <a:lnSpc>
                <a:spcPct val="120000"/>
              </a:lnSpc>
              <a:spcBef>
                <a:spcPts val="0"/>
              </a:spcBef>
              <a:spcAft>
                <a:spcPts val="0"/>
              </a:spcAft>
            </a:pPr>
            <a:r>
              <a:rPr lang="zh-CN" altLang="en-US" sz="2800" dirty="0"/>
              <a:t>不同的法律关系直接影响某公司将案涉房屋</a:t>
            </a:r>
            <a:endParaRPr lang="en-US" altLang="zh-CN" sz="2800" dirty="0"/>
          </a:p>
          <a:p>
            <a:pPr>
              <a:lnSpc>
                <a:spcPct val="120000"/>
              </a:lnSpc>
              <a:spcBef>
                <a:spcPts val="0"/>
              </a:spcBef>
              <a:spcAft>
                <a:spcPts val="0"/>
              </a:spcAft>
            </a:pPr>
            <a:r>
              <a:rPr lang="zh-CN" altLang="en-US" sz="2800" dirty="0"/>
              <a:t>出租给租客是受房东委托的代理行为，还是二次转租的行为？</a:t>
            </a:r>
          </a:p>
        </p:txBody>
      </p:sp>
      <p:sp>
        <p:nvSpPr>
          <p:cNvPr id="234" name="任意多边形: 形状 233">
            <a:extLst>
              <a:ext uri="{FF2B5EF4-FFF2-40B4-BE49-F238E27FC236}">
                <a16:creationId xmlns:a16="http://schemas.microsoft.com/office/drawing/2014/main" id="{B9478A21-A0B5-48B5-8712-F41869397180}"/>
              </a:ext>
            </a:extLst>
          </p:cNvPr>
          <p:cNvSpPr>
            <a:spLocks/>
          </p:cNvSpPr>
          <p:nvPr/>
        </p:nvSpPr>
        <p:spPr>
          <a:xfrm>
            <a:off x="6100214" y="6720840"/>
            <a:ext cx="6091787" cy="137160"/>
          </a:xfrm>
          <a:custGeom>
            <a:avLst/>
            <a:gdLst>
              <a:gd name="connsiteX0" fmla="*/ 0 w 6091787"/>
              <a:gd name="connsiteY0" fmla="*/ 0 h 137160"/>
              <a:gd name="connsiteX1" fmla="*/ 6091787 w 6091787"/>
              <a:gd name="connsiteY1" fmla="*/ 0 h 137160"/>
              <a:gd name="connsiteX2" fmla="*/ 6091787 w 6091787"/>
              <a:gd name="connsiteY2" fmla="*/ 135823 h 137160"/>
              <a:gd name="connsiteX3" fmla="*/ 0 w 6091787"/>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6091787" h="137160">
                <a:moveTo>
                  <a:pt x="0" y="0"/>
                </a:moveTo>
                <a:lnTo>
                  <a:pt x="6091787" y="0"/>
                </a:lnTo>
                <a:lnTo>
                  <a:pt x="6091787" y="135823"/>
                </a:lnTo>
                <a:lnTo>
                  <a:pt x="0" y="13716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5" name="任意多边形: 形状 234">
            <a:extLst>
              <a:ext uri="{FF2B5EF4-FFF2-40B4-BE49-F238E27FC236}">
                <a16:creationId xmlns:a16="http://schemas.microsoft.com/office/drawing/2014/main" id="{6D2E8154-4215-41A5-A8B7-69C976BD3204}"/>
              </a:ext>
            </a:extLst>
          </p:cNvPr>
          <p:cNvSpPr>
            <a:spLocks/>
          </p:cNvSpPr>
          <p:nvPr/>
        </p:nvSpPr>
        <p:spPr>
          <a:xfrm>
            <a:off x="-1" y="6642000"/>
            <a:ext cx="9240717" cy="216000"/>
          </a:xfrm>
          <a:custGeom>
            <a:avLst/>
            <a:gdLst>
              <a:gd name="connsiteX0" fmla="*/ 0 w 9593936"/>
              <a:gd name="connsiteY0" fmla="*/ 0 h 216000"/>
              <a:gd name="connsiteX1" fmla="*/ 9362301 w 9593936"/>
              <a:gd name="connsiteY1" fmla="*/ 0 h 216000"/>
              <a:gd name="connsiteX2" fmla="*/ 9593936 w 9593936"/>
              <a:gd name="connsiteY2" fmla="*/ 216000 h 216000"/>
              <a:gd name="connsiteX3" fmla="*/ 0 w 9593936"/>
              <a:gd name="connsiteY3" fmla="*/ 216000 h 216000"/>
            </a:gdLst>
            <a:ahLst/>
            <a:cxnLst>
              <a:cxn ang="0">
                <a:pos x="connsiteX0" y="connsiteY0"/>
              </a:cxn>
              <a:cxn ang="0">
                <a:pos x="connsiteX1" y="connsiteY1"/>
              </a:cxn>
              <a:cxn ang="0">
                <a:pos x="connsiteX2" y="connsiteY2"/>
              </a:cxn>
              <a:cxn ang="0">
                <a:pos x="connsiteX3" y="connsiteY3"/>
              </a:cxn>
            </a:cxnLst>
            <a:rect l="l" t="t" r="r" b="b"/>
            <a:pathLst>
              <a:path w="9593936" h="216000">
                <a:moveTo>
                  <a:pt x="0" y="0"/>
                </a:moveTo>
                <a:lnTo>
                  <a:pt x="9362301" y="0"/>
                </a:lnTo>
                <a:lnTo>
                  <a:pt x="9593936" y="216000"/>
                </a:lnTo>
                <a:lnTo>
                  <a:pt x="0" y="216000"/>
                </a:lnTo>
                <a:close/>
              </a:path>
            </a:pathLst>
          </a:custGeom>
          <a:gradFill>
            <a:gsLst>
              <a:gs pos="25000">
                <a:schemeClr val="accent1">
                  <a:lumMod val="80000"/>
                  <a:lumOff val="20000"/>
                </a:schemeClr>
              </a:gs>
              <a:gs pos="0">
                <a:schemeClr val="accent1"/>
              </a:gs>
              <a:gs pos="54000">
                <a:schemeClr val="accent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37" name="组合 236">
            <a:extLst>
              <a:ext uri="{FF2B5EF4-FFF2-40B4-BE49-F238E27FC236}">
                <a16:creationId xmlns:a16="http://schemas.microsoft.com/office/drawing/2014/main" id="{AFB47E21-97CC-4A82-B969-DDF97B9FF1E7}"/>
              </a:ext>
            </a:extLst>
          </p:cNvPr>
          <p:cNvGrpSpPr>
            <a:grpSpLocks/>
          </p:cNvGrpSpPr>
          <p:nvPr/>
        </p:nvGrpSpPr>
        <p:grpSpPr>
          <a:xfrm>
            <a:off x="-567532" y="556402"/>
            <a:ext cx="1010445" cy="424673"/>
            <a:chOff x="-315120" y="556402"/>
            <a:chExt cx="1010445" cy="424673"/>
          </a:xfrm>
        </p:grpSpPr>
        <p:sp>
          <p:nvSpPr>
            <p:cNvPr id="238" name="1">
              <a:extLst>
                <a:ext uri="{FF2B5EF4-FFF2-40B4-BE49-F238E27FC236}">
                  <a16:creationId xmlns:a16="http://schemas.microsoft.com/office/drawing/2014/main" id="{FDA6C427-38A1-4574-B656-6E5EA60C4120}"/>
                </a:ext>
              </a:extLst>
            </p:cNvPr>
            <p:cNvSpPr/>
            <p:nvPr userDrawn="1">
              <p:custDataLst>
                <p:tags r:id="rId1"/>
              </p:custDataLst>
            </p:nvPr>
          </p:nvSpPr>
          <p:spPr>
            <a:xfrm>
              <a:off x="-214313" y="807598"/>
              <a:ext cx="796132" cy="173477"/>
            </a:xfrm>
            <a:prstGeom prst="parallelogram">
              <a:avLst>
                <a:gd name="adj" fmla="val 36348"/>
              </a:avLst>
            </a:prstGeom>
            <a:gradFill>
              <a:gsLst>
                <a:gs pos="9000">
                  <a:schemeClr val="accent1">
                    <a:alpha val="0"/>
                  </a:schemeClr>
                </a:gs>
                <a:gs pos="100000">
                  <a:schemeClr val="accent1">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239" name="2">
              <a:extLst>
                <a:ext uri="{FF2B5EF4-FFF2-40B4-BE49-F238E27FC236}">
                  <a16:creationId xmlns:a16="http://schemas.microsoft.com/office/drawing/2014/main" id="{BED33354-3220-4A0F-B36D-BF8CCBC52A54}"/>
                </a:ext>
              </a:extLst>
            </p:cNvPr>
            <p:cNvSpPr/>
            <p:nvPr userDrawn="1">
              <p:custDataLst>
                <p:tags r:id="rId2"/>
              </p:custDataLst>
            </p:nvPr>
          </p:nvSpPr>
          <p:spPr>
            <a:xfrm>
              <a:off x="-315120" y="556402"/>
              <a:ext cx="796132" cy="173477"/>
            </a:xfrm>
            <a:prstGeom prst="parallelogram">
              <a:avLst>
                <a:gd name="adj" fmla="val 36348"/>
              </a:avLst>
            </a:prstGeom>
            <a:noFill/>
            <a:ln>
              <a:gradFill flip="none" rotWithShape="1">
                <a:gsLst>
                  <a:gs pos="32000">
                    <a:schemeClr val="accent1">
                      <a:alpha val="0"/>
                    </a:schemeClr>
                  </a:gs>
                  <a:gs pos="100000">
                    <a:schemeClr val="accent1"/>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240" name="2">
              <a:extLst>
                <a:ext uri="{FF2B5EF4-FFF2-40B4-BE49-F238E27FC236}">
                  <a16:creationId xmlns:a16="http://schemas.microsoft.com/office/drawing/2014/main" id="{34E1F768-327F-45E3-A17D-1B439CF141FE}"/>
                </a:ext>
              </a:extLst>
            </p:cNvPr>
            <p:cNvSpPr/>
            <p:nvPr userDrawn="1">
              <p:custDataLst>
                <p:tags r:id="rId3"/>
              </p:custDataLst>
            </p:nvPr>
          </p:nvSpPr>
          <p:spPr>
            <a:xfrm>
              <a:off x="-100807" y="682000"/>
              <a:ext cx="796132" cy="173477"/>
            </a:xfrm>
            <a:prstGeom prst="parallelogram">
              <a:avLst>
                <a:gd name="adj" fmla="val 36348"/>
              </a:avLst>
            </a:prstGeom>
            <a:gradFill flip="none" rotWithShape="1">
              <a:gsLst>
                <a:gs pos="45000">
                  <a:schemeClr val="accent1">
                    <a:alpha val="0"/>
                  </a:schemeClr>
                </a:gs>
                <a:gs pos="100000">
                  <a:schemeClr val="accent1">
                    <a:alpha val="7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grpSp>
    </p:spTree>
    <p:extLst>
      <p:ext uri="{BB962C8B-B14F-4D97-AF65-F5344CB8AC3E}">
        <p14:creationId xmlns:p14="http://schemas.microsoft.com/office/powerpoint/2010/main" val="97604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g" descr="城市的高楼大厦&#10;&#10;描述已自动生成">
            <a:extLst>
              <a:ext uri="{FF2B5EF4-FFF2-40B4-BE49-F238E27FC236}">
                <a16:creationId xmlns:a16="http://schemas.microsoft.com/office/drawing/2014/main" id="{9F0F4C33-3781-4D92-B20E-F52A4A1AC895}"/>
              </a:ext>
            </a:extLst>
          </p:cNvPr>
          <p:cNvPicPr>
            <a:picLocks/>
          </p:cNvPicPr>
          <p:nvPr/>
        </p:nvPicPr>
        <p:blipFill rotWithShape="1">
          <a:blip r:embed="rId2" cstate="email">
            <a:alphaModFix amt="2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rot="60000">
            <a:off x="2783990" y="116990"/>
            <a:ext cx="6624020" cy="6624020"/>
          </a:xfrm>
          <a:custGeom>
            <a:avLst/>
            <a:gdLst>
              <a:gd name="connsiteX0" fmla="*/ 3254209 w 6624020"/>
              <a:gd name="connsiteY0" fmla="*/ 515 h 6624020"/>
              <a:gd name="connsiteX1" fmla="*/ 6623506 w 6624020"/>
              <a:gd name="connsiteY1" fmla="*/ 3254208 h 6624020"/>
              <a:gd name="connsiteX2" fmla="*/ 3369813 w 6624020"/>
              <a:gd name="connsiteY2" fmla="*/ 6623506 h 6624020"/>
              <a:gd name="connsiteX3" fmla="*/ 515 w 6624020"/>
              <a:gd name="connsiteY3" fmla="*/ 3369813 h 6624020"/>
              <a:gd name="connsiteX4" fmla="*/ 3254209 w 6624020"/>
              <a:gd name="connsiteY4" fmla="*/ 515 h 662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020" h="6624020">
                <a:moveTo>
                  <a:pt x="3254209" y="515"/>
                </a:moveTo>
                <a:cubicBezTo>
                  <a:pt x="5083097" y="-31408"/>
                  <a:pt x="6591583" y="1425320"/>
                  <a:pt x="6623506" y="3254208"/>
                </a:cubicBezTo>
                <a:cubicBezTo>
                  <a:pt x="6655430" y="5083097"/>
                  <a:pt x="5198702" y="6591583"/>
                  <a:pt x="3369813" y="6623506"/>
                </a:cubicBezTo>
                <a:cubicBezTo>
                  <a:pt x="1540925" y="6655430"/>
                  <a:pt x="32439" y="5198701"/>
                  <a:pt x="515" y="3369813"/>
                </a:cubicBezTo>
                <a:cubicBezTo>
                  <a:pt x="-31408" y="1540925"/>
                  <a:pt x="1425320" y="32439"/>
                  <a:pt x="3254209" y="515"/>
                </a:cubicBezTo>
                <a:close/>
              </a:path>
            </a:pathLst>
          </a:custGeom>
        </p:spPr>
      </p:pic>
      <p:sp>
        <p:nvSpPr>
          <p:cNvPr id="44" name="滤镜">
            <a:extLst>
              <a:ext uri="{FF2B5EF4-FFF2-40B4-BE49-F238E27FC236}">
                <a16:creationId xmlns:a16="http://schemas.microsoft.com/office/drawing/2014/main" id="{7C92AB38-8B11-4DCC-9904-0AD54EEBF320}"/>
              </a:ext>
            </a:extLst>
          </p:cNvPr>
          <p:cNvSpPr>
            <a:spLocks/>
          </p:cNvSpPr>
          <p:nvPr/>
        </p:nvSpPr>
        <p:spPr>
          <a:xfrm>
            <a:off x="2784000" y="117000"/>
            <a:ext cx="6624000" cy="6624000"/>
          </a:xfrm>
          <a:prstGeom prst="ellipse">
            <a:avLst/>
          </a:prstGeom>
          <a:gradFill>
            <a:gsLst>
              <a:gs pos="69000">
                <a:schemeClr val="accent1">
                  <a:alpha val="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86C184E3-0440-47B6-8A6B-A9142A74D119}"/>
              </a:ext>
            </a:extLst>
          </p:cNvPr>
          <p:cNvGrpSpPr>
            <a:grpSpLocks/>
          </p:cNvGrpSpPr>
          <p:nvPr/>
        </p:nvGrpSpPr>
        <p:grpSpPr>
          <a:xfrm>
            <a:off x="1825594" y="-841405"/>
            <a:ext cx="8540814" cy="8540812"/>
            <a:chOff x="1825594" y="-841405"/>
            <a:chExt cx="8540814" cy="8540812"/>
          </a:xfrm>
        </p:grpSpPr>
        <p:sp>
          <p:nvSpPr>
            <p:cNvPr id="5" name="圆: 空心 4">
              <a:extLst>
                <a:ext uri="{FF2B5EF4-FFF2-40B4-BE49-F238E27FC236}">
                  <a16:creationId xmlns:a16="http://schemas.microsoft.com/office/drawing/2014/main" id="{04CC39F2-F2CF-4C5E-B9AD-FB6D8459F59A}"/>
                </a:ext>
              </a:extLst>
            </p:cNvPr>
            <p:cNvSpPr/>
            <p:nvPr/>
          </p:nvSpPr>
          <p:spPr>
            <a:xfrm>
              <a:off x="1825594" y="-841405"/>
              <a:ext cx="8540814" cy="8540812"/>
            </a:xfrm>
            <a:prstGeom prst="donut">
              <a:avLst>
                <a:gd name="adj" fmla="val 10206"/>
              </a:avLst>
            </a:prstGeom>
            <a:gradFill flip="none" rotWithShape="1">
              <a:gsLst>
                <a:gs pos="100000">
                  <a:schemeClr val="accent1"/>
                </a:gs>
                <a:gs pos="0">
                  <a:schemeClr val="bg1"/>
                </a:gs>
              </a:gsLst>
              <a:lin ang="5400000" scaled="1"/>
              <a:tileRect/>
            </a:gradFill>
            <a:ln>
              <a:noFill/>
            </a:ln>
            <a:effectLst>
              <a:outerShdw blurRad="419100" dist="228600" dir="5400000" algn="t"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6" name="圆: 空心 5">
              <a:extLst>
                <a:ext uri="{FF2B5EF4-FFF2-40B4-BE49-F238E27FC236}">
                  <a16:creationId xmlns:a16="http://schemas.microsoft.com/office/drawing/2014/main" id="{7E21A952-7769-4E9D-940F-27D314B297FA}"/>
                </a:ext>
              </a:extLst>
            </p:cNvPr>
            <p:cNvSpPr/>
            <p:nvPr/>
          </p:nvSpPr>
          <p:spPr>
            <a:xfrm>
              <a:off x="2461493" y="-205506"/>
              <a:ext cx="7269016" cy="7269014"/>
            </a:xfrm>
            <a:prstGeom prst="donut">
              <a:avLst>
                <a:gd name="adj" fmla="val 4407"/>
              </a:avLst>
            </a:prstGeom>
            <a:gradFill flip="none" rotWithShape="1">
              <a:gsLst>
                <a:gs pos="30000">
                  <a:schemeClr val="accent2"/>
                </a:gs>
                <a:gs pos="0">
                  <a:schemeClr val="bg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grpSp>
      <p:cxnSp>
        <p:nvCxnSpPr>
          <p:cNvPr id="36" name="直接连接符 35">
            <a:extLst>
              <a:ext uri="{FF2B5EF4-FFF2-40B4-BE49-F238E27FC236}">
                <a16:creationId xmlns:a16="http://schemas.microsoft.com/office/drawing/2014/main" id="{6DDE1AE9-103D-42F2-8CDD-A5FDD7A07DD6}"/>
              </a:ext>
            </a:extLst>
          </p:cNvPr>
          <p:cNvCxnSpPr>
            <a:cxnSpLocks/>
          </p:cNvCxnSpPr>
          <p:nvPr/>
        </p:nvCxnSpPr>
        <p:spPr>
          <a:xfrm>
            <a:off x="5574748" y="2351469"/>
            <a:ext cx="1042505" cy="0"/>
          </a:xfrm>
          <a:prstGeom prst="line">
            <a:avLst/>
          </a:prstGeom>
          <a:ln w="38100" cap="rnd">
            <a:gradFill>
              <a:gsLst>
                <a:gs pos="0">
                  <a:schemeClr val="accent1">
                    <a:alpha val="0"/>
                  </a:schemeClr>
                </a:gs>
                <a:gs pos="30000">
                  <a:schemeClr val="accent1"/>
                </a:gs>
                <a:gs pos="75000">
                  <a:schemeClr val="accent1"/>
                </a:gs>
                <a:gs pos="100000">
                  <a:schemeClr val="accent1">
                    <a:alpha val="0"/>
                  </a:schemeClr>
                </a:gs>
              </a:gsLst>
              <a:lin ang="0" scaled="0"/>
            </a:gradFill>
          </a:ln>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09C4C429-B8C0-43E1-ADBB-A6D2DA20A751}"/>
              </a:ext>
            </a:extLst>
          </p:cNvPr>
          <p:cNvCxnSpPr>
            <a:cxnSpLocks/>
          </p:cNvCxnSpPr>
          <p:nvPr/>
        </p:nvCxnSpPr>
        <p:spPr>
          <a:xfrm>
            <a:off x="3796932" y="4151466"/>
            <a:ext cx="459813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B6970A5B-508B-422C-AD1E-AFCAC1F369BF}"/>
              </a:ext>
            </a:extLst>
          </p:cNvPr>
          <p:cNvSpPr txBox="1">
            <a:spLocks/>
          </p:cNvSpPr>
          <p:nvPr/>
        </p:nvSpPr>
        <p:spPr>
          <a:xfrm>
            <a:off x="4978476"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合理合法</a:t>
            </a:r>
          </a:p>
        </p:txBody>
      </p:sp>
      <p:sp>
        <p:nvSpPr>
          <p:cNvPr id="39" name="文本框 38">
            <a:extLst>
              <a:ext uri="{FF2B5EF4-FFF2-40B4-BE49-F238E27FC236}">
                <a16:creationId xmlns:a16="http://schemas.microsoft.com/office/drawing/2014/main" id="{E998DDB0-1261-46AA-AB26-55191F048B48}"/>
              </a:ext>
            </a:extLst>
          </p:cNvPr>
          <p:cNvSpPr txBox="1">
            <a:spLocks/>
          </p:cNvSpPr>
          <p:nvPr/>
        </p:nvSpPr>
        <p:spPr>
          <a:xfrm>
            <a:off x="6110823"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谨小慎微</a:t>
            </a:r>
          </a:p>
        </p:txBody>
      </p:sp>
      <p:sp>
        <p:nvSpPr>
          <p:cNvPr id="60" name="任意多边形: 形状 59">
            <a:extLst>
              <a:ext uri="{FF2B5EF4-FFF2-40B4-BE49-F238E27FC236}">
                <a16:creationId xmlns:a16="http://schemas.microsoft.com/office/drawing/2014/main" id="{53C79CEB-C6A4-4D1E-8681-D0B497B8015F}"/>
              </a:ext>
            </a:extLst>
          </p:cNvPr>
          <p:cNvSpPr>
            <a:spLocks/>
          </p:cNvSpPr>
          <p:nvPr/>
        </p:nvSpPr>
        <p:spPr>
          <a:xfrm>
            <a:off x="0" y="0"/>
            <a:ext cx="12192000" cy="6858000"/>
          </a:xfrm>
          <a:custGeom>
            <a:avLst/>
            <a:gdLst>
              <a:gd name="connsiteX0" fmla="*/ 10711669 w 12192000"/>
              <a:gd name="connsiteY0" fmla="*/ 0 h 6858000"/>
              <a:gd name="connsiteX1" fmla="*/ 12192000 w 12192000"/>
              <a:gd name="connsiteY1" fmla="*/ 0 h 6858000"/>
              <a:gd name="connsiteX2" fmla="*/ 12192000 w 12192000"/>
              <a:gd name="connsiteY2" fmla="*/ 6858000 h 6858000"/>
              <a:gd name="connsiteX3" fmla="*/ 10711671 w 12192000"/>
              <a:gd name="connsiteY3" fmla="*/ 6858000 h 6858000"/>
              <a:gd name="connsiteX4" fmla="*/ 10863953 w 12192000"/>
              <a:gd name="connsiteY4" fmla="*/ 6643854 h 6858000"/>
              <a:gd name="connsiteX5" fmla="*/ 11845955 w 12192000"/>
              <a:gd name="connsiteY5" fmla="*/ 3429001 h 6858000"/>
              <a:gd name="connsiteX6" fmla="*/ 10863953 w 12192000"/>
              <a:gd name="connsiteY6" fmla="*/ 214148 h 6858000"/>
              <a:gd name="connsiteX7" fmla="*/ 0 w 12192000"/>
              <a:gd name="connsiteY7" fmla="*/ 0 h 6858000"/>
              <a:gd name="connsiteX8" fmla="*/ 1480333 w 12192000"/>
              <a:gd name="connsiteY8" fmla="*/ 0 h 6858000"/>
              <a:gd name="connsiteX9" fmla="*/ 1328049 w 12192000"/>
              <a:gd name="connsiteY9" fmla="*/ 214148 h 6858000"/>
              <a:gd name="connsiteX10" fmla="*/ 346047 w 12192000"/>
              <a:gd name="connsiteY10" fmla="*/ 3429001 h 6858000"/>
              <a:gd name="connsiteX11" fmla="*/ 1328049 w 12192000"/>
              <a:gd name="connsiteY11" fmla="*/ 6643854 h 6858000"/>
              <a:gd name="connsiteX12" fmla="*/ 1480332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10711669" y="0"/>
                </a:moveTo>
                <a:lnTo>
                  <a:pt x="12192000" y="0"/>
                </a:lnTo>
                <a:lnTo>
                  <a:pt x="12192000" y="6858000"/>
                </a:lnTo>
                <a:lnTo>
                  <a:pt x="10711671" y="6858000"/>
                </a:lnTo>
                <a:lnTo>
                  <a:pt x="10863953" y="6643854"/>
                </a:lnTo>
                <a:cubicBezTo>
                  <a:pt x="11483938" y="5726156"/>
                  <a:pt x="11845955" y="4619855"/>
                  <a:pt x="11845955" y="3429001"/>
                </a:cubicBezTo>
                <a:cubicBezTo>
                  <a:pt x="11845955" y="2238147"/>
                  <a:pt x="11483938" y="1131847"/>
                  <a:pt x="10863953" y="214148"/>
                </a:cubicBezTo>
                <a:close/>
                <a:moveTo>
                  <a:pt x="0" y="0"/>
                </a:moveTo>
                <a:lnTo>
                  <a:pt x="1480333" y="0"/>
                </a:lnTo>
                <a:lnTo>
                  <a:pt x="1328049" y="214148"/>
                </a:lnTo>
                <a:cubicBezTo>
                  <a:pt x="708064" y="1131847"/>
                  <a:pt x="346047" y="2238147"/>
                  <a:pt x="346047" y="3429001"/>
                </a:cubicBezTo>
                <a:cubicBezTo>
                  <a:pt x="346047" y="4619855"/>
                  <a:pt x="708064" y="5726156"/>
                  <a:pt x="1328049" y="6643854"/>
                </a:cubicBezTo>
                <a:lnTo>
                  <a:pt x="1480332" y="6858000"/>
                </a:lnTo>
                <a:lnTo>
                  <a:pt x="0" y="6858000"/>
                </a:lnTo>
                <a:close/>
              </a:path>
            </a:pathLst>
          </a:custGeom>
          <a:blipFill dpi="0"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Blur radius="20"/>
                      </a14:imgEffect>
                      <a14:imgEffect>
                        <a14:brightnessContrast bright="5000"/>
                      </a14:imgEffect>
                    </a14:imgLayer>
                  </a14:imgProps>
                </a:ext>
                <a:ext uri="{28A0092B-C50C-407E-A947-70E740481C1C}">
                  <a14:useLocalDpi xmlns:a14="http://schemas.microsoft.com/office/drawing/2010/main"/>
                </a:ext>
              </a:extLst>
            </a:blip>
            <a:srcRect/>
            <a:stretch>
              <a:fillRect/>
            </a:stretch>
          </a:blipFill>
          <a:ln w="57150" cap="flat" cmpd="sng" algn="ctr">
            <a:noFill/>
            <a:prstDash val="solid"/>
            <a:miter lim="800000"/>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2" name="文本占位符 1">
            <a:extLst>
              <a:ext uri="{FF2B5EF4-FFF2-40B4-BE49-F238E27FC236}">
                <a16:creationId xmlns:a16="http://schemas.microsoft.com/office/drawing/2014/main" id="{1C22EED4-E894-4B72-9F59-BA8067F0F61E}"/>
              </a:ext>
            </a:extLst>
          </p:cNvPr>
          <p:cNvSpPr>
            <a:spLocks noGrp="1"/>
          </p:cNvSpPr>
          <p:nvPr>
            <p:ph type="body" sz="quarter" idx="10"/>
          </p:nvPr>
        </p:nvSpPr>
        <p:spPr/>
        <p:txBody>
          <a:bodyPr>
            <a:noAutofit/>
          </a:bodyPr>
          <a:lstStyle/>
          <a:p>
            <a:r>
              <a:rPr lang="zh-CN" altLang="en-US" dirty="0"/>
              <a:t>肆</a:t>
            </a:r>
          </a:p>
        </p:txBody>
      </p:sp>
      <p:sp>
        <p:nvSpPr>
          <p:cNvPr id="3" name="文本占位符 2">
            <a:extLst>
              <a:ext uri="{FF2B5EF4-FFF2-40B4-BE49-F238E27FC236}">
                <a16:creationId xmlns:a16="http://schemas.microsoft.com/office/drawing/2014/main" id="{297E04F9-D364-4A75-9E60-8B69BAEA8789}"/>
              </a:ext>
            </a:extLst>
          </p:cNvPr>
          <p:cNvSpPr>
            <a:spLocks noGrp="1"/>
          </p:cNvSpPr>
          <p:nvPr>
            <p:ph type="body" sz="quarter" idx="11"/>
          </p:nvPr>
        </p:nvSpPr>
        <p:spPr/>
        <p:txBody>
          <a:bodyPr>
            <a:noAutofit/>
          </a:bodyPr>
          <a:lstStyle/>
          <a:p>
            <a:r>
              <a:rPr lang="zh-CN" altLang="en-US" dirty="0"/>
              <a:t>律师建议</a:t>
            </a:r>
          </a:p>
        </p:txBody>
      </p:sp>
    </p:spTree>
    <p:extLst>
      <p:ext uri="{BB962C8B-B14F-4D97-AF65-F5344CB8AC3E}">
        <p14:creationId xmlns:p14="http://schemas.microsoft.com/office/powerpoint/2010/main" val="1784957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83D30379-6A2C-4F41-8703-EF2EBD79BF41}"/>
              </a:ext>
            </a:extLst>
          </p:cNvPr>
          <p:cNvSpPr>
            <a:spLocks noGrp="1"/>
          </p:cNvSpPr>
          <p:nvPr>
            <p:ph type="body" sz="quarter" idx="10"/>
          </p:nvPr>
        </p:nvSpPr>
        <p:spPr/>
        <p:txBody>
          <a:bodyPr/>
          <a:lstStyle/>
          <a:p>
            <a:r>
              <a:rPr lang="zh-CN" altLang="en-US" dirty="0"/>
              <a:t>律师建议</a:t>
            </a:r>
          </a:p>
        </p:txBody>
      </p:sp>
      <p:sp>
        <p:nvSpPr>
          <p:cNvPr id="5" name="矩形: 圆角 4">
            <a:extLst>
              <a:ext uri="{FF2B5EF4-FFF2-40B4-BE49-F238E27FC236}">
                <a16:creationId xmlns:a16="http://schemas.microsoft.com/office/drawing/2014/main" id="{22A1B7B6-30C2-4F4E-81A8-78D92D912F0C}"/>
              </a:ext>
            </a:extLst>
          </p:cNvPr>
          <p:cNvSpPr>
            <a:spLocks/>
          </p:cNvSpPr>
          <p:nvPr/>
        </p:nvSpPr>
        <p:spPr>
          <a:xfrm>
            <a:off x="6427263" y="1952977"/>
            <a:ext cx="4889498" cy="170815"/>
          </a:xfrm>
          <a:prstGeom prst="roundRect">
            <a:avLst>
              <a:gd name="adj" fmla="val 50000"/>
            </a:avLst>
          </a:prstGeom>
          <a:solidFill>
            <a:schemeClr val="bg1">
              <a:lumMod val="95000"/>
            </a:schemeClr>
          </a:solidFill>
          <a:ln w="104775">
            <a:gradFill flip="none" rotWithShape="1">
              <a:gsLst>
                <a:gs pos="0">
                  <a:srgbClr val="E6D4AC">
                    <a:lumMod val="94000"/>
                  </a:srgbClr>
                </a:gs>
                <a:gs pos="100000">
                  <a:srgbClr val="A88332">
                    <a:lumMod val="88000"/>
                    <a:lumOff val="12000"/>
                  </a:srgbClr>
                </a:gs>
              </a:gsLst>
              <a:lin ang="48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58660A2-B952-4DA3-8DFA-20D34A0FA6D6}"/>
              </a:ext>
            </a:extLst>
          </p:cNvPr>
          <p:cNvSpPr txBox="1">
            <a:spLocks/>
          </p:cNvSpPr>
          <p:nvPr/>
        </p:nvSpPr>
        <p:spPr>
          <a:xfrm>
            <a:off x="1966569" y="1358828"/>
            <a:ext cx="2592125" cy="523220"/>
          </a:xfrm>
          <a:prstGeom prst="rect">
            <a:avLst/>
          </a:prstGeom>
          <a:noFill/>
        </p:spPr>
        <p:txBody>
          <a:bodyPr wrap="square" rtlCol="0">
            <a:noAutofit/>
          </a:bodyPr>
          <a:lstStyle/>
          <a:p>
            <a:pPr algn="ctr"/>
            <a:r>
              <a:rPr lang="zh-CN" altLang="en-US" sz="2800" b="1" dirty="0">
                <a:gradFill flip="none" rotWithShape="1">
                  <a:gsLst>
                    <a:gs pos="1000">
                      <a:schemeClr val="accent1">
                        <a:lumMod val="80000"/>
                        <a:lumOff val="20000"/>
                      </a:schemeClr>
                    </a:gs>
                    <a:gs pos="100000">
                      <a:schemeClr val="accent1">
                        <a:lumMod val="90000"/>
                        <a:lumOff val="10000"/>
                      </a:schemeClr>
                    </a:gs>
                  </a:gsLst>
                  <a:lin ang="2700000" scaled="1"/>
                  <a:tileRect/>
                </a:gradFill>
                <a:latin typeface="+mj-lt"/>
                <a:ea typeface="+mj-ea"/>
              </a:rPr>
              <a:t>租客与公司</a:t>
            </a:r>
          </a:p>
        </p:txBody>
      </p:sp>
      <p:sp>
        <p:nvSpPr>
          <p:cNvPr id="7" name="矩形: 圆角 6">
            <a:extLst>
              <a:ext uri="{FF2B5EF4-FFF2-40B4-BE49-F238E27FC236}">
                <a16:creationId xmlns:a16="http://schemas.microsoft.com/office/drawing/2014/main" id="{DE833E6B-45E2-4D43-AFD2-ED66EFFCA71F}"/>
              </a:ext>
            </a:extLst>
          </p:cNvPr>
          <p:cNvSpPr>
            <a:spLocks/>
          </p:cNvSpPr>
          <p:nvPr/>
        </p:nvSpPr>
        <p:spPr>
          <a:xfrm>
            <a:off x="817882" y="1952977"/>
            <a:ext cx="4889498" cy="170815"/>
          </a:xfrm>
          <a:prstGeom prst="roundRect">
            <a:avLst>
              <a:gd name="adj" fmla="val 50000"/>
            </a:avLst>
          </a:prstGeom>
          <a:solidFill>
            <a:schemeClr val="bg1">
              <a:lumMod val="95000"/>
            </a:schemeClr>
          </a:solidFill>
          <a:ln w="104775">
            <a:gradFill flip="none" rotWithShape="1">
              <a:gsLst>
                <a:gs pos="0">
                  <a:schemeClr val="accent1">
                    <a:lumMod val="83000"/>
                    <a:lumOff val="17000"/>
                  </a:schemeClr>
                </a:gs>
                <a:gs pos="100000">
                  <a:schemeClr val="accent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顶角 7">
            <a:extLst>
              <a:ext uri="{FF2B5EF4-FFF2-40B4-BE49-F238E27FC236}">
                <a16:creationId xmlns:a16="http://schemas.microsoft.com/office/drawing/2014/main" id="{A6978A72-D063-4801-8856-522035DF72E6}"/>
              </a:ext>
            </a:extLst>
          </p:cNvPr>
          <p:cNvSpPr>
            <a:spLocks/>
          </p:cNvSpPr>
          <p:nvPr/>
        </p:nvSpPr>
        <p:spPr>
          <a:xfrm>
            <a:off x="875765" y="2019612"/>
            <a:ext cx="4773733" cy="4015429"/>
          </a:xfrm>
          <a:prstGeom prst="round2SameRect">
            <a:avLst>
              <a:gd name="adj1" fmla="val 0"/>
              <a:gd name="adj2" fmla="val 4319"/>
            </a:avLst>
          </a:prstGeom>
          <a:solidFill>
            <a:schemeClr val="bg1"/>
          </a:solidFill>
          <a:ln>
            <a:noFill/>
          </a:ln>
          <a:effectLst>
            <a:outerShdw blurRad="571500" dist="241300" dir="5400000" sx="99000" sy="99000" algn="t" rotWithShape="0">
              <a:schemeClr val="tx1">
                <a:lumMod val="75000"/>
                <a:lumOff val="2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顶角 8">
            <a:extLst>
              <a:ext uri="{FF2B5EF4-FFF2-40B4-BE49-F238E27FC236}">
                <a16:creationId xmlns:a16="http://schemas.microsoft.com/office/drawing/2014/main" id="{10896AEA-F349-4C2E-9BC8-5731F4962E82}"/>
              </a:ext>
            </a:extLst>
          </p:cNvPr>
          <p:cNvSpPr>
            <a:spLocks/>
          </p:cNvSpPr>
          <p:nvPr/>
        </p:nvSpPr>
        <p:spPr>
          <a:xfrm>
            <a:off x="6485146" y="2019613"/>
            <a:ext cx="4773733" cy="4015428"/>
          </a:xfrm>
          <a:prstGeom prst="round2SameRect">
            <a:avLst>
              <a:gd name="adj1" fmla="val 0"/>
              <a:gd name="adj2" fmla="val 4319"/>
            </a:avLst>
          </a:prstGeom>
          <a:solidFill>
            <a:schemeClr val="bg1"/>
          </a:solidFill>
          <a:ln>
            <a:noFill/>
          </a:ln>
          <a:effectLst>
            <a:outerShdw blurRad="571500" dist="241300" dir="5400000" sx="99000" sy="99000" algn="t" rotWithShape="0">
              <a:schemeClr val="tx1">
                <a:lumMod val="75000"/>
                <a:lumOff val="2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3435A8E-F1B1-454C-B063-CC784170CE90}"/>
              </a:ext>
            </a:extLst>
          </p:cNvPr>
          <p:cNvSpPr txBox="1">
            <a:spLocks/>
          </p:cNvSpPr>
          <p:nvPr/>
        </p:nvSpPr>
        <p:spPr>
          <a:xfrm>
            <a:off x="1282756" y="2338822"/>
            <a:ext cx="3959750" cy="658257"/>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zh-CN" altLang="en-US" sz="1600" dirty="0">
                <a:solidFill>
                  <a:schemeClr val="tx1">
                    <a:lumMod val="75000"/>
                    <a:lumOff val="25000"/>
                  </a:schemeClr>
                </a:solidFill>
              </a:rPr>
              <a:t>应尽快解除与某公司的房屋租赁合同，避免后续损失扩大化</a:t>
            </a:r>
          </a:p>
        </p:txBody>
      </p:sp>
      <p:sp>
        <p:nvSpPr>
          <p:cNvPr id="11" name="文本框 10">
            <a:extLst>
              <a:ext uri="{FF2B5EF4-FFF2-40B4-BE49-F238E27FC236}">
                <a16:creationId xmlns:a16="http://schemas.microsoft.com/office/drawing/2014/main" id="{D6C26120-CEB0-4EC6-9DE0-5AF2D54C234F}"/>
              </a:ext>
            </a:extLst>
          </p:cNvPr>
          <p:cNvSpPr txBox="1">
            <a:spLocks/>
          </p:cNvSpPr>
          <p:nvPr/>
        </p:nvSpPr>
        <p:spPr>
          <a:xfrm>
            <a:off x="1282756" y="3554681"/>
            <a:ext cx="3959750" cy="658257"/>
          </a:xfrm>
          <a:prstGeom prst="rect">
            <a:avLst/>
          </a:prstGeom>
          <a:noFill/>
        </p:spPr>
        <p:txBody>
          <a:bodyPr wrap="square" rtlCol="0">
            <a:noAutofit/>
          </a:bodyPr>
          <a:lstStyle>
            <a:defPPr>
              <a:defRPr lang="zh-CN"/>
            </a:defPPr>
            <a:lvl1pPr marL="285750" indent="-285750">
              <a:lnSpc>
                <a:spcPct val="120000"/>
              </a:lnSpc>
              <a:buFont typeface="Arial" panose="020B0604020202020204" pitchFamily="34" charset="0"/>
              <a:buChar char="•"/>
              <a:defRPr sz="1400">
                <a:solidFill>
                  <a:schemeClr val="accent1">
                    <a:lumMod val="75000"/>
                  </a:schemeClr>
                </a:solidFill>
              </a:defRPr>
            </a:lvl1pPr>
          </a:lstStyle>
          <a:p>
            <a:r>
              <a:rPr lang="zh-CN" altLang="en-US" sz="1600" dirty="0">
                <a:solidFill>
                  <a:schemeClr val="tx1">
                    <a:lumMod val="75000"/>
                    <a:lumOff val="25000"/>
                  </a:schemeClr>
                </a:solidFill>
              </a:rPr>
              <a:t>对于已解除的租赁合同违约金可以与公司协商处理，若无效，建议仲裁或起诉</a:t>
            </a:r>
          </a:p>
        </p:txBody>
      </p:sp>
      <p:sp>
        <p:nvSpPr>
          <p:cNvPr id="12" name="文本框 11">
            <a:extLst>
              <a:ext uri="{FF2B5EF4-FFF2-40B4-BE49-F238E27FC236}">
                <a16:creationId xmlns:a16="http://schemas.microsoft.com/office/drawing/2014/main" id="{89EAC69F-12E5-433C-B2CE-D548D297B799}"/>
              </a:ext>
            </a:extLst>
          </p:cNvPr>
          <p:cNvSpPr txBox="1">
            <a:spLocks/>
          </p:cNvSpPr>
          <p:nvPr/>
        </p:nvSpPr>
        <p:spPr>
          <a:xfrm>
            <a:off x="1282756" y="4770541"/>
            <a:ext cx="3959750" cy="658257"/>
          </a:xfrm>
          <a:prstGeom prst="rect">
            <a:avLst/>
          </a:prstGeom>
          <a:noFill/>
        </p:spPr>
        <p:txBody>
          <a:bodyPr wrap="square" rtlCol="0">
            <a:noAutofit/>
          </a:bodyPr>
          <a:lstStyle>
            <a:defPPr>
              <a:defRPr lang="zh-CN"/>
            </a:defPPr>
            <a:lvl1pPr marL="285750" indent="-285750">
              <a:lnSpc>
                <a:spcPct val="120000"/>
              </a:lnSpc>
              <a:buFont typeface="Arial" panose="020B0604020202020204" pitchFamily="34" charset="0"/>
              <a:buChar char="•"/>
              <a:defRPr sz="1400">
                <a:solidFill>
                  <a:schemeClr val="accent1">
                    <a:lumMod val="75000"/>
                  </a:schemeClr>
                </a:solidFill>
              </a:defRPr>
            </a:lvl1pPr>
          </a:lstStyle>
          <a:p>
            <a:r>
              <a:rPr lang="zh-CN" altLang="en-US" sz="1600" dirty="0">
                <a:solidFill>
                  <a:schemeClr val="tx1">
                    <a:lumMod val="75000"/>
                    <a:lumOff val="25000"/>
                  </a:schemeClr>
                </a:solidFill>
              </a:rPr>
              <a:t>日后租房时，应审查租赁机构的信用是否良好</a:t>
            </a:r>
          </a:p>
        </p:txBody>
      </p:sp>
      <p:sp>
        <p:nvSpPr>
          <p:cNvPr id="14" name="文本框 13">
            <a:extLst>
              <a:ext uri="{FF2B5EF4-FFF2-40B4-BE49-F238E27FC236}">
                <a16:creationId xmlns:a16="http://schemas.microsoft.com/office/drawing/2014/main" id="{43D6B55F-6EA2-4AD1-A6AF-03C28C72D809}"/>
              </a:ext>
            </a:extLst>
          </p:cNvPr>
          <p:cNvSpPr txBox="1">
            <a:spLocks/>
          </p:cNvSpPr>
          <p:nvPr/>
        </p:nvSpPr>
        <p:spPr>
          <a:xfrm>
            <a:off x="6892137" y="2338822"/>
            <a:ext cx="3959750" cy="658257"/>
          </a:xfrm>
          <a:prstGeom prst="rect">
            <a:avLst/>
          </a:prstGeom>
          <a:noFill/>
        </p:spPr>
        <p:txBody>
          <a:bodyPr wrap="square" rtlCol="0">
            <a:noAutofit/>
          </a:bodyPr>
          <a:lstStyle>
            <a:defPPr>
              <a:defRPr lang="zh-CN"/>
            </a:defPPr>
            <a:lvl1pPr>
              <a:lnSpc>
                <a:spcPct val="120000"/>
              </a:lnSpc>
              <a:defRPr sz="1400">
                <a:solidFill>
                  <a:schemeClr val="accent1">
                    <a:lumMod val="75000"/>
                  </a:schemeClr>
                </a:solidFill>
              </a:defRPr>
            </a:lvl1pPr>
          </a:lstStyle>
          <a:p>
            <a:pPr marL="285750" indent="-285750">
              <a:buFont typeface="Arial" panose="020B0604020202020204" pitchFamily="34" charset="0"/>
              <a:buChar char="•"/>
            </a:pPr>
            <a:r>
              <a:rPr lang="zh-CN" altLang="en-US" sz="1600" dirty="0">
                <a:solidFill>
                  <a:schemeClr val="tx1">
                    <a:lumMod val="75000"/>
                    <a:lumOff val="25000"/>
                  </a:schemeClr>
                </a:solidFill>
              </a:rPr>
              <a:t>尝试与公司交涉房租事宜，交涉无果可以采取仲裁或诉讼</a:t>
            </a:r>
          </a:p>
        </p:txBody>
      </p:sp>
      <p:sp>
        <p:nvSpPr>
          <p:cNvPr id="15" name="文本框 14">
            <a:extLst>
              <a:ext uri="{FF2B5EF4-FFF2-40B4-BE49-F238E27FC236}">
                <a16:creationId xmlns:a16="http://schemas.microsoft.com/office/drawing/2014/main" id="{FFF2958C-82AA-4319-9106-6249F858FD26}"/>
              </a:ext>
            </a:extLst>
          </p:cNvPr>
          <p:cNvSpPr txBox="1">
            <a:spLocks/>
          </p:cNvSpPr>
          <p:nvPr/>
        </p:nvSpPr>
        <p:spPr>
          <a:xfrm>
            <a:off x="6892137" y="3554681"/>
            <a:ext cx="3959750" cy="658257"/>
          </a:xfrm>
          <a:prstGeom prst="rect">
            <a:avLst/>
          </a:prstGeom>
          <a:noFill/>
        </p:spPr>
        <p:txBody>
          <a:bodyPr wrap="square" rtlCol="0">
            <a:noAutofit/>
          </a:bodyPr>
          <a:lstStyle>
            <a:defPPr>
              <a:defRPr lang="zh-CN"/>
            </a:defPPr>
            <a:lvl1pPr>
              <a:lnSpc>
                <a:spcPct val="120000"/>
              </a:lnSpc>
              <a:defRPr sz="1400">
                <a:solidFill>
                  <a:schemeClr val="accent1">
                    <a:lumMod val="75000"/>
                  </a:schemeClr>
                </a:solidFill>
              </a:defRPr>
            </a:lvl1pPr>
          </a:lstStyle>
          <a:p>
            <a:pPr marL="285750" indent="-285750">
              <a:buFont typeface="Arial" panose="020B0604020202020204" pitchFamily="34" charset="0"/>
              <a:buChar char="•"/>
            </a:pPr>
            <a:r>
              <a:rPr lang="zh-CN" altLang="en-US" sz="1600" dirty="0">
                <a:solidFill>
                  <a:schemeClr val="tx1">
                    <a:lumMod val="75000"/>
                    <a:lumOff val="25000"/>
                  </a:schemeClr>
                </a:solidFill>
              </a:rPr>
              <a:t>对于合同未缴期限的租金，可以直接与租客取得联系，避免再遇到此类事件</a:t>
            </a:r>
          </a:p>
        </p:txBody>
      </p:sp>
      <p:sp>
        <p:nvSpPr>
          <p:cNvPr id="16" name="文本框 15">
            <a:extLst>
              <a:ext uri="{FF2B5EF4-FFF2-40B4-BE49-F238E27FC236}">
                <a16:creationId xmlns:a16="http://schemas.microsoft.com/office/drawing/2014/main" id="{980C032A-284A-4673-A5E9-02C4A6B4F00F}"/>
              </a:ext>
            </a:extLst>
          </p:cNvPr>
          <p:cNvSpPr txBox="1">
            <a:spLocks/>
          </p:cNvSpPr>
          <p:nvPr/>
        </p:nvSpPr>
        <p:spPr>
          <a:xfrm>
            <a:off x="6892137" y="4770541"/>
            <a:ext cx="3959750" cy="658257"/>
          </a:xfrm>
          <a:prstGeom prst="rect">
            <a:avLst/>
          </a:prstGeom>
          <a:noFill/>
        </p:spPr>
        <p:txBody>
          <a:bodyPr wrap="square" rtlCol="0">
            <a:noAutofit/>
          </a:bodyPr>
          <a:lstStyle>
            <a:defPPr>
              <a:defRPr lang="zh-CN"/>
            </a:defPPr>
            <a:lvl1pPr>
              <a:lnSpc>
                <a:spcPct val="120000"/>
              </a:lnSpc>
              <a:defRPr sz="1400">
                <a:solidFill>
                  <a:schemeClr val="accent1">
                    <a:lumMod val="75000"/>
                  </a:schemeClr>
                </a:solidFill>
              </a:defRPr>
            </a:lvl1pPr>
          </a:lstStyle>
          <a:p>
            <a:pPr marL="285750" indent="-285750">
              <a:buFont typeface="Arial" panose="020B0604020202020204" pitchFamily="34" charset="0"/>
              <a:buChar char="•"/>
            </a:pPr>
            <a:r>
              <a:rPr lang="zh-CN" altLang="en-US" sz="1600" dirty="0">
                <a:solidFill>
                  <a:schemeClr val="tx1">
                    <a:lumMod val="75000"/>
                    <a:lumOff val="25000"/>
                  </a:schemeClr>
                </a:solidFill>
              </a:rPr>
              <a:t>选择代理机构时，应核实其是否具备代理资质</a:t>
            </a:r>
          </a:p>
        </p:txBody>
      </p:sp>
      <p:cxnSp>
        <p:nvCxnSpPr>
          <p:cNvPr id="18" name="直接连接符 17">
            <a:extLst>
              <a:ext uri="{FF2B5EF4-FFF2-40B4-BE49-F238E27FC236}">
                <a16:creationId xmlns:a16="http://schemas.microsoft.com/office/drawing/2014/main" id="{B60F9D5D-223C-48C7-AEA6-A780EA4DF9E4}"/>
              </a:ext>
            </a:extLst>
          </p:cNvPr>
          <p:cNvCxnSpPr>
            <a:cxnSpLocks/>
          </p:cNvCxnSpPr>
          <p:nvPr/>
        </p:nvCxnSpPr>
        <p:spPr>
          <a:xfrm>
            <a:off x="1187376" y="3349747"/>
            <a:ext cx="4150511" cy="0"/>
          </a:xfrm>
          <a:prstGeom prst="line">
            <a:avLst/>
          </a:prstGeom>
          <a:ln w="9525">
            <a:solidFill>
              <a:schemeClr val="accent1">
                <a:lumMod val="75000"/>
                <a:alpha val="31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6DFB214C-1CF9-46EB-B633-D38E9332959C}"/>
              </a:ext>
            </a:extLst>
          </p:cNvPr>
          <p:cNvCxnSpPr>
            <a:cxnSpLocks/>
          </p:cNvCxnSpPr>
          <p:nvPr/>
        </p:nvCxnSpPr>
        <p:spPr>
          <a:xfrm>
            <a:off x="1187376" y="4417874"/>
            <a:ext cx="4150511" cy="0"/>
          </a:xfrm>
          <a:prstGeom prst="line">
            <a:avLst/>
          </a:prstGeom>
          <a:ln w="9525">
            <a:solidFill>
              <a:schemeClr val="accent1">
                <a:lumMod val="75000"/>
                <a:alpha val="31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4F566F4-88AC-4F03-A081-F5B3DAB0BC93}"/>
              </a:ext>
            </a:extLst>
          </p:cNvPr>
          <p:cNvCxnSpPr>
            <a:cxnSpLocks/>
          </p:cNvCxnSpPr>
          <p:nvPr/>
        </p:nvCxnSpPr>
        <p:spPr>
          <a:xfrm>
            <a:off x="6796757" y="3349747"/>
            <a:ext cx="4150511" cy="0"/>
          </a:xfrm>
          <a:prstGeom prst="line">
            <a:avLst/>
          </a:prstGeom>
          <a:ln w="9525">
            <a:solidFill>
              <a:schemeClr val="accent2">
                <a:lumMod val="50000"/>
                <a:alpha val="31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E54B022-F1F6-4244-89E5-34C5D9D779ED}"/>
              </a:ext>
            </a:extLst>
          </p:cNvPr>
          <p:cNvCxnSpPr>
            <a:cxnSpLocks/>
          </p:cNvCxnSpPr>
          <p:nvPr/>
        </p:nvCxnSpPr>
        <p:spPr>
          <a:xfrm>
            <a:off x="6796757" y="4417874"/>
            <a:ext cx="4150511" cy="0"/>
          </a:xfrm>
          <a:prstGeom prst="line">
            <a:avLst/>
          </a:prstGeom>
          <a:ln w="9525">
            <a:solidFill>
              <a:schemeClr val="accent2">
                <a:lumMod val="50000"/>
                <a:alpha val="31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1D052D88-4DC9-4234-845C-7A90A0C991CF}"/>
              </a:ext>
            </a:extLst>
          </p:cNvPr>
          <p:cNvSpPr txBox="1">
            <a:spLocks/>
          </p:cNvSpPr>
          <p:nvPr/>
        </p:nvSpPr>
        <p:spPr>
          <a:xfrm>
            <a:off x="7575950" y="1358828"/>
            <a:ext cx="2592125" cy="523220"/>
          </a:xfrm>
          <a:prstGeom prst="rect">
            <a:avLst/>
          </a:prstGeom>
          <a:noFill/>
        </p:spPr>
        <p:txBody>
          <a:bodyPr wrap="square" rtlCol="0">
            <a:noAutofit/>
          </a:bodyPr>
          <a:lstStyle/>
          <a:p>
            <a:pPr algn="ctr"/>
            <a:r>
              <a:rPr lang="zh-CN" altLang="en-US" sz="2800" b="1">
                <a:gradFill flip="none" rotWithShape="1">
                  <a:gsLst>
                    <a:gs pos="0">
                      <a:srgbClr val="E6D4AC">
                        <a:lumMod val="93000"/>
                      </a:srgbClr>
                    </a:gs>
                    <a:gs pos="100000">
                      <a:srgbClr val="A88332"/>
                    </a:gs>
                  </a:gsLst>
                  <a:lin ang="2700000" scaled="1"/>
                  <a:tileRect/>
                </a:gradFill>
                <a:latin typeface="+mj-lt"/>
                <a:ea typeface="+mj-ea"/>
              </a:rPr>
              <a:t>房东与公司</a:t>
            </a:r>
            <a:endParaRPr lang="zh-CN" altLang="en-US" sz="2800" b="1" dirty="0">
              <a:gradFill flip="none" rotWithShape="1">
                <a:gsLst>
                  <a:gs pos="0">
                    <a:srgbClr val="E6D4AC">
                      <a:lumMod val="93000"/>
                    </a:srgbClr>
                  </a:gs>
                  <a:gs pos="100000">
                    <a:srgbClr val="A88332"/>
                  </a:gs>
                </a:gsLst>
                <a:lin ang="2700000" scaled="1"/>
                <a:tileRect/>
              </a:gradFill>
              <a:latin typeface="+mj-lt"/>
              <a:ea typeface="+mj-ea"/>
            </a:endParaRPr>
          </a:p>
        </p:txBody>
      </p:sp>
    </p:spTree>
    <p:extLst>
      <p:ext uri="{BB962C8B-B14F-4D97-AF65-F5344CB8AC3E}">
        <p14:creationId xmlns:p14="http://schemas.microsoft.com/office/powerpoint/2010/main" val="1518637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a:extLst>
              <a:ext uri="{FF2B5EF4-FFF2-40B4-BE49-F238E27FC236}">
                <a16:creationId xmlns:a16="http://schemas.microsoft.com/office/drawing/2014/main" id="{BFB58AE0-9F32-4866-86D3-B25C54E419E3}"/>
              </a:ext>
            </a:extLst>
          </p:cNvPr>
          <p:cNvGrpSpPr>
            <a:grpSpLocks/>
          </p:cNvGrpSpPr>
          <p:nvPr/>
        </p:nvGrpSpPr>
        <p:grpSpPr>
          <a:xfrm>
            <a:off x="8381999" y="-18009"/>
            <a:ext cx="3810001" cy="6876009"/>
            <a:chOff x="8053131" y="-18009"/>
            <a:chExt cx="4138870" cy="6876009"/>
          </a:xfrm>
        </p:grpSpPr>
        <p:sp>
          <p:nvSpPr>
            <p:cNvPr id="72" name="矩形 71">
              <a:extLst>
                <a:ext uri="{FF2B5EF4-FFF2-40B4-BE49-F238E27FC236}">
                  <a16:creationId xmlns:a16="http://schemas.microsoft.com/office/drawing/2014/main" id="{1BBE9A6B-9237-42A5-8D9B-0C4E2586DC46}"/>
                </a:ext>
              </a:extLst>
            </p:cNvPr>
            <p:cNvSpPr/>
            <p:nvPr/>
          </p:nvSpPr>
          <p:spPr>
            <a:xfrm>
              <a:off x="8053131" y="0"/>
              <a:ext cx="41388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a:extLst>
                <a:ext uri="{FF2B5EF4-FFF2-40B4-BE49-F238E27FC236}">
                  <a16:creationId xmlns:a16="http://schemas.microsoft.com/office/drawing/2014/main" id="{931F3429-45BD-4C60-803A-CFBE05A7B9DC}"/>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8053131" y="-18009"/>
              <a:ext cx="4138870" cy="6876009"/>
            </a:xfrm>
            <a:prstGeom prst="rect">
              <a:avLst/>
            </a:prstGeom>
          </p:spPr>
        </p:pic>
      </p:grpSp>
      <p:sp>
        <p:nvSpPr>
          <p:cNvPr id="2" name="文本占位符 1">
            <a:extLst>
              <a:ext uri="{FF2B5EF4-FFF2-40B4-BE49-F238E27FC236}">
                <a16:creationId xmlns:a16="http://schemas.microsoft.com/office/drawing/2014/main" id="{DA7FB653-1665-4798-A6E1-01CB64FBCBFD}"/>
              </a:ext>
            </a:extLst>
          </p:cNvPr>
          <p:cNvSpPr>
            <a:spLocks noGrp="1"/>
          </p:cNvSpPr>
          <p:nvPr>
            <p:ph type="body" sz="quarter" idx="10"/>
          </p:nvPr>
        </p:nvSpPr>
        <p:spPr/>
        <p:txBody>
          <a:bodyPr/>
          <a:lstStyle/>
          <a:p>
            <a:r>
              <a:rPr lang="zh-CN" altLang="en-US" dirty="0"/>
              <a:t>总结陈词</a:t>
            </a:r>
          </a:p>
        </p:txBody>
      </p:sp>
      <p:sp>
        <p:nvSpPr>
          <p:cNvPr id="3" name="矩形 2">
            <a:extLst>
              <a:ext uri="{FF2B5EF4-FFF2-40B4-BE49-F238E27FC236}">
                <a16:creationId xmlns:a16="http://schemas.microsoft.com/office/drawing/2014/main" id="{ABBBB7F1-39C6-43B4-8772-5C74F0447546}"/>
              </a:ext>
            </a:extLst>
          </p:cNvPr>
          <p:cNvSpPr>
            <a:spLocks/>
          </p:cNvSpPr>
          <p:nvPr/>
        </p:nvSpPr>
        <p:spPr>
          <a:xfrm>
            <a:off x="0" y="0"/>
            <a:ext cx="809866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552F1C0A-6284-495D-9FBB-E6C9294E8AE6}"/>
              </a:ext>
            </a:extLst>
          </p:cNvPr>
          <p:cNvGrpSpPr>
            <a:grpSpLocks/>
          </p:cNvGrpSpPr>
          <p:nvPr/>
        </p:nvGrpSpPr>
        <p:grpSpPr>
          <a:xfrm rot="851720">
            <a:off x="7320409" y="1126137"/>
            <a:ext cx="3383661" cy="5149174"/>
            <a:chOff x="7354930" y="1188072"/>
            <a:chExt cx="3253639" cy="4951308"/>
          </a:xfrm>
        </p:grpSpPr>
        <p:sp>
          <p:nvSpPr>
            <p:cNvPr id="9" name="矩形 8">
              <a:extLst>
                <a:ext uri="{FF2B5EF4-FFF2-40B4-BE49-F238E27FC236}">
                  <a16:creationId xmlns:a16="http://schemas.microsoft.com/office/drawing/2014/main" id="{C009AB08-CDAA-4256-AE17-19BE870726BE}"/>
                </a:ext>
              </a:extLst>
            </p:cNvPr>
            <p:cNvSpPr/>
            <p:nvPr/>
          </p:nvSpPr>
          <p:spPr>
            <a:xfrm rot="21268057">
              <a:off x="7355985" y="1407924"/>
              <a:ext cx="3251525" cy="4716998"/>
            </a:xfrm>
            <a:prstGeom prst="rect">
              <a:avLst/>
            </a:prstGeom>
            <a:solidFill>
              <a:schemeClr val="accent3">
                <a:lumMod val="90000"/>
              </a:schemeClr>
            </a:solid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2D4BF6E2-2A1E-4C51-B18C-4B61BE764ECA}"/>
                </a:ext>
              </a:extLst>
            </p:cNvPr>
            <p:cNvSpPr/>
            <p:nvPr/>
          </p:nvSpPr>
          <p:spPr>
            <a:xfrm rot="204435">
              <a:off x="7357043" y="1329930"/>
              <a:ext cx="3251525" cy="4716998"/>
            </a:xfrm>
            <a:prstGeom prst="rect">
              <a:avLst/>
            </a:prstGeom>
            <a:solidFill>
              <a:srgbClr val="F6F4F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1" name="图片 10">
              <a:extLst>
                <a:ext uri="{FF2B5EF4-FFF2-40B4-BE49-F238E27FC236}">
                  <a16:creationId xmlns:a16="http://schemas.microsoft.com/office/drawing/2014/main" id="{F3D12B16-75B6-4A58-8B73-B48DE9E272FD}"/>
                </a:ext>
              </a:extLst>
            </p:cNvPr>
            <p:cNvPicPr>
              <a:picLocks noChangeAspect="1"/>
            </p:cNvPicPr>
            <p:nvPr/>
          </p:nvPicPr>
          <p:blipFill>
            <a:blip r:embed="rId3" cstate="email">
              <a:extLst>
                <a:ext uri="{BEBA8EAE-BF5A-486C-A8C5-ECC9F3942E4B}">
                  <a14:imgProps xmlns:a14="http://schemas.microsoft.com/office/drawing/2010/main">
                    <a14:imgLayer r:embed="rId4">
                      <a14:imgEffect>
                        <a14:artisticCrisscrossEtching pressure="42"/>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7354930" y="1420142"/>
              <a:ext cx="3253639" cy="4719238"/>
            </a:xfrm>
            <a:prstGeom prst="rect">
              <a:avLst/>
            </a:prstGeom>
            <a:noFill/>
            <a:effectLst>
              <a:outerShdw blurRad="50800" dist="38100" dir="2700000" algn="tl" rotWithShape="0">
                <a:prstClr val="black">
                  <a:alpha val="30000"/>
                </a:prstClr>
              </a:outerShdw>
            </a:effectLst>
          </p:spPr>
        </p:pic>
        <p:pic>
          <p:nvPicPr>
            <p:cNvPr id="12" name="图片 11" descr="图片包含 别针, 文具, 游戏机, 灯光&#10;&#10;描述已自动生成">
              <a:extLst>
                <a:ext uri="{FF2B5EF4-FFF2-40B4-BE49-F238E27FC236}">
                  <a16:creationId xmlns:a16="http://schemas.microsoft.com/office/drawing/2014/main" id="{912652A0-3790-48FF-9B89-539F54C82B9E}"/>
                </a:ext>
              </a:extLst>
            </p:cNvPr>
            <p:cNvPicPr>
              <a:picLocks noChangeAspect="1"/>
            </p:cNvPicPr>
            <p:nvPr/>
          </p:nvPicPr>
          <p:blipFill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rot="17925508">
              <a:off x="7058141" y="1518141"/>
              <a:ext cx="908082" cy="247943"/>
            </a:xfrm>
            <a:custGeom>
              <a:avLst/>
              <a:gdLst>
                <a:gd name="connsiteX0" fmla="*/ 1217855 w 1217855"/>
                <a:gd name="connsiteY0" fmla="*/ 0 h 332523"/>
                <a:gd name="connsiteX1" fmla="*/ 1217855 w 1217855"/>
                <a:gd name="connsiteY1" fmla="*/ 332523 h 332523"/>
                <a:gd name="connsiteX2" fmla="*/ 1040651 w 1217855"/>
                <a:gd name="connsiteY2" fmla="*/ 332523 h 332523"/>
                <a:gd name="connsiteX3" fmla="*/ 1006925 w 1217855"/>
                <a:gd name="connsiteY3" fmla="*/ 271133 h 332523"/>
                <a:gd name="connsiteX4" fmla="*/ 887678 w 1217855"/>
                <a:gd name="connsiteY4" fmla="*/ 291090 h 332523"/>
                <a:gd name="connsiteX5" fmla="*/ 78798 w 1217855"/>
                <a:gd name="connsiteY5" fmla="*/ 218228 h 332523"/>
                <a:gd name="connsiteX6" fmla="*/ 0 w 1217855"/>
                <a:gd name="connsiteY6" fmla="*/ 263762 h 332523"/>
                <a:gd name="connsiteX7" fmla="*/ 0 w 1217855"/>
                <a:gd name="connsiteY7" fmla="*/ 0 h 332523"/>
                <a:gd name="connsiteX8" fmla="*/ 481359 w 1217855"/>
                <a:gd name="connsiteY8" fmla="*/ 0 h 332523"/>
                <a:gd name="connsiteX9" fmla="*/ 360820 w 1217855"/>
                <a:gd name="connsiteY9" fmla="*/ 68883 h 332523"/>
                <a:gd name="connsiteX10" fmla="*/ 863870 w 1217855"/>
                <a:gd name="connsiteY10" fmla="*/ 69864 h 332523"/>
                <a:gd name="connsiteX11" fmla="*/ 827950 w 1217855"/>
                <a:gd name="connsiteY11" fmla="*/ 0 h 3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855" h="332523">
                  <a:moveTo>
                    <a:pt x="1217855" y="0"/>
                  </a:moveTo>
                  <a:lnTo>
                    <a:pt x="1217855" y="332523"/>
                  </a:lnTo>
                  <a:lnTo>
                    <a:pt x="1040651" y="332523"/>
                  </a:lnTo>
                  <a:lnTo>
                    <a:pt x="1006925" y="271133"/>
                  </a:lnTo>
                  <a:lnTo>
                    <a:pt x="887678" y="291090"/>
                  </a:lnTo>
                  <a:cubicBezTo>
                    <a:pt x="618010" y="274974"/>
                    <a:pt x="292054" y="319628"/>
                    <a:pt x="78798" y="218228"/>
                  </a:cubicBezTo>
                  <a:lnTo>
                    <a:pt x="0" y="263762"/>
                  </a:lnTo>
                  <a:lnTo>
                    <a:pt x="0" y="0"/>
                  </a:lnTo>
                  <a:lnTo>
                    <a:pt x="481359" y="0"/>
                  </a:lnTo>
                  <a:lnTo>
                    <a:pt x="360820" y="68883"/>
                  </a:lnTo>
                  <a:lnTo>
                    <a:pt x="863870" y="69864"/>
                  </a:lnTo>
                  <a:lnTo>
                    <a:pt x="827950" y="0"/>
                  </a:lnTo>
                  <a:close/>
                </a:path>
              </a:pathLst>
            </a:custGeom>
          </p:spPr>
        </p:pic>
        <p:sp>
          <p:nvSpPr>
            <p:cNvPr id="13" name="文本框 12">
              <a:extLst>
                <a:ext uri="{FF2B5EF4-FFF2-40B4-BE49-F238E27FC236}">
                  <a16:creationId xmlns:a16="http://schemas.microsoft.com/office/drawing/2014/main" id="{724C3750-40AE-4B4E-A5E8-3ACEEBAC5F40}"/>
                </a:ext>
              </a:extLst>
            </p:cNvPr>
            <p:cNvSpPr txBox="1"/>
            <p:nvPr/>
          </p:nvSpPr>
          <p:spPr>
            <a:xfrm>
              <a:off x="7539343" y="2641792"/>
              <a:ext cx="2884815" cy="532710"/>
            </a:xfrm>
            <a:prstGeom prst="rect">
              <a:avLst/>
            </a:prstGeom>
            <a:noFill/>
          </p:spPr>
          <p:txBody>
            <a:bodyPr wrap="square" rtlCol="0">
              <a:noAutofit/>
            </a:bodyPr>
            <a:lstStyle/>
            <a:p>
              <a:pPr algn="ctr"/>
              <a:r>
                <a:rPr lang="zh-CN" altLang="en-US" sz="3000" b="1" dirty="0">
                  <a:gradFill>
                    <a:gsLst>
                      <a:gs pos="100000">
                        <a:schemeClr val="accent3">
                          <a:lumMod val="90000"/>
                        </a:schemeClr>
                      </a:gs>
                      <a:gs pos="49000">
                        <a:schemeClr val="accent3">
                          <a:lumMod val="75000"/>
                        </a:schemeClr>
                      </a:gs>
                    </a:gsLst>
                    <a:lin ang="5400000" scaled="0"/>
                  </a:gradFill>
                  <a:latin typeface="+mj-ea"/>
                  <a:ea typeface="+mj-ea"/>
                </a:rPr>
                <a:t>中华人民共和国</a:t>
              </a:r>
            </a:p>
          </p:txBody>
        </p:sp>
        <p:sp>
          <p:nvSpPr>
            <p:cNvPr id="14" name="文本框 13">
              <a:extLst>
                <a:ext uri="{FF2B5EF4-FFF2-40B4-BE49-F238E27FC236}">
                  <a16:creationId xmlns:a16="http://schemas.microsoft.com/office/drawing/2014/main" id="{F416C5A6-FC52-414E-ABC8-D2629E1B2EC1}"/>
                </a:ext>
              </a:extLst>
            </p:cNvPr>
            <p:cNvSpPr txBox="1"/>
            <p:nvPr/>
          </p:nvSpPr>
          <p:spPr>
            <a:xfrm>
              <a:off x="7793889" y="3195246"/>
              <a:ext cx="2320088" cy="503114"/>
            </a:xfrm>
            <a:prstGeom prst="rect">
              <a:avLst/>
            </a:prstGeom>
            <a:noFill/>
          </p:spPr>
          <p:txBody>
            <a:bodyPr wrap="square" rtlCol="0">
              <a:noAutofit/>
            </a:bodyPr>
            <a:lstStyle/>
            <a:p>
              <a:pPr algn="ctr"/>
              <a:r>
                <a:rPr lang="zh-CN" altLang="en-US" sz="2800" b="1">
                  <a:gradFill>
                    <a:gsLst>
                      <a:gs pos="100000">
                        <a:srgbClr val="532E26"/>
                      </a:gs>
                      <a:gs pos="0">
                        <a:srgbClr val="79493C"/>
                      </a:gs>
                    </a:gsLst>
                    <a:lin ang="5400000" scaled="0"/>
                  </a:gradFill>
                  <a:latin typeface="+mj-ea"/>
                  <a:ea typeface="+mj-ea"/>
                </a:rPr>
                <a:t>住房租赁条例</a:t>
              </a:r>
              <a:endParaRPr lang="zh-CN" altLang="en-US" sz="2800" b="1" dirty="0">
                <a:gradFill>
                  <a:gsLst>
                    <a:gs pos="100000">
                      <a:srgbClr val="532E26"/>
                    </a:gs>
                    <a:gs pos="0">
                      <a:srgbClr val="79493C"/>
                    </a:gs>
                  </a:gsLst>
                  <a:lin ang="5400000" scaled="0"/>
                </a:gradFill>
                <a:latin typeface="+mj-ea"/>
                <a:ea typeface="+mj-ea"/>
              </a:endParaRPr>
            </a:p>
          </p:txBody>
        </p:sp>
        <p:grpSp>
          <p:nvGrpSpPr>
            <p:cNvPr id="15" name="组合 14">
              <a:extLst>
                <a:ext uri="{FF2B5EF4-FFF2-40B4-BE49-F238E27FC236}">
                  <a16:creationId xmlns:a16="http://schemas.microsoft.com/office/drawing/2014/main" id="{B7EC60E2-16C2-4BEC-82A6-40CB85334782}"/>
                </a:ext>
              </a:extLst>
            </p:cNvPr>
            <p:cNvGrpSpPr/>
            <p:nvPr/>
          </p:nvGrpSpPr>
          <p:grpSpPr>
            <a:xfrm>
              <a:off x="8609353" y="1728964"/>
              <a:ext cx="744796" cy="272775"/>
              <a:chOff x="8588715" y="1521645"/>
              <a:chExt cx="798713" cy="292522"/>
            </a:xfrm>
          </p:grpSpPr>
          <p:sp>
            <p:nvSpPr>
              <p:cNvPr id="17" name="星形: 五角 16">
                <a:extLst>
                  <a:ext uri="{FF2B5EF4-FFF2-40B4-BE49-F238E27FC236}">
                    <a16:creationId xmlns:a16="http://schemas.microsoft.com/office/drawing/2014/main" id="{BB0D0800-EF27-4772-BBFB-1CB5084F9719}"/>
                  </a:ext>
                </a:extLst>
              </p:cNvPr>
              <p:cNvSpPr/>
              <p:nvPr/>
            </p:nvSpPr>
            <p:spPr>
              <a:xfrm>
                <a:off x="8841811" y="1521645"/>
                <a:ext cx="292522" cy="2925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星形: 五角 17">
                <a:extLst>
                  <a:ext uri="{FF2B5EF4-FFF2-40B4-BE49-F238E27FC236}">
                    <a16:creationId xmlns:a16="http://schemas.microsoft.com/office/drawing/2014/main" id="{AB4A4398-9D82-4397-8D82-95E7BD40E9A0}"/>
                  </a:ext>
                </a:extLst>
              </p:cNvPr>
              <p:cNvSpPr/>
              <p:nvPr/>
            </p:nvSpPr>
            <p:spPr>
              <a:xfrm>
                <a:off x="8588715" y="1626801"/>
                <a:ext cx="187366" cy="187366"/>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星形: 五角 18">
                <a:extLst>
                  <a:ext uri="{FF2B5EF4-FFF2-40B4-BE49-F238E27FC236}">
                    <a16:creationId xmlns:a16="http://schemas.microsoft.com/office/drawing/2014/main" id="{B456DEF7-12BE-4DBE-88B5-1C8141A96C75}"/>
                  </a:ext>
                </a:extLst>
              </p:cNvPr>
              <p:cNvSpPr/>
              <p:nvPr/>
            </p:nvSpPr>
            <p:spPr>
              <a:xfrm>
                <a:off x="9200062" y="1626801"/>
                <a:ext cx="187366" cy="187366"/>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6" name="文本框 15">
              <a:extLst>
                <a:ext uri="{FF2B5EF4-FFF2-40B4-BE49-F238E27FC236}">
                  <a16:creationId xmlns:a16="http://schemas.microsoft.com/office/drawing/2014/main" id="{28415367-CEAE-4840-8865-C224F125CEF2}"/>
                </a:ext>
              </a:extLst>
            </p:cNvPr>
            <p:cNvSpPr txBox="1"/>
            <p:nvPr/>
          </p:nvSpPr>
          <p:spPr>
            <a:xfrm>
              <a:off x="8097107" y="5520213"/>
              <a:ext cx="1610333" cy="197335"/>
            </a:xfrm>
            <a:prstGeom prst="rect">
              <a:avLst/>
            </a:prstGeom>
            <a:noFill/>
          </p:spPr>
          <p:txBody>
            <a:bodyPr wrap="square">
              <a:noAutofit/>
            </a:bodyPr>
            <a:lstStyle/>
            <a:p>
              <a:pPr algn="ctr"/>
              <a:r>
                <a:rPr lang="zh-CN" altLang="en-US" sz="900" dirty="0">
                  <a:solidFill>
                    <a:schemeClr val="tx1">
                      <a:lumMod val="65000"/>
                      <a:lumOff val="35000"/>
                    </a:schemeClr>
                  </a:solidFill>
                  <a:latin typeface="+mn-ea"/>
                </a:rPr>
                <a:t>中国法制出版社</a:t>
              </a:r>
            </a:p>
          </p:txBody>
        </p:sp>
      </p:grpSp>
      <p:sp>
        <p:nvSpPr>
          <p:cNvPr id="35" name="文本框 34">
            <a:extLst>
              <a:ext uri="{FF2B5EF4-FFF2-40B4-BE49-F238E27FC236}">
                <a16:creationId xmlns:a16="http://schemas.microsoft.com/office/drawing/2014/main" id="{4A8B5CF2-AFF5-4D46-B1BB-F8B1D6DAF4E4}"/>
              </a:ext>
            </a:extLst>
          </p:cNvPr>
          <p:cNvSpPr txBox="1">
            <a:spLocks/>
          </p:cNvSpPr>
          <p:nvPr/>
        </p:nvSpPr>
        <p:spPr>
          <a:xfrm>
            <a:off x="673753" y="1252706"/>
            <a:ext cx="5712890" cy="1292277"/>
          </a:xfrm>
          <a:prstGeom prst="rect">
            <a:avLst/>
          </a:prstGeom>
          <a:noFill/>
        </p:spPr>
        <p:txBody>
          <a:bodyPr wrap="square">
            <a:noAutofit/>
          </a:bodyPr>
          <a:lstStyle/>
          <a:p>
            <a:pPr algn="just">
              <a:lnSpc>
                <a:spcPct val="170000"/>
              </a:lnSpc>
            </a:pPr>
            <a:r>
              <a:rPr lang="zh-CN" altLang="en-US" sz="1600" kern="100" dirty="0">
                <a:effectLst/>
                <a:latin typeface="+mn-ea"/>
              </a:rPr>
              <a:t>       长租公寓经营模式频频爆雷已引起监管部门的重视。早在</a:t>
            </a:r>
            <a:r>
              <a:rPr lang="en-US" altLang="zh-CN" sz="1600" kern="100" dirty="0">
                <a:effectLst/>
                <a:latin typeface="+mn-ea"/>
              </a:rPr>
              <a:t>20XX</a:t>
            </a:r>
            <a:r>
              <a:rPr lang="zh-CN" altLang="en-US" sz="1600" kern="100" dirty="0">
                <a:effectLst/>
                <a:latin typeface="+mn-ea"/>
              </a:rPr>
              <a:t>年</a:t>
            </a:r>
            <a:r>
              <a:rPr lang="en-US" altLang="zh-CN" sz="1600" kern="100" dirty="0">
                <a:effectLst/>
                <a:latin typeface="+mn-ea"/>
              </a:rPr>
              <a:t>9</a:t>
            </a:r>
            <a:r>
              <a:rPr lang="zh-CN" altLang="en-US" sz="1600" kern="100" dirty="0">
                <a:effectLst/>
                <a:latin typeface="+mn-ea"/>
              </a:rPr>
              <a:t>月</a:t>
            </a:r>
            <a:r>
              <a:rPr lang="en-US" altLang="zh-CN" sz="1600" kern="100" dirty="0">
                <a:effectLst/>
                <a:latin typeface="+mn-ea"/>
              </a:rPr>
              <a:t>7</a:t>
            </a:r>
            <a:r>
              <a:rPr lang="zh-CN" altLang="en-US" sz="1600" kern="100" dirty="0">
                <a:effectLst/>
                <a:latin typeface="+mn-ea"/>
              </a:rPr>
              <a:t>日，住建部就</a:t>
            </a:r>
            <a:r>
              <a:rPr lang="en-US" altLang="zh-CN" sz="1600" kern="100" dirty="0">
                <a:effectLst/>
                <a:latin typeface="+mn-ea"/>
              </a:rPr>
              <a:t>《</a:t>
            </a:r>
            <a:r>
              <a:rPr lang="zh-CN" altLang="en-US" sz="1600" kern="100" dirty="0">
                <a:effectLst/>
                <a:latin typeface="+mn-ea"/>
              </a:rPr>
              <a:t>住房租赁条例（征求意见稿）</a:t>
            </a:r>
            <a:r>
              <a:rPr lang="en-US" altLang="zh-CN" sz="1600" kern="100" dirty="0">
                <a:effectLst/>
                <a:latin typeface="+mn-ea"/>
              </a:rPr>
              <a:t>》</a:t>
            </a:r>
            <a:r>
              <a:rPr lang="zh-CN" altLang="en-US" sz="1600" kern="100" dirty="0">
                <a:effectLst/>
                <a:latin typeface="+mn-ea"/>
              </a:rPr>
              <a:t>向社会公开征求意见。</a:t>
            </a:r>
            <a:endParaRPr lang="zh-CN" altLang="zh-CN" sz="1600" kern="100" dirty="0">
              <a:solidFill>
                <a:schemeClr val="tx1">
                  <a:lumMod val="85000"/>
                  <a:lumOff val="15000"/>
                </a:schemeClr>
              </a:solidFill>
              <a:effectLst/>
              <a:latin typeface="+mn-ea"/>
            </a:endParaRPr>
          </a:p>
        </p:txBody>
      </p:sp>
      <p:sp>
        <p:nvSpPr>
          <p:cNvPr id="36" name="文本框 35">
            <a:extLst>
              <a:ext uri="{FF2B5EF4-FFF2-40B4-BE49-F238E27FC236}">
                <a16:creationId xmlns:a16="http://schemas.microsoft.com/office/drawing/2014/main" id="{68D6B4E0-E5A6-45ED-9F56-E11D77BC9299}"/>
              </a:ext>
            </a:extLst>
          </p:cNvPr>
          <p:cNvSpPr txBox="1">
            <a:spLocks/>
          </p:cNvSpPr>
          <p:nvPr/>
        </p:nvSpPr>
        <p:spPr>
          <a:xfrm>
            <a:off x="677855" y="2514503"/>
            <a:ext cx="5712890" cy="2548005"/>
          </a:xfrm>
          <a:prstGeom prst="rect">
            <a:avLst/>
          </a:prstGeom>
          <a:noFill/>
        </p:spPr>
        <p:txBody>
          <a:bodyPr wrap="square">
            <a:noAutofit/>
          </a:bodyPr>
          <a:lstStyle/>
          <a:p>
            <a:pPr algn="just">
              <a:lnSpc>
                <a:spcPct val="170000"/>
              </a:lnSpc>
            </a:pPr>
            <a:r>
              <a:rPr lang="zh-CN" altLang="en-US" sz="1600" kern="100" dirty="0">
                <a:effectLst/>
                <a:latin typeface="+mn-ea"/>
              </a:rPr>
              <a:t>       该条例第三十八条规定：“住房租赁企业存在支付房屋权利人租金高于收取承租人租金，收取承租人租金周期长于给付房屋权利人租金周期等高风险经营行为的，房产管理等部门应当将其列入经营异常名录，加强对租金、押金使用等经营情况的监管。直辖市、设区的市级人民政府可以建立住房租赁资金监管制度，将租金、押金等纳入监管。”</a:t>
            </a:r>
            <a:endParaRPr lang="zh-CN" altLang="zh-CN" sz="1600" kern="100" dirty="0">
              <a:effectLst/>
              <a:latin typeface="+mn-ea"/>
            </a:endParaRPr>
          </a:p>
        </p:txBody>
      </p:sp>
      <p:sp>
        <p:nvSpPr>
          <p:cNvPr id="46" name="矩形: 圆角 45">
            <a:extLst>
              <a:ext uri="{FF2B5EF4-FFF2-40B4-BE49-F238E27FC236}">
                <a16:creationId xmlns:a16="http://schemas.microsoft.com/office/drawing/2014/main" id="{1D1FC62E-6748-4BF3-862C-B75D42A818BC}"/>
              </a:ext>
            </a:extLst>
          </p:cNvPr>
          <p:cNvSpPr>
            <a:spLocks/>
          </p:cNvSpPr>
          <p:nvPr/>
        </p:nvSpPr>
        <p:spPr>
          <a:xfrm>
            <a:off x="-624218" y="6058264"/>
            <a:ext cx="1022684" cy="139508"/>
          </a:xfrm>
          <a:prstGeom prst="roundRect">
            <a:avLst>
              <a:gd name="adj" fmla="val 50000"/>
            </a:avLst>
          </a:prstGeom>
          <a:gradFill>
            <a:gsLst>
              <a:gs pos="80000">
                <a:schemeClr val="bg1"/>
              </a:gs>
              <a:gs pos="70000">
                <a:schemeClr val="bg1"/>
              </a:gs>
              <a:gs pos="0">
                <a:schemeClr val="tx1">
                  <a:lumMod val="85000"/>
                  <a:lumOff val="15000"/>
                </a:schemeClr>
              </a:gs>
              <a:gs pos="100000">
                <a:schemeClr val="bg1">
                  <a:lumMod val="75000"/>
                </a:schemeClr>
              </a:gs>
            </a:gsLst>
            <a:lin ang="0" scaled="0"/>
          </a:gradFill>
          <a:ln>
            <a:noFill/>
          </a:ln>
          <a:effectLst>
            <a:outerShdw blurRad="50800" dist="38100" sx="98000" sy="98000" algn="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a:extLst>
              <a:ext uri="{FF2B5EF4-FFF2-40B4-BE49-F238E27FC236}">
                <a16:creationId xmlns:a16="http://schemas.microsoft.com/office/drawing/2014/main" id="{4654A198-E27D-4DE4-8F21-12253A2EBDA8}"/>
              </a:ext>
            </a:extLst>
          </p:cNvPr>
          <p:cNvSpPr>
            <a:spLocks/>
          </p:cNvSpPr>
          <p:nvPr/>
        </p:nvSpPr>
        <p:spPr>
          <a:xfrm>
            <a:off x="-624218" y="5163084"/>
            <a:ext cx="1022684" cy="139508"/>
          </a:xfrm>
          <a:prstGeom prst="roundRect">
            <a:avLst>
              <a:gd name="adj" fmla="val 50000"/>
            </a:avLst>
          </a:prstGeom>
          <a:gradFill>
            <a:gsLst>
              <a:gs pos="80000">
                <a:schemeClr val="bg1"/>
              </a:gs>
              <a:gs pos="70000">
                <a:schemeClr val="bg1"/>
              </a:gs>
              <a:gs pos="0">
                <a:schemeClr val="tx1">
                  <a:lumMod val="85000"/>
                  <a:lumOff val="15000"/>
                </a:schemeClr>
              </a:gs>
              <a:gs pos="100000">
                <a:schemeClr val="bg1">
                  <a:lumMod val="75000"/>
                </a:schemeClr>
              </a:gs>
            </a:gsLst>
            <a:lin ang="0" scaled="0"/>
          </a:gradFill>
          <a:ln>
            <a:noFill/>
          </a:ln>
          <a:effectLst>
            <a:outerShdw blurRad="50800" dist="38100" sx="98000" sy="98000" algn="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7">
            <a:extLst>
              <a:ext uri="{FF2B5EF4-FFF2-40B4-BE49-F238E27FC236}">
                <a16:creationId xmlns:a16="http://schemas.microsoft.com/office/drawing/2014/main" id="{28CC350B-856A-4937-8285-FD5AE0462DED}"/>
              </a:ext>
            </a:extLst>
          </p:cNvPr>
          <p:cNvSpPr>
            <a:spLocks/>
          </p:cNvSpPr>
          <p:nvPr/>
        </p:nvSpPr>
        <p:spPr>
          <a:xfrm>
            <a:off x="-624218" y="4267902"/>
            <a:ext cx="1022684" cy="139508"/>
          </a:xfrm>
          <a:prstGeom prst="roundRect">
            <a:avLst>
              <a:gd name="adj" fmla="val 50000"/>
            </a:avLst>
          </a:prstGeom>
          <a:gradFill>
            <a:gsLst>
              <a:gs pos="80000">
                <a:schemeClr val="bg1"/>
              </a:gs>
              <a:gs pos="70000">
                <a:schemeClr val="bg1"/>
              </a:gs>
              <a:gs pos="0">
                <a:schemeClr val="tx1">
                  <a:lumMod val="85000"/>
                  <a:lumOff val="15000"/>
                </a:schemeClr>
              </a:gs>
              <a:gs pos="100000">
                <a:schemeClr val="bg1">
                  <a:lumMod val="75000"/>
                </a:schemeClr>
              </a:gs>
            </a:gsLst>
            <a:lin ang="0" scaled="0"/>
          </a:gradFill>
          <a:ln>
            <a:noFill/>
          </a:ln>
          <a:effectLst>
            <a:outerShdw blurRad="50800" dist="38100" sx="98000" sy="98000" algn="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8">
            <a:extLst>
              <a:ext uri="{FF2B5EF4-FFF2-40B4-BE49-F238E27FC236}">
                <a16:creationId xmlns:a16="http://schemas.microsoft.com/office/drawing/2014/main" id="{9C9B0174-B3F6-4A7C-A34F-E84BFF531A05}"/>
              </a:ext>
            </a:extLst>
          </p:cNvPr>
          <p:cNvSpPr>
            <a:spLocks/>
          </p:cNvSpPr>
          <p:nvPr/>
        </p:nvSpPr>
        <p:spPr>
          <a:xfrm>
            <a:off x="-624218" y="3372720"/>
            <a:ext cx="1022684" cy="139508"/>
          </a:xfrm>
          <a:prstGeom prst="roundRect">
            <a:avLst>
              <a:gd name="adj" fmla="val 50000"/>
            </a:avLst>
          </a:prstGeom>
          <a:gradFill>
            <a:gsLst>
              <a:gs pos="80000">
                <a:schemeClr val="bg1"/>
              </a:gs>
              <a:gs pos="70000">
                <a:schemeClr val="bg1"/>
              </a:gs>
              <a:gs pos="0">
                <a:schemeClr val="tx1">
                  <a:lumMod val="85000"/>
                  <a:lumOff val="15000"/>
                </a:schemeClr>
              </a:gs>
              <a:gs pos="100000">
                <a:schemeClr val="bg1">
                  <a:lumMod val="75000"/>
                </a:schemeClr>
              </a:gs>
            </a:gsLst>
            <a:lin ang="0" scaled="0"/>
          </a:gradFill>
          <a:ln>
            <a:noFill/>
          </a:ln>
          <a:effectLst>
            <a:outerShdw blurRad="50800" dist="38100" sx="98000" sy="98000" algn="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0A536875-6FD1-4CC4-AB35-926FD2467567}"/>
              </a:ext>
            </a:extLst>
          </p:cNvPr>
          <p:cNvSpPr>
            <a:spLocks/>
          </p:cNvSpPr>
          <p:nvPr/>
        </p:nvSpPr>
        <p:spPr>
          <a:xfrm>
            <a:off x="-624218" y="2477538"/>
            <a:ext cx="1022684" cy="139508"/>
          </a:xfrm>
          <a:prstGeom prst="roundRect">
            <a:avLst>
              <a:gd name="adj" fmla="val 50000"/>
            </a:avLst>
          </a:prstGeom>
          <a:gradFill>
            <a:gsLst>
              <a:gs pos="80000">
                <a:schemeClr val="bg1"/>
              </a:gs>
              <a:gs pos="70000">
                <a:schemeClr val="bg1"/>
              </a:gs>
              <a:gs pos="0">
                <a:schemeClr val="tx1">
                  <a:lumMod val="85000"/>
                  <a:lumOff val="15000"/>
                </a:schemeClr>
              </a:gs>
              <a:gs pos="100000">
                <a:schemeClr val="bg1">
                  <a:lumMod val="75000"/>
                </a:schemeClr>
              </a:gs>
            </a:gsLst>
            <a:lin ang="0" scaled="0"/>
          </a:gradFill>
          <a:ln>
            <a:noFill/>
          </a:ln>
          <a:effectLst>
            <a:outerShdw blurRad="50800" dist="38100" sx="98000" sy="98000" algn="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id="{42BBF4AC-994D-48E1-A3A1-1CA96ED6D5AA}"/>
              </a:ext>
            </a:extLst>
          </p:cNvPr>
          <p:cNvSpPr>
            <a:spLocks/>
          </p:cNvSpPr>
          <p:nvPr/>
        </p:nvSpPr>
        <p:spPr>
          <a:xfrm>
            <a:off x="-624218" y="1582356"/>
            <a:ext cx="1022684" cy="139508"/>
          </a:xfrm>
          <a:prstGeom prst="roundRect">
            <a:avLst>
              <a:gd name="adj" fmla="val 50000"/>
            </a:avLst>
          </a:prstGeom>
          <a:gradFill>
            <a:gsLst>
              <a:gs pos="80000">
                <a:schemeClr val="bg1"/>
              </a:gs>
              <a:gs pos="70000">
                <a:schemeClr val="bg1"/>
              </a:gs>
              <a:gs pos="0">
                <a:schemeClr val="tx1">
                  <a:lumMod val="85000"/>
                  <a:lumOff val="15000"/>
                </a:schemeClr>
              </a:gs>
              <a:gs pos="100000">
                <a:schemeClr val="bg1">
                  <a:lumMod val="75000"/>
                </a:schemeClr>
              </a:gs>
            </a:gsLst>
            <a:lin ang="0" scaled="0"/>
          </a:gradFill>
          <a:ln>
            <a:noFill/>
          </a:ln>
          <a:effectLst>
            <a:outerShdw blurRad="50800" dist="38100" sx="98000" sy="98000" algn="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1" name="直接连接符 20">
            <a:extLst>
              <a:ext uri="{FF2B5EF4-FFF2-40B4-BE49-F238E27FC236}">
                <a16:creationId xmlns:a16="http://schemas.microsoft.com/office/drawing/2014/main" id="{443802E9-386E-4C56-A0DA-F68E76D55D57}"/>
              </a:ext>
            </a:extLst>
          </p:cNvPr>
          <p:cNvCxnSpPr>
            <a:cxnSpLocks/>
          </p:cNvCxnSpPr>
          <p:nvPr/>
        </p:nvCxnSpPr>
        <p:spPr>
          <a:xfrm flipH="1">
            <a:off x="695327" y="167408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sp>
        <p:nvSpPr>
          <p:cNvPr id="54" name="文本框 53">
            <a:extLst>
              <a:ext uri="{FF2B5EF4-FFF2-40B4-BE49-F238E27FC236}">
                <a16:creationId xmlns:a16="http://schemas.microsoft.com/office/drawing/2014/main" id="{71B1FDE7-7363-430D-8AF6-A124FCB1C6F5}"/>
              </a:ext>
            </a:extLst>
          </p:cNvPr>
          <p:cNvSpPr txBox="1">
            <a:spLocks/>
          </p:cNvSpPr>
          <p:nvPr/>
        </p:nvSpPr>
        <p:spPr>
          <a:xfrm>
            <a:off x="677855" y="5092833"/>
            <a:ext cx="5712890" cy="1292277"/>
          </a:xfrm>
          <a:prstGeom prst="rect">
            <a:avLst/>
          </a:prstGeom>
          <a:noFill/>
        </p:spPr>
        <p:txBody>
          <a:bodyPr wrap="square">
            <a:noAutofit/>
          </a:bodyPr>
          <a:lstStyle/>
          <a:p>
            <a:pPr algn="just">
              <a:lnSpc>
                <a:spcPct val="170000"/>
              </a:lnSpc>
            </a:pPr>
            <a:r>
              <a:rPr lang="zh-CN" altLang="en-US" sz="1600" kern="100" dirty="0">
                <a:effectLst/>
                <a:latin typeface="+mn-ea"/>
              </a:rPr>
              <a:t>       亡羊补牢，为时未晚。在</a:t>
            </a:r>
            <a:r>
              <a:rPr lang="en-US" altLang="zh-CN" sz="1600" kern="100" dirty="0">
                <a:effectLst/>
                <a:latin typeface="+mn-ea"/>
              </a:rPr>
              <a:t>X </a:t>
            </a:r>
            <a:r>
              <a:rPr lang="en-US" altLang="zh-CN" sz="1600" kern="100" dirty="0" err="1">
                <a:effectLst/>
                <a:latin typeface="+mn-ea"/>
              </a:rPr>
              <a:t>X</a:t>
            </a:r>
            <a:r>
              <a:rPr lang="en-US" altLang="zh-CN" sz="1600" kern="100" dirty="0">
                <a:effectLst/>
                <a:latin typeface="+mn-ea"/>
              </a:rPr>
              <a:t> </a:t>
            </a:r>
            <a:r>
              <a:rPr lang="zh-CN" altLang="en-US" sz="1600" kern="100" dirty="0">
                <a:effectLst/>
                <a:latin typeface="+mn-ea"/>
              </a:rPr>
              <a:t>爆雷事件的影响下，长租企业的不规范经营行为有望得到彻底解决，房屋租赁市场也将由此进入相对稳定的发展时期。</a:t>
            </a:r>
            <a:endParaRPr lang="zh-CN" altLang="zh-CN" sz="1600" kern="100" dirty="0">
              <a:effectLst/>
              <a:latin typeface="+mn-ea"/>
            </a:endParaRPr>
          </a:p>
        </p:txBody>
      </p:sp>
      <p:cxnSp>
        <p:nvCxnSpPr>
          <p:cNvPr id="55" name="直接连接符 54">
            <a:extLst>
              <a:ext uri="{FF2B5EF4-FFF2-40B4-BE49-F238E27FC236}">
                <a16:creationId xmlns:a16="http://schemas.microsoft.com/office/drawing/2014/main" id="{74046AF0-8123-4691-8A23-C1275D0B6655}"/>
              </a:ext>
            </a:extLst>
          </p:cNvPr>
          <p:cNvCxnSpPr>
            <a:cxnSpLocks/>
          </p:cNvCxnSpPr>
          <p:nvPr/>
        </p:nvCxnSpPr>
        <p:spPr>
          <a:xfrm flipH="1">
            <a:off x="695327" y="207032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56" name="直接连接符 55">
            <a:extLst>
              <a:ext uri="{FF2B5EF4-FFF2-40B4-BE49-F238E27FC236}">
                <a16:creationId xmlns:a16="http://schemas.microsoft.com/office/drawing/2014/main" id="{365BD415-1672-48A3-91EA-48D19463C881}"/>
              </a:ext>
            </a:extLst>
          </p:cNvPr>
          <p:cNvCxnSpPr>
            <a:cxnSpLocks/>
          </p:cNvCxnSpPr>
          <p:nvPr/>
        </p:nvCxnSpPr>
        <p:spPr>
          <a:xfrm flipH="1">
            <a:off x="695327" y="249704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57" name="直接连接符 56">
            <a:extLst>
              <a:ext uri="{FF2B5EF4-FFF2-40B4-BE49-F238E27FC236}">
                <a16:creationId xmlns:a16="http://schemas.microsoft.com/office/drawing/2014/main" id="{90513BC3-C7F8-4D51-A077-02112ADC043C}"/>
              </a:ext>
            </a:extLst>
          </p:cNvPr>
          <p:cNvCxnSpPr>
            <a:cxnSpLocks/>
          </p:cNvCxnSpPr>
          <p:nvPr/>
        </p:nvCxnSpPr>
        <p:spPr>
          <a:xfrm flipH="1">
            <a:off x="695327" y="292376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58" name="直接连接符 57">
            <a:extLst>
              <a:ext uri="{FF2B5EF4-FFF2-40B4-BE49-F238E27FC236}">
                <a16:creationId xmlns:a16="http://schemas.microsoft.com/office/drawing/2014/main" id="{B90C03E9-0535-4C98-B47E-CBBF25D4E159}"/>
              </a:ext>
            </a:extLst>
          </p:cNvPr>
          <p:cNvCxnSpPr>
            <a:cxnSpLocks/>
          </p:cNvCxnSpPr>
          <p:nvPr/>
        </p:nvCxnSpPr>
        <p:spPr>
          <a:xfrm flipH="1">
            <a:off x="695327" y="335048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59" name="直接连接符 58">
            <a:extLst>
              <a:ext uri="{FF2B5EF4-FFF2-40B4-BE49-F238E27FC236}">
                <a16:creationId xmlns:a16="http://schemas.microsoft.com/office/drawing/2014/main" id="{BD421E1B-0907-4DD7-9658-EC1C8A8E9BB2}"/>
              </a:ext>
            </a:extLst>
          </p:cNvPr>
          <p:cNvCxnSpPr>
            <a:cxnSpLocks/>
          </p:cNvCxnSpPr>
          <p:nvPr/>
        </p:nvCxnSpPr>
        <p:spPr>
          <a:xfrm flipH="1">
            <a:off x="695327" y="377720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60" name="直接连接符 59">
            <a:extLst>
              <a:ext uri="{FF2B5EF4-FFF2-40B4-BE49-F238E27FC236}">
                <a16:creationId xmlns:a16="http://schemas.microsoft.com/office/drawing/2014/main" id="{191318C7-7321-4C64-B5A3-C9CD6AA0BF75}"/>
              </a:ext>
            </a:extLst>
          </p:cNvPr>
          <p:cNvCxnSpPr>
            <a:cxnSpLocks/>
          </p:cNvCxnSpPr>
          <p:nvPr/>
        </p:nvCxnSpPr>
        <p:spPr>
          <a:xfrm flipH="1">
            <a:off x="695327" y="420392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61" name="直接连接符 60">
            <a:extLst>
              <a:ext uri="{FF2B5EF4-FFF2-40B4-BE49-F238E27FC236}">
                <a16:creationId xmlns:a16="http://schemas.microsoft.com/office/drawing/2014/main" id="{1FA499F9-0370-4474-B030-82D7C010997A}"/>
              </a:ext>
            </a:extLst>
          </p:cNvPr>
          <p:cNvCxnSpPr>
            <a:cxnSpLocks/>
          </p:cNvCxnSpPr>
          <p:nvPr/>
        </p:nvCxnSpPr>
        <p:spPr>
          <a:xfrm flipH="1">
            <a:off x="695327" y="463064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62" name="直接连接符 61">
            <a:extLst>
              <a:ext uri="{FF2B5EF4-FFF2-40B4-BE49-F238E27FC236}">
                <a16:creationId xmlns:a16="http://schemas.microsoft.com/office/drawing/2014/main" id="{74608A81-9B2C-4190-93E6-2DC7554C1335}"/>
              </a:ext>
            </a:extLst>
          </p:cNvPr>
          <p:cNvCxnSpPr>
            <a:cxnSpLocks/>
          </p:cNvCxnSpPr>
          <p:nvPr/>
        </p:nvCxnSpPr>
        <p:spPr>
          <a:xfrm flipH="1">
            <a:off x="695327" y="505736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63" name="直接连接符 62">
            <a:extLst>
              <a:ext uri="{FF2B5EF4-FFF2-40B4-BE49-F238E27FC236}">
                <a16:creationId xmlns:a16="http://schemas.microsoft.com/office/drawing/2014/main" id="{16BCA68D-4E47-4C01-9B19-CD3AE864EE3B}"/>
              </a:ext>
            </a:extLst>
          </p:cNvPr>
          <p:cNvCxnSpPr>
            <a:cxnSpLocks/>
          </p:cNvCxnSpPr>
          <p:nvPr/>
        </p:nvCxnSpPr>
        <p:spPr>
          <a:xfrm flipH="1">
            <a:off x="695327" y="548408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64" name="直接连接符 63">
            <a:extLst>
              <a:ext uri="{FF2B5EF4-FFF2-40B4-BE49-F238E27FC236}">
                <a16:creationId xmlns:a16="http://schemas.microsoft.com/office/drawing/2014/main" id="{8DBD5B66-D026-4B03-A7BE-AF1AA8DC7162}"/>
              </a:ext>
            </a:extLst>
          </p:cNvPr>
          <p:cNvCxnSpPr>
            <a:cxnSpLocks/>
          </p:cNvCxnSpPr>
          <p:nvPr/>
        </p:nvCxnSpPr>
        <p:spPr>
          <a:xfrm flipH="1">
            <a:off x="695327" y="591080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cxnSp>
        <p:nvCxnSpPr>
          <p:cNvPr id="65" name="直接连接符 64">
            <a:extLst>
              <a:ext uri="{FF2B5EF4-FFF2-40B4-BE49-F238E27FC236}">
                <a16:creationId xmlns:a16="http://schemas.microsoft.com/office/drawing/2014/main" id="{E3C5CD41-7683-4651-9EB5-E17FC6519494}"/>
              </a:ext>
            </a:extLst>
          </p:cNvPr>
          <p:cNvCxnSpPr>
            <a:cxnSpLocks/>
          </p:cNvCxnSpPr>
          <p:nvPr/>
        </p:nvCxnSpPr>
        <p:spPr>
          <a:xfrm flipH="1">
            <a:off x="695327" y="6337523"/>
            <a:ext cx="5808094" cy="0"/>
          </a:xfrm>
          <a:prstGeom prst="line">
            <a:avLst/>
          </a:prstGeom>
          <a:ln>
            <a:solidFill>
              <a:schemeClr val="tx1">
                <a:lumMod val="95000"/>
                <a:lumOff val="5000"/>
                <a:alpha val="20000"/>
              </a:schemeClr>
            </a:solidFill>
          </a:ln>
        </p:spPr>
        <p:style>
          <a:lnRef idx="1">
            <a:schemeClr val="accent6"/>
          </a:lnRef>
          <a:fillRef idx="0">
            <a:schemeClr val="accent6"/>
          </a:fillRef>
          <a:effectRef idx="0">
            <a:schemeClr val="accent6"/>
          </a:effectRef>
          <a:fontRef idx="minor">
            <a:schemeClr val="tx1"/>
          </a:fontRef>
        </p:style>
      </p:cxnSp>
      <p:pic>
        <p:nvPicPr>
          <p:cNvPr id="67" name="图片 66" descr="文本, 徽标&#10;&#10;描述已自动生成">
            <a:extLst>
              <a:ext uri="{FF2B5EF4-FFF2-40B4-BE49-F238E27FC236}">
                <a16:creationId xmlns:a16="http://schemas.microsoft.com/office/drawing/2014/main" id="{CF0D36D6-5F3E-415D-8D9E-EA51EC99C595}"/>
              </a:ext>
            </a:extLst>
          </p:cNvPr>
          <p:cNvPicPr>
            <a:picLocks/>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8804910" y="376468"/>
            <a:ext cx="2961817" cy="755775"/>
          </a:xfrm>
          <a:prstGeom prst="rect">
            <a:avLst/>
          </a:prstGeom>
        </p:spPr>
      </p:pic>
    </p:spTree>
    <p:extLst>
      <p:ext uri="{BB962C8B-B14F-4D97-AF65-F5344CB8AC3E}">
        <p14:creationId xmlns:p14="http://schemas.microsoft.com/office/powerpoint/2010/main" val="1160364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图片包含 游戏机, 床&#10;&#10;描述已自动生成">
            <a:extLst>
              <a:ext uri="{FF2B5EF4-FFF2-40B4-BE49-F238E27FC236}">
                <a16:creationId xmlns:a16="http://schemas.microsoft.com/office/drawing/2014/main" id="{B4AC43C1-A16D-470C-B15E-DC6D0C6AD179}"/>
              </a:ext>
            </a:extLst>
          </p:cNvPr>
          <p:cNvPicPr>
            <a:picLocks/>
          </p:cNvPicPr>
          <p:nvPr/>
        </p:nvPicPr>
        <p:blipFill rotWithShape="1">
          <a:blip r:embed="rId2" cstate="email">
            <a:alphaModFix amt="71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0"/>
            <a:ext cx="12187979" cy="6580798"/>
          </a:xfrm>
          <a:prstGeom prst="rect">
            <a:avLst/>
          </a:prstGeom>
        </p:spPr>
      </p:pic>
      <p:sp>
        <p:nvSpPr>
          <p:cNvPr id="38" name="矩形 37">
            <a:extLst>
              <a:ext uri="{FF2B5EF4-FFF2-40B4-BE49-F238E27FC236}">
                <a16:creationId xmlns:a16="http://schemas.microsoft.com/office/drawing/2014/main" id="{D3D52EDB-E542-4465-9990-34E988A10C34}"/>
              </a:ext>
            </a:extLst>
          </p:cNvPr>
          <p:cNvSpPr>
            <a:spLocks/>
          </p:cNvSpPr>
          <p:nvPr/>
        </p:nvSpPr>
        <p:spPr>
          <a:xfrm>
            <a:off x="0" y="0"/>
            <a:ext cx="12192000" cy="6580798"/>
          </a:xfrm>
          <a:prstGeom prst="rect">
            <a:avLst/>
          </a:prstGeom>
          <a:solidFill>
            <a:schemeClr val="accent1">
              <a:lumMod val="75000"/>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2AB412BD-3884-4D82-99FC-4CA6C90BD517}"/>
              </a:ext>
            </a:extLst>
          </p:cNvPr>
          <p:cNvSpPr>
            <a:spLocks/>
          </p:cNvSpPr>
          <p:nvPr/>
        </p:nvSpPr>
        <p:spPr>
          <a:xfrm>
            <a:off x="-4021" y="4153618"/>
            <a:ext cx="12192000" cy="276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FEF17B5D-04CA-49F8-9B05-00D00212AB3C}"/>
              </a:ext>
            </a:extLst>
          </p:cNvPr>
          <p:cNvSpPr txBox="1">
            <a:spLocks/>
          </p:cNvSpPr>
          <p:nvPr/>
        </p:nvSpPr>
        <p:spPr>
          <a:xfrm>
            <a:off x="610182" y="1986934"/>
            <a:ext cx="4291678" cy="990592"/>
          </a:xfrm>
          <a:prstGeom prst="rect">
            <a:avLst/>
          </a:prstGeom>
          <a:noFill/>
        </p:spPr>
        <p:txBody>
          <a:bodyPr wrap="square" lIns="0" tIns="0" rIns="0" bIns="0" rtlCol="0">
            <a:no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nSpc>
                <a:spcPct val="120000"/>
              </a:lnSpc>
            </a:pPr>
            <a:r>
              <a:rPr lang="zh-CN" altLang="en-US" sz="2800" b="1" dirty="0">
                <a:solidFill>
                  <a:schemeClr val="bg1"/>
                </a:solidFill>
              </a:rPr>
              <a:t>为客户提供优质高效的</a:t>
            </a:r>
            <a:endParaRPr lang="en-US" altLang="zh-CN" sz="2800" b="1" dirty="0">
              <a:solidFill>
                <a:schemeClr val="bg1"/>
              </a:solidFill>
            </a:endParaRPr>
          </a:p>
          <a:p>
            <a:pPr>
              <a:lnSpc>
                <a:spcPct val="120000"/>
              </a:lnSpc>
            </a:pPr>
            <a:r>
              <a:rPr lang="zh-CN" altLang="en-US" sz="2800" b="1" dirty="0">
                <a:solidFill>
                  <a:schemeClr val="bg1"/>
                </a:solidFill>
              </a:rPr>
              <a:t>法律服务</a:t>
            </a:r>
          </a:p>
        </p:txBody>
      </p:sp>
      <p:sp>
        <p:nvSpPr>
          <p:cNvPr id="71" name="矩形 70">
            <a:extLst>
              <a:ext uri="{FF2B5EF4-FFF2-40B4-BE49-F238E27FC236}">
                <a16:creationId xmlns:a16="http://schemas.microsoft.com/office/drawing/2014/main" id="{FB67D657-A349-4448-9E8E-35FAD08AC7C8}"/>
              </a:ext>
            </a:extLst>
          </p:cNvPr>
          <p:cNvSpPr>
            <a:spLocks/>
          </p:cNvSpPr>
          <p:nvPr/>
        </p:nvSpPr>
        <p:spPr>
          <a:xfrm>
            <a:off x="8419601" y="1457031"/>
            <a:ext cx="3257550" cy="3506671"/>
          </a:xfrm>
          <a:prstGeom prst="rect">
            <a:avLst/>
          </a:prstGeom>
          <a:gradFill>
            <a:gsLst>
              <a:gs pos="0">
                <a:schemeClr val="accent1">
                  <a:lumMod val="90000"/>
                  <a:lumOff val="10000"/>
                </a:schemeClr>
              </a:gs>
              <a:gs pos="100000">
                <a:schemeClr val="accent1">
                  <a:lumMod val="86000"/>
                </a:schemeClr>
              </a:gs>
            </a:gsLst>
            <a:lin ang="5400000" scaled="1"/>
          </a:gradFill>
          <a:ln w="6350">
            <a:noFill/>
          </a:ln>
          <a:effectLst>
            <a:outerShdw blurRad="292100" dist="342900" dir="5400000" sx="92000" sy="92000" algn="t" rotWithShape="0">
              <a:schemeClr val="accent1">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 name="图片 83">
            <a:extLst>
              <a:ext uri="{FF2B5EF4-FFF2-40B4-BE49-F238E27FC236}">
                <a16:creationId xmlns:a16="http://schemas.microsoft.com/office/drawing/2014/main" id="{23C58230-CA9F-4464-A6DC-A21007DC8223}"/>
              </a:ext>
            </a:extLst>
          </p:cNvPr>
          <p:cNvPicPr>
            <a:picLocks/>
          </p:cNvPicPr>
          <p:nvPr/>
        </p:nvPicPr>
        <p:blipFill rotWithShape="1">
          <a:blip r:embed="rId3" cstate="email">
            <a:alphaModFix amt="16000"/>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8419601" y="2955285"/>
            <a:ext cx="3257550" cy="2008419"/>
          </a:xfrm>
          <a:custGeom>
            <a:avLst/>
            <a:gdLst>
              <a:gd name="connsiteX0" fmla="*/ 0 w 3257550"/>
              <a:gd name="connsiteY0" fmla="*/ 0 h 2008419"/>
              <a:gd name="connsiteX1" fmla="*/ 3257550 w 3257550"/>
              <a:gd name="connsiteY1" fmla="*/ 0 h 2008419"/>
              <a:gd name="connsiteX2" fmla="*/ 3257550 w 3257550"/>
              <a:gd name="connsiteY2" fmla="*/ 2008419 h 2008419"/>
              <a:gd name="connsiteX3" fmla="*/ 0 w 3257550"/>
              <a:gd name="connsiteY3" fmla="*/ 2008419 h 2008419"/>
            </a:gdLst>
            <a:ahLst/>
            <a:cxnLst>
              <a:cxn ang="0">
                <a:pos x="connsiteX0" y="connsiteY0"/>
              </a:cxn>
              <a:cxn ang="0">
                <a:pos x="connsiteX1" y="connsiteY1"/>
              </a:cxn>
              <a:cxn ang="0">
                <a:pos x="connsiteX2" y="connsiteY2"/>
              </a:cxn>
              <a:cxn ang="0">
                <a:pos x="connsiteX3" y="connsiteY3"/>
              </a:cxn>
            </a:cxnLst>
            <a:rect l="l" t="t" r="r" b="b"/>
            <a:pathLst>
              <a:path w="3257550" h="2008419">
                <a:moveTo>
                  <a:pt x="0" y="0"/>
                </a:moveTo>
                <a:lnTo>
                  <a:pt x="3257550" y="0"/>
                </a:lnTo>
                <a:lnTo>
                  <a:pt x="3257550" y="2008419"/>
                </a:lnTo>
                <a:lnTo>
                  <a:pt x="0" y="2008419"/>
                </a:lnTo>
                <a:close/>
              </a:path>
            </a:pathLst>
          </a:custGeom>
        </p:spPr>
      </p:pic>
      <p:sp>
        <p:nvSpPr>
          <p:cNvPr id="102" name="文本占位符 101">
            <a:extLst>
              <a:ext uri="{FF2B5EF4-FFF2-40B4-BE49-F238E27FC236}">
                <a16:creationId xmlns:a16="http://schemas.microsoft.com/office/drawing/2014/main" id="{A058AE71-6131-4790-9A2B-A0304A1B8575}"/>
              </a:ext>
            </a:extLst>
          </p:cNvPr>
          <p:cNvSpPr>
            <a:spLocks noGrp="1"/>
          </p:cNvSpPr>
          <p:nvPr>
            <p:ph type="body" sz="quarter" idx="10"/>
          </p:nvPr>
        </p:nvSpPr>
        <p:spPr/>
        <p:txBody>
          <a:bodyPr/>
          <a:lstStyle/>
          <a:p>
            <a:r>
              <a:rPr lang="zh-CN" altLang="en-US" dirty="0">
                <a:solidFill>
                  <a:schemeClr val="bg1"/>
                </a:solidFill>
              </a:rPr>
              <a:t>联系我们</a:t>
            </a:r>
          </a:p>
        </p:txBody>
      </p:sp>
      <p:sp>
        <p:nvSpPr>
          <p:cNvPr id="72" name="文本框 71">
            <a:extLst>
              <a:ext uri="{FF2B5EF4-FFF2-40B4-BE49-F238E27FC236}">
                <a16:creationId xmlns:a16="http://schemas.microsoft.com/office/drawing/2014/main" id="{8A36FAE4-07C2-4CE8-8641-75DDEF525E54}"/>
              </a:ext>
            </a:extLst>
          </p:cNvPr>
          <p:cNvSpPr txBox="1">
            <a:spLocks/>
          </p:cNvSpPr>
          <p:nvPr/>
        </p:nvSpPr>
        <p:spPr>
          <a:xfrm>
            <a:off x="8842711" y="1980843"/>
            <a:ext cx="2863042" cy="338554"/>
          </a:xfrm>
          <a:prstGeom prst="rect">
            <a:avLst/>
          </a:prstGeom>
          <a:noFill/>
        </p:spPr>
        <p:txBody>
          <a:bodyPr wrap="square" rtlCol="0">
            <a:no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gn="ctr"/>
            <a:r>
              <a:rPr lang="zh-CN" altLang="en-US" sz="1600" dirty="0">
                <a:solidFill>
                  <a:schemeClr val="bg1"/>
                </a:solidFill>
                <a:latin typeface="+mn-ea"/>
                <a:ea typeface="+mn-ea"/>
              </a:rPr>
              <a:t>全球视野，本土智慧</a:t>
            </a:r>
          </a:p>
        </p:txBody>
      </p:sp>
      <p:cxnSp>
        <p:nvCxnSpPr>
          <p:cNvPr id="73" name="直接连接符 72">
            <a:extLst>
              <a:ext uri="{FF2B5EF4-FFF2-40B4-BE49-F238E27FC236}">
                <a16:creationId xmlns:a16="http://schemas.microsoft.com/office/drawing/2014/main" id="{F5C1118E-0733-4F91-A078-DA6F14F9E34B}"/>
              </a:ext>
            </a:extLst>
          </p:cNvPr>
          <p:cNvCxnSpPr>
            <a:cxnSpLocks/>
          </p:cNvCxnSpPr>
          <p:nvPr/>
        </p:nvCxnSpPr>
        <p:spPr>
          <a:xfrm>
            <a:off x="8880439" y="2362740"/>
            <a:ext cx="233587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3134BBD5-862B-4E98-89D1-ED1C0B2748A3}"/>
              </a:ext>
            </a:extLst>
          </p:cNvPr>
          <p:cNvSpPr txBox="1">
            <a:spLocks/>
          </p:cNvSpPr>
          <p:nvPr/>
        </p:nvSpPr>
        <p:spPr>
          <a:xfrm>
            <a:off x="8565798" y="1974449"/>
            <a:ext cx="712506" cy="369332"/>
          </a:xfrm>
          <a:prstGeom prst="rect">
            <a:avLst/>
          </a:prstGeom>
          <a:noFill/>
        </p:spPr>
        <p:txBody>
          <a:bodyPr wrap="square" rtlCol="0">
            <a:noAutofit/>
          </a:bodyPr>
          <a:lstStyle/>
          <a:p>
            <a:pPr algn="r"/>
            <a:r>
              <a:rPr lang="en-US" altLang="zh-CN" dirty="0">
                <a:solidFill>
                  <a:schemeClr val="bg1">
                    <a:alpha val="40000"/>
                  </a:schemeClr>
                </a:solidFill>
              </a:rPr>
              <a:t>01</a:t>
            </a:r>
            <a:endParaRPr lang="zh-CN" altLang="en-US" dirty="0">
              <a:solidFill>
                <a:schemeClr val="bg1">
                  <a:alpha val="40000"/>
                </a:schemeClr>
              </a:solidFill>
            </a:endParaRPr>
          </a:p>
        </p:txBody>
      </p:sp>
      <p:sp>
        <p:nvSpPr>
          <p:cNvPr id="75" name="文本框 74">
            <a:extLst>
              <a:ext uri="{FF2B5EF4-FFF2-40B4-BE49-F238E27FC236}">
                <a16:creationId xmlns:a16="http://schemas.microsoft.com/office/drawing/2014/main" id="{2D30D31C-FAAE-47D5-B554-CBE3275ABF87}"/>
              </a:ext>
            </a:extLst>
          </p:cNvPr>
          <p:cNvSpPr txBox="1">
            <a:spLocks/>
          </p:cNvSpPr>
          <p:nvPr/>
        </p:nvSpPr>
        <p:spPr>
          <a:xfrm>
            <a:off x="8842711" y="2636366"/>
            <a:ext cx="2863042" cy="338554"/>
          </a:xfrm>
          <a:prstGeom prst="rect">
            <a:avLst/>
          </a:prstGeom>
          <a:noFill/>
        </p:spPr>
        <p:txBody>
          <a:bodyPr wrap="square" rtlCol="0">
            <a:no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gn="ctr"/>
            <a:r>
              <a:rPr lang="zh-CN" altLang="en-US" sz="1600" dirty="0">
                <a:solidFill>
                  <a:schemeClr val="bg1"/>
                </a:solidFill>
                <a:latin typeface="+mn-ea"/>
                <a:ea typeface="+mn-ea"/>
              </a:rPr>
              <a:t>专业领域，精准定位</a:t>
            </a:r>
          </a:p>
        </p:txBody>
      </p:sp>
      <p:cxnSp>
        <p:nvCxnSpPr>
          <p:cNvPr id="76" name="直接连接符 75">
            <a:extLst>
              <a:ext uri="{FF2B5EF4-FFF2-40B4-BE49-F238E27FC236}">
                <a16:creationId xmlns:a16="http://schemas.microsoft.com/office/drawing/2014/main" id="{CDF18E6E-9CA9-44BF-92C7-6A4859438B2C}"/>
              </a:ext>
            </a:extLst>
          </p:cNvPr>
          <p:cNvCxnSpPr>
            <a:cxnSpLocks/>
          </p:cNvCxnSpPr>
          <p:nvPr/>
        </p:nvCxnSpPr>
        <p:spPr>
          <a:xfrm>
            <a:off x="8880439" y="3018263"/>
            <a:ext cx="233587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2B7C41CD-5619-4D50-8782-06F4DC46C0CE}"/>
              </a:ext>
            </a:extLst>
          </p:cNvPr>
          <p:cNvSpPr txBox="1">
            <a:spLocks/>
          </p:cNvSpPr>
          <p:nvPr/>
        </p:nvSpPr>
        <p:spPr>
          <a:xfrm>
            <a:off x="8565798" y="2629972"/>
            <a:ext cx="712506" cy="369332"/>
          </a:xfrm>
          <a:prstGeom prst="rect">
            <a:avLst/>
          </a:prstGeom>
          <a:noFill/>
        </p:spPr>
        <p:txBody>
          <a:bodyPr wrap="square" rtlCol="0">
            <a:noAutofit/>
          </a:bodyPr>
          <a:lstStyle/>
          <a:p>
            <a:pPr algn="r"/>
            <a:r>
              <a:rPr lang="en-US" altLang="zh-CN" dirty="0">
                <a:solidFill>
                  <a:schemeClr val="bg1">
                    <a:alpha val="40000"/>
                  </a:schemeClr>
                </a:solidFill>
              </a:rPr>
              <a:t>02</a:t>
            </a:r>
            <a:endParaRPr lang="zh-CN" altLang="en-US" dirty="0">
              <a:solidFill>
                <a:schemeClr val="bg1">
                  <a:alpha val="40000"/>
                </a:schemeClr>
              </a:solidFill>
            </a:endParaRPr>
          </a:p>
        </p:txBody>
      </p:sp>
      <p:sp>
        <p:nvSpPr>
          <p:cNvPr id="78" name="文本框 77">
            <a:extLst>
              <a:ext uri="{FF2B5EF4-FFF2-40B4-BE49-F238E27FC236}">
                <a16:creationId xmlns:a16="http://schemas.microsoft.com/office/drawing/2014/main" id="{D063C626-67C9-4516-9602-E6C3877C4BD8}"/>
              </a:ext>
            </a:extLst>
          </p:cNvPr>
          <p:cNvSpPr txBox="1">
            <a:spLocks/>
          </p:cNvSpPr>
          <p:nvPr/>
        </p:nvSpPr>
        <p:spPr>
          <a:xfrm>
            <a:off x="8842711" y="3243339"/>
            <a:ext cx="2863042" cy="338554"/>
          </a:xfrm>
          <a:prstGeom prst="rect">
            <a:avLst/>
          </a:prstGeom>
          <a:noFill/>
        </p:spPr>
        <p:txBody>
          <a:bodyPr wrap="square" rtlCol="0">
            <a:no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gn="ctr"/>
            <a:r>
              <a:rPr lang="zh-CN" altLang="en-US" sz="1600" dirty="0">
                <a:solidFill>
                  <a:schemeClr val="bg1"/>
                </a:solidFill>
                <a:latin typeface="+mn-ea"/>
                <a:ea typeface="+mn-ea"/>
              </a:rPr>
              <a:t>线上线下，法律咨询</a:t>
            </a:r>
          </a:p>
        </p:txBody>
      </p:sp>
      <p:cxnSp>
        <p:nvCxnSpPr>
          <p:cNvPr id="79" name="直接连接符 78">
            <a:extLst>
              <a:ext uri="{FF2B5EF4-FFF2-40B4-BE49-F238E27FC236}">
                <a16:creationId xmlns:a16="http://schemas.microsoft.com/office/drawing/2014/main" id="{FCC502F0-42A6-4EBA-AA7F-5977A12D5C3D}"/>
              </a:ext>
            </a:extLst>
          </p:cNvPr>
          <p:cNvCxnSpPr>
            <a:cxnSpLocks/>
          </p:cNvCxnSpPr>
          <p:nvPr/>
        </p:nvCxnSpPr>
        <p:spPr>
          <a:xfrm>
            <a:off x="8880439" y="3625236"/>
            <a:ext cx="233587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97A49B43-C605-4848-9ED3-970E77961D72}"/>
              </a:ext>
            </a:extLst>
          </p:cNvPr>
          <p:cNvSpPr txBox="1">
            <a:spLocks/>
          </p:cNvSpPr>
          <p:nvPr/>
        </p:nvSpPr>
        <p:spPr>
          <a:xfrm>
            <a:off x="8565798" y="3236945"/>
            <a:ext cx="712506" cy="369332"/>
          </a:xfrm>
          <a:prstGeom prst="rect">
            <a:avLst/>
          </a:prstGeom>
          <a:noFill/>
        </p:spPr>
        <p:txBody>
          <a:bodyPr wrap="square" rtlCol="0">
            <a:noAutofit/>
          </a:bodyPr>
          <a:lstStyle/>
          <a:p>
            <a:pPr algn="r"/>
            <a:r>
              <a:rPr lang="en-US" altLang="zh-CN" dirty="0">
                <a:solidFill>
                  <a:schemeClr val="bg1">
                    <a:alpha val="40000"/>
                  </a:schemeClr>
                </a:solidFill>
              </a:rPr>
              <a:t>03</a:t>
            </a:r>
            <a:endParaRPr lang="zh-CN" altLang="en-US" dirty="0">
              <a:solidFill>
                <a:schemeClr val="bg1">
                  <a:alpha val="40000"/>
                </a:schemeClr>
              </a:solidFill>
            </a:endParaRPr>
          </a:p>
        </p:txBody>
      </p:sp>
      <p:sp>
        <p:nvSpPr>
          <p:cNvPr id="81" name="文本框 80">
            <a:extLst>
              <a:ext uri="{FF2B5EF4-FFF2-40B4-BE49-F238E27FC236}">
                <a16:creationId xmlns:a16="http://schemas.microsoft.com/office/drawing/2014/main" id="{2CED0A8F-6704-4EBA-BAB6-580C58D3CB5D}"/>
              </a:ext>
            </a:extLst>
          </p:cNvPr>
          <p:cNvSpPr txBox="1">
            <a:spLocks/>
          </p:cNvSpPr>
          <p:nvPr/>
        </p:nvSpPr>
        <p:spPr>
          <a:xfrm>
            <a:off x="8842711" y="3865188"/>
            <a:ext cx="2863042" cy="338554"/>
          </a:xfrm>
          <a:prstGeom prst="rect">
            <a:avLst/>
          </a:prstGeom>
          <a:noFill/>
        </p:spPr>
        <p:txBody>
          <a:bodyPr wrap="square" rtlCol="0">
            <a:no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gn="ctr"/>
            <a:r>
              <a:rPr lang="zh-CN" altLang="en-US" sz="1600" dirty="0">
                <a:solidFill>
                  <a:schemeClr val="bg1"/>
                </a:solidFill>
                <a:latin typeface="+mn-ea"/>
                <a:ea typeface="+mn-ea"/>
              </a:rPr>
              <a:t>砥砺前行，共赢未来</a:t>
            </a:r>
          </a:p>
        </p:txBody>
      </p:sp>
      <p:cxnSp>
        <p:nvCxnSpPr>
          <p:cNvPr id="82" name="直接连接符 81">
            <a:extLst>
              <a:ext uri="{FF2B5EF4-FFF2-40B4-BE49-F238E27FC236}">
                <a16:creationId xmlns:a16="http://schemas.microsoft.com/office/drawing/2014/main" id="{7BE20D71-FA9F-4B13-8007-E162E281DD3E}"/>
              </a:ext>
            </a:extLst>
          </p:cNvPr>
          <p:cNvCxnSpPr>
            <a:cxnSpLocks/>
          </p:cNvCxnSpPr>
          <p:nvPr/>
        </p:nvCxnSpPr>
        <p:spPr>
          <a:xfrm>
            <a:off x="8880439" y="4262474"/>
            <a:ext cx="233587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805AA05F-DA40-43EB-8A52-1AA8DAC5D7B8}"/>
              </a:ext>
            </a:extLst>
          </p:cNvPr>
          <p:cNvSpPr txBox="1">
            <a:spLocks/>
          </p:cNvSpPr>
          <p:nvPr/>
        </p:nvSpPr>
        <p:spPr>
          <a:xfrm>
            <a:off x="8565798" y="3874183"/>
            <a:ext cx="712506" cy="369332"/>
          </a:xfrm>
          <a:prstGeom prst="rect">
            <a:avLst/>
          </a:prstGeom>
          <a:noFill/>
        </p:spPr>
        <p:txBody>
          <a:bodyPr wrap="square" rtlCol="0">
            <a:noAutofit/>
          </a:bodyPr>
          <a:lstStyle/>
          <a:p>
            <a:pPr algn="r"/>
            <a:r>
              <a:rPr lang="en-US" altLang="zh-CN" dirty="0">
                <a:solidFill>
                  <a:schemeClr val="bg1">
                    <a:alpha val="40000"/>
                  </a:schemeClr>
                </a:solidFill>
              </a:rPr>
              <a:t>04</a:t>
            </a:r>
            <a:endParaRPr lang="zh-CN" altLang="en-US" dirty="0">
              <a:solidFill>
                <a:schemeClr val="bg1">
                  <a:alpha val="40000"/>
                </a:schemeClr>
              </a:solidFill>
            </a:endParaRPr>
          </a:p>
        </p:txBody>
      </p:sp>
      <p:sp>
        <p:nvSpPr>
          <p:cNvPr id="4" name="文本框 3">
            <a:extLst>
              <a:ext uri="{FF2B5EF4-FFF2-40B4-BE49-F238E27FC236}">
                <a16:creationId xmlns:a16="http://schemas.microsoft.com/office/drawing/2014/main" id="{17349C84-E909-4F53-B425-F89163C4C999}"/>
              </a:ext>
            </a:extLst>
          </p:cNvPr>
          <p:cNvSpPr txBox="1">
            <a:spLocks/>
          </p:cNvSpPr>
          <p:nvPr/>
        </p:nvSpPr>
        <p:spPr>
          <a:xfrm>
            <a:off x="1399714" y="5711355"/>
            <a:ext cx="1944547" cy="369332"/>
          </a:xfrm>
          <a:prstGeom prst="rect">
            <a:avLst/>
          </a:prstGeom>
          <a:noFill/>
        </p:spPr>
        <p:txBody>
          <a:bodyPr wrap="square" rtlCol="0">
            <a:noAutofit/>
          </a:bodyPr>
          <a:lstStyle/>
          <a:p>
            <a:r>
              <a:rPr lang="zh-CN" altLang="en-US" dirty="0">
                <a:solidFill>
                  <a:schemeClr val="tx1">
                    <a:lumMod val="85000"/>
                    <a:lumOff val="15000"/>
                  </a:schemeClr>
                </a:solidFill>
              </a:rPr>
              <a:t>联系电话</a:t>
            </a:r>
          </a:p>
        </p:txBody>
      </p:sp>
      <p:sp>
        <p:nvSpPr>
          <p:cNvPr id="24" name="文本框 23">
            <a:extLst>
              <a:ext uri="{FF2B5EF4-FFF2-40B4-BE49-F238E27FC236}">
                <a16:creationId xmlns:a16="http://schemas.microsoft.com/office/drawing/2014/main" id="{DAE2C019-F85A-411D-AD31-1EBAC339D546}"/>
              </a:ext>
            </a:extLst>
          </p:cNvPr>
          <p:cNvSpPr txBox="1">
            <a:spLocks/>
          </p:cNvSpPr>
          <p:nvPr/>
        </p:nvSpPr>
        <p:spPr>
          <a:xfrm>
            <a:off x="1399714" y="6080687"/>
            <a:ext cx="1944547" cy="369332"/>
          </a:xfrm>
          <a:prstGeom prst="rect">
            <a:avLst/>
          </a:prstGeom>
          <a:noFill/>
        </p:spPr>
        <p:txBody>
          <a:bodyPr wrap="square" rtlCol="0">
            <a:noAutofit/>
          </a:bodyPr>
          <a:lstStyle/>
          <a:p>
            <a:r>
              <a:rPr lang="en-US" altLang="zh-CN" dirty="0">
                <a:solidFill>
                  <a:schemeClr val="tx1">
                    <a:lumMod val="85000"/>
                    <a:lumOff val="15000"/>
                  </a:schemeClr>
                </a:solidFill>
              </a:rPr>
              <a:t>010-12345678</a:t>
            </a:r>
          </a:p>
        </p:txBody>
      </p:sp>
      <p:sp>
        <p:nvSpPr>
          <p:cNvPr id="25" name="文本框 24">
            <a:extLst>
              <a:ext uri="{FF2B5EF4-FFF2-40B4-BE49-F238E27FC236}">
                <a16:creationId xmlns:a16="http://schemas.microsoft.com/office/drawing/2014/main" id="{3AFCC7D4-836C-40EC-AABC-C296E06531AF}"/>
              </a:ext>
            </a:extLst>
          </p:cNvPr>
          <p:cNvSpPr txBox="1">
            <a:spLocks/>
          </p:cNvSpPr>
          <p:nvPr/>
        </p:nvSpPr>
        <p:spPr>
          <a:xfrm>
            <a:off x="4361831" y="5711355"/>
            <a:ext cx="1944547" cy="369332"/>
          </a:xfrm>
          <a:prstGeom prst="rect">
            <a:avLst/>
          </a:prstGeom>
          <a:noFill/>
        </p:spPr>
        <p:txBody>
          <a:bodyPr wrap="square" rtlCol="0">
            <a:noAutofit/>
          </a:bodyPr>
          <a:lstStyle/>
          <a:p>
            <a:r>
              <a:rPr lang="zh-CN" altLang="en-US" dirty="0">
                <a:solidFill>
                  <a:schemeClr val="tx1">
                    <a:lumMod val="85000"/>
                    <a:lumOff val="15000"/>
                  </a:schemeClr>
                </a:solidFill>
              </a:rPr>
              <a:t>律所邮箱</a:t>
            </a:r>
          </a:p>
        </p:txBody>
      </p:sp>
      <p:sp>
        <p:nvSpPr>
          <p:cNvPr id="26" name="文本框 25">
            <a:extLst>
              <a:ext uri="{FF2B5EF4-FFF2-40B4-BE49-F238E27FC236}">
                <a16:creationId xmlns:a16="http://schemas.microsoft.com/office/drawing/2014/main" id="{03F3E22F-71F4-493D-9547-A5EDF037CFC5}"/>
              </a:ext>
            </a:extLst>
          </p:cNvPr>
          <p:cNvSpPr txBox="1">
            <a:spLocks/>
          </p:cNvSpPr>
          <p:nvPr/>
        </p:nvSpPr>
        <p:spPr>
          <a:xfrm>
            <a:off x="4361831" y="6080687"/>
            <a:ext cx="4300013" cy="369332"/>
          </a:xfrm>
          <a:prstGeom prst="rect">
            <a:avLst/>
          </a:prstGeom>
          <a:noFill/>
        </p:spPr>
        <p:txBody>
          <a:bodyPr wrap="square" rtlCol="0">
            <a:noAutofit/>
          </a:bodyPr>
          <a:lstStyle/>
          <a:p>
            <a:r>
              <a:rPr lang="en-US" altLang="zh-CN" dirty="0">
                <a:solidFill>
                  <a:schemeClr val="tx1">
                    <a:lumMod val="85000"/>
                    <a:lumOff val="15000"/>
                  </a:schemeClr>
                </a:solidFill>
              </a:rPr>
              <a:t>officeplusfeedback@microsoft.com</a:t>
            </a:r>
          </a:p>
        </p:txBody>
      </p:sp>
      <p:grpSp>
        <p:nvGrpSpPr>
          <p:cNvPr id="19" name="图形 5">
            <a:extLst>
              <a:ext uri="{FF2B5EF4-FFF2-40B4-BE49-F238E27FC236}">
                <a16:creationId xmlns:a16="http://schemas.microsoft.com/office/drawing/2014/main" id="{1728DC99-1895-4786-892E-27715A4325B9}"/>
              </a:ext>
            </a:extLst>
          </p:cNvPr>
          <p:cNvGrpSpPr>
            <a:grpSpLocks/>
          </p:cNvGrpSpPr>
          <p:nvPr/>
        </p:nvGrpSpPr>
        <p:grpSpPr>
          <a:xfrm>
            <a:off x="3536137" y="5567688"/>
            <a:ext cx="812587" cy="812770"/>
            <a:chOff x="3536137" y="5567688"/>
            <a:chExt cx="812587" cy="812770"/>
          </a:xfrm>
          <a:solidFill>
            <a:schemeClr val="accent1"/>
          </a:solidFill>
        </p:grpSpPr>
        <p:sp>
          <p:nvSpPr>
            <p:cNvPr id="20" name="任意多边形: 形状 19">
              <a:extLst>
                <a:ext uri="{FF2B5EF4-FFF2-40B4-BE49-F238E27FC236}">
                  <a16:creationId xmlns:a16="http://schemas.microsoft.com/office/drawing/2014/main" id="{C7210338-23DE-4827-8E51-40BAA01056C4}"/>
                </a:ext>
              </a:extLst>
            </p:cNvPr>
            <p:cNvSpPr/>
            <p:nvPr/>
          </p:nvSpPr>
          <p:spPr>
            <a:xfrm>
              <a:off x="3536137" y="5738069"/>
              <a:ext cx="419400" cy="642389"/>
            </a:xfrm>
            <a:custGeom>
              <a:avLst/>
              <a:gdLst>
                <a:gd name="connsiteX0" fmla="*/ 387198 w 419400"/>
                <a:gd name="connsiteY0" fmla="*/ 436582 h 642389"/>
                <a:gd name="connsiteX1" fmla="*/ 405022 w 419400"/>
                <a:gd name="connsiteY1" fmla="*/ 360841 h 642389"/>
                <a:gd name="connsiteX2" fmla="*/ 406294 w 419400"/>
                <a:gd name="connsiteY2" fmla="*/ 349780 h 642389"/>
                <a:gd name="connsiteX3" fmla="*/ 357958 w 419400"/>
                <a:gd name="connsiteY3" fmla="*/ 301444 h 642389"/>
                <a:gd name="connsiteX4" fmla="*/ 343436 w 419400"/>
                <a:gd name="connsiteY4" fmla="*/ 301444 h 642389"/>
                <a:gd name="connsiteX5" fmla="*/ 296044 w 419400"/>
                <a:gd name="connsiteY5" fmla="*/ 340304 h 642389"/>
                <a:gd name="connsiteX6" fmla="*/ 260343 w 419400"/>
                <a:gd name="connsiteY6" fmla="*/ 518745 h 642389"/>
                <a:gd name="connsiteX7" fmla="*/ 249556 w 419400"/>
                <a:gd name="connsiteY7" fmla="*/ 475403 h 642389"/>
                <a:gd name="connsiteX8" fmla="*/ 209700 w 419400"/>
                <a:gd name="connsiteY8" fmla="*/ 411078 h 642389"/>
                <a:gd name="connsiteX9" fmla="*/ 209700 w 419400"/>
                <a:gd name="connsiteY9" fmla="*/ 327656 h 642389"/>
                <a:gd name="connsiteX10" fmla="*/ 209713 w 419400"/>
                <a:gd name="connsiteY10" fmla="*/ 327656 h 642389"/>
                <a:gd name="connsiteX11" fmla="*/ 246764 w 419400"/>
                <a:gd name="connsiteY11" fmla="*/ 312309 h 642389"/>
                <a:gd name="connsiteX12" fmla="*/ 262125 w 419400"/>
                <a:gd name="connsiteY12" fmla="*/ 275231 h 642389"/>
                <a:gd name="connsiteX13" fmla="*/ 262125 w 419400"/>
                <a:gd name="connsiteY13" fmla="*/ 262138 h 642389"/>
                <a:gd name="connsiteX14" fmla="*/ 268206 w 419400"/>
                <a:gd name="connsiteY14" fmla="*/ 262138 h 642389"/>
                <a:gd name="connsiteX15" fmla="*/ 301444 w 419400"/>
                <a:gd name="connsiteY15" fmla="*/ 228901 h 642389"/>
                <a:gd name="connsiteX16" fmla="*/ 295860 w 419400"/>
                <a:gd name="connsiteY16" fmla="*/ 210473 h 642389"/>
                <a:gd name="connsiteX17" fmla="*/ 279635 w 419400"/>
                <a:gd name="connsiteY17" fmla="*/ 186135 h 642389"/>
                <a:gd name="connsiteX18" fmla="*/ 275231 w 419400"/>
                <a:gd name="connsiteY18" fmla="*/ 171587 h 642389"/>
                <a:gd name="connsiteX19" fmla="*/ 275231 w 419400"/>
                <a:gd name="connsiteY19" fmla="*/ 125505 h 642389"/>
                <a:gd name="connsiteX20" fmla="*/ 314550 w 419400"/>
                <a:gd name="connsiteY20" fmla="*/ 65531 h 642389"/>
                <a:gd name="connsiteX21" fmla="*/ 249019 w 419400"/>
                <a:gd name="connsiteY21" fmla="*/ 0 h 642389"/>
                <a:gd name="connsiteX22" fmla="*/ 167013 w 419400"/>
                <a:gd name="connsiteY22" fmla="*/ 0 h 642389"/>
                <a:gd name="connsiteX23" fmla="*/ 0 w 419400"/>
                <a:gd name="connsiteY23" fmla="*/ 167013 h 642389"/>
                <a:gd name="connsiteX24" fmla="*/ 92320 w 419400"/>
                <a:gd name="connsiteY24" fmla="*/ 316385 h 642389"/>
                <a:gd name="connsiteX25" fmla="*/ 104850 w 419400"/>
                <a:gd name="connsiteY25" fmla="*/ 322663 h 642389"/>
                <a:gd name="connsiteX26" fmla="*/ 104850 w 419400"/>
                <a:gd name="connsiteY26" fmla="*/ 358888 h 642389"/>
                <a:gd name="connsiteX27" fmla="*/ 92622 w 419400"/>
                <a:gd name="connsiteY27" fmla="*/ 365022 h 642389"/>
                <a:gd name="connsiteX28" fmla="*/ 26213 w 419400"/>
                <a:gd name="connsiteY28" fmla="*/ 472690 h 642389"/>
                <a:gd name="connsiteX29" fmla="*/ 71350 w 419400"/>
                <a:gd name="connsiteY29" fmla="*/ 566714 h 642389"/>
                <a:gd name="connsiteX30" fmla="*/ 115191 w 419400"/>
                <a:gd name="connsiteY30" fmla="*/ 601839 h 642389"/>
                <a:gd name="connsiteX31" fmla="*/ 230618 w 419400"/>
                <a:gd name="connsiteY31" fmla="*/ 642390 h 642389"/>
                <a:gd name="connsiteX32" fmla="*/ 376398 w 419400"/>
                <a:gd name="connsiteY32" fmla="*/ 571026 h 642389"/>
                <a:gd name="connsiteX33" fmla="*/ 400593 w 419400"/>
                <a:gd name="connsiteY33" fmla="*/ 539899 h 642389"/>
                <a:gd name="connsiteX34" fmla="*/ 419400 w 419400"/>
                <a:gd name="connsiteY34" fmla="*/ 484931 h 642389"/>
                <a:gd name="connsiteX35" fmla="*/ 387198 w 419400"/>
                <a:gd name="connsiteY35" fmla="*/ 436582 h 642389"/>
                <a:gd name="connsiteX36" fmla="*/ 321732 w 419400"/>
                <a:gd name="connsiteY36" fmla="*/ 345441 h 642389"/>
                <a:gd name="connsiteX37" fmla="*/ 343436 w 419400"/>
                <a:gd name="connsiteY37" fmla="*/ 327656 h 642389"/>
                <a:gd name="connsiteX38" fmla="*/ 357958 w 419400"/>
                <a:gd name="connsiteY38" fmla="*/ 327656 h 642389"/>
                <a:gd name="connsiteX39" fmla="*/ 380081 w 419400"/>
                <a:gd name="connsiteY39" fmla="*/ 349780 h 642389"/>
                <a:gd name="connsiteX40" fmla="*/ 379491 w 419400"/>
                <a:gd name="connsiteY40" fmla="*/ 354839 h 642389"/>
                <a:gd name="connsiteX41" fmla="*/ 361077 w 419400"/>
                <a:gd name="connsiteY41" fmla="*/ 433096 h 642389"/>
                <a:gd name="connsiteX42" fmla="*/ 314550 w 419400"/>
                <a:gd name="connsiteY42" fmla="*/ 484931 h 642389"/>
                <a:gd name="connsiteX43" fmla="*/ 314550 w 419400"/>
                <a:gd name="connsiteY43" fmla="*/ 493686 h 642389"/>
                <a:gd name="connsiteX44" fmla="*/ 300618 w 419400"/>
                <a:gd name="connsiteY44" fmla="*/ 512323 h 642389"/>
                <a:gd name="connsiteX45" fmla="*/ 285533 w 419400"/>
                <a:gd name="connsiteY45" fmla="*/ 526465 h 642389"/>
                <a:gd name="connsiteX46" fmla="*/ 257826 w 419400"/>
                <a:gd name="connsiteY46" fmla="*/ 200670 h 642389"/>
                <a:gd name="connsiteX47" fmla="*/ 274052 w 419400"/>
                <a:gd name="connsiteY47" fmla="*/ 225008 h 642389"/>
                <a:gd name="connsiteX48" fmla="*/ 275231 w 419400"/>
                <a:gd name="connsiteY48" fmla="*/ 228901 h 642389"/>
                <a:gd name="connsiteX49" fmla="*/ 268206 w 419400"/>
                <a:gd name="connsiteY49" fmla="*/ 235926 h 642389"/>
                <a:gd name="connsiteX50" fmla="*/ 235913 w 419400"/>
                <a:gd name="connsiteY50" fmla="*/ 235926 h 642389"/>
                <a:gd name="connsiteX51" fmla="*/ 235913 w 419400"/>
                <a:gd name="connsiteY51" fmla="*/ 275231 h 642389"/>
                <a:gd name="connsiteX52" fmla="*/ 228232 w 419400"/>
                <a:gd name="connsiteY52" fmla="*/ 293777 h 642389"/>
                <a:gd name="connsiteX53" fmla="*/ 209700 w 419400"/>
                <a:gd name="connsiteY53" fmla="*/ 301444 h 642389"/>
                <a:gd name="connsiteX54" fmla="*/ 209687 w 419400"/>
                <a:gd name="connsiteY54" fmla="*/ 301444 h 642389"/>
                <a:gd name="connsiteX55" fmla="*/ 157262 w 419400"/>
                <a:gd name="connsiteY55" fmla="*/ 301444 h 642389"/>
                <a:gd name="connsiteX56" fmla="*/ 157262 w 419400"/>
                <a:gd name="connsiteY56" fmla="*/ 327656 h 642389"/>
                <a:gd name="connsiteX57" fmla="*/ 183474 w 419400"/>
                <a:gd name="connsiteY57" fmla="*/ 327656 h 642389"/>
                <a:gd name="connsiteX58" fmla="*/ 183474 w 419400"/>
                <a:gd name="connsiteY58" fmla="*/ 387408 h 642389"/>
                <a:gd name="connsiteX59" fmla="*/ 142727 w 419400"/>
                <a:gd name="connsiteY59" fmla="*/ 363371 h 642389"/>
                <a:gd name="connsiteX60" fmla="*/ 131063 w 419400"/>
                <a:gd name="connsiteY60" fmla="*/ 358338 h 642389"/>
                <a:gd name="connsiteX61" fmla="*/ 131063 w 419400"/>
                <a:gd name="connsiteY61" fmla="*/ 256686 h 642389"/>
                <a:gd name="connsiteX62" fmla="*/ 112163 w 419400"/>
                <a:gd name="connsiteY62" fmla="*/ 237787 h 642389"/>
                <a:gd name="connsiteX63" fmla="*/ 104850 w 419400"/>
                <a:gd name="connsiteY63" fmla="*/ 220133 h 642389"/>
                <a:gd name="connsiteX64" fmla="*/ 118664 w 419400"/>
                <a:gd name="connsiteY64" fmla="*/ 197786 h 642389"/>
                <a:gd name="connsiteX65" fmla="*/ 131063 w 419400"/>
                <a:gd name="connsiteY65" fmla="*/ 191587 h 642389"/>
                <a:gd name="connsiteX66" fmla="*/ 131063 w 419400"/>
                <a:gd name="connsiteY66" fmla="*/ 157275 h 642389"/>
                <a:gd name="connsiteX67" fmla="*/ 157275 w 419400"/>
                <a:gd name="connsiteY67" fmla="*/ 131063 h 642389"/>
                <a:gd name="connsiteX68" fmla="*/ 196594 w 419400"/>
                <a:gd name="connsiteY68" fmla="*/ 131063 h 642389"/>
                <a:gd name="connsiteX69" fmla="*/ 209700 w 419400"/>
                <a:gd name="connsiteY69" fmla="*/ 131063 h 642389"/>
                <a:gd name="connsiteX70" fmla="*/ 249019 w 419400"/>
                <a:gd name="connsiteY70" fmla="*/ 131063 h 642389"/>
                <a:gd name="connsiteX71" fmla="*/ 249019 w 419400"/>
                <a:gd name="connsiteY71" fmla="*/ 171587 h 642389"/>
                <a:gd name="connsiteX72" fmla="*/ 257826 w 419400"/>
                <a:gd name="connsiteY72" fmla="*/ 200670 h 642389"/>
                <a:gd name="connsiteX73" fmla="*/ 104037 w 419400"/>
                <a:gd name="connsiteY73" fmla="*/ 292951 h 642389"/>
                <a:gd name="connsiteX74" fmla="*/ 26213 w 419400"/>
                <a:gd name="connsiteY74" fmla="*/ 167013 h 642389"/>
                <a:gd name="connsiteX75" fmla="*/ 167013 w 419400"/>
                <a:gd name="connsiteY75" fmla="*/ 26213 h 642389"/>
                <a:gd name="connsiteX76" fmla="*/ 249019 w 419400"/>
                <a:gd name="connsiteY76" fmla="*/ 26213 h 642389"/>
                <a:gd name="connsiteX77" fmla="*/ 288338 w 419400"/>
                <a:gd name="connsiteY77" fmla="*/ 65531 h 642389"/>
                <a:gd name="connsiteX78" fmla="*/ 249019 w 419400"/>
                <a:gd name="connsiteY78" fmla="*/ 104850 h 642389"/>
                <a:gd name="connsiteX79" fmla="*/ 209700 w 419400"/>
                <a:gd name="connsiteY79" fmla="*/ 104850 h 642389"/>
                <a:gd name="connsiteX80" fmla="*/ 196594 w 419400"/>
                <a:gd name="connsiteY80" fmla="*/ 104850 h 642389"/>
                <a:gd name="connsiteX81" fmla="*/ 183488 w 419400"/>
                <a:gd name="connsiteY81" fmla="*/ 91744 h 642389"/>
                <a:gd name="connsiteX82" fmla="*/ 196594 w 419400"/>
                <a:gd name="connsiteY82" fmla="*/ 78638 h 642389"/>
                <a:gd name="connsiteX83" fmla="*/ 209700 w 419400"/>
                <a:gd name="connsiteY83" fmla="*/ 78638 h 642389"/>
                <a:gd name="connsiteX84" fmla="*/ 209700 w 419400"/>
                <a:gd name="connsiteY84" fmla="*/ 52425 h 642389"/>
                <a:gd name="connsiteX85" fmla="*/ 196594 w 419400"/>
                <a:gd name="connsiteY85" fmla="*/ 52425 h 642389"/>
                <a:gd name="connsiteX86" fmla="*/ 157275 w 419400"/>
                <a:gd name="connsiteY86" fmla="*/ 91744 h 642389"/>
                <a:gd name="connsiteX87" fmla="*/ 159687 w 419400"/>
                <a:gd name="connsiteY87" fmla="*/ 104850 h 642389"/>
                <a:gd name="connsiteX88" fmla="*/ 157275 w 419400"/>
                <a:gd name="connsiteY88" fmla="*/ 104850 h 642389"/>
                <a:gd name="connsiteX89" fmla="*/ 104850 w 419400"/>
                <a:gd name="connsiteY89" fmla="*/ 157275 h 642389"/>
                <a:gd name="connsiteX90" fmla="*/ 104850 w 419400"/>
                <a:gd name="connsiteY90" fmla="*/ 175453 h 642389"/>
                <a:gd name="connsiteX91" fmla="*/ 78638 w 419400"/>
                <a:gd name="connsiteY91" fmla="*/ 220146 h 642389"/>
                <a:gd name="connsiteX92" fmla="*/ 93631 w 419400"/>
                <a:gd name="connsiteY92" fmla="*/ 256345 h 642389"/>
                <a:gd name="connsiteX93" fmla="*/ 104850 w 419400"/>
                <a:gd name="connsiteY93" fmla="*/ 267551 h 642389"/>
                <a:gd name="connsiteX94" fmla="*/ 104850 w 419400"/>
                <a:gd name="connsiteY94" fmla="*/ 293344 h 642389"/>
                <a:gd name="connsiteX95" fmla="*/ 87746 w 419400"/>
                <a:gd name="connsiteY95" fmla="*/ 546269 h 642389"/>
                <a:gd name="connsiteX96" fmla="*/ 52425 w 419400"/>
                <a:gd name="connsiteY96" fmla="*/ 472690 h 642389"/>
                <a:gd name="connsiteX97" fmla="*/ 104378 w 419400"/>
                <a:gd name="connsiteY97" fmla="*/ 388443 h 642389"/>
                <a:gd name="connsiteX98" fmla="*/ 118376 w 419400"/>
                <a:gd name="connsiteY98" fmla="*/ 381418 h 642389"/>
                <a:gd name="connsiteX99" fmla="*/ 132360 w 419400"/>
                <a:gd name="connsiteY99" fmla="*/ 387434 h 642389"/>
                <a:gd name="connsiteX100" fmla="*/ 224995 w 419400"/>
                <a:gd name="connsiteY100" fmla="*/ 484617 h 642389"/>
                <a:gd name="connsiteX101" fmla="*/ 235664 w 419400"/>
                <a:gd name="connsiteY101" fmla="*/ 535797 h 642389"/>
                <a:gd name="connsiteX102" fmla="*/ 210054 w 419400"/>
                <a:gd name="connsiteY102" fmla="*/ 522966 h 642389"/>
                <a:gd name="connsiteX103" fmla="*/ 148887 w 419400"/>
                <a:gd name="connsiteY103" fmla="*/ 471995 h 642389"/>
                <a:gd name="connsiteX104" fmla="*/ 104850 w 419400"/>
                <a:gd name="connsiteY104" fmla="*/ 471995 h 642389"/>
                <a:gd name="connsiteX105" fmla="*/ 104850 w 419400"/>
                <a:gd name="connsiteY105" fmla="*/ 498208 h 642389"/>
                <a:gd name="connsiteX106" fmla="*/ 139424 w 419400"/>
                <a:gd name="connsiteY106" fmla="*/ 498208 h 642389"/>
                <a:gd name="connsiteX107" fmla="*/ 171023 w 419400"/>
                <a:gd name="connsiteY107" fmla="*/ 524551 h 642389"/>
                <a:gd name="connsiteX108" fmla="*/ 130853 w 419400"/>
                <a:gd name="connsiteY108" fmla="*/ 580803 h 642389"/>
                <a:gd name="connsiteX109" fmla="*/ 379872 w 419400"/>
                <a:gd name="connsiteY109" fmla="*/ 523817 h 642389"/>
                <a:gd name="connsiteX110" fmla="*/ 355677 w 419400"/>
                <a:gd name="connsiteY110" fmla="*/ 554945 h 642389"/>
                <a:gd name="connsiteX111" fmla="*/ 230604 w 419400"/>
                <a:gd name="connsiteY111" fmla="*/ 616177 h 642389"/>
                <a:gd name="connsiteX112" fmla="*/ 152557 w 419400"/>
                <a:gd name="connsiteY112" fmla="*/ 595522 h 642389"/>
                <a:gd name="connsiteX113" fmla="*/ 191220 w 419400"/>
                <a:gd name="connsiteY113" fmla="*/ 541393 h 642389"/>
                <a:gd name="connsiteX114" fmla="*/ 193291 w 419400"/>
                <a:gd name="connsiteY114" fmla="*/ 543123 h 642389"/>
                <a:gd name="connsiteX115" fmla="*/ 250290 w 419400"/>
                <a:gd name="connsiteY115" fmla="*/ 563752 h 642389"/>
                <a:gd name="connsiteX116" fmla="*/ 321601 w 419400"/>
                <a:gd name="connsiteY116" fmla="*/ 528012 h 642389"/>
                <a:gd name="connsiteX117" fmla="*/ 340763 w 419400"/>
                <a:gd name="connsiteY117" fmla="*/ 502389 h 642389"/>
                <a:gd name="connsiteX118" fmla="*/ 340763 w 419400"/>
                <a:gd name="connsiteY118" fmla="*/ 484931 h 642389"/>
                <a:gd name="connsiteX119" fmla="*/ 366975 w 419400"/>
                <a:gd name="connsiteY119" fmla="*/ 458719 h 642389"/>
                <a:gd name="connsiteX120" fmla="*/ 393188 w 419400"/>
                <a:gd name="connsiteY120" fmla="*/ 484931 h 642389"/>
                <a:gd name="connsiteX121" fmla="*/ 379872 w 419400"/>
                <a:gd name="connsiteY121" fmla="*/ 523817 h 64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19400" h="642389">
                  <a:moveTo>
                    <a:pt x="387198" y="436582"/>
                  </a:moveTo>
                  <a:lnTo>
                    <a:pt x="405022" y="360841"/>
                  </a:lnTo>
                  <a:cubicBezTo>
                    <a:pt x="405861" y="357211"/>
                    <a:pt x="406294" y="353502"/>
                    <a:pt x="406294" y="349780"/>
                  </a:cubicBezTo>
                  <a:cubicBezTo>
                    <a:pt x="406294" y="323121"/>
                    <a:pt x="384616" y="301444"/>
                    <a:pt x="357958" y="301444"/>
                  </a:cubicBezTo>
                  <a:lnTo>
                    <a:pt x="343436" y="301444"/>
                  </a:lnTo>
                  <a:cubicBezTo>
                    <a:pt x="320487" y="301444"/>
                    <a:pt x="300553" y="317787"/>
                    <a:pt x="296044" y="340304"/>
                  </a:cubicBezTo>
                  <a:lnTo>
                    <a:pt x="260343" y="518745"/>
                  </a:lnTo>
                  <a:cubicBezTo>
                    <a:pt x="258390" y="503975"/>
                    <a:pt x="254825" y="489466"/>
                    <a:pt x="249556" y="475403"/>
                  </a:cubicBezTo>
                  <a:cubicBezTo>
                    <a:pt x="240565" y="451432"/>
                    <a:pt x="226843" y="429662"/>
                    <a:pt x="209700" y="411078"/>
                  </a:cubicBezTo>
                  <a:lnTo>
                    <a:pt x="209700" y="327656"/>
                  </a:lnTo>
                  <a:lnTo>
                    <a:pt x="209713" y="327656"/>
                  </a:lnTo>
                  <a:cubicBezTo>
                    <a:pt x="223711" y="327656"/>
                    <a:pt x="236869" y="322204"/>
                    <a:pt x="246764" y="312309"/>
                  </a:cubicBezTo>
                  <a:cubicBezTo>
                    <a:pt x="256673" y="302401"/>
                    <a:pt x="262125" y="289229"/>
                    <a:pt x="262125" y="275231"/>
                  </a:cubicBezTo>
                  <a:lnTo>
                    <a:pt x="262125" y="262138"/>
                  </a:lnTo>
                  <a:lnTo>
                    <a:pt x="268206" y="262138"/>
                  </a:lnTo>
                  <a:cubicBezTo>
                    <a:pt x="286529" y="262138"/>
                    <a:pt x="301444" y="247223"/>
                    <a:pt x="301444" y="228901"/>
                  </a:cubicBezTo>
                  <a:cubicBezTo>
                    <a:pt x="301444" y="222321"/>
                    <a:pt x="299517" y="215952"/>
                    <a:pt x="295860" y="210473"/>
                  </a:cubicBezTo>
                  <a:lnTo>
                    <a:pt x="279635" y="186135"/>
                  </a:lnTo>
                  <a:cubicBezTo>
                    <a:pt x="276752" y="181810"/>
                    <a:pt x="275231" y="176777"/>
                    <a:pt x="275231" y="171587"/>
                  </a:cubicBezTo>
                  <a:lnTo>
                    <a:pt x="275231" y="125505"/>
                  </a:lnTo>
                  <a:cubicBezTo>
                    <a:pt x="298338" y="115361"/>
                    <a:pt x="314550" y="92334"/>
                    <a:pt x="314550" y="65531"/>
                  </a:cubicBezTo>
                  <a:cubicBezTo>
                    <a:pt x="314550" y="29397"/>
                    <a:pt x="285153" y="0"/>
                    <a:pt x="249019" y="0"/>
                  </a:cubicBezTo>
                  <a:lnTo>
                    <a:pt x="167013" y="0"/>
                  </a:lnTo>
                  <a:cubicBezTo>
                    <a:pt x="74928" y="0"/>
                    <a:pt x="0" y="74928"/>
                    <a:pt x="0" y="167013"/>
                  </a:cubicBezTo>
                  <a:cubicBezTo>
                    <a:pt x="0" y="230670"/>
                    <a:pt x="35374" y="287918"/>
                    <a:pt x="92320" y="316385"/>
                  </a:cubicBezTo>
                  <a:lnTo>
                    <a:pt x="104850" y="322663"/>
                  </a:lnTo>
                  <a:lnTo>
                    <a:pt x="104850" y="358888"/>
                  </a:lnTo>
                  <a:lnTo>
                    <a:pt x="92622" y="365022"/>
                  </a:lnTo>
                  <a:cubicBezTo>
                    <a:pt x="51652" y="385599"/>
                    <a:pt x="26213" y="426857"/>
                    <a:pt x="26213" y="472690"/>
                  </a:cubicBezTo>
                  <a:cubicBezTo>
                    <a:pt x="26213" y="509453"/>
                    <a:pt x="42661" y="543726"/>
                    <a:pt x="71350" y="566714"/>
                  </a:cubicBezTo>
                  <a:lnTo>
                    <a:pt x="115191" y="601839"/>
                  </a:lnTo>
                  <a:cubicBezTo>
                    <a:pt x="147812" y="627986"/>
                    <a:pt x="188809" y="642390"/>
                    <a:pt x="230618" y="642390"/>
                  </a:cubicBezTo>
                  <a:cubicBezTo>
                    <a:pt x="288049" y="642390"/>
                    <a:pt x="341182" y="616387"/>
                    <a:pt x="376398" y="571026"/>
                  </a:cubicBezTo>
                  <a:lnTo>
                    <a:pt x="400593" y="539899"/>
                  </a:lnTo>
                  <a:cubicBezTo>
                    <a:pt x="412716" y="524237"/>
                    <a:pt x="419400" y="504722"/>
                    <a:pt x="419400" y="484931"/>
                  </a:cubicBezTo>
                  <a:cubicBezTo>
                    <a:pt x="419400" y="463188"/>
                    <a:pt x="406084" y="444512"/>
                    <a:pt x="387198" y="436582"/>
                  </a:cubicBezTo>
                  <a:close/>
                  <a:moveTo>
                    <a:pt x="321732" y="345441"/>
                  </a:moveTo>
                  <a:cubicBezTo>
                    <a:pt x="323803" y="335140"/>
                    <a:pt x="332925" y="327656"/>
                    <a:pt x="343436" y="327656"/>
                  </a:cubicBezTo>
                  <a:lnTo>
                    <a:pt x="357958" y="327656"/>
                  </a:lnTo>
                  <a:cubicBezTo>
                    <a:pt x="370160" y="327656"/>
                    <a:pt x="380081" y="337591"/>
                    <a:pt x="380081" y="349780"/>
                  </a:cubicBezTo>
                  <a:cubicBezTo>
                    <a:pt x="380081" y="351483"/>
                    <a:pt x="379885" y="353187"/>
                    <a:pt x="379491" y="354839"/>
                  </a:cubicBezTo>
                  <a:lnTo>
                    <a:pt x="361077" y="433096"/>
                  </a:lnTo>
                  <a:cubicBezTo>
                    <a:pt x="334970" y="436071"/>
                    <a:pt x="314550" y="458037"/>
                    <a:pt x="314550" y="484931"/>
                  </a:cubicBezTo>
                  <a:lnTo>
                    <a:pt x="314550" y="493686"/>
                  </a:lnTo>
                  <a:lnTo>
                    <a:pt x="300618" y="512323"/>
                  </a:lnTo>
                  <a:cubicBezTo>
                    <a:pt x="296424" y="517933"/>
                    <a:pt x="291234" y="522599"/>
                    <a:pt x="285533" y="526465"/>
                  </a:cubicBezTo>
                  <a:close/>
                  <a:moveTo>
                    <a:pt x="257826" y="200670"/>
                  </a:moveTo>
                  <a:lnTo>
                    <a:pt x="274052" y="225008"/>
                  </a:lnTo>
                  <a:cubicBezTo>
                    <a:pt x="274825" y="226161"/>
                    <a:pt x="275231" y="227511"/>
                    <a:pt x="275231" y="228901"/>
                  </a:cubicBezTo>
                  <a:cubicBezTo>
                    <a:pt x="275231" y="232767"/>
                    <a:pt x="272086" y="235926"/>
                    <a:pt x="268206" y="235926"/>
                  </a:cubicBezTo>
                  <a:lnTo>
                    <a:pt x="235913" y="235926"/>
                  </a:lnTo>
                  <a:lnTo>
                    <a:pt x="235913" y="275231"/>
                  </a:lnTo>
                  <a:cubicBezTo>
                    <a:pt x="235913" y="282230"/>
                    <a:pt x="233186" y="288822"/>
                    <a:pt x="228232" y="293777"/>
                  </a:cubicBezTo>
                  <a:cubicBezTo>
                    <a:pt x="223291" y="298718"/>
                    <a:pt x="216712" y="301444"/>
                    <a:pt x="209700" y="301444"/>
                  </a:cubicBezTo>
                  <a:cubicBezTo>
                    <a:pt x="209700" y="301444"/>
                    <a:pt x="209700" y="301444"/>
                    <a:pt x="209687" y="301444"/>
                  </a:cubicBezTo>
                  <a:lnTo>
                    <a:pt x="157262" y="301444"/>
                  </a:lnTo>
                  <a:lnTo>
                    <a:pt x="157262" y="327656"/>
                  </a:lnTo>
                  <a:lnTo>
                    <a:pt x="183474" y="327656"/>
                  </a:lnTo>
                  <a:lnTo>
                    <a:pt x="183474" y="387408"/>
                  </a:lnTo>
                  <a:cubicBezTo>
                    <a:pt x="170919" y="377893"/>
                    <a:pt x="157341" y="369662"/>
                    <a:pt x="142727" y="363371"/>
                  </a:cubicBezTo>
                  <a:lnTo>
                    <a:pt x="131063" y="358338"/>
                  </a:lnTo>
                  <a:lnTo>
                    <a:pt x="131063" y="256686"/>
                  </a:lnTo>
                  <a:lnTo>
                    <a:pt x="112163" y="237787"/>
                  </a:lnTo>
                  <a:cubicBezTo>
                    <a:pt x="107524" y="233147"/>
                    <a:pt x="104850" y="226712"/>
                    <a:pt x="104850" y="220133"/>
                  </a:cubicBezTo>
                  <a:cubicBezTo>
                    <a:pt x="104850" y="210604"/>
                    <a:pt x="110145" y="202046"/>
                    <a:pt x="118664" y="197786"/>
                  </a:cubicBezTo>
                  <a:lnTo>
                    <a:pt x="131063" y="191587"/>
                  </a:lnTo>
                  <a:lnTo>
                    <a:pt x="131063" y="157275"/>
                  </a:lnTo>
                  <a:cubicBezTo>
                    <a:pt x="131063" y="142819"/>
                    <a:pt x="142819" y="131063"/>
                    <a:pt x="157275" y="131063"/>
                  </a:cubicBezTo>
                  <a:lnTo>
                    <a:pt x="196594" y="131063"/>
                  </a:lnTo>
                  <a:lnTo>
                    <a:pt x="209700" y="131063"/>
                  </a:lnTo>
                  <a:lnTo>
                    <a:pt x="249019" y="131063"/>
                  </a:lnTo>
                  <a:lnTo>
                    <a:pt x="249019" y="171587"/>
                  </a:lnTo>
                  <a:cubicBezTo>
                    <a:pt x="249019" y="181967"/>
                    <a:pt x="252059" y="192033"/>
                    <a:pt x="257826" y="200670"/>
                  </a:cubicBezTo>
                  <a:close/>
                  <a:moveTo>
                    <a:pt x="104037" y="292951"/>
                  </a:moveTo>
                  <a:cubicBezTo>
                    <a:pt x="56029" y="268940"/>
                    <a:pt x="26213" y="220683"/>
                    <a:pt x="26213" y="167013"/>
                  </a:cubicBezTo>
                  <a:cubicBezTo>
                    <a:pt x="26213" y="89372"/>
                    <a:pt x="89372" y="26213"/>
                    <a:pt x="167013" y="26213"/>
                  </a:cubicBezTo>
                  <a:lnTo>
                    <a:pt x="249019" y="26213"/>
                  </a:lnTo>
                  <a:cubicBezTo>
                    <a:pt x="270696" y="26213"/>
                    <a:pt x="288338" y="43854"/>
                    <a:pt x="288338" y="65531"/>
                  </a:cubicBezTo>
                  <a:cubicBezTo>
                    <a:pt x="288338" y="87209"/>
                    <a:pt x="270696" y="104850"/>
                    <a:pt x="249019" y="104850"/>
                  </a:cubicBezTo>
                  <a:lnTo>
                    <a:pt x="209700" y="104850"/>
                  </a:lnTo>
                  <a:lnTo>
                    <a:pt x="196594" y="104850"/>
                  </a:lnTo>
                  <a:cubicBezTo>
                    <a:pt x="189372" y="104850"/>
                    <a:pt x="183488" y="98965"/>
                    <a:pt x="183488" y="91744"/>
                  </a:cubicBezTo>
                  <a:cubicBezTo>
                    <a:pt x="183488" y="84522"/>
                    <a:pt x="189372" y="78638"/>
                    <a:pt x="196594" y="78638"/>
                  </a:cubicBezTo>
                  <a:lnTo>
                    <a:pt x="209700" y="78638"/>
                  </a:lnTo>
                  <a:lnTo>
                    <a:pt x="209700" y="52425"/>
                  </a:lnTo>
                  <a:lnTo>
                    <a:pt x="196594" y="52425"/>
                  </a:lnTo>
                  <a:cubicBezTo>
                    <a:pt x="174916" y="52425"/>
                    <a:pt x="157275" y="70066"/>
                    <a:pt x="157275" y="91744"/>
                  </a:cubicBezTo>
                  <a:cubicBezTo>
                    <a:pt x="157275" y="96357"/>
                    <a:pt x="158219" y="100735"/>
                    <a:pt x="159687" y="104850"/>
                  </a:cubicBezTo>
                  <a:lnTo>
                    <a:pt x="157275" y="104850"/>
                  </a:lnTo>
                  <a:cubicBezTo>
                    <a:pt x="128363" y="104850"/>
                    <a:pt x="104850" y="128363"/>
                    <a:pt x="104850" y="157275"/>
                  </a:cubicBezTo>
                  <a:lnTo>
                    <a:pt x="104850" y="175453"/>
                  </a:lnTo>
                  <a:cubicBezTo>
                    <a:pt x="88624" y="184497"/>
                    <a:pt x="78638" y="201404"/>
                    <a:pt x="78638" y="220146"/>
                  </a:cubicBezTo>
                  <a:cubicBezTo>
                    <a:pt x="78638" y="233816"/>
                    <a:pt x="83959" y="246673"/>
                    <a:pt x="93631" y="256345"/>
                  </a:cubicBezTo>
                  <a:lnTo>
                    <a:pt x="104850" y="267551"/>
                  </a:lnTo>
                  <a:lnTo>
                    <a:pt x="104850" y="293344"/>
                  </a:lnTo>
                  <a:close/>
                  <a:moveTo>
                    <a:pt x="87746" y="546269"/>
                  </a:moveTo>
                  <a:cubicBezTo>
                    <a:pt x="65295" y="528287"/>
                    <a:pt x="52425" y="501471"/>
                    <a:pt x="52425" y="472690"/>
                  </a:cubicBezTo>
                  <a:cubicBezTo>
                    <a:pt x="52425" y="436831"/>
                    <a:pt x="72333" y="404551"/>
                    <a:pt x="104378" y="388443"/>
                  </a:cubicBezTo>
                  <a:lnTo>
                    <a:pt x="118376" y="381418"/>
                  </a:lnTo>
                  <a:lnTo>
                    <a:pt x="132360" y="387434"/>
                  </a:lnTo>
                  <a:cubicBezTo>
                    <a:pt x="174955" y="405783"/>
                    <a:pt x="208717" y="441209"/>
                    <a:pt x="224995" y="484617"/>
                  </a:cubicBezTo>
                  <a:cubicBezTo>
                    <a:pt x="231181" y="501104"/>
                    <a:pt x="234759" y="518274"/>
                    <a:pt x="235664" y="535797"/>
                  </a:cubicBezTo>
                  <a:cubicBezTo>
                    <a:pt x="226319" y="533555"/>
                    <a:pt x="217524" y="529178"/>
                    <a:pt x="210054" y="522966"/>
                  </a:cubicBezTo>
                  <a:lnTo>
                    <a:pt x="148887" y="471995"/>
                  </a:lnTo>
                  <a:lnTo>
                    <a:pt x="104850" y="471995"/>
                  </a:lnTo>
                  <a:lnTo>
                    <a:pt x="104850" y="498208"/>
                  </a:lnTo>
                  <a:lnTo>
                    <a:pt x="139424" y="498208"/>
                  </a:lnTo>
                  <a:lnTo>
                    <a:pt x="171023" y="524551"/>
                  </a:lnTo>
                  <a:lnTo>
                    <a:pt x="130853" y="580803"/>
                  </a:lnTo>
                  <a:close/>
                  <a:moveTo>
                    <a:pt x="379872" y="523817"/>
                  </a:moveTo>
                  <a:lnTo>
                    <a:pt x="355677" y="554945"/>
                  </a:lnTo>
                  <a:cubicBezTo>
                    <a:pt x="325468" y="593857"/>
                    <a:pt x="279871" y="616177"/>
                    <a:pt x="230604" y="616177"/>
                  </a:cubicBezTo>
                  <a:cubicBezTo>
                    <a:pt x="203212" y="616177"/>
                    <a:pt x="176253" y="608929"/>
                    <a:pt x="152557" y="595522"/>
                  </a:cubicBezTo>
                  <a:lnTo>
                    <a:pt x="191220" y="541393"/>
                  </a:lnTo>
                  <a:lnTo>
                    <a:pt x="193291" y="543123"/>
                  </a:lnTo>
                  <a:cubicBezTo>
                    <a:pt x="209267" y="556426"/>
                    <a:pt x="229504" y="563752"/>
                    <a:pt x="250290" y="563752"/>
                  </a:cubicBezTo>
                  <a:cubicBezTo>
                    <a:pt x="278219" y="563752"/>
                    <a:pt x="304891" y="550384"/>
                    <a:pt x="321601" y="528012"/>
                  </a:cubicBezTo>
                  <a:lnTo>
                    <a:pt x="340763" y="502389"/>
                  </a:lnTo>
                  <a:lnTo>
                    <a:pt x="340763" y="484931"/>
                  </a:lnTo>
                  <a:cubicBezTo>
                    <a:pt x="340763" y="470475"/>
                    <a:pt x="352519" y="458719"/>
                    <a:pt x="366975" y="458719"/>
                  </a:cubicBezTo>
                  <a:cubicBezTo>
                    <a:pt x="381431" y="458719"/>
                    <a:pt x="393188" y="470475"/>
                    <a:pt x="393188" y="484931"/>
                  </a:cubicBezTo>
                  <a:cubicBezTo>
                    <a:pt x="393188" y="498929"/>
                    <a:pt x="388456" y="512743"/>
                    <a:pt x="379872" y="523817"/>
                  </a:cubicBezTo>
                  <a:close/>
                </a:path>
              </a:pathLst>
            </a:custGeom>
            <a:grpFill/>
            <a:ln w="13097"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345DE5A1-9A9C-43A5-84B9-6E291B5C587F}"/>
                </a:ext>
              </a:extLst>
            </p:cNvPr>
            <p:cNvSpPr/>
            <p:nvPr/>
          </p:nvSpPr>
          <p:spPr>
            <a:xfrm>
              <a:off x="3876899" y="5567688"/>
              <a:ext cx="471825" cy="419400"/>
            </a:xfrm>
            <a:custGeom>
              <a:avLst/>
              <a:gdLst>
                <a:gd name="connsiteX0" fmla="*/ 0 w 471825"/>
                <a:gd name="connsiteY0" fmla="*/ 0 h 419400"/>
                <a:gd name="connsiteX1" fmla="*/ 0 w 471825"/>
                <a:gd name="connsiteY1" fmla="*/ 366975 h 419400"/>
                <a:gd name="connsiteX2" fmla="*/ 117956 w 471825"/>
                <a:gd name="connsiteY2" fmla="*/ 366975 h 419400"/>
                <a:gd name="connsiteX3" fmla="*/ 117956 w 471825"/>
                <a:gd name="connsiteY3" fmla="*/ 385088 h 419400"/>
                <a:gd name="connsiteX4" fmla="*/ 152268 w 471825"/>
                <a:gd name="connsiteY4" fmla="*/ 419400 h 419400"/>
                <a:gd name="connsiteX5" fmla="*/ 167616 w 471825"/>
                <a:gd name="connsiteY5" fmla="*/ 415783 h 419400"/>
                <a:gd name="connsiteX6" fmla="*/ 265218 w 471825"/>
                <a:gd name="connsiteY6" fmla="*/ 366975 h 419400"/>
                <a:gd name="connsiteX7" fmla="*/ 471825 w 471825"/>
                <a:gd name="connsiteY7" fmla="*/ 366975 h 419400"/>
                <a:gd name="connsiteX8" fmla="*/ 471825 w 471825"/>
                <a:gd name="connsiteY8" fmla="*/ 0 h 419400"/>
                <a:gd name="connsiteX9" fmla="*/ 294615 w 471825"/>
                <a:gd name="connsiteY9" fmla="*/ 220552 h 419400"/>
                <a:gd name="connsiteX10" fmla="*/ 445613 w 471825"/>
                <a:gd name="connsiteY10" fmla="*/ 47982 h 419400"/>
                <a:gd name="connsiteX11" fmla="*/ 445613 w 471825"/>
                <a:gd name="connsiteY11" fmla="*/ 328390 h 419400"/>
                <a:gd name="connsiteX12" fmla="*/ 177210 w 471825"/>
                <a:gd name="connsiteY12" fmla="*/ 220552 h 419400"/>
                <a:gd name="connsiteX13" fmla="*/ 26213 w 471825"/>
                <a:gd name="connsiteY13" fmla="*/ 328403 h 419400"/>
                <a:gd name="connsiteX14" fmla="*/ 26213 w 471825"/>
                <a:gd name="connsiteY14" fmla="*/ 47982 h 419400"/>
                <a:gd name="connsiteX15" fmla="*/ 202544 w 471825"/>
                <a:gd name="connsiteY15" fmla="*/ 209700 h 419400"/>
                <a:gd name="connsiteX16" fmla="*/ 41992 w 471825"/>
                <a:gd name="connsiteY16" fmla="*/ 26213 h 419400"/>
                <a:gd name="connsiteX17" fmla="*/ 429833 w 471825"/>
                <a:gd name="connsiteY17" fmla="*/ 26213 h 419400"/>
                <a:gd name="connsiteX18" fmla="*/ 269281 w 471825"/>
                <a:gd name="connsiteY18" fmla="*/ 209700 h 419400"/>
                <a:gd name="connsiteX19" fmla="*/ 259032 w 471825"/>
                <a:gd name="connsiteY19" fmla="*/ 340763 h 419400"/>
                <a:gd name="connsiteX20" fmla="*/ 155886 w 471825"/>
                <a:gd name="connsiteY20" fmla="*/ 392336 h 419400"/>
                <a:gd name="connsiteX21" fmla="*/ 144169 w 471825"/>
                <a:gd name="connsiteY21" fmla="*/ 385088 h 419400"/>
                <a:gd name="connsiteX22" fmla="*/ 144169 w 471825"/>
                <a:gd name="connsiteY22" fmla="*/ 340763 h 419400"/>
                <a:gd name="connsiteX23" fmla="*/ 54011 w 471825"/>
                <a:gd name="connsiteY23" fmla="*/ 340763 h 419400"/>
                <a:gd name="connsiteX24" fmla="*/ 200801 w 471825"/>
                <a:gd name="connsiteY24" fmla="*/ 235913 h 419400"/>
                <a:gd name="connsiteX25" fmla="*/ 271037 w 471825"/>
                <a:gd name="connsiteY25" fmla="*/ 235913 h 419400"/>
                <a:gd name="connsiteX26" fmla="*/ 417827 w 471825"/>
                <a:gd name="connsiteY26" fmla="*/ 340763 h 4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1825" h="419400">
                  <a:moveTo>
                    <a:pt x="0" y="0"/>
                  </a:moveTo>
                  <a:lnTo>
                    <a:pt x="0" y="366975"/>
                  </a:lnTo>
                  <a:lnTo>
                    <a:pt x="117956" y="366975"/>
                  </a:lnTo>
                  <a:lnTo>
                    <a:pt x="117956" y="385088"/>
                  </a:lnTo>
                  <a:cubicBezTo>
                    <a:pt x="117956" y="404013"/>
                    <a:pt x="133343" y="419400"/>
                    <a:pt x="152268" y="419400"/>
                  </a:cubicBezTo>
                  <a:cubicBezTo>
                    <a:pt x="157563" y="419400"/>
                    <a:pt x="162871" y="418142"/>
                    <a:pt x="167616" y="415783"/>
                  </a:cubicBezTo>
                  <a:lnTo>
                    <a:pt x="265218" y="366975"/>
                  </a:lnTo>
                  <a:lnTo>
                    <a:pt x="471825" y="366975"/>
                  </a:lnTo>
                  <a:lnTo>
                    <a:pt x="471825" y="0"/>
                  </a:lnTo>
                  <a:close/>
                  <a:moveTo>
                    <a:pt x="294615" y="220552"/>
                  </a:moveTo>
                  <a:lnTo>
                    <a:pt x="445613" y="47982"/>
                  </a:lnTo>
                  <a:lnTo>
                    <a:pt x="445613" y="328390"/>
                  </a:lnTo>
                  <a:close/>
                  <a:moveTo>
                    <a:pt x="177210" y="220552"/>
                  </a:moveTo>
                  <a:lnTo>
                    <a:pt x="26213" y="328403"/>
                  </a:lnTo>
                  <a:lnTo>
                    <a:pt x="26213" y="47982"/>
                  </a:lnTo>
                  <a:close/>
                  <a:moveTo>
                    <a:pt x="202544" y="209700"/>
                  </a:moveTo>
                  <a:lnTo>
                    <a:pt x="41992" y="26213"/>
                  </a:lnTo>
                  <a:lnTo>
                    <a:pt x="429833" y="26213"/>
                  </a:lnTo>
                  <a:lnTo>
                    <a:pt x="269281" y="209700"/>
                  </a:lnTo>
                  <a:close/>
                  <a:moveTo>
                    <a:pt x="259032" y="340763"/>
                  </a:moveTo>
                  <a:lnTo>
                    <a:pt x="155886" y="392336"/>
                  </a:lnTo>
                  <a:cubicBezTo>
                    <a:pt x="150761" y="394904"/>
                    <a:pt x="144169" y="390802"/>
                    <a:pt x="144169" y="385088"/>
                  </a:cubicBezTo>
                  <a:lnTo>
                    <a:pt x="144169" y="340763"/>
                  </a:lnTo>
                  <a:lnTo>
                    <a:pt x="54011" y="340763"/>
                  </a:lnTo>
                  <a:lnTo>
                    <a:pt x="200801" y="235913"/>
                  </a:lnTo>
                  <a:lnTo>
                    <a:pt x="271037" y="235913"/>
                  </a:lnTo>
                  <a:lnTo>
                    <a:pt x="417827" y="340763"/>
                  </a:lnTo>
                  <a:close/>
                </a:path>
              </a:pathLst>
            </a:custGeom>
            <a:grpFill/>
            <a:ln w="13097"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B160B49A-C9C6-4145-B87F-C11537C36AE8}"/>
                </a:ext>
              </a:extLst>
            </p:cNvPr>
            <p:cNvSpPr/>
            <p:nvPr/>
          </p:nvSpPr>
          <p:spPr>
            <a:xfrm>
              <a:off x="4139024" y="6091938"/>
              <a:ext cx="183487" cy="235912"/>
            </a:xfrm>
            <a:custGeom>
              <a:avLst/>
              <a:gdLst>
                <a:gd name="connsiteX0" fmla="*/ 91744 w 183487"/>
                <a:gd name="connsiteY0" fmla="*/ 0 h 235912"/>
                <a:gd name="connsiteX1" fmla="*/ 0 w 183487"/>
                <a:gd name="connsiteY1" fmla="*/ 91744 h 235912"/>
                <a:gd name="connsiteX2" fmla="*/ 0 w 183487"/>
                <a:gd name="connsiteY2" fmla="*/ 144169 h 235912"/>
                <a:gd name="connsiteX3" fmla="*/ 91744 w 183487"/>
                <a:gd name="connsiteY3" fmla="*/ 235913 h 235912"/>
                <a:gd name="connsiteX4" fmla="*/ 91744 w 183487"/>
                <a:gd name="connsiteY4" fmla="*/ 209700 h 235912"/>
                <a:gd name="connsiteX5" fmla="*/ 26213 w 183487"/>
                <a:gd name="connsiteY5" fmla="*/ 144169 h 235912"/>
                <a:gd name="connsiteX6" fmla="*/ 26213 w 183487"/>
                <a:gd name="connsiteY6" fmla="*/ 91744 h 235912"/>
                <a:gd name="connsiteX7" fmla="*/ 91744 w 183487"/>
                <a:gd name="connsiteY7" fmla="*/ 26213 h 235912"/>
                <a:gd name="connsiteX8" fmla="*/ 157275 w 183487"/>
                <a:gd name="connsiteY8" fmla="*/ 91744 h 235912"/>
                <a:gd name="connsiteX9" fmla="*/ 157275 w 183487"/>
                <a:gd name="connsiteY9" fmla="*/ 183488 h 235912"/>
                <a:gd name="connsiteX10" fmla="*/ 144169 w 183487"/>
                <a:gd name="connsiteY10" fmla="*/ 196594 h 235912"/>
                <a:gd name="connsiteX11" fmla="*/ 131063 w 183487"/>
                <a:gd name="connsiteY11" fmla="*/ 183488 h 235912"/>
                <a:gd name="connsiteX12" fmla="*/ 131063 w 183487"/>
                <a:gd name="connsiteY12" fmla="*/ 144169 h 235912"/>
                <a:gd name="connsiteX13" fmla="*/ 131063 w 183487"/>
                <a:gd name="connsiteY13" fmla="*/ 117956 h 235912"/>
                <a:gd name="connsiteX14" fmla="*/ 131063 w 183487"/>
                <a:gd name="connsiteY14" fmla="*/ 91744 h 235912"/>
                <a:gd name="connsiteX15" fmla="*/ 91744 w 183487"/>
                <a:gd name="connsiteY15" fmla="*/ 52425 h 235912"/>
                <a:gd name="connsiteX16" fmla="*/ 52425 w 183487"/>
                <a:gd name="connsiteY16" fmla="*/ 91744 h 235912"/>
                <a:gd name="connsiteX17" fmla="*/ 52425 w 183487"/>
                <a:gd name="connsiteY17" fmla="*/ 144169 h 235912"/>
                <a:gd name="connsiteX18" fmla="*/ 91744 w 183487"/>
                <a:gd name="connsiteY18" fmla="*/ 183488 h 235912"/>
                <a:gd name="connsiteX19" fmla="*/ 104850 w 183487"/>
                <a:gd name="connsiteY19" fmla="*/ 181076 h 235912"/>
                <a:gd name="connsiteX20" fmla="*/ 104850 w 183487"/>
                <a:gd name="connsiteY20" fmla="*/ 183488 h 235912"/>
                <a:gd name="connsiteX21" fmla="*/ 144169 w 183487"/>
                <a:gd name="connsiteY21" fmla="*/ 222806 h 235912"/>
                <a:gd name="connsiteX22" fmla="*/ 183488 w 183487"/>
                <a:gd name="connsiteY22" fmla="*/ 183488 h 235912"/>
                <a:gd name="connsiteX23" fmla="*/ 183488 w 183487"/>
                <a:gd name="connsiteY23" fmla="*/ 91744 h 235912"/>
                <a:gd name="connsiteX24" fmla="*/ 91744 w 183487"/>
                <a:gd name="connsiteY24" fmla="*/ 0 h 235912"/>
                <a:gd name="connsiteX25" fmla="*/ 91744 w 183487"/>
                <a:gd name="connsiteY25" fmla="*/ 157275 h 235912"/>
                <a:gd name="connsiteX26" fmla="*/ 78638 w 183487"/>
                <a:gd name="connsiteY26" fmla="*/ 144169 h 235912"/>
                <a:gd name="connsiteX27" fmla="*/ 78638 w 183487"/>
                <a:gd name="connsiteY27" fmla="*/ 91744 h 235912"/>
                <a:gd name="connsiteX28" fmla="*/ 91744 w 183487"/>
                <a:gd name="connsiteY28" fmla="*/ 78638 h 235912"/>
                <a:gd name="connsiteX29" fmla="*/ 104850 w 183487"/>
                <a:gd name="connsiteY29" fmla="*/ 91744 h 235912"/>
                <a:gd name="connsiteX30" fmla="*/ 104850 w 183487"/>
                <a:gd name="connsiteY30" fmla="*/ 117956 h 235912"/>
                <a:gd name="connsiteX31" fmla="*/ 104850 w 183487"/>
                <a:gd name="connsiteY31" fmla="*/ 144169 h 235912"/>
                <a:gd name="connsiteX32" fmla="*/ 91744 w 183487"/>
                <a:gd name="connsiteY32" fmla="*/ 157275 h 23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487" h="235912">
                  <a:moveTo>
                    <a:pt x="91744" y="0"/>
                  </a:moveTo>
                  <a:cubicBezTo>
                    <a:pt x="41154" y="0"/>
                    <a:pt x="0" y="41167"/>
                    <a:pt x="0" y="91744"/>
                  </a:cubicBezTo>
                  <a:lnTo>
                    <a:pt x="0" y="144169"/>
                  </a:lnTo>
                  <a:cubicBezTo>
                    <a:pt x="0" y="194746"/>
                    <a:pt x="41154" y="235913"/>
                    <a:pt x="91744" y="235913"/>
                  </a:cubicBezTo>
                  <a:lnTo>
                    <a:pt x="91744" y="209700"/>
                  </a:lnTo>
                  <a:cubicBezTo>
                    <a:pt x="55610" y="209700"/>
                    <a:pt x="26213" y="180303"/>
                    <a:pt x="26213" y="144169"/>
                  </a:cubicBezTo>
                  <a:lnTo>
                    <a:pt x="26213" y="91744"/>
                  </a:lnTo>
                  <a:cubicBezTo>
                    <a:pt x="26213" y="55610"/>
                    <a:pt x="55610" y="26213"/>
                    <a:pt x="91744" y="26213"/>
                  </a:cubicBezTo>
                  <a:cubicBezTo>
                    <a:pt x="127878" y="26213"/>
                    <a:pt x="157275" y="55610"/>
                    <a:pt x="157275" y="91744"/>
                  </a:cubicBezTo>
                  <a:lnTo>
                    <a:pt x="157275" y="183488"/>
                  </a:lnTo>
                  <a:cubicBezTo>
                    <a:pt x="157275" y="190722"/>
                    <a:pt x="151390" y="196594"/>
                    <a:pt x="144169" y="196594"/>
                  </a:cubicBezTo>
                  <a:cubicBezTo>
                    <a:pt x="136947" y="196594"/>
                    <a:pt x="131063" y="190722"/>
                    <a:pt x="131063" y="183488"/>
                  </a:cubicBezTo>
                  <a:lnTo>
                    <a:pt x="131063" y="144169"/>
                  </a:lnTo>
                  <a:lnTo>
                    <a:pt x="131063" y="117956"/>
                  </a:lnTo>
                  <a:lnTo>
                    <a:pt x="131063" y="91744"/>
                  </a:lnTo>
                  <a:cubicBezTo>
                    <a:pt x="131063" y="70066"/>
                    <a:pt x="113421" y="52425"/>
                    <a:pt x="91744" y="52425"/>
                  </a:cubicBezTo>
                  <a:cubicBezTo>
                    <a:pt x="70066" y="52425"/>
                    <a:pt x="52425" y="70066"/>
                    <a:pt x="52425" y="91744"/>
                  </a:cubicBezTo>
                  <a:lnTo>
                    <a:pt x="52425" y="144169"/>
                  </a:lnTo>
                  <a:cubicBezTo>
                    <a:pt x="52425" y="165846"/>
                    <a:pt x="70066" y="183488"/>
                    <a:pt x="91744" y="183488"/>
                  </a:cubicBezTo>
                  <a:cubicBezTo>
                    <a:pt x="96357" y="183488"/>
                    <a:pt x="100735" y="182544"/>
                    <a:pt x="104850" y="181076"/>
                  </a:cubicBezTo>
                  <a:lnTo>
                    <a:pt x="104850" y="183488"/>
                  </a:lnTo>
                  <a:cubicBezTo>
                    <a:pt x="104850" y="205165"/>
                    <a:pt x="122491" y="222806"/>
                    <a:pt x="144169" y="222806"/>
                  </a:cubicBezTo>
                  <a:cubicBezTo>
                    <a:pt x="165846" y="222806"/>
                    <a:pt x="183488" y="205165"/>
                    <a:pt x="183488" y="183488"/>
                  </a:cubicBezTo>
                  <a:lnTo>
                    <a:pt x="183488" y="91744"/>
                  </a:lnTo>
                  <a:cubicBezTo>
                    <a:pt x="183488" y="41167"/>
                    <a:pt x="142334" y="0"/>
                    <a:pt x="91744" y="0"/>
                  </a:cubicBezTo>
                  <a:close/>
                  <a:moveTo>
                    <a:pt x="91744" y="157275"/>
                  </a:moveTo>
                  <a:cubicBezTo>
                    <a:pt x="84522" y="157275"/>
                    <a:pt x="78638" y="151403"/>
                    <a:pt x="78638" y="144169"/>
                  </a:cubicBezTo>
                  <a:lnTo>
                    <a:pt x="78638" y="91744"/>
                  </a:lnTo>
                  <a:cubicBezTo>
                    <a:pt x="78638" y="84509"/>
                    <a:pt x="84522" y="78638"/>
                    <a:pt x="91744" y="78638"/>
                  </a:cubicBezTo>
                  <a:cubicBezTo>
                    <a:pt x="98965" y="78638"/>
                    <a:pt x="104850" y="84509"/>
                    <a:pt x="104850" y="91744"/>
                  </a:cubicBezTo>
                  <a:lnTo>
                    <a:pt x="104850" y="117956"/>
                  </a:lnTo>
                  <a:lnTo>
                    <a:pt x="104850" y="144169"/>
                  </a:lnTo>
                  <a:cubicBezTo>
                    <a:pt x="104850" y="151403"/>
                    <a:pt x="98965" y="157275"/>
                    <a:pt x="91744" y="157275"/>
                  </a:cubicBezTo>
                  <a:close/>
                </a:path>
              </a:pathLst>
            </a:custGeom>
            <a:grpFill/>
            <a:ln w="13097"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05A592F9-EAAB-4310-8B2C-FD0485391389}"/>
                </a:ext>
              </a:extLst>
            </p:cNvPr>
            <p:cNvSpPr/>
            <p:nvPr/>
          </p:nvSpPr>
          <p:spPr>
            <a:xfrm>
              <a:off x="4139024" y="6039513"/>
              <a:ext cx="183487" cy="26212"/>
            </a:xfrm>
            <a:custGeom>
              <a:avLst/>
              <a:gdLst>
                <a:gd name="connsiteX0" fmla="*/ 0 w 183487"/>
                <a:gd name="connsiteY0" fmla="*/ 0 h 26212"/>
                <a:gd name="connsiteX1" fmla="*/ 183488 w 183487"/>
                <a:gd name="connsiteY1" fmla="*/ 0 h 26212"/>
                <a:gd name="connsiteX2" fmla="*/ 183488 w 183487"/>
                <a:gd name="connsiteY2" fmla="*/ 26213 h 26212"/>
                <a:gd name="connsiteX3" fmla="*/ 0 w 183487"/>
                <a:gd name="connsiteY3" fmla="*/ 26213 h 26212"/>
              </a:gdLst>
              <a:ahLst/>
              <a:cxnLst>
                <a:cxn ang="0">
                  <a:pos x="connsiteX0" y="connsiteY0"/>
                </a:cxn>
                <a:cxn ang="0">
                  <a:pos x="connsiteX1" y="connsiteY1"/>
                </a:cxn>
                <a:cxn ang="0">
                  <a:pos x="connsiteX2" y="connsiteY2"/>
                </a:cxn>
                <a:cxn ang="0">
                  <a:pos x="connsiteX3" y="connsiteY3"/>
                </a:cxn>
              </a:cxnLst>
              <a:rect l="l" t="t" r="r" b="b"/>
              <a:pathLst>
                <a:path w="183487" h="26212">
                  <a:moveTo>
                    <a:pt x="0" y="0"/>
                  </a:moveTo>
                  <a:lnTo>
                    <a:pt x="183488" y="0"/>
                  </a:lnTo>
                  <a:lnTo>
                    <a:pt x="183488" y="26213"/>
                  </a:lnTo>
                  <a:lnTo>
                    <a:pt x="0" y="26213"/>
                  </a:lnTo>
                  <a:close/>
                </a:path>
              </a:pathLst>
            </a:custGeom>
            <a:grpFill/>
            <a:ln w="13097"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978357E4-08E3-4104-9E9D-DE900E3F6CED}"/>
                </a:ext>
              </a:extLst>
            </p:cNvPr>
            <p:cNvSpPr/>
            <p:nvPr/>
          </p:nvSpPr>
          <p:spPr>
            <a:xfrm>
              <a:off x="4139024" y="5987088"/>
              <a:ext cx="183487" cy="26212"/>
            </a:xfrm>
            <a:custGeom>
              <a:avLst/>
              <a:gdLst>
                <a:gd name="connsiteX0" fmla="*/ 0 w 183487"/>
                <a:gd name="connsiteY0" fmla="*/ 0 h 26212"/>
                <a:gd name="connsiteX1" fmla="*/ 183488 w 183487"/>
                <a:gd name="connsiteY1" fmla="*/ 0 h 26212"/>
                <a:gd name="connsiteX2" fmla="*/ 183488 w 183487"/>
                <a:gd name="connsiteY2" fmla="*/ 26213 h 26212"/>
                <a:gd name="connsiteX3" fmla="*/ 0 w 183487"/>
                <a:gd name="connsiteY3" fmla="*/ 26213 h 26212"/>
              </a:gdLst>
              <a:ahLst/>
              <a:cxnLst>
                <a:cxn ang="0">
                  <a:pos x="connsiteX0" y="connsiteY0"/>
                </a:cxn>
                <a:cxn ang="0">
                  <a:pos x="connsiteX1" y="connsiteY1"/>
                </a:cxn>
                <a:cxn ang="0">
                  <a:pos x="connsiteX2" y="connsiteY2"/>
                </a:cxn>
                <a:cxn ang="0">
                  <a:pos x="connsiteX3" y="connsiteY3"/>
                </a:cxn>
              </a:cxnLst>
              <a:rect l="l" t="t" r="r" b="b"/>
              <a:pathLst>
                <a:path w="183487" h="26212">
                  <a:moveTo>
                    <a:pt x="0" y="0"/>
                  </a:moveTo>
                  <a:lnTo>
                    <a:pt x="183488" y="0"/>
                  </a:lnTo>
                  <a:lnTo>
                    <a:pt x="183488" y="26213"/>
                  </a:lnTo>
                  <a:lnTo>
                    <a:pt x="0" y="26213"/>
                  </a:lnTo>
                  <a:close/>
                </a:path>
              </a:pathLst>
            </a:custGeom>
            <a:grpFill/>
            <a:ln w="13097" cap="flat">
              <a:noFill/>
              <a:prstDash val="solid"/>
              <a:miter/>
            </a:ln>
          </p:spPr>
          <p:txBody>
            <a:bodyPr rtlCol="0" anchor="ctr"/>
            <a:lstStyle/>
            <a:p>
              <a:endParaRPr lang="zh-CN" altLang="en-US"/>
            </a:p>
          </p:txBody>
        </p:sp>
      </p:grpSp>
      <p:sp>
        <p:nvSpPr>
          <p:cNvPr id="29" name="文本框 28">
            <a:extLst>
              <a:ext uri="{FF2B5EF4-FFF2-40B4-BE49-F238E27FC236}">
                <a16:creationId xmlns:a16="http://schemas.microsoft.com/office/drawing/2014/main" id="{1D91ADD7-2132-4249-8429-F70A4CF5F00F}"/>
              </a:ext>
            </a:extLst>
          </p:cNvPr>
          <p:cNvSpPr txBox="1">
            <a:spLocks/>
          </p:cNvSpPr>
          <p:nvPr/>
        </p:nvSpPr>
        <p:spPr>
          <a:xfrm>
            <a:off x="9648129" y="5711355"/>
            <a:ext cx="1944547" cy="369332"/>
          </a:xfrm>
          <a:prstGeom prst="rect">
            <a:avLst/>
          </a:prstGeom>
          <a:noFill/>
        </p:spPr>
        <p:txBody>
          <a:bodyPr wrap="square" rtlCol="0">
            <a:noAutofit/>
          </a:bodyPr>
          <a:lstStyle/>
          <a:p>
            <a:r>
              <a:rPr lang="zh-CN" altLang="en-US" dirty="0">
                <a:solidFill>
                  <a:schemeClr val="tx1">
                    <a:lumMod val="85000"/>
                    <a:lumOff val="15000"/>
                  </a:schemeClr>
                </a:solidFill>
              </a:rPr>
              <a:t>律所网址</a:t>
            </a:r>
          </a:p>
        </p:txBody>
      </p:sp>
      <p:sp>
        <p:nvSpPr>
          <p:cNvPr id="30" name="文本框 29">
            <a:extLst>
              <a:ext uri="{FF2B5EF4-FFF2-40B4-BE49-F238E27FC236}">
                <a16:creationId xmlns:a16="http://schemas.microsoft.com/office/drawing/2014/main" id="{A807904B-07F2-48DE-B648-5A0CF70FF130}"/>
              </a:ext>
            </a:extLst>
          </p:cNvPr>
          <p:cNvSpPr txBox="1">
            <a:spLocks/>
          </p:cNvSpPr>
          <p:nvPr/>
        </p:nvSpPr>
        <p:spPr>
          <a:xfrm>
            <a:off x="9648129" y="6080687"/>
            <a:ext cx="2399524" cy="369332"/>
          </a:xfrm>
          <a:prstGeom prst="rect">
            <a:avLst/>
          </a:prstGeom>
          <a:noFill/>
        </p:spPr>
        <p:txBody>
          <a:bodyPr wrap="square" rtlCol="0">
            <a:noAutofit/>
          </a:bodyPr>
          <a:lstStyle/>
          <a:p>
            <a:r>
              <a:rPr lang="en-US" altLang="zh-CN" dirty="0">
                <a:solidFill>
                  <a:schemeClr val="tx1">
                    <a:lumMod val="85000"/>
                    <a:lumOff val="15000"/>
                  </a:schemeClr>
                </a:solidFill>
              </a:rPr>
              <a:t>www.officeplus.cn</a:t>
            </a:r>
          </a:p>
        </p:txBody>
      </p:sp>
      <p:grpSp>
        <p:nvGrpSpPr>
          <p:cNvPr id="28" name="图形 7">
            <a:extLst>
              <a:ext uri="{FF2B5EF4-FFF2-40B4-BE49-F238E27FC236}">
                <a16:creationId xmlns:a16="http://schemas.microsoft.com/office/drawing/2014/main" id="{D7A945D2-08F4-4E2C-B872-5387D15319BB}"/>
              </a:ext>
            </a:extLst>
          </p:cNvPr>
          <p:cNvGrpSpPr>
            <a:grpSpLocks/>
          </p:cNvGrpSpPr>
          <p:nvPr/>
        </p:nvGrpSpPr>
        <p:grpSpPr>
          <a:xfrm>
            <a:off x="8748692" y="5567688"/>
            <a:ext cx="812587" cy="812587"/>
            <a:chOff x="8748692" y="5567688"/>
            <a:chExt cx="812587" cy="812587"/>
          </a:xfrm>
          <a:solidFill>
            <a:schemeClr val="accent1"/>
          </a:solidFill>
        </p:grpSpPr>
        <p:sp>
          <p:nvSpPr>
            <p:cNvPr id="31" name="任意多边形: 形状 30">
              <a:extLst>
                <a:ext uri="{FF2B5EF4-FFF2-40B4-BE49-F238E27FC236}">
                  <a16:creationId xmlns:a16="http://schemas.microsoft.com/office/drawing/2014/main" id="{0FE35520-20FA-44C7-AF3A-F1D8B2FC6D17}"/>
                </a:ext>
              </a:extLst>
            </p:cNvPr>
            <p:cNvSpPr/>
            <p:nvPr/>
          </p:nvSpPr>
          <p:spPr>
            <a:xfrm>
              <a:off x="8748692" y="5567688"/>
              <a:ext cx="812587" cy="812587"/>
            </a:xfrm>
            <a:custGeom>
              <a:avLst/>
              <a:gdLst>
                <a:gd name="connsiteX0" fmla="*/ 760163 w 812587"/>
                <a:gd name="connsiteY0" fmla="*/ 681525 h 812587"/>
                <a:gd name="connsiteX1" fmla="*/ 760163 w 812587"/>
                <a:gd name="connsiteY1" fmla="*/ 222806 h 812587"/>
                <a:gd name="connsiteX2" fmla="*/ 694631 w 812587"/>
                <a:gd name="connsiteY2" fmla="*/ 157275 h 812587"/>
                <a:gd name="connsiteX3" fmla="*/ 629100 w 812587"/>
                <a:gd name="connsiteY3" fmla="*/ 157275 h 812587"/>
                <a:gd name="connsiteX4" fmla="*/ 629100 w 812587"/>
                <a:gd name="connsiteY4" fmla="*/ 39319 h 812587"/>
                <a:gd name="connsiteX5" fmla="*/ 589781 w 812587"/>
                <a:gd name="connsiteY5" fmla="*/ 0 h 812587"/>
                <a:gd name="connsiteX6" fmla="*/ 222806 w 812587"/>
                <a:gd name="connsiteY6" fmla="*/ 0 h 812587"/>
                <a:gd name="connsiteX7" fmla="*/ 183488 w 812587"/>
                <a:gd name="connsiteY7" fmla="*/ 39319 h 812587"/>
                <a:gd name="connsiteX8" fmla="*/ 183488 w 812587"/>
                <a:gd name="connsiteY8" fmla="*/ 157275 h 812587"/>
                <a:gd name="connsiteX9" fmla="*/ 117956 w 812587"/>
                <a:gd name="connsiteY9" fmla="*/ 157275 h 812587"/>
                <a:gd name="connsiteX10" fmla="*/ 52425 w 812587"/>
                <a:gd name="connsiteY10" fmla="*/ 222806 h 812587"/>
                <a:gd name="connsiteX11" fmla="*/ 52425 w 812587"/>
                <a:gd name="connsiteY11" fmla="*/ 681525 h 812587"/>
                <a:gd name="connsiteX12" fmla="*/ 0 w 812587"/>
                <a:gd name="connsiteY12" fmla="*/ 681525 h 812587"/>
                <a:gd name="connsiteX13" fmla="*/ 0 w 812587"/>
                <a:gd name="connsiteY13" fmla="*/ 747056 h 812587"/>
                <a:gd name="connsiteX14" fmla="*/ 65531 w 812587"/>
                <a:gd name="connsiteY14" fmla="*/ 812588 h 812587"/>
                <a:gd name="connsiteX15" fmla="*/ 747056 w 812587"/>
                <a:gd name="connsiteY15" fmla="*/ 812588 h 812587"/>
                <a:gd name="connsiteX16" fmla="*/ 812588 w 812587"/>
                <a:gd name="connsiteY16" fmla="*/ 747056 h 812587"/>
                <a:gd name="connsiteX17" fmla="*/ 812588 w 812587"/>
                <a:gd name="connsiteY17" fmla="*/ 681525 h 812587"/>
                <a:gd name="connsiteX18" fmla="*/ 222806 w 812587"/>
                <a:gd name="connsiteY18" fmla="*/ 288338 h 812587"/>
                <a:gd name="connsiteX19" fmla="*/ 327656 w 812587"/>
                <a:gd name="connsiteY19" fmla="*/ 288338 h 812587"/>
                <a:gd name="connsiteX20" fmla="*/ 327656 w 812587"/>
                <a:gd name="connsiteY20" fmla="*/ 369989 h 812587"/>
                <a:gd name="connsiteX21" fmla="*/ 283331 w 812587"/>
                <a:gd name="connsiteY21" fmla="*/ 353869 h 812587"/>
                <a:gd name="connsiteX22" fmla="*/ 249019 w 812587"/>
                <a:gd name="connsiteY22" fmla="*/ 388194 h 812587"/>
                <a:gd name="connsiteX23" fmla="*/ 252636 w 812587"/>
                <a:gd name="connsiteY23" fmla="*/ 403541 h 812587"/>
                <a:gd name="connsiteX24" fmla="*/ 268311 w 812587"/>
                <a:gd name="connsiteY24" fmla="*/ 434878 h 812587"/>
                <a:gd name="connsiteX25" fmla="*/ 275231 w 812587"/>
                <a:gd name="connsiteY25" fmla="*/ 464184 h 812587"/>
                <a:gd name="connsiteX26" fmla="*/ 315848 w 812587"/>
                <a:gd name="connsiteY26" fmla="*/ 562258 h 812587"/>
                <a:gd name="connsiteX27" fmla="*/ 413922 w 812587"/>
                <a:gd name="connsiteY27" fmla="*/ 602888 h 812587"/>
                <a:gd name="connsiteX28" fmla="*/ 424892 w 812587"/>
                <a:gd name="connsiteY28" fmla="*/ 602888 h 812587"/>
                <a:gd name="connsiteX29" fmla="*/ 563569 w 812587"/>
                <a:gd name="connsiteY29" fmla="*/ 464197 h 812587"/>
                <a:gd name="connsiteX30" fmla="*/ 563569 w 812587"/>
                <a:gd name="connsiteY30" fmla="*/ 380081 h 812587"/>
                <a:gd name="connsiteX31" fmla="*/ 524250 w 812587"/>
                <a:gd name="connsiteY31" fmla="*/ 340763 h 812587"/>
                <a:gd name="connsiteX32" fmla="*/ 504971 w 812587"/>
                <a:gd name="connsiteY32" fmla="*/ 346018 h 812587"/>
                <a:gd name="connsiteX33" fmla="*/ 471825 w 812587"/>
                <a:gd name="connsiteY33" fmla="*/ 327656 h 812587"/>
                <a:gd name="connsiteX34" fmla="*/ 452546 w 812587"/>
                <a:gd name="connsiteY34" fmla="*/ 332912 h 812587"/>
                <a:gd name="connsiteX35" fmla="*/ 419400 w 812587"/>
                <a:gd name="connsiteY35" fmla="*/ 314550 h 812587"/>
                <a:gd name="connsiteX36" fmla="*/ 406294 w 812587"/>
                <a:gd name="connsiteY36" fmla="*/ 316962 h 812587"/>
                <a:gd name="connsiteX37" fmla="*/ 406294 w 812587"/>
                <a:gd name="connsiteY37" fmla="*/ 288338 h 812587"/>
                <a:gd name="connsiteX38" fmla="*/ 589781 w 812587"/>
                <a:gd name="connsiteY38" fmla="*/ 288338 h 812587"/>
                <a:gd name="connsiteX39" fmla="*/ 629100 w 812587"/>
                <a:gd name="connsiteY39" fmla="*/ 249019 h 812587"/>
                <a:gd name="connsiteX40" fmla="*/ 629100 w 812587"/>
                <a:gd name="connsiteY40" fmla="*/ 235913 h 812587"/>
                <a:gd name="connsiteX41" fmla="*/ 681525 w 812587"/>
                <a:gd name="connsiteY41" fmla="*/ 235913 h 812587"/>
                <a:gd name="connsiteX42" fmla="*/ 681525 w 812587"/>
                <a:gd name="connsiteY42" fmla="*/ 629100 h 812587"/>
                <a:gd name="connsiteX43" fmla="*/ 131063 w 812587"/>
                <a:gd name="connsiteY43" fmla="*/ 629100 h 812587"/>
                <a:gd name="connsiteX44" fmla="*/ 131063 w 812587"/>
                <a:gd name="connsiteY44" fmla="*/ 235913 h 812587"/>
                <a:gd name="connsiteX45" fmla="*/ 183488 w 812587"/>
                <a:gd name="connsiteY45" fmla="*/ 235913 h 812587"/>
                <a:gd name="connsiteX46" fmla="*/ 183488 w 812587"/>
                <a:gd name="connsiteY46" fmla="*/ 249019 h 812587"/>
                <a:gd name="connsiteX47" fmla="*/ 222806 w 812587"/>
                <a:gd name="connsiteY47" fmla="*/ 288338 h 812587"/>
                <a:gd name="connsiteX48" fmla="*/ 304537 w 812587"/>
                <a:gd name="connsiteY48" fmla="*/ 131063 h 812587"/>
                <a:gd name="connsiteX49" fmla="*/ 406294 w 812587"/>
                <a:gd name="connsiteY49" fmla="*/ 80184 h 812587"/>
                <a:gd name="connsiteX50" fmla="*/ 508051 w 812587"/>
                <a:gd name="connsiteY50" fmla="*/ 131063 h 812587"/>
                <a:gd name="connsiteX51" fmla="*/ 314550 w 812587"/>
                <a:gd name="connsiteY51" fmla="*/ 157275 h 812587"/>
                <a:gd name="connsiteX52" fmla="*/ 498038 w 812587"/>
                <a:gd name="connsiteY52" fmla="*/ 157275 h 812587"/>
                <a:gd name="connsiteX53" fmla="*/ 498038 w 812587"/>
                <a:gd name="connsiteY53" fmla="*/ 209700 h 812587"/>
                <a:gd name="connsiteX54" fmla="*/ 403882 w 812587"/>
                <a:gd name="connsiteY54" fmla="*/ 209700 h 812587"/>
                <a:gd name="connsiteX55" fmla="*/ 366975 w 812587"/>
                <a:gd name="connsiteY55" fmla="*/ 183488 h 812587"/>
                <a:gd name="connsiteX56" fmla="*/ 330068 w 812587"/>
                <a:gd name="connsiteY56" fmla="*/ 209700 h 812587"/>
                <a:gd name="connsiteX57" fmla="*/ 314550 w 812587"/>
                <a:gd name="connsiteY57" fmla="*/ 209700 h 812587"/>
                <a:gd name="connsiteX58" fmla="*/ 432506 w 812587"/>
                <a:gd name="connsiteY58" fmla="*/ 366975 h 812587"/>
                <a:gd name="connsiteX59" fmla="*/ 432506 w 812587"/>
                <a:gd name="connsiteY59" fmla="*/ 458719 h 812587"/>
                <a:gd name="connsiteX60" fmla="*/ 458719 w 812587"/>
                <a:gd name="connsiteY60" fmla="*/ 458719 h 812587"/>
                <a:gd name="connsiteX61" fmla="*/ 458719 w 812587"/>
                <a:gd name="connsiteY61" fmla="*/ 366975 h 812587"/>
                <a:gd name="connsiteX62" fmla="*/ 471825 w 812587"/>
                <a:gd name="connsiteY62" fmla="*/ 353869 h 812587"/>
                <a:gd name="connsiteX63" fmla="*/ 484931 w 812587"/>
                <a:gd name="connsiteY63" fmla="*/ 366975 h 812587"/>
                <a:gd name="connsiteX64" fmla="*/ 484931 w 812587"/>
                <a:gd name="connsiteY64" fmla="*/ 380081 h 812587"/>
                <a:gd name="connsiteX65" fmla="*/ 484931 w 812587"/>
                <a:gd name="connsiteY65" fmla="*/ 445613 h 812587"/>
                <a:gd name="connsiteX66" fmla="*/ 484931 w 812587"/>
                <a:gd name="connsiteY66" fmla="*/ 458719 h 812587"/>
                <a:gd name="connsiteX67" fmla="*/ 511144 w 812587"/>
                <a:gd name="connsiteY67" fmla="*/ 458719 h 812587"/>
                <a:gd name="connsiteX68" fmla="*/ 511144 w 812587"/>
                <a:gd name="connsiteY68" fmla="*/ 445613 h 812587"/>
                <a:gd name="connsiteX69" fmla="*/ 511144 w 812587"/>
                <a:gd name="connsiteY69" fmla="*/ 380081 h 812587"/>
                <a:gd name="connsiteX70" fmla="*/ 524250 w 812587"/>
                <a:gd name="connsiteY70" fmla="*/ 366975 h 812587"/>
                <a:gd name="connsiteX71" fmla="*/ 537356 w 812587"/>
                <a:gd name="connsiteY71" fmla="*/ 380081 h 812587"/>
                <a:gd name="connsiteX72" fmla="*/ 537356 w 812587"/>
                <a:gd name="connsiteY72" fmla="*/ 464197 h 812587"/>
                <a:gd name="connsiteX73" fmla="*/ 424878 w 812587"/>
                <a:gd name="connsiteY73" fmla="*/ 576675 h 812587"/>
                <a:gd name="connsiteX74" fmla="*/ 413909 w 812587"/>
                <a:gd name="connsiteY74" fmla="*/ 576675 h 812587"/>
                <a:gd name="connsiteX75" fmla="*/ 334367 w 812587"/>
                <a:gd name="connsiteY75" fmla="*/ 543726 h 812587"/>
                <a:gd name="connsiteX76" fmla="*/ 301444 w 812587"/>
                <a:gd name="connsiteY76" fmla="*/ 464184 h 812587"/>
                <a:gd name="connsiteX77" fmla="*/ 291758 w 812587"/>
                <a:gd name="connsiteY77" fmla="*/ 423148 h 812587"/>
                <a:gd name="connsiteX78" fmla="*/ 276096 w 812587"/>
                <a:gd name="connsiteY78" fmla="*/ 391824 h 812587"/>
                <a:gd name="connsiteX79" fmla="*/ 275231 w 812587"/>
                <a:gd name="connsiteY79" fmla="*/ 388194 h 812587"/>
                <a:gd name="connsiteX80" fmla="*/ 283331 w 812587"/>
                <a:gd name="connsiteY80" fmla="*/ 380081 h 812587"/>
                <a:gd name="connsiteX81" fmla="*/ 327656 w 812587"/>
                <a:gd name="connsiteY81" fmla="*/ 424407 h 812587"/>
                <a:gd name="connsiteX82" fmla="*/ 327656 w 812587"/>
                <a:gd name="connsiteY82" fmla="*/ 445613 h 812587"/>
                <a:gd name="connsiteX83" fmla="*/ 327656 w 812587"/>
                <a:gd name="connsiteY83" fmla="*/ 458719 h 812587"/>
                <a:gd name="connsiteX84" fmla="*/ 353869 w 812587"/>
                <a:gd name="connsiteY84" fmla="*/ 458719 h 812587"/>
                <a:gd name="connsiteX85" fmla="*/ 353869 w 812587"/>
                <a:gd name="connsiteY85" fmla="*/ 445613 h 812587"/>
                <a:gd name="connsiteX86" fmla="*/ 353869 w 812587"/>
                <a:gd name="connsiteY86" fmla="*/ 424407 h 812587"/>
                <a:gd name="connsiteX87" fmla="*/ 353869 w 812587"/>
                <a:gd name="connsiteY87" fmla="*/ 222806 h 812587"/>
                <a:gd name="connsiteX88" fmla="*/ 366975 w 812587"/>
                <a:gd name="connsiteY88" fmla="*/ 209700 h 812587"/>
                <a:gd name="connsiteX89" fmla="*/ 380081 w 812587"/>
                <a:gd name="connsiteY89" fmla="*/ 222806 h 812587"/>
                <a:gd name="connsiteX90" fmla="*/ 380081 w 812587"/>
                <a:gd name="connsiteY90" fmla="*/ 353869 h 812587"/>
                <a:gd name="connsiteX91" fmla="*/ 380081 w 812587"/>
                <a:gd name="connsiteY91" fmla="*/ 458719 h 812587"/>
                <a:gd name="connsiteX92" fmla="*/ 406294 w 812587"/>
                <a:gd name="connsiteY92" fmla="*/ 458719 h 812587"/>
                <a:gd name="connsiteX93" fmla="*/ 406294 w 812587"/>
                <a:gd name="connsiteY93" fmla="*/ 353869 h 812587"/>
                <a:gd name="connsiteX94" fmla="*/ 419400 w 812587"/>
                <a:gd name="connsiteY94" fmla="*/ 340763 h 812587"/>
                <a:gd name="connsiteX95" fmla="*/ 432506 w 812587"/>
                <a:gd name="connsiteY95" fmla="*/ 353869 h 812587"/>
                <a:gd name="connsiteX96" fmla="*/ 209700 w 812587"/>
                <a:gd name="connsiteY96" fmla="*/ 39319 h 812587"/>
                <a:gd name="connsiteX97" fmla="*/ 222806 w 812587"/>
                <a:gd name="connsiteY97" fmla="*/ 26213 h 812587"/>
                <a:gd name="connsiteX98" fmla="*/ 589781 w 812587"/>
                <a:gd name="connsiteY98" fmla="*/ 26213 h 812587"/>
                <a:gd name="connsiteX99" fmla="*/ 602888 w 812587"/>
                <a:gd name="connsiteY99" fmla="*/ 39319 h 812587"/>
                <a:gd name="connsiteX100" fmla="*/ 602888 w 812587"/>
                <a:gd name="connsiteY100" fmla="*/ 249019 h 812587"/>
                <a:gd name="connsiteX101" fmla="*/ 589781 w 812587"/>
                <a:gd name="connsiteY101" fmla="*/ 262125 h 812587"/>
                <a:gd name="connsiteX102" fmla="*/ 406294 w 812587"/>
                <a:gd name="connsiteY102" fmla="*/ 262125 h 812587"/>
                <a:gd name="connsiteX103" fmla="*/ 406294 w 812587"/>
                <a:gd name="connsiteY103" fmla="*/ 235913 h 812587"/>
                <a:gd name="connsiteX104" fmla="*/ 524250 w 812587"/>
                <a:gd name="connsiteY104" fmla="*/ 235913 h 812587"/>
                <a:gd name="connsiteX105" fmla="*/ 524250 w 812587"/>
                <a:gd name="connsiteY105" fmla="*/ 157275 h 812587"/>
                <a:gd name="connsiteX106" fmla="*/ 550463 w 812587"/>
                <a:gd name="connsiteY106" fmla="*/ 157275 h 812587"/>
                <a:gd name="connsiteX107" fmla="*/ 550463 w 812587"/>
                <a:gd name="connsiteY107" fmla="*/ 122963 h 812587"/>
                <a:gd name="connsiteX108" fmla="*/ 406294 w 812587"/>
                <a:gd name="connsiteY108" fmla="*/ 50878 h 812587"/>
                <a:gd name="connsiteX109" fmla="*/ 262125 w 812587"/>
                <a:gd name="connsiteY109" fmla="*/ 122963 h 812587"/>
                <a:gd name="connsiteX110" fmla="*/ 262125 w 812587"/>
                <a:gd name="connsiteY110" fmla="*/ 157275 h 812587"/>
                <a:gd name="connsiteX111" fmla="*/ 288338 w 812587"/>
                <a:gd name="connsiteY111" fmla="*/ 157275 h 812587"/>
                <a:gd name="connsiteX112" fmla="*/ 288338 w 812587"/>
                <a:gd name="connsiteY112" fmla="*/ 235913 h 812587"/>
                <a:gd name="connsiteX113" fmla="*/ 327656 w 812587"/>
                <a:gd name="connsiteY113" fmla="*/ 235913 h 812587"/>
                <a:gd name="connsiteX114" fmla="*/ 327656 w 812587"/>
                <a:gd name="connsiteY114" fmla="*/ 262125 h 812587"/>
                <a:gd name="connsiteX115" fmla="*/ 222806 w 812587"/>
                <a:gd name="connsiteY115" fmla="*/ 262125 h 812587"/>
                <a:gd name="connsiteX116" fmla="*/ 209700 w 812587"/>
                <a:gd name="connsiteY116" fmla="*/ 249019 h 812587"/>
                <a:gd name="connsiteX117" fmla="*/ 78638 w 812587"/>
                <a:gd name="connsiteY117" fmla="*/ 222806 h 812587"/>
                <a:gd name="connsiteX118" fmla="*/ 117956 w 812587"/>
                <a:gd name="connsiteY118" fmla="*/ 183488 h 812587"/>
                <a:gd name="connsiteX119" fmla="*/ 183488 w 812587"/>
                <a:gd name="connsiteY119" fmla="*/ 183488 h 812587"/>
                <a:gd name="connsiteX120" fmla="*/ 183488 w 812587"/>
                <a:gd name="connsiteY120" fmla="*/ 209700 h 812587"/>
                <a:gd name="connsiteX121" fmla="*/ 131063 w 812587"/>
                <a:gd name="connsiteY121" fmla="*/ 209700 h 812587"/>
                <a:gd name="connsiteX122" fmla="*/ 104850 w 812587"/>
                <a:gd name="connsiteY122" fmla="*/ 235913 h 812587"/>
                <a:gd name="connsiteX123" fmla="*/ 104850 w 812587"/>
                <a:gd name="connsiteY123" fmla="*/ 629100 h 812587"/>
                <a:gd name="connsiteX124" fmla="*/ 131063 w 812587"/>
                <a:gd name="connsiteY124" fmla="*/ 655313 h 812587"/>
                <a:gd name="connsiteX125" fmla="*/ 681525 w 812587"/>
                <a:gd name="connsiteY125" fmla="*/ 655313 h 812587"/>
                <a:gd name="connsiteX126" fmla="*/ 707738 w 812587"/>
                <a:gd name="connsiteY126" fmla="*/ 629100 h 812587"/>
                <a:gd name="connsiteX127" fmla="*/ 707738 w 812587"/>
                <a:gd name="connsiteY127" fmla="*/ 235913 h 812587"/>
                <a:gd name="connsiteX128" fmla="*/ 681525 w 812587"/>
                <a:gd name="connsiteY128" fmla="*/ 209700 h 812587"/>
                <a:gd name="connsiteX129" fmla="*/ 629100 w 812587"/>
                <a:gd name="connsiteY129" fmla="*/ 209700 h 812587"/>
                <a:gd name="connsiteX130" fmla="*/ 629100 w 812587"/>
                <a:gd name="connsiteY130" fmla="*/ 183488 h 812587"/>
                <a:gd name="connsiteX131" fmla="*/ 694631 w 812587"/>
                <a:gd name="connsiteY131" fmla="*/ 183488 h 812587"/>
                <a:gd name="connsiteX132" fmla="*/ 733950 w 812587"/>
                <a:gd name="connsiteY132" fmla="*/ 222806 h 812587"/>
                <a:gd name="connsiteX133" fmla="*/ 733950 w 812587"/>
                <a:gd name="connsiteY133" fmla="*/ 681525 h 812587"/>
                <a:gd name="connsiteX134" fmla="*/ 78638 w 812587"/>
                <a:gd name="connsiteY134" fmla="*/ 681525 h 812587"/>
                <a:gd name="connsiteX135" fmla="*/ 707738 w 812587"/>
                <a:gd name="connsiteY135" fmla="*/ 786375 h 812587"/>
                <a:gd name="connsiteX136" fmla="*/ 681525 w 812587"/>
                <a:gd name="connsiteY136" fmla="*/ 786375 h 812587"/>
                <a:gd name="connsiteX137" fmla="*/ 681525 w 812587"/>
                <a:gd name="connsiteY137" fmla="*/ 760163 h 812587"/>
                <a:gd name="connsiteX138" fmla="*/ 694631 w 812587"/>
                <a:gd name="connsiteY138" fmla="*/ 760163 h 812587"/>
                <a:gd name="connsiteX139" fmla="*/ 707738 w 812587"/>
                <a:gd name="connsiteY139" fmla="*/ 773269 h 812587"/>
                <a:gd name="connsiteX140" fmla="*/ 655313 w 812587"/>
                <a:gd name="connsiteY140" fmla="*/ 786375 h 812587"/>
                <a:gd name="connsiteX141" fmla="*/ 629100 w 812587"/>
                <a:gd name="connsiteY141" fmla="*/ 786375 h 812587"/>
                <a:gd name="connsiteX142" fmla="*/ 629100 w 812587"/>
                <a:gd name="connsiteY142" fmla="*/ 760163 h 812587"/>
                <a:gd name="connsiteX143" fmla="*/ 655313 w 812587"/>
                <a:gd name="connsiteY143" fmla="*/ 760163 h 812587"/>
                <a:gd name="connsiteX144" fmla="*/ 602888 w 812587"/>
                <a:gd name="connsiteY144" fmla="*/ 786375 h 812587"/>
                <a:gd name="connsiteX145" fmla="*/ 576675 w 812587"/>
                <a:gd name="connsiteY145" fmla="*/ 786375 h 812587"/>
                <a:gd name="connsiteX146" fmla="*/ 576675 w 812587"/>
                <a:gd name="connsiteY146" fmla="*/ 773269 h 812587"/>
                <a:gd name="connsiteX147" fmla="*/ 589781 w 812587"/>
                <a:gd name="connsiteY147" fmla="*/ 760163 h 812587"/>
                <a:gd name="connsiteX148" fmla="*/ 602888 w 812587"/>
                <a:gd name="connsiteY148" fmla="*/ 760163 h 812587"/>
                <a:gd name="connsiteX149" fmla="*/ 786375 w 812587"/>
                <a:gd name="connsiteY149" fmla="*/ 747056 h 812587"/>
                <a:gd name="connsiteX150" fmla="*/ 747056 w 812587"/>
                <a:gd name="connsiteY150" fmla="*/ 786375 h 812587"/>
                <a:gd name="connsiteX151" fmla="*/ 733950 w 812587"/>
                <a:gd name="connsiteY151" fmla="*/ 786375 h 812587"/>
                <a:gd name="connsiteX152" fmla="*/ 733950 w 812587"/>
                <a:gd name="connsiteY152" fmla="*/ 773269 h 812587"/>
                <a:gd name="connsiteX153" fmla="*/ 694631 w 812587"/>
                <a:gd name="connsiteY153" fmla="*/ 733950 h 812587"/>
                <a:gd name="connsiteX154" fmla="*/ 589781 w 812587"/>
                <a:gd name="connsiteY154" fmla="*/ 733950 h 812587"/>
                <a:gd name="connsiteX155" fmla="*/ 550463 w 812587"/>
                <a:gd name="connsiteY155" fmla="*/ 773269 h 812587"/>
                <a:gd name="connsiteX156" fmla="*/ 550463 w 812587"/>
                <a:gd name="connsiteY156" fmla="*/ 786375 h 812587"/>
                <a:gd name="connsiteX157" fmla="*/ 65531 w 812587"/>
                <a:gd name="connsiteY157" fmla="*/ 786375 h 812587"/>
                <a:gd name="connsiteX158" fmla="*/ 26213 w 812587"/>
                <a:gd name="connsiteY158" fmla="*/ 747056 h 812587"/>
                <a:gd name="connsiteX159" fmla="*/ 26213 w 812587"/>
                <a:gd name="connsiteY159" fmla="*/ 707738 h 812587"/>
                <a:gd name="connsiteX160" fmla="*/ 786375 w 812587"/>
                <a:gd name="connsiteY160" fmla="*/ 707738 h 81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12587" h="812587">
                  <a:moveTo>
                    <a:pt x="760163" y="681525"/>
                  </a:moveTo>
                  <a:lnTo>
                    <a:pt x="760163" y="222806"/>
                  </a:lnTo>
                  <a:cubicBezTo>
                    <a:pt x="760163" y="186672"/>
                    <a:pt x="730765" y="157275"/>
                    <a:pt x="694631" y="157275"/>
                  </a:cubicBezTo>
                  <a:lnTo>
                    <a:pt x="629100" y="157275"/>
                  </a:lnTo>
                  <a:lnTo>
                    <a:pt x="629100" y="39319"/>
                  </a:lnTo>
                  <a:cubicBezTo>
                    <a:pt x="629100" y="17641"/>
                    <a:pt x="611459" y="0"/>
                    <a:pt x="589781" y="0"/>
                  </a:cubicBezTo>
                  <a:lnTo>
                    <a:pt x="222806" y="0"/>
                  </a:lnTo>
                  <a:cubicBezTo>
                    <a:pt x="201129" y="0"/>
                    <a:pt x="183488" y="17641"/>
                    <a:pt x="183488" y="39319"/>
                  </a:cubicBezTo>
                  <a:lnTo>
                    <a:pt x="183488" y="157275"/>
                  </a:lnTo>
                  <a:lnTo>
                    <a:pt x="117956" y="157275"/>
                  </a:lnTo>
                  <a:cubicBezTo>
                    <a:pt x="81822" y="157275"/>
                    <a:pt x="52425" y="186672"/>
                    <a:pt x="52425" y="222806"/>
                  </a:cubicBezTo>
                  <a:lnTo>
                    <a:pt x="52425" y="681525"/>
                  </a:lnTo>
                  <a:lnTo>
                    <a:pt x="0" y="681525"/>
                  </a:lnTo>
                  <a:lnTo>
                    <a:pt x="0" y="747056"/>
                  </a:lnTo>
                  <a:cubicBezTo>
                    <a:pt x="0" y="783190"/>
                    <a:pt x="29397" y="812588"/>
                    <a:pt x="65531" y="812588"/>
                  </a:cubicBezTo>
                  <a:lnTo>
                    <a:pt x="747056" y="812588"/>
                  </a:lnTo>
                  <a:cubicBezTo>
                    <a:pt x="783190" y="812588"/>
                    <a:pt x="812588" y="783190"/>
                    <a:pt x="812588" y="747056"/>
                  </a:cubicBezTo>
                  <a:lnTo>
                    <a:pt x="812588" y="681525"/>
                  </a:lnTo>
                  <a:close/>
                  <a:moveTo>
                    <a:pt x="222806" y="288338"/>
                  </a:moveTo>
                  <a:lnTo>
                    <a:pt x="327656" y="288338"/>
                  </a:lnTo>
                  <a:lnTo>
                    <a:pt x="327656" y="369989"/>
                  </a:lnTo>
                  <a:cubicBezTo>
                    <a:pt x="315507" y="360081"/>
                    <a:pt x="300212" y="353869"/>
                    <a:pt x="283331" y="353869"/>
                  </a:cubicBezTo>
                  <a:cubicBezTo>
                    <a:pt x="264406" y="353869"/>
                    <a:pt x="249019" y="369269"/>
                    <a:pt x="249019" y="388194"/>
                  </a:cubicBezTo>
                  <a:cubicBezTo>
                    <a:pt x="249019" y="393476"/>
                    <a:pt x="250277" y="398784"/>
                    <a:pt x="252636" y="403541"/>
                  </a:cubicBezTo>
                  <a:lnTo>
                    <a:pt x="268311" y="434878"/>
                  </a:lnTo>
                  <a:cubicBezTo>
                    <a:pt x="272833" y="443935"/>
                    <a:pt x="275231" y="454066"/>
                    <a:pt x="275231" y="464184"/>
                  </a:cubicBezTo>
                  <a:cubicBezTo>
                    <a:pt x="275231" y="501235"/>
                    <a:pt x="289648" y="536059"/>
                    <a:pt x="315848" y="562258"/>
                  </a:cubicBezTo>
                  <a:cubicBezTo>
                    <a:pt x="342047" y="588458"/>
                    <a:pt x="376870" y="602888"/>
                    <a:pt x="413922" y="602888"/>
                  </a:cubicBezTo>
                  <a:lnTo>
                    <a:pt x="424892" y="602888"/>
                  </a:lnTo>
                  <a:cubicBezTo>
                    <a:pt x="501353" y="602888"/>
                    <a:pt x="563569" y="540672"/>
                    <a:pt x="563569" y="464197"/>
                  </a:cubicBezTo>
                  <a:lnTo>
                    <a:pt x="563569" y="380081"/>
                  </a:lnTo>
                  <a:cubicBezTo>
                    <a:pt x="563569" y="358417"/>
                    <a:pt x="545928" y="340763"/>
                    <a:pt x="524250" y="340763"/>
                  </a:cubicBezTo>
                  <a:cubicBezTo>
                    <a:pt x="517212" y="340763"/>
                    <a:pt x="510698" y="342768"/>
                    <a:pt x="504971" y="346018"/>
                  </a:cubicBezTo>
                  <a:cubicBezTo>
                    <a:pt x="497998" y="335022"/>
                    <a:pt x="485783" y="327656"/>
                    <a:pt x="471825" y="327656"/>
                  </a:cubicBezTo>
                  <a:cubicBezTo>
                    <a:pt x="464787" y="327656"/>
                    <a:pt x="458273" y="329662"/>
                    <a:pt x="452546" y="332912"/>
                  </a:cubicBezTo>
                  <a:cubicBezTo>
                    <a:pt x="445573" y="321916"/>
                    <a:pt x="433358" y="314550"/>
                    <a:pt x="419400" y="314550"/>
                  </a:cubicBezTo>
                  <a:cubicBezTo>
                    <a:pt x="414787" y="314550"/>
                    <a:pt x="410409" y="315494"/>
                    <a:pt x="406294" y="316962"/>
                  </a:cubicBezTo>
                  <a:lnTo>
                    <a:pt x="406294" y="288338"/>
                  </a:lnTo>
                  <a:lnTo>
                    <a:pt x="589781" y="288338"/>
                  </a:lnTo>
                  <a:cubicBezTo>
                    <a:pt x="611459" y="288338"/>
                    <a:pt x="629100" y="270696"/>
                    <a:pt x="629100" y="249019"/>
                  </a:cubicBezTo>
                  <a:lnTo>
                    <a:pt x="629100" y="235913"/>
                  </a:lnTo>
                  <a:lnTo>
                    <a:pt x="681525" y="235913"/>
                  </a:lnTo>
                  <a:lnTo>
                    <a:pt x="681525" y="629100"/>
                  </a:lnTo>
                  <a:lnTo>
                    <a:pt x="131063" y="629100"/>
                  </a:lnTo>
                  <a:lnTo>
                    <a:pt x="131063" y="235913"/>
                  </a:lnTo>
                  <a:lnTo>
                    <a:pt x="183488" y="235913"/>
                  </a:lnTo>
                  <a:lnTo>
                    <a:pt x="183488" y="249019"/>
                  </a:lnTo>
                  <a:cubicBezTo>
                    <a:pt x="183488" y="270696"/>
                    <a:pt x="201129" y="288338"/>
                    <a:pt x="222806" y="288338"/>
                  </a:cubicBezTo>
                  <a:close/>
                  <a:moveTo>
                    <a:pt x="304537" y="131063"/>
                  </a:moveTo>
                  <a:lnTo>
                    <a:pt x="406294" y="80184"/>
                  </a:lnTo>
                  <a:lnTo>
                    <a:pt x="508051" y="131063"/>
                  </a:lnTo>
                  <a:close/>
                  <a:moveTo>
                    <a:pt x="314550" y="157275"/>
                  </a:moveTo>
                  <a:lnTo>
                    <a:pt x="498038" y="157275"/>
                  </a:lnTo>
                  <a:lnTo>
                    <a:pt x="498038" y="209700"/>
                  </a:lnTo>
                  <a:lnTo>
                    <a:pt x="403882" y="209700"/>
                  </a:lnTo>
                  <a:cubicBezTo>
                    <a:pt x="398456" y="194484"/>
                    <a:pt x="384039" y="183488"/>
                    <a:pt x="366975" y="183488"/>
                  </a:cubicBezTo>
                  <a:cubicBezTo>
                    <a:pt x="349911" y="183488"/>
                    <a:pt x="335494" y="194484"/>
                    <a:pt x="330068" y="209700"/>
                  </a:cubicBezTo>
                  <a:lnTo>
                    <a:pt x="314550" y="209700"/>
                  </a:lnTo>
                  <a:close/>
                  <a:moveTo>
                    <a:pt x="432506" y="366975"/>
                  </a:moveTo>
                  <a:lnTo>
                    <a:pt x="432506" y="458719"/>
                  </a:lnTo>
                  <a:lnTo>
                    <a:pt x="458719" y="458719"/>
                  </a:lnTo>
                  <a:lnTo>
                    <a:pt x="458719" y="366975"/>
                  </a:lnTo>
                  <a:cubicBezTo>
                    <a:pt x="458719" y="359753"/>
                    <a:pt x="464603" y="353869"/>
                    <a:pt x="471825" y="353869"/>
                  </a:cubicBezTo>
                  <a:cubicBezTo>
                    <a:pt x="479047" y="353869"/>
                    <a:pt x="484931" y="359753"/>
                    <a:pt x="484931" y="366975"/>
                  </a:cubicBezTo>
                  <a:lnTo>
                    <a:pt x="484931" y="380081"/>
                  </a:lnTo>
                  <a:lnTo>
                    <a:pt x="484931" y="445613"/>
                  </a:lnTo>
                  <a:lnTo>
                    <a:pt x="484931" y="458719"/>
                  </a:lnTo>
                  <a:lnTo>
                    <a:pt x="511144" y="458719"/>
                  </a:lnTo>
                  <a:lnTo>
                    <a:pt x="511144" y="445613"/>
                  </a:lnTo>
                  <a:lnTo>
                    <a:pt x="511144" y="380081"/>
                  </a:lnTo>
                  <a:cubicBezTo>
                    <a:pt x="511144" y="372860"/>
                    <a:pt x="517028" y="366975"/>
                    <a:pt x="524250" y="366975"/>
                  </a:cubicBezTo>
                  <a:cubicBezTo>
                    <a:pt x="531485" y="366975"/>
                    <a:pt x="537356" y="372860"/>
                    <a:pt x="537356" y="380081"/>
                  </a:cubicBezTo>
                  <a:lnTo>
                    <a:pt x="537356" y="464197"/>
                  </a:lnTo>
                  <a:cubicBezTo>
                    <a:pt x="537356" y="526216"/>
                    <a:pt x="486897" y="576675"/>
                    <a:pt x="424878" y="576675"/>
                  </a:cubicBezTo>
                  <a:lnTo>
                    <a:pt x="413909" y="576675"/>
                  </a:lnTo>
                  <a:cubicBezTo>
                    <a:pt x="383869" y="576675"/>
                    <a:pt x="355612" y="564971"/>
                    <a:pt x="334367" y="543726"/>
                  </a:cubicBezTo>
                  <a:cubicBezTo>
                    <a:pt x="313135" y="522481"/>
                    <a:pt x="301444" y="494224"/>
                    <a:pt x="301444" y="464184"/>
                  </a:cubicBezTo>
                  <a:cubicBezTo>
                    <a:pt x="301444" y="450016"/>
                    <a:pt x="298102" y="435822"/>
                    <a:pt x="291758" y="423148"/>
                  </a:cubicBezTo>
                  <a:lnTo>
                    <a:pt x="276096" y="391824"/>
                  </a:lnTo>
                  <a:cubicBezTo>
                    <a:pt x="275533" y="390697"/>
                    <a:pt x="275231" y="389439"/>
                    <a:pt x="275231" y="388194"/>
                  </a:cubicBezTo>
                  <a:cubicBezTo>
                    <a:pt x="275231" y="383725"/>
                    <a:pt x="278862" y="380081"/>
                    <a:pt x="283331" y="380081"/>
                  </a:cubicBezTo>
                  <a:cubicBezTo>
                    <a:pt x="307774" y="380081"/>
                    <a:pt x="327656" y="399977"/>
                    <a:pt x="327656" y="424407"/>
                  </a:cubicBezTo>
                  <a:lnTo>
                    <a:pt x="327656" y="445613"/>
                  </a:lnTo>
                  <a:lnTo>
                    <a:pt x="327656" y="458719"/>
                  </a:lnTo>
                  <a:lnTo>
                    <a:pt x="353869" y="458719"/>
                  </a:lnTo>
                  <a:lnTo>
                    <a:pt x="353869" y="445613"/>
                  </a:lnTo>
                  <a:lnTo>
                    <a:pt x="353869" y="424407"/>
                  </a:lnTo>
                  <a:lnTo>
                    <a:pt x="353869" y="222806"/>
                  </a:lnTo>
                  <a:cubicBezTo>
                    <a:pt x="353869" y="215585"/>
                    <a:pt x="359753" y="209700"/>
                    <a:pt x="366975" y="209700"/>
                  </a:cubicBezTo>
                  <a:cubicBezTo>
                    <a:pt x="374197" y="209700"/>
                    <a:pt x="380081" y="215585"/>
                    <a:pt x="380081" y="222806"/>
                  </a:cubicBezTo>
                  <a:lnTo>
                    <a:pt x="380081" y="353869"/>
                  </a:lnTo>
                  <a:lnTo>
                    <a:pt x="380081" y="458719"/>
                  </a:lnTo>
                  <a:lnTo>
                    <a:pt x="406294" y="458719"/>
                  </a:lnTo>
                  <a:lnTo>
                    <a:pt x="406294" y="353869"/>
                  </a:lnTo>
                  <a:cubicBezTo>
                    <a:pt x="406294" y="346647"/>
                    <a:pt x="412178" y="340763"/>
                    <a:pt x="419400" y="340763"/>
                  </a:cubicBezTo>
                  <a:cubicBezTo>
                    <a:pt x="426622" y="340763"/>
                    <a:pt x="432506" y="346647"/>
                    <a:pt x="432506" y="353869"/>
                  </a:cubicBezTo>
                  <a:close/>
                  <a:moveTo>
                    <a:pt x="209700" y="39319"/>
                  </a:moveTo>
                  <a:cubicBezTo>
                    <a:pt x="209700" y="32097"/>
                    <a:pt x="215585" y="26213"/>
                    <a:pt x="222806" y="26213"/>
                  </a:cubicBezTo>
                  <a:lnTo>
                    <a:pt x="589781" y="26213"/>
                  </a:lnTo>
                  <a:cubicBezTo>
                    <a:pt x="597003" y="26213"/>
                    <a:pt x="602888" y="32097"/>
                    <a:pt x="602888" y="39319"/>
                  </a:cubicBezTo>
                  <a:lnTo>
                    <a:pt x="602888" y="249019"/>
                  </a:lnTo>
                  <a:cubicBezTo>
                    <a:pt x="602888" y="256240"/>
                    <a:pt x="597003" y="262125"/>
                    <a:pt x="589781" y="262125"/>
                  </a:cubicBezTo>
                  <a:lnTo>
                    <a:pt x="406294" y="262125"/>
                  </a:lnTo>
                  <a:lnTo>
                    <a:pt x="406294" y="235913"/>
                  </a:lnTo>
                  <a:lnTo>
                    <a:pt x="524250" y="235913"/>
                  </a:lnTo>
                  <a:lnTo>
                    <a:pt x="524250" y="157275"/>
                  </a:lnTo>
                  <a:lnTo>
                    <a:pt x="550463" y="157275"/>
                  </a:lnTo>
                  <a:lnTo>
                    <a:pt x="550463" y="122963"/>
                  </a:lnTo>
                  <a:lnTo>
                    <a:pt x="406294" y="50878"/>
                  </a:lnTo>
                  <a:lnTo>
                    <a:pt x="262125" y="122963"/>
                  </a:lnTo>
                  <a:lnTo>
                    <a:pt x="262125" y="157275"/>
                  </a:lnTo>
                  <a:lnTo>
                    <a:pt x="288338" y="157275"/>
                  </a:lnTo>
                  <a:lnTo>
                    <a:pt x="288338" y="235913"/>
                  </a:lnTo>
                  <a:lnTo>
                    <a:pt x="327656" y="235913"/>
                  </a:lnTo>
                  <a:lnTo>
                    <a:pt x="327656" y="262125"/>
                  </a:lnTo>
                  <a:lnTo>
                    <a:pt x="222806" y="262125"/>
                  </a:lnTo>
                  <a:cubicBezTo>
                    <a:pt x="215585" y="262125"/>
                    <a:pt x="209700" y="256240"/>
                    <a:pt x="209700" y="249019"/>
                  </a:cubicBezTo>
                  <a:close/>
                  <a:moveTo>
                    <a:pt x="78638" y="222806"/>
                  </a:moveTo>
                  <a:cubicBezTo>
                    <a:pt x="78638" y="201129"/>
                    <a:pt x="96279" y="183488"/>
                    <a:pt x="117956" y="183488"/>
                  </a:cubicBezTo>
                  <a:lnTo>
                    <a:pt x="183488" y="183488"/>
                  </a:lnTo>
                  <a:lnTo>
                    <a:pt x="183488" y="209700"/>
                  </a:lnTo>
                  <a:lnTo>
                    <a:pt x="131063" y="209700"/>
                  </a:lnTo>
                  <a:cubicBezTo>
                    <a:pt x="116606" y="209700"/>
                    <a:pt x="104850" y="221456"/>
                    <a:pt x="104850" y="235913"/>
                  </a:cubicBezTo>
                  <a:lnTo>
                    <a:pt x="104850" y="629100"/>
                  </a:lnTo>
                  <a:cubicBezTo>
                    <a:pt x="104850" y="643556"/>
                    <a:pt x="116606" y="655313"/>
                    <a:pt x="131063" y="655313"/>
                  </a:cubicBezTo>
                  <a:lnTo>
                    <a:pt x="681525" y="655313"/>
                  </a:lnTo>
                  <a:cubicBezTo>
                    <a:pt x="695981" y="655313"/>
                    <a:pt x="707738" y="643556"/>
                    <a:pt x="707738" y="629100"/>
                  </a:cubicBezTo>
                  <a:lnTo>
                    <a:pt x="707738" y="235913"/>
                  </a:lnTo>
                  <a:cubicBezTo>
                    <a:pt x="707738" y="221456"/>
                    <a:pt x="695981" y="209700"/>
                    <a:pt x="681525" y="209700"/>
                  </a:cubicBezTo>
                  <a:lnTo>
                    <a:pt x="629100" y="209700"/>
                  </a:lnTo>
                  <a:lnTo>
                    <a:pt x="629100" y="183488"/>
                  </a:lnTo>
                  <a:lnTo>
                    <a:pt x="694631" y="183488"/>
                  </a:lnTo>
                  <a:cubicBezTo>
                    <a:pt x="716309" y="183488"/>
                    <a:pt x="733950" y="201129"/>
                    <a:pt x="733950" y="222806"/>
                  </a:cubicBezTo>
                  <a:lnTo>
                    <a:pt x="733950" y="681525"/>
                  </a:lnTo>
                  <a:lnTo>
                    <a:pt x="78638" y="681525"/>
                  </a:lnTo>
                  <a:close/>
                  <a:moveTo>
                    <a:pt x="707738" y="786375"/>
                  </a:moveTo>
                  <a:lnTo>
                    <a:pt x="681525" y="786375"/>
                  </a:lnTo>
                  <a:lnTo>
                    <a:pt x="681525" y="760163"/>
                  </a:lnTo>
                  <a:lnTo>
                    <a:pt x="694631" y="760163"/>
                  </a:lnTo>
                  <a:cubicBezTo>
                    <a:pt x="701853" y="760163"/>
                    <a:pt x="707738" y="766047"/>
                    <a:pt x="707738" y="773269"/>
                  </a:cubicBezTo>
                  <a:close/>
                  <a:moveTo>
                    <a:pt x="655313" y="786375"/>
                  </a:moveTo>
                  <a:lnTo>
                    <a:pt x="629100" y="786375"/>
                  </a:lnTo>
                  <a:lnTo>
                    <a:pt x="629100" y="760163"/>
                  </a:lnTo>
                  <a:lnTo>
                    <a:pt x="655313" y="760163"/>
                  </a:lnTo>
                  <a:close/>
                  <a:moveTo>
                    <a:pt x="602888" y="786375"/>
                  </a:moveTo>
                  <a:lnTo>
                    <a:pt x="576675" y="786375"/>
                  </a:lnTo>
                  <a:lnTo>
                    <a:pt x="576675" y="773269"/>
                  </a:lnTo>
                  <a:cubicBezTo>
                    <a:pt x="576675" y="766047"/>
                    <a:pt x="582560" y="760163"/>
                    <a:pt x="589781" y="760163"/>
                  </a:cubicBezTo>
                  <a:lnTo>
                    <a:pt x="602888" y="760163"/>
                  </a:lnTo>
                  <a:close/>
                  <a:moveTo>
                    <a:pt x="786375" y="747056"/>
                  </a:moveTo>
                  <a:cubicBezTo>
                    <a:pt x="786375" y="768734"/>
                    <a:pt x="768734" y="786375"/>
                    <a:pt x="747056" y="786375"/>
                  </a:cubicBezTo>
                  <a:lnTo>
                    <a:pt x="733950" y="786375"/>
                  </a:lnTo>
                  <a:lnTo>
                    <a:pt x="733950" y="773269"/>
                  </a:lnTo>
                  <a:cubicBezTo>
                    <a:pt x="733950" y="751591"/>
                    <a:pt x="716309" y="733950"/>
                    <a:pt x="694631" y="733950"/>
                  </a:cubicBezTo>
                  <a:lnTo>
                    <a:pt x="589781" y="733950"/>
                  </a:lnTo>
                  <a:cubicBezTo>
                    <a:pt x="568104" y="733950"/>
                    <a:pt x="550463" y="751591"/>
                    <a:pt x="550463" y="773269"/>
                  </a:cubicBezTo>
                  <a:lnTo>
                    <a:pt x="550463" y="786375"/>
                  </a:lnTo>
                  <a:lnTo>
                    <a:pt x="65531" y="786375"/>
                  </a:lnTo>
                  <a:cubicBezTo>
                    <a:pt x="43854" y="786375"/>
                    <a:pt x="26213" y="768734"/>
                    <a:pt x="26213" y="747056"/>
                  </a:cubicBezTo>
                  <a:lnTo>
                    <a:pt x="26213" y="707738"/>
                  </a:lnTo>
                  <a:lnTo>
                    <a:pt x="786375" y="707738"/>
                  </a:lnTo>
                  <a:close/>
                </a:path>
              </a:pathLst>
            </a:custGeom>
            <a:grpFill/>
            <a:ln w="13097"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23849F24-DA24-4F1C-AD45-61AD756EA0B6}"/>
                </a:ext>
              </a:extLst>
            </p:cNvPr>
            <p:cNvSpPr/>
            <p:nvPr/>
          </p:nvSpPr>
          <p:spPr>
            <a:xfrm>
              <a:off x="8905967" y="6144363"/>
              <a:ext cx="104850" cy="26212"/>
            </a:xfrm>
            <a:custGeom>
              <a:avLst/>
              <a:gdLst>
                <a:gd name="connsiteX0" fmla="*/ 0 w 104850"/>
                <a:gd name="connsiteY0" fmla="*/ 0 h 26212"/>
                <a:gd name="connsiteX1" fmla="*/ 104850 w 104850"/>
                <a:gd name="connsiteY1" fmla="*/ 0 h 26212"/>
                <a:gd name="connsiteX2" fmla="*/ 104850 w 104850"/>
                <a:gd name="connsiteY2" fmla="*/ 26213 h 26212"/>
                <a:gd name="connsiteX3" fmla="*/ 0 w 104850"/>
                <a:gd name="connsiteY3" fmla="*/ 26213 h 26212"/>
              </a:gdLst>
              <a:ahLst/>
              <a:cxnLst>
                <a:cxn ang="0">
                  <a:pos x="connsiteX0" y="connsiteY0"/>
                </a:cxn>
                <a:cxn ang="0">
                  <a:pos x="connsiteX1" y="connsiteY1"/>
                </a:cxn>
                <a:cxn ang="0">
                  <a:pos x="connsiteX2" y="connsiteY2"/>
                </a:cxn>
                <a:cxn ang="0">
                  <a:pos x="connsiteX3" y="connsiteY3"/>
                </a:cxn>
              </a:cxnLst>
              <a:rect l="l" t="t" r="r" b="b"/>
              <a:pathLst>
                <a:path w="104850" h="26212">
                  <a:moveTo>
                    <a:pt x="0" y="0"/>
                  </a:moveTo>
                  <a:lnTo>
                    <a:pt x="104850" y="0"/>
                  </a:lnTo>
                  <a:lnTo>
                    <a:pt x="104850" y="26213"/>
                  </a:lnTo>
                  <a:lnTo>
                    <a:pt x="0" y="26213"/>
                  </a:lnTo>
                  <a:close/>
                </a:path>
              </a:pathLst>
            </a:custGeom>
            <a:grpFill/>
            <a:ln w="13097"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3CD4D545-E56B-454C-ABB2-206DBD751522}"/>
                </a:ext>
              </a:extLst>
            </p:cNvPr>
            <p:cNvSpPr/>
            <p:nvPr/>
          </p:nvSpPr>
          <p:spPr>
            <a:xfrm>
              <a:off x="8905967" y="6091938"/>
              <a:ext cx="104850" cy="26212"/>
            </a:xfrm>
            <a:custGeom>
              <a:avLst/>
              <a:gdLst>
                <a:gd name="connsiteX0" fmla="*/ 0 w 104850"/>
                <a:gd name="connsiteY0" fmla="*/ 0 h 26212"/>
                <a:gd name="connsiteX1" fmla="*/ 104850 w 104850"/>
                <a:gd name="connsiteY1" fmla="*/ 0 h 26212"/>
                <a:gd name="connsiteX2" fmla="*/ 104850 w 104850"/>
                <a:gd name="connsiteY2" fmla="*/ 26213 h 26212"/>
                <a:gd name="connsiteX3" fmla="*/ 0 w 104850"/>
                <a:gd name="connsiteY3" fmla="*/ 26213 h 26212"/>
              </a:gdLst>
              <a:ahLst/>
              <a:cxnLst>
                <a:cxn ang="0">
                  <a:pos x="connsiteX0" y="connsiteY0"/>
                </a:cxn>
                <a:cxn ang="0">
                  <a:pos x="connsiteX1" y="connsiteY1"/>
                </a:cxn>
                <a:cxn ang="0">
                  <a:pos x="connsiteX2" y="connsiteY2"/>
                </a:cxn>
                <a:cxn ang="0">
                  <a:pos x="connsiteX3" y="connsiteY3"/>
                </a:cxn>
              </a:cxnLst>
              <a:rect l="l" t="t" r="r" b="b"/>
              <a:pathLst>
                <a:path w="104850" h="26212">
                  <a:moveTo>
                    <a:pt x="0" y="0"/>
                  </a:moveTo>
                  <a:lnTo>
                    <a:pt x="104850" y="0"/>
                  </a:lnTo>
                  <a:lnTo>
                    <a:pt x="104850" y="26213"/>
                  </a:lnTo>
                  <a:lnTo>
                    <a:pt x="0" y="26213"/>
                  </a:lnTo>
                  <a:close/>
                </a:path>
              </a:pathLst>
            </a:custGeom>
            <a:grpFill/>
            <a:ln w="13097"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43CFA5B3-B987-4687-8990-101C5FD66810}"/>
                </a:ext>
              </a:extLst>
            </p:cNvPr>
            <p:cNvSpPr/>
            <p:nvPr/>
          </p:nvSpPr>
          <p:spPr>
            <a:xfrm>
              <a:off x="8905967" y="6039513"/>
              <a:ext cx="104850" cy="26212"/>
            </a:xfrm>
            <a:custGeom>
              <a:avLst/>
              <a:gdLst>
                <a:gd name="connsiteX0" fmla="*/ 0 w 104850"/>
                <a:gd name="connsiteY0" fmla="*/ 0 h 26212"/>
                <a:gd name="connsiteX1" fmla="*/ 104850 w 104850"/>
                <a:gd name="connsiteY1" fmla="*/ 0 h 26212"/>
                <a:gd name="connsiteX2" fmla="*/ 104850 w 104850"/>
                <a:gd name="connsiteY2" fmla="*/ 26213 h 26212"/>
                <a:gd name="connsiteX3" fmla="*/ 0 w 104850"/>
                <a:gd name="connsiteY3" fmla="*/ 26213 h 26212"/>
              </a:gdLst>
              <a:ahLst/>
              <a:cxnLst>
                <a:cxn ang="0">
                  <a:pos x="connsiteX0" y="connsiteY0"/>
                </a:cxn>
                <a:cxn ang="0">
                  <a:pos x="connsiteX1" y="connsiteY1"/>
                </a:cxn>
                <a:cxn ang="0">
                  <a:pos x="connsiteX2" y="connsiteY2"/>
                </a:cxn>
                <a:cxn ang="0">
                  <a:pos x="connsiteX3" y="connsiteY3"/>
                </a:cxn>
              </a:cxnLst>
              <a:rect l="l" t="t" r="r" b="b"/>
              <a:pathLst>
                <a:path w="104850" h="26212">
                  <a:moveTo>
                    <a:pt x="0" y="0"/>
                  </a:moveTo>
                  <a:lnTo>
                    <a:pt x="104850" y="0"/>
                  </a:lnTo>
                  <a:lnTo>
                    <a:pt x="104850" y="26213"/>
                  </a:lnTo>
                  <a:lnTo>
                    <a:pt x="0" y="26213"/>
                  </a:lnTo>
                  <a:close/>
                </a:path>
              </a:pathLst>
            </a:custGeom>
            <a:grpFill/>
            <a:ln w="13097"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32AEAE61-D574-41A0-B611-24DF550B59FA}"/>
                </a:ext>
              </a:extLst>
            </p:cNvPr>
            <p:cNvSpPr/>
            <p:nvPr/>
          </p:nvSpPr>
          <p:spPr>
            <a:xfrm>
              <a:off x="9299154" y="6144363"/>
              <a:ext cx="104850" cy="26212"/>
            </a:xfrm>
            <a:custGeom>
              <a:avLst/>
              <a:gdLst>
                <a:gd name="connsiteX0" fmla="*/ 0 w 104850"/>
                <a:gd name="connsiteY0" fmla="*/ 0 h 26212"/>
                <a:gd name="connsiteX1" fmla="*/ 104850 w 104850"/>
                <a:gd name="connsiteY1" fmla="*/ 0 h 26212"/>
                <a:gd name="connsiteX2" fmla="*/ 104850 w 104850"/>
                <a:gd name="connsiteY2" fmla="*/ 26213 h 26212"/>
                <a:gd name="connsiteX3" fmla="*/ 0 w 104850"/>
                <a:gd name="connsiteY3" fmla="*/ 26213 h 26212"/>
              </a:gdLst>
              <a:ahLst/>
              <a:cxnLst>
                <a:cxn ang="0">
                  <a:pos x="connsiteX0" y="connsiteY0"/>
                </a:cxn>
                <a:cxn ang="0">
                  <a:pos x="connsiteX1" y="connsiteY1"/>
                </a:cxn>
                <a:cxn ang="0">
                  <a:pos x="connsiteX2" y="connsiteY2"/>
                </a:cxn>
                <a:cxn ang="0">
                  <a:pos x="connsiteX3" y="connsiteY3"/>
                </a:cxn>
              </a:cxnLst>
              <a:rect l="l" t="t" r="r" b="b"/>
              <a:pathLst>
                <a:path w="104850" h="26212">
                  <a:moveTo>
                    <a:pt x="0" y="0"/>
                  </a:moveTo>
                  <a:lnTo>
                    <a:pt x="104850" y="0"/>
                  </a:lnTo>
                  <a:lnTo>
                    <a:pt x="104850" y="26213"/>
                  </a:lnTo>
                  <a:lnTo>
                    <a:pt x="0" y="26213"/>
                  </a:lnTo>
                  <a:close/>
                </a:path>
              </a:pathLst>
            </a:custGeom>
            <a:grpFill/>
            <a:ln w="13097"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97103564-96E6-4870-8F42-96BD0D5E6A64}"/>
                </a:ext>
              </a:extLst>
            </p:cNvPr>
            <p:cNvSpPr/>
            <p:nvPr/>
          </p:nvSpPr>
          <p:spPr>
            <a:xfrm>
              <a:off x="9299154" y="6091938"/>
              <a:ext cx="104850" cy="26212"/>
            </a:xfrm>
            <a:custGeom>
              <a:avLst/>
              <a:gdLst>
                <a:gd name="connsiteX0" fmla="*/ 0 w 104850"/>
                <a:gd name="connsiteY0" fmla="*/ 0 h 26212"/>
                <a:gd name="connsiteX1" fmla="*/ 104850 w 104850"/>
                <a:gd name="connsiteY1" fmla="*/ 0 h 26212"/>
                <a:gd name="connsiteX2" fmla="*/ 104850 w 104850"/>
                <a:gd name="connsiteY2" fmla="*/ 26213 h 26212"/>
                <a:gd name="connsiteX3" fmla="*/ 0 w 104850"/>
                <a:gd name="connsiteY3" fmla="*/ 26213 h 26212"/>
              </a:gdLst>
              <a:ahLst/>
              <a:cxnLst>
                <a:cxn ang="0">
                  <a:pos x="connsiteX0" y="connsiteY0"/>
                </a:cxn>
                <a:cxn ang="0">
                  <a:pos x="connsiteX1" y="connsiteY1"/>
                </a:cxn>
                <a:cxn ang="0">
                  <a:pos x="connsiteX2" y="connsiteY2"/>
                </a:cxn>
                <a:cxn ang="0">
                  <a:pos x="connsiteX3" y="connsiteY3"/>
                </a:cxn>
              </a:cxnLst>
              <a:rect l="l" t="t" r="r" b="b"/>
              <a:pathLst>
                <a:path w="104850" h="26212">
                  <a:moveTo>
                    <a:pt x="0" y="0"/>
                  </a:moveTo>
                  <a:lnTo>
                    <a:pt x="104850" y="0"/>
                  </a:lnTo>
                  <a:lnTo>
                    <a:pt x="104850" y="26213"/>
                  </a:lnTo>
                  <a:lnTo>
                    <a:pt x="0" y="26213"/>
                  </a:lnTo>
                  <a:close/>
                </a:path>
              </a:pathLst>
            </a:custGeom>
            <a:grpFill/>
            <a:ln w="13097" cap="flat">
              <a:noFill/>
              <a:prstDash val="solid"/>
              <a:miter/>
            </a:ln>
          </p:spPr>
          <p:txBody>
            <a:bodyPr rtlCol="0" anchor="ctr"/>
            <a:lstStyle/>
            <a:p>
              <a:endParaRPr lang="zh-CN" altLang="en-US"/>
            </a:p>
          </p:txBody>
        </p:sp>
      </p:grpSp>
      <p:grpSp>
        <p:nvGrpSpPr>
          <p:cNvPr id="9" name="图形 2">
            <a:extLst>
              <a:ext uri="{FF2B5EF4-FFF2-40B4-BE49-F238E27FC236}">
                <a16:creationId xmlns:a16="http://schemas.microsoft.com/office/drawing/2014/main" id="{74090EC7-568B-4BDB-A657-D5E27A07A5A2}"/>
              </a:ext>
            </a:extLst>
          </p:cNvPr>
          <p:cNvGrpSpPr>
            <a:grpSpLocks/>
          </p:cNvGrpSpPr>
          <p:nvPr/>
        </p:nvGrpSpPr>
        <p:grpSpPr>
          <a:xfrm>
            <a:off x="563853" y="5553076"/>
            <a:ext cx="840306" cy="840306"/>
            <a:chOff x="563853" y="5553076"/>
            <a:chExt cx="840306" cy="840306"/>
          </a:xfrm>
          <a:solidFill>
            <a:schemeClr val="accent1"/>
          </a:solidFill>
        </p:grpSpPr>
        <p:sp>
          <p:nvSpPr>
            <p:cNvPr id="10" name="任意多边形: 形状 9">
              <a:extLst>
                <a:ext uri="{FF2B5EF4-FFF2-40B4-BE49-F238E27FC236}">
                  <a16:creationId xmlns:a16="http://schemas.microsoft.com/office/drawing/2014/main" id="{8A4539C0-9BA2-477F-868D-5DE7495F95D4}"/>
                </a:ext>
              </a:extLst>
            </p:cNvPr>
            <p:cNvSpPr/>
            <p:nvPr/>
          </p:nvSpPr>
          <p:spPr>
            <a:xfrm>
              <a:off x="753599" y="5742822"/>
              <a:ext cx="27106" cy="27106"/>
            </a:xfrm>
            <a:custGeom>
              <a:avLst/>
              <a:gdLst>
                <a:gd name="connsiteX0" fmla="*/ 27107 w 27106"/>
                <a:gd name="connsiteY0" fmla="*/ 13553 h 27106"/>
                <a:gd name="connsiteX1" fmla="*/ 13553 w 27106"/>
                <a:gd name="connsiteY1" fmla="*/ 27107 h 27106"/>
                <a:gd name="connsiteX2" fmla="*/ 0 w 27106"/>
                <a:gd name="connsiteY2" fmla="*/ 13553 h 27106"/>
                <a:gd name="connsiteX3" fmla="*/ 13553 w 27106"/>
                <a:gd name="connsiteY3" fmla="*/ 0 h 27106"/>
                <a:gd name="connsiteX4" fmla="*/ 27107 w 27106"/>
                <a:gd name="connsiteY4" fmla="*/ 13553 h 2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6" h="27106">
                  <a:moveTo>
                    <a:pt x="27107" y="13553"/>
                  </a:moveTo>
                  <a:cubicBezTo>
                    <a:pt x="27107" y="21039"/>
                    <a:pt x="21039" y="27107"/>
                    <a:pt x="13553" y="27107"/>
                  </a:cubicBezTo>
                  <a:cubicBezTo>
                    <a:pt x="6068" y="27107"/>
                    <a:pt x="0" y="21039"/>
                    <a:pt x="0" y="13553"/>
                  </a:cubicBezTo>
                  <a:cubicBezTo>
                    <a:pt x="0" y="6068"/>
                    <a:pt x="6068" y="0"/>
                    <a:pt x="13553" y="0"/>
                  </a:cubicBezTo>
                  <a:cubicBezTo>
                    <a:pt x="21039" y="0"/>
                    <a:pt x="27107" y="6068"/>
                    <a:pt x="27107" y="13553"/>
                  </a:cubicBezTo>
                  <a:close/>
                </a:path>
              </a:pathLst>
            </a:custGeom>
            <a:grpFill/>
            <a:ln w="1690"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C5FCAEE7-F426-43BE-9508-BD92242BD5F2}"/>
                </a:ext>
              </a:extLst>
            </p:cNvPr>
            <p:cNvSpPr/>
            <p:nvPr/>
          </p:nvSpPr>
          <p:spPr>
            <a:xfrm>
              <a:off x="862026" y="5742822"/>
              <a:ext cx="27106" cy="27106"/>
            </a:xfrm>
            <a:custGeom>
              <a:avLst/>
              <a:gdLst>
                <a:gd name="connsiteX0" fmla="*/ 27107 w 27106"/>
                <a:gd name="connsiteY0" fmla="*/ 13553 h 27106"/>
                <a:gd name="connsiteX1" fmla="*/ 13553 w 27106"/>
                <a:gd name="connsiteY1" fmla="*/ 27107 h 27106"/>
                <a:gd name="connsiteX2" fmla="*/ 0 w 27106"/>
                <a:gd name="connsiteY2" fmla="*/ 13553 h 27106"/>
                <a:gd name="connsiteX3" fmla="*/ 13553 w 27106"/>
                <a:gd name="connsiteY3" fmla="*/ 0 h 27106"/>
                <a:gd name="connsiteX4" fmla="*/ 27107 w 27106"/>
                <a:gd name="connsiteY4" fmla="*/ 13553 h 2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6" h="27106">
                  <a:moveTo>
                    <a:pt x="27107" y="13553"/>
                  </a:moveTo>
                  <a:cubicBezTo>
                    <a:pt x="27107" y="21039"/>
                    <a:pt x="21039" y="27107"/>
                    <a:pt x="13553" y="27107"/>
                  </a:cubicBezTo>
                  <a:cubicBezTo>
                    <a:pt x="6068" y="27107"/>
                    <a:pt x="0" y="21039"/>
                    <a:pt x="0" y="13553"/>
                  </a:cubicBezTo>
                  <a:cubicBezTo>
                    <a:pt x="0" y="6068"/>
                    <a:pt x="6068" y="0"/>
                    <a:pt x="13553" y="0"/>
                  </a:cubicBezTo>
                  <a:cubicBezTo>
                    <a:pt x="21039" y="0"/>
                    <a:pt x="27107" y="6068"/>
                    <a:pt x="27107" y="13553"/>
                  </a:cubicBezTo>
                  <a:close/>
                </a:path>
              </a:pathLst>
            </a:custGeom>
            <a:grpFill/>
            <a:ln w="169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B875104F-A28D-4AB5-B9BC-BE1FFB86CAF7}"/>
                </a:ext>
              </a:extLst>
            </p:cNvPr>
            <p:cNvSpPr/>
            <p:nvPr/>
          </p:nvSpPr>
          <p:spPr>
            <a:xfrm>
              <a:off x="780706" y="5824142"/>
              <a:ext cx="108426" cy="54213"/>
            </a:xfrm>
            <a:custGeom>
              <a:avLst/>
              <a:gdLst>
                <a:gd name="connsiteX0" fmla="*/ 108427 w 108426"/>
                <a:gd name="connsiteY0" fmla="*/ 0 h 54213"/>
                <a:gd name="connsiteX1" fmla="*/ 81320 w 108426"/>
                <a:gd name="connsiteY1" fmla="*/ 0 h 54213"/>
                <a:gd name="connsiteX2" fmla="*/ 54213 w 108426"/>
                <a:gd name="connsiteY2" fmla="*/ 27107 h 54213"/>
                <a:gd name="connsiteX3" fmla="*/ 0 w 108426"/>
                <a:gd name="connsiteY3" fmla="*/ 27107 h 54213"/>
                <a:gd name="connsiteX4" fmla="*/ 0 w 108426"/>
                <a:gd name="connsiteY4" fmla="*/ 54213 h 54213"/>
                <a:gd name="connsiteX5" fmla="*/ 54213 w 108426"/>
                <a:gd name="connsiteY5" fmla="*/ 54213 h 54213"/>
                <a:gd name="connsiteX6" fmla="*/ 108427 w 108426"/>
                <a:gd name="connsiteY6" fmla="*/ 0 h 5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26" h="54213">
                  <a:moveTo>
                    <a:pt x="108427" y="0"/>
                  </a:moveTo>
                  <a:lnTo>
                    <a:pt x="81320" y="0"/>
                  </a:lnTo>
                  <a:cubicBezTo>
                    <a:pt x="81320" y="14949"/>
                    <a:pt x="69163" y="27107"/>
                    <a:pt x="54213" y="27107"/>
                  </a:cubicBezTo>
                  <a:lnTo>
                    <a:pt x="0" y="27107"/>
                  </a:lnTo>
                  <a:lnTo>
                    <a:pt x="0" y="54213"/>
                  </a:lnTo>
                  <a:lnTo>
                    <a:pt x="54213" y="54213"/>
                  </a:lnTo>
                  <a:cubicBezTo>
                    <a:pt x="84112" y="54213"/>
                    <a:pt x="108427" y="29899"/>
                    <a:pt x="108427" y="0"/>
                  </a:cubicBezTo>
                  <a:close/>
                </a:path>
              </a:pathLst>
            </a:custGeom>
            <a:grpFill/>
            <a:ln w="169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1C875B9F-FE76-43B4-ADB2-38EBEEBC40EE}"/>
                </a:ext>
              </a:extLst>
            </p:cNvPr>
            <p:cNvSpPr/>
            <p:nvPr/>
          </p:nvSpPr>
          <p:spPr>
            <a:xfrm>
              <a:off x="780706" y="5634395"/>
              <a:ext cx="50242" cy="90902"/>
            </a:xfrm>
            <a:custGeom>
              <a:avLst/>
              <a:gdLst>
                <a:gd name="connsiteX0" fmla="*/ 50242 w 50242"/>
                <a:gd name="connsiteY0" fmla="*/ 71738 h 90902"/>
                <a:gd name="connsiteX1" fmla="*/ 27107 w 50242"/>
                <a:gd name="connsiteY1" fmla="*/ 15871 h 90902"/>
                <a:gd name="connsiteX2" fmla="*/ 27107 w 50242"/>
                <a:gd name="connsiteY2" fmla="*/ 0 h 90902"/>
                <a:gd name="connsiteX3" fmla="*/ 0 w 50242"/>
                <a:gd name="connsiteY3" fmla="*/ 0 h 90902"/>
                <a:gd name="connsiteX4" fmla="*/ 0 w 50242"/>
                <a:gd name="connsiteY4" fmla="*/ 15871 h 90902"/>
                <a:gd name="connsiteX5" fmla="*/ 31078 w 50242"/>
                <a:gd name="connsiteY5" fmla="*/ 90902 h 9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42" h="90902">
                  <a:moveTo>
                    <a:pt x="50242" y="71738"/>
                  </a:moveTo>
                  <a:cubicBezTo>
                    <a:pt x="35320" y="56816"/>
                    <a:pt x="27107" y="36987"/>
                    <a:pt x="27107" y="15871"/>
                  </a:cubicBezTo>
                  <a:lnTo>
                    <a:pt x="27107" y="0"/>
                  </a:lnTo>
                  <a:lnTo>
                    <a:pt x="0" y="0"/>
                  </a:lnTo>
                  <a:lnTo>
                    <a:pt x="0" y="15871"/>
                  </a:lnTo>
                  <a:cubicBezTo>
                    <a:pt x="0" y="44211"/>
                    <a:pt x="11032" y="70857"/>
                    <a:pt x="31078" y="90902"/>
                  </a:cubicBezTo>
                  <a:close/>
                </a:path>
              </a:pathLst>
            </a:custGeom>
            <a:grpFill/>
            <a:ln w="169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EF4C605B-3759-42A9-A1F5-7B3126F25884}"/>
                </a:ext>
              </a:extLst>
            </p:cNvPr>
            <p:cNvSpPr/>
            <p:nvPr/>
          </p:nvSpPr>
          <p:spPr>
            <a:xfrm>
              <a:off x="563853" y="5553076"/>
              <a:ext cx="515026" cy="840306"/>
            </a:xfrm>
            <a:custGeom>
              <a:avLst/>
              <a:gdLst>
                <a:gd name="connsiteX0" fmla="*/ 322772 w 515026"/>
                <a:gd name="connsiteY0" fmla="*/ 408484 h 840306"/>
                <a:gd name="connsiteX1" fmla="*/ 314315 w 515026"/>
                <a:gd name="connsiteY1" fmla="*/ 374668 h 840306"/>
                <a:gd name="connsiteX2" fmla="*/ 378409 w 515026"/>
                <a:gd name="connsiteY2" fmla="*/ 298173 h 840306"/>
                <a:gd name="connsiteX3" fmla="*/ 379493 w 515026"/>
                <a:gd name="connsiteY3" fmla="*/ 298173 h 840306"/>
                <a:gd name="connsiteX4" fmla="*/ 433706 w 515026"/>
                <a:gd name="connsiteY4" fmla="*/ 243960 h 840306"/>
                <a:gd name="connsiteX5" fmla="*/ 422660 w 515026"/>
                <a:gd name="connsiteY5" fmla="*/ 211527 h 840306"/>
                <a:gd name="connsiteX6" fmla="*/ 425832 w 515026"/>
                <a:gd name="connsiteY6" fmla="*/ 202026 h 840306"/>
                <a:gd name="connsiteX7" fmla="*/ 433706 w 515026"/>
                <a:gd name="connsiteY7" fmla="*/ 153491 h 840306"/>
                <a:gd name="connsiteX8" fmla="*/ 280215 w 515026"/>
                <a:gd name="connsiteY8" fmla="*/ 0 h 840306"/>
                <a:gd name="connsiteX9" fmla="*/ 152285 w 515026"/>
                <a:gd name="connsiteY9" fmla="*/ 0 h 840306"/>
                <a:gd name="connsiteX10" fmla="*/ 94873 w 515026"/>
                <a:gd name="connsiteY10" fmla="*/ 57412 h 840306"/>
                <a:gd name="connsiteX11" fmla="*/ 100932 w 515026"/>
                <a:gd name="connsiteY11" fmla="*/ 83082 h 840306"/>
                <a:gd name="connsiteX12" fmla="*/ 105486 w 515026"/>
                <a:gd name="connsiteY12" fmla="*/ 92190 h 840306"/>
                <a:gd name="connsiteX13" fmla="*/ 100769 w 515026"/>
                <a:gd name="connsiteY13" fmla="*/ 96920 h 840306"/>
                <a:gd name="connsiteX14" fmla="*/ 81320 w 515026"/>
                <a:gd name="connsiteY14" fmla="*/ 143855 h 840306"/>
                <a:gd name="connsiteX15" fmla="*/ 82608 w 515026"/>
                <a:gd name="connsiteY15" fmla="*/ 156866 h 840306"/>
                <a:gd name="connsiteX16" fmla="*/ 93301 w 515026"/>
                <a:gd name="connsiteY16" fmla="*/ 210361 h 840306"/>
                <a:gd name="connsiteX17" fmla="*/ 81320 w 515026"/>
                <a:gd name="connsiteY17" fmla="*/ 243960 h 840306"/>
                <a:gd name="connsiteX18" fmla="*/ 135533 w 515026"/>
                <a:gd name="connsiteY18" fmla="*/ 298173 h 840306"/>
                <a:gd name="connsiteX19" fmla="*/ 136617 w 515026"/>
                <a:gd name="connsiteY19" fmla="*/ 298173 h 840306"/>
                <a:gd name="connsiteX20" fmla="*/ 200711 w 515026"/>
                <a:gd name="connsiteY20" fmla="*/ 374668 h 840306"/>
                <a:gd name="connsiteX21" fmla="*/ 192254 w 515026"/>
                <a:gd name="connsiteY21" fmla="*/ 408484 h 840306"/>
                <a:gd name="connsiteX22" fmla="*/ 0 w 515026"/>
                <a:gd name="connsiteY22" fmla="*/ 638944 h 840306"/>
                <a:gd name="connsiteX23" fmla="*/ 0 w 515026"/>
                <a:gd name="connsiteY23" fmla="*/ 664113 h 840306"/>
                <a:gd name="connsiteX24" fmla="*/ 176193 w 515026"/>
                <a:gd name="connsiteY24" fmla="*/ 840306 h 840306"/>
                <a:gd name="connsiteX25" fmla="*/ 515026 w 515026"/>
                <a:gd name="connsiteY25" fmla="*/ 840306 h 840306"/>
                <a:gd name="connsiteX26" fmla="*/ 515026 w 515026"/>
                <a:gd name="connsiteY26" fmla="*/ 638944 h 840306"/>
                <a:gd name="connsiteX27" fmla="*/ 322772 w 515026"/>
                <a:gd name="connsiteY27" fmla="*/ 408484 h 840306"/>
                <a:gd name="connsiteX28" fmla="*/ 352386 w 515026"/>
                <a:gd name="connsiteY28" fmla="*/ 813199 h 840306"/>
                <a:gd name="connsiteX29" fmla="*/ 317744 w 515026"/>
                <a:gd name="connsiteY29" fmla="*/ 813199 h 840306"/>
                <a:gd name="connsiteX30" fmla="*/ 325280 w 515026"/>
                <a:gd name="connsiteY30" fmla="*/ 786093 h 840306"/>
                <a:gd name="connsiteX31" fmla="*/ 271066 w 515026"/>
                <a:gd name="connsiteY31" fmla="*/ 731879 h 840306"/>
                <a:gd name="connsiteX32" fmla="*/ 269305 w 515026"/>
                <a:gd name="connsiteY32" fmla="*/ 731879 h 840306"/>
                <a:gd name="connsiteX33" fmla="*/ 232385 w 515026"/>
                <a:gd name="connsiteY33" fmla="*/ 704773 h 840306"/>
                <a:gd name="connsiteX34" fmla="*/ 197784 w 515026"/>
                <a:gd name="connsiteY34" fmla="*/ 726160 h 840306"/>
                <a:gd name="connsiteX35" fmla="*/ 196049 w 515026"/>
                <a:gd name="connsiteY35" fmla="*/ 729643 h 840306"/>
                <a:gd name="connsiteX36" fmla="*/ 162640 w 515026"/>
                <a:gd name="connsiteY36" fmla="*/ 721308 h 840306"/>
                <a:gd name="connsiteX37" fmla="*/ 162640 w 515026"/>
                <a:gd name="connsiteY37" fmla="*/ 623453 h 840306"/>
                <a:gd name="connsiteX38" fmla="*/ 352386 w 515026"/>
                <a:gd name="connsiteY38" fmla="*/ 623453 h 840306"/>
                <a:gd name="connsiteX39" fmla="*/ 165188 w 515026"/>
                <a:gd name="connsiteY39" fmla="*/ 558749 h 840306"/>
                <a:gd name="connsiteX40" fmla="*/ 191847 w 515026"/>
                <a:gd name="connsiteY40" fmla="*/ 532090 h 840306"/>
                <a:gd name="connsiteX41" fmla="*/ 227777 w 515026"/>
                <a:gd name="connsiteY41" fmla="*/ 596360 h 840306"/>
                <a:gd name="connsiteX42" fmla="*/ 191170 w 515026"/>
                <a:gd name="connsiteY42" fmla="*/ 596360 h 840306"/>
                <a:gd name="connsiteX43" fmla="*/ 165188 w 515026"/>
                <a:gd name="connsiteY43" fmla="*/ 558749 h 840306"/>
                <a:gd name="connsiteX44" fmla="*/ 206471 w 515026"/>
                <a:gd name="connsiteY44" fmla="*/ 482281 h 840306"/>
                <a:gd name="connsiteX45" fmla="*/ 217084 w 515026"/>
                <a:gd name="connsiteY45" fmla="*/ 478039 h 840306"/>
                <a:gd name="connsiteX46" fmla="*/ 229119 w 515026"/>
                <a:gd name="connsiteY46" fmla="*/ 502096 h 840306"/>
                <a:gd name="connsiteX47" fmla="*/ 218967 w 515026"/>
                <a:gd name="connsiteY47" fmla="*/ 527455 h 840306"/>
                <a:gd name="connsiteX48" fmla="*/ 206471 w 515026"/>
                <a:gd name="connsiteY48" fmla="*/ 482281 h 840306"/>
                <a:gd name="connsiteX49" fmla="*/ 272679 w 515026"/>
                <a:gd name="connsiteY49" fmla="*/ 467928 h 840306"/>
                <a:gd name="connsiteX50" fmla="*/ 262691 w 515026"/>
                <a:gd name="connsiteY50" fmla="*/ 487920 h 840306"/>
                <a:gd name="connsiteX51" fmla="*/ 252336 w 515026"/>
                <a:gd name="connsiteY51" fmla="*/ 487920 h 840306"/>
                <a:gd name="connsiteX52" fmla="*/ 242347 w 515026"/>
                <a:gd name="connsiteY52" fmla="*/ 467928 h 840306"/>
                <a:gd name="connsiteX53" fmla="*/ 257513 w 515026"/>
                <a:gd name="connsiteY53" fmla="*/ 461857 h 840306"/>
                <a:gd name="connsiteX54" fmla="*/ 253135 w 515026"/>
                <a:gd name="connsiteY54" fmla="*/ 515026 h 840306"/>
                <a:gd name="connsiteX55" fmla="*/ 261891 w 515026"/>
                <a:gd name="connsiteY55" fmla="*/ 515026 h 840306"/>
                <a:gd name="connsiteX56" fmla="*/ 279727 w 515026"/>
                <a:gd name="connsiteY56" fmla="*/ 559617 h 840306"/>
                <a:gd name="connsiteX57" fmla="*/ 257513 w 515026"/>
                <a:gd name="connsiteY57" fmla="*/ 589746 h 840306"/>
                <a:gd name="connsiteX58" fmla="*/ 235299 w 515026"/>
                <a:gd name="connsiteY58" fmla="*/ 559617 h 840306"/>
                <a:gd name="connsiteX59" fmla="*/ 296059 w 515026"/>
                <a:gd name="connsiteY59" fmla="*/ 527455 h 840306"/>
                <a:gd name="connsiteX60" fmla="*/ 285907 w 515026"/>
                <a:gd name="connsiteY60" fmla="*/ 502096 h 840306"/>
                <a:gd name="connsiteX61" fmla="*/ 297943 w 515026"/>
                <a:gd name="connsiteY61" fmla="*/ 478039 h 840306"/>
                <a:gd name="connsiteX62" fmla="*/ 308555 w 515026"/>
                <a:gd name="connsiteY62" fmla="*/ 482281 h 840306"/>
                <a:gd name="connsiteX63" fmla="*/ 296059 w 515026"/>
                <a:gd name="connsiteY63" fmla="*/ 527455 h 840306"/>
                <a:gd name="connsiteX64" fmla="*/ 311726 w 515026"/>
                <a:gd name="connsiteY64" fmla="*/ 435306 h 840306"/>
                <a:gd name="connsiteX65" fmla="*/ 311726 w 515026"/>
                <a:gd name="connsiteY65" fmla="*/ 446297 h 840306"/>
                <a:gd name="connsiteX66" fmla="*/ 311347 w 515026"/>
                <a:gd name="connsiteY66" fmla="*/ 454199 h 840306"/>
                <a:gd name="connsiteX67" fmla="*/ 290583 w 515026"/>
                <a:gd name="connsiteY67" fmla="*/ 445891 h 840306"/>
                <a:gd name="connsiteX68" fmla="*/ 203679 w 515026"/>
                <a:gd name="connsiteY68" fmla="*/ 454185 h 840306"/>
                <a:gd name="connsiteX69" fmla="*/ 203300 w 515026"/>
                <a:gd name="connsiteY69" fmla="*/ 446297 h 840306"/>
                <a:gd name="connsiteX70" fmla="*/ 203300 w 515026"/>
                <a:gd name="connsiteY70" fmla="*/ 435306 h 840306"/>
                <a:gd name="connsiteX71" fmla="*/ 224457 w 515026"/>
                <a:gd name="connsiteY71" fmla="*/ 445877 h 840306"/>
                <a:gd name="connsiteX72" fmla="*/ 179934 w 515026"/>
                <a:gd name="connsiteY72" fmla="*/ 487920 h 840306"/>
                <a:gd name="connsiteX73" fmla="*/ 146647 w 515026"/>
                <a:gd name="connsiteY73" fmla="*/ 487920 h 840306"/>
                <a:gd name="connsiteX74" fmla="*/ 139992 w 515026"/>
                <a:gd name="connsiteY74" fmla="*/ 454646 h 840306"/>
                <a:gd name="connsiteX75" fmla="*/ 176193 w 515026"/>
                <a:gd name="connsiteY75" fmla="*/ 440104 h 840306"/>
                <a:gd name="connsiteX76" fmla="*/ 176193 w 515026"/>
                <a:gd name="connsiteY76" fmla="*/ 446284 h 840306"/>
                <a:gd name="connsiteX77" fmla="*/ 179934 w 515026"/>
                <a:gd name="connsiteY77" fmla="*/ 487920 h 840306"/>
                <a:gd name="connsiteX78" fmla="*/ 323857 w 515026"/>
                <a:gd name="connsiteY78" fmla="*/ 596346 h 840306"/>
                <a:gd name="connsiteX79" fmla="*/ 287249 w 515026"/>
                <a:gd name="connsiteY79" fmla="*/ 596346 h 840306"/>
                <a:gd name="connsiteX80" fmla="*/ 323179 w 515026"/>
                <a:gd name="connsiteY80" fmla="*/ 532076 h 840306"/>
                <a:gd name="connsiteX81" fmla="*/ 349838 w 515026"/>
                <a:gd name="connsiteY81" fmla="*/ 558736 h 840306"/>
                <a:gd name="connsiteX82" fmla="*/ 323857 w 515026"/>
                <a:gd name="connsiteY82" fmla="*/ 596346 h 840306"/>
                <a:gd name="connsiteX83" fmla="*/ 338833 w 515026"/>
                <a:gd name="connsiteY83" fmla="*/ 446297 h 840306"/>
                <a:gd name="connsiteX84" fmla="*/ 338833 w 515026"/>
                <a:gd name="connsiteY84" fmla="*/ 440117 h 840306"/>
                <a:gd name="connsiteX85" fmla="*/ 375034 w 515026"/>
                <a:gd name="connsiteY85" fmla="*/ 454660 h 840306"/>
                <a:gd name="connsiteX86" fmla="*/ 368379 w 515026"/>
                <a:gd name="connsiteY86" fmla="*/ 487920 h 840306"/>
                <a:gd name="connsiteX87" fmla="*/ 335092 w 515026"/>
                <a:gd name="connsiteY87" fmla="*/ 487920 h 840306"/>
                <a:gd name="connsiteX88" fmla="*/ 338833 w 515026"/>
                <a:gd name="connsiteY88" fmla="*/ 446297 h 840306"/>
                <a:gd name="connsiteX89" fmla="*/ 379493 w 515026"/>
                <a:gd name="connsiteY89" fmla="*/ 271066 h 840306"/>
                <a:gd name="connsiteX90" fmla="*/ 379493 w 515026"/>
                <a:gd name="connsiteY90" fmla="*/ 216853 h 840306"/>
                <a:gd name="connsiteX91" fmla="*/ 406600 w 515026"/>
                <a:gd name="connsiteY91" fmla="*/ 243960 h 840306"/>
                <a:gd name="connsiteX92" fmla="*/ 379493 w 515026"/>
                <a:gd name="connsiteY92" fmla="*/ 271066 h 840306"/>
                <a:gd name="connsiteX93" fmla="*/ 108427 w 515026"/>
                <a:gd name="connsiteY93" fmla="*/ 243960 h 840306"/>
                <a:gd name="connsiteX94" fmla="*/ 135533 w 515026"/>
                <a:gd name="connsiteY94" fmla="*/ 216853 h 840306"/>
                <a:gd name="connsiteX95" fmla="*/ 135533 w 515026"/>
                <a:gd name="connsiteY95" fmla="*/ 271066 h 840306"/>
                <a:gd name="connsiteX96" fmla="*/ 108427 w 515026"/>
                <a:gd name="connsiteY96" fmla="*/ 243960 h 840306"/>
                <a:gd name="connsiteX97" fmla="*/ 162640 w 515026"/>
                <a:gd name="connsiteY97" fmla="*/ 284620 h 840306"/>
                <a:gd name="connsiteX98" fmla="*/ 162640 w 515026"/>
                <a:gd name="connsiteY98" fmla="*/ 162640 h 840306"/>
                <a:gd name="connsiteX99" fmla="*/ 189747 w 515026"/>
                <a:gd name="connsiteY99" fmla="*/ 135533 h 840306"/>
                <a:gd name="connsiteX100" fmla="*/ 189747 w 515026"/>
                <a:gd name="connsiteY100" fmla="*/ 108427 h 840306"/>
                <a:gd name="connsiteX101" fmla="*/ 135533 w 515026"/>
                <a:gd name="connsiteY101" fmla="*/ 162640 h 840306"/>
                <a:gd name="connsiteX102" fmla="*/ 135533 w 515026"/>
                <a:gd name="connsiteY102" fmla="*/ 189747 h 840306"/>
                <a:gd name="connsiteX103" fmla="*/ 117494 w 515026"/>
                <a:gd name="connsiteY103" fmla="*/ 193067 h 840306"/>
                <a:gd name="connsiteX104" fmla="*/ 109186 w 515026"/>
                <a:gd name="connsiteY104" fmla="*/ 151553 h 840306"/>
                <a:gd name="connsiteX105" fmla="*/ 108427 w 515026"/>
                <a:gd name="connsiteY105" fmla="*/ 143855 h 840306"/>
                <a:gd name="connsiteX106" fmla="*/ 119933 w 515026"/>
                <a:gd name="connsiteY106" fmla="*/ 116084 h 840306"/>
                <a:gd name="connsiteX107" fmla="*/ 138474 w 515026"/>
                <a:gd name="connsiteY107" fmla="*/ 97543 h 840306"/>
                <a:gd name="connsiteX108" fmla="*/ 125192 w 515026"/>
                <a:gd name="connsiteY108" fmla="*/ 70952 h 840306"/>
                <a:gd name="connsiteX109" fmla="*/ 121980 w 515026"/>
                <a:gd name="connsiteY109" fmla="*/ 57412 h 840306"/>
                <a:gd name="connsiteX110" fmla="*/ 152285 w 515026"/>
                <a:gd name="connsiteY110" fmla="*/ 27107 h 840306"/>
                <a:gd name="connsiteX111" fmla="*/ 280215 w 515026"/>
                <a:gd name="connsiteY111" fmla="*/ 27107 h 840306"/>
                <a:gd name="connsiteX112" fmla="*/ 406600 w 515026"/>
                <a:gd name="connsiteY112" fmla="*/ 153491 h 840306"/>
                <a:gd name="connsiteX113" fmla="*/ 400108 w 515026"/>
                <a:gd name="connsiteY113" fmla="*/ 193447 h 840306"/>
                <a:gd name="connsiteX114" fmla="*/ 399986 w 515026"/>
                <a:gd name="connsiteY114" fmla="*/ 193826 h 840306"/>
                <a:gd name="connsiteX115" fmla="*/ 379493 w 515026"/>
                <a:gd name="connsiteY115" fmla="*/ 189747 h 840306"/>
                <a:gd name="connsiteX116" fmla="*/ 379141 w 515026"/>
                <a:gd name="connsiteY116" fmla="*/ 189747 h 840306"/>
                <a:gd name="connsiteX117" fmla="*/ 340337 w 515026"/>
                <a:gd name="connsiteY117" fmla="*/ 139816 h 840306"/>
                <a:gd name="connsiteX118" fmla="*/ 298173 w 515026"/>
                <a:gd name="connsiteY118" fmla="*/ 81320 h 840306"/>
                <a:gd name="connsiteX119" fmla="*/ 271066 w 515026"/>
                <a:gd name="connsiteY119" fmla="*/ 81320 h 840306"/>
                <a:gd name="connsiteX120" fmla="*/ 331772 w 515026"/>
                <a:gd name="connsiteY120" fmla="*/ 165540 h 840306"/>
                <a:gd name="connsiteX121" fmla="*/ 352386 w 515026"/>
                <a:gd name="connsiteY121" fmla="*/ 194151 h 840306"/>
                <a:gd name="connsiteX122" fmla="*/ 352386 w 515026"/>
                <a:gd name="connsiteY122" fmla="*/ 284620 h 840306"/>
                <a:gd name="connsiteX123" fmla="*/ 284620 w 515026"/>
                <a:gd name="connsiteY123" fmla="*/ 352386 h 840306"/>
                <a:gd name="connsiteX124" fmla="*/ 230406 w 515026"/>
                <a:gd name="connsiteY124" fmla="*/ 352386 h 840306"/>
                <a:gd name="connsiteX125" fmla="*/ 162640 w 515026"/>
                <a:gd name="connsiteY125" fmla="*/ 284620 h 840306"/>
                <a:gd name="connsiteX126" fmla="*/ 230406 w 515026"/>
                <a:gd name="connsiteY126" fmla="*/ 379493 h 840306"/>
                <a:gd name="connsiteX127" fmla="*/ 284620 w 515026"/>
                <a:gd name="connsiteY127" fmla="*/ 379493 h 840306"/>
                <a:gd name="connsiteX128" fmla="*/ 287547 w 515026"/>
                <a:gd name="connsiteY128" fmla="*/ 379344 h 840306"/>
                <a:gd name="connsiteX129" fmla="*/ 295937 w 515026"/>
                <a:gd name="connsiteY129" fmla="*/ 412888 h 840306"/>
                <a:gd name="connsiteX130" fmla="*/ 257513 w 515026"/>
                <a:gd name="connsiteY130" fmla="*/ 432107 h 840306"/>
                <a:gd name="connsiteX131" fmla="*/ 219089 w 515026"/>
                <a:gd name="connsiteY131" fmla="*/ 412888 h 840306"/>
                <a:gd name="connsiteX132" fmla="*/ 227479 w 515026"/>
                <a:gd name="connsiteY132" fmla="*/ 379344 h 840306"/>
                <a:gd name="connsiteX133" fmla="*/ 230406 w 515026"/>
                <a:gd name="connsiteY133" fmla="*/ 379493 h 840306"/>
                <a:gd name="connsiteX134" fmla="*/ 27107 w 515026"/>
                <a:gd name="connsiteY134" fmla="*/ 664113 h 840306"/>
                <a:gd name="connsiteX135" fmla="*/ 27107 w 515026"/>
                <a:gd name="connsiteY135" fmla="*/ 638944 h 840306"/>
                <a:gd name="connsiteX136" fmla="*/ 115339 w 515026"/>
                <a:gd name="connsiteY136" fmla="*/ 469636 h 840306"/>
                <a:gd name="connsiteX137" fmla="*/ 124420 w 515026"/>
                <a:gd name="connsiteY137" fmla="*/ 515026 h 840306"/>
                <a:gd name="connsiteX138" fmla="*/ 170582 w 515026"/>
                <a:gd name="connsiteY138" fmla="*/ 515026 h 840306"/>
                <a:gd name="connsiteX139" fmla="*/ 133189 w 515026"/>
                <a:gd name="connsiteY139" fmla="*/ 552420 h 840306"/>
                <a:gd name="connsiteX140" fmla="*/ 136509 w 515026"/>
                <a:gd name="connsiteY140" fmla="*/ 560715 h 840306"/>
                <a:gd name="connsiteX141" fmla="*/ 156690 w 515026"/>
                <a:gd name="connsiteY141" fmla="*/ 597051 h 840306"/>
                <a:gd name="connsiteX142" fmla="*/ 135533 w 515026"/>
                <a:gd name="connsiteY142" fmla="*/ 623453 h 840306"/>
                <a:gd name="connsiteX143" fmla="*/ 135533 w 515026"/>
                <a:gd name="connsiteY143" fmla="*/ 712200 h 840306"/>
                <a:gd name="connsiteX144" fmla="*/ 108427 w 515026"/>
                <a:gd name="connsiteY144" fmla="*/ 665414 h 840306"/>
                <a:gd name="connsiteX145" fmla="*/ 108427 w 515026"/>
                <a:gd name="connsiteY145" fmla="*/ 596346 h 840306"/>
                <a:gd name="connsiteX146" fmla="*/ 81320 w 515026"/>
                <a:gd name="connsiteY146" fmla="*/ 596346 h 840306"/>
                <a:gd name="connsiteX147" fmla="*/ 81320 w 515026"/>
                <a:gd name="connsiteY147" fmla="*/ 665414 h 840306"/>
                <a:gd name="connsiteX148" fmla="*/ 142920 w 515026"/>
                <a:gd name="connsiteY148" fmla="*/ 744308 h 840306"/>
                <a:gd name="connsiteX149" fmla="*/ 189747 w 515026"/>
                <a:gd name="connsiteY149" fmla="*/ 756018 h 840306"/>
                <a:gd name="connsiteX150" fmla="*/ 189747 w 515026"/>
                <a:gd name="connsiteY150" fmla="*/ 813199 h 840306"/>
                <a:gd name="connsiteX151" fmla="*/ 176193 w 515026"/>
                <a:gd name="connsiteY151" fmla="*/ 813199 h 840306"/>
                <a:gd name="connsiteX152" fmla="*/ 27107 w 515026"/>
                <a:gd name="connsiteY152" fmla="*/ 664113 h 840306"/>
                <a:gd name="connsiteX153" fmla="*/ 216853 w 515026"/>
                <a:gd name="connsiteY153" fmla="*/ 813199 h 840306"/>
                <a:gd name="connsiteX154" fmla="*/ 216853 w 515026"/>
                <a:gd name="connsiteY154" fmla="*/ 748631 h 840306"/>
                <a:gd name="connsiteX155" fmla="*/ 222031 w 515026"/>
                <a:gd name="connsiteY155" fmla="*/ 738277 h 840306"/>
                <a:gd name="connsiteX156" fmla="*/ 232385 w 515026"/>
                <a:gd name="connsiteY156" fmla="*/ 731879 h 840306"/>
                <a:gd name="connsiteX157" fmla="*/ 243960 w 515026"/>
                <a:gd name="connsiteY157" fmla="*/ 743454 h 840306"/>
                <a:gd name="connsiteX158" fmla="*/ 243960 w 515026"/>
                <a:gd name="connsiteY158" fmla="*/ 758986 h 840306"/>
                <a:gd name="connsiteX159" fmla="*/ 271066 w 515026"/>
                <a:gd name="connsiteY159" fmla="*/ 758986 h 840306"/>
                <a:gd name="connsiteX160" fmla="*/ 298173 w 515026"/>
                <a:gd name="connsiteY160" fmla="*/ 786093 h 840306"/>
                <a:gd name="connsiteX161" fmla="*/ 271066 w 515026"/>
                <a:gd name="connsiteY161" fmla="*/ 813199 h 840306"/>
                <a:gd name="connsiteX162" fmla="*/ 487920 w 515026"/>
                <a:gd name="connsiteY162" fmla="*/ 813199 h 840306"/>
                <a:gd name="connsiteX163" fmla="*/ 433706 w 515026"/>
                <a:gd name="connsiteY163" fmla="*/ 813199 h 840306"/>
                <a:gd name="connsiteX164" fmla="*/ 433706 w 515026"/>
                <a:gd name="connsiteY164" fmla="*/ 596346 h 840306"/>
                <a:gd name="connsiteX165" fmla="*/ 406600 w 515026"/>
                <a:gd name="connsiteY165" fmla="*/ 596346 h 840306"/>
                <a:gd name="connsiteX166" fmla="*/ 406600 w 515026"/>
                <a:gd name="connsiteY166" fmla="*/ 813199 h 840306"/>
                <a:gd name="connsiteX167" fmla="*/ 379493 w 515026"/>
                <a:gd name="connsiteY167" fmla="*/ 813199 h 840306"/>
                <a:gd name="connsiteX168" fmla="*/ 379493 w 515026"/>
                <a:gd name="connsiteY168" fmla="*/ 623453 h 840306"/>
                <a:gd name="connsiteX169" fmla="*/ 358350 w 515026"/>
                <a:gd name="connsiteY169" fmla="*/ 597051 h 840306"/>
                <a:gd name="connsiteX170" fmla="*/ 378531 w 515026"/>
                <a:gd name="connsiteY170" fmla="*/ 560715 h 840306"/>
                <a:gd name="connsiteX171" fmla="*/ 381851 w 515026"/>
                <a:gd name="connsiteY171" fmla="*/ 552420 h 840306"/>
                <a:gd name="connsiteX172" fmla="*/ 344444 w 515026"/>
                <a:gd name="connsiteY172" fmla="*/ 515026 h 840306"/>
                <a:gd name="connsiteX173" fmla="*/ 390607 w 515026"/>
                <a:gd name="connsiteY173" fmla="*/ 515026 h 840306"/>
                <a:gd name="connsiteX174" fmla="*/ 399687 w 515026"/>
                <a:gd name="connsiteY174" fmla="*/ 469623 h 840306"/>
                <a:gd name="connsiteX175" fmla="*/ 487920 w 515026"/>
                <a:gd name="connsiteY175" fmla="*/ 638944 h 84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15026" h="840306">
                  <a:moveTo>
                    <a:pt x="322772" y="408484"/>
                  </a:moveTo>
                  <a:lnTo>
                    <a:pt x="314315" y="374668"/>
                  </a:lnTo>
                  <a:cubicBezTo>
                    <a:pt x="347954" y="363541"/>
                    <a:pt x="373231" y="334089"/>
                    <a:pt x="378409" y="298173"/>
                  </a:cubicBezTo>
                  <a:lnTo>
                    <a:pt x="379493" y="298173"/>
                  </a:lnTo>
                  <a:cubicBezTo>
                    <a:pt x="409392" y="298173"/>
                    <a:pt x="433706" y="273858"/>
                    <a:pt x="433706" y="243960"/>
                  </a:cubicBezTo>
                  <a:cubicBezTo>
                    <a:pt x="433706" y="231748"/>
                    <a:pt x="429505" y="220594"/>
                    <a:pt x="422660" y="211527"/>
                  </a:cubicBezTo>
                  <a:lnTo>
                    <a:pt x="425832" y="202026"/>
                  </a:lnTo>
                  <a:cubicBezTo>
                    <a:pt x="431063" y="186358"/>
                    <a:pt x="433706" y="170013"/>
                    <a:pt x="433706" y="153491"/>
                  </a:cubicBezTo>
                  <a:cubicBezTo>
                    <a:pt x="433706" y="68851"/>
                    <a:pt x="364855" y="0"/>
                    <a:pt x="280215" y="0"/>
                  </a:cubicBezTo>
                  <a:lnTo>
                    <a:pt x="152285" y="0"/>
                  </a:lnTo>
                  <a:cubicBezTo>
                    <a:pt x="120625" y="0"/>
                    <a:pt x="94873" y="25751"/>
                    <a:pt x="94873" y="57412"/>
                  </a:cubicBezTo>
                  <a:cubicBezTo>
                    <a:pt x="94873" y="66276"/>
                    <a:pt x="96974" y="75153"/>
                    <a:pt x="100932" y="83082"/>
                  </a:cubicBezTo>
                  <a:lnTo>
                    <a:pt x="105486" y="92190"/>
                  </a:lnTo>
                  <a:lnTo>
                    <a:pt x="100769" y="96920"/>
                  </a:lnTo>
                  <a:cubicBezTo>
                    <a:pt x="88219" y="109457"/>
                    <a:pt x="81320" y="126127"/>
                    <a:pt x="81320" y="143855"/>
                  </a:cubicBezTo>
                  <a:cubicBezTo>
                    <a:pt x="81320" y="148219"/>
                    <a:pt x="81754" y="152597"/>
                    <a:pt x="82608" y="156866"/>
                  </a:cubicBezTo>
                  <a:lnTo>
                    <a:pt x="93301" y="210361"/>
                  </a:lnTo>
                  <a:cubicBezTo>
                    <a:pt x="85928" y="219645"/>
                    <a:pt x="81320" y="231220"/>
                    <a:pt x="81320" y="243960"/>
                  </a:cubicBezTo>
                  <a:cubicBezTo>
                    <a:pt x="81320" y="273858"/>
                    <a:pt x="105635" y="298173"/>
                    <a:pt x="135533" y="298173"/>
                  </a:cubicBezTo>
                  <a:lnTo>
                    <a:pt x="136617" y="298173"/>
                  </a:lnTo>
                  <a:cubicBezTo>
                    <a:pt x="141795" y="334089"/>
                    <a:pt x="167072" y="363541"/>
                    <a:pt x="200711" y="374668"/>
                  </a:cubicBezTo>
                  <a:lnTo>
                    <a:pt x="192254" y="408484"/>
                  </a:lnTo>
                  <a:cubicBezTo>
                    <a:pt x="82052" y="428759"/>
                    <a:pt x="0" y="526086"/>
                    <a:pt x="0" y="638944"/>
                  </a:cubicBezTo>
                  <a:lnTo>
                    <a:pt x="0" y="664113"/>
                  </a:lnTo>
                  <a:cubicBezTo>
                    <a:pt x="0" y="761263"/>
                    <a:pt x="79043" y="840306"/>
                    <a:pt x="176193" y="840306"/>
                  </a:cubicBezTo>
                  <a:lnTo>
                    <a:pt x="515026" y="840306"/>
                  </a:lnTo>
                  <a:lnTo>
                    <a:pt x="515026" y="638944"/>
                  </a:lnTo>
                  <a:cubicBezTo>
                    <a:pt x="515026" y="526086"/>
                    <a:pt x="432974" y="428759"/>
                    <a:pt x="322772" y="408484"/>
                  </a:cubicBezTo>
                  <a:close/>
                  <a:moveTo>
                    <a:pt x="352386" y="813199"/>
                  </a:moveTo>
                  <a:lnTo>
                    <a:pt x="317744" y="813199"/>
                  </a:lnTo>
                  <a:cubicBezTo>
                    <a:pt x="322406" y="805189"/>
                    <a:pt x="325280" y="796014"/>
                    <a:pt x="325280" y="786093"/>
                  </a:cubicBezTo>
                  <a:cubicBezTo>
                    <a:pt x="325280" y="756194"/>
                    <a:pt x="300965" y="731879"/>
                    <a:pt x="271066" y="731879"/>
                  </a:cubicBezTo>
                  <a:lnTo>
                    <a:pt x="269305" y="731879"/>
                  </a:lnTo>
                  <a:cubicBezTo>
                    <a:pt x="264371" y="716185"/>
                    <a:pt x="249693" y="704773"/>
                    <a:pt x="232385" y="704773"/>
                  </a:cubicBezTo>
                  <a:cubicBezTo>
                    <a:pt x="217639" y="704773"/>
                    <a:pt x="204384" y="712959"/>
                    <a:pt x="197784" y="726160"/>
                  </a:cubicBezTo>
                  <a:lnTo>
                    <a:pt x="196049" y="729643"/>
                  </a:lnTo>
                  <a:lnTo>
                    <a:pt x="162640" y="721308"/>
                  </a:lnTo>
                  <a:lnTo>
                    <a:pt x="162640" y="623453"/>
                  </a:lnTo>
                  <a:lnTo>
                    <a:pt x="352386" y="623453"/>
                  </a:lnTo>
                  <a:close/>
                  <a:moveTo>
                    <a:pt x="165188" y="558749"/>
                  </a:moveTo>
                  <a:lnTo>
                    <a:pt x="191847" y="532090"/>
                  </a:lnTo>
                  <a:cubicBezTo>
                    <a:pt x="200440" y="555090"/>
                    <a:pt x="212475" y="576721"/>
                    <a:pt x="227777" y="596360"/>
                  </a:cubicBezTo>
                  <a:lnTo>
                    <a:pt x="191170" y="596360"/>
                  </a:lnTo>
                  <a:cubicBezTo>
                    <a:pt x="180530" y="585192"/>
                    <a:pt x="171761" y="572641"/>
                    <a:pt x="165188" y="558749"/>
                  </a:cubicBezTo>
                  <a:close/>
                  <a:moveTo>
                    <a:pt x="206471" y="482281"/>
                  </a:moveTo>
                  <a:lnTo>
                    <a:pt x="217084" y="478039"/>
                  </a:lnTo>
                  <a:lnTo>
                    <a:pt x="229119" y="502096"/>
                  </a:lnTo>
                  <a:lnTo>
                    <a:pt x="218967" y="527455"/>
                  </a:lnTo>
                  <a:cubicBezTo>
                    <a:pt x="213153" y="512966"/>
                    <a:pt x="209046" y="497827"/>
                    <a:pt x="206471" y="482281"/>
                  </a:cubicBezTo>
                  <a:close/>
                  <a:moveTo>
                    <a:pt x="272679" y="467928"/>
                  </a:moveTo>
                  <a:lnTo>
                    <a:pt x="262691" y="487920"/>
                  </a:lnTo>
                  <a:lnTo>
                    <a:pt x="252336" y="487920"/>
                  </a:lnTo>
                  <a:lnTo>
                    <a:pt x="242347" y="467928"/>
                  </a:lnTo>
                  <a:lnTo>
                    <a:pt x="257513" y="461857"/>
                  </a:lnTo>
                  <a:close/>
                  <a:moveTo>
                    <a:pt x="253135" y="515026"/>
                  </a:moveTo>
                  <a:lnTo>
                    <a:pt x="261891" y="515026"/>
                  </a:lnTo>
                  <a:lnTo>
                    <a:pt x="279727" y="559617"/>
                  </a:lnTo>
                  <a:cubicBezTo>
                    <a:pt x="273249" y="570202"/>
                    <a:pt x="265848" y="580272"/>
                    <a:pt x="257513" y="589746"/>
                  </a:cubicBezTo>
                  <a:cubicBezTo>
                    <a:pt x="249178" y="580272"/>
                    <a:pt x="241778" y="570202"/>
                    <a:pt x="235299" y="559617"/>
                  </a:cubicBezTo>
                  <a:close/>
                  <a:moveTo>
                    <a:pt x="296059" y="527455"/>
                  </a:moveTo>
                  <a:lnTo>
                    <a:pt x="285907" y="502096"/>
                  </a:lnTo>
                  <a:lnTo>
                    <a:pt x="297943" y="478039"/>
                  </a:lnTo>
                  <a:lnTo>
                    <a:pt x="308555" y="482281"/>
                  </a:lnTo>
                  <a:cubicBezTo>
                    <a:pt x="305980" y="497827"/>
                    <a:pt x="301873" y="512966"/>
                    <a:pt x="296059" y="527455"/>
                  </a:cubicBezTo>
                  <a:close/>
                  <a:moveTo>
                    <a:pt x="311726" y="435306"/>
                  </a:moveTo>
                  <a:lnTo>
                    <a:pt x="311726" y="446297"/>
                  </a:lnTo>
                  <a:cubicBezTo>
                    <a:pt x="311726" y="448954"/>
                    <a:pt x="311442" y="451556"/>
                    <a:pt x="311347" y="454199"/>
                  </a:cubicBezTo>
                  <a:lnTo>
                    <a:pt x="290583" y="445891"/>
                  </a:lnTo>
                  <a:close/>
                  <a:moveTo>
                    <a:pt x="203679" y="454185"/>
                  </a:moveTo>
                  <a:cubicBezTo>
                    <a:pt x="203584" y="451556"/>
                    <a:pt x="203300" y="448954"/>
                    <a:pt x="203300" y="446297"/>
                  </a:cubicBezTo>
                  <a:lnTo>
                    <a:pt x="203300" y="435306"/>
                  </a:lnTo>
                  <a:lnTo>
                    <a:pt x="224457" y="445877"/>
                  </a:lnTo>
                  <a:close/>
                  <a:moveTo>
                    <a:pt x="179934" y="487920"/>
                  </a:moveTo>
                  <a:lnTo>
                    <a:pt x="146647" y="487920"/>
                  </a:lnTo>
                  <a:lnTo>
                    <a:pt x="139992" y="454646"/>
                  </a:lnTo>
                  <a:cubicBezTo>
                    <a:pt x="151472" y="448710"/>
                    <a:pt x="163575" y="443844"/>
                    <a:pt x="176193" y="440104"/>
                  </a:cubicBezTo>
                  <a:lnTo>
                    <a:pt x="176193" y="446284"/>
                  </a:lnTo>
                  <a:cubicBezTo>
                    <a:pt x="176193" y="460406"/>
                    <a:pt x="177603" y="474285"/>
                    <a:pt x="179934" y="487920"/>
                  </a:cubicBezTo>
                  <a:close/>
                  <a:moveTo>
                    <a:pt x="323857" y="596346"/>
                  </a:moveTo>
                  <a:lnTo>
                    <a:pt x="287249" y="596346"/>
                  </a:lnTo>
                  <a:cubicBezTo>
                    <a:pt x="302551" y="576707"/>
                    <a:pt x="314573" y="555090"/>
                    <a:pt x="323179" y="532076"/>
                  </a:cubicBezTo>
                  <a:lnTo>
                    <a:pt x="349838" y="558736"/>
                  </a:lnTo>
                  <a:cubicBezTo>
                    <a:pt x="343265" y="572641"/>
                    <a:pt x="334496" y="585192"/>
                    <a:pt x="323857" y="596346"/>
                  </a:cubicBezTo>
                  <a:close/>
                  <a:moveTo>
                    <a:pt x="338833" y="446297"/>
                  </a:moveTo>
                  <a:lnTo>
                    <a:pt x="338833" y="440117"/>
                  </a:lnTo>
                  <a:cubicBezTo>
                    <a:pt x="351465" y="443844"/>
                    <a:pt x="363568" y="448710"/>
                    <a:pt x="375034" y="454660"/>
                  </a:cubicBezTo>
                  <a:lnTo>
                    <a:pt x="368379" y="487920"/>
                  </a:lnTo>
                  <a:lnTo>
                    <a:pt x="335092" y="487920"/>
                  </a:lnTo>
                  <a:cubicBezTo>
                    <a:pt x="337424" y="474285"/>
                    <a:pt x="338833" y="460406"/>
                    <a:pt x="338833" y="446297"/>
                  </a:cubicBezTo>
                  <a:close/>
                  <a:moveTo>
                    <a:pt x="379493" y="271066"/>
                  </a:moveTo>
                  <a:lnTo>
                    <a:pt x="379493" y="216853"/>
                  </a:lnTo>
                  <a:cubicBezTo>
                    <a:pt x="394442" y="216853"/>
                    <a:pt x="406600" y="229010"/>
                    <a:pt x="406600" y="243960"/>
                  </a:cubicBezTo>
                  <a:cubicBezTo>
                    <a:pt x="406600" y="258909"/>
                    <a:pt x="394442" y="271066"/>
                    <a:pt x="379493" y="271066"/>
                  </a:cubicBezTo>
                  <a:close/>
                  <a:moveTo>
                    <a:pt x="108427" y="243960"/>
                  </a:moveTo>
                  <a:cubicBezTo>
                    <a:pt x="108427" y="229010"/>
                    <a:pt x="120584" y="216853"/>
                    <a:pt x="135533" y="216853"/>
                  </a:cubicBezTo>
                  <a:lnTo>
                    <a:pt x="135533" y="271066"/>
                  </a:lnTo>
                  <a:cubicBezTo>
                    <a:pt x="120584" y="271066"/>
                    <a:pt x="108427" y="258909"/>
                    <a:pt x="108427" y="243960"/>
                  </a:cubicBezTo>
                  <a:close/>
                  <a:moveTo>
                    <a:pt x="162640" y="284620"/>
                  </a:moveTo>
                  <a:lnTo>
                    <a:pt x="162640" y="162640"/>
                  </a:lnTo>
                  <a:cubicBezTo>
                    <a:pt x="162640" y="147691"/>
                    <a:pt x="174797" y="135533"/>
                    <a:pt x="189747" y="135533"/>
                  </a:cubicBezTo>
                  <a:lnTo>
                    <a:pt x="189747" y="108427"/>
                  </a:lnTo>
                  <a:cubicBezTo>
                    <a:pt x="159848" y="108427"/>
                    <a:pt x="135533" y="132741"/>
                    <a:pt x="135533" y="162640"/>
                  </a:cubicBezTo>
                  <a:lnTo>
                    <a:pt x="135533" y="189747"/>
                  </a:lnTo>
                  <a:cubicBezTo>
                    <a:pt x="129177" y="189747"/>
                    <a:pt x="123159" y="191048"/>
                    <a:pt x="117494" y="193067"/>
                  </a:cubicBezTo>
                  <a:lnTo>
                    <a:pt x="109186" y="151553"/>
                  </a:lnTo>
                  <a:cubicBezTo>
                    <a:pt x="108684" y="149032"/>
                    <a:pt x="108427" y="146444"/>
                    <a:pt x="108427" y="143855"/>
                  </a:cubicBezTo>
                  <a:cubicBezTo>
                    <a:pt x="108427" y="133365"/>
                    <a:pt x="112506" y="123511"/>
                    <a:pt x="119933" y="116084"/>
                  </a:cubicBezTo>
                  <a:lnTo>
                    <a:pt x="138474" y="97543"/>
                  </a:lnTo>
                  <a:lnTo>
                    <a:pt x="125192" y="70952"/>
                  </a:lnTo>
                  <a:cubicBezTo>
                    <a:pt x="123091" y="66777"/>
                    <a:pt x="121980" y="62088"/>
                    <a:pt x="121980" y="57412"/>
                  </a:cubicBezTo>
                  <a:cubicBezTo>
                    <a:pt x="121980" y="40701"/>
                    <a:pt x="135574" y="27107"/>
                    <a:pt x="152285" y="27107"/>
                  </a:cubicBezTo>
                  <a:lnTo>
                    <a:pt x="280215" y="27107"/>
                  </a:lnTo>
                  <a:cubicBezTo>
                    <a:pt x="349906" y="27107"/>
                    <a:pt x="406600" y="83800"/>
                    <a:pt x="406600" y="153491"/>
                  </a:cubicBezTo>
                  <a:cubicBezTo>
                    <a:pt x="406600" y="167099"/>
                    <a:pt x="404418" y="180557"/>
                    <a:pt x="400108" y="193447"/>
                  </a:cubicBezTo>
                  <a:lnTo>
                    <a:pt x="399986" y="193826"/>
                  </a:lnTo>
                  <a:cubicBezTo>
                    <a:pt x="393656" y="191237"/>
                    <a:pt x="386744" y="189747"/>
                    <a:pt x="379493" y="189747"/>
                  </a:cubicBezTo>
                  <a:lnTo>
                    <a:pt x="379141" y="189747"/>
                  </a:lnTo>
                  <a:cubicBezTo>
                    <a:pt x="377379" y="166923"/>
                    <a:pt x="362335" y="147162"/>
                    <a:pt x="340337" y="139816"/>
                  </a:cubicBezTo>
                  <a:cubicBezTo>
                    <a:pt x="315115" y="131413"/>
                    <a:pt x="298173" y="107898"/>
                    <a:pt x="298173" y="81320"/>
                  </a:cubicBezTo>
                  <a:lnTo>
                    <a:pt x="271066" y="81320"/>
                  </a:lnTo>
                  <a:cubicBezTo>
                    <a:pt x="271066" y="119581"/>
                    <a:pt x="295462" y="153424"/>
                    <a:pt x="331772" y="165540"/>
                  </a:cubicBezTo>
                  <a:cubicBezTo>
                    <a:pt x="344105" y="169647"/>
                    <a:pt x="352386" y="181140"/>
                    <a:pt x="352386" y="194151"/>
                  </a:cubicBezTo>
                  <a:lnTo>
                    <a:pt x="352386" y="284620"/>
                  </a:lnTo>
                  <a:cubicBezTo>
                    <a:pt x="352386" y="321986"/>
                    <a:pt x="321986" y="352386"/>
                    <a:pt x="284620" y="352386"/>
                  </a:cubicBezTo>
                  <a:lnTo>
                    <a:pt x="230406" y="352386"/>
                  </a:lnTo>
                  <a:cubicBezTo>
                    <a:pt x="193040" y="352386"/>
                    <a:pt x="162640" y="321986"/>
                    <a:pt x="162640" y="284620"/>
                  </a:cubicBezTo>
                  <a:close/>
                  <a:moveTo>
                    <a:pt x="230406" y="379493"/>
                  </a:moveTo>
                  <a:lnTo>
                    <a:pt x="284620" y="379493"/>
                  </a:lnTo>
                  <a:cubicBezTo>
                    <a:pt x="285609" y="379493"/>
                    <a:pt x="286571" y="379371"/>
                    <a:pt x="287547" y="379344"/>
                  </a:cubicBezTo>
                  <a:lnTo>
                    <a:pt x="295937" y="412888"/>
                  </a:lnTo>
                  <a:lnTo>
                    <a:pt x="257513" y="432107"/>
                  </a:lnTo>
                  <a:lnTo>
                    <a:pt x="219089" y="412888"/>
                  </a:lnTo>
                  <a:lnTo>
                    <a:pt x="227479" y="379344"/>
                  </a:lnTo>
                  <a:cubicBezTo>
                    <a:pt x="228455" y="379371"/>
                    <a:pt x="229417" y="379493"/>
                    <a:pt x="230406" y="379493"/>
                  </a:cubicBezTo>
                  <a:close/>
                  <a:moveTo>
                    <a:pt x="27107" y="664113"/>
                  </a:moveTo>
                  <a:lnTo>
                    <a:pt x="27107" y="638944"/>
                  </a:lnTo>
                  <a:cubicBezTo>
                    <a:pt x="27107" y="569985"/>
                    <a:pt x="61803" y="507599"/>
                    <a:pt x="115339" y="469636"/>
                  </a:cubicBezTo>
                  <a:lnTo>
                    <a:pt x="124420" y="515026"/>
                  </a:lnTo>
                  <a:lnTo>
                    <a:pt x="170582" y="515026"/>
                  </a:lnTo>
                  <a:lnTo>
                    <a:pt x="133189" y="552420"/>
                  </a:lnTo>
                  <a:lnTo>
                    <a:pt x="136509" y="560715"/>
                  </a:lnTo>
                  <a:cubicBezTo>
                    <a:pt x="141727" y="573753"/>
                    <a:pt x="148585" y="585829"/>
                    <a:pt x="156690" y="597051"/>
                  </a:cubicBezTo>
                  <a:cubicBezTo>
                    <a:pt x="144600" y="599789"/>
                    <a:pt x="135533" y="610564"/>
                    <a:pt x="135533" y="623453"/>
                  </a:cubicBezTo>
                  <a:lnTo>
                    <a:pt x="135533" y="712200"/>
                  </a:lnTo>
                  <a:cubicBezTo>
                    <a:pt x="119120" y="702699"/>
                    <a:pt x="108427" y="685148"/>
                    <a:pt x="108427" y="665414"/>
                  </a:cubicBezTo>
                  <a:lnTo>
                    <a:pt x="108427" y="596346"/>
                  </a:lnTo>
                  <a:lnTo>
                    <a:pt x="81320" y="596346"/>
                  </a:lnTo>
                  <a:lnTo>
                    <a:pt x="81320" y="665414"/>
                  </a:lnTo>
                  <a:cubicBezTo>
                    <a:pt x="81320" y="702808"/>
                    <a:pt x="106651" y="735241"/>
                    <a:pt x="142920" y="744308"/>
                  </a:cubicBezTo>
                  <a:lnTo>
                    <a:pt x="189747" y="756018"/>
                  </a:lnTo>
                  <a:lnTo>
                    <a:pt x="189747" y="813199"/>
                  </a:lnTo>
                  <a:lnTo>
                    <a:pt x="176193" y="813199"/>
                  </a:lnTo>
                  <a:cubicBezTo>
                    <a:pt x="93992" y="813199"/>
                    <a:pt x="27107" y="746314"/>
                    <a:pt x="27107" y="664113"/>
                  </a:cubicBezTo>
                  <a:close/>
                  <a:moveTo>
                    <a:pt x="216853" y="813199"/>
                  </a:moveTo>
                  <a:lnTo>
                    <a:pt x="216853" y="748631"/>
                  </a:lnTo>
                  <a:lnTo>
                    <a:pt x="222031" y="738277"/>
                  </a:lnTo>
                  <a:cubicBezTo>
                    <a:pt x="223996" y="734333"/>
                    <a:pt x="227967" y="731879"/>
                    <a:pt x="232385" y="731879"/>
                  </a:cubicBezTo>
                  <a:cubicBezTo>
                    <a:pt x="238769" y="731879"/>
                    <a:pt x="243960" y="737084"/>
                    <a:pt x="243960" y="743454"/>
                  </a:cubicBezTo>
                  <a:lnTo>
                    <a:pt x="243960" y="758986"/>
                  </a:lnTo>
                  <a:lnTo>
                    <a:pt x="271066" y="758986"/>
                  </a:lnTo>
                  <a:cubicBezTo>
                    <a:pt x="286016" y="758986"/>
                    <a:pt x="298173" y="771143"/>
                    <a:pt x="298173" y="786093"/>
                  </a:cubicBezTo>
                  <a:cubicBezTo>
                    <a:pt x="298173" y="801042"/>
                    <a:pt x="286016" y="813199"/>
                    <a:pt x="271066" y="813199"/>
                  </a:cubicBezTo>
                  <a:close/>
                  <a:moveTo>
                    <a:pt x="487920" y="813199"/>
                  </a:moveTo>
                  <a:lnTo>
                    <a:pt x="433706" y="813199"/>
                  </a:lnTo>
                  <a:lnTo>
                    <a:pt x="433706" y="596346"/>
                  </a:lnTo>
                  <a:lnTo>
                    <a:pt x="406600" y="596346"/>
                  </a:lnTo>
                  <a:lnTo>
                    <a:pt x="406600" y="813199"/>
                  </a:lnTo>
                  <a:lnTo>
                    <a:pt x="379493" y="813199"/>
                  </a:lnTo>
                  <a:lnTo>
                    <a:pt x="379493" y="623453"/>
                  </a:lnTo>
                  <a:cubicBezTo>
                    <a:pt x="379493" y="610564"/>
                    <a:pt x="370426" y="599789"/>
                    <a:pt x="358350" y="597051"/>
                  </a:cubicBezTo>
                  <a:cubicBezTo>
                    <a:pt x="366455" y="585829"/>
                    <a:pt x="373313" y="573753"/>
                    <a:pt x="378531" y="560715"/>
                  </a:cubicBezTo>
                  <a:lnTo>
                    <a:pt x="381851" y="552420"/>
                  </a:lnTo>
                  <a:lnTo>
                    <a:pt x="344444" y="515026"/>
                  </a:lnTo>
                  <a:lnTo>
                    <a:pt x="390607" y="515026"/>
                  </a:lnTo>
                  <a:lnTo>
                    <a:pt x="399687" y="469623"/>
                  </a:lnTo>
                  <a:cubicBezTo>
                    <a:pt x="453223" y="507599"/>
                    <a:pt x="487920" y="569985"/>
                    <a:pt x="487920" y="638944"/>
                  </a:cubicBezTo>
                  <a:close/>
                </a:path>
              </a:pathLst>
            </a:custGeom>
            <a:grpFill/>
            <a:ln w="169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18D6AAB5-CA75-422C-9617-B608D6354715}"/>
                </a:ext>
              </a:extLst>
            </p:cNvPr>
            <p:cNvSpPr/>
            <p:nvPr/>
          </p:nvSpPr>
          <p:spPr>
            <a:xfrm>
              <a:off x="1078879" y="5634409"/>
              <a:ext cx="271052" cy="271052"/>
            </a:xfrm>
            <a:custGeom>
              <a:avLst/>
              <a:gdLst>
                <a:gd name="connsiteX0" fmla="*/ 109795 w 271052"/>
                <a:gd name="connsiteY0" fmla="*/ 239297 h 271052"/>
                <a:gd name="connsiteX1" fmla="*/ 186453 w 271052"/>
                <a:gd name="connsiteY1" fmla="*/ 271053 h 271052"/>
                <a:gd name="connsiteX2" fmla="*/ 263124 w 271052"/>
                <a:gd name="connsiteY2" fmla="*/ 239297 h 271052"/>
                <a:gd name="connsiteX3" fmla="*/ 263124 w 271052"/>
                <a:gd name="connsiteY3" fmla="*/ 200969 h 271052"/>
                <a:gd name="connsiteX4" fmla="*/ 224795 w 271052"/>
                <a:gd name="connsiteY4" fmla="*/ 162626 h 271052"/>
                <a:gd name="connsiteX5" fmla="*/ 186453 w 271052"/>
                <a:gd name="connsiteY5" fmla="*/ 162626 h 271052"/>
                <a:gd name="connsiteX6" fmla="*/ 176871 w 271052"/>
                <a:gd name="connsiteY6" fmla="*/ 172209 h 271052"/>
                <a:gd name="connsiteX7" fmla="*/ 157693 w 271052"/>
                <a:gd name="connsiteY7" fmla="*/ 172209 h 271052"/>
                <a:gd name="connsiteX8" fmla="*/ 98831 w 271052"/>
                <a:gd name="connsiteY8" fmla="*/ 113346 h 271052"/>
                <a:gd name="connsiteX9" fmla="*/ 98831 w 271052"/>
                <a:gd name="connsiteY9" fmla="*/ 94168 h 271052"/>
                <a:gd name="connsiteX10" fmla="*/ 108427 w 271052"/>
                <a:gd name="connsiteY10" fmla="*/ 84600 h 271052"/>
                <a:gd name="connsiteX11" fmla="*/ 116369 w 271052"/>
                <a:gd name="connsiteY11" fmla="*/ 65422 h 271052"/>
                <a:gd name="connsiteX12" fmla="*/ 108427 w 271052"/>
                <a:gd name="connsiteY12" fmla="*/ 46257 h 271052"/>
                <a:gd name="connsiteX13" fmla="*/ 70084 w 271052"/>
                <a:gd name="connsiteY13" fmla="*/ 7929 h 271052"/>
                <a:gd name="connsiteX14" fmla="*/ 31755 w 271052"/>
                <a:gd name="connsiteY14" fmla="*/ 7929 h 271052"/>
                <a:gd name="connsiteX15" fmla="*/ 0 w 271052"/>
                <a:gd name="connsiteY15" fmla="*/ 84600 h 271052"/>
                <a:gd name="connsiteX16" fmla="*/ 31755 w 271052"/>
                <a:gd name="connsiteY16" fmla="*/ 161271 h 271052"/>
                <a:gd name="connsiteX17" fmla="*/ 50920 w 271052"/>
                <a:gd name="connsiteY17" fmla="*/ 27093 h 271052"/>
                <a:gd name="connsiteX18" fmla="*/ 89262 w 271052"/>
                <a:gd name="connsiteY18" fmla="*/ 65435 h 271052"/>
                <a:gd name="connsiteX19" fmla="*/ 79680 w 271052"/>
                <a:gd name="connsiteY19" fmla="*/ 75018 h 271052"/>
                <a:gd name="connsiteX20" fmla="*/ 79680 w 271052"/>
                <a:gd name="connsiteY20" fmla="*/ 132524 h 271052"/>
                <a:gd name="connsiteX21" fmla="*/ 138542 w 271052"/>
                <a:gd name="connsiteY21" fmla="*/ 191386 h 271052"/>
                <a:gd name="connsiteX22" fmla="*/ 196049 w 271052"/>
                <a:gd name="connsiteY22" fmla="*/ 191386 h 271052"/>
                <a:gd name="connsiteX23" fmla="*/ 205645 w 271052"/>
                <a:gd name="connsiteY23" fmla="*/ 181804 h 271052"/>
                <a:gd name="connsiteX24" fmla="*/ 243960 w 271052"/>
                <a:gd name="connsiteY24" fmla="*/ 220133 h 271052"/>
                <a:gd name="connsiteX25" fmla="*/ 186453 w 271052"/>
                <a:gd name="connsiteY25" fmla="*/ 243946 h 271052"/>
                <a:gd name="connsiteX26" fmla="*/ 128946 w 271052"/>
                <a:gd name="connsiteY26" fmla="*/ 220133 h 271052"/>
                <a:gd name="connsiteX27" fmla="*/ 50920 w 271052"/>
                <a:gd name="connsiteY27" fmla="*/ 142107 h 271052"/>
                <a:gd name="connsiteX28" fmla="*/ 27107 w 271052"/>
                <a:gd name="connsiteY28" fmla="*/ 84600 h 271052"/>
                <a:gd name="connsiteX29" fmla="*/ 50920 w 271052"/>
                <a:gd name="connsiteY29" fmla="*/ 27093 h 2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1052" h="271052">
                  <a:moveTo>
                    <a:pt x="109795" y="239297"/>
                  </a:moveTo>
                  <a:cubicBezTo>
                    <a:pt x="130275" y="259777"/>
                    <a:pt x="157503" y="271053"/>
                    <a:pt x="186453" y="271053"/>
                  </a:cubicBezTo>
                  <a:cubicBezTo>
                    <a:pt x="215417" y="271053"/>
                    <a:pt x="242645" y="259777"/>
                    <a:pt x="263124" y="239297"/>
                  </a:cubicBezTo>
                  <a:cubicBezTo>
                    <a:pt x="273696" y="228726"/>
                    <a:pt x="273696" y="211540"/>
                    <a:pt x="263124" y="200969"/>
                  </a:cubicBezTo>
                  <a:lnTo>
                    <a:pt x="224795" y="162626"/>
                  </a:lnTo>
                  <a:cubicBezTo>
                    <a:pt x="214549" y="152380"/>
                    <a:pt x="196699" y="152394"/>
                    <a:pt x="186453" y="162626"/>
                  </a:cubicBezTo>
                  <a:lnTo>
                    <a:pt x="176871" y="172209"/>
                  </a:lnTo>
                  <a:cubicBezTo>
                    <a:pt x="171599" y="177481"/>
                    <a:pt x="162992" y="177494"/>
                    <a:pt x="157693" y="172209"/>
                  </a:cubicBezTo>
                  <a:lnTo>
                    <a:pt x="98831" y="113346"/>
                  </a:lnTo>
                  <a:cubicBezTo>
                    <a:pt x="93545" y="108061"/>
                    <a:pt x="93545" y="99468"/>
                    <a:pt x="98831" y="94168"/>
                  </a:cubicBezTo>
                  <a:lnTo>
                    <a:pt x="108427" y="84600"/>
                  </a:lnTo>
                  <a:cubicBezTo>
                    <a:pt x="113550" y="79477"/>
                    <a:pt x="116369" y="72673"/>
                    <a:pt x="116369" y="65422"/>
                  </a:cubicBezTo>
                  <a:cubicBezTo>
                    <a:pt x="116369" y="58184"/>
                    <a:pt x="113550" y="51381"/>
                    <a:pt x="108427" y="46257"/>
                  </a:cubicBezTo>
                  <a:lnTo>
                    <a:pt x="70084" y="7929"/>
                  </a:lnTo>
                  <a:cubicBezTo>
                    <a:pt x="59526" y="-2643"/>
                    <a:pt x="42313" y="-2643"/>
                    <a:pt x="31755" y="7929"/>
                  </a:cubicBezTo>
                  <a:cubicBezTo>
                    <a:pt x="11276" y="28408"/>
                    <a:pt x="0" y="55623"/>
                    <a:pt x="0" y="84600"/>
                  </a:cubicBezTo>
                  <a:cubicBezTo>
                    <a:pt x="0" y="113563"/>
                    <a:pt x="11276" y="140792"/>
                    <a:pt x="31755" y="161271"/>
                  </a:cubicBezTo>
                  <a:close/>
                  <a:moveTo>
                    <a:pt x="50920" y="27093"/>
                  </a:moveTo>
                  <a:lnTo>
                    <a:pt x="89262" y="65435"/>
                  </a:lnTo>
                  <a:lnTo>
                    <a:pt x="79680" y="75018"/>
                  </a:lnTo>
                  <a:cubicBezTo>
                    <a:pt x="63823" y="90861"/>
                    <a:pt x="63823" y="116667"/>
                    <a:pt x="79680" y="132524"/>
                  </a:cubicBezTo>
                  <a:lnTo>
                    <a:pt x="138542" y="191386"/>
                  </a:lnTo>
                  <a:cubicBezTo>
                    <a:pt x="154399" y="207244"/>
                    <a:pt x="180191" y="207230"/>
                    <a:pt x="196049" y="191386"/>
                  </a:cubicBezTo>
                  <a:lnTo>
                    <a:pt x="205645" y="181804"/>
                  </a:lnTo>
                  <a:lnTo>
                    <a:pt x="243960" y="220133"/>
                  </a:lnTo>
                  <a:cubicBezTo>
                    <a:pt x="228604" y="235489"/>
                    <a:pt x="208179" y="243946"/>
                    <a:pt x="186453" y="243946"/>
                  </a:cubicBezTo>
                  <a:cubicBezTo>
                    <a:pt x="164727" y="243946"/>
                    <a:pt x="144316" y="235489"/>
                    <a:pt x="128946" y="220133"/>
                  </a:cubicBezTo>
                  <a:lnTo>
                    <a:pt x="50920" y="142107"/>
                  </a:lnTo>
                  <a:cubicBezTo>
                    <a:pt x="35564" y="126737"/>
                    <a:pt x="27107" y="106312"/>
                    <a:pt x="27107" y="84600"/>
                  </a:cubicBezTo>
                  <a:cubicBezTo>
                    <a:pt x="27107" y="62874"/>
                    <a:pt x="35564" y="42449"/>
                    <a:pt x="50920" y="27093"/>
                  </a:cubicBezTo>
                  <a:close/>
                </a:path>
              </a:pathLst>
            </a:custGeom>
            <a:grpFill/>
            <a:ln w="1690"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0C1CFBB5-A688-4C66-A334-0E28BE87AF69}"/>
                </a:ext>
              </a:extLst>
            </p:cNvPr>
            <p:cNvSpPr/>
            <p:nvPr/>
          </p:nvSpPr>
          <p:spPr>
            <a:xfrm rot="-2700000">
              <a:off x="1254977" y="5691004"/>
              <a:ext cx="27102" cy="76659"/>
            </a:xfrm>
            <a:custGeom>
              <a:avLst/>
              <a:gdLst>
                <a:gd name="connsiteX0" fmla="*/ 0 w 27102"/>
                <a:gd name="connsiteY0" fmla="*/ 0 h 76659"/>
                <a:gd name="connsiteX1" fmla="*/ 27102 w 27102"/>
                <a:gd name="connsiteY1" fmla="*/ 0 h 76659"/>
                <a:gd name="connsiteX2" fmla="*/ 27102 w 27102"/>
                <a:gd name="connsiteY2" fmla="*/ 76660 h 76659"/>
                <a:gd name="connsiteX3" fmla="*/ 0 w 27102"/>
                <a:gd name="connsiteY3" fmla="*/ 76660 h 76659"/>
              </a:gdLst>
              <a:ahLst/>
              <a:cxnLst>
                <a:cxn ang="0">
                  <a:pos x="connsiteX0" y="connsiteY0"/>
                </a:cxn>
                <a:cxn ang="0">
                  <a:pos x="connsiteX1" y="connsiteY1"/>
                </a:cxn>
                <a:cxn ang="0">
                  <a:pos x="connsiteX2" y="connsiteY2"/>
                </a:cxn>
                <a:cxn ang="0">
                  <a:pos x="connsiteX3" y="connsiteY3"/>
                </a:cxn>
              </a:cxnLst>
              <a:rect l="l" t="t" r="r" b="b"/>
              <a:pathLst>
                <a:path w="27102" h="76659">
                  <a:moveTo>
                    <a:pt x="0" y="0"/>
                  </a:moveTo>
                  <a:lnTo>
                    <a:pt x="27102" y="0"/>
                  </a:lnTo>
                  <a:lnTo>
                    <a:pt x="27102" y="76660"/>
                  </a:lnTo>
                  <a:lnTo>
                    <a:pt x="0" y="76660"/>
                  </a:lnTo>
                  <a:close/>
                </a:path>
              </a:pathLst>
            </a:custGeom>
            <a:grpFill/>
            <a:ln w="169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AF3DD7E1-D74C-4912-ACCD-80506C6D5E96}"/>
                </a:ext>
              </a:extLst>
            </p:cNvPr>
            <p:cNvSpPr/>
            <p:nvPr/>
          </p:nvSpPr>
          <p:spPr>
            <a:xfrm rot="-2700000">
              <a:off x="1282083" y="5612018"/>
              <a:ext cx="27102" cy="153317"/>
            </a:xfrm>
            <a:custGeom>
              <a:avLst/>
              <a:gdLst>
                <a:gd name="connsiteX0" fmla="*/ 0 w 27102"/>
                <a:gd name="connsiteY0" fmla="*/ 0 h 153317"/>
                <a:gd name="connsiteX1" fmla="*/ 27102 w 27102"/>
                <a:gd name="connsiteY1" fmla="*/ 0 h 153317"/>
                <a:gd name="connsiteX2" fmla="*/ 27102 w 27102"/>
                <a:gd name="connsiteY2" fmla="*/ 153317 h 153317"/>
                <a:gd name="connsiteX3" fmla="*/ 0 w 27102"/>
                <a:gd name="connsiteY3" fmla="*/ 153317 h 153317"/>
              </a:gdLst>
              <a:ahLst/>
              <a:cxnLst>
                <a:cxn ang="0">
                  <a:pos x="connsiteX0" y="connsiteY0"/>
                </a:cxn>
                <a:cxn ang="0">
                  <a:pos x="connsiteX1" y="connsiteY1"/>
                </a:cxn>
                <a:cxn ang="0">
                  <a:pos x="connsiteX2" y="connsiteY2"/>
                </a:cxn>
                <a:cxn ang="0">
                  <a:pos x="connsiteX3" y="connsiteY3"/>
                </a:cxn>
              </a:cxnLst>
              <a:rect l="l" t="t" r="r" b="b"/>
              <a:pathLst>
                <a:path w="27102" h="153317">
                  <a:moveTo>
                    <a:pt x="0" y="0"/>
                  </a:moveTo>
                  <a:lnTo>
                    <a:pt x="27102" y="0"/>
                  </a:lnTo>
                  <a:lnTo>
                    <a:pt x="27102" y="153317"/>
                  </a:lnTo>
                  <a:lnTo>
                    <a:pt x="0" y="153317"/>
                  </a:lnTo>
                  <a:close/>
                </a:path>
              </a:pathLst>
            </a:custGeom>
            <a:grpFill/>
            <a:ln w="1690"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B2335DDA-7414-483B-89D6-19F3AD0A4FFA}"/>
                </a:ext>
              </a:extLst>
            </p:cNvPr>
            <p:cNvSpPr/>
            <p:nvPr/>
          </p:nvSpPr>
          <p:spPr>
            <a:xfrm>
              <a:off x="1024665" y="5580182"/>
              <a:ext cx="379493" cy="433706"/>
            </a:xfrm>
            <a:custGeom>
              <a:avLst/>
              <a:gdLst>
                <a:gd name="connsiteX0" fmla="*/ 352386 w 379493"/>
                <a:gd name="connsiteY0" fmla="*/ 0 h 433706"/>
                <a:gd name="connsiteX1" fmla="*/ 27107 w 379493"/>
                <a:gd name="connsiteY1" fmla="*/ 0 h 433706"/>
                <a:gd name="connsiteX2" fmla="*/ 0 w 379493"/>
                <a:gd name="connsiteY2" fmla="*/ 27107 h 433706"/>
                <a:gd name="connsiteX3" fmla="*/ 0 w 379493"/>
                <a:gd name="connsiteY3" fmla="*/ 395025 h 433706"/>
                <a:gd name="connsiteX4" fmla="*/ 38681 w 379493"/>
                <a:gd name="connsiteY4" fmla="*/ 433706 h 433706"/>
                <a:gd name="connsiteX5" fmla="*/ 73283 w 379493"/>
                <a:gd name="connsiteY5" fmla="*/ 412319 h 433706"/>
                <a:gd name="connsiteX6" fmla="*/ 89696 w 379493"/>
                <a:gd name="connsiteY6" fmla="*/ 379493 h 433706"/>
                <a:gd name="connsiteX7" fmla="*/ 352386 w 379493"/>
                <a:gd name="connsiteY7" fmla="*/ 379493 h 433706"/>
                <a:gd name="connsiteX8" fmla="*/ 379493 w 379493"/>
                <a:gd name="connsiteY8" fmla="*/ 352386 h 433706"/>
                <a:gd name="connsiteX9" fmla="*/ 379493 w 379493"/>
                <a:gd name="connsiteY9" fmla="*/ 27107 h 433706"/>
                <a:gd name="connsiteX10" fmla="*/ 352386 w 379493"/>
                <a:gd name="connsiteY10" fmla="*/ 0 h 433706"/>
                <a:gd name="connsiteX11" fmla="*/ 352386 w 379493"/>
                <a:gd name="connsiteY11" fmla="*/ 352386 h 433706"/>
                <a:gd name="connsiteX12" fmla="*/ 72944 w 379493"/>
                <a:gd name="connsiteY12" fmla="*/ 352386 h 433706"/>
                <a:gd name="connsiteX13" fmla="*/ 49049 w 379493"/>
                <a:gd name="connsiteY13" fmla="*/ 400203 h 433706"/>
                <a:gd name="connsiteX14" fmla="*/ 38681 w 379493"/>
                <a:gd name="connsiteY14" fmla="*/ 406600 h 433706"/>
                <a:gd name="connsiteX15" fmla="*/ 27107 w 379493"/>
                <a:gd name="connsiteY15" fmla="*/ 395025 h 433706"/>
                <a:gd name="connsiteX16" fmla="*/ 27107 w 379493"/>
                <a:gd name="connsiteY16" fmla="*/ 27107 h 433706"/>
                <a:gd name="connsiteX17" fmla="*/ 352386 w 379493"/>
                <a:gd name="connsiteY17" fmla="*/ 27107 h 43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493" h="433706">
                  <a:moveTo>
                    <a:pt x="352386" y="0"/>
                  </a:moveTo>
                  <a:lnTo>
                    <a:pt x="27107" y="0"/>
                  </a:lnTo>
                  <a:cubicBezTo>
                    <a:pt x="12157" y="0"/>
                    <a:pt x="0" y="12157"/>
                    <a:pt x="0" y="27107"/>
                  </a:cubicBezTo>
                  <a:lnTo>
                    <a:pt x="0" y="395025"/>
                  </a:lnTo>
                  <a:cubicBezTo>
                    <a:pt x="0" y="416358"/>
                    <a:pt x="17348" y="433706"/>
                    <a:pt x="38681" y="433706"/>
                  </a:cubicBezTo>
                  <a:cubicBezTo>
                    <a:pt x="53427" y="433706"/>
                    <a:pt x="66682" y="425520"/>
                    <a:pt x="73283" y="412319"/>
                  </a:cubicBezTo>
                  <a:lnTo>
                    <a:pt x="89696" y="379493"/>
                  </a:lnTo>
                  <a:lnTo>
                    <a:pt x="352386" y="379493"/>
                  </a:lnTo>
                  <a:cubicBezTo>
                    <a:pt x="367336" y="379493"/>
                    <a:pt x="379493" y="367336"/>
                    <a:pt x="379493" y="352386"/>
                  </a:cubicBezTo>
                  <a:lnTo>
                    <a:pt x="379493" y="27107"/>
                  </a:lnTo>
                  <a:cubicBezTo>
                    <a:pt x="379493" y="12157"/>
                    <a:pt x="367336" y="0"/>
                    <a:pt x="352386" y="0"/>
                  </a:cubicBezTo>
                  <a:close/>
                  <a:moveTo>
                    <a:pt x="352386" y="352386"/>
                  </a:moveTo>
                  <a:lnTo>
                    <a:pt x="72944" y="352386"/>
                  </a:lnTo>
                  <a:lnTo>
                    <a:pt x="49049" y="400203"/>
                  </a:lnTo>
                  <a:cubicBezTo>
                    <a:pt x="47071" y="404147"/>
                    <a:pt x="43100" y="406600"/>
                    <a:pt x="38681" y="406600"/>
                  </a:cubicBezTo>
                  <a:cubicBezTo>
                    <a:pt x="32298" y="406600"/>
                    <a:pt x="27107" y="401409"/>
                    <a:pt x="27107" y="395025"/>
                  </a:cubicBezTo>
                  <a:lnTo>
                    <a:pt x="27107" y="27107"/>
                  </a:lnTo>
                  <a:lnTo>
                    <a:pt x="352386" y="27107"/>
                  </a:lnTo>
                  <a:close/>
                </a:path>
              </a:pathLst>
            </a:custGeom>
            <a:grpFill/>
            <a:ln w="169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1736073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8067713E-0A97-44B8-9960-A185C4266028}"/>
              </a:ext>
            </a:extLst>
          </p:cNvPr>
          <p:cNvSpPr>
            <a:spLocks/>
          </p:cNvSpPr>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86C73F05-934A-4FE7-8002-6A5234723B82}"/>
              </a:ext>
            </a:extLst>
          </p:cNvPr>
          <p:cNvSpPr>
            <a:spLocks/>
          </p:cNvSpPr>
          <p:nvPr/>
        </p:nvSpPr>
        <p:spPr>
          <a:xfrm>
            <a:off x="550863" y="1371599"/>
            <a:ext cx="10498137" cy="4838701"/>
          </a:xfrm>
          <a:prstGeom prst="rect">
            <a:avLst/>
          </a:prstGeom>
          <a:solidFill>
            <a:schemeClr val="bg1"/>
          </a:solidFill>
          <a:ln>
            <a:noFill/>
          </a:ln>
          <a:effectLst>
            <a:outerShdw blurRad="381000" dist="330200" dir="5400000" algn="t"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地图" descr="图形用户界面, 应用程序, 地图&#10;&#10;描述已自动生成">
            <a:extLst>
              <a:ext uri="{FF2B5EF4-FFF2-40B4-BE49-F238E27FC236}">
                <a16:creationId xmlns:a16="http://schemas.microsoft.com/office/drawing/2014/main" id="{9B802FB2-6D92-4E5F-8C08-A4C5DDDF7482}"/>
              </a:ext>
            </a:extLst>
          </p:cNvPr>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408146" y="1371598"/>
            <a:ext cx="10232991" cy="4838699"/>
          </a:xfrm>
          <a:custGeom>
            <a:avLst/>
            <a:gdLst>
              <a:gd name="connsiteX0" fmla="*/ 0 w 10353675"/>
              <a:gd name="connsiteY0" fmla="*/ 0 h 4838701"/>
              <a:gd name="connsiteX1" fmla="*/ 10353675 w 10353675"/>
              <a:gd name="connsiteY1" fmla="*/ 0 h 4838701"/>
              <a:gd name="connsiteX2" fmla="*/ 10353675 w 10353675"/>
              <a:gd name="connsiteY2" fmla="*/ 4838701 h 4838701"/>
              <a:gd name="connsiteX3" fmla="*/ 0 w 10353675"/>
              <a:gd name="connsiteY3" fmla="*/ 4838701 h 4838701"/>
            </a:gdLst>
            <a:ahLst/>
            <a:cxnLst>
              <a:cxn ang="0">
                <a:pos x="connsiteX0" y="connsiteY0"/>
              </a:cxn>
              <a:cxn ang="0">
                <a:pos x="connsiteX1" y="connsiteY1"/>
              </a:cxn>
              <a:cxn ang="0">
                <a:pos x="connsiteX2" y="connsiteY2"/>
              </a:cxn>
              <a:cxn ang="0">
                <a:pos x="connsiteX3" y="connsiteY3"/>
              </a:cxn>
            </a:cxnLst>
            <a:rect l="l" t="t" r="r" b="b"/>
            <a:pathLst>
              <a:path w="10353675" h="4838701">
                <a:moveTo>
                  <a:pt x="0" y="0"/>
                </a:moveTo>
                <a:lnTo>
                  <a:pt x="10353675" y="0"/>
                </a:lnTo>
                <a:lnTo>
                  <a:pt x="10353675" y="4838701"/>
                </a:lnTo>
                <a:lnTo>
                  <a:pt x="0" y="4838701"/>
                </a:lnTo>
                <a:close/>
              </a:path>
            </a:pathLst>
          </a:custGeom>
        </p:spPr>
      </p:pic>
      <p:pic>
        <p:nvPicPr>
          <p:cNvPr id="26" name="图片 25">
            <a:extLst>
              <a:ext uri="{FF2B5EF4-FFF2-40B4-BE49-F238E27FC236}">
                <a16:creationId xmlns:a16="http://schemas.microsoft.com/office/drawing/2014/main" id="{5775AB60-B13D-443D-8E91-058E4401142F}"/>
              </a:ext>
            </a:extLst>
          </p:cNvPr>
          <p:cNvPicPr>
            <a:picLocks/>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0" y="-18009"/>
            <a:ext cx="6096001" cy="6876009"/>
          </a:xfrm>
          <a:prstGeom prst="rect">
            <a:avLst/>
          </a:prstGeom>
        </p:spPr>
      </p:pic>
      <p:sp>
        <p:nvSpPr>
          <p:cNvPr id="32" name="矩形 31">
            <a:extLst>
              <a:ext uri="{FF2B5EF4-FFF2-40B4-BE49-F238E27FC236}">
                <a16:creationId xmlns:a16="http://schemas.microsoft.com/office/drawing/2014/main" id="{0A333467-B3C2-40D9-844D-8DB22094C7A5}"/>
              </a:ext>
            </a:extLst>
          </p:cNvPr>
          <p:cNvSpPr>
            <a:spLocks/>
          </p:cNvSpPr>
          <p:nvPr/>
        </p:nvSpPr>
        <p:spPr>
          <a:xfrm>
            <a:off x="550862" y="1371599"/>
            <a:ext cx="5545137" cy="48387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a:extLst>
              <a:ext uri="{FF2B5EF4-FFF2-40B4-BE49-F238E27FC236}">
                <a16:creationId xmlns:a16="http://schemas.microsoft.com/office/drawing/2014/main" id="{9070BE8C-93AD-40F0-8EA3-8974A2BDCE22}"/>
              </a:ext>
            </a:extLst>
          </p:cNvPr>
          <p:cNvSpPr txBox="1">
            <a:spLocks/>
          </p:cNvSpPr>
          <p:nvPr/>
        </p:nvSpPr>
        <p:spPr>
          <a:xfrm>
            <a:off x="1096987" y="1793904"/>
            <a:ext cx="1328928" cy="338554"/>
          </a:xfrm>
          <a:prstGeom prst="rect">
            <a:avLst/>
          </a:prstGeom>
          <a:noFill/>
        </p:spPr>
        <p:txBody>
          <a:bodyPr wrap="square" rtlCol="0">
            <a:noAutofit/>
          </a:bodyPr>
          <a:lstStyle/>
          <a:p>
            <a:r>
              <a:rPr lang="zh-CN" altLang="en-US" sz="1600" dirty="0">
                <a:solidFill>
                  <a:schemeClr val="tx1">
                    <a:lumMod val="65000"/>
                    <a:lumOff val="35000"/>
                  </a:schemeClr>
                </a:solidFill>
              </a:rPr>
              <a:t>联系电话</a:t>
            </a:r>
          </a:p>
        </p:txBody>
      </p:sp>
      <p:sp>
        <p:nvSpPr>
          <p:cNvPr id="36" name="文本框 35">
            <a:extLst>
              <a:ext uri="{FF2B5EF4-FFF2-40B4-BE49-F238E27FC236}">
                <a16:creationId xmlns:a16="http://schemas.microsoft.com/office/drawing/2014/main" id="{69D5ECD3-7189-47E6-9939-ECE85A6C6424}"/>
              </a:ext>
            </a:extLst>
          </p:cNvPr>
          <p:cNvSpPr txBox="1">
            <a:spLocks/>
          </p:cNvSpPr>
          <p:nvPr/>
        </p:nvSpPr>
        <p:spPr>
          <a:xfrm>
            <a:off x="1096987" y="2043612"/>
            <a:ext cx="3717036" cy="400110"/>
          </a:xfrm>
          <a:prstGeom prst="rect">
            <a:avLst/>
          </a:prstGeom>
          <a:noFill/>
        </p:spPr>
        <p:txBody>
          <a:bodyPr wrap="square" rtlCol="0">
            <a:noAutofit/>
          </a:bodyPr>
          <a:lstStyle/>
          <a:p>
            <a:r>
              <a:rPr lang="en-US" altLang="zh-CN" sz="2000" dirty="0">
                <a:solidFill>
                  <a:schemeClr val="accent1"/>
                </a:solidFill>
                <a:latin typeface="+mj-lt"/>
                <a:ea typeface="+mj-ea"/>
              </a:rPr>
              <a:t>010-12345678</a:t>
            </a:r>
          </a:p>
        </p:txBody>
      </p:sp>
      <p:sp>
        <p:nvSpPr>
          <p:cNvPr id="37" name="文本框 36">
            <a:extLst>
              <a:ext uri="{FF2B5EF4-FFF2-40B4-BE49-F238E27FC236}">
                <a16:creationId xmlns:a16="http://schemas.microsoft.com/office/drawing/2014/main" id="{215F2546-B2C0-406C-BA2E-96578268CEE1}"/>
              </a:ext>
            </a:extLst>
          </p:cNvPr>
          <p:cNvSpPr txBox="1">
            <a:spLocks/>
          </p:cNvSpPr>
          <p:nvPr/>
        </p:nvSpPr>
        <p:spPr>
          <a:xfrm>
            <a:off x="1096987" y="2598847"/>
            <a:ext cx="1328928" cy="338554"/>
          </a:xfrm>
          <a:prstGeom prst="rect">
            <a:avLst/>
          </a:prstGeom>
          <a:noFill/>
        </p:spPr>
        <p:txBody>
          <a:bodyPr wrap="square" rtlCol="0">
            <a:noAutofit/>
          </a:bodyPr>
          <a:lstStyle/>
          <a:p>
            <a:r>
              <a:rPr lang="zh-CN" altLang="en-US" sz="1600" dirty="0">
                <a:solidFill>
                  <a:schemeClr val="tx1">
                    <a:lumMod val="65000"/>
                    <a:lumOff val="35000"/>
                  </a:schemeClr>
                </a:solidFill>
              </a:rPr>
              <a:t>律所邮箱</a:t>
            </a:r>
          </a:p>
        </p:txBody>
      </p:sp>
      <p:sp>
        <p:nvSpPr>
          <p:cNvPr id="38" name="文本框 37">
            <a:extLst>
              <a:ext uri="{FF2B5EF4-FFF2-40B4-BE49-F238E27FC236}">
                <a16:creationId xmlns:a16="http://schemas.microsoft.com/office/drawing/2014/main" id="{5AC9B3CA-D808-4E0F-86F7-3A9561D3A26C}"/>
              </a:ext>
            </a:extLst>
          </p:cNvPr>
          <p:cNvSpPr txBox="1">
            <a:spLocks/>
          </p:cNvSpPr>
          <p:nvPr/>
        </p:nvSpPr>
        <p:spPr>
          <a:xfrm>
            <a:off x="1096987" y="2848555"/>
            <a:ext cx="4554046" cy="400110"/>
          </a:xfrm>
          <a:prstGeom prst="rect">
            <a:avLst/>
          </a:prstGeom>
          <a:noFill/>
        </p:spPr>
        <p:txBody>
          <a:bodyPr wrap="square" rtlCol="0">
            <a:noAutofit/>
          </a:bodyPr>
          <a:lstStyle/>
          <a:p>
            <a:r>
              <a:rPr lang="en-US" altLang="zh-CN" sz="2000" dirty="0">
                <a:solidFill>
                  <a:schemeClr val="accent1"/>
                </a:solidFill>
                <a:latin typeface="+mj-lt"/>
                <a:ea typeface="+mj-ea"/>
              </a:rPr>
              <a:t>officeplusfeedback@microsoft.com</a:t>
            </a:r>
          </a:p>
        </p:txBody>
      </p:sp>
      <p:sp>
        <p:nvSpPr>
          <p:cNvPr id="39" name="文本框 38">
            <a:extLst>
              <a:ext uri="{FF2B5EF4-FFF2-40B4-BE49-F238E27FC236}">
                <a16:creationId xmlns:a16="http://schemas.microsoft.com/office/drawing/2014/main" id="{D655E127-6BFF-4018-9710-E71CCB73DE7F}"/>
              </a:ext>
            </a:extLst>
          </p:cNvPr>
          <p:cNvSpPr txBox="1">
            <a:spLocks/>
          </p:cNvSpPr>
          <p:nvPr/>
        </p:nvSpPr>
        <p:spPr>
          <a:xfrm>
            <a:off x="1096987" y="3446329"/>
            <a:ext cx="1328928" cy="338554"/>
          </a:xfrm>
          <a:prstGeom prst="rect">
            <a:avLst/>
          </a:prstGeom>
          <a:noFill/>
        </p:spPr>
        <p:txBody>
          <a:bodyPr wrap="square" rtlCol="0">
            <a:noAutofit/>
          </a:bodyPr>
          <a:lstStyle/>
          <a:p>
            <a:r>
              <a:rPr lang="zh-CN" altLang="en-US" sz="1600" dirty="0">
                <a:solidFill>
                  <a:schemeClr val="tx1">
                    <a:lumMod val="65000"/>
                    <a:lumOff val="35000"/>
                  </a:schemeClr>
                </a:solidFill>
              </a:rPr>
              <a:t>微信公众号</a:t>
            </a:r>
          </a:p>
        </p:txBody>
      </p:sp>
      <p:sp>
        <p:nvSpPr>
          <p:cNvPr id="40" name="文本框 39">
            <a:extLst>
              <a:ext uri="{FF2B5EF4-FFF2-40B4-BE49-F238E27FC236}">
                <a16:creationId xmlns:a16="http://schemas.microsoft.com/office/drawing/2014/main" id="{BE2AEC59-6E45-4A16-943C-597F1BC4C484}"/>
              </a:ext>
            </a:extLst>
          </p:cNvPr>
          <p:cNvSpPr txBox="1">
            <a:spLocks/>
          </p:cNvSpPr>
          <p:nvPr/>
        </p:nvSpPr>
        <p:spPr>
          <a:xfrm>
            <a:off x="1096987" y="3696037"/>
            <a:ext cx="3717036" cy="400110"/>
          </a:xfrm>
          <a:prstGeom prst="rect">
            <a:avLst/>
          </a:prstGeom>
          <a:noFill/>
        </p:spPr>
        <p:txBody>
          <a:bodyPr wrap="square" rtlCol="0">
            <a:noAutofit/>
          </a:bodyPr>
          <a:lstStyle/>
          <a:p>
            <a:r>
              <a:rPr lang="en-US" altLang="zh-CN" sz="2000" dirty="0" err="1">
                <a:solidFill>
                  <a:schemeClr val="accent1"/>
                </a:solidFill>
                <a:latin typeface="+mj-lt"/>
                <a:ea typeface="+mj-ea"/>
              </a:rPr>
              <a:t>officePLUS</a:t>
            </a:r>
            <a:endParaRPr lang="en-US" altLang="zh-CN" sz="2000" dirty="0">
              <a:solidFill>
                <a:schemeClr val="accent1"/>
              </a:solidFill>
              <a:latin typeface="+mj-lt"/>
              <a:ea typeface="+mj-ea"/>
            </a:endParaRPr>
          </a:p>
        </p:txBody>
      </p:sp>
      <p:sp>
        <p:nvSpPr>
          <p:cNvPr id="41" name="文本框 40">
            <a:extLst>
              <a:ext uri="{FF2B5EF4-FFF2-40B4-BE49-F238E27FC236}">
                <a16:creationId xmlns:a16="http://schemas.microsoft.com/office/drawing/2014/main" id="{6B9EAC6E-5234-4BB9-9552-86F6D451F7DD}"/>
              </a:ext>
            </a:extLst>
          </p:cNvPr>
          <p:cNvSpPr txBox="1">
            <a:spLocks/>
          </p:cNvSpPr>
          <p:nvPr/>
        </p:nvSpPr>
        <p:spPr>
          <a:xfrm>
            <a:off x="1096987" y="4298369"/>
            <a:ext cx="1328928" cy="338554"/>
          </a:xfrm>
          <a:prstGeom prst="rect">
            <a:avLst/>
          </a:prstGeom>
          <a:noFill/>
        </p:spPr>
        <p:txBody>
          <a:bodyPr wrap="square" rtlCol="0">
            <a:noAutofit/>
          </a:bodyPr>
          <a:lstStyle/>
          <a:p>
            <a:r>
              <a:rPr lang="zh-CN" altLang="en-US" sz="1600" dirty="0">
                <a:solidFill>
                  <a:schemeClr val="tx1">
                    <a:lumMod val="65000"/>
                    <a:lumOff val="35000"/>
                  </a:schemeClr>
                </a:solidFill>
              </a:rPr>
              <a:t>律所网址</a:t>
            </a:r>
          </a:p>
        </p:txBody>
      </p:sp>
      <p:sp>
        <p:nvSpPr>
          <p:cNvPr id="42" name="文本框 41">
            <a:extLst>
              <a:ext uri="{FF2B5EF4-FFF2-40B4-BE49-F238E27FC236}">
                <a16:creationId xmlns:a16="http://schemas.microsoft.com/office/drawing/2014/main" id="{CE01CE21-28BF-4FDB-A817-75D51334B2EC}"/>
              </a:ext>
            </a:extLst>
          </p:cNvPr>
          <p:cNvSpPr txBox="1">
            <a:spLocks/>
          </p:cNvSpPr>
          <p:nvPr/>
        </p:nvSpPr>
        <p:spPr>
          <a:xfrm>
            <a:off x="1096987" y="4548077"/>
            <a:ext cx="3717036" cy="400110"/>
          </a:xfrm>
          <a:prstGeom prst="rect">
            <a:avLst/>
          </a:prstGeom>
          <a:noFill/>
        </p:spPr>
        <p:txBody>
          <a:bodyPr wrap="square" rtlCol="0">
            <a:noAutofit/>
          </a:bodyPr>
          <a:lstStyle/>
          <a:p>
            <a:r>
              <a:rPr lang="en-US" altLang="zh-CN" sz="2000" dirty="0">
                <a:solidFill>
                  <a:schemeClr val="accent1"/>
                </a:solidFill>
                <a:latin typeface="+mj-lt"/>
                <a:ea typeface="+mj-ea"/>
              </a:rPr>
              <a:t>www.officeplus.cn</a:t>
            </a:r>
          </a:p>
        </p:txBody>
      </p:sp>
      <p:sp>
        <p:nvSpPr>
          <p:cNvPr id="43" name="文本框 42">
            <a:extLst>
              <a:ext uri="{FF2B5EF4-FFF2-40B4-BE49-F238E27FC236}">
                <a16:creationId xmlns:a16="http://schemas.microsoft.com/office/drawing/2014/main" id="{93A8FCA0-C420-4762-B631-F0A1798E692C}"/>
              </a:ext>
            </a:extLst>
          </p:cNvPr>
          <p:cNvSpPr txBox="1">
            <a:spLocks/>
          </p:cNvSpPr>
          <p:nvPr/>
        </p:nvSpPr>
        <p:spPr>
          <a:xfrm>
            <a:off x="1096987" y="5161003"/>
            <a:ext cx="1328928" cy="338554"/>
          </a:xfrm>
          <a:prstGeom prst="rect">
            <a:avLst/>
          </a:prstGeom>
          <a:noFill/>
        </p:spPr>
        <p:txBody>
          <a:bodyPr wrap="square" rtlCol="0">
            <a:noAutofit/>
          </a:bodyPr>
          <a:lstStyle/>
          <a:p>
            <a:r>
              <a:rPr lang="zh-CN" altLang="en-US" sz="1600" dirty="0">
                <a:solidFill>
                  <a:schemeClr val="tx1">
                    <a:lumMod val="65000"/>
                    <a:lumOff val="35000"/>
                  </a:schemeClr>
                </a:solidFill>
              </a:rPr>
              <a:t>邮政编码</a:t>
            </a:r>
          </a:p>
        </p:txBody>
      </p:sp>
      <p:sp>
        <p:nvSpPr>
          <p:cNvPr id="44" name="文本框 43">
            <a:extLst>
              <a:ext uri="{FF2B5EF4-FFF2-40B4-BE49-F238E27FC236}">
                <a16:creationId xmlns:a16="http://schemas.microsoft.com/office/drawing/2014/main" id="{D4E979DA-CE01-4C66-9236-381734C455AA}"/>
              </a:ext>
            </a:extLst>
          </p:cNvPr>
          <p:cNvSpPr txBox="1">
            <a:spLocks/>
          </p:cNvSpPr>
          <p:nvPr/>
        </p:nvSpPr>
        <p:spPr>
          <a:xfrm>
            <a:off x="1096987" y="5410711"/>
            <a:ext cx="3717036" cy="400110"/>
          </a:xfrm>
          <a:prstGeom prst="rect">
            <a:avLst/>
          </a:prstGeom>
          <a:noFill/>
        </p:spPr>
        <p:txBody>
          <a:bodyPr wrap="square" rtlCol="0">
            <a:noAutofit/>
          </a:bodyPr>
          <a:lstStyle/>
          <a:p>
            <a:r>
              <a:rPr lang="en-US" altLang="zh-CN" sz="2000" dirty="0">
                <a:solidFill>
                  <a:schemeClr val="accent1"/>
                </a:solidFill>
                <a:latin typeface="+mj-lt"/>
                <a:ea typeface="+mj-ea"/>
              </a:rPr>
              <a:t>100084</a:t>
            </a:r>
          </a:p>
        </p:txBody>
      </p:sp>
      <p:sp>
        <p:nvSpPr>
          <p:cNvPr id="33" name="任意多边形: 形状 32">
            <a:extLst>
              <a:ext uri="{FF2B5EF4-FFF2-40B4-BE49-F238E27FC236}">
                <a16:creationId xmlns:a16="http://schemas.microsoft.com/office/drawing/2014/main" id="{14BC99BA-893C-4175-BF73-CF37A220C735}"/>
              </a:ext>
            </a:extLst>
          </p:cNvPr>
          <p:cNvSpPr>
            <a:spLocks/>
          </p:cNvSpPr>
          <p:nvPr/>
        </p:nvSpPr>
        <p:spPr>
          <a:xfrm>
            <a:off x="7165859" y="3126957"/>
            <a:ext cx="3263381" cy="723805"/>
          </a:xfrm>
          <a:custGeom>
            <a:avLst/>
            <a:gdLst>
              <a:gd name="connsiteX0" fmla="*/ 57288 w 3607019"/>
              <a:gd name="connsiteY0" fmla="*/ 0 h 927004"/>
              <a:gd name="connsiteX1" fmla="*/ 3549731 w 3607019"/>
              <a:gd name="connsiteY1" fmla="*/ 0 h 927004"/>
              <a:gd name="connsiteX2" fmla="*/ 3607019 w 3607019"/>
              <a:gd name="connsiteY2" fmla="*/ 57288 h 927004"/>
              <a:gd name="connsiteX3" fmla="*/ 3607019 w 3607019"/>
              <a:gd name="connsiteY3" fmla="*/ 696994 h 927004"/>
              <a:gd name="connsiteX4" fmla="*/ 3549731 w 3607019"/>
              <a:gd name="connsiteY4" fmla="*/ 754282 h 927004"/>
              <a:gd name="connsiteX5" fmla="*/ 965846 w 3607019"/>
              <a:gd name="connsiteY5" fmla="*/ 754282 h 927004"/>
              <a:gd name="connsiteX6" fmla="*/ 865667 w 3607019"/>
              <a:gd name="connsiteY6" fmla="*/ 927004 h 927004"/>
              <a:gd name="connsiteX7" fmla="*/ 765489 w 3607019"/>
              <a:gd name="connsiteY7" fmla="*/ 754282 h 927004"/>
              <a:gd name="connsiteX8" fmla="*/ 57288 w 3607019"/>
              <a:gd name="connsiteY8" fmla="*/ 754282 h 927004"/>
              <a:gd name="connsiteX9" fmla="*/ 0 w 3607019"/>
              <a:gd name="connsiteY9" fmla="*/ 696994 h 927004"/>
              <a:gd name="connsiteX10" fmla="*/ 0 w 3607019"/>
              <a:gd name="connsiteY10" fmla="*/ 57288 h 927004"/>
              <a:gd name="connsiteX11" fmla="*/ 57288 w 3607019"/>
              <a:gd name="connsiteY11" fmla="*/ 0 h 92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7019" h="927004">
                <a:moveTo>
                  <a:pt x="57288" y="0"/>
                </a:moveTo>
                <a:lnTo>
                  <a:pt x="3549731" y="0"/>
                </a:lnTo>
                <a:cubicBezTo>
                  <a:pt x="3581370" y="0"/>
                  <a:pt x="3607019" y="25649"/>
                  <a:pt x="3607019" y="57288"/>
                </a:cubicBezTo>
                <a:lnTo>
                  <a:pt x="3607019" y="696994"/>
                </a:lnTo>
                <a:cubicBezTo>
                  <a:pt x="3607019" y="728633"/>
                  <a:pt x="3581370" y="754282"/>
                  <a:pt x="3549731" y="754282"/>
                </a:cubicBezTo>
                <a:lnTo>
                  <a:pt x="965846" y="754282"/>
                </a:lnTo>
                <a:lnTo>
                  <a:pt x="865667" y="927004"/>
                </a:lnTo>
                <a:lnTo>
                  <a:pt x="765489" y="754282"/>
                </a:lnTo>
                <a:lnTo>
                  <a:pt x="57288" y="754282"/>
                </a:lnTo>
                <a:cubicBezTo>
                  <a:pt x="25649" y="754282"/>
                  <a:pt x="0" y="728633"/>
                  <a:pt x="0" y="696994"/>
                </a:cubicBezTo>
                <a:lnTo>
                  <a:pt x="0" y="57288"/>
                </a:lnTo>
                <a:cubicBezTo>
                  <a:pt x="0" y="25649"/>
                  <a:pt x="25649" y="0"/>
                  <a:pt x="57288" y="0"/>
                </a:cubicBezTo>
                <a:close/>
              </a:path>
            </a:pathLst>
          </a:custGeom>
          <a:solidFill>
            <a:schemeClr val="bg1"/>
          </a:solidFill>
          <a:ln w="9525">
            <a:solidFill>
              <a:schemeClr val="accent1">
                <a:lumMod val="75000"/>
                <a:alpha val="71000"/>
              </a:schemeClr>
            </a:solidFill>
          </a:ln>
          <a:effectLst>
            <a:outerShdw blurRad="177800" dist="127000" dir="5400000" algn="t"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文本框 44">
            <a:extLst>
              <a:ext uri="{FF2B5EF4-FFF2-40B4-BE49-F238E27FC236}">
                <a16:creationId xmlns:a16="http://schemas.microsoft.com/office/drawing/2014/main" id="{CA448D62-A29F-4680-BB10-CA09B143FFA6}"/>
              </a:ext>
            </a:extLst>
          </p:cNvPr>
          <p:cNvSpPr txBox="1">
            <a:spLocks/>
          </p:cNvSpPr>
          <p:nvPr/>
        </p:nvSpPr>
        <p:spPr>
          <a:xfrm>
            <a:off x="7170938" y="3284538"/>
            <a:ext cx="3253222" cy="307777"/>
          </a:xfrm>
          <a:prstGeom prst="rect">
            <a:avLst/>
          </a:prstGeom>
          <a:noFill/>
        </p:spPr>
        <p:txBody>
          <a:bodyPr wrap="square" rtlCol="0">
            <a:noAutofit/>
          </a:bodyPr>
          <a:lstStyle/>
          <a:p>
            <a:pPr algn="ctr"/>
            <a:r>
              <a:rPr lang="zh-CN" altLang="en-US" sz="1400" b="1" dirty="0">
                <a:solidFill>
                  <a:schemeClr val="accent1"/>
                </a:solidFill>
                <a:latin typeface="+mj-ea"/>
                <a:ea typeface="+mj-ea"/>
              </a:rPr>
              <a:t>北京市海淀区丹棱街</a:t>
            </a:r>
            <a:r>
              <a:rPr lang="en-US" altLang="zh-CN" sz="1400" b="1" dirty="0">
                <a:solidFill>
                  <a:schemeClr val="accent1"/>
                </a:solidFill>
                <a:latin typeface="+mj-ea"/>
                <a:ea typeface="+mj-ea"/>
              </a:rPr>
              <a:t>5</a:t>
            </a:r>
            <a:r>
              <a:rPr lang="zh-CN" altLang="en-US" sz="1400" b="1" dirty="0">
                <a:solidFill>
                  <a:schemeClr val="accent1"/>
                </a:solidFill>
                <a:latin typeface="+mj-ea"/>
                <a:ea typeface="+mj-ea"/>
              </a:rPr>
              <a:t>号微软大厦</a:t>
            </a:r>
            <a:r>
              <a:rPr lang="en-US" altLang="zh-CN" sz="1400" b="1" dirty="0">
                <a:solidFill>
                  <a:schemeClr val="accent1"/>
                </a:solidFill>
                <a:latin typeface="+mj-ea"/>
                <a:ea typeface="+mj-ea"/>
              </a:rPr>
              <a:t>1</a:t>
            </a:r>
            <a:r>
              <a:rPr lang="zh-CN" altLang="en-US" sz="1400" b="1" dirty="0">
                <a:solidFill>
                  <a:schemeClr val="accent1"/>
                </a:solidFill>
                <a:latin typeface="+mj-ea"/>
                <a:ea typeface="+mj-ea"/>
              </a:rPr>
              <a:t>号楼</a:t>
            </a:r>
          </a:p>
        </p:txBody>
      </p:sp>
      <p:grpSp>
        <p:nvGrpSpPr>
          <p:cNvPr id="51" name="组合 50">
            <a:extLst>
              <a:ext uri="{FF2B5EF4-FFF2-40B4-BE49-F238E27FC236}">
                <a16:creationId xmlns:a16="http://schemas.microsoft.com/office/drawing/2014/main" id="{EB5ADD52-811B-457F-A027-92740043E0A1}"/>
              </a:ext>
            </a:extLst>
          </p:cNvPr>
          <p:cNvGrpSpPr>
            <a:grpSpLocks/>
          </p:cNvGrpSpPr>
          <p:nvPr/>
        </p:nvGrpSpPr>
        <p:grpSpPr>
          <a:xfrm>
            <a:off x="1196070" y="2438960"/>
            <a:ext cx="4278755" cy="3370860"/>
            <a:chOff x="1196070" y="2438960"/>
            <a:chExt cx="3546475" cy="3370860"/>
          </a:xfrm>
        </p:grpSpPr>
        <p:cxnSp>
          <p:nvCxnSpPr>
            <p:cNvPr id="46" name="直接连接符 45">
              <a:extLst>
                <a:ext uri="{FF2B5EF4-FFF2-40B4-BE49-F238E27FC236}">
                  <a16:creationId xmlns:a16="http://schemas.microsoft.com/office/drawing/2014/main" id="{5D8594C8-3042-4274-BAF6-A1F7FC44325D}"/>
                </a:ext>
              </a:extLst>
            </p:cNvPr>
            <p:cNvCxnSpPr>
              <a:cxnSpLocks/>
            </p:cNvCxnSpPr>
            <p:nvPr/>
          </p:nvCxnSpPr>
          <p:spPr>
            <a:xfrm>
              <a:off x="1196070" y="2438960"/>
              <a:ext cx="3546475" cy="0"/>
            </a:xfrm>
            <a:prstGeom prst="line">
              <a:avLst/>
            </a:prstGeom>
            <a:ln>
              <a:solidFill>
                <a:schemeClr val="tx1">
                  <a:lumMod val="75000"/>
                  <a:lumOff val="25000"/>
                  <a:alpha val="52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E96184E-A36C-4D47-8A78-8273187941DE}"/>
                </a:ext>
              </a:extLst>
            </p:cNvPr>
            <p:cNvCxnSpPr>
              <a:cxnSpLocks/>
            </p:cNvCxnSpPr>
            <p:nvPr/>
          </p:nvCxnSpPr>
          <p:spPr>
            <a:xfrm>
              <a:off x="1196070" y="3248665"/>
              <a:ext cx="3546475" cy="0"/>
            </a:xfrm>
            <a:prstGeom prst="line">
              <a:avLst/>
            </a:prstGeom>
            <a:ln>
              <a:solidFill>
                <a:schemeClr val="tx1">
                  <a:lumMod val="75000"/>
                  <a:lumOff val="25000"/>
                  <a:alpha val="52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BD3D70D-3C31-4AC0-99EF-1CFC4CAD046E}"/>
                </a:ext>
              </a:extLst>
            </p:cNvPr>
            <p:cNvCxnSpPr>
              <a:cxnSpLocks/>
            </p:cNvCxnSpPr>
            <p:nvPr/>
          </p:nvCxnSpPr>
          <p:spPr>
            <a:xfrm>
              <a:off x="1196070" y="4090984"/>
              <a:ext cx="3546475" cy="0"/>
            </a:xfrm>
            <a:prstGeom prst="line">
              <a:avLst/>
            </a:prstGeom>
            <a:ln>
              <a:solidFill>
                <a:schemeClr val="tx1">
                  <a:lumMod val="75000"/>
                  <a:lumOff val="25000"/>
                  <a:alpha val="52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FC0DCBAE-A57B-4CAA-9CAF-57B0F74C9EC6}"/>
                </a:ext>
              </a:extLst>
            </p:cNvPr>
            <p:cNvCxnSpPr>
              <a:cxnSpLocks/>
            </p:cNvCxnSpPr>
            <p:nvPr/>
          </p:nvCxnSpPr>
          <p:spPr>
            <a:xfrm>
              <a:off x="1196070" y="4948372"/>
              <a:ext cx="3546475" cy="0"/>
            </a:xfrm>
            <a:prstGeom prst="line">
              <a:avLst/>
            </a:prstGeom>
            <a:ln>
              <a:solidFill>
                <a:schemeClr val="tx1">
                  <a:lumMod val="75000"/>
                  <a:lumOff val="25000"/>
                  <a:alpha val="52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08785C05-CB33-414F-A6DF-40B0CA614991}"/>
                </a:ext>
              </a:extLst>
            </p:cNvPr>
            <p:cNvCxnSpPr>
              <a:cxnSpLocks/>
            </p:cNvCxnSpPr>
            <p:nvPr/>
          </p:nvCxnSpPr>
          <p:spPr>
            <a:xfrm>
              <a:off x="1196070" y="5809820"/>
              <a:ext cx="3546475" cy="0"/>
            </a:xfrm>
            <a:prstGeom prst="line">
              <a:avLst/>
            </a:prstGeom>
            <a:ln>
              <a:solidFill>
                <a:schemeClr val="tx1">
                  <a:lumMod val="75000"/>
                  <a:lumOff val="25000"/>
                  <a:alpha val="52000"/>
                </a:schemeClr>
              </a:solidFill>
            </a:ln>
          </p:spPr>
          <p:style>
            <a:lnRef idx="1">
              <a:schemeClr val="accent1"/>
            </a:lnRef>
            <a:fillRef idx="0">
              <a:schemeClr val="accent1"/>
            </a:fillRef>
            <a:effectRef idx="0">
              <a:schemeClr val="accent1"/>
            </a:effectRef>
            <a:fontRef idx="minor">
              <a:schemeClr val="tx1"/>
            </a:fontRef>
          </p:style>
        </p:cxnSp>
      </p:grpSp>
      <p:sp>
        <p:nvSpPr>
          <p:cNvPr id="58" name="文本占位符 57">
            <a:extLst>
              <a:ext uri="{FF2B5EF4-FFF2-40B4-BE49-F238E27FC236}">
                <a16:creationId xmlns:a16="http://schemas.microsoft.com/office/drawing/2014/main" id="{6C59BEFF-FEC6-4F74-86EA-611354FE4167}"/>
              </a:ext>
            </a:extLst>
          </p:cNvPr>
          <p:cNvSpPr>
            <a:spLocks noGrp="1"/>
          </p:cNvSpPr>
          <p:nvPr>
            <p:ph type="body" sz="quarter" idx="10"/>
          </p:nvPr>
        </p:nvSpPr>
        <p:spPr/>
        <p:txBody>
          <a:bodyPr/>
          <a:lstStyle/>
          <a:p>
            <a:r>
              <a:rPr lang="zh-CN" altLang="en-US" dirty="0">
                <a:solidFill>
                  <a:schemeClr val="bg1"/>
                </a:solidFill>
              </a:rPr>
              <a:t>联系我们</a:t>
            </a:r>
          </a:p>
        </p:txBody>
      </p:sp>
    </p:spTree>
    <p:extLst>
      <p:ext uri="{BB962C8B-B14F-4D97-AF65-F5344CB8AC3E}">
        <p14:creationId xmlns:p14="http://schemas.microsoft.com/office/powerpoint/2010/main" val="3980518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g" descr="城市的高楼大厦&#10;&#10;描述已自动生成">
            <a:extLst>
              <a:ext uri="{FF2B5EF4-FFF2-40B4-BE49-F238E27FC236}">
                <a16:creationId xmlns:a16="http://schemas.microsoft.com/office/drawing/2014/main" id="{9F0F4C33-3781-4D92-B20E-F52A4A1AC895}"/>
              </a:ext>
            </a:extLst>
          </p:cNvPr>
          <p:cNvPicPr>
            <a:picLocks/>
          </p:cNvPicPr>
          <p:nvPr/>
        </p:nvPicPr>
        <p:blipFill rotWithShape="1">
          <a:blip r:embed="rId2" cstate="email">
            <a:alphaModFix amt="2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rot="60000">
            <a:off x="2783990" y="116990"/>
            <a:ext cx="6624020" cy="6624020"/>
          </a:xfrm>
          <a:custGeom>
            <a:avLst/>
            <a:gdLst>
              <a:gd name="connsiteX0" fmla="*/ 3254209 w 6624020"/>
              <a:gd name="connsiteY0" fmla="*/ 515 h 6624020"/>
              <a:gd name="connsiteX1" fmla="*/ 6623506 w 6624020"/>
              <a:gd name="connsiteY1" fmla="*/ 3254208 h 6624020"/>
              <a:gd name="connsiteX2" fmla="*/ 3369813 w 6624020"/>
              <a:gd name="connsiteY2" fmla="*/ 6623506 h 6624020"/>
              <a:gd name="connsiteX3" fmla="*/ 515 w 6624020"/>
              <a:gd name="connsiteY3" fmla="*/ 3369813 h 6624020"/>
              <a:gd name="connsiteX4" fmla="*/ 3254209 w 6624020"/>
              <a:gd name="connsiteY4" fmla="*/ 515 h 662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020" h="6624020">
                <a:moveTo>
                  <a:pt x="3254209" y="515"/>
                </a:moveTo>
                <a:cubicBezTo>
                  <a:pt x="5083097" y="-31408"/>
                  <a:pt x="6591583" y="1425320"/>
                  <a:pt x="6623506" y="3254208"/>
                </a:cubicBezTo>
                <a:cubicBezTo>
                  <a:pt x="6655430" y="5083097"/>
                  <a:pt x="5198702" y="6591583"/>
                  <a:pt x="3369813" y="6623506"/>
                </a:cubicBezTo>
                <a:cubicBezTo>
                  <a:pt x="1540925" y="6655430"/>
                  <a:pt x="32439" y="5198701"/>
                  <a:pt x="515" y="3369813"/>
                </a:cubicBezTo>
                <a:cubicBezTo>
                  <a:pt x="-31408" y="1540925"/>
                  <a:pt x="1425320" y="32439"/>
                  <a:pt x="3254209" y="515"/>
                </a:cubicBezTo>
                <a:close/>
              </a:path>
            </a:pathLst>
          </a:custGeom>
        </p:spPr>
      </p:pic>
      <p:sp>
        <p:nvSpPr>
          <p:cNvPr id="44" name="滤镜">
            <a:extLst>
              <a:ext uri="{FF2B5EF4-FFF2-40B4-BE49-F238E27FC236}">
                <a16:creationId xmlns:a16="http://schemas.microsoft.com/office/drawing/2014/main" id="{7C92AB38-8B11-4DCC-9904-0AD54EEBF320}"/>
              </a:ext>
            </a:extLst>
          </p:cNvPr>
          <p:cNvSpPr>
            <a:spLocks/>
          </p:cNvSpPr>
          <p:nvPr/>
        </p:nvSpPr>
        <p:spPr>
          <a:xfrm>
            <a:off x="2784000" y="117000"/>
            <a:ext cx="6624000" cy="6624000"/>
          </a:xfrm>
          <a:prstGeom prst="ellipse">
            <a:avLst/>
          </a:prstGeom>
          <a:gradFill>
            <a:gsLst>
              <a:gs pos="69000">
                <a:schemeClr val="accent1">
                  <a:alpha val="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86C184E3-0440-47B6-8A6B-A9142A74D119}"/>
              </a:ext>
            </a:extLst>
          </p:cNvPr>
          <p:cNvGrpSpPr>
            <a:grpSpLocks/>
          </p:cNvGrpSpPr>
          <p:nvPr/>
        </p:nvGrpSpPr>
        <p:grpSpPr>
          <a:xfrm>
            <a:off x="1825594" y="-841405"/>
            <a:ext cx="8540814" cy="8540812"/>
            <a:chOff x="1825594" y="-841405"/>
            <a:chExt cx="8540814" cy="8540812"/>
          </a:xfrm>
        </p:grpSpPr>
        <p:sp>
          <p:nvSpPr>
            <p:cNvPr id="5" name="圆: 空心 4">
              <a:extLst>
                <a:ext uri="{FF2B5EF4-FFF2-40B4-BE49-F238E27FC236}">
                  <a16:creationId xmlns:a16="http://schemas.microsoft.com/office/drawing/2014/main" id="{04CC39F2-F2CF-4C5E-B9AD-FB6D8459F59A}"/>
                </a:ext>
              </a:extLst>
            </p:cNvPr>
            <p:cNvSpPr/>
            <p:nvPr/>
          </p:nvSpPr>
          <p:spPr>
            <a:xfrm>
              <a:off x="1825594" y="-841405"/>
              <a:ext cx="8540814" cy="8540812"/>
            </a:xfrm>
            <a:prstGeom prst="donut">
              <a:avLst>
                <a:gd name="adj" fmla="val 10206"/>
              </a:avLst>
            </a:prstGeom>
            <a:gradFill flip="none" rotWithShape="1">
              <a:gsLst>
                <a:gs pos="100000">
                  <a:schemeClr val="accent1"/>
                </a:gs>
                <a:gs pos="0">
                  <a:schemeClr val="bg1"/>
                </a:gs>
              </a:gsLst>
              <a:lin ang="5400000" scaled="1"/>
              <a:tileRect/>
            </a:gradFill>
            <a:ln>
              <a:noFill/>
            </a:ln>
            <a:effectLst>
              <a:outerShdw blurRad="419100" dist="228600" dir="5400000" algn="t"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6" name="圆: 空心 5">
              <a:extLst>
                <a:ext uri="{FF2B5EF4-FFF2-40B4-BE49-F238E27FC236}">
                  <a16:creationId xmlns:a16="http://schemas.microsoft.com/office/drawing/2014/main" id="{7E21A952-7769-4E9D-940F-27D314B297FA}"/>
                </a:ext>
              </a:extLst>
            </p:cNvPr>
            <p:cNvSpPr/>
            <p:nvPr/>
          </p:nvSpPr>
          <p:spPr>
            <a:xfrm>
              <a:off x="2461493" y="-205506"/>
              <a:ext cx="7269016" cy="7269014"/>
            </a:xfrm>
            <a:prstGeom prst="donut">
              <a:avLst>
                <a:gd name="adj" fmla="val 4407"/>
              </a:avLst>
            </a:prstGeom>
            <a:gradFill flip="none" rotWithShape="1">
              <a:gsLst>
                <a:gs pos="30000">
                  <a:schemeClr val="accent2"/>
                </a:gs>
                <a:gs pos="0">
                  <a:schemeClr val="bg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grpSp>
      <p:cxnSp>
        <p:nvCxnSpPr>
          <p:cNvPr id="36" name="直接连接符 35">
            <a:extLst>
              <a:ext uri="{FF2B5EF4-FFF2-40B4-BE49-F238E27FC236}">
                <a16:creationId xmlns:a16="http://schemas.microsoft.com/office/drawing/2014/main" id="{6DDE1AE9-103D-42F2-8CDD-A5FDD7A07DD6}"/>
              </a:ext>
            </a:extLst>
          </p:cNvPr>
          <p:cNvCxnSpPr>
            <a:cxnSpLocks/>
          </p:cNvCxnSpPr>
          <p:nvPr/>
        </p:nvCxnSpPr>
        <p:spPr>
          <a:xfrm>
            <a:off x="5574748" y="2351469"/>
            <a:ext cx="1042505" cy="0"/>
          </a:xfrm>
          <a:prstGeom prst="line">
            <a:avLst/>
          </a:prstGeom>
          <a:ln w="38100" cap="rnd">
            <a:gradFill>
              <a:gsLst>
                <a:gs pos="0">
                  <a:schemeClr val="accent1">
                    <a:alpha val="0"/>
                  </a:schemeClr>
                </a:gs>
                <a:gs pos="30000">
                  <a:schemeClr val="accent1"/>
                </a:gs>
                <a:gs pos="75000">
                  <a:schemeClr val="accent1"/>
                </a:gs>
                <a:gs pos="100000">
                  <a:schemeClr val="accent1">
                    <a:alpha val="0"/>
                  </a:schemeClr>
                </a:gs>
              </a:gsLst>
              <a:lin ang="0" scaled="0"/>
            </a:gradFill>
          </a:ln>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09C4C429-B8C0-43E1-ADBB-A6D2DA20A751}"/>
              </a:ext>
            </a:extLst>
          </p:cNvPr>
          <p:cNvCxnSpPr>
            <a:cxnSpLocks/>
          </p:cNvCxnSpPr>
          <p:nvPr/>
        </p:nvCxnSpPr>
        <p:spPr>
          <a:xfrm>
            <a:off x="3796932" y="4151466"/>
            <a:ext cx="459813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B6970A5B-508B-422C-AD1E-AFCAC1F369BF}"/>
              </a:ext>
            </a:extLst>
          </p:cNvPr>
          <p:cNvSpPr txBox="1">
            <a:spLocks/>
          </p:cNvSpPr>
          <p:nvPr/>
        </p:nvSpPr>
        <p:spPr>
          <a:xfrm>
            <a:off x="4978476"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事件经过</a:t>
            </a:r>
          </a:p>
        </p:txBody>
      </p:sp>
      <p:sp>
        <p:nvSpPr>
          <p:cNvPr id="39" name="文本框 38">
            <a:extLst>
              <a:ext uri="{FF2B5EF4-FFF2-40B4-BE49-F238E27FC236}">
                <a16:creationId xmlns:a16="http://schemas.microsoft.com/office/drawing/2014/main" id="{E998DDB0-1261-46AA-AB26-55191F048B48}"/>
              </a:ext>
            </a:extLst>
          </p:cNvPr>
          <p:cNvSpPr txBox="1">
            <a:spLocks/>
          </p:cNvSpPr>
          <p:nvPr/>
        </p:nvSpPr>
        <p:spPr>
          <a:xfrm>
            <a:off x="6110823" y="4695249"/>
            <a:ext cx="1102702" cy="337080"/>
          </a:xfrm>
          <a:prstGeom prst="rect">
            <a:avLst/>
          </a:prstGeom>
          <a:noFill/>
        </p:spPr>
        <p:txBody>
          <a:bodyPr wrap="square" lIns="0" tIns="0" rIns="0" bIns="0">
            <a:noAutofit/>
          </a:bodyPr>
          <a:lstStyle/>
          <a:p>
            <a:pPr marL="0" indent="0" algn="ctr">
              <a:lnSpc>
                <a:spcPct val="130000"/>
              </a:lnSpc>
              <a:buNone/>
            </a:pPr>
            <a:r>
              <a:rPr lang="zh-CN" altLang="en-US" dirty="0"/>
              <a:t>责任主体</a:t>
            </a:r>
          </a:p>
        </p:txBody>
      </p:sp>
      <p:sp>
        <p:nvSpPr>
          <p:cNvPr id="60" name="任意多边形: 形状 59">
            <a:extLst>
              <a:ext uri="{FF2B5EF4-FFF2-40B4-BE49-F238E27FC236}">
                <a16:creationId xmlns:a16="http://schemas.microsoft.com/office/drawing/2014/main" id="{53C79CEB-C6A4-4D1E-8681-D0B497B8015F}"/>
              </a:ext>
            </a:extLst>
          </p:cNvPr>
          <p:cNvSpPr>
            <a:spLocks/>
          </p:cNvSpPr>
          <p:nvPr/>
        </p:nvSpPr>
        <p:spPr>
          <a:xfrm>
            <a:off x="0" y="0"/>
            <a:ext cx="12192000" cy="6858000"/>
          </a:xfrm>
          <a:custGeom>
            <a:avLst/>
            <a:gdLst>
              <a:gd name="connsiteX0" fmla="*/ 10711669 w 12192000"/>
              <a:gd name="connsiteY0" fmla="*/ 0 h 6858000"/>
              <a:gd name="connsiteX1" fmla="*/ 12192000 w 12192000"/>
              <a:gd name="connsiteY1" fmla="*/ 0 h 6858000"/>
              <a:gd name="connsiteX2" fmla="*/ 12192000 w 12192000"/>
              <a:gd name="connsiteY2" fmla="*/ 6858000 h 6858000"/>
              <a:gd name="connsiteX3" fmla="*/ 10711671 w 12192000"/>
              <a:gd name="connsiteY3" fmla="*/ 6858000 h 6858000"/>
              <a:gd name="connsiteX4" fmla="*/ 10863953 w 12192000"/>
              <a:gd name="connsiteY4" fmla="*/ 6643854 h 6858000"/>
              <a:gd name="connsiteX5" fmla="*/ 11845955 w 12192000"/>
              <a:gd name="connsiteY5" fmla="*/ 3429001 h 6858000"/>
              <a:gd name="connsiteX6" fmla="*/ 10863953 w 12192000"/>
              <a:gd name="connsiteY6" fmla="*/ 214148 h 6858000"/>
              <a:gd name="connsiteX7" fmla="*/ 0 w 12192000"/>
              <a:gd name="connsiteY7" fmla="*/ 0 h 6858000"/>
              <a:gd name="connsiteX8" fmla="*/ 1480333 w 12192000"/>
              <a:gd name="connsiteY8" fmla="*/ 0 h 6858000"/>
              <a:gd name="connsiteX9" fmla="*/ 1328049 w 12192000"/>
              <a:gd name="connsiteY9" fmla="*/ 214148 h 6858000"/>
              <a:gd name="connsiteX10" fmla="*/ 346047 w 12192000"/>
              <a:gd name="connsiteY10" fmla="*/ 3429001 h 6858000"/>
              <a:gd name="connsiteX11" fmla="*/ 1328049 w 12192000"/>
              <a:gd name="connsiteY11" fmla="*/ 6643854 h 6858000"/>
              <a:gd name="connsiteX12" fmla="*/ 1480332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10711669" y="0"/>
                </a:moveTo>
                <a:lnTo>
                  <a:pt x="12192000" y="0"/>
                </a:lnTo>
                <a:lnTo>
                  <a:pt x="12192000" y="6858000"/>
                </a:lnTo>
                <a:lnTo>
                  <a:pt x="10711671" y="6858000"/>
                </a:lnTo>
                <a:lnTo>
                  <a:pt x="10863953" y="6643854"/>
                </a:lnTo>
                <a:cubicBezTo>
                  <a:pt x="11483938" y="5726156"/>
                  <a:pt x="11845955" y="4619855"/>
                  <a:pt x="11845955" y="3429001"/>
                </a:cubicBezTo>
                <a:cubicBezTo>
                  <a:pt x="11845955" y="2238147"/>
                  <a:pt x="11483938" y="1131847"/>
                  <a:pt x="10863953" y="214148"/>
                </a:cubicBezTo>
                <a:close/>
                <a:moveTo>
                  <a:pt x="0" y="0"/>
                </a:moveTo>
                <a:lnTo>
                  <a:pt x="1480333" y="0"/>
                </a:lnTo>
                <a:lnTo>
                  <a:pt x="1328049" y="214148"/>
                </a:lnTo>
                <a:cubicBezTo>
                  <a:pt x="708064" y="1131847"/>
                  <a:pt x="346047" y="2238147"/>
                  <a:pt x="346047" y="3429001"/>
                </a:cubicBezTo>
                <a:cubicBezTo>
                  <a:pt x="346047" y="4619855"/>
                  <a:pt x="708064" y="5726156"/>
                  <a:pt x="1328049" y="6643854"/>
                </a:cubicBezTo>
                <a:lnTo>
                  <a:pt x="1480332" y="6858000"/>
                </a:lnTo>
                <a:lnTo>
                  <a:pt x="0" y="6858000"/>
                </a:lnTo>
                <a:close/>
              </a:path>
            </a:pathLst>
          </a:custGeom>
          <a:blipFill dpi="0"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Blur radius="20"/>
                      </a14:imgEffect>
                      <a14:imgEffect>
                        <a14:brightnessContrast bright="5000"/>
                      </a14:imgEffect>
                    </a14:imgLayer>
                  </a14:imgProps>
                </a:ext>
                <a:ext uri="{28A0092B-C50C-407E-A947-70E740481C1C}">
                  <a14:useLocalDpi xmlns:a14="http://schemas.microsoft.com/office/drawing/2010/main"/>
                </a:ext>
              </a:extLst>
            </a:blip>
            <a:srcRect/>
            <a:stretch>
              <a:fillRect/>
            </a:stretch>
          </a:blipFill>
          <a:ln w="57150" cap="flat" cmpd="sng" algn="ctr">
            <a:noFill/>
            <a:prstDash val="solid"/>
            <a:miter lim="800000"/>
          </a:ln>
          <a:effectLst>
            <a:outerShdw blurRad="152400" dist="88900"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阿里巴巴普惠体 R"/>
              <a:cs typeface="+mn-cs"/>
            </a:endParaRPr>
          </a:p>
        </p:txBody>
      </p:sp>
      <p:sp>
        <p:nvSpPr>
          <p:cNvPr id="2" name="文本占位符 1">
            <a:extLst>
              <a:ext uri="{FF2B5EF4-FFF2-40B4-BE49-F238E27FC236}">
                <a16:creationId xmlns:a16="http://schemas.microsoft.com/office/drawing/2014/main" id="{1C22EED4-E894-4B72-9F59-BA8067F0F61E}"/>
              </a:ext>
            </a:extLst>
          </p:cNvPr>
          <p:cNvSpPr>
            <a:spLocks noGrp="1"/>
          </p:cNvSpPr>
          <p:nvPr>
            <p:ph type="body" sz="quarter" idx="10"/>
          </p:nvPr>
        </p:nvSpPr>
        <p:spPr/>
        <p:txBody>
          <a:bodyPr>
            <a:noAutofit/>
          </a:bodyPr>
          <a:lstStyle/>
          <a:p>
            <a:r>
              <a:rPr lang="zh-CN" altLang="en-US" dirty="0"/>
              <a:t>壹</a:t>
            </a:r>
          </a:p>
        </p:txBody>
      </p:sp>
      <p:sp>
        <p:nvSpPr>
          <p:cNvPr id="3" name="文本占位符 2">
            <a:extLst>
              <a:ext uri="{FF2B5EF4-FFF2-40B4-BE49-F238E27FC236}">
                <a16:creationId xmlns:a16="http://schemas.microsoft.com/office/drawing/2014/main" id="{297E04F9-D364-4A75-9E60-8B69BAEA8789}"/>
              </a:ext>
            </a:extLst>
          </p:cNvPr>
          <p:cNvSpPr>
            <a:spLocks noGrp="1"/>
          </p:cNvSpPr>
          <p:nvPr>
            <p:ph type="body" sz="quarter" idx="11"/>
          </p:nvPr>
        </p:nvSpPr>
        <p:spPr/>
        <p:txBody>
          <a:bodyPr>
            <a:noAutofit/>
          </a:bodyPr>
          <a:lstStyle/>
          <a:p>
            <a:r>
              <a:rPr lang="zh-CN" altLang="en-US" dirty="0"/>
              <a:t>案情简述</a:t>
            </a:r>
          </a:p>
        </p:txBody>
      </p:sp>
    </p:spTree>
    <p:extLst>
      <p:ext uri="{BB962C8B-B14F-4D97-AF65-F5344CB8AC3E}">
        <p14:creationId xmlns:p14="http://schemas.microsoft.com/office/powerpoint/2010/main" val="2558943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6" name="图片 35" descr="城市的高楼大厦&#10;&#10;描述已自动生成">
            <a:extLst>
              <a:ext uri="{FF2B5EF4-FFF2-40B4-BE49-F238E27FC236}">
                <a16:creationId xmlns:a16="http://schemas.microsoft.com/office/drawing/2014/main" id="{00517926-E6DC-480B-ADA2-AA197FD95887}"/>
              </a:ext>
            </a:extLst>
          </p:cNvPr>
          <p:cNvPicPr>
            <a:picLocks/>
          </p:cNvPicPr>
          <p:nvPr/>
        </p:nvPicPr>
        <p:blipFill rotWithShape="1">
          <a:blip r:embed="rId2" cstate="email">
            <a:alphaModFix amt="20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rot="60000">
            <a:off x="4457722" y="-66552"/>
            <a:ext cx="7805095" cy="6993193"/>
          </a:xfrm>
          <a:custGeom>
            <a:avLst/>
            <a:gdLst>
              <a:gd name="connsiteX0" fmla="*/ 0 w 7805095"/>
              <a:gd name="connsiteY0" fmla="*/ 134149 h 6993193"/>
              <a:gd name="connsiteX1" fmla="*/ 7685406 w 7805095"/>
              <a:gd name="connsiteY1" fmla="*/ 0 h 6993193"/>
              <a:gd name="connsiteX2" fmla="*/ 7805095 w 7805095"/>
              <a:gd name="connsiteY2" fmla="*/ 6856955 h 6993193"/>
              <a:gd name="connsiteX3" fmla="*/ 0 w 7805095"/>
              <a:gd name="connsiteY3" fmla="*/ 6993193 h 6993193"/>
            </a:gdLst>
            <a:ahLst/>
            <a:cxnLst>
              <a:cxn ang="0">
                <a:pos x="connsiteX0" y="connsiteY0"/>
              </a:cxn>
              <a:cxn ang="0">
                <a:pos x="connsiteX1" y="connsiteY1"/>
              </a:cxn>
              <a:cxn ang="0">
                <a:pos x="connsiteX2" y="connsiteY2"/>
              </a:cxn>
              <a:cxn ang="0">
                <a:pos x="connsiteX3" y="connsiteY3"/>
              </a:cxn>
            </a:cxnLst>
            <a:rect l="l" t="t" r="r" b="b"/>
            <a:pathLst>
              <a:path w="7805095" h="6993193">
                <a:moveTo>
                  <a:pt x="0" y="134149"/>
                </a:moveTo>
                <a:lnTo>
                  <a:pt x="7685406" y="0"/>
                </a:lnTo>
                <a:lnTo>
                  <a:pt x="7805095" y="6856955"/>
                </a:lnTo>
                <a:lnTo>
                  <a:pt x="0" y="6993193"/>
                </a:lnTo>
                <a:close/>
              </a:path>
            </a:pathLst>
          </a:custGeom>
        </p:spPr>
      </p:pic>
      <p:pic>
        <p:nvPicPr>
          <p:cNvPr id="5" name="图片占位符 4" descr="桌子上放着笔记本电脑前的人们&#10;&#10;低可信度描述已自动生成">
            <a:extLst>
              <a:ext uri="{FF2B5EF4-FFF2-40B4-BE49-F238E27FC236}">
                <a16:creationId xmlns:a16="http://schemas.microsoft.com/office/drawing/2014/main" id="{C894081C-A087-4A8C-9478-775490AB56EC}"/>
              </a:ext>
            </a:extLst>
          </p:cNvPr>
          <p:cNvPicPr>
            <a:picLocks noGrp="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sp>
        <p:nvSpPr>
          <p:cNvPr id="11" name="色块">
            <a:extLst>
              <a:ext uri="{FF2B5EF4-FFF2-40B4-BE49-F238E27FC236}">
                <a16:creationId xmlns:a16="http://schemas.microsoft.com/office/drawing/2014/main" id="{6AA15931-4861-4A43-B2B3-52B5A29E993C}"/>
              </a:ext>
            </a:extLst>
          </p:cNvPr>
          <p:cNvSpPr>
            <a:spLocks/>
          </p:cNvSpPr>
          <p:nvPr/>
        </p:nvSpPr>
        <p:spPr>
          <a:xfrm>
            <a:off x="4642583" y="3059723"/>
            <a:ext cx="7549417" cy="2533693"/>
          </a:xfrm>
          <a:prstGeom prst="rect">
            <a:avLst/>
          </a:prstGeom>
          <a:solidFill>
            <a:schemeClr val="accent2">
              <a:alpha val="92000"/>
            </a:schemeClr>
          </a:solidFill>
          <a:ln>
            <a:noFill/>
          </a:ln>
          <a:effectLst>
            <a:outerShdw blurRad="127000" sx="103000" sy="103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人物">
            <a:extLst>
              <a:ext uri="{FF2B5EF4-FFF2-40B4-BE49-F238E27FC236}">
                <a16:creationId xmlns:a16="http://schemas.microsoft.com/office/drawing/2014/main" id="{D421BC70-8BC5-4D3E-B631-0CE9915F2DE9}"/>
              </a:ext>
            </a:extLst>
          </p:cNvPr>
          <p:cNvPicPr>
            <a:picLocks/>
          </p:cNvPicPr>
          <p:nvPr/>
        </p:nvPicPr>
        <p:blipFill rotWithShape="1">
          <a:blip r:embed="rId5">
            <a:extLst>
              <a:ext uri="{28A0092B-C50C-407E-A947-70E740481C1C}">
                <a14:useLocalDpi xmlns:a14="http://schemas.microsoft.com/office/drawing/2010/main" val="0"/>
              </a:ext>
            </a:extLst>
          </a:blip>
          <a:srcRect l="31588" r="6699"/>
          <a:stretch/>
        </p:blipFill>
        <p:spPr>
          <a:xfrm>
            <a:off x="5842090" y="0"/>
            <a:ext cx="6349910" cy="6857999"/>
          </a:xfrm>
          <a:prstGeom prst="rect">
            <a:avLst/>
          </a:prstGeom>
        </p:spPr>
      </p:pic>
      <p:sp>
        <p:nvSpPr>
          <p:cNvPr id="16" name="标题">
            <a:extLst>
              <a:ext uri="{FF2B5EF4-FFF2-40B4-BE49-F238E27FC236}">
                <a16:creationId xmlns:a16="http://schemas.microsoft.com/office/drawing/2014/main" id="{31E5A031-6DB4-4AF1-A851-BE49EEB5D4DF}"/>
              </a:ext>
            </a:extLst>
          </p:cNvPr>
          <p:cNvSpPr txBox="1">
            <a:spLocks/>
          </p:cNvSpPr>
          <p:nvPr/>
        </p:nvSpPr>
        <p:spPr>
          <a:xfrm>
            <a:off x="5375728" y="3184365"/>
            <a:ext cx="5536559" cy="1508105"/>
          </a:xfrm>
          <a:prstGeom prst="rect">
            <a:avLst/>
          </a:prstGeom>
          <a:noFill/>
        </p:spPr>
        <p:txBody>
          <a:bodyPr wrap="square" rtlCol="0">
            <a:noAutofit/>
          </a:bodyPr>
          <a:lstStyle/>
          <a:p>
            <a:r>
              <a:rPr lang="zh-CN" altLang="en-US" sz="4600" b="1" dirty="0">
                <a:solidFill>
                  <a:srgbClr val="F1E2D7"/>
                </a:solidFill>
                <a:effectLst>
                  <a:outerShdw blurRad="50800" dist="25400" dir="2700000" algn="tl" rotWithShape="0">
                    <a:prstClr val="black">
                      <a:alpha val="20000"/>
                    </a:prstClr>
                  </a:outerShdw>
                </a:effectLst>
                <a:latin typeface="+mn-ea"/>
              </a:rPr>
              <a:t>感谢倾听</a:t>
            </a:r>
            <a:endParaRPr lang="en-US" altLang="zh-CN" sz="4600" b="1" dirty="0">
              <a:solidFill>
                <a:srgbClr val="F1E2D7"/>
              </a:solidFill>
              <a:effectLst>
                <a:outerShdw blurRad="50800" dist="25400" dir="2700000" algn="tl" rotWithShape="0">
                  <a:prstClr val="black">
                    <a:alpha val="20000"/>
                  </a:prstClr>
                </a:outerShdw>
              </a:effectLst>
              <a:latin typeface="+mn-ea"/>
            </a:endParaRPr>
          </a:p>
          <a:p>
            <a:r>
              <a:rPr lang="zh-CN" altLang="en-US" sz="4600" b="1" dirty="0">
                <a:solidFill>
                  <a:srgbClr val="F1E2D7"/>
                </a:solidFill>
                <a:effectLst>
                  <a:outerShdw blurRad="50800" dist="25400" dir="2700000" algn="tl" rotWithShape="0">
                    <a:prstClr val="black">
                      <a:alpha val="20000"/>
                    </a:prstClr>
                  </a:outerShdw>
                </a:effectLst>
                <a:latin typeface="+mn-ea"/>
              </a:rPr>
              <a:t>望下次再会！</a:t>
            </a:r>
          </a:p>
        </p:txBody>
      </p:sp>
      <p:sp>
        <p:nvSpPr>
          <p:cNvPr id="21" name="标题">
            <a:extLst>
              <a:ext uri="{FF2B5EF4-FFF2-40B4-BE49-F238E27FC236}">
                <a16:creationId xmlns:a16="http://schemas.microsoft.com/office/drawing/2014/main" id="{E4080E3B-8B91-441E-8AEA-F4983E60F952}"/>
              </a:ext>
            </a:extLst>
          </p:cNvPr>
          <p:cNvSpPr txBox="1">
            <a:spLocks/>
          </p:cNvSpPr>
          <p:nvPr/>
        </p:nvSpPr>
        <p:spPr>
          <a:xfrm>
            <a:off x="5375728" y="4997129"/>
            <a:ext cx="3872444" cy="461665"/>
          </a:xfrm>
          <a:prstGeom prst="rect">
            <a:avLst/>
          </a:prstGeom>
          <a:noFill/>
        </p:spPr>
        <p:txBody>
          <a:bodyPr wrap="square" rtlCol="0">
            <a:noAutofit/>
          </a:bodyPr>
          <a:lstStyle/>
          <a:p>
            <a:r>
              <a:rPr lang="en-US" altLang="zh-CN" sz="2400" b="1" dirty="0" err="1">
                <a:solidFill>
                  <a:srgbClr val="F1E2D7"/>
                </a:solidFill>
                <a:effectLst>
                  <a:outerShdw blurRad="50800" dist="25400" dir="2700000" algn="tl" rotWithShape="0">
                    <a:prstClr val="black">
                      <a:alpha val="20000"/>
                    </a:prstClr>
                  </a:outerShdw>
                </a:effectLst>
                <a:latin typeface="+mn-ea"/>
              </a:rPr>
              <a:t>OfficePLUS</a:t>
            </a:r>
            <a:r>
              <a:rPr lang="en-US" altLang="zh-CN" sz="2400" b="1" dirty="0">
                <a:solidFill>
                  <a:srgbClr val="F1E2D7"/>
                </a:solidFill>
                <a:effectLst>
                  <a:outerShdw blurRad="50800" dist="25400" dir="2700000" algn="tl" rotWithShape="0">
                    <a:prstClr val="black">
                      <a:alpha val="20000"/>
                    </a:prstClr>
                  </a:outerShdw>
                </a:effectLst>
                <a:latin typeface="+mn-ea"/>
              </a:rPr>
              <a:t> </a:t>
            </a:r>
            <a:r>
              <a:rPr lang="zh-CN" altLang="en-US" sz="2400" b="1" dirty="0">
                <a:solidFill>
                  <a:srgbClr val="F1E2D7"/>
                </a:solidFill>
                <a:effectLst>
                  <a:outerShdw blurRad="50800" dist="25400" dir="2700000" algn="tl" rotWithShape="0">
                    <a:prstClr val="black">
                      <a:alpha val="20000"/>
                    </a:prstClr>
                  </a:outerShdw>
                </a:effectLst>
                <a:latin typeface="+mn-ea"/>
              </a:rPr>
              <a:t>律师事务所</a:t>
            </a:r>
          </a:p>
        </p:txBody>
      </p:sp>
      <p:sp>
        <p:nvSpPr>
          <p:cNvPr id="22" name="矩形 21">
            <a:extLst>
              <a:ext uri="{FF2B5EF4-FFF2-40B4-BE49-F238E27FC236}">
                <a16:creationId xmlns:a16="http://schemas.microsoft.com/office/drawing/2014/main" id="{403E783F-93A6-417D-9BC4-D443FC0DA90C}"/>
              </a:ext>
            </a:extLst>
          </p:cNvPr>
          <p:cNvSpPr>
            <a:spLocks/>
          </p:cNvSpPr>
          <p:nvPr/>
        </p:nvSpPr>
        <p:spPr>
          <a:xfrm>
            <a:off x="5019928" y="3281994"/>
            <a:ext cx="89017" cy="2089150"/>
          </a:xfrm>
          <a:prstGeom prst="rect">
            <a:avLst/>
          </a:prstGeom>
          <a:solidFill>
            <a:srgbClr val="F1E2D7"/>
          </a:solidFill>
          <a:ln>
            <a:no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7AD127DE-7F23-4015-BCAC-93CEABA2C346}"/>
              </a:ext>
            </a:extLst>
          </p:cNvPr>
          <p:cNvSpPr txBox="1">
            <a:spLocks/>
          </p:cNvSpPr>
          <p:nvPr/>
        </p:nvSpPr>
        <p:spPr>
          <a:xfrm>
            <a:off x="537845" y="4646750"/>
            <a:ext cx="1417956" cy="276999"/>
          </a:xfrm>
          <a:prstGeom prst="rect">
            <a:avLst/>
          </a:prstGeom>
          <a:noFill/>
        </p:spPr>
        <p:txBody>
          <a:bodyPr wrap="square" lIns="0" tIns="0" rIns="0" bIns="0" rtlCol="0">
            <a:noAutofit/>
          </a:bodyPr>
          <a:lstStyle/>
          <a:p>
            <a:r>
              <a:rPr lang="en-US" altLang="zh-CN" b="1" dirty="0">
                <a:solidFill>
                  <a:schemeClr val="bg1">
                    <a:alpha val="40000"/>
                  </a:schemeClr>
                </a:solidFill>
              </a:rPr>
              <a:t>Law firm</a:t>
            </a:r>
          </a:p>
        </p:txBody>
      </p:sp>
      <p:sp>
        <p:nvSpPr>
          <p:cNvPr id="43" name="文本框 42">
            <a:extLst>
              <a:ext uri="{FF2B5EF4-FFF2-40B4-BE49-F238E27FC236}">
                <a16:creationId xmlns:a16="http://schemas.microsoft.com/office/drawing/2014/main" id="{AE3A3334-AB60-4190-B7A7-94DA304E4CCF}"/>
              </a:ext>
            </a:extLst>
          </p:cNvPr>
          <p:cNvSpPr txBox="1">
            <a:spLocks/>
          </p:cNvSpPr>
          <p:nvPr/>
        </p:nvSpPr>
        <p:spPr>
          <a:xfrm>
            <a:off x="545465" y="4925452"/>
            <a:ext cx="2073743" cy="1425711"/>
          </a:xfrm>
          <a:prstGeom prst="rect">
            <a:avLst/>
          </a:prstGeom>
          <a:noFill/>
        </p:spPr>
        <p:txBody>
          <a:bodyPr wrap="square" lIns="0" tIns="0" rIns="0" bIns="0" rtlCol="0">
            <a:noAutofit/>
          </a:bodyPr>
          <a:lstStyle/>
          <a:p>
            <a:pPr>
              <a:lnSpc>
                <a:spcPct val="150000"/>
              </a:lnSpc>
            </a:pPr>
            <a:r>
              <a:rPr lang="en-US" altLang="zh-CN" sz="1050" dirty="0">
                <a:solidFill>
                  <a:schemeClr val="bg1">
                    <a:alpha val="30000"/>
                  </a:schemeClr>
                </a:solidFill>
              </a:rPr>
              <a:t>Is a global legal services firm, headquartered in Beijing, China</a:t>
            </a:r>
          </a:p>
          <a:p>
            <a:pPr>
              <a:lnSpc>
                <a:spcPct val="150000"/>
              </a:lnSpc>
            </a:pPr>
            <a:r>
              <a:rPr lang="en-US" altLang="zh-CN" sz="1050" dirty="0">
                <a:solidFill>
                  <a:schemeClr val="bg1">
                    <a:alpha val="30000"/>
                  </a:schemeClr>
                </a:solidFill>
              </a:rPr>
              <a:t>Adhere to the “client-oriented, lawyer-based”</a:t>
            </a:r>
          </a:p>
          <a:p>
            <a:pPr>
              <a:lnSpc>
                <a:spcPct val="150000"/>
              </a:lnSpc>
            </a:pPr>
            <a:r>
              <a:rPr lang="en-US" altLang="zh-CN" sz="1050" dirty="0">
                <a:solidFill>
                  <a:schemeClr val="bg1">
                    <a:alpha val="30000"/>
                  </a:schemeClr>
                </a:solidFill>
              </a:rPr>
              <a:t>Keep pace with The Times, keep innovation</a:t>
            </a:r>
          </a:p>
        </p:txBody>
      </p:sp>
      <p:sp>
        <p:nvSpPr>
          <p:cNvPr id="48" name="文本框 47">
            <a:extLst>
              <a:ext uri="{FF2B5EF4-FFF2-40B4-BE49-F238E27FC236}">
                <a16:creationId xmlns:a16="http://schemas.microsoft.com/office/drawing/2014/main" id="{376598CC-8E55-406D-9366-5667C287B26C}"/>
              </a:ext>
            </a:extLst>
          </p:cNvPr>
          <p:cNvSpPr txBox="1">
            <a:spLocks/>
          </p:cNvSpPr>
          <p:nvPr/>
        </p:nvSpPr>
        <p:spPr>
          <a:xfrm flipV="1">
            <a:off x="11461470" y="538478"/>
            <a:ext cx="215444" cy="1566165"/>
          </a:xfrm>
          <a:prstGeom prst="rect">
            <a:avLst/>
          </a:prstGeom>
          <a:noFill/>
        </p:spPr>
        <p:txBody>
          <a:bodyPr vert="eaVert" wrap="square" lIns="0" tIns="0" rIns="0" bIns="0" rtlCol="0">
            <a:spAutoFit/>
          </a:bodyPr>
          <a:lstStyle/>
          <a:p>
            <a:pPr algn="r"/>
            <a:r>
              <a:rPr lang="en-US" altLang="zh-CN" sz="1400" dirty="0">
                <a:solidFill>
                  <a:schemeClr val="accent1">
                    <a:lumMod val="20000"/>
                    <a:lumOff val="80000"/>
                    <a:alpha val="40000"/>
                  </a:schemeClr>
                </a:solidFill>
              </a:rPr>
              <a:t>www.officeplus.cn</a:t>
            </a:r>
            <a:endParaRPr lang="zh-CN" altLang="en-US" sz="1400" dirty="0">
              <a:solidFill>
                <a:schemeClr val="accent1">
                  <a:lumMod val="20000"/>
                  <a:lumOff val="80000"/>
                  <a:alpha val="40000"/>
                </a:schemeClr>
              </a:solidFill>
            </a:endParaRPr>
          </a:p>
        </p:txBody>
      </p:sp>
      <p:pic>
        <p:nvPicPr>
          <p:cNvPr id="58" name="图片 57">
            <a:extLst>
              <a:ext uri="{FF2B5EF4-FFF2-40B4-BE49-F238E27FC236}">
                <a16:creationId xmlns:a16="http://schemas.microsoft.com/office/drawing/2014/main" id="{DBC07F33-BCBC-4BA5-BE9D-85D2595C9BD8}"/>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897121" y="-7216890"/>
            <a:ext cx="14439060" cy="2726218"/>
          </a:xfrm>
          <a:prstGeom prst="rect">
            <a:avLst/>
          </a:prstGeom>
        </p:spPr>
      </p:pic>
      <p:pic>
        <p:nvPicPr>
          <p:cNvPr id="3" name="图片 2" descr="文本, 徽标&#10;&#10;描述已自动生成">
            <a:extLst>
              <a:ext uri="{FF2B5EF4-FFF2-40B4-BE49-F238E27FC236}">
                <a16:creationId xmlns:a16="http://schemas.microsoft.com/office/drawing/2014/main" id="{527B80FE-335E-4B15-B5B3-18BEFE4501A6}"/>
              </a:ext>
            </a:extLst>
          </p:cNvPr>
          <p:cNvPicPr>
            <a:picLocks/>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382776" y="365037"/>
            <a:ext cx="2259965" cy="576681"/>
          </a:xfrm>
          <a:prstGeom prst="rect">
            <a:avLst/>
          </a:prstGeom>
        </p:spPr>
      </p:pic>
    </p:spTree>
    <p:extLst>
      <p:ext uri="{BB962C8B-B14F-4D97-AF65-F5344CB8AC3E}">
        <p14:creationId xmlns:p14="http://schemas.microsoft.com/office/powerpoint/2010/main" val="2158418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1.2 1.3</a:t>
            </a:r>
          </a:p>
          <a:p>
            <a:r>
              <a:rPr kumimoji="1" lang="en-US" altLang="zh-CN" dirty="0"/>
              <a:t>F</a:t>
            </a:r>
            <a:r>
              <a:rPr kumimoji="1" lang="en" altLang="zh-CN" dirty="0"/>
              <a:t>reepik</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a:t>Kevin</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F5A506C3-5615-4F5D-BB7F-479EE34CD596}"/>
              </a:ext>
            </a:extLst>
          </p:cNvPr>
          <p:cNvSpPr>
            <a:spLocks noGrp="1"/>
          </p:cNvSpPr>
          <p:nvPr>
            <p:ph type="body" sz="quarter" idx="10"/>
          </p:nvPr>
        </p:nvSpPr>
        <p:spPr>
          <a:xfrm>
            <a:off x="540703" y="553852"/>
            <a:ext cx="4598456" cy="508000"/>
          </a:xfrm>
        </p:spPr>
        <p:txBody>
          <a:bodyPr/>
          <a:lstStyle/>
          <a:p>
            <a:r>
              <a:rPr lang="zh-CN" altLang="en-US" dirty="0"/>
              <a:t>原告方 </a:t>
            </a:r>
            <a:r>
              <a:rPr lang="en-US" altLang="zh-CN" dirty="0"/>
              <a:t>— </a:t>
            </a:r>
            <a:r>
              <a:rPr lang="zh-CN" altLang="en-US" dirty="0"/>
              <a:t>房东与租客</a:t>
            </a:r>
          </a:p>
        </p:txBody>
      </p:sp>
      <p:sp>
        <p:nvSpPr>
          <p:cNvPr id="5" name="矩形: 剪去单角 4">
            <a:extLst>
              <a:ext uri="{FF2B5EF4-FFF2-40B4-BE49-F238E27FC236}">
                <a16:creationId xmlns:a16="http://schemas.microsoft.com/office/drawing/2014/main" id="{17EDF96B-375B-467D-94CB-4E736D327975}"/>
              </a:ext>
            </a:extLst>
          </p:cNvPr>
          <p:cNvSpPr>
            <a:spLocks/>
          </p:cNvSpPr>
          <p:nvPr/>
        </p:nvSpPr>
        <p:spPr>
          <a:xfrm flipV="1">
            <a:off x="6355368" y="5346363"/>
            <a:ext cx="5280756" cy="888265"/>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矩形: 剪去单角 5">
            <a:extLst>
              <a:ext uri="{FF2B5EF4-FFF2-40B4-BE49-F238E27FC236}">
                <a16:creationId xmlns:a16="http://schemas.microsoft.com/office/drawing/2014/main" id="{69100475-C96D-4519-8D4A-A48225D12787}"/>
              </a:ext>
            </a:extLst>
          </p:cNvPr>
          <p:cNvSpPr>
            <a:spLocks/>
          </p:cNvSpPr>
          <p:nvPr/>
        </p:nvSpPr>
        <p:spPr>
          <a:xfrm flipV="1">
            <a:off x="6355368" y="2020034"/>
            <a:ext cx="5280756" cy="888265"/>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矩形: 剪去单角 6">
            <a:extLst>
              <a:ext uri="{FF2B5EF4-FFF2-40B4-BE49-F238E27FC236}">
                <a16:creationId xmlns:a16="http://schemas.microsoft.com/office/drawing/2014/main" id="{CA212B55-F2FE-4A4E-8D73-D50E3A1B8B86}"/>
              </a:ext>
            </a:extLst>
          </p:cNvPr>
          <p:cNvSpPr>
            <a:spLocks/>
          </p:cNvSpPr>
          <p:nvPr/>
        </p:nvSpPr>
        <p:spPr>
          <a:xfrm flipV="1">
            <a:off x="556373" y="3683199"/>
            <a:ext cx="5280756" cy="888265"/>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矩形: 剪去单角 7">
            <a:extLst>
              <a:ext uri="{FF2B5EF4-FFF2-40B4-BE49-F238E27FC236}">
                <a16:creationId xmlns:a16="http://schemas.microsoft.com/office/drawing/2014/main" id="{ECFB4B2C-F84A-4736-9C05-DDB044012FE7}"/>
              </a:ext>
            </a:extLst>
          </p:cNvPr>
          <p:cNvSpPr>
            <a:spLocks/>
          </p:cNvSpPr>
          <p:nvPr/>
        </p:nvSpPr>
        <p:spPr>
          <a:xfrm flipV="1">
            <a:off x="6355368" y="3683199"/>
            <a:ext cx="5280756" cy="888265"/>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剪去单角 8">
            <a:extLst>
              <a:ext uri="{FF2B5EF4-FFF2-40B4-BE49-F238E27FC236}">
                <a16:creationId xmlns:a16="http://schemas.microsoft.com/office/drawing/2014/main" id="{9553E0E1-A6FC-452D-883F-804CC7FA14F4}"/>
              </a:ext>
            </a:extLst>
          </p:cNvPr>
          <p:cNvSpPr>
            <a:spLocks/>
          </p:cNvSpPr>
          <p:nvPr/>
        </p:nvSpPr>
        <p:spPr>
          <a:xfrm flipV="1">
            <a:off x="556373" y="5346363"/>
            <a:ext cx="5280756" cy="888265"/>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剪去单角 9">
            <a:extLst>
              <a:ext uri="{FF2B5EF4-FFF2-40B4-BE49-F238E27FC236}">
                <a16:creationId xmlns:a16="http://schemas.microsoft.com/office/drawing/2014/main" id="{1B197387-803B-4DC0-8CD1-EBF97A43B2D5}"/>
              </a:ext>
            </a:extLst>
          </p:cNvPr>
          <p:cNvSpPr>
            <a:spLocks/>
          </p:cNvSpPr>
          <p:nvPr/>
        </p:nvSpPr>
        <p:spPr>
          <a:xfrm flipV="1">
            <a:off x="556373" y="2030464"/>
            <a:ext cx="5299184" cy="877836"/>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10">
            <a:extLst>
              <a:ext uri="{FF2B5EF4-FFF2-40B4-BE49-F238E27FC236}">
                <a16:creationId xmlns:a16="http://schemas.microsoft.com/office/drawing/2014/main" id="{5591C0DE-98EB-444E-88F9-42FFD3A96F46}"/>
              </a:ext>
            </a:extLst>
          </p:cNvPr>
          <p:cNvSpPr txBox="1">
            <a:spLocks/>
          </p:cNvSpPr>
          <p:nvPr/>
        </p:nvSpPr>
        <p:spPr>
          <a:xfrm>
            <a:off x="2056388" y="1579353"/>
            <a:ext cx="787395"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65000"/>
                    <a:lumOff val="35000"/>
                  </a:prstClr>
                </a:solidFill>
                <a:latin typeface="+mj-ea"/>
                <a:ea typeface="+mj-ea"/>
              </a:rPr>
              <a:t>租客</a:t>
            </a:r>
            <a:r>
              <a:rPr lang="en-US" altLang="zh-CN" dirty="0">
                <a:solidFill>
                  <a:prstClr val="black">
                    <a:lumMod val="65000"/>
                    <a:lumOff val="35000"/>
                  </a:prstClr>
                </a:solidFill>
                <a:latin typeface="+mj-ea"/>
                <a:ea typeface="+mj-ea"/>
              </a:rPr>
              <a:t>1</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
        <p:nvSpPr>
          <p:cNvPr id="12" name="文本框 11">
            <a:extLst>
              <a:ext uri="{FF2B5EF4-FFF2-40B4-BE49-F238E27FC236}">
                <a16:creationId xmlns:a16="http://schemas.microsoft.com/office/drawing/2014/main" id="{23ED176C-C6D8-4BA9-A57F-BCA8166EF018}"/>
              </a:ext>
            </a:extLst>
          </p:cNvPr>
          <p:cNvSpPr txBox="1">
            <a:spLocks/>
          </p:cNvSpPr>
          <p:nvPr/>
        </p:nvSpPr>
        <p:spPr>
          <a:xfrm>
            <a:off x="2933551" y="1579353"/>
            <a:ext cx="877163"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李女士</a:t>
            </a:r>
          </a:p>
        </p:txBody>
      </p:sp>
      <p:sp>
        <p:nvSpPr>
          <p:cNvPr id="13" name="文本框 12">
            <a:extLst>
              <a:ext uri="{FF2B5EF4-FFF2-40B4-BE49-F238E27FC236}">
                <a16:creationId xmlns:a16="http://schemas.microsoft.com/office/drawing/2014/main" id="{73C64460-43AD-4ADD-8651-BF84826D3471}"/>
              </a:ext>
            </a:extLst>
          </p:cNvPr>
          <p:cNvSpPr txBox="1">
            <a:spLocks/>
          </p:cNvSpPr>
          <p:nvPr/>
        </p:nvSpPr>
        <p:spPr>
          <a:xfrm>
            <a:off x="2056388" y="2185597"/>
            <a:ext cx="3576620" cy="549061"/>
          </a:xfrm>
          <a:prstGeom prst="rect">
            <a:avLst/>
          </a:prstGeom>
          <a:noFill/>
        </p:spPr>
        <p:txBody>
          <a:bodyPr wrap="non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rPr>
              <a:t>于</a:t>
            </a:r>
            <a:r>
              <a:rPr kumimoji="0" lang="en-US" altLang="zh-CN" sz="1200" i="0" u="none" strike="noStrike" kern="1200" cap="none" spc="0" normalizeH="0" baseline="0" noProof="0" dirty="0">
                <a:ln>
                  <a:noFill/>
                </a:ln>
                <a:solidFill>
                  <a:prstClr val="black">
                    <a:lumMod val="65000"/>
                    <a:lumOff val="35000"/>
                  </a:prstClr>
                </a:solidFill>
                <a:effectLst/>
                <a:uLnTx/>
                <a:uFillTx/>
                <a:latin typeface="+mn-ea"/>
                <a:cs typeface="+mn-cs"/>
              </a:rPr>
              <a:t>20XX</a:t>
            </a:r>
            <a:r>
              <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rPr>
              <a:t>年</a:t>
            </a:r>
            <a:r>
              <a:rPr kumimoji="0" lang="en-US" altLang="zh-CN" sz="1200" i="0" u="none" strike="noStrike" kern="1200" cap="none" spc="0" normalizeH="0" baseline="0" noProof="0" dirty="0">
                <a:ln>
                  <a:noFill/>
                </a:ln>
                <a:solidFill>
                  <a:prstClr val="black">
                    <a:lumMod val="65000"/>
                    <a:lumOff val="35000"/>
                  </a:prstClr>
                </a:solidFill>
                <a:effectLst/>
                <a:uLnTx/>
                <a:uFillTx/>
                <a:latin typeface="+mn-ea"/>
                <a:cs typeface="+mn-cs"/>
              </a:rPr>
              <a:t>5</a:t>
            </a:r>
            <a:r>
              <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rPr>
              <a:t>月，</a:t>
            </a:r>
            <a:r>
              <a:rPr lang="zh-CN" altLang="en-US" sz="1200" dirty="0">
                <a:solidFill>
                  <a:prstClr val="black">
                    <a:lumMod val="65000"/>
                    <a:lumOff val="35000"/>
                  </a:prstClr>
                </a:solidFill>
                <a:latin typeface="+mn-ea"/>
              </a:rPr>
              <a:t>与某</a:t>
            </a:r>
            <a:r>
              <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rPr>
              <a:t>公司签订房屋租赁合同</a:t>
            </a:r>
            <a:endParaRPr kumimoji="0" lang="en-US" altLang="zh-CN" sz="1200" i="0" u="none" strike="noStrike" kern="1200" cap="none" spc="0" normalizeH="0" baseline="0" noProof="0" dirty="0">
              <a:ln>
                <a:noFill/>
              </a:ln>
              <a:solidFill>
                <a:prstClr val="black">
                  <a:lumMod val="65000"/>
                  <a:lumOff val="35000"/>
                </a:prstClr>
              </a:solidFill>
              <a:effectLst/>
              <a:uLnTx/>
              <a:uFillTx/>
              <a:latin typeface="+mn-ea"/>
              <a:cs typeface="+mn-cs"/>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1200" dirty="0">
                <a:solidFill>
                  <a:prstClr val="black">
                    <a:lumMod val="65000"/>
                    <a:lumOff val="35000"/>
                  </a:prstClr>
                </a:solidFill>
                <a:latin typeface="+mn-ea"/>
              </a:rPr>
              <a:t>XX</a:t>
            </a:r>
            <a:r>
              <a:rPr lang="zh-CN" altLang="en-US" sz="1200" dirty="0">
                <a:solidFill>
                  <a:prstClr val="black">
                    <a:lumMod val="65000"/>
                    <a:lumOff val="35000"/>
                  </a:prstClr>
                </a:solidFill>
                <a:latin typeface="+mn-ea"/>
              </a:rPr>
              <a:t>年</a:t>
            </a:r>
            <a:r>
              <a:rPr lang="en-US" altLang="zh-CN" sz="1200" dirty="0">
                <a:solidFill>
                  <a:prstClr val="black">
                    <a:lumMod val="65000"/>
                    <a:lumOff val="35000"/>
                  </a:prstClr>
                </a:solidFill>
                <a:latin typeface="+mn-ea"/>
              </a:rPr>
              <a:t>6</a:t>
            </a:r>
            <a:r>
              <a:rPr lang="zh-CN" altLang="en-US" sz="1200" dirty="0">
                <a:solidFill>
                  <a:prstClr val="black">
                    <a:lumMod val="65000"/>
                    <a:lumOff val="35000"/>
                  </a:prstClr>
                </a:solidFill>
                <a:latin typeface="+mn-ea"/>
              </a:rPr>
              <a:t>月，因房屋地漏喷出未能及时解决</a:t>
            </a:r>
            <a:endPar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endParaRPr>
          </a:p>
        </p:txBody>
      </p:sp>
      <p:sp>
        <p:nvSpPr>
          <p:cNvPr id="14" name="文本框 13">
            <a:extLst>
              <a:ext uri="{FF2B5EF4-FFF2-40B4-BE49-F238E27FC236}">
                <a16:creationId xmlns:a16="http://schemas.microsoft.com/office/drawing/2014/main" id="{8A50C6D1-1081-4F00-BD07-6D08E3B2FEE5}"/>
              </a:ext>
            </a:extLst>
          </p:cNvPr>
          <p:cNvSpPr txBox="1">
            <a:spLocks/>
          </p:cNvSpPr>
          <p:nvPr/>
        </p:nvSpPr>
        <p:spPr>
          <a:xfrm>
            <a:off x="2056388" y="3242518"/>
            <a:ext cx="787395"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65000"/>
                    <a:lumOff val="35000"/>
                  </a:prstClr>
                </a:solidFill>
                <a:latin typeface="+mj-ea"/>
                <a:ea typeface="+mj-ea"/>
              </a:rPr>
              <a:t>租客</a:t>
            </a:r>
            <a:r>
              <a:rPr lang="en-US" altLang="zh-CN" dirty="0">
                <a:solidFill>
                  <a:prstClr val="black">
                    <a:lumMod val="65000"/>
                    <a:lumOff val="35000"/>
                  </a:prstClr>
                </a:solidFill>
                <a:latin typeface="+mj-ea"/>
                <a:ea typeface="+mj-ea"/>
              </a:rPr>
              <a:t>3</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
        <p:nvSpPr>
          <p:cNvPr id="15" name="文本框 14">
            <a:extLst>
              <a:ext uri="{FF2B5EF4-FFF2-40B4-BE49-F238E27FC236}">
                <a16:creationId xmlns:a16="http://schemas.microsoft.com/office/drawing/2014/main" id="{FC155959-3845-4BAE-A1B2-97D0036B2BFD}"/>
              </a:ext>
            </a:extLst>
          </p:cNvPr>
          <p:cNvSpPr txBox="1">
            <a:spLocks/>
          </p:cNvSpPr>
          <p:nvPr/>
        </p:nvSpPr>
        <p:spPr>
          <a:xfrm>
            <a:off x="2933551" y="3242518"/>
            <a:ext cx="877163"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樊</a:t>
            </a:r>
            <a:r>
              <a:rPr lang="zh-CN" altLang="en-US" b="1" dirty="0">
                <a:solidFill>
                  <a:schemeClr val="accent1"/>
                </a:solidFill>
                <a:latin typeface="+mj-ea"/>
                <a:ea typeface="+mj-ea"/>
              </a:rPr>
              <a:t>先生</a:t>
            </a:r>
            <a:endParaRPr kumimoji="0" lang="zh-CN" altLang="en-US" sz="1800" b="1" i="0" u="none" strike="noStrike" kern="1200" cap="none" spc="0" normalizeH="0" baseline="0" noProof="0" dirty="0">
              <a:ln>
                <a:noFill/>
              </a:ln>
              <a:solidFill>
                <a:schemeClr val="accent1"/>
              </a:solidFill>
              <a:effectLst/>
              <a:uLnTx/>
              <a:uFillTx/>
              <a:latin typeface="+mj-ea"/>
              <a:ea typeface="+mj-ea"/>
              <a:cs typeface="+mn-cs"/>
            </a:endParaRPr>
          </a:p>
        </p:txBody>
      </p:sp>
      <p:sp>
        <p:nvSpPr>
          <p:cNvPr id="16" name="文本框 15">
            <a:extLst>
              <a:ext uri="{FF2B5EF4-FFF2-40B4-BE49-F238E27FC236}">
                <a16:creationId xmlns:a16="http://schemas.microsoft.com/office/drawing/2014/main" id="{333BDC28-AA8F-4F41-B3DA-B208C0571FF4}"/>
              </a:ext>
            </a:extLst>
          </p:cNvPr>
          <p:cNvSpPr txBox="1">
            <a:spLocks/>
          </p:cNvSpPr>
          <p:nvPr/>
        </p:nvSpPr>
        <p:spPr>
          <a:xfrm>
            <a:off x="2056388" y="3848762"/>
            <a:ext cx="3576620" cy="549061"/>
          </a:xfrm>
          <a:prstGeom prst="rect">
            <a:avLst/>
          </a:prstGeom>
          <a:noFill/>
        </p:spPr>
        <p:txBody>
          <a:bodyPr wrap="non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于</a:t>
            </a: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20XX</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年</a:t>
            </a:r>
            <a:r>
              <a:rPr lang="en-US" altLang="zh-CN" sz="1200" dirty="0">
                <a:solidFill>
                  <a:prstClr val="black">
                    <a:lumMod val="65000"/>
                    <a:lumOff val="35000"/>
                  </a:prstClr>
                </a:solidFill>
                <a:latin typeface="+mn-ea"/>
              </a:rPr>
              <a:t>3</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月，于某公司签订房屋租赁合同</a:t>
            </a: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1200" dirty="0">
                <a:solidFill>
                  <a:prstClr val="black">
                    <a:lumMod val="65000"/>
                    <a:lumOff val="35000"/>
                  </a:prstClr>
                </a:solidFill>
                <a:latin typeface="+mn-ea"/>
              </a:rPr>
              <a:t>XX</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年</a:t>
            </a: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4</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月，房屋大面积墙皮受潮脱落</a:t>
            </a:r>
          </a:p>
        </p:txBody>
      </p:sp>
      <p:sp>
        <p:nvSpPr>
          <p:cNvPr id="17" name="文本框 16">
            <a:extLst>
              <a:ext uri="{FF2B5EF4-FFF2-40B4-BE49-F238E27FC236}">
                <a16:creationId xmlns:a16="http://schemas.microsoft.com/office/drawing/2014/main" id="{18A1FEDE-D9C2-4CF3-B151-0BEED26AC0E6}"/>
              </a:ext>
            </a:extLst>
          </p:cNvPr>
          <p:cNvSpPr txBox="1">
            <a:spLocks/>
          </p:cNvSpPr>
          <p:nvPr/>
        </p:nvSpPr>
        <p:spPr>
          <a:xfrm>
            <a:off x="2056388" y="4905682"/>
            <a:ext cx="787395"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65000"/>
                    <a:lumOff val="35000"/>
                  </a:prstClr>
                </a:solidFill>
                <a:latin typeface="+mj-ea"/>
                <a:ea typeface="+mj-ea"/>
              </a:rPr>
              <a:t>房东</a:t>
            </a:r>
            <a:r>
              <a:rPr lang="en-US" altLang="zh-CN" dirty="0">
                <a:solidFill>
                  <a:prstClr val="black">
                    <a:lumMod val="65000"/>
                    <a:lumOff val="35000"/>
                  </a:prstClr>
                </a:solidFill>
                <a:latin typeface="+mj-ea"/>
                <a:ea typeface="+mj-ea"/>
              </a:rPr>
              <a:t>1</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
        <p:nvSpPr>
          <p:cNvPr id="18" name="文本框 17">
            <a:extLst>
              <a:ext uri="{FF2B5EF4-FFF2-40B4-BE49-F238E27FC236}">
                <a16:creationId xmlns:a16="http://schemas.microsoft.com/office/drawing/2014/main" id="{33BA4E92-83B9-436F-B575-6CB69154242C}"/>
              </a:ext>
            </a:extLst>
          </p:cNvPr>
          <p:cNvSpPr txBox="1">
            <a:spLocks/>
          </p:cNvSpPr>
          <p:nvPr/>
        </p:nvSpPr>
        <p:spPr>
          <a:xfrm>
            <a:off x="2933551" y="4905682"/>
            <a:ext cx="877163"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林</a:t>
            </a:r>
            <a:r>
              <a:rPr lang="zh-CN" altLang="en-US" b="1" dirty="0">
                <a:solidFill>
                  <a:schemeClr val="accent1"/>
                </a:solidFill>
                <a:latin typeface="+mj-ea"/>
                <a:ea typeface="+mj-ea"/>
              </a:rPr>
              <a:t>女士</a:t>
            </a:r>
            <a:endParaRPr kumimoji="0" lang="zh-CN" altLang="en-US" sz="1800" b="1" i="0" u="none" strike="noStrike" kern="1200" cap="none" spc="0" normalizeH="0" baseline="0" noProof="0" dirty="0">
              <a:ln>
                <a:noFill/>
              </a:ln>
              <a:solidFill>
                <a:schemeClr val="accent1"/>
              </a:solidFill>
              <a:effectLst/>
              <a:uLnTx/>
              <a:uFillTx/>
              <a:latin typeface="+mj-ea"/>
              <a:ea typeface="+mj-ea"/>
              <a:cs typeface="+mn-cs"/>
            </a:endParaRPr>
          </a:p>
        </p:txBody>
      </p:sp>
      <p:sp>
        <p:nvSpPr>
          <p:cNvPr id="19" name="文本框 18">
            <a:extLst>
              <a:ext uri="{FF2B5EF4-FFF2-40B4-BE49-F238E27FC236}">
                <a16:creationId xmlns:a16="http://schemas.microsoft.com/office/drawing/2014/main" id="{2F031FDC-9059-4807-BE68-CB2EF07A9EF5}"/>
              </a:ext>
            </a:extLst>
          </p:cNvPr>
          <p:cNvSpPr txBox="1">
            <a:spLocks/>
          </p:cNvSpPr>
          <p:nvPr/>
        </p:nvSpPr>
        <p:spPr>
          <a:xfrm>
            <a:off x="2056388" y="5511926"/>
            <a:ext cx="3666388" cy="549061"/>
          </a:xfrm>
          <a:prstGeom prst="rect">
            <a:avLst/>
          </a:prstGeom>
          <a:noFill/>
        </p:spPr>
        <p:txBody>
          <a:bodyPr wrap="non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于</a:t>
            </a: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20XX</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年</a:t>
            </a: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10</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月，于某公司签订房屋代理合同</a:t>
            </a: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XX</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年</a:t>
            </a:r>
            <a:r>
              <a:rPr lang="en-US" altLang="zh-CN" sz="1200" dirty="0">
                <a:solidFill>
                  <a:prstClr val="black">
                    <a:lumMod val="65000"/>
                    <a:lumOff val="35000"/>
                  </a:prstClr>
                </a:solidFill>
                <a:latin typeface="+mn-ea"/>
              </a:rPr>
              <a:t>11</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月，某公司无法向其支付代理费</a:t>
            </a:r>
          </a:p>
        </p:txBody>
      </p:sp>
      <p:sp>
        <p:nvSpPr>
          <p:cNvPr id="20" name="文本框 19">
            <a:extLst>
              <a:ext uri="{FF2B5EF4-FFF2-40B4-BE49-F238E27FC236}">
                <a16:creationId xmlns:a16="http://schemas.microsoft.com/office/drawing/2014/main" id="{7ABD742A-5D4C-4A35-AA19-E2E840C95734}"/>
              </a:ext>
            </a:extLst>
          </p:cNvPr>
          <p:cNvSpPr txBox="1">
            <a:spLocks/>
          </p:cNvSpPr>
          <p:nvPr/>
        </p:nvSpPr>
        <p:spPr>
          <a:xfrm>
            <a:off x="7855383" y="1579353"/>
            <a:ext cx="787395"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65000"/>
                    <a:lumOff val="35000"/>
                  </a:prstClr>
                </a:solidFill>
                <a:latin typeface="+mj-ea"/>
                <a:ea typeface="+mj-ea"/>
              </a:rPr>
              <a:t>租客</a:t>
            </a:r>
            <a:r>
              <a:rPr lang="en-US" altLang="zh-CN" dirty="0">
                <a:solidFill>
                  <a:prstClr val="black">
                    <a:lumMod val="65000"/>
                    <a:lumOff val="35000"/>
                  </a:prstClr>
                </a:solidFill>
                <a:latin typeface="+mj-ea"/>
                <a:ea typeface="+mj-ea"/>
              </a:rPr>
              <a:t>2</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
        <p:nvSpPr>
          <p:cNvPr id="21" name="文本框 20">
            <a:extLst>
              <a:ext uri="{FF2B5EF4-FFF2-40B4-BE49-F238E27FC236}">
                <a16:creationId xmlns:a16="http://schemas.microsoft.com/office/drawing/2014/main" id="{32051701-2A44-4458-A969-D62246AE60F3}"/>
              </a:ext>
            </a:extLst>
          </p:cNvPr>
          <p:cNvSpPr txBox="1">
            <a:spLocks/>
          </p:cNvSpPr>
          <p:nvPr/>
        </p:nvSpPr>
        <p:spPr>
          <a:xfrm>
            <a:off x="8732546" y="1579353"/>
            <a:ext cx="877163"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张先生</a:t>
            </a:r>
          </a:p>
        </p:txBody>
      </p:sp>
      <p:sp>
        <p:nvSpPr>
          <p:cNvPr id="22" name="文本框 21">
            <a:extLst>
              <a:ext uri="{FF2B5EF4-FFF2-40B4-BE49-F238E27FC236}">
                <a16:creationId xmlns:a16="http://schemas.microsoft.com/office/drawing/2014/main" id="{5FE4AE2D-5561-433C-BAA0-F29DCC9AAFD2}"/>
              </a:ext>
            </a:extLst>
          </p:cNvPr>
          <p:cNvSpPr txBox="1">
            <a:spLocks/>
          </p:cNvSpPr>
          <p:nvPr/>
        </p:nvSpPr>
        <p:spPr>
          <a:xfrm>
            <a:off x="7855383" y="2185597"/>
            <a:ext cx="3576620" cy="549061"/>
          </a:xfrm>
          <a:prstGeom prst="rect">
            <a:avLst/>
          </a:prstGeom>
          <a:noFill/>
        </p:spPr>
        <p:txBody>
          <a:bodyPr wrap="non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rPr>
              <a:t>于</a:t>
            </a:r>
            <a:r>
              <a:rPr kumimoji="0" lang="en-US" altLang="zh-CN" sz="1200" i="0" u="none" strike="noStrike" kern="1200" cap="none" spc="0" normalizeH="0" baseline="0" noProof="0" dirty="0">
                <a:ln>
                  <a:noFill/>
                </a:ln>
                <a:solidFill>
                  <a:prstClr val="black">
                    <a:lumMod val="65000"/>
                    <a:lumOff val="35000"/>
                  </a:prstClr>
                </a:solidFill>
                <a:effectLst/>
                <a:uLnTx/>
                <a:uFillTx/>
                <a:latin typeface="+mn-ea"/>
                <a:cs typeface="+mn-cs"/>
              </a:rPr>
              <a:t>20XX</a:t>
            </a:r>
            <a:r>
              <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rPr>
              <a:t>年</a:t>
            </a:r>
            <a:r>
              <a:rPr lang="en-US" altLang="zh-CN" sz="1200" dirty="0">
                <a:solidFill>
                  <a:prstClr val="black">
                    <a:lumMod val="65000"/>
                    <a:lumOff val="35000"/>
                  </a:prstClr>
                </a:solidFill>
                <a:latin typeface="+mn-ea"/>
              </a:rPr>
              <a:t>9</a:t>
            </a:r>
            <a:r>
              <a:rPr kumimoji="0" lang="zh-CN" altLang="en-US" sz="1200" i="0" u="none" strike="noStrike" kern="1200" cap="none" spc="0" normalizeH="0" baseline="0" noProof="0" dirty="0">
                <a:ln>
                  <a:noFill/>
                </a:ln>
                <a:solidFill>
                  <a:prstClr val="black">
                    <a:lumMod val="65000"/>
                    <a:lumOff val="35000"/>
                  </a:prstClr>
                </a:solidFill>
                <a:effectLst/>
                <a:uLnTx/>
                <a:uFillTx/>
                <a:latin typeface="+mn-ea"/>
                <a:cs typeface="+mn-cs"/>
              </a:rPr>
              <a:t>月，与某公司签订房屋租赁合同</a:t>
            </a:r>
            <a:endParaRPr lang="en-US" altLang="zh-CN" sz="1200" dirty="0">
              <a:solidFill>
                <a:prstClr val="black">
                  <a:lumMod val="65000"/>
                  <a:lumOff val="35000"/>
                </a:prstClr>
              </a:solidFill>
              <a:latin typeface="+mn-ea"/>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1200" dirty="0">
                <a:solidFill>
                  <a:prstClr val="black">
                    <a:lumMod val="65000"/>
                    <a:lumOff val="35000"/>
                  </a:prstClr>
                </a:solidFill>
                <a:latin typeface="+mn-ea"/>
              </a:rPr>
              <a:t>XX</a:t>
            </a:r>
            <a:r>
              <a:rPr lang="zh-CN" altLang="en-US" sz="1200" dirty="0">
                <a:solidFill>
                  <a:prstClr val="black">
                    <a:lumMod val="65000"/>
                    <a:lumOff val="35000"/>
                  </a:prstClr>
                </a:solidFill>
                <a:latin typeface="+mn-ea"/>
              </a:rPr>
              <a:t>年</a:t>
            </a: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11</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月，房屋暖气片漏水，积水渗漏至屋内</a:t>
            </a:r>
          </a:p>
        </p:txBody>
      </p:sp>
      <p:sp>
        <p:nvSpPr>
          <p:cNvPr id="23" name="文本框 22">
            <a:extLst>
              <a:ext uri="{FF2B5EF4-FFF2-40B4-BE49-F238E27FC236}">
                <a16:creationId xmlns:a16="http://schemas.microsoft.com/office/drawing/2014/main" id="{0AA38A3B-6209-4AE7-B85A-D53916786C80}"/>
              </a:ext>
            </a:extLst>
          </p:cNvPr>
          <p:cNvSpPr txBox="1">
            <a:spLocks/>
          </p:cNvSpPr>
          <p:nvPr/>
        </p:nvSpPr>
        <p:spPr>
          <a:xfrm>
            <a:off x="7855383" y="3242518"/>
            <a:ext cx="787395"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65000"/>
                    <a:lumOff val="35000"/>
                  </a:prstClr>
                </a:solidFill>
                <a:latin typeface="+mj-ea"/>
                <a:ea typeface="+mj-ea"/>
              </a:rPr>
              <a:t>租客</a:t>
            </a:r>
            <a:r>
              <a:rPr lang="en-US" altLang="zh-CN" dirty="0">
                <a:solidFill>
                  <a:prstClr val="black">
                    <a:lumMod val="65000"/>
                    <a:lumOff val="35000"/>
                  </a:prstClr>
                </a:solidFill>
                <a:latin typeface="+mj-ea"/>
                <a:ea typeface="+mj-ea"/>
              </a:rPr>
              <a:t>4</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
        <p:nvSpPr>
          <p:cNvPr id="24" name="文本框 23">
            <a:extLst>
              <a:ext uri="{FF2B5EF4-FFF2-40B4-BE49-F238E27FC236}">
                <a16:creationId xmlns:a16="http://schemas.microsoft.com/office/drawing/2014/main" id="{F7E14F50-7E38-4646-8BB1-A7C3BE872468}"/>
              </a:ext>
            </a:extLst>
          </p:cNvPr>
          <p:cNvSpPr txBox="1">
            <a:spLocks/>
          </p:cNvSpPr>
          <p:nvPr/>
        </p:nvSpPr>
        <p:spPr>
          <a:xfrm>
            <a:off x="8732546" y="3242518"/>
            <a:ext cx="877163"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邱女士</a:t>
            </a:r>
          </a:p>
        </p:txBody>
      </p:sp>
      <p:sp>
        <p:nvSpPr>
          <p:cNvPr id="25" name="文本框 24">
            <a:extLst>
              <a:ext uri="{FF2B5EF4-FFF2-40B4-BE49-F238E27FC236}">
                <a16:creationId xmlns:a16="http://schemas.microsoft.com/office/drawing/2014/main" id="{BA209D88-77DE-46F4-9E50-7B422844C7A5}"/>
              </a:ext>
            </a:extLst>
          </p:cNvPr>
          <p:cNvSpPr txBox="1">
            <a:spLocks/>
          </p:cNvSpPr>
          <p:nvPr/>
        </p:nvSpPr>
        <p:spPr>
          <a:xfrm>
            <a:off x="7855383" y="3848762"/>
            <a:ext cx="3576620" cy="549061"/>
          </a:xfrm>
          <a:prstGeom prst="rect">
            <a:avLst/>
          </a:prstGeom>
          <a:noFill/>
        </p:spPr>
        <p:txBody>
          <a:bodyPr wrap="non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于</a:t>
            </a: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20XX</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年</a:t>
            </a:r>
            <a:r>
              <a:rPr lang="en-US" altLang="zh-CN" sz="1200" dirty="0">
                <a:solidFill>
                  <a:prstClr val="black">
                    <a:lumMod val="65000"/>
                    <a:lumOff val="35000"/>
                  </a:prstClr>
                </a:solidFill>
                <a:latin typeface="+mn-ea"/>
              </a:rPr>
              <a:t>6</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月，于某公司签订房屋租赁合同</a:t>
            </a: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1200" dirty="0">
                <a:solidFill>
                  <a:prstClr val="black">
                    <a:lumMod val="65000"/>
                    <a:lumOff val="35000"/>
                  </a:prstClr>
                </a:solidFill>
                <a:latin typeface="+mn-ea"/>
              </a:rPr>
              <a:t>XX</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年</a:t>
            </a:r>
            <a:r>
              <a:rPr lang="en-US" altLang="zh-CN" sz="1200" dirty="0">
                <a:solidFill>
                  <a:prstClr val="black">
                    <a:lumMod val="65000"/>
                    <a:lumOff val="35000"/>
                  </a:prstClr>
                </a:solidFill>
                <a:latin typeface="+mn-ea"/>
              </a:rPr>
              <a:t>8</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月，房屋阳台</a:t>
            </a:r>
            <a:r>
              <a:rPr lang="zh-CN" altLang="en-US" sz="1200" dirty="0">
                <a:solidFill>
                  <a:prstClr val="black">
                    <a:lumMod val="65000"/>
                    <a:lumOff val="35000"/>
                  </a:prstClr>
                </a:solidFill>
                <a:latin typeface="+mn-ea"/>
              </a:rPr>
              <a:t>玻璃坠落，楼下车棚受损</a:t>
            </a:r>
            <a:endPar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endParaRPr>
          </a:p>
        </p:txBody>
      </p:sp>
      <p:sp>
        <p:nvSpPr>
          <p:cNvPr id="26" name="文本框 25">
            <a:extLst>
              <a:ext uri="{FF2B5EF4-FFF2-40B4-BE49-F238E27FC236}">
                <a16:creationId xmlns:a16="http://schemas.microsoft.com/office/drawing/2014/main" id="{41406C5B-9DDF-480D-8F11-8F241B67D4D4}"/>
              </a:ext>
            </a:extLst>
          </p:cNvPr>
          <p:cNvSpPr txBox="1">
            <a:spLocks/>
          </p:cNvSpPr>
          <p:nvPr/>
        </p:nvSpPr>
        <p:spPr>
          <a:xfrm>
            <a:off x="7855383" y="4905682"/>
            <a:ext cx="787395"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lumMod val="65000"/>
                    <a:lumOff val="35000"/>
                  </a:prstClr>
                </a:solidFill>
                <a:latin typeface="+mj-ea"/>
                <a:ea typeface="+mj-ea"/>
              </a:rPr>
              <a:t>房东</a:t>
            </a:r>
            <a:r>
              <a:rPr lang="en-US" altLang="zh-CN" dirty="0">
                <a:solidFill>
                  <a:prstClr val="black">
                    <a:lumMod val="65000"/>
                    <a:lumOff val="35000"/>
                  </a:prstClr>
                </a:solidFill>
                <a:latin typeface="+mj-ea"/>
                <a:ea typeface="+mj-ea"/>
              </a:rPr>
              <a:t>2</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mj-ea"/>
              <a:ea typeface="+mj-ea"/>
              <a:cs typeface="+mn-cs"/>
            </a:endParaRPr>
          </a:p>
        </p:txBody>
      </p:sp>
      <p:sp>
        <p:nvSpPr>
          <p:cNvPr id="27" name="文本框 26">
            <a:extLst>
              <a:ext uri="{FF2B5EF4-FFF2-40B4-BE49-F238E27FC236}">
                <a16:creationId xmlns:a16="http://schemas.microsoft.com/office/drawing/2014/main" id="{0CABEC61-AF9E-4D15-B96F-D4B68106D768}"/>
              </a:ext>
            </a:extLst>
          </p:cNvPr>
          <p:cNvSpPr txBox="1">
            <a:spLocks/>
          </p:cNvSpPr>
          <p:nvPr/>
        </p:nvSpPr>
        <p:spPr>
          <a:xfrm>
            <a:off x="8732546" y="4905682"/>
            <a:ext cx="877163"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吴女士</a:t>
            </a:r>
          </a:p>
        </p:txBody>
      </p:sp>
      <p:sp>
        <p:nvSpPr>
          <p:cNvPr id="28" name="文本框 27">
            <a:extLst>
              <a:ext uri="{FF2B5EF4-FFF2-40B4-BE49-F238E27FC236}">
                <a16:creationId xmlns:a16="http://schemas.microsoft.com/office/drawing/2014/main" id="{23BD7072-BE7E-4AF4-B6BC-9F935CF3F3AD}"/>
              </a:ext>
            </a:extLst>
          </p:cNvPr>
          <p:cNvSpPr txBox="1">
            <a:spLocks/>
          </p:cNvSpPr>
          <p:nvPr/>
        </p:nvSpPr>
        <p:spPr>
          <a:xfrm>
            <a:off x="7855383" y="5511926"/>
            <a:ext cx="3576620" cy="549061"/>
          </a:xfrm>
          <a:prstGeom prst="rect">
            <a:avLst/>
          </a:prstGeom>
          <a:noFill/>
        </p:spPr>
        <p:txBody>
          <a:bodyPr wrap="squar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于</a:t>
            </a:r>
            <a:r>
              <a:rPr kumimoji="0" lang="en-US" altLang="zh-CN" sz="1200" b="0" i="0" u="none" strike="noStrike" kern="1200" cap="none" spc="0" normalizeH="0" baseline="0" noProof="0" dirty="0">
                <a:ln>
                  <a:noFill/>
                </a:ln>
                <a:solidFill>
                  <a:prstClr val="black">
                    <a:lumMod val="65000"/>
                    <a:lumOff val="35000"/>
                  </a:prstClr>
                </a:solidFill>
                <a:effectLst/>
                <a:uLnTx/>
                <a:uFillTx/>
                <a:latin typeface="+mn-ea"/>
                <a:cs typeface="+mn-cs"/>
              </a:rPr>
              <a:t>20XX</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年</a:t>
            </a:r>
            <a:r>
              <a:rPr lang="en-US" altLang="zh-CN" sz="1200" dirty="0">
                <a:solidFill>
                  <a:prstClr val="black">
                    <a:lumMod val="65000"/>
                    <a:lumOff val="35000"/>
                  </a:prstClr>
                </a:solidFill>
                <a:latin typeface="+mn-ea"/>
              </a:rPr>
              <a:t>6</a:t>
            </a:r>
            <a:r>
              <a:rPr kumimoji="0" lang="zh-CN" altLang="en-US" sz="1200" b="0" i="0" u="none" strike="noStrike" kern="1200" cap="none" spc="0" normalizeH="0" baseline="0" noProof="0" dirty="0">
                <a:ln>
                  <a:noFill/>
                </a:ln>
                <a:solidFill>
                  <a:prstClr val="black">
                    <a:lumMod val="65000"/>
                    <a:lumOff val="35000"/>
                  </a:prstClr>
                </a:solidFill>
                <a:effectLst/>
                <a:uLnTx/>
                <a:uFillTx/>
                <a:latin typeface="+mn-ea"/>
                <a:cs typeface="+mn-cs"/>
              </a:rPr>
              <a:t>月，于某公司签订房屋代理合同</a:t>
            </a: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1200" dirty="0">
                <a:solidFill>
                  <a:prstClr val="black">
                    <a:lumMod val="65000"/>
                    <a:lumOff val="35000"/>
                  </a:prstClr>
                </a:solidFill>
                <a:latin typeface="+mn-ea"/>
              </a:rPr>
              <a:t>XX</a:t>
            </a:r>
            <a:r>
              <a:rPr lang="zh-CN" altLang="en-US" sz="1200" dirty="0">
                <a:solidFill>
                  <a:prstClr val="black">
                    <a:lumMod val="65000"/>
                    <a:lumOff val="35000"/>
                  </a:prstClr>
                </a:solidFill>
                <a:latin typeface="+mn-ea"/>
              </a:rPr>
              <a:t>年</a:t>
            </a:r>
            <a:r>
              <a:rPr lang="en-US" altLang="zh-CN" sz="1200" dirty="0">
                <a:solidFill>
                  <a:prstClr val="black">
                    <a:lumMod val="65000"/>
                    <a:lumOff val="35000"/>
                  </a:prstClr>
                </a:solidFill>
                <a:latin typeface="+mn-ea"/>
              </a:rPr>
              <a:t>11</a:t>
            </a:r>
            <a:r>
              <a:rPr lang="zh-CN" altLang="en-US" sz="1200" dirty="0">
                <a:solidFill>
                  <a:prstClr val="black">
                    <a:lumMod val="65000"/>
                    <a:lumOff val="35000"/>
                  </a:prstClr>
                </a:solidFill>
                <a:latin typeface="+mn-ea"/>
              </a:rPr>
              <a:t>月，某公司无法向其支付代理费</a:t>
            </a:r>
          </a:p>
        </p:txBody>
      </p:sp>
      <p:pic>
        <p:nvPicPr>
          <p:cNvPr id="39" name="图片 38">
            <a:extLst>
              <a:ext uri="{FF2B5EF4-FFF2-40B4-BE49-F238E27FC236}">
                <a16:creationId xmlns:a16="http://schemas.microsoft.com/office/drawing/2014/main" id="{A6CD26C1-2E63-4322-8D67-AD6D9AAE6216}"/>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708823" y="1492250"/>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accent1">
                    <a:lumMod val="20000"/>
                    <a:lumOff val="80000"/>
                  </a:schemeClr>
                </a:gs>
                <a:gs pos="100000">
                  <a:schemeClr val="accent1"/>
                </a:gs>
              </a:gsLst>
              <a:lin ang="5400000" scaled="1"/>
            </a:gradFill>
          </a:ln>
          <a:effectLst>
            <a:outerShdw blurRad="469900" dist="381000" dir="5400000" sx="75000" sy="75000" algn="t" rotWithShape="0">
              <a:schemeClr val="accent1">
                <a:lumMod val="60000"/>
                <a:lumOff val="40000"/>
                <a:alpha val="77000"/>
              </a:schemeClr>
            </a:outerShdw>
          </a:effectLst>
        </p:spPr>
      </p:pic>
      <p:pic>
        <p:nvPicPr>
          <p:cNvPr id="38" name="图片 37" descr="男人伸出手&#10;&#10;中度可信度描述已自动生成">
            <a:extLst>
              <a:ext uri="{FF2B5EF4-FFF2-40B4-BE49-F238E27FC236}">
                <a16:creationId xmlns:a16="http://schemas.microsoft.com/office/drawing/2014/main" id="{14D56A25-8792-4FBB-B8F4-90B97F3F18DF}"/>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6507818" y="1492250"/>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accent1">
                    <a:lumMod val="20000"/>
                    <a:lumOff val="80000"/>
                  </a:schemeClr>
                </a:gs>
                <a:gs pos="100000">
                  <a:schemeClr val="accent1"/>
                </a:gs>
              </a:gsLst>
              <a:lin ang="5400000" scaled="1"/>
            </a:gradFill>
          </a:ln>
          <a:effectLst>
            <a:outerShdw blurRad="469900" dist="381000" dir="5400000" sx="75000" sy="75000" algn="t" rotWithShape="0">
              <a:schemeClr val="accent1">
                <a:lumMod val="60000"/>
                <a:lumOff val="40000"/>
                <a:alpha val="77000"/>
              </a:schemeClr>
            </a:outerShdw>
          </a:effectLst>
        </p:spPr>
      </p:pic>
      <p:pic>
        <p:nvPicPr>
          <p:cNvPr id="44" name="图片 43" descr="Teams&#10;&#10;低可信度描述已自动生成">
            <a:extLst>
              <a:ext uri="{FF2B5EF4-FFF2-40B4-BE49-F238E27FC236}">
                <a16:creationId xmlns:a16="http://schemas.microsoft.com/office/drawing/2014/main" id="{5A6DA47F-650C-435A-907B-8CD3C371B082}"/>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6507818" y="3155415"/>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accent1">
                    <a:lumMod val="20000"/>
                    <a:lumOff val="80000"/>
                  </a:schemeClr>
                </a:gs>
                <a:gs pos="100000">
                  <a:schemeClr val="accent1"/>
                </a:gs>
              </a:gsLst>
              <a:lin ang="5400000" scaled="1"/>
            </a:gradFill>
          </a:ln>
          <a:effectLst>
            <a:outerShdw blurRad="469900" dist="381000" dir="5400000" sx="75000" sy="75000" algn="t" rotWithShape="0">
              <a:schemeClr val="accent1">
                <a:lumMod val="60000"/>
                <a:lumOff val="40000"/>
                <a:alpha val="77000"/>
              </a:schemeClr>
            </a:outerShdw>
          </a:effectLst>
        </p:spPr>
      </p:pic>
      <p:pic>
        <p:nvPicPr>
          <p:cNvPr id="47" name="图片 46" descr="男人穿着衬衫&#10;&#10;描述已自动生成">
            <a:extLst>
              <a:ext uri="{FF2B5EF4-FFF2-40B4-BE49-F238E27FC236}">
                <a16:creationId xmlns:a16="http://schemas.microsoft.com/office/drawing/2014/main" id="{00021ED0-86AB-484C-89C5-F84C2320DCBE}"/>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708823" y="3155415"/>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accent1">
                    <a:lumMod val="20000"/>
                    <a:lumOff val="80000"/>
                  </a:schemeClr>
                </a:gs>
                <a:gs pos="100000">
                  <a:schemeClr val="accent1"/>
                </a:gs>
              </a:gsLst>
              <a:lin ang="5400000" scaled="1"/>
            </a:gradFill>
          </a:ln>
          <a:effectLst>
            <a:outerShdw blurRad="469900" dist="381000" dir="5400000" sx="75000" sy="75000" algn="t" rotWithShape="0">
              <a:schemeClr val="accent1">
                <a:lumMod val="60000"/>
                <a:lumOff val="40000"/>
                <a:alpha val="77000"/>
              </a:schemeClr>
            </a:outerShdw>
          </a:effectLst>
        </p:spPr>
      </p:pic>
      <p:pic>
        <p:nvPicPr>
          <p:cNvPr id="50" name="图片 49" descr="人站在桌子前&#10;&#10;低可信度描述已自动生成">
            <a:extLst>
              <a:ext uri="{FF2B5EF4-FFF2-40B4-BE49-F238E27FC236}">
                <a16:creationId xmlns:a16="http://schemas.microsoft.com/office/drawing/2014/main" id="{B1A74A36-03D2-445B-BC96-B1175654576E}"/>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708823" y="4818579"/>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accent1">
                    <a:lumMod val="20000"/>
                    <a:lumOff val="80000"/>
                  </a:schemeClr>
                </a:gs>
                <a:gs pos="100000">
                  <a:schemeClr val="accent1"/>
                </a:gs>
              </a:gsLst>
              <a:lin ang="5400000" scaled="1"/>
            </a:gradFill>
          </a:ln>
          <a:effectLst>
            <a:outerShdw blurRad="469900" dist="381000" dir="5400000" sx="75000" sy="75000" algn="t" rotWithShape="0">
              <a:schemeClr val="accent1">
                <a:lumMod val="60000"/>
                <a:lumOff val="40000"/>
                <a:alpha val="77000"/>
              </a:schemeClr>
            </a:outerShdw>
          </a:effectLst>
        </p:spPr>
      </p:pic>
      <p:pic>
        <p:nvPicPr>
          <p:cNvPr id="53" name="图片 52" descr="人拿着手机&#10;&#10;描述已自动生成">
            <a:extLst>
              <a:ext uri="{FF2B5EF4-FFF2-40B4-BE49-F238E27FC236}">
                <a16:creationId xmlns:a16="http://schemas.microsoft.com/office/drawing/2014/main" id="{0ED94D0E-6ED1-4C8E-86FA-4B274ED94FB9}"/>
              </a:ext>
            </a:extLst>
          </p:cNvPr>
          <p:cNvPicPr>
            <a:picLocks/>
          </p:cNvPicPr>
          <p:nvPr/>
        </p:nvPicPr>
        <p:blipFill>
          <a:blip r:embed="rId7" cstate="email">
            <a:extLst>
              <a:ext uri="{28A0092B-C50C-407E-A947-70E740481C1C}">
                <a14:useLocalDpi xmlns:a14="http://schemas.microsoft.com/office/drawing/2010/main"/>
              </a:ext>
            </a:extLst>
          </a:blip>
          <a:srcRect/>
          <a:stretch>
            <a:fillRect/>
          </a:stretch>
        </p:blipFill>
        <p:spPr>
          <a:xfrm>
            <a:off x="6507818" y="4818579"/>
            <a:ext cx="1189510" cy="1186762"/>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accent1">
                    <a:lumMod val="20000"/>
                    <a:lumOff val="80000"/>
                  </a:schemeClr>
                </a:gs>
                <a:gs pos="100000">
                  <a:schemeClr val="accent1"/>
                </a:gs>
              </a:gsLst>
              <a:lin ang="5400000" scaled="1"/>
            </a:gradFill>
          </a:ln>
          <a:effectLst>
            <a:outerShdw blurRad="469900" dist="381000" dir="5400000" sx="75000" sy="75000" algn="t" rotWithShape="0">
              <a:schemeClr val="accent1">
                <a:lumMod val="60000"/>
                <a:lumOff val="40000"/>
                <a:alpha val="77000"/>
              </a:schemeClr>
            </a:outerShdw>
          </a:effectLst>
        </p:spPr>
      </p:pic>
    </p:spTree>
    <p:extLst>
      <p:ext uri="{BB962C8B-B14F-4D97-AF65-F5344CB8AC3E}">
        <p14:creationId xmlns:p14="http://schemas.microsoft.com/office/powerpoint/2010/main" val="68821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城市的高楼大厦&#10;&#10;描述已自动生成">
            <a:extLst>
              <a:ext uri="{FF2B5EF4-FFF2-40B4-BE49-F238E27FC236}">
                <a16:creationId xmlns:a16="http://schemas.microsoft.com/office/drawing/2014/main" id="{FA7C7FFD-4069-45C3-81AF-639D12389175}"/>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5312778" y="1161406"/>
            <a:ext cx="6333121" cy="5696595"/>
          </a:xfrm>
          <a:custGeom>
            <a:avLst/>
            <a:gdLst>
              <a:gd name="connsiteX0" fmla="*/ 0 w 6333121"/>
              <a:gd name="connsiteY0" fmla="*/ 0 h 5696595"/>
              <a:gd name="connsiteX1" fmla="*/ 6333121 w 6333121"/>
              <a:gd name="connsiteY1" fmla="*/ 0 h 5696595"/>
              <a:gd name="connsiteX2" fmla="*/ 6333121 w 6333121"/>
              <a:gd name="connsiteY2" fmla="*/ 5696595 h 5696595"/>
              <a:gd name="connsiteX3" fmla="*/ 0 w 6333121"/>
              <a:gd name="connsiteY3" fmla="*/ 5696595 h 5696595"/>
            </a:gdLst>
            <a:ahLst/>
            <a:cxnLst>
              <a:cxn ang="0">
                <a:pos x="connsiteX0" y="connsiteY0"/>
              </a:cxn>
              <a:cxn ang="0">
                <a:pos x="connsiteX1" y="connsiteY1"/>
              </a:cxn>
              <a:cxn ang="0">
                <a:pos x="connsiteX2" y="connsiteY2"/>
              </a:cxn>
              <a:cxn ang="0">
                <a:pos x="connsiteX3" y="connsiteY3"/>
              </a:cxn>
            </a:cxnLst>
            <a:rect l="l" t="t" r="r" b="b"/>
            <a:pathLst>
              <a:path w="6333121" h="5696595">
                <a:moveTo>
                  <a:pt x="0" y="0"/>
                </a:moveTo>
                <a:lnTo>
                  <a:pt x="6333121" y="0"/>
                </a:lnTo>
                <a:lnTo>
                  <a:pt x="6333121" y="5696595"/>
                </a:lnTo>
                <a:lnTo>
                  <a:pt x="0" y="5696595"/>
                </a:lnTo>
                <a:close/>
              </a:path>
            </a:pathLst>
          </a:custGeom>
        </p:spPr>
      </p:pic>
      <p:sp>
        <p:nvSpPr>
          <p:cNvPr id="14" name="文本占位符 13">
            <a:extLst>
              <a:ext uri="{FF2B5EF4-FFF2-40B4-BE49-F238E27FC236}">
                <a16:creationId xmlns:a16="http://schemas.microsoft.com/office/drawing/2014/main" id="{99BAD5FD-F1F8-4474-A036-0CAD97DA4399}"/>
              </a:ext>
            </a:extLst>
          </p:cNvPr>
          <p:cNvSpPr>
            <a:spLocks noGrp="1"/>
          </p:cNvSpPr>
          <p:nvPr>
            <p:ph type="body" sz="quarter" idx="10"/>
          </p:nvPr>
        </p:nvSpPr>
        <p:spPr>
          <a:xfrm>
            <a:off x="540703" y="553852"/>
            <a:ext cx="4640896" cy="508000"/>
          </a:xfrm>
        </p:spPr>
        <p:txBody>
          <a:bodyPr/>
          <a:lstStyle/>
          <a:p>
            <a:r>
              <a:rPr lang="zh-CN" altLang="en-US" dirty="0"/>
              <a:t>被告方 </a:t>
            </a:r>
            <a:r>
              <a:rPr lang="en-US" altLang="zh-CN" dirty="0"/>
              <a:t>— </a:t>
            </a:r>
            <a:r>
              <a:rPr lang="zh-CN" altLang="en-US" dirty="0"/>
              <a:t>某公司</a:t>
            </a:r>
          </a:p>
        </p:txBody>
      </p:sp>
      <p:sp>
        <p:nvSpPr>
          <p:cNvPr id="46" name="文本框 45">
            <a:extLst>
              <a:ext uri="{FF2B5EF4-FFF2-40B4-BE49-F238E27FC236}">
                <a16:creationId xmlns:a16="http://schemas.microsoft.com/office/drawing/2014/main" id="{3DAE5711-C250-4211-8574-117752A555EB}"/>
              </a:ext>
            </a:extLst>
          </p:cNvPr>
          <p:cNvSpPr txBox="1">
            <a:spLocks/>
          </p:cNvSpPr>
          <p:nvPr/>
        </p:nvSpPr>
        <p:spPr>
          <a:xfrm>
            <a:off x="546099" y="1851230"/>
            <a:ext cx="11305006" cy="685124"/>
          </a:xfrm>
          <a:prstGeom prst="rect">
            <a:avLst/>
          </a:prstGeom>
          <a:noFill/>
        </p:spPr>
        <p:txBody>
          <a:bodyPr wrap="square" lIns="0" tIns="0" rIns="0" bIns="0" rtlCol="0">
            <a:noAutofit/>
          </a:bodyPr>
          <a:lstStyle/>
          <a:p>
            <a:pPr>
              <a:lnSpc>
                <a:spcPct val="130000"/>
              </a:lnSpc>
            </a:pPr>
            <a:r>
              <a:rPr lang="zh-CN" altLang="en-US" dirty="0">
                <a:solidFill>
                  <a:schemeClr val="tx1">
                    <a:lumMod val="85000"/>
                    <a:lumOff val="15000"/>
                  </a:schemeClr>
                </a:solidFill>
              </a:rPr>
              <a:t>是某资产管理有限公司旗下的高端白领公寓品牌，是</a:t>
            </a:r>
            <a:r>
              <a:rPr lang="zh-CN" altLang="en-US" b="1" dirty="0">
                <a:solidFill>
                  <a:schemeClr val="accent1"/>
                </a:solidFill>
              </a:rPr>
              <a:t>长租公寓</a:t>
            </a:r>
            <a:r>
              <a:rPr lang="zh-CN" altLang="en-US" dirty="0">
                <a:solidFill>
                  <a:schemeClr val="tx1">
                    <a:lumMod val="85000"/>
                    <a:lumOff val="15000"/>
                  </a:schemeClr>
                </a:solidFill>
              </a:rPr>
              <a:t>的一个典型代表，公司于</a:t>
            </a:r>
            <a:r>
              <a:rPr lang="en-US" altLang="zh-CN" dirty="0">
                <a:solidFill>
                  <a:schemeClr val="tx1">
                    <a:lumMod val="85000"/>
                    <a:lumOff val="15000"/>
                  </a:schemeClr>
                </a:solidFill>
              </a:rPr>
              <a:t>20XX</a:t>
            </a:r>
            <a:r>
              <a:rPr lang="zh-CN" altLang="en-US" dirty="0">
                <a:solidFill>
                  <a:schemeClr val="tx1">
                    <a:lumMod val="85000"/>
                    <a:lumOff val="15000"/>
                  </a:schemeClr>
                </a:solidFill>
              </a:rPr>
              <a:t>年</a:t>
            </a:r>
            <a:r>
              <a:rPr lang="en-US" altLang="zh-CN" dirty="0">
                <a:solidFill>
                  <a:schemeClr val="tx1">
                    <a:lumMod val="85000"/>
                    <a:lumOff val="15000"/>
                  </a:schemeClr>
                </a:solidFill>
              </a:rPr>
              <a:t>1</a:t>
            </a:r>
            <a:r>
              <a:rPr lang="zh-CN" altLang="en-US" dirty="0">
                <a:solidFill>
                  <a:schemeClr val="tx1">
                    <a:lumMod val="85000"/>
                    <a:lumOff val="15000"/>
                  </a:schemeClr>
                </a:solidFill>
              </a:rPr>
              <a:t>月在某地成立，正式进入</a:t>
            </a:r>
            <a:r>
              <a:rPr lang="en-US" altLang="zh-CN" dirty="0">
                <a:solidFill>
                  <a:schemeClr val="tx1">
                    <a:lumMod val="85000"/>
                    <a:lumOff val="15000"/>
                  </a:schemeClr>
                </a:solidFill>
              </a:rPr>
              <a:t>O2O</a:t>
            </a:r>
            <a:r>
              <a:rPr lang="zh-CN" altLang="en-US" dirty="0">
                <a:solidFill>
                  <a:schemeClr val="tx1">
                    <a:lumMod val="85000"/>
                    <a:lumOff val="15000"/>
                  </a:schemeClr>
                </a:solidFill>
              </a:rPr>
              <a:t>租房市场，在多地开设分公司。</a:t>
            </a:r>
            <a:endParaRPr lang="en-US" altLang="zh-CN" dirty="0">
              <a:solidFill>
                <a:schemeClr val="tx1">
                  <a:lumMod val="85000"/>
                  <a:lumOff val="15000"/>
                </a:schemeClr>
              </a:solidFill>
            </a:endParaRPr>
          </a:p>
        </p:txBody>
      </p:sp>
      <p:sp>
        <p:nvSpPr>
          <p:cNvPr id="41" name="文本框 40">
            <a:extLst>
              <a:ext uri="{FF2B5EF4-FFF2-40B4-BE49-F238E27FC236}">
                <a16:creationId xmlns:a16="http://schemas.microsoft.com/office/drawing/2014/main" id="{28C7880C-344F-4331-B8A0-A1941EA4961B}"/>
              </a:ext>
            </a:extLst>
          </p:cNvPr>
          <p:cNvSpPr txBox="1">
            <a:spLocks/>
          </p:cNvSpPr>
          <p:nvPr/>
        </p:nvSpPr>
        <p:spPr>
          <a:xfrm>
            <a:off x="546101" y="1400260"/>
            <a:ext cx="2193770" cy="430887"/>
          </a:xfrm>
          <a:prstGeom prst="rect">
            <a:avLst/>
          </a:prstGeom>
          <a:noFill/>
        </p:spPr>
        <p:txBody>
          <a:bodyPr wrap="square" lIns="0" tIns="0" rIns="0" bIns="0" rtlCol="0">
            <a:noAutofit/>
          </a:bodyPr>
          <a:lstStyle/>
          <a:p>
            <a:r>
              <a:rPr lang="en-US" altLang="zh-CN" sz="2800" b="1" dirty="0">
                <a:solidFill>
                  <a:schemeClr val="accent1"/>
                </a:solidFill>
                <a:latin typeface="+mj-ea"/>
                <a:ea typeface="+mj-ea"/>
              </a:rPr>
              <a:t>X </a:t>
            </a:r>
            <a:r>
              <a:rPr lang="en-US" altLang="zh-CN" sz="2800" b="1" dirty="0" err="1">
                <a:solidFill>
                  <a:schemeClr val="accent1"/>
                </a:solidFill>
                <a:latin typeface="+mj-ea"/>
                <a:ea typeface="+mj-ea"/>
              </a:rPr>
              <a:t>X</a:t>
            </a:r>
            <a:r>
              <a:rPr lang="en-US" altLang="zh-CN" sz="2800" b="1" dirty="0">
                <a:solidFill>
                  <a:schemeClr val="accent1"/>
                </a:solidFill>
                <a:latin typeface="+mj-ea"/>
                <a:ea typeface="+mj-ea"/>
              </a:rPr>
              <a:t> </a:t>
            </a:r>
            <a:r>
              <a:rPr lang="zh-CN" altLang="en-US" sz="2800" b="1" dirty="0">
                <a:solidFill>
                  <a:schemeClr val="accent1"/>
                </a:solidFill>
                <a:latin typeface="+mj-ea"/>
                <a:ea typeface="+mj-ea"/>
              </a:rPr>
              <a:t>公寓</a:t>
            </a:r>
          </a:p>
        </p:txBody>
      </p:sp>
      <p:sp>
        <p:nvSpPr>
          <p:cNvPr id="10" name="文本框 9">
            <a:extLst>
              <a:ext uri="{FF2B5EF4-FFF2-40B4-BE49-F238E27FC236}">
                <a16:creationId xmlns:a16="http://schemas.microsoft.com/office/drawing/2014/main" id="{589811C0-664A-457B-9F3F-A5CB2BAA67A1}"/>
              </a:ext>
            </a:extLst>
          </p:cNvPr>
          <p:cNvSpPr txBox="1">
            <a:spLocks/>
          </p:cNvSpPr>
          <p:nvPr/>
        </p:nvSpPr>
        <p:spPr>
          <a:xfrm>
            <a:off x="546099" y="2603242"/>
            <a:ext cx="6235701" cy="276999"/>
          </a:xfrm>
          <a:prstGeom prst="rect">
            <a:avLst/>
          </a:prstGeom>
          <a:noFill/>
        </p:spPr>
        <p:txBody>
          <a:bodyPr wrap="square" lIns="0" tIns="0" rIns="0" bIns="0" rtlCol="0">
            <a:spAutoFit/>
          </a:bodyPr>
          <a:lstStyle/>
          <a:p>
            <a:r>
              <a:rPr lang="zh-CN" altLang="en-US" dirty="0">
                <a:solidFill>
                  <a:schemeClr val="tx1">
                    <a:lumMod val="85000"/>
                    <a:lumOff val="15000"/>
                  </a:schemeClr>
                </a:solidFill>
              </a:rPr>
              <a:t>截至</a:t>
            </a:r>
            <a:r>
              <a:rPr lang="en-US" altLang="zh-CN" dirty="0">
                <a:solidFill>
                  <a:schemeClr val="tx1">
                    <a:lumMod val="85000"/>
                    <a:lumOff val="15000"/>
                  </a:schemeClr>
                </a:solidFill>
              </a:rPr>
              <a:t>20XX</a:t>
            </a:r>
            <a:r>
              <a:rPr lang="zh-CN" altLang="en-US" dirty="0">
                <a:solidFill>
                  <a:schemeClr val="tx1">
                    <a:lumMod val="85000"/>
                    <a:lumOff val="15000"/>
                  </a:schemeClr>
                </a:solidFill>
              </a:rPr>
              <a:t>年</a:t>
            </a:r>
            <a:r>
              <a:rPr lang="en-US" altLang="zh-CN" dirty="0">
                <a:solidFill>
                  <a:schemeClr val="tx1">
                    <a:lumMod val="85000"/>
                    <a:lumOff val="15000"/>
                  </a:schemeClr>
                </a:solidFill>
              </a:rPr>
              <a:t>1</a:t>
            </a:r>
            <a:r>
              <a:rPr lang="zh-CN" altLang="en-US" dirty="0">
                <a:solidFill>
                  <a:schemeClr val="tx1">
                    <a:lumMod val="85000"/>
                    <a:lumOff val="15000"/>
                  </a:schemeClr>
                </a:solidFill>
              </a:rPr>
              <a:t>月</a:t>
            </a:r>
            <a:r>
              <a:rPr lang="en-US" altLang="zh-CN" dirty="0">
                <a:solidFill>
                  <a:schemeClr val="tx1">
                    <a:lumMod val="85000"/>
                    <a:lumOff val="15000"/>
                  </a:schemeClr>
                </a:solidFill>
              </a:rPr>
              <a:t>17</a:t>
            </a:r>
            <a:r>
              <a:rPr lang="zh-CN" altLang="en-US" dirty="0">
                <a:solidFill>
                  <a:schemeClr val="tx1">
                    <a:lumMod val="85000"/>
                    <a:lumOff val="15000"/>
                  </a:schemeClr>
                </a:solidFill>
              </a:rPr>
              <a:t>日，</a:t>
            </a:r>
            <a:r>
              <a:rPr lang="en-US" altLang="zh-CN" dirty="0">
                <a:solidFill>
                  <a:schemeClr val="tx1">
                    <a:lumMod val="85000"/>
                    <a:lumOff val="15000"/>
                  </a:schemeClr>
                </a:solidFill>
              </a:rPr>
              <a:t>X </a:t>
            </a:r>
            <a:r>
              <a:rPr lang="en-US" altLang="zh-CN" dirty="0" err="1">
                <a:solidFill>
                  <a:schemeClr val="tx1">
                    <a:lumMod val="85000"/>
                    <a:lumOff val="15000"/>
                  </a:schemeClr>
                </a:solidFill>
              </a:rPr>
              <a:t>X</a:t>
            </a:r>
            <a:r>
              <a:rPr lang="en-US" altLang="zh-CN" dirty="0">
                <a:solidFill>
                  <a:schemeClr val="tx1">
                    <a:lumMod val="85000"/>
                    <a:lumOff val="15000"/>
                  </a:schemeClr>
                </a:solidFill>
              </a:rPr>
              <a:t> </a:t>
            </a:r>
            <a:r>
              <a:rPr lang="zh-CN" altLang="en-US" dirty="0">
                <a:solidFill>
                  <a:schemeClr val="tx1">
                    <a:lumMod val="85000"/>
                    <a:lumOff val="15000"/>
                  </a:schemeClr>
                </a:solidFill>
              </a:rPr>
              <a:t>公寓管理房间数量接近</a:t>
            </a:r>
            <a:r>
              <a:rPr lang="en-US" altLang="zh-CN" dirty="0">
                <a:solidFill>
                  <a:schemeClr val="tx1">
                    <a:lumMod val="85000"/>
                    <a:lumOff val="15000"/>
                  </a:schemeClr>
                </a:solidFill>
              </a:rPr>
              <a:t>40</a:t>
            </a:r>
            <a:r>
              <a:rPr lang="zh-CN" altLang="en-US" dirty="0">
                <a:solidFill>
                  <a:schemeClr val="tx1">
                    <a:lumMod val="85000"/>
                    <a:lumOff val="15000"/>
                  </a:schemeClr>
                </a:solidFill>
              </a:rPr>
              <a:t>万间。</a:t>
            </a:r>
          </a:p>
        </p:txBody>
      </p:sp>
      <p:sp>
        <p:nvSpPr>
          <p:cNvPr id="11" name="文本框 10">
            <a:extLst>
              <a:ext uri="{FF2B5EF4-FFF2-40B4-BE49-F238E27FC236}">
                <a16:creationId xmlns:a16="http://schemas.microsoft.com/office/drawing/2014/main" id="{99AA650B-47D1-42F6-974B-4F1AE13F57D4}"/>
              </a:ext>
            </a:extLst>
          </p:cNvPr>
          <p:cNvSpPr txBox="1">
            <a:spLocks/>
          </p:cNvSpPr>
          <p:nvPr/>
        </p:nvSpPr>
        <p:spPr>
          <a:xfrm>
            <a:off x="546100" y="3728843"/>
            <a:ext cx="4561472" cy="2125518"/>
          </a:xfrm>
          <a:prstGeom prst="rect">
            <a:avLst/>
          </a:prstGeom>
          <a:noFill/>
        </p:spPr>
        <p:txBody>
          <a:bodyPr wrap="square" lIns="0" tIns="0" rIns="0" bIns="0" rtlCol="0">
            <a:noAutofit/>
          </a:bodyPr>
          <a:lstStyle/>
          <a:p>
            <a:pPr>
              <a:lnSpc>
                <a:spcPct val="130000"/>
              </a:lnSpc>
            </a:pPr>
            <a:r>
              <a:rPr lang="zh-CN" altLang="en-US" dirty="0">
                <a:solidFill>
                  <a:schemeClr val="tx1">
                    <a:lumMod val="85000"/>
                    <a:lumOff val="15000"/>
                  </a:schemeClr>
                </a:solidFill>
              </a:rPr>
              <a:t>北京时间</a:t>
            </a:r>
            <a:r>
              <a:rPr lang="en-US" altLang="zh-CN" dirty="0">
                <a:solidFill>
                  <a:schemeClr val="tx1">
                    <a:lumMod val="85000"/>
                    <a:lumOff val="15000"/>
                  </a:schemeClr>
                </a:solidFill>
              </a:rPr>
              <a:t>20XX</a:t>
            </a:r>
            <a:r>
              <a:rPr lang="zh-CN" altLang="en-US" dirty="0">
                <a:solidFill>
                  <a:schemeClr val="tx1">
                    <a:lumMod val="85000"/>
                    <a:lumOff val="15000"/>
                  </a:schemeClr>
                </a:solidFill>
              </a:rPr>
              <a:t>年</a:t>
            </a:r>
            <a:r>
              <a:rPr lang="en-US" altLang="zh-CN" dirty="0">
                <a:solidFill>
                  <a:schemeClr val="tx1">
                    <a:lumMod val="85000"/>
                    <a:lumOff val="15000"/>
                  </a:schemeClr>
                </a:solidFill>
              </a:rPr>
              <a:t>1</a:t>
            </a:r>
            <a:r>
              <a:rPr lang="zh-CN" altLang="en-US" dirty="0">
                <a:solidFill>
                  <a:schemeClr val="tx1">
                    <a:lumMod val="85000"/>
                    <a:lumOff val="15000"/>
                  </a:schemeClr>
                </a:solidFill>
              </a:rPr>
              <a:t>月某日晚间，长租公寓运营商</a:t>
            </a:r>
            <a:r>
              <a:rPr lang="en-US" altLang="zh-CN" dirty="0">
                <a:solidFill>
                  <a:schemeClr val="tx1">
                    <a:lumMod val="85000"/>
                    <a:lumOff val="15000"/>
                  </a:schemeClr>
                </a:solidFill>
              </a:rPr>
              <a:t>X </a:t>
            </a:r>
            <a:r>
              <a:rPr lang="en-US" altLang="zh-CN" dirty="0" err="1">
                <a:solidFill>
                  <a:schemeClr val="tx1">
                    <a:lumMod val="85000"/>
                    <a:lumOff val="15000"/>
                  </a:schemeClr>
                </a:solidFill>
              </a:rPr>
              <a:t>X</a:t>
            </a:r>
            <a:r>
              <a:rPr lang="en-US" altLang="zh-CN" dirty="0">
                <a:solidFill>
                  <a:schemeClr val="tx1">
                    <a:lumMod val="85000"/>
                    <a:lumOff val="15000"/>
                  </a:schemeClr>
                </a:solidFill>
              </a:rPr>
              <a:t> </a:t>
            </a:r>
            <a:r>
              <a:rPr lang="zh-CN" altLang="en-US" dirty="0">
                <a:solidFill>
                  <a:schemeClr val="tx1">
                    <a:lumMod val="85000"/>
                    <a:lumOff val="15000"/>
                  </a:schemeClr>
                </a:solidFill>
              </a:rPr>
              <a:t>公寓成功登陆美国纽交所，成为</a:t>
            </a:r>
            <a:r>
              <a:rPr lang="en-US" altLang="zh-CN" dirty="0">
                <a:solidFill>
                  <a:schemeClr val="tx1">
                    <a:lumMod val="85000"/>
                    <a:lumOff val="15000"/>
                  </a:schemeClr>
                </a:solidFill>
              </a:rPr>
              <a:t>20XX</a:t>
            </a:r>
            <a:r>
              <a:rPr lang="zh-CN" altLang="en-US" dirty="0">
                <a:solidFill>
                  <a:schemeClr val="tx1">
                    <a:lumMod val="85000"/>
                    <a:lumOff val="15000"/>
                  </a:schemeClr>
                </a:solidFill>
              </a:rPr>
              <a:t>年登陆纽交所的第一支中概股。 </a:t>
            </a:r>
            <a:endParaRPr lang="en-US" altLang="zh-CN" dirty="0">
              <a:solidFill>
                <a:schemeClr val="tx1">
                  <a:lumMod val="85000"/>
                  <a:lumOff val="15000"/>
                </a:schemeClr>
              </a:solidFill>
            </a:endParaRPr>
          </a:p>
          <a:p>
            <a:pPr>
              <a:lnSpc>
                <a:spcPct val="130000"/>
              </a:lnSpc>
            </a:pPr>
            <a:r>
              <a:rPr lang="zh-CN" altLang="en-US" dirty="0">
                <a:solidFill>
                  <a:schemeClr val="tx1">
                    <a:lumMod val="85000"/>
                    <a:lumOff val="15000"/>
                  </a:schemeClr>
                </a:solidFill>
              </a:rPr>
              <a:t>上市当天市值</a:t>
            </a:r>
            <a:r>
              <a:rPr lang="en-US" altLang="zh-CN" dirty="0">
                <a:solidFill>
                  <a:schemeClr val="tx1">
                    <a:lumMod val="85000"/>
                    <a:lumOff val="15000"/>
                  </a:schemeClr>
                </a:solidFill>
              </a:rPr>
              <a:t>XX</a:t>
            </a:r>
            <a:r>
              <a:rPr lang="zh-CN" altLang="en-US" dirty="0">
                <a:solidFill>
                  <a:schemeClr val="tx1">
                    <a:lumMod val="85000"/>
                    <a:lumOff val="15000"/>
                  </a:schemeClr>
                </a:solidFill>
              </a:rPr>
              <a:t>亿美元，但到</a:t>
            </a:r>
            <a:r>
              <a:rPr lang="en-US" altLang="zh-CN" dirty="0">
                <a:solidFill>
                  <a:schemeClr val="tx1">
                    <a:lumMod val="85000"/>
                    <a:lumOff val="15000"/>
                  </a:schemeClr>
                </a:solidFill>
              </a:rPr>
              <a:t>20XX</a:t>
            </a:r>
            <a:r>
              <a:rPr lang="zh-CN" altLang="en-US" dirty="0">
                <a:solidFill>
                  <a:schemeClr val="tx1">
                    <a:lumMod val="85000"/>
                    <a:lumOff val="15000"/>
                  </a:schemeClr>
                </a:solidFill>
              </a:rPr>
              <a:t>年</a:t>
            </a:r>
            <a:r>
              <a:rPr lang="en-US" altLang="zh-CN" dirty="0">
                <a:solidFill>
                  <a:schemeClr val="tx1">
                    <a:lumMod val="85000"/>
                    <a:lumOff val="15000"/>
                  </a:schemeClr>
                </a:solidFill>
              </a:rPr>
              <a:t>11</a:t>
            </a:r>
            <a:r>
              <a:rPr lang="zh-CN" altLang="en-US" dirty="0">
                <a:solidFill>
                  <a:schemeClr val="tx1">
                    <a:lumMod val="85000"/>
                    <a:lumOff val="15000"/>
                  </a:schemeClr>
                </a:solidFill>
              </a:rPr>
              <a:t>月，</a:t>
            </a:r>
            <a:r>
              <a:rPr lang="zh-CN" altLang="en-US" b="1" dirty="0">
                <a:solidFill>
                  <a:schemeClr val="accent1"/>
                </a:solidFill>
                <a:latin typeface="+mn-ea"/>
              </a:rPr>
              <a:t>市值已不到</a:t>
            </a:r>
            <a:r>
              <a:rPr lang="en-US" altLang="zh-CN" b="1" dirty="0">
                <a:solidFill>
                  <a:schemeClr val="accent1"/>
                </a:solidFill>
                <a:latin typeface="+mn-ea"/>
              </a:rPr>
              <a:t>X</a:t>
            </a:r>
            <a:r>
              <a:rPr lang="zh-CN" altLang="en-US" b="1" dirty="0">
                <a:solidFill>
                  <a:schemeClr val="accent1"/>
                </a:solidFill>
                <a:latin typeface="+mn-ea"/>
              </a:rPr>
              <a:t>亿美元。</a:t>
            </a:r>
          </a:p>
        </p:txBody>
      </p:sp>
      <p:sp>
        <p:nvSpPr>
          <p:cNvPr id="12" name="文本框 11">
            <a:extLst>
              <a:ext uri="{FF2B5EF4-FFF2-40B4-BE49-F238E27FC236}">
                <a16:creationId xmlns:a16="http://schemas.microsoft.com/office/drawing/2014/main" id="{E70E134A-15F7-4D86-AC3A-F8FDC44763FC}"/>
              </a:ext>
            </a:extLst>
          </p:cNvPr>
          <p:cNvSpPr txBox="1">
            <a:spLocks/>
          </p:cNvSpPr>
          <p:nvPr/>
        </p:nvSpPr>
        <p:spPr>
          <a:xfrm>
            <a:off x="546101" y="3249532"/>
            <a:ext cx="2193770" cy="430887"/>
          </a:xfrm>
          <a:prstGeom prst="rect">
            <a:avLst/>
          </a:prstGeom>
          <a:noFill/>
        </p:spPr>
        <p:txBody>
          <a:bodyPr wrap="square" lIns="0" tIns="0" rIns="0" bIns="0" rtlCol="0">
            <a:noAutofit/>
          </a:bodyPr>
          <a:lstStyle/>
          <a:p>
            <a:r>
              <a:rPr lang="zh-CN" altLang="en-US" sz="2800" b="1" dirty="0">
                <a:solidFill>
                  <a:schemeClr val="accent1"/>
                </a:solidFill>
                <a:latin typeface="+mj-ea"/>
                <a:ea typeface="+mj-ea"/>
              </a:rPr>
              <a:t>市值分析</a:t>
            </a:r>
          </a:p>
        </p:txBody>
      </p:sp>
    </p:spTree>
    <p:extLst>
      <p:ext uri="{BB962C8B-B14F-4D97-AF65-F5344CB8AC3E}">
        <p14:creationId xmlns:p14="http://schemas.microsoft.com/office/powerpoint/2010/main" val="1219478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2BC999E-C8D8-464E-9E62-63E9A2EED488}"/>
              </a:ext>
            </a:extLst>
          </p:cNvPr>
          <p:cNvSpPr>
            <a:spLocks/>
          </p:cNvSpPr>
          <p:nvPr/>
        </p:nvSpPr>
        <p:spPr>
          <a:xfrm>
            <a:off x="2281094" y="2153038"/>
            <a:ext cx="9388724" cy="3539662"/>
          </a:xfrm>
          <a:prstGeom prst="rect">
            <a:avLst/>
          </a:prstGeom>
          <a:gradFill>
            <a:gsLst>
              <a:gs pos="0">
                <a:schemeClr val="accent1">
                  <a:alpha val="3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B7673EAC-AD6D-43FF-8F27-06BE9EFC901C}"/>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1017737" y="1453463"/>
            <a:ext cx="2097206" cy="4322439"/>
          </a:xfrm>
          <a:prstGeom prst="rect">
            <a:avLst/>
          </a:prstGeom>
        </p:spPr>
      </p:pic>
      <p:pic>
        <p:nvPicPr>
          <p:cNvPr id="10" name="图片 9" descr="手里拿着手机&#10;&#10;描述已自动生成">
            <a:extLst>
              <a:ext uri="{FF2B5EF4-FFF2-40B4-BE49-F238E27FC236}">
                <a16:creationId xmlns:a16="http://schemas.microsoft.com/office/drawing/2014/main" id="{B01E666D-4530-4F13-BE75-DE519319C65E}"/>
              </a:ext>
            </a:extLst>
          </p:cNvPr>
          <p:cNvPicPr>
            <a:picLocks/>
          </p:cNvPicPr>
          <p:nvPr/>
        </p:nvPicPr>
        <p:blipFill rotWithShape="1">
          <a:blip r:embed="rId3" cstate="email">
            <a:extLst>
              <a:ext uri="{28A0092B-C50C-407E-A947-70E740481C1C}">
                <a14:useLocalDpi xmlns:a14="http://schemas.microsoft.com/office/drawing/2010/main"/>
              </a:ext>
            </a:extLst>
          </a:blip>
          <a:srcRect l="37569"/>
          <a:stretch/>
        </p:blipFill>
        <p:spPr>
          <a:xfrm>
            <a:off x="450438" y="938662"/>
            <a:ext cx="4748463" cy="5704492"/>
          </a:xfrm>
          <a:prstGeom prst="rect">
            <a:avLst/>
          </a:prstGeom>
        </p:spPr>
      </p:pic>
      <p:sp>
        <p:nvSpPr>
          <p:cNvPr id="2" name="文本占位符 1">
            <a:extLst>
              <a:ext uri="{FF2B5EF4-FFF2-40B4-BE49-F238E27FC236}">
                <a16:creationId xmlns:a16="http://schemas.microsoft.com/office/drawing/2014/main" id="{CF0C6E73-6D77-4FC4-95C3-D1E354117F94}"/>
              </a:ext>
            </a:extLst>
          </p:cNvPr>
          <p:cNvSpPr>
            <a:spLocks noGrp="1"/>
          </p:cNvSpPr>
          <p:nvPr>
            <p:ph type="body" sz="quarter" idx="10"/>
          </p:nvPr>
        </p:nvSpPr>
        <p:spPr/>
        <p:txBody>
          <a:bodyPr/>
          <a:lstStyle/>
          <a:p>
            <a:r>
              <a:rPr lang="en-US" altLang="zh-CN" dirty="0"/>
              <a:t>X </a:t>
            </a:r>
            <a:r>
              <a:rPr lang="en-US" altLang="zh-CN" dirty="0" err="1"/>
              <a:t>X</a:t>
            </a:r>
            <a:r>
              <a:rPr lang="en-US" altLang="zh-CN" dirty="0"/>
              <a:t> </a:t>
            </a:r>
            <a:r>
              <a:rPr lang="zh-CN" altLang="en-US" dirty="0"/>
              <a:t>公寓</a:t>
            </a:r>
          </a:p>
        </p:txBody>
      </p:sp>
      <p:sp>
        <p:nvSpPr>
          <p:cNvPr id="14" name="任意多边形: 形状 13">
            <a:extLst>
              <a:ext uri="{FF2B5EF4-FFF2-40B4-BE49-F238E27FC236}">
                <a16:creationId xmlns:a16="http://schemas.microsoft.com/office/drawing/2014/main" id="{6ED9D7B5-67C6-452E-BC54-FC5713A8A1BA}"/>
              </a:ext>
            </a:extLst>
          </p:cNvPr>
          <p:cNvSpPr>
            <a:spLocks/>
          </p:cNvSpPr>
          <p:nvPr/>
        </p:nvSpPr>
        <p:spPr>
          <a:xfrm rot="10800000" flipV="1">
            <a:off x="-2" y="3301925"/>
            <a:ext cx="2309966" cy="3301116"/>
          </a:xfrm>
          <a:custGeom>
            <a:avLst/>
            <a:gdLst>
              <a:gd name="connsiteX0" fmla="*/ 14901 w 1295466"/>
              <a:gd name="connsiteY0" fmla="*/ 1811084 h 1851319"/>
              <a:gd name="connsiteX1" fmla="*/ 26998 w 1295466"/>
              <a:gd name="connsiteY1" fmla="*/ 1823562 h 1851319"/>
              <a:gd name="connsiteX2" fmla="*/ 15663 w 1295466"/>
              <a:gd name="connsiteY2" fmla="*/ 1836230 h 1851319"/>
              <a:gd name="connsiteX3" fmla="*/ 1947 w 1295466"/>
              <a:gd name="connsiteY3" fmla="*/ 1824610 h 1851319"/>
              <a:gd name="connsiteX4" fmla="*/ 14901 w 1295466"/>
              <a:gd name="connsiteY4" fmla="*/ 1811084 h 1851319"/>
              <a:gd name="connsiteX5" fmla="*/ 129677 w 1295466"/>
              <a:gd name="connsiteY5" fmla="*/ 1807750 h 1851319"/>
              <a:gd name="connsiteX6" fmla="*/ 146155 w 1295466"/>
              <a:gd name="connsiteY6" fmla="*/ 1822800 h 1851319"/>
              <a:gd name="connsiteX7" fmla="*/ 130058 w 1295466"/>
              <a:gd name="connsiteY7" fmla="*/ 1838897 h 1851319"/>
              <a:gd name="connsiteX8" fmla="*/ 115389 w 1295466"/>
              <a:gd name="connsiteY8" fmla="*/ 1823371 h 1851319"/>
              <a:gd name="connsiteX9" fmla="*/ 129677 w 1295466"/>
              <a:gd name="connsiteY9" fmla="*/ 1807750 h 1851319"/>
              <a:gd name="connsiteX10" fmla="*/ 242738 w 1295466"/>
              <a:gd name="connsiteY10" fmla="*/ 1806512 h 1851319"/>
              <a:gd name="connsiteX11" fmla="*/ 260455 w 1295466"/>
              <a:gd name="connsiteY11" fmla="*/ 1823753 h 1851319"/>
              <a:gd name="connsiteX12" fmla="*/ 242548 w 1295466"/>
              <a:gd name="connsiteY12" fmla="*/ 1840707 h 1851319"/>
              <a:gd name="connsiteX13" fmla="*/ 226070 w 1295466"/>
              <a:gd name="connsiteY13" fmla="*/ 1822514 h 1851319"/>
              <a:gd name="connsiteX14" fmla="*/ 242738 w 1295466"/>
              <a:gd name="connsiteY14" fmla="*/ 1806512 h 1851319"/>
              <a:gd name="connsiteX15" fmla="*/ 355039 w 1295466"/>
              <a:gd name="connsiteY15" fmla="*/ 1804035 h 1851319"/>
              <a:gd name="connsiteX16" fmla="*/ 374470 w 1295466"/>
              <a:gd name="connsiteY16" fmla="*/ 1822799 h 1851319"/>
              <a:gd name="connsiteX17" fmla="*/ 354657 w 1295466"/>
              <a:gd name="connsiteY17" fmla="*/ 1842706 h 1851319"/>
              <a:gd name="connsiteX18" fmla="*/ 336179 w 1295466"/>
              <a:gd name="connsiteY18" fmla="*/ 1823466 h 1851319"/>
              <a:gd name="connsiteX19" fmla="*/ 355039 w 1295466"/>
              <a:gd name="connsiteY19" fmla="*/ 1804035 h 1851319"/>
              <a:gd name="connsiteX20" fmla="*/ 471338 w 1295466"/>
              <a:gd name="connsiteY20" fmla="*/ 1802797 h 1851319"/>
              <a:gd name="connsiteX21" fmla="*/ 492293 w 1295466"/>
              <a:gd name="connsiteY21" fmla="*/ 1824133 h 1851319"/>
              <a:gd name="connsiteX22" fmla="*/ 472195 w 1295466"/>
              <a:gd name="connsiteY22" fmla="*/ 1844135 h 1851319"/>
              <a:gd name="connsiteX23" fmla="*/ 451145 w 1295466"/>
              <a:gd name="connsiteY23" fmla="*/ 1823085 h 1851319"/>
              <a:gd name="connsiteX24" fmla="*/ 471338 w 1295466"/>
              <a:gd name="connsiteY24" fmla="*/ 1802797 h 1851319"/>
              <a:gd name="connsiteX25" fmla="*/ 584686 w 1295466"/>
              <a:gd name="connsiteY25" fmla="*/ 1801559 h 1851319"/>
              <a:gd name="connsiteX26" fmla="*/ 606498 w 1295466"/>
              <a:gd name="connsiteY26" fmla="*/ 1823562 h 1851319"/>
              <a:gd name="connsiteX27" fmla="*/ 585257 w 1295466"/>
              <a:gd name="connsiteY27" fmla="*/ 1845755 h 1851319"/>
              <a:gd name="connsiteX28" fmla="*/ 561921 w 1295466"/>
              <a:gd name="connsiteY28" fmla="*/ 1823943 h 1851319"/>
              <a:gd name="connsiteX29" fmla="*/ 584686 w 1295466"/>
              <a:gd name="connsiteY29" fmla="*/ 1801559 h 1851319"/>
              <a:gd name="connsiteX30" fmla="*/ 697843 w 1295466"/>
              <a:gd name="connsiteY30" fmla="*/ 1800130 h 1851319"/>
              <a:gd name="connsiteX31" fmla="*/ 719846 w 1295466"/>
              <a:gd name="connsiteY31" fmla="*/ 1823656 h 1851319"/>
              <a:gd name="connsiteX32" fmla="*/ 695747 w 1295466"/>
              <a:gd name="connsiteY32" fmla="*/ 1847659 h 1851319"/>
              <a:gd name="connsiteX33" fmla="*/ 672792 w 1295466"/>
              <a:gd name="connsiteY33" fmla="*/ 1822608 h 1851319"/>
              <a:gd name="connsiteX34" fmla="*/ 697843 w 1295466"/>
              <a:gd name="connsiteY34" fmla="*/ 1800130 h 1851319"/>
              <a:gd name="connsiteX35" fmla="*/ 810334 w 1295466"/>
              <a:gd name="connsiteY35" fmla="*/ 1799368 h 1851319"/>
              <a:gd name="connsiteX36" fmla="*/ 833289 w 1295466"/>
              <a:gd name="connsiteY36" fmla="*/ 1824609 h 1851319"/>
              <a:gd name="connsiteX37" fmla="*/ 809000 w 1295466"/>
              <a:gd name="connsiteY37" fmla="*/ 1847945 h 1851319"/>
              <a:gd name="connsiteX38" fmla="*/ 784331 w 1295466"/>
              <a:gd name="connsiteY38" fmla="*/ 1822990 h 1851319"/>
              <a:gd name="connsiteX39" fmla="*/ 810334 w 1295466"/>
              <a:gd name="connsiteY39" fmla="*/ 1799368 h 1851319"/>
              <a:gd name="connsiteX40" fmla="*/ 923967 w 1295466"/>
              <a:gd name="connsiteY40" fmla="*/ 1798320 h 1851319"/>
              <a:gd name="connsiteX41" fmla="*/ 949970 w 1295466"/>
              <a:gd name="connsiteY41" fmla="*/ 1822609 h 1851319"/>
              <a:gd name="connsiteX42" fmla="*/ 925967 w 1295466"/>
              <a:gd name="connsiteY42" fmla="*/ 1848517 h 1851319"/>
              <a:gd name="connsiteX43" fmla="*/ 900059 w 1295466"/>
              <a:gd name="connsiteY43" fmla="*/ 1824609 h 1851319"/>
              <a:gd name="connsiteX44" fmla="*/ 923967 w 1295466"/>
              <a:gd name="connsiteY44" fmla="*/ 1798320 h 1851319"/>
              <a:gd name="connsiteX45" fmla="*/ 1036743 w 1295466"/>
              <a:gd name="connsiteY45" fmla="*/ 1796701 h 1851319"/>
              <a:gd name="connsiteX46" fmla="*/ 1064174 w 1295466"/>
              <a:gd name="connsiteY46" fmla="*/ 1823086 h 1851319"/>
              <a:gd name="connsiteX47" fmla="*/ 1037790 w 1295466"/>
              <a:gd name="connsiteY47" fmla="*/ 1850518 h 1851319"/>
              <a:gd name="connsiteX48" fmla="*/ 1010358 w 1295466"/>
              <a:gd name="connsiteY48" fmla="*/ 1824133 h 1851319"/>
              <a:gd name="connsiteX49" fmla="*/ 1036743 w 1295466"/>
              <a:gd name="connsiteY49" fmla="*/ 1796701 h 1851319"/>
              <a:gd name="connsiteX50" fmla="*/ 1150471 w 1295466"/>
              <a:gd name="connsiteY50" fmla="*/ 1796130 h 1851319"/>
              <a:gd name="connsiteX51" fmla="*/ 1177046 w 1295466"/>
              <a:gd name="connsiteY51" fmla="*/ 1823466 h 1851319"/>
              <a:gd name="connsiteX52" fmla="*/ 1148756 w 1295466"/>
              <a:gd name="connsiteY52" fmla="*/ 1851089 h 1851319"/>
              <a:gd name="connsiteX53" fmla="*/ 1122181 w 1295466"/>
              <a:gd name="connsiteY53" fmla="*/ 1823752 h 1851319"/>
              <a:gd name="connsiteX54" fmla="*/ 1150471 w 1295466"/>
              <a:gd name="connsiteY54" fmla="*/ 1796130 h 1851319"/>
              <a:gd name="connsiteX55" fmla="*/ 1262390 w 1295466"/>
              <a:gd name="connsiteY55" fmla="*/ 1796035 h 1851319"/>
              <a:gd name="connsiteX56" fmla="*/ 1289727 w 1295466"/>
              <a:gd name="connsiteY56" fmla="*/ 1824514 h 1851319"/>
              <a:gd name="connsiteX57" fmla="*/ 1260580 w 1295466"/>
              <a:gd name="connsiteY57" fmla="*/ 1851279 h 1851319"/>
              <a:gd name="connsiteX58" fmla="*/ 1234481 w 1295466"/>
              <a:gd name="connsiteY58" fmla="*/ 1821657 h 1851319"/>
              <a:gd name="connsiteX59" fmla="*/ 1262390 w 1295466"/>
              <a:gd name="connsiteY59" fmla="*/ 1796035 h 1851319"/>
              <a:gd name="connsiteX60" fmla="*/ 15186 w 1295466"/>
              <a:gd name="connsiteY60" fmla="*/ 1698308 h 1851319"/>
              <a:gd name="connsiteX61" fmla="*/ 27378 w 1295466"/>
              <a:gd name="connsiteY61" fmla="*/ 1713072 h 1851319"/>
              <a:gd name="connsiteX62" fmla="*/ 13662 w 1295466"/>
              <a:gd name="connsiteY62" fmla="*/ 1724407 h 1851319"/>
              <a:gd name="connsiteX63" fmla="*/ 1375 w 1295466"/>
              <a:gd name="connsiteY63" fmla="*/ 1711548 h 1851319"/>
              <a:gd name="connsiteX64" fmla="*/ 15186 w 1295466"/>
              <a:gd name="connsiteY64" fmla="*/ 1698308 h 1851319"/>
              <a:gd name="connsiteX65" fmla="*/ 130630 w 1295466"/>
              <a:gd name="connsiteY65" fmla="*/ 1695545 h 1851319"/>
              <a:gd name="connsiteX66" fmla="*/ 146441 w 1295466"/>
              <a:gd name="connsiteY66" fmla="*/ 1712214 h 1851319"/>
              <a:gd name="connsiteX67" fmla="*/ 130630 w 1295466"/>
              <a:gd name="connsiteY67" fmla="*/ 1727359 h 1851319"/>
              <a:gd name="connsiteX68" fmla="*/ 115008 w 1295466"/>
              <a:gd name="connsiteY68" fmla="*/ 1710309 h 1851319"/>
              <a:gd name="connsiteX69" fmla="*/ 130630 w 1295466"/>
              <a:gd name="connsiteY69" fmla="*/ 1695545 h 1851319"/>
              <a:gd name="connsiteX70" fmla="*/ 244167 w 1295466"/>
              <a:gd name="connsiteY70" fmla="*/ 1692974 h 1851319"/>
              <a:gd name="connsiteX71" fmla="*/ 261693 w 1295466"/>
              <a:gd name="connsiteY71" fmla="*/ 1711452 h 1851319"/>
              <a:gd name="connsiteX72" fmla="*/ 241881 w 1295466"/>
              <a:gd name="connsiteY72" fmla="*/ 1729455 h 1851319"/>
              <a:gd name="connsiteX73" fmla="*/ 224737 w 1295466"/>
              <a:gd name="connsiteY73" fmla="*/ 1711071 h 1851319"/>
              <a:gd name="connsiteX74" fmla="*/ 244167 w 1295466"/>
              <a:gd name="connsiteY74" fmla="*/ 1692974 h 1851319"/>
              <a:gd name="connsiteX75" fmla="*/ 356467 w 1295466"/>
              <a:gd name="connsiteY75" fmla="*/ 1691545 h 1851319"/>
              <a:gd name="connsiteX76" fmla="*/ 375136 w 1295466"/>
              <a:gd name="connsiteY76" fmla="*/ 1710881 h 1851319"/>
              <a:gd name="connsiteX77" fmla="*/ 355229 w 1295466"/>
              <a:gd name="connsiteY77" fmla="*/ 1731550 h 1851319"/>
              <a:gd name="connsiteX78" fmla="*/ 335607 w 1295466"/>
              <a:gd name="connsiteY78" fmla="*/ 1710690 h 1851319"/>
              <a:gd name="connsiteX79" fmla="*/ 356467 w 1295466"/>
              <a:gd name="connsiteY79" fmla="*/ 1691545 h 1851319"/>
              <a:gd name="connsiteX80" fmla="*/ 470862 w 1295466"/>
              <a:gd name="connsiteY80" fmla="*/ 1690402 h 1851319"/>
              <a:gd name="connsiteX81" fmla="*/ 492865 w 1295466"/>
              <a:gd name="connsiteY81" fmla="*/ 1710214 h 1851319"/>
              <a:gd name="connsiteX82" fmla="*/ 471529 w 1295466"/>
              <a:gd name="connsiteY82" fmla="*/ 1732121 h 1851319"/>
              <a:gd name="connsiteX83" fmla="*/ 450860 w 1295466"/>
              <a:gd name="connsiteY83" fmla="*/ 1710595 h 1851319"/>
              <a:gd name="connsiteX84" fmla="*/ 470862 w 1295466"/>
              <a:gd name="connsiteY84" fmla="*/ 1690402 h 1851319"/>
              <a:gd name="connsiteX85" fmla="*/ 585162 w 1295466"/>
              <a:gd name="connsiteY85" fmla="*/ 1688211 h 1851319"/>
              <a:gd name="connsiteX86" fmla="*/ 606974 w 1295466"/>
              <a:gd name="connsiteY86" fmla="*/ 1712023 h 1851319"/>
              <a:gd name="connsiteX87" fmla="*/ 583828 w 1295466"/>
              <a:gd name="connsiteY87" fmla="*/ 1734788 h 1851319"/>
              <a:gd name="connsiteX88" fmla="*/ 560873 w 1295466"/>
              <a:gd name="connsiteY88" fmla="*/ 1711642 h 1851319"/>
              <a:gd name="connsiteX89" fmla="*/ 585162 w 1295466"/>
              <a:gd name="connsiteY89" fmla="*/ 1688211 h 1851319"/>
              <a:gd name="connsiteX90" fmla="*/ 695652 w 1295466"/>
              <a:gd name="connsiteY90" fmla="*/ 1686783 h 1851319"/>
              <a:gd name="connsiteX91" fmla="*/ 720322 w 1295466"/>
              <a:gd name="connsiteY91" fmla="*/ 1710310 h 1851319"/>
              <a:gd name="connsiteX92" fmla="*/ 695747 w 1295466"/>
              <a:gd name="connsiteY92" fmla="*/ 1735360 h 1851319"/>
              <a:gd name="connsiteX93" fmla="*/ 672316 w 1295466"/>
              <a:gd name="connsiteY93" fmla="*/ 1711262 h 1851319"/>
              <a:gd name="connsiteX94" fmla="*/ 695652 w 1295466"/>
              <a:gd name="connsiteY94" fmla="*/ 1686783 h 1851319"/>
              <a:gd name="connsiteX95" fmla="*/ 811000 w 1295466"/>
              <a:gd name="connsiteY95" fmla="*/ 1686497 h 1851319"/>
              <a:gd name="connsiteX96" fmla="*/ 833383 w 1295466"/>
              <a:gd name="connsiteY96" fmla="*/ 1711643 h 1851319"/>
              <a:gd name="connsiteX97" fmla="*/ 807856 w 1295466"/>
              <a:gd name="connsiteY97" fmla="*/ 1736122 h 1851319"/>
              <a:gd name="connsiteX98" fmla="*/ 783853 w 1295466"/>
              <a:gd name="connsiteY98" fmla="*/ 1712024 h 1851319"/>
              <a:gd name="connsiteX99" fmla="*/ 811000 w 1295466"/>
              <a:gd name="connsiteY99" fmla="*/ 1686497 h 1851319"/>
              <a:gd name="connsiteX100" fmla="*/ 925490 w 1295466"/>
              <a:gd name="connsiteY100" fmla="*/ 1684401 h 1851319"/>
              <a:gd name="connsiteX101" fmla="*/ 951875 w 1295466"/>
              <a:gd name="connsiteY101" fmla="*/ 1711833 h 1851319"/>
              <a:gd name="connsiteX102" fmla="*/ 924443 w 1295466"/>
              <a:gd name="connsiteY102" fmla="*/ 1738218 h 1851319"/>
              <a:gd name="connsiteX103" fmla="*/ 898059 w 1295466"/>
              <a:gd name="connsiteY103" fmla="*/ 1710786 h 1851319"/>
              <a:gd name="connsiteX104" fmla="*/ 925490 w 1295466"/>
              <a:gd name="connsiteY104" fmla="*/ 1684401 h 1851319"/>
              <a:gd name="connsiteX105" fmla="*/ 1036647 w 1295466"/>
              <a:gd name="connsiteY105" fmla="*/ 1683735 h 1851319"/>
              <a:gd name="connsiteX106" fmla="*/ 1064936 w 1295466"/>
              <a:gd name="connsiteY106" fmla="*/ 1711167 h 1851319"/>
              <a:gd name="connsiteX107" fmla="*/ 1036837 w 1295466"/>
              <a:gd name="connsiteY107" fmla="*/ 1738980 h 1851319"/>
              <a:gd name="connsiteX108" fmla="*/ 1009691 w 1295466"/>
              <a:gd name="connsiteY108" fmla="*/ 1710405 h 1851319"/>
              <a:gd name="connsiteX109" fmla="*/ 1036647 w 1295466"/>
              <a:gd name="connsiteY109" fmla="*/ 1683735 h 1851319"/>
              <a:gd name="connsiteX110" fmla="*/ 1149709 w 1295466"/>
              <a:gd name="connsiteY110" fmla="*/ 1683259 h 1851319"/>
              <a:gd name="connsiteX111" fmla="*/ 1177617 w 1295466"/>
              <a:gd name="connsiteY111" fmla="*/ 1711452 h 1851319"/>
              <a:gd name="connsiteX112" fmla="*/ 1149423 w 1295466"/>
              <a:gd name="connsiteY112" fmla="*/ 1739361 h 1851319"/>
              <a:gd name="connsiteX113" fmla="*/ 1121515 w 1295466"/>
              <a:gd name="connsiteY113" fmla="*/ 1711167 h 1851319"/>
              <a:gd name="connsiteX114" fmla="*/ 1149709 w 1295466"/>
              <a:gd name="connsiteY114" fmla="*/ 1683259 h 1851319"/>
              <a:gd name="connsiteX115" fmla="*/ 1262200 w 1295466"/>
              <a:gd name="connsiteY115" fmla="*/ 1683068 h 1851319"/>
              <a:gd name="connsiteX116" fmla="*/ 1290013 w 1295466"/>
              <a:gd name="connsiteY116" fmla="*/ 1711072 h 1851319"/>
              <a:gd name="connsiteX117" fmla="*/ 1262581 w 1295466"/>
              <a:gd name="connsiteY117" fmla="*/ 1739456 h 1851319"/>
              <a:gd name="connsiteX118" fmla="*/ 1233720 w 1295466"/>
              <a:gd name="connsiteY118" fmla="*/ 1710500 h 1851319"/>
              <a:gd name="connsiteX119" fmla="*/ 1262200 w 1295466"/>
              <a:gd name="connsiteY119" fmla="*/ 1683068 h 1851319"/>
              <a:gd name="connsiteX120" fmla="*/ 12806 w 1295466"/>
              <a:gd name="connsiteY120" fmla="*/ 1584675 h 1851319"/>
              <a:gd name="connsiteX121" fmla="*/ 29093 w 1295466"/>
              <a:gd name="connsiteY121" fmla="*/ 1598391 h 1851319"/>
              <a:gd name="connsiteX122" fmla="*/ 16044 w 1295466"/>
              <a:gd name="connsiteY122" fmla="*/ 1613250 h 1851319"/>
              <a:gd name="connsiteX123" fmla="*/ 42 w 1295466"/>
              <a:gd name="connsiteY123" fmla="*/ 1599629 h 1851319"/>
              <a:gd name="connsiteX124" fmla="*/ 12806 w 1295466"/>
              <a:gd name="connsiteY124" fmla="*/ 1584675 h 1851319"/>
              <a:gd name="connsiteX125" fmla="*/ 130343 w 1295466"/>
              <a:gd name="connsiteY125" fmla="*/ 1582960 h 1851319"/>
              <a:gd name="connsiteX126" fmla="*/ 147012 w 1295466"/>
              <a:gd name="connsiteY126" fmla="*/ 1598485 h 1851319"/>
              <a:gd name="connsiteX127" fmla="*/ 131105 w 1295466"/>
              <a:gd name="connsiteY127" fmla="*/ 1614964 h 1851319"/>
              <a:gd name="connsiteX128" fmla="*/ 114722 w 1295466"/>
              <a:gd name="connsiteY128" fmla="*/ 1599343 h 1851319"/>
              <a:gd name="connsiteX129" fmla="*/ 130343 w 1295466"/>
              <a:gd name="connsiteY129" fmla="*/ 1582960 h 1851319"/>
              <a:gd name="connsiteX130" fmla="*/ 243881 w 1295466"/>
              <a:gd name="connsiteY130" fmla="*/ 1580674 h 1851319"/>
              <a:gd name="connsiteX131" fmla="*/ 261312 w 1295466"/>
              <a:gd name="connsiteY131" fmla="*/ 1600677 h 1851319"/>
              <a:gd name="connsiteX132" fmla="*/ 242453 w 1295466"/>
              <a:gd name="connsiteY132" fmla="*/ 1617631 h 1851319"/>
              <a:gd name="connsiteX133" fmla="*/ 224926 w 1295466"/>
              <a:gd name="connsiteY133" fmla="*/ 1597248 h 1851319"/>
              <a:gd name="connsiteX134" fmla="*/ 243881 w 1295466"/>
              <a:gd name="connsiteY134" fmla="*/ 1580674 h 1851319"/>
              <a:gd name="connsiteX135" fmla="*/ 355800 w 1295466"/>
              <a:gd name="connsiteY135" fmla="*/ 1578960 h 1851319"/>
              <a:gd name="connsiteX136" fmla="*/ 375708 w 1295466"/>
              <a:gd name="connsiteY136" fmla="*/ 1599438 h 1851319"/>
              <a:gd name="connsiteX137" fmla="*/ 354943 w 1295466"/>
              <a:gd name="connsiteY137" fmla="*/ 1618965 h 1851319"/>
              <a:gd name="connsiteX138" fmla="*/ 335417 w 1295466"/>
              <a:gd name="connsiteY138" fmla="*/ 1598581 h 1851319"/>
              <a:gd name="connsiteX139" fmla="*/ 355800 w 1295466"/>
              <a:gd name="connsiteY139" fmla="*/ 1578960 h 1851319"/>
              <a:gd name="connsiteX140" fmla="*/ 471815 w 1295466"/>
              <a:gd name="connsiteY140" fmla="*/ 1577721 h 1851319"/>
              <a:gd name="connsiteX141" fmla="*/ 492865 w 1295466"/>
              <a:gd name="connsiteY141" fmla="*/ 1599057 h 1851319"/>
              <a:gd name="connsiteX142" fmla="*/ 471529 w 1295466"/>
              <a:gd name="connsiteY142" fmla="*/ 1620393 h 1851319"/>
              <a:gd name="connsiteX143" fmla="*/ 450479 w 1295466"/>
              <a:gd name="connsiteY143" fmla="*/ 1598771 h 1851319"/>
              <a:gd name="connsiteX144" fmla="*/ 471815 w 1295466"/>
              <a:gd name="connsiteY144" fmla="*/ 1577721 h 1851319"/>
              <a:gd name="connsiteX145" fmla="*/ 584590 w 1295466"/>
              <a:gd name="connsiteY145" fmla="*/ 1575721 h 1851319"/>
              <a:gd name="connsiteX146" fmla="*/ 607831 w 1295466"/>
              <a:gd name="connsiteY146" fmla="*/ 1598771 h 1851319"/>
              <a:gd name="connsiteX147" fmla="*/ 583447 w 1295466"/>
              <a:gd name="connsiteY147" fmla="*/ 1622203 h 1851319"/>
              <a:gd name="connsiteX148" fmla="*/ 560778 w 1295466"/>
              <a:gd name="connsiteY148" fmla="*/ 1599343 h 1851319"/>
              <a:gd name="connsiteX149" fmla="*/ 584590 w 1295466"/>
              <a:gd name="connsiteY149" fmla="*/ 1575721 h 1851319"/>
              <a:gd name="connsiteX150" fmla="*/ 697748 w 1295466"/>
              <a:gd name="connsiteY150" fmla="*/ 1574578 h 1851319"/>
              <a:gd name="connsiteX151" fmla="*/ 720703 w 1295466"/>
              <a:gd name="connsiteY151" fmla="*/ 1602009 h 1851319"/>
              <a:gd name="connsiteX152" fmla="*/ 696986 w 1295466"/>
              <a:gd name="connsiteY152" fmla="*/ 1623250 h 1851319"/>
              <a:gd name="connsiteX153" fmla="*/ 672030 w 1295466"/>
              <a:gd name="connsiteY153" fmla="*/ 1598581 h 1851319"/>
              <a:gd name="connsiteX154" fmla="*/ 697748 w 1295466"/>
              <a:gd name="connsiteY154" fmla="*/ 1574578 h 1851319"/>
              <a:gd name="connsiteX155" fmla="*/ 808524 w 1295466"/>
              <a:gd name="connsiteY155" fmla="*/ 1573435 h 1851319"/>
              <a:gd name="connsiteX156" fmla="*/ 834051 w 1295466"/>
              <a:gd name="connsiteY156" fmla="*/ 1598295 h 1851319"/>
              <a:gd name="connsiteX157" fmla="*/ 807857 w 1295466"/>
              <a:gd name="connsiteY157" fmla="*/ 1624299 h 1851319"/>
              <a:gd name="connsiteX158" fmla="*/ 783378 w 1295466"/>
              <a:gd name="connsiteY158" fmla="*/ 1598676 h 1851319"/>
              <a:gd name="connsiteX159" fmla="*/ 808524 w 1295466"/>
              <a:gd name="connsiteY159" fmla="*/ 1573435 h 1851319"/>
              <a:gd name="connsiteX160" fmla="*/ 925681 w 1295466"/>
              <a:gd name="connsiteY160" fmla="*/ 1571530 h 1851319"/>
              <a:gd name="connsiteX161" fmla="*/ 952446 w 1295466"/>
              <a:gd name="connsiteY161" fmla="*/ 1598772 h 1851319"/>
              <a:gd name="connsiteX162" fmla="*/ 924253 w 1295466"/>
              <a:gd name="connsiteY162" fmla="*/ 1626489 h 1851319"/>
              <a:gd name="connsiteX163" fmla="*/ 897487 w 1295466"/>
              <a:gd name="connsiteY163" fmla="*/ 1599248 h 1851319"/>
              <a:gd name="connsiteX164" fmla="*/ 925681 w 1295466"/>
              <a:gd name="connsiteY164" fmla="*/ 1571530 h 1851319"/>
              <a:gd name="connsiteX165" fmla="*/ 1038838 w 1295466"/>
              <a:gd name="connsiteY165" fmla="*/ 1570863 h 1851319"/>
              <a:gd name="connsiteX166" fmla="*/ 1065317 w 1295466"/>
              <a:gd name="connsiteY166" fmla="*/ 1600486 h 1851319"/>
              <a:gd name="connsiteX167" fmla="*/ 1035694 w 1295466"/>
              <a:gd name="connsiteY167" fmla="*/ 1626965 h 1851319"/>
              <a:gd name="connsiteX168" fmla="*/ 1009215 w 1295466"/>
              <a:gd name="connsiteY168" fmla="*/ 1597342 h 1851319"/>
              <a:gd name="connsiteX169" fmla="*/ 1038838 w 1295466"/>
              <a:gd name="connsiteY169" fmla="*/ 1570863 h 1851319"/>
              <a:gd name="connsiteX170" fmla="*/ 1150281 w 1295466"/>
              <a:gd name="connsiteY170" fmla="*/ 1570482 h 1851319"/>
              <a:gd name="connsiteX171" fmla="*/ 1178189 w 1295466"/>
              <a:gd name="connsiteY171" fmla="*/ 1600105 h 1851319"/>
              <a:gd name="connsiteX172" fmla="*/ 1147995 w 1295466"/>
              <a:gd name="connsiteY172" fmla="*/ 1627632 h 1851319"/>
              <a:gd name="connsiteX173" fmla="*/ 1121134 w 1295466"/>
              <a:gd name="connsiteY173" fmla="*/ 1596962 h 1851319"/>
              <a:gd name="connsiteX174" fmla="*/ 1150281 w 1295466"/>
              <a:gd name="connsiteY174" fmla="*/ 1570482 h 1851319"/>
              <a:gd name="connsiteX175" fmla="*/ 1266199 w 1295466"/>
              <a:gd name="connsiteY175" fmla="*/ 1570197 h 1851319"/>
              <a:gd name="connsiteX176" fmla="*/ 1294774 w 1295466"/>
              <a:gd name="connsiteY176" fmla="*/ 1599153 h 1851319"/>
              <a:gd name="connsiteX177" fmla="*/ 1265819 w 1295466"/>
              <a:gd name="connsiteY177" fmla="*/ 1627728 h 1851319"/>
              <a:gd name="connsiteX178" fmla="*/ 1237244 w 1295466"/>
              <a:gd name="connsiteY178" fmla="*/ 1598772 h 1851319"/>
              <a:gd name="connsiteX179" fmla="*/ 1266199 w 1295466"/>
              <a:gd name="connsiteY179" fmla="*/ 1570197 h 1851319"/>
              <a:gd name="connsiteX180" fmla="*/ 15948 w 1295466"/>
              <a:gd name="connsiteY180" fmla="*/ 1468374 h 1851319"/>
              <a:gd name="connsiteX181" fmla="*/ 29092 w 1295466"/>
              <a:gd name="connsiteY181" fmla="*/ 1483138 h 1851319"/>
              <a:gd name="connsiteX182" fmla="*/ 12900 w 1295466"/>
              <a:gd name="connsiteY182" fmla="*/ 1496949 h 1851319"/>
              <a:gd name="connsiteX183" fmla="*/ 41 w 1295466"/>
              <a:gd name="connsiteY183" fmla="*/ 1482090 h 1851319"/>
              <a:gd name="connsiteX184" fmla="*/ 15948 w 1295466"/>
              <a:gd name="connsiteY184" fmla="*/ 1468374 h 1851319"/>
              <a:gd name="connsiteX185" fmla="*/ 130343 w 1295466"/>
              <a:gd name="connsiteY185" fmla="*/ 1466565 h 1851319"/>
              <a:gd name="connsiteX186" fmla="*/ 147203 w 1295466"/>
              <a:gd name="connsiteY186" fmla="*/ 1480757 h 1851319"/>
              <a:gd name="connsiteX187" fmla="*/ 131105 w 1295466"/>
              <a:gd name="connsiteY187" fmla="*/ 1498664 h 1851319"/>
              <a:gd name="connsiteX188" fmla="*/ 114722 w 1295466"/>
              <a:gd name="connsiteY188" fmla="*/ 1483043 h 1851319"/>
              <a:gd name="connsiteX189" fmla="*/ 130343 w 1295466"/>
              <a:gd name="connsiteY189" fmla="*/ 1466565 h 1851319"/>
              <a:gd name="connsiteX190" fmla="*/ 244834 w 1295466"/>
              <a:gd name="connsiteY190" fmla="*/ 1463992 h 1851319"/>
              <a:gd name="connsiteX191" fmla="*/ 261788 w 1295466"/>
              <a:gd name="connsiteY191" fmla="*/ 1482947 h 1851319"/>
              <a:gd name="connsiteX192" fmla="*/ 242453 w 1295466"/>
              <a:gd name="connsiteY192" fmla="*/ 1501902 h 1851319"/>
              <a:gd name="connsiteX193" fmla="*/ 224355 w 1295466"/>
              <a:gd name="connsiteY193" fmla="*/ 1481423 h 1851319"/>
              <a:gd name="connsiteX194" fmla="*/ 244834 w 1295466"/>
              <a:gd name="connsiteY194" fmla="*/ 1463992 h 1851319"/>
              <a:gd name="connsiteX195" fmla="*/ 356277 w 1295466"/>
              <a:gd name="connsiteY195" fmla="*/ 1462278 h 1851319"/>
              <a:gd name="connsiteX196" fmla="*/ 375327 w 1295466"/>
              <a:gd name="connsiteY196" fmla="*/ 1483424 h 1851319"/>
              <a:gd name="connsiteX197" fmla="*/ 354562 w 1295466"/>
              <a:gd name="connsiteY197" fmla="*/ 1502569 h 1851319"/>
              <a:gd name="connsiteX198" fmla="*/ 335417 w 1295466"/>
              <a:gd name="connsiteY198" fmla="*/ 1481804 h 1851319"/>
              <a:gd name="connsiteX199" fmla="*/ 356277 w 1295466"/>
              <a:gd name="connsiteY199" fmla="*/ 1462278 h 1851319"/>
              <a:gd name="connsiteX200" fmla="*/ 473244 w 1295466"/>
              <a:gd name="connsiteY200" fmla="*/ 1460658 h 1851319"/>
              <a:gd name="connsiteX201" fmla="*/ 494103 w 1295466"/>
              <a:gd name="connsiteY201" fmla="*/ 1483042 h 1851319"/>
              <a:gd name="connsiteX202" fmla="*/ 470100 w 1295466"/>
              <a:gd name="connsiteY202" fmla="*/ 1504664 h 1851319"/>
              <a:gd name="connsiteX203" fmla="*/ 449622 w 1295466"/>
              <a:gd name="connsiteY203" fmla="*/ 1482090 h 1851319"/>
              <a:gd name="connsiteX204" fmla="*/ 473244 w 1295466"/>
              <a:gd name="connsiteY204" fmla="*/ 1460658 h 1851319"/>
              <a:gd name="connsiteX205" fmla="*/ 583447 w 1295466"/>
              <a:gd name="connsiteY205" fmla="*/ 1459134 h 1851319"/>
              <a:gd name="connsiteX206" fmla="*/ 608022 w 1295466"/>
              <a:gd name="connsiteY206" fmla="*/ 1482661 h 1851319"/>
              <a:gd name="connsiteX207" fmla="*/ 583543 w 1295466"/>
              <a:gd name="connsiteY207" fmla="*/ 1506188 h 1851319"/>
              <a:gd name="connsiteX208" fmla="*/ 560492 w 1295466"/>
              <a:gd name="connsiteY208" fmla="*/ 1481709 h 1851319"/>
              <a:gd name="connsiteX209" fmla="*/ 583447 w 1295466"/>
              <a:gd name="connsiteY209" fmla="*/ 1459134 h 1851319"/>
              <a:gd name="connsiteX210" fmla="*/ 697462 w 1295466"/>
              <a:gd name="connsiteY210" fmla="*/ 1458087 h 1851319"/>
              <a:gd name="connsiteX211" fmla="*/ 720894 w 1295466"/>
              <a:gd name="connsiteY211" fmla="*/ 1480090 h 1851319"/>
              <a:gd name="connsiteX212" fmla="*/ 695176 w 1295466"/>
              <a:gd name="connsiteY212" fmla="*/ 1507141 h 1851319"/>
              <a:gd name="connsiteX213" fmla="*/ 671840 w 1295466"/>
              <a:gd name="connsiteY213" fmla="*/ 1482471 h 1851319"/>
              <a:gd name="connsiteX214" fmla="*/ 697462 w 1295466"/>
              <a:gd name="connsiteY214" fmla="*/ 1458087 h 1851319"/>
              <a:gd name="connsiteX215" fmla="*/ 810333 w 1295466"/>
              <a:gd name="connsiteY215" fmla="*/ 1456277 h 1851319"/>
              <a:gd name="connsiteX216" fmla="*/ 835002 w 1295466"/>
              <a:gd name="connsiteY216" fmla="*/ 1482852 h 1851319"/>
              <a:gd name="connsiteX217" fmla="*/ 807856 w 1295466"/>
              <a:gd name="connsiteY217" fmla="*/ 1509236 h 1851319"/>
              <a:gd name="connsiteX218" fmla="*/ 782043 w 1295466"/>
              <a:gd name="connsiteY218" fmla="*/ 1481423 h 1851319"/>
              <a:gd name="connsiteX219" fmla="*/ 810333 w 1295466"/>
              <a:gd name="connsiteY219" fmla="*/ 1456277 h 1851319"/>
              <a:gd name="connsiteX220" fmla="*/ 924919 w 1295466"/>
              <a:gd name="connsiteY220" fmla="*/ 1454944 h 1851319"/>
              <a:gd name="connsiteX221" fmla="*/ 952732 w 1295466"/>
              <a:gd name="connsiteY221" fmla="*/ 1483043 h 1851319"/>
              <a:gd name="connsiteX222" fmla="*/ 924157 w 1295466"/>
              <a:gd name="connsiteY222" fmla="*/ 1510189 h 1851319"/>
              <a:gd name="connsiteX223" fmla="*/ 897487 w 1295466"/>
              <a:gd name="connsiteY223" fmla="*/ 1483233 h 1851319"/>
              <a:gd name="connsiteX224" fmla="*/ 924919 w 1295466"/>
              <a:gd name="connsiteY224" fmla="*/ 1454944 h 1851319"/>
              <a:gd name="connsiteX225" fmla="*/ 1037029 w 1295466"/>
              <a:gd name="connsiteY225" fmla="*/ 1454468 h 1851319"/>
              <a:gd name="connsiteX226" fmla="*/ 1065413 w 1295466"/>
              <a:gd name="connsiteY226" fmla="*/ 1481900 h 1851319"/>
              <a:gd name="connsiteX227" fmla="*/ 1038553 w 1295466"/>
              <a:gd name="connsiteY227" fmla="*/ 1510856 h 1851319"/>
              <a:gd name="connsiteX228" fmla="*/ 1009121 w 1295466"/>
              <a:gd name="connsiteY228" fmla="*/ 1482472 h 1851319"/>
              <a:gd name="connsiteX229" fmla="*/ 1037029 w 1295466"/>
              <a:gd name="connsiteY229" fmla="*/ 1454468 h 1851319"/>
              <a:gd name="connsiteX230" fmla="*/ 1150185 w 1295466"/>
              <a:gd name="connsiteY230" fmla="*/ 1453896 h 1851319"/>
              <a:gd name="connsiteX231" fmla="*/ 1178379 w 1295466"/>
              <a:gd name="connsiteY231" fmla="*/ 1483138 h 1851319"/>
              <a:gd name="connsiteX232" fmla="*/ 1149137 w 1295466"/>
              <a:gd name="connsiteY232" fmla="*/ 1511332 h 1851319"/>
              <a:gd name="connsiteX233" fmla="*/ 1120943 w 1295466"/>
              <a:gd name="connsiteY233" fmla="*/ 1482090 h 1851319"/>
              <a:gd name="connsiteX234" fmla="*/ 1150185 w 1295466"/>
              <a:gd name="connsiteY234" fmla="*/ 1453896 h 1851319"/>
              <a:gd name="connsiteX235" fmla="*/ 1265723 w 1295466"/>
              <a:gd name="connsiteY235" fmla="*/ 1453134 h 1851319"/>
              <a:gd name="connsiteX236" fmla="*/ 1295441 w 1295466"/>
              <a:gd name="connsiteY236" fmla="*/ 1481328 h 1851319"/>
              <a:gd name="connsiteX237" fmla="*/ 1266199 w 1295466"/>
              <a:gd name="connsiteY237" fmla="*/ 1512094 h 1851319"/>
              <a:gd name="connsiteX238" fmla="*/ 1236481 w 1295466"/>
              <a:gd name="connsiteY238" fmla="*/ 1481900 h 1851319"/>
              <a:gd name="connsiteX239" fmla="*/ 1265723 w 1295466"/>
              <a:gd name="connsiteY239" fmla="*/ 1453134 h 1851319"/>
              <a:gd name="connsiteX240" fmla="*/ 15377 w 1295466"/>
              <a:gd name="connsiteY240" fmla="*/ 1355980 h 1851319"/>
              <a:gd name="connsiteX241" fmla="*/ 29093 w 1295466"/>
              <a:gd name="connsiteY241" fmla="*/ 1370458 h 1851319"/>
              <a:gd name="connsiteX242" fmla="*/ 13567 w 1295466"/>
              <a:gd name="connsiteY242" fmla="*/ 1384650 h 1851319"/>
              <a:gd name="connsiteX243" fmla="*/ 137 w 1295466"/>
              <a:gd name="connsiteY243" fmla="*/ 1370362 h 1851319"/>
              <a:gd name="connsiteX244" fmla="*/ 15377 w 1295466"/>
              <a:gd name="connsiteY244" fmla="*/ 1355980 h 1851319"/>
              <a:gd name="connsiteX245" fmla="*/ 130343 w 1295466"/>
              <a:gd name="connsiteY245" fmla="*/ 1354265 h 1851319"/>
              <a:gd name="connsiteX246" fmla="*/ 147203 w 1295466"/>
              <a:gd name="connsiteY246" fmla="*/ 1368457 h 1851319"/>
              <a:gd name="connsiteX247" fmla="*/ 131105 w 1295466"/>
              <a:gd name="connsiteY247" fmla="*/ 1386364 h 1851319"/>
              <a:gd name="connsiteX248" fmla="*/ 114722 w 1295466"/>
              <a:gd name="connsiteY248" fmla="*/ 1370743 h 1851319"/>
              <a:gd name="connsiteX249" fmla="*/ 130343 w 1295466"/>
              <a:gd name="connsiteY249" fmla="*/ 1354265 h 1851319"/>
              <a:gd name="connsiteX250" fmla="*/ 243215 w 1295466"/>
              <a:gd name="connsiteY250" fmla="*/ 1351597 h 1851319"/>
              <a:gd name="connsiteX251" fmla="*/ 262265 w 1295466"/>
              <a:gd name="connsiteY251" fmla="*/ 1370933 h 1851319"/>
              <a:gd name="connsiteX252" fmla="*/ 241882 w 1295466"/>
              <a:gd name="connsiteY252" fmla="*/ 1389126 h 1851319"/>
              <a:gd name="connsiteX253" fmla="*/ 224355 w 1295466"/>
              <a:gd name="connsiteY253" fmla="*/ 1368742 h 1851319"/>
              <a:gd name="connsiteX254" fmla="*/ 243215 w 1295466"/>
              <a:gd name="connsiteY254" fmla="*/ 1351597 h 1851319"/>
              <a:gd name="connsiteX255" fmla="*/ 355419 w 1295466"/>
              <a:gd name="connsiteY255" fmla="*/ 1350360 h 1851319"/>
              <a:gd name="connsiteX256" fmla="*/ 375803 w 1295466"/>
              <a:gd name="connsiteY256" fmla="*/ 1370362 h 1851319"/>
              <a:gd name="connsiteX257" fmla="*/ 355419 w 1295466"/>
              <a:gd name="connsiteY257" fmla="*/ 1390365 h 1851319"/>
              <a:gd name="connsiteX258" fmla="*/ 335417 w 1295466"/>
              <a:gd name="connsiteY258" fmla="*/ 1370362 h 1851319"/>
              <a:gd name="connsiteX259" fmla="*/ 355419 w 1295466"/>
              <a:gd name="connsiteY259" fmla="*/ 1350360 h 1851319"/>
              <a:gd name="connsiteX260" fmla="*/ 473339 w 1295466"/>
              <a:gd name="connsiteY260" fmla="*/ 1349122 h 1851319"/>
              <a:gd name="connsiteX261" fmla="*/ 492865 w 1295466"/>
              <a:gd name="connsiteY261" fmla="*/ 1371982 h 1851319"/>
              <a:gd name="connsiteX262" fmla="*/ 470005 w 1295466"/>
              <a:gd name="connsiteY262" fmla="*/ 1391508 h 1851319"/>
              <a:gd name="connsiteX263" fmla="*/ 450193 w 1295466"/>
              <a:gd name="connsiteY263" fmla="*/ 1368648 h 1851319"/>
              <a:gd name="connsiteX264" fmla="*/ 473339 w 1295466"/>
              <a:gd name="connsiteY264" fmla="*/ 1349122 h 1851319"/>
              <a:gd name="connsiteX265" fmla="*/ 582876 w 1295466"/>
              <a:gd name="connsiteY265" fmla="*/ 1346835 h 1851319"/>
              <a:gd name="connsiteX266" fmla="*/ 608022 w 1295466"/>
              <a:gd name="connsiteY266" fmla="*/ 1369695 h 1851319"/>
              <a:gd name="connsiteX267" fmla="*/ 584115 w 1295466"/>
              <a:gd name="connsiteY267" fmla="*/ 1393793 h 1851319"/>
              <a:gd name="connsiteX268" fmla="*/ 560493 w 1295466"/>
              <a:gd name="connsiteY268" fmla="*/ 1369981 h 1851319"/>
              <a:gd name="connsiteX269" fmla="*/ 582876 w 1295466"/>
              <a:gd name="connsiteY269" fmla="*/ 1346835 h 1851319"/>
              <a:gd name="connsiteX270" fmla="*/ 696129 w 1295466"/>
              <a:gd name="connsiteY270" fmla="*/ 1345788 h 1851319"/>
              <a:gd name="connsiteX271" fmla="*/ 720893 w 1295466"/>
              <a:gd name="connsiteY271" fmla="*/ 1371124 h 1851319"/>
              <a:gd name="connsiteX272" fmla="*/ 696510 w 1295466"/>
              <a:gd name="connsiteY272" fmla="*/ 1394937 h 1851319"/>
              <a:gd name="connsiteX273" fmla="*/ 671840 w 1295466"/>
              <a:gd name="connsiteY273" fmla="*/ 1369505 h 1851319"/>
              <a:gd name="connsiteX274" fmla="*/ 696129 w 1295466"/>
              <a:gd name="connsiteY274" fmla="*/ 1345788 h 1851319"/>
              <a:gd name="connsiteX275" fmla="*/ 809762 w 1295466"/>
              <a:gd name="connsiteY275" fmla="*/ 1345025 h 1851319"/>
              <a:gd name="connsiteX276" fmla="*/ 833860 w 1295466"/>
              <a:gd name="connsiteY276" fmla="*/ 1371028 h 1851319"/>
              <a:gd name="connsiteX277" fmla="*/ 808333 w 1295466"/>
              <a:gd name="connsiteY277" fmla="*/ 1395889 h 1851319"/>
              <a:gd name="connsiteX278" fmla="*/ 783187 w 1295466"/>
              <a:gd name="connsiteY278" fmla="*/ 1370647 h 1851319"/>
              <a:gd name="connsiteX279" fmla="*/ 809762 w 1295466"/>
              <a:gd name="connsiteY279" fmla="*/ 1345025 h 1851319"/>
              <a:gd name="connsiteX280" fmla="*/ 925300 w 1295466"/>
              <a:gd name="connsiteY280" fmla="*/ 1342930 h 1851319"/>
              <a:gd name="connsiteX281" fmla="*/ 952446 w 1295466"/>
              <a:gd name="connsiteY281" fmla="*/ 1371696 h 1851319"/>
              <a:gd name="connsiteX282" fmla="*/ 924633 w 1295466"/>
              <a:gd name="connsiteY282" fmla="*/ 1397794 h 1851319"/>
              <a:gd name="connsiteX283" fmla="*/ 897486 w 1295466"/>
              <a:gd name="connsiteY283" fmla="*/ 1369029 h 1851319"/>
              <a:gd name="connsiteX284" fmla="*/ 925300 w 1295466"/>
              <a:gd name="connsiteY284" fmla="*/ 1342930 h 1851319"/>
              <a:gd name="connsiteX285" fmla="*/ 1037695 w 1295466"/>
              <a:gd name="connsiteY285" fmla="*/ 1342168 h 1851319"/>
              <a:gd name="connsiteX286" fmla="*/ 1065507 w 1295466"/>
              <a:gd name="connsiteY286" fmla="*/ 1370267 h 1851319"/>
              <a:gd name="connsiteX287" fmla="*/ 1035885 w 1295466"/>
              <a:gd name="connsiteY287" fmla="*/ 1398556 h 1851319"/>
              <a:gd name="connsiteX288" fmla="*/ 1009120 w 1295466"/>
              <a:gd name="connsiteY288" fmla="*/ 1369410 h 1851319"/>
              <a:gd name="connsiteX289" fmla="*/ 1037695 w 1295466"/>
              <a:gd name="connsiteY289" fmla="*/ 1342168 h 1851319"/>
              <a:gd name="connsiteX290" fmla="*/ 1149805 w 1295466"/>
              <a:gd name="connsiteY290" fmla="*/ 1341502 h 1851319"/>
              <a:gd name="connsiteX291" fmla="*/ 1178380 w 1295466"/>
              <a:gd name="connsiteY291" fmla="*/ 1370457 h 1851319"/>
              <a:gd name="connsiteX292" fmla="*/ 1149424 w 1295466"/>
              <a:gd name="connsiteY292" fmla="*/ 1399032 h 1851319"/>
              <a:gd name="connsiteX293" fmla="*/ 1120849 w 1295466"/>
              <a:gd name="connsiteY293" fmla="*/ 1370077 h 1851319"/>
              <a:gd name="connsiteX294" fmla="*/ 1149805 w 1295466"/>
              <a:gd name="connsiteY294" fmla="*/ 1341502 h 1851319"/>
              <a:gd name="connsiteX295" fmla="*/ 1265914 w 1295466"/>
              <a:gd name="connsiteY295" fmla="*/ 1341121 h 1851319"/>
              <a:gd name="connsiteX296" fmla="*/ 1295155 w 1295466"/>
              <a:gd name="connsiteY296" fmla="*/ 1369696 h 1851319"/>
              <a:gd name="connsiteX297" fmla="*/ 1265056 w 1295466"/>
              <a:gd name="connsiteY297" fmla="*/ 1399509 h 1851319"/>
              <a:gd name="connsiteX298" fmla="*/ 1236767 w 1295466"/>
              <a:gd name="connsiteY298" fmla="*/ 1369886 h 1851319"/>
              <a:gd name="connsiteX299" fmla="*/ 1265914 w 1295466"/>
              <a:gd name="connsiteY299" fmla="*/ 1341121 h 1851319"/>
              <a:gd name="connsiteX300" fmla="*/ 14615 w 1295466"/>
              <a:gd name="connsiteY300" fmla="*/ 1245013 h 1851319"/>
              <a:gd name="connsiteX301" fmla="*/ 27379 w 1295466"/>
              <a:gd name="connsiteY301" fmla="*/ 1259301 h 1851319"/>
              <a:gd name="connsiteX302" fmla="*/ 14139 w 1295466"/>
              <a:gd name="connsiteY302" fmla="*/ 1271207 h 1851319"/>
              <a:gd name="connsiteX303" fmla="*/ 1376 w 1295466"/>
              <a:gd name="connsiteY303" fmla="*/ 1256824 h 1851319"/>
              <a:gd name="connsiteX304" fmla="*/ 14615 w 1295466"/>
              <a:gd name="connsiteY304" fmla="*/ 1245013 h 1851319"/>
              <a:gd name="connsiteX305" fmla="*/ 131391 w 1295466"/>
              <a:gd name="connsiteY305" fmla="*/ 1241965 h 1851319"/>
              <a:gd name="connsiteX306" fmla="*/ 146821 w 1295466"/>
              <a:gd name="connsiteY306" fmla="*/ 1258634 h 1851319"/>
              <a:gd name="connsiteX307" fmla="*/ 130058 w 1295466"/>
              <a:gd name="connsiteY307" fmla="*/ 1274350 h 1851319"/>
              <a:gd name="connsiteX308" fmla="*/ 114722 w 1295466"/>
              <a:gd name="connsiteY308" fmla="*/ 1257395 h 1851319"/>
              <a:gd name="connsiteX309" fmla="*/ 131391 w 1295466"/>
              <a:gd name="connsiteY309" fmla="*/ 1241965 h 1851319"/>
              <a:gd name="connsiteX310" fmla="*/ 241690 w 1295466"/>
              <a:gd name="connsiteY310" fmla="*/ 1239774 h 1851319"/>
              <a:gd name="connsiteX311" fmla="*/ 261312 w 1295466"/>
              <a:gd name="connsiteY311" fmla="*/ 1257586 h 1851319"/>
              <a:gd name="connsiteX312" fmla="*/ 242452 w 1295466"/>
              <a:gd name="connsiteY312" fmla="*/ 1276255 h 1851319"/>
              <a:gd name="connsiteX313" fmla="*/ 224450 w 1295466"/>
              <a:gd name="connsiteY313" fmla="*/ 1258253 h 1851319"/>
              <a:gd name="connsiteX314" fmla="*/ 241690 w 1295466"/>
              <a:gd name="connsiteY314" fmla="*/ 1239774 h 1851319"/>
              <a:gd name="connsiteX315" fmla="*/ 355610 w 1295466"/>
              <a:gd name="connsiteY315" fmla="*/ 1238250 h 1851319"/>
              <a:gd name="connsiteX316" fmla="*/ 375136 w 1295466"/>
              <a:gd name="connsiteY316" fmla="*/ 1256728 h 1851319"/>
              <a:gd name="connsiteX317" fmla="*/ 356277 w 1295466"/>
              <a:gd name="connsiteY317" fmla="*/ 1278255 h 1851319"/>
              <a:gd name="connsiteX318" fmla="*/ 335702 w 1295466"/>
              <a:gd name="connsiteY318" fmla="*/ 1258348 h 1851319"/>
              <a:gd name="connsiteX319" fmla="*/ 355610 w 1295466"/>
              <a:gd name="connsiteY319" fmla="*/ 1238250 h 1851319"/>
              <a:gd name="connsiteX320" fmla="*/ 472101 w 1295466"/>
              <a:gd name="connsiteY320" fmla="*/ 1236536 h 1851319"/>
              <a:gd name="connsiteX321" fmla="*/ 492865 w 1295466"/>
              <a:gd name="connsiteY321" fmla="*/ 1258444 h 1851319"/>
              <a:gd name="connsiteX322" fmla="*/ 471243 w 1295466"/>
              <a:gd name="connsiteY322" fmla="*/ 1279208 h 1851319"/>
              <a:gd name="connsiteX323" fmla="*/ 450479 w 1295466"/>
              <a:gd name="connsiteY323" fmla="*/ 1257586 h 1851319"/>
              <a:gd name="connsiteX324" fmla="*/ 472101 w 1295466"/>
              <a:gd name="connsiteY324" fmla="*/ 1236536 h 1851319"/>
              <a:gd name="connsiteX325" fmla="*/ 583543 w 1295466"/>
              <a:gd name="connsiteY325" fmla="*/ 1234154 h 1851319"/>
              <a:gd name="connsiteX326" fmla="*/ 607260 w 1295466"/>
              <a:gd name="connsiteY326" fmla="*/ 1258252 h 1851319"/>
              <a:gd name="connsiteX327" fmla="*/ 584686 w 1295466"/>
              <a:gd name="connsiteY327" fmla="*/ 1281208 h 1851319"/>
              <a:gd name="connsiteX328" fmla="*/ 560778 w 1295466"/>
              <a:gd name="connsiteY328" fmla="*/ 1257681 h 1851319"/>
              <a:gd name="connsiteX329" fmla="*/ 583543 w 1295466"/>
              <a:gd name="connsiteY329" fmla="*/ 1234154 h 1851319"/>
              <a:gd name="connsiteX330" fmla="*/ 697462 w 1295466"/>
              <a:gd name="connsiteY330" fmla="*/ 1233679 h 1851319"/>
              <a:gd name="connsiteX331" fmla="*/ 720989 w 1295466"/>
              <a:gd name="connsiteY331" fmla="*/ 1258158 h 1851319"/>
              <a:gd name="connsiteX332" fmla="*/ 697176 w 1295466"/>
              <a:gd name="connsiteY332" fmla="*/ 1282256 h 1851319"/>
              <a:gd name="connsiteX333" fmla="*/ 671935 w 1295466"/>
              <a:gd name="connsiteY333" fmla="*/ 1257872 h 1851319"/>
              <a:gd name="connsiteX334" fmla="*/ 697462 w 1295466"/>
              <a:gd name="connsiteY334" fmla="*/ 1233679 h 1851319"/>
              <a:gd name="connsiteX335" fmla="*/ 809000 w 1295466"/>
              <a:gd name="connsiteY335" fmla="*/ 1233107 h 1851319"/>
              <a:gd name="connsiteX336" fmla="*/ 833955 w 1295466"/>
              <a:gd name="connsiteY336" fmla="*/ 1258348 h 1851319"/>
              <a:gd name="connsiteX337" fmla="*/ 808333 w 1295466"/>
              <a:gd name="connsiteY337" fmla="*/ 1282922 h 1851319"/>
              <a:gd name="connsiteX338" fmla="*/ 783759 w 1295466"/>
              <a:gd name="connsiteY338" fmla="*/ 1257681 h 1851319"/>
              <a:gd name="connsiteX339" fmla="*/ 809000 w 1295466"/>
              <a:gd name="connsiteY339" fmla="*/ 1233107 h 1851319"/>
              <a:gd name="connsiteX340" fmla="*/ 924824 w 1295466"/>
              <a:gd name="connsiteY340" fmla="*/ 1230821 h 1851319"/>
              <a:gd name="connsiteX341" fmla="*/ 952256 w 1295466"/>
              <a:gd name="connsiteY341" fmla="*/ 1257300 h 1851319"/>
              <a:gd name="connsiteX342" fmla="*/ 924253 w 1295466"/>
              <a:gd name="connsiteY342" fmla="*/ 1285208 h 1851319"/>
              <a:gd name="connsiteX343" fmla="*/ 897773 w 1295466"/>
              <a:gd name="connsiteY343" fmla="*/ 1257776 h 1851319"/>
              <a:gd name="connsiteX344" fmla="*/ 924824 w 1295466"/>
              <a:gd name="connsiteY344" fmla="*/ 1230821 h 1851319"/>
              <a:gd name="connsiteX345" fmla="*/ 1037028 w 1295466"/>
              <a:gd name="connsiteY345" fmla="*/ 1230154 h 1851319"/>
              <a:gd name="connsiteX346" fmla="*/ 1065127 w 1295466"/>
              <a:gd name="connsiteY346" fmla="*/ 1258253 h 1851319"/>
              <a:gd name="connsiteX347" fmla="*/ 1036552 w 1295466"/>
              <a:gd name="connsiteY347" fmla="*/ 1285875 h 1851319"/>
              <a:gd name="connsiteX348" fmla="*/ 1009405 w 1295466"/>
              <a:gd name="connsiteY348" fmla="*/ 1256729 h 1851319"/>
              <a:gd name="connsiteX349" fmla="*/ 1037028 w 1295466"/>
              <a:gd name="connsiteY349" fmla="*/ 1230154 h 1851319"/>
              <a:gd name="connsiteX350" fmla="*/ 1150185 w 1295466"/>
              <a:gd name="connsiteY350" fmla="*/ 1229678 h 1851319"/>
              <a:gd name="connsiteX351" fmla="*/ 1177998 w 1295466"/>
              <a:gd name="connsiteY351" fmla="*/ 1257491 h 1851319"/>
              <a:gd name="connsiteX352" fmla="*/ 1151137 w 1295466"/>
              <a:gd name="connsiteY352" fmla="*/ 1286352 h 1851319"/>
              <a:gd name="connsiteX353" fmla="*/ 1121324 w 1295466"/>
              <a:gd name="connsiteY353" fmla="*/ 1258443 h 1851319"/>
              <a:gd name="connsiteX354" fmla="*/ 1150185 w 1295466"/>
              <a:gd name="connsiteY354" fmla="*/ 1229678 h 1851319"/>
              <a:gd name="connsiteX355" fmla="*/ 1265533 w 1295466"/>
              <a:gd name="connsiteY355" fmla="*/ 1229487 h 1851319"/>
              <a:gd name="connsiteX356" fmla="*/ 1294394 w 1295466"/>
              <a:gd name="connsiteY356" fmla="*/ 1258253 h 1851319"/>
              <a:gd name="connsiteX357" fmla="*/ 1265248 w 1295466"/>
              <a:gd name="connsiteY357" fmla="*/ 1286637 h 1851319"/>
              <a:gd name="connsiteX358" fmla="*/ 1237340 w 1295466"/>
              <a:gd name="connsiteY358" fmla="*/ 1256919 h 1851319"/>
              <a:gd name="connsiteX359" fmla="*/ 1265533 w 1295466"/>
              <a:gd name="connsiteY359" fmla="*/ 1229487 h 1851319"/>
              <a:gd name="connsiteX360" fmla="*/ 14709 w 1295466"/>
              <a:gd name="connsiteY360" fmla="*/ 1133190 h 1851319"/>
              <a:gd name="connsiteX361" fmla="*/ 27092 w 1295466"/>
              <a:gd name="connsiteY361" fmla="*/ 1145667 h 1851319"/>
              <a:gd name="connsiteX362" fmla="*/ 15091 w 1295466"/>
              <a:gd name="connsiteY362" fmla="*/ 1158240 h 1851319"/>
              <a:gd name="connsiteX363" fmla="*/ 1946 w 1295466"/>
              <a:gd name="connsiteY363" fmla="*/ 1144905 h 1851319"/>
              <a:gd name="connsiteX364" fmla="*/ 14709 w 1295466"/>
              <a:gd name="connsiteY364" fmla="*/ 1133190 h 1851319"/>
              <a:gd name="connsiteX365" fmla="*/ 131201 w 1295466"/>
              <a:gd name="connsiteY365" fmla="*/ 1129951 h 1851319"/>
              <a:gd name="connsiteX366" fmla="*/ 146917 w 1295466"/>
              <a:gd name="connsiteY366" fmla="*/ 1144048 h 1851319"/>
              <a:gd name="connsiteX367" fmla="*/ 130248 w 1295466"/>
              <a:gd name="connsiteY367" fmla="*/ 1161479 h 1851319"/>
              <a:gd name="connsiteX368" fmla="*/ 115008 w 1295466"/>
              <a:gd name="connsiteY368" fmla="*/ 1146239 h 1851319"/>
              <a:gd name="connsiteX369" fmla="*/ 131201 w 1295466"/>
              <a:gd name="connsiteY369" fmla="*/ 1129951 h 1851319"/>
              <a:gd name="connsiteX370" fmla="*/ 242453 w 1295466"/>
              <a:gd name="connsiteY370" fmla="*/ 1128141 h 1851319"/>
              <a:gd name="connsiteX371" fmla="*/ 260836 w 1295466"/>
              <a:gd name="connsiteY371" fmla="*/ 1145381 h 1851319"/>
              <a:gd name="connsiteX372" fmla="*/ 243596 w 1295466"/>
              <a:gd name="connsiteY372" fmla="*/ 1163384 h 1851319"/>
              <a:gd name="connsiteX373" fmla="*/ 225403 w 1295466"/>
              <a:gd name="connsiteY373" fmla="*/ 1146334 h 1851319"/>
              <a:gd name="connsiteX374" fmla="*/ 242453 w 1295466"/>
              <a:gd name="connsiteY374" fmla="*/ 1128141 h 1851319"/>
              <a:gd name="connsiteX375" fmla="*/ 357325 w 1295466"/>
              <a:gd name="connsiteY375" fmla="*/ 1126332 h 1851319"/>
              <a:gd name="connsiteX376" fmla="*/ 375327 w 1295466"/>
              <a:gd name="connsiteY376" fmla="*/ 1146810 h 1851319"/>
              <a:gd name="connsiteX377" fmla="*/ 353514 w 1295466"/>
              <a:gd name="connsiteY377" fmla="*/ 1165098 h 1851319"/>
              <a:gd name="connsiteX378" fmla="*/ 335989 w 1295466"/>
              <a:gd name="connsiteY378" fmla="*/ 1144810 h 1851319"/>
              <a:gd name="connsiteX379" fmla="*/ 357325 w 1295466"/>
              <a:gd name="connsiteY379" fmla="*/ 1126332 h 1851319"/>
              <a:gd name="connsiteX380" fmla="*/ 471815 w 1295466"/>
              <a:gd name="connsiteY380" fmla="*/ 1125093 h 1851319"/>
              <a:gd name="connsiteX381" fmla="*/ 492579 w 1295466"/>
              <a:gd name="connsiteY381" fmla="*/ 1144619 h 1851319"/>
              <a:gd name="connsiteX382" fmla="*/ 471624 w 1295466"/>
              <a:gd name="connsiteY382" fmla="*/ 1166146 h 1851319"/>
              <a:gd name="connsiteX383" fmla="*/ 451145 w 1295466"/>
              <a:gd name="connsiteY383" fmla="*/ 1146524 h 1851319"/>
              <a:gd name="connsiteX384" fmla="*/ 471815 w 1295466"/>
              <a:gd name="connsiteY384" fmla="*/ 1125093 h 1851319"/>
              <a:gd name="connsiteX385" fmla="*/ 583352 w 1295466"/>
              <a:gd name="connsiteY385" fmla="*/ 1123188 h 1851319"/>
              <a:gd name="connsiteX386" fmla="*/ 606974 w 1295466"/>
              <a:gd name="connsiteY386" fmla="*/ 1145191 h 1851319"/>
              <a:gd name="connsiteX387" fmla="*/ 583733 w 1295466"/>
              <a:gd name="connsiteY387" fmla="*/ 1168146 h 1851319"/>
              <a:gd name="connsiteX388" fmla="*/ 561540 w 1295466"/>
              <a:gd name="connsiteY388" fmla="*/ 1144905 h 1851319"/>
              <a:gd name="connsiteX389" fmla="*/ 583352 w 1295466"/>
              <a:gd name="connsiteY389" fmla="*/ 1123188 h 1851319"/>
              <a:gd name="connsiteX390" fmla="*/ 696890 w 1295466"/>
              <a:gd name="connsiteY390" fmla="*/ 1121950 h 1851319"/>
              <a:gd name="connsiteX391" fmla="*/ 720608 w 1295466"/>
              <a:gd name="connsiteY391" fmla="*/ 1146239 h 1851319"/>
              <a:gd name="connsiteX392" fmla="*/ 695747 w 1295466"/>
              <a:gd name="connsiteY392" fmla="*/ 1169384 h 1851319"/>
              <a:gd name="connsiteX393" fmla="*/ 672602 w 1295466"/>
              <a:gd name="connsiteY393" fmla="*/ 1145096 h 1851319"/>
              <a:gd name="connsiteX394" fmla="*/ 696890 w 1295466"/>
              <a:gd name="connsiteY394" fmla="*/ 1121950 h 1851319"/>
              <a:gd name="connsiteX395" fmla="*/ 808619 w 1295466"/>
              <a:gd name="connsiteY395" fmla="*/ 1120902 h 1851319"/>
              <a:gd name="connsiteX396" fmla="*/ 833384 w 1295466"/>
              <a:gd name="connsiteY396" fmla="*/ 1146048 h 1851319"/>
              <a:gd name="connsiteX397" fmla="*/ 807571 w 1295466"/>
              <a:gd name="connsiteY397" fmla="*/ 1170432 h 1851319"/>
              <a:gd name="connsiteX398" fmla="*/ 783854 w 1295466"/>
              <a:gd name="connsiteY398" fmla="*/ 1144143 h 1851319"/>
              <a:gd name="connsiteX399" fmla="*/ 808619 w 1295466"/>
              <a:gd name="connsiteY399" fmla="*/ 1120902 h 1851319"/>
              <a:gd name="connsiteX400" fmla="*/ 923586 w 1295466"/>
              <a:gd name="connsiteY400" fmla="*/ 1119283 h 1851319"/>
              <a:gd name="connsiteX401" fmla="*/ 951494 w 1295466"/>
              <a:gd name="connsiteY401" fmla="*/ 1144810 h 1851319"/>
              <a:gd name="connsiteX402" fmla="*/ 925300 w 1295466"/>
              <a:gd name="connsiteY402" fmla="*/ 1172242 h 1851319"/>
              <a:gd name="connsiteX403" fmla="*/ 898535 w 1295466"/>
              <a:gd name="connsiteY403" fmla="*/ 1145572 h 1851319"/>
              <a:gd name="connsiteX404" fmla="*/ 923586 w 1295466"/>
              <a:gd name="connsiteY404" fmla="*/ 1119283 h 1851319"/>
              <a:gd name="connsiteX405" fmla="*/ 1037029 w 1295466"/>
              <a:gd name="connsiteY405" fmla="*/ 1118235 h 1851319"/>
              <a:gd name="connsiteX406" fmla="*/ 1064747 w 1295466"/>
              <a:gd name="connsiteY406" fmla="*/ 1146429 h 1851319"/>
              <a:gd name="connsiteX407" fmla="*/ 1037505 w 1295466"/>
              <a:gd name="connsiteY407" fmla="*/ 1173194 h 1851319"/>
              <a:gd name="connsiteX408" fmla="*/ 1009787 w 1295466"/>
              <a:gd name="connsiteY408" fmla="*/ 1145000 h 1851319"/>
              <a:gd name="connsiteX409" fmla="*/ 1037029 w 1295466"/>
              <a:gd name="connsiteY409" fmla="*/ 1118235 h 1851319"/>
              <a:gd name="connsiteX410" fmla="*/ 1149995 w 1295466"/>
              <a:gd name="connsiteY410" fmla="*/ 1117854 h 1851319"/>
              <a:gd name="connsiteX411" fmla="*/ 1177427 w 1295466"/>
              <a:gd name="connsiteY411" fmla="*/ 1144619 h 1851319"/>
              <a:gd name="connsiteX412" fmla="*/ 1150186 w 1295466"/>
              <a:gd name="connsiteY412" fmla="*/ 1173575 h 1851319"/>
              <a:gd name="connsiteX413" fmla="*/ 1121706 w 1295466"/>
              <a:gd name="connsiteY413" fmla="*/ 1145858 h 1851319"/>
              <a:gd name="connsiteX414" fmla="*/ 1149995 w 1295466"/>
              <a:gd name="connsiteY414" fmla="*/ 1117854 h 1851319"/>
              <a:gd name="connsiteX415" fmla="*/ 1266104 w 1295466"/>
              <a:gd name="connsiteY415" fmla="*/ 1117569 h 1851319"/>
              <a:gd name="connsiteX416" fmla="*/ 1294012 w 1295466"/>
              <a:gd name="connsiteY416" fmla="*/ 1145762 h 1851319"/>
              <a:gd name="connsiteX417" fmla="*/ 1265819 w 1295466"/>
              <a:gd name="connsiteY417" fmla="*/ 1173671 h 1851319"/>
              <a:gd name="connsiteX418" fmla="*/ 1237911 w 1295466"/>
              <a:gd name="connsiteY418" fmla="*/ 1145477 h 1851319"/>
              <a:gd name="connsiteX419" fmla="*/ 1266104 w 1295466"/>
              <a:gd name="connsiteY419" fmla="*/ 1117569 h 1851319"/>
              <a:gd name="connsiteX420" fmla="*/ 15472 w 1295466"/>
              <a:gd name="connsiteY420" fmla="*/ 1017270 h 1851319"/>
              <a:gd name="connsiteX421" fmla="*/ 26521 w 1295466"/>
              <a:gd name="connsiteY421" fmla="*/ 1028986 h 1851319"/>
              <a:gd name="connsiteX422" fmla="*/ 14329 w 1295466"/>
              <a:gd name="connsiteY422" fmla="*/ 1041654 h 1851319"/>
              <a:gd name="connsiteX423" fmla="*/ 2327 w 1295466"/>
              <a:gd name="connsiteY423" fmla="*/ 1028795 h 1851319"/>
              <a:gd name="connsiteX424" fmla="*/ 15472 w 1295466"/>
              <a:gd name="connsiteY424" fmla="*/ 1017270 h 1851319"/>
              <a:gd name="connsiteX425" fmla="*/ 131773 w 1295466"/>
              <a:gd name="connsiteY425" fmla="*/ 1013937 h 1851319"/>
              <a:gd name="connsiteX426" fmla="*/ 146727 w 1295466"/>
              <a:gd name="connsiteY426" fmla="*/ 1028987 h 1851319"/>
              <a:gd name="connsiteX427" fmla="*/ 130820 w 1295466"/>
              <a:gd name="connsiteY427" fmla="*/ 1044703 h 1851319"/>
              <a:gd name="connsiteX428" fmla="*/ 115485 w 1295466"/>
              <a:gd name="connsiteY428" fmla="*/ 1027843 h 1851319"/>
              <a:gd name="connsiteX429" fmla="*/ 131773 w 1295466"/>
              <a:gd name="connsiteY429" fmla="*/ 1013937 h 1851319"/>
              <a:gd name="connsiteX430" fmla="*/ 242643 w 1295466"/>
              <a:gd name="connsiteY430" fmla="*/ 1012127 h 1851319"/>
              <a:gd name="connsiteX431" fmla="*/ 260169 w 1295466"/>
              <a:gd name="connsiteY431" fmla="*/ 1029272 h 1851319"/>
              <a:gd name="connsiteX432" fmla="*/ 244643 w 1295466"/>
              <a:gd name="connsiteY432" fmla="*/ 1046417 h 1851319"/>
              <a:gd name="connsiteX433" fmla="*/ 225974 w 1295466"/>
              <a:gd name="connsiteY433" fmla="*/ 1030510 h 1851319"/>
              <a:gd name="connsiteX434" fmla="*/ 242643 w 1295466"/>
              <a:gd name="connsiteY434" fmla="*/ 1012127 h 1851319"/>
              <a:gd name="connsiteX435" fmla="*/ 356562 w 1295466"/>
              <a:gd name="connsiteY435" fmla="*/ 1010317 h 1851319"/>
              <a:gd name="connsiteX436" fmla="*/ 374565 w 1295466"/>
              <a:gd name="connsiteY436" fmla="*/ 1030033 h 1851319"/>
              <a:gd name="connsiteX437" fmla="*/ 355229 w 1295466"/>
              <a:gd name="connsiteY437" fmla="*/ 1048988 h 1851319"/>
              <a:gd name="connsiteX438" fmla="*/ 336274 w 1295466"/>
              <a:gd name="connsiteY438" fmla="*/ 1029748 h 1851319"/>
              <a:gd name="connsiteX439" fmla="*/ 356562 w 1295466"/>
              <a:gd name="connsiteY439" fmla="*/ 1010317 h 1851319"/>
              <a:gd name="connsiteX440" fmla="*/ 472292 w 1295466"/>
              <a:gd name="connsiteY440" fmla="*/ 1009078 h 1851319"/>
              <a:gd name="connsiteX441" fmla="*/ 492008 w 1295466"/>
              <a:gd name="connsiteY441" fmla="*/ 1029462 h 1851319"/>
              <a:gd name="connsiteX442" fmla="*/ 472196 w 1295466"/>
              <a:gd name="connsiteY442" fmla="*/ 1049941 h 1851319"/>
              <a:gd name="connsiteX443" fmla="*/ 451432 w 1295466"/>
              <a:gd name="connsiteY443" fmla="*/ 1030224 h 1851319"/>
              <a:gd name="connsiteX444" fmla="*/ 472292 w 1295466"/>
              <a:gd name="connsiteY444" fmla="*/ 1009078 h 1851319"/>
              <a:gd name="connsiteX445" fmla="*/ 584115 w 1295466"/>
              <a:gd name="connsiteY445" fmla="*/ 1008126 h 1851319"/>
              <a:gd name="connsiteX446" fmla="*/ 605451 w 1295466"/>
              <a:gd name="connsiteY446" fmla="*/ 1028700 h 1851319"/>
              <a:gd name="connsiteX447" fmla="*/ 583829 w 1295466"/>
              <a:gd name="connsiteY447" fmla="*/ 1050512 h 1851319"/>
              <a:gd name="connsiteX448" fmla="*/ 562779 w 1295466"/>
              <a:gd name="connsiteY448" fmla="*/ 1029176 h 1851319"/>
              <a:gd name="connsiteX449" fmla="*/ 584115 w 1295466"/>
              <a:gd name="connsiteY449" fmla="*/ 1008126 h 1851319"/>
              <a:gd name="connsiteX450" fmla="*/ 696605 w 1295466"/>
              <a:gd name="connsiteY450" fmla="*/ 1006126 h 1851319"/>
              <a:gd name="connsiteX451" fmla="*/ 720131 w 1295466"/>
              <a:gd name="connsiteY451" fmla="*/ 1028891 h 1851319"/>
              <a:gd name="connsiteX452" fmla="*/ 696033 w 1295466"/>
              <a:gd name="connsiteY452" fmla="*/ 1052608 h 1851319"/>
              <a:gd name="connsiteX453" fmla="*/ 673077 w 1295466"/>
              <a:gd name="connsiteY453" fmla="*/ 1030034 h 1851319"/>
              <a:gd name="connsiteX454" fmla="*/ 696605 w 1295466"/>
              <a:gd name="connsiteY454" fmla="*/ 1006126 h 1851319"/>
              <a:gd name="connsiteX455" fmla="*/ 808904 w 1295466"/>
              <a:gd name="connsiteY455" fmla="*/ 1005269 h 1851319"/>
              <a:gd name="connsiteX456" fmla="*/ 832621 w 1295466"/>
              <a:gd name="connsiteY456" fmla="*/ 1029081 h 1851319"/>
              <a:gd name="connsiteX457" fmla="*/ 809666 w 1295466"/>
              <a:gd name="connsiteY457" fmla="*/ 1053846 h 1851319"/>
              <a:gd name="connsiteX458" fmla="*/ 784615 w 1295466"/>
              <a:gd name="connsiteY458" fmla="*/ 1030605 h 1851319"/>
              <a:gd name="connsiteX459" fmla="*/ 808904 w 1295466"/>
              <a:gd name="connsiteY459" fmla="*/ 1005269 h 1851319"/>
              <a:gd name="connsiteX460" fmla="*/ 923681 w 1295466"/>
              <a:gd name="connsiteY460" fmla="*/ 1004602 h 1851319"/>
              <a:gd name="connsiteX461" fmla="*/ 949875 w 1295466"/>
              <a:gd name="connsiteY461" fmla="*/ 1028605 h 1851319"/>
              <a:gd name="connsiteX462" fmla="*/ 925300 w 1295466"/>
              <a:gd name="connsiteY462" fmla="*/ 1054132 h 1851319"/>
              <a:gd name="connsiteX463" fmla="*/ 900345 w 1295466"/>
              <a:gd name="connsiteY463" fmla="*/ 1029176 h 1851319"/>
              <a:gd name="connsiteX464" fmla="*/ 923681 w 1295466"/>
              <a:gd name="connsiteY464" fmla="*/ 1004602 h 1851319"/>
              <a:gd name="connsiteX465" fmla="*/ 1039886 w 1295466"/>
              <a:gd name="connsiteY465" fmla="*/ 1004126 h 1851319"/>
              <a:gd name="connsiteX466" fmla="*/ 1062460 w 1295466"/>
              <a:gd name="connsiteY466" fmla="*/ 1031463 h 1851319"/>
              <a:gd name="connsiteX467" fmla="*/ 1035599 w 1295466"/>
              <a:gd name="connsiteY467" fmla="*/ 1054799 h 1851319"/>
              <a:gd name="connsiteX468" fmla="*/ 1011882 w 1295466"/>
              <a:gd name="connsiteY468" fmla="*/ 1028129 h 1851319"/>
              <a:gd name="connsiteX469" fmla="*/ 1039886 w 1295466"/>
              <a:gd name="connsiteY469" fmla="*/ 1004126 h 1851319"/>
              <a:gd name="connsiteX470" fmla="*/ 1150090 w 1295466"/>
              <a:gd name="connsiteY470" fmla="*/ 1002412 h 1851319"/>
              <a:gd name="connsiteX471" fmla="*/ 1176474 w 1295466"/>
              <a:gd name="connsiteY471" fmla="*/ 1029844 h 1851319"/>
              <a:gd name="connsiteX472" fmla="*/ 1149042 w 1295466"/>
              <a:gd name="connsiteY472" fmla="*/ 1056228 h 1851319"/>
              <a:gd name="connsiteX473" fmla="*/ 1122658 w 1295466"/>
              <a:gd name="connsiteY473" fmla="*/ 1028796 h 1851319"/>
              <a:gd name="connsiteX474" fmla="*/ 1150090 w 1295466"/>
              <a:gd name="connsiteY474" fmla="*/ 1002412 h 1851319"/>
              <a:gd name="connsiteX475" fmla="*/ 1266866 w 1295466"/>
              <a:gd name="connsiteY475" fmla="*/ 1002126 h 1851319"/>
              <a:gd name="connsiteX476" fmla="*/ 1293155 w 1295466"/>
              <a:gd name="connsiteY476" fmla="*/ 1029844 h 1851319"/>
              <a:gd name="connsiteX477" fmla="*/ 1266009 w 1295466"/>
              <a:gd name="connsiteY477" fmla="*/ 1056609 h 1851319"/>
              <a:gd name="connsiteX478" fmla="*/ 1238767 w 1295466"/>
              <a:gd name="connsiteY478" fmla="*/ 1027939 h 1851319"/>
              <a:gd name="connsiteX479" fmla="*/ 1266866 w 1295466"/>
              <a:gd name="connsiteY479" fmla="*/ 1002126 h 1851319"/>
              <a:gd name="connsiteX480" fmla="*/ 15853 w 1295466"/>
              <a:gd name="connsiteY480" fmla="*/ 905447 h 1851319"/>
              <a:gd name="connsiteX481" fmla="*/ 26426 w 1295466"/>
              <a:gd name="connsiteY481" fmla="*/ 917734 h 1851319"/>
              <a:gd name="connsiteX482" fmla="*/ 13091 w 1295466"/>
              <a:gd name="connsiteY482" fmla="*/ 928783 h 1851319"/>
              <a:gd name="connsiteX483" fmla="*/ 2804 w 1295466"/>
              <a:gd name="connsiteY483" fmla="*/ 916686 h 1851319"/>
              <a:gd name="connsiteX484" fmla="*/ 15853 w 1295466"/>
              <a:gd name="connsiteY484" fmla="*/ 905447 h 1851319"/>
              <a:gd name="connsiteX485" fmla="*/ 129105 w 1295466"/>
              <a:gd name="connsiteY485" fmla="*/ 902780 h 1851319"/>
              <a:gd name="connsiteX486" fmla="*/ 145393 w 1295466"/>
              <a:gd name="connsiteY486" fmla="*/ 916496 h 1851319"/>
              <a:gd name="connsiteX487" fmla="*/ 132344 w 1295466"/>
              <a:gd name="connsiteY487" fmla="*/ 931355 h 1851319"/>
              <a:gd name="connsiteX488" fmla="*/ 116342 w 1295466"/>
              <a:gd name="connsiteY488" fmla="*/ 917734 h 1851319"/>
              <a:gd name="connsiteX489" fmla="*/ 129105 w 1295466"/>
              <a:gd name="connsiteY489" fmla="*/ 902780 h 1851319"/>
              <a:gd name="connsiteX490" fmla="*/ 243976 w 1295466"/>
              <a:gd name="connsiteY490" fmla="*/ 900779 h 1851319"/>
              <a:gd name="connsiteX491" fmla="*/ 259026 w 1295466"/>
              <a:gd name="connsiteY491" fmla="*/ 917924 h 1851319"/>
              <a:gd name="connsiteX492" fmla="*/ 242166 w 1295466"/>
              <a:gd name="connsiteY492" fmla="*/ 933069 h 1851319"/>
              <a:gd name="connsiteX493" fmla="*/ 227022 w 1295466"/>
              <a:gd name="connsiteY493" fmla="*/ 916209 h 1851319"/>
              <a:gd name="connsiteX494" fmla="*/ 243976 w 1295466"/>
              <a:gd name="connsiteY494" fmla="*/ 900779 h 1851319"/>
              <a:gd name="connsiteX495" fmla="*/ 355610 w 1295466"/>
              <a:gd name="connsiteY495" fmla="*/ 898779 h 1851319"/>
              <a:gd name="connsiteX496" fmla="*/ 374089 w 1295466"/>
              <a:gd name="connsiteY496" fmla="*/ 916591 h 1851319"/>
              <a:gd name="connsiteX497" fmla="*/ 357134 w 1295466"/>
              <a:gd name="connsiteY497" fmla="*/ 935260 h 1851319"/>
              <a:gd name="connsiteX498" fmla="*/ 337132 w 1295466"/>
              <a:gd name="connsiteY498" fmla="*/ 917829 h 1851319"/>
              <a:gd name="connsiteX499" fmla="*/ 355610 w 1295466"/>
              <a:gd name="connsiteY499" fmla="*/ 898779 h 1851319"/>
              <a:gd name="connsiteX500" fmla="*/ 471816 w 1295466"/>
              <a:gd name="connsiteY500" fmla="*/ 897351 h 1851319"/>
              <a:gd name="connsiteX501" fmla="*/ 491913 w 1295466"/>
              <a:gd name="connsiteY501" fmla="*/ 917830 h 1851319"/>
              <a:gd name="connsiteX502" fmla="*/ 470577 w 1295466"/>
              <a:gd name="connsiteY502" fmla="*/ 936880 h 1851319"/>
              <a:gd name="connsiteX503" fmla="*/ 451908 w 1295466"/>
              <a:gd name="connsiteY503" fmla="*/ 917449 h 1851319"/>
              <a:gd name="connsiteX504" fmla="*/ 471816 w 1295466"/>
              <a:gd name="connsiteY504" fmla="*/ 897351 h 1851319"/>
              <a:gd name="connsiteX505" fmla="*/ 584209 w 1295466"/>
              <a:gd name="connsiteY505" fmla="*/ 896493 h 1851319"/>
              <a:gd name="connsiteX506" fmla="*/ 604783 w 1295466"/>
              <a:gd name="connsiteY506" fmla="*/ 916305 h 1851319"/>
              <a:gd name="connsiteX507" fmla="*/ 583733 w 1295466"/>
              <a:gd name="connsiteY507" fmla="*/ 937641 h 1851319"/>
              <a:gd name="connsiteX508" fmla="*/ 563445 w 1295466"/>
              <a:gd name="connsiteY508" fmla="*/ 917829 h 1851319"/>
              <a:gd name="connsiteX509" fmla="*/ 584209 w 1295466"/>
              <a:gd name="connsiteY509" fmla="*/ 896493 h 1851319"/>
              <a:gd name="connsiteX510" fmla="*/ 697557 w 1295466"/>
              <a:gd name="connsiteY510" fmla="*/ 894969 h 1851319"/>
              <a:gd name="connsiteX511" fmla="*/ 718703 w 1295466"/>
              <a:gd name="connsiteY511" fmla="*/ 917448 h 1851319"/>
              <a:gd name="connsiteX512" fmla="*/ 694986 w 1295466"/>
              <a:gd name="connsiteY512" fmla="*/ 939165 h 1851319"/>
              <a:gd name="connsiteX513" fmla="*/ 674221 w 1295466"/>
              <a:gd name="connsiteY513" fmla="*/ 916782 h 1851319"/>
              <a:gd name="connsiteX514" fmla="*/ 697557 w 1295466"/>
              <a:gd name="connsiteY514" fmla="*/ 894969 h 1851319"/>
              <a:gd name="connsiteX515" fmla="*/ 809953 w 1295466"/>
              <a:gd name="connsiteY515" fmla="*/ 893827 h 1851319"/>
              <a:gd name="connsiteX516" fmla="*/ 832621 w 1295466"/>
              <a:gd name="connsiteY516" fmla="*/ 916591 h 1851319"/>
              <a:gd name="connsiteX517" fmla="*/ 807381 w 1295466"/>
              <a:gd name="connsiteY517" fmla="*/ 940309 h 1851319"/>
              <a:gd name="connsiteX518" fmla="*/ 785378 w 1295466"/>
              <a:gd name="connsiteY518" fmla="*/ 916782 h 1851319"/>
              <a:gd name="connsiteX519" fmla="*/ 809953 w 1295466"/>
              <a:gd name="connsiteY519" fmla="*/ 893827 h 1851319"/>
              <a:gd name="connsiteX520" fmla="*/ 1038171 w 1295466"/>
              <a:gd name="connsiteY520" fmla="*/ 892588 h 1851319"/>
              <a:gd name="connsiteX521" fmla="*/ 1061888 w 1295466"/>
              <a:gd name="connsiteY521" fmla="*/ 914209 h 1851319"/>
              <a:gd name="connsiteX522" fmla="*/ 1036456 w 1295466"/>
              <a:gd name="connsiteY522" fmla="*/ 941641 h 1851319"/>
              <a:gd name="connsiteX523" fmla="*/ 1012835 w 1295466"/>
              <a:gd name="connsiteY523" fmla="*/ 917257 h 1851319"/>
              <a:gd name="connsiteX524" fmla="*/ 1038171 w 1295466"/>
              <a:gd name="connsiteY524" fmla="*/ 892588 h 1851319"/>
              <a:gd name="connsiteX525" fmla="*/ 923871 w 1295466"/>
              <a:gd name="connsiteY525" fmla="*/ 892493 h 1851319"/>
              <a:gd name="connsiteX526" fmla="*/ 949113 w 1295466"/>
              <a:gd name="connsiteY526" fmla="*/ 915544 h 1851319"/>
              <a:gd name="connsiteX527" fmla="*/ 924919 w 1295466"/>
              <a:gd name="connsiteY527" fmla="*/ 941071 h 1851319"/>
              <a:gd name="connsiteX528" fmla="*/ 901012 w 1295466"/>
              <a:gd name="connsiteY528" fmla="*/ 917448 h 1851319"/>
              <a:gd name="connsiteX529" fmla="*/ 923871 w 1295466"/>
              <a:gd name="connsiteY529" fmla="*/ 892493 h 1851319"/>
              <a:gd name="connsiteX530" fmla="*/ 1265628 w 1295466"/>
              <a:gd name="connsiteY530" fmla="*/ 892112 h 1851319"/>
              <a:gd name="connsiteX531" fmla="*/ 1291250 w 1295466"/>
              <a:gd name="connsiteY531" fmla="*/ 916877 h 1851319"/>
              <a:gd name="connsiteX532" fmla="*/ 1266200 w 1295466"/>
              <a:gd name="connsiteY532" fmla="*/ 942023 h 1851319"/>
              <a:gd name="connsiteX533" fmla="*/ 1240959 w 1295466"/>
              <a:gd name="connsiteY533" fmla="*/ 917353 h 1851319"/>
              <a:gd name="connsiteX534" fmla="*/ 1265628 w 1295466"/>
              <a:gd name="connsiteY534" fmla="*/ 892112 h 1851319"/>
              <a:gd name="connsiteX535" fmla="*/ 1148661 w 1295466"/>
              <a:gd name="connsiteY535" fmla="*/ 892112 h 1851319"/>
              <a:gd name="connsiteX536" fmla="*/ 1174474 w 1295466"/>
              <a:gd name="connsiteY536" fmla="*/ 916496 h 1851319"/>
              <a:gd name="connsiteX537" fmla="*/ 1149613 w 1295466"/>
              <a:gd name="connsiteY537" fmla="*/ 941737 h 1851319"/>
              <a:gd name="connsiteX538" fmla="*/ 1124849 w 1295466"/>
              <a:gd name="connsiteY538" fmla="*/ 918496 h 1851319"/>
              <a:gd name="connsiteX539" fmla="*/ 1148661 w 1295466"/>
              <a:gd name="connsiteY539" fmla="*/ 892112 h 1851319"/>
              <a:gd name="connsiteX540" fmla="*/ 13948 w 1295466"/>
              <a:gd name="connsiteY540" fmla="*/ 794290 h 1851319"/>
              <a:gd name="connsiteX541" fmla="*/ 24616 w 1295466"/>
              <a:gd name="connsiteY541" fmla="*/ 803720 h 1851319"/>
              <a:gd name="connsiteX542" fmla="*/ 15948 w 1295466"/>
              <a:gd name="connsiteY542" fmla="*/ 814959 h 1851319"/>
              <a:gd name="connsiteX543" fmla="*/ 4137 w 1295466"/>
              <a:gd name="connsiteY543" fmla="*/ 804863 h 1851319"/>
              <a:gd name="connsiteX544" fmla="*/ 13948 w 1295466"/>
              <a:gd name="connsiteY544" fmla="*/ 794290 h 1851319"/>
              <a:gd name="connsiteX545" fmla="*/ 130820 w 1295466"/>
              <a:gd name="connsiteY545" fmla="*/ 792099 h 1851319"/>
              <a:gd name="connsiteX546" fmla="*/ 143297 w 1295466"/>
              <a:gd name="connsiteY546" fmla="*/ 804386 h 1851319"/>
              <a:gd name="connsiteX547" fmla="*/ 129677 w 1295466"/>
              <a:gd name="connsiteY547" fmla="*/ 817245 h 1851319"/>
              <a:gd name="connsiteX548" fmla="*/ 118247 w 1295466"/>
              <a:gd name="connsiteY548" fmla="*/ 804196 h 1851319"/>
              <a:gd name="connsiteX549" fmla="*/ 130820 w 1295466"/>
              <a:gd name="connsiteY549" fmla="*/ 792099 h 1851319"/>
              <a:gd name="connsiteX550" fmla="*/ 243501 w 1295466"/>
              <a:gd name="connsiteY550" fmla="*/ 789337 h 1851319"/>
              <a:gd name="connsiteX551" fmla="*/ 258741 w 1295466"/>
              <a:gd name="connsiteY551" fmla="*/ 804672 h 1851319"/>
              <a:gd name="connsiteX552" fmla="*/ 243501 w 1295466"/>
              <a:gd name="connsiteY552" fmla="*/ 820008 h 1851319"/>
              <a:gd name="connsiteX553" fmla="*/ 227690 w 1295466"/>
              <a:gd name="connsiteY553" fmla="*/ 803720 h 1851319"/>
              <a:gd name="connsiteX554" fmla="*/ 243501 w 1295466"/>
              <a:gd name="connsiteY554" fmla="*/ 789337 h 1851319"/>
              <a:gd name="connsiteX555" fmla="*/ 355324 w 1295466"/>
              <a:gd name="connsiteY555" fmla="*/ 788194 h 1851319"/>
              <a:gd name="connsiteX556" fmla="*/ 371707 w 1295466"/>
              <a:gd name="connsiteY556" fmla="*/ 804196 h 1851319"/>
              <a:gd name="connsiteX557" fmla="*/ 354467 w 1295466"/>
              <a:gd name="connsiteY557" fmla="*/ 821055 h 1851319"/>
              <a:gd name="connsiteX558" fmla="*/ 339037 w 1295466"/>
              <a:gd name="connsiteY558" fmla="*/ 804386 h 1851319"/>
              <a:gd name="connsiteX559" fmla="*/ 355324 w 1295466"/>
              <a:gd name="connsiteY559" fmla="*/ 788194 h 1851319"/>
              <a:gd name="connsiteX560" fmla="*/ 470671 w 1295466"/>
              <a:gd name="connsiteY560" fmla="*/ 786004 h 1851319"/>
              <a:gd name="connsiteX561" fmla="*/ 490960 w 1295466"/>
              <a:gd name="connsiteY561" fmla="*/ 804387 h 1851319"/>
              <a:gd name="connsiteX562" fmla="*/ 471815 w 1295466"/>
              <a:gd name="connsiteY562" fmla="*/ 823532 h 1851319"/>
              <a:gd name="connsiteX563" fmla="*/ 452955 w 1295466"/>
              <a:gd name="connsiteY563" fmla="*/ 804387 h 1851319"/>
              <a:gd name="connsiteX564" fmla="*/ 470671 w 1295466"/>
              <a:gd name="connsiteY564" fmla="*/ 786004 h 1851319"/>
              <a:gd name="connsiteX565" fmla="*/ 582685 w 1295466"/>
              <a:gd name="connsiteY565" fmla="*/ 784956 h 1851319"/>
              <a:gd name="connsiteX566" fmla="*/ 604307 w 1295466"/>
              <a:gd name="connsiteY566" fmla="*/ 802672 h 1851319"/>
              <a:gd name="connsiteX567" fmla="*/ 584305 w 1295466"/>
              <a:gd name="connsiteY567" fmla="*/ 824485 h 1851319"/>
              <a:gd name="connsiteX568" fmla="*/ 564207 w 1295466"/>
              <a:gd name="connsiteY568" fmla="*/ 804577 h 1851319"/>
              <a:gd name="connsiteX569" fmla="*/ 582685 w 1295466"/>
              <a:gd name="connsiteY569" fmla="*/ 784956 h 1851319"/>
              <a:gd name="connsiteX570" fmla="*/ 697557 w 1295466"/>
              <a:gd name="connsiteY570" fmla="*/ 783908 h 1851319"/>
              <a:gd name="connsiteX571" fmla="*/ 716893 w 1295466"/>
              <a:gd name="connsiteY571" fmla="*/ 804577 h 1851319"/>
              <a:gd name="connsiteX572" fmla="*/ 695462 w 1295466"/>
              <a:gd name="connsiteY572" fmla="*/ 825246 h 1851319"/>
              <a:gd name="connsiteX573" fmla="*/ 675840 w 1295466"/>
              <a:gd name="connsiteY573" fmla="*/ 802863 h 1851319"/>
              <a:gd name="connsiteX574" fmla="*/ 697557 w 1295466"/>
              <a:gd name="connsiteY574" fmla="*/ 783908 h 1851319"/>
              <a:gd name="connsiteX575" fmla="*/ 810047 w 1295466"/>
              <a:gd name="connsiteY575" fmla="*/ 782669 h 1851319"/>
              <a:gd name="connsiteX576" fmla="*/ 831097 w 1295466"/>
              <a:gd name="connsiteY576" fmla="*/ 804767 h 1851319"/>
              <a:gd name="connsiteX577" fmla="*/ 807190 w 1295466"/>
              <a:gd name="connsiteY577" fmla="*/ 826770 h 1851319"/>
              <a:gd name="connsiteX578" fmla="*/ 786520 w 1295466"/>
              <a:gd name="connsiteY578" fmla="*/ 804291 h 1851319"/>
              <a:gd name="connsiteX579" fmla="*/ 810047 w 1295466"/>
              <a:gd name="connsiteY579" fmla="*/ 782669 h 1851319"/>
              <a:gd name="connsiteX580" fmla="*/ 926062 w 1295466"/>
              <a:gd name="connsiteY580" fmla="*/ 781812 h 1851319"/>
              <a:gd name="connsiteX581" fmla="*/ 948446 w 1295466"/>
              <a:gd name="connsiteY581" fmla="*/ 805244 h 1851319"/>
              <a:gd name="connsiteX582" fmla="*/ 924919 w 1295466"/>
              <a:gd name="connsiteY582" fmla="*/ 827913 h 1851319"/>
              <a:gd name="connsiteX583" fmla="*/ 901869 w 1295466"/>
              <a:gd name="connsiteY583" fmla="*/ 803244 h 1851319"/>
              <a:gd name="connsiteX584" fmla="*/ 926062 w 1295466"/>
              <a:gd name="connsiteY584" fmla="*/ 781812 h 1851319"/>
              <a:gd name="connsiteX585" fmla="*/ 1149995 w 1295466"/>
              <a:gd name="connsiteY585" fmla="*/ 780955 h 1851319"/>
              <a:gd name="connsiteX586" fmla="*/ 1173998 w 1295466"/>
              <a:gd name="connsiteY586" fmla="*/ 804291 h 1851319"/>
              <a:gd name="connsiteX587" fmla="*/ 1149138 w 1295466"/>
              <a:gd name="connsiteY587" fmla="*/ 828485 h 1851319"/>
              <a:gd name="connsiteX588" fmla="*/ 1125802 w 1295466"/>
              <a:gd name="connsiteY588" fmla="*/ 804291 h 1851319"/>
              <a:gd name="connsiteX589" fmla="*/ 1149995 w 1295466"/>
              <a:gd name="connsiteY589" fmla="*/ 780955 h 1851319"/>
              <a:gd name="connsiteX590" fmla="*/ 1268486 w 1295466"/>
              <a:gd name="connsiteY590" fmla="*/ 780764 h 1851319"/>
              <a:gd name="connsiteX591" fmla="*/ 1289822 w 1295466"/>
              <a:gd name="connsiteY591" fmla="*/ 806767 h 1851319"/>
              <a:gd name="connsiteX592" fmla="*/ 1263914 w 1295466"/>
              <a:gd name="connsiteY592" fmla="*/ 829151 h 1851319"/>
              <a:gd name="connsiteX593" fmla="*/ 1241816 w 1295466"/>
              <a:gd name="connsiteY593" fmla="*/ 803624 h 1851319"/>
              <a:gd name="connsiteX594" fmla="*/ 1268486 w 1295466"/>
              <a:gd name="connsiteY594" fmla="*/ 780764 h 1851319"/>
              <a:gd name="connsiteX595" fmla="*/ 1036933 w 1295466"/>
              <a:gd name="connsiteY595" fmla="*/ 780669 h 1851319"/>
              <a:gd name="connsiteX596" fmla="*/ 1060840 w 1295466"/>
              <a:gd name="connsiteY596" fmla="*/ 804767 h 1851319"/>
              <a:gd name="connsiteX597" fmla="*/ 1036742 w 1295466"/>
              <a:gd name="connsiteY597" fmla="*/ 828199 h 1851319"/>
              <a:gd name="connsiteX598" fmla="*/ 1013787 w 1295466"/>
              <a:gd name="connsiteY598" fmla="*/ 805624 h 1851319"/>
              <a:gd name="connsiteX599" fmla="*/ 1036933 w 1295466"/>
              <a:gd name="connsiteY599" fmla="*/ 780669 h 1851319"/>
              <a:gd name="connsiteX600" fmla="*/ 131296 w 1295466"/>
              <a:gd name="connsiteY600" fmla="*/ 677323 h 1851319"/>
              <a:gd name="connsiteX601" fmla="*/ 141964 w 1295466"/>
              <a:gd name="connsiteY601" fmla="*/ 688944 h 1851319"/>
              <a:gd name="connsiteX602" fmla="*/ 131296 w 1295466"/>
              <a:gd name="connsiteY602" fmla="*/ 700088 h 1851319"/>
              <a:gd name="connsiteX603" fmla="*/ 119675 w 1295466"/>
              <a:gd name="connsiteY603" fmla="*/ 687991 h 1851319"/>
              <a:gd name="connsiteX604" fmla="*/ 131296 w 1295466"/>
              <a:gd name="connsiteY604" fmla="*/ 677323 h 1851319"/>
              <a:gd name="connsiteX605" fmla="*/ 242929 w 1295466"/>
              <a:gd name="connsiteY605" fmla="*/ 675227 h 1851319"/>
              <a:gd name="connsiteX606" fmla="*/ 256073 w 1295466"/>
              <a:gd name="connsiteY606" fmla="*/ 688181 h 1851319"/>
              <a:gd name="connsiteX607" fmla="*/ 242357 w 1295466"/>
              <a:gd name="connsiteY607" fmla="*/ 701421 h 1851319"/>
              <a:gd name="connsiteX608" fmla="*/ 230070 w 1295466"/>
              <a:gd name="connsiteY608" fmla="*/ 686752 h 1851319"/>
              <a:gd name="connsiteX609" fmla="*/ 242929 w 1295466"/>
              <a:gd name="connsiteY609" fmla="*/ 675227 h 1851319"/>
              <a:gd name="connsiteX610" fmla="*/ 353705 w 1295466"/>
              <a:gd name="connsiteY610" fmla="*/ 672275 h 1851319"/>
              <a:gd name="connsiteX611" fmla="*/ 371136 w 1295466"/>
              <a:gd name="connsiteY611" fmla="*/ 688944 h 1851319"/>
              <a:gd name="connsiteX612" fmla="*/ 355895 w 1295466"/>
              <a:gd name="connsiteY612" fmla="*/ 704184 h 1851319"/>
              <a:gd name="connsiteX613" fmla="*/ 339608 w 1295466"/>
              <a:gd name="connsiteY613" fmla="*/ 687991 h 1851319"/>
              <a:gd name="connsiteX614" fmla="*/ 353705 w 1295466"/>
              <a:gd name="connsiteY614" fmla="*/ 672275 h 1851319"/>
              <a:gd name="connsiteX615" fmla="*/ 471910 w 1295466"/>
              <a:gd name="connsiteY615" fmla="*/ 671132 h 1851319"/>
              <a:gd name="connsiteX616" fmla="*/ 488674 w 1295466"/>
              <a:gd name="connsiteY616" fmla="*/ 689325 h 1851319"/>
              <a:gd name="connsiteX617" fmla="*/ 470290 w 1295466"/>
              <a:gd name="connsiteY617" fmla="*/ 705517 h 1851319"/>
              <a:gd name="connsiteX618" fmla="*/ 454574 w 1295466"/>
              <a:gd name="connsiteY618" fmla="*/ 688563 h 1851319"/>
              <a:gd name="connsiteX619" fmla="*/ 471910 w 1295466"/>
              <a:gd name="connsiteY619" fmla="*/ 671132 h 1851319"/>
              <a:gd name="connsiteX620" fmla="*/ 582781 w 1295466"/>
              <a:gd name="connsiteY620" fmla="*/ 669703 h 1851319"/>
              <a:gd name="connsiteX621" fmla="*/ 603260 w 1295466"/>
              <a:gd name="connsiteY621" fmla="*/ 687800 h 1851319"/>
              <a:gd name="connsiteX622" fmla="*/ 584305 w 1295466"/>
              <a:gd name="connsiteY622" fmla="*/ 707136 h 1851319"/>
              <a:gd name="connsiteX623" fmla="*/ 565255 w 1295466"/>
              <a:gd name="connsiteY623" fmla="*/ 688182 h 1851319"/>
              <a:gd name="connsiteX624" fmla="*/ 582781 w 1295466"/>
              <a:gd name="connsiteY624" fmla="*/ 669703 h 1851319"/>
              <a:gd name="connsiteX625" fmla="*/ 695652 w 1295466"/>
              <a:gd name="connsiteY625" fmla="*/ 668655 h 1851319"/>
              <a:gd name="connsiteX626" fmla="*/ 716607 w 1295466"/>
              <a:gd name="connsiteY626" fmla="*/ 688277 h 1851319"/>
              <a:gd name="connsiteX627" fmla="*/ 696033 w 1295466"/>
              <a:gd name="connsiteY627" fmla="*/ 708184 h 1851319"/>
              <a:gd name="connsiteX628" fmla="*/ 676602 w 1295466"/>
              <a:gd name="connsiteY628" fmla="*/ 687610 h 1851319"/>
              <a:gd name="connsiteX629" fmla="*/ 695652 w 1295466"/>
              <a:gd name="connsiteY629" fmla="*/ 668655 h 1851319"/>
              <a:gd name="connsiteX630" fmla="*/ 807476 w 1295466"/>
              <a:gd name="connsiteY630" fmla="*/ 667988 h 1851319"/>
              <a:gd name="connsiteX631" fmla="*/ 828907 w 1295466"/>
              <a:gd name="connsiteY631" fmla="*/ 687133 h 1851319"/>
              <a:gd name="connsiteX632" fmla="*/ 808523 w 1295466"/>
              <a:gd name="connsiteY632" fmla="*/ 708755 h 1851319"/>
              <a:gd name="connsiteX633" fmla="*/ 788330 w 1295466"/>
              <a:gd name="connsiteY633" fmla="*/ 688848 h 1851319"/>
              <a:gd name="connsiteX634" fmla="*/ 807476 w 1295466"/>
              <a:gd name="connsiteY634" fmla="*/ 667988 h 1851319"/>
              <a:gd name="connsiteX635" fmla="*/ 925396 w 1295466"/>
              <a:gd name="connsiteY635" fmla="*/ 667227 h 1851319"/>
              <a:gd name="connsiteX636" fmla="*/ 946446 w 1295466"/>
              <a:gd name="connsiteY636" fmla="*/ 688848 h 1851319"/>
              <a:gd name="connsiteX637" fmla="*/ 924538 w 1295466"/>
              <a:gd name="connsiteY637" fmla="*/ 709613 h 1851319"/>
              <a:gd name="connsiteX638" fmla="*/ 903774 w 1295466"/>
              <a:gd name="connsiteY638" fmla="*/ 687991 h 1851319"/>
              <a:gd name="connsiteX639" fmla="*/ 925396 w 1295466"/>
              <a:gd name="connsiteY639" fmla="*/ 667227 h 1851319"/>
              <a:gd name="connsiteX640" fmla="*/ 1148566 w 1295466"/>
              <a:gd name="connsiteY640" fmla="*/ 665893 h 1851319"/>
              <a:gd name="connsiteX641" fmla="*/ 1172569 w 1295466"/>
              <a:gd name="connsiteY641" fmla="*/ 687991 h 1851319"/>
              <a:gd name="connsiteX642" fmla="*/ 1149709 w 1295466"/>
              <a:gd name="connsiteY642" fmla="*/ 710756 h 1851319"/>
              <a:gd name="connsiteX643" fmla="*/ 1127135 w 1295466"/>
              <a:gd name="connsiteY643" fmla="*/ 687896 h 1851319"/>
              <a:gd name="connsiteX644" fmla="*/ 1148566 w 1295466"/>
              <a:gd name="connsiteY644" fmla="*/ 665893 h 1851319"/>
              <a:gd name="connsiteX645" fmla="*/ 1037028 w 1295466"/>
              <a:gd name="connsiteY645" fmla="*/ 665893 h 1851319"/>
              <a:gd name="connsiteX646" fmla="*/ 1059317 w 1295466"/>
              <a:gd name="connsiteY646" fmla="*/ 686943 h 1851319"/>
              <a:gd name="connsiteX647" fmla="*/ 1037695 w 1295466"/>
              <a:gd name="connsiteY647" fmla="*/ 710375 h 1851319"/>
              <a:gd name="connsiteX648" fmla="*/ 1015216 w 1295466"/>
              <a:gd name="connsiteY648" fmla="*/ 687801 h 1851319"/>
              <a:gd name="connsiteX649" fmla="*/ 1037028 w 1295466"/>
              <a:gd name="connsiteY649" fmla="*/ 665893 h 1851319"/>
              <a:gd name="connsiteX650" fmla="*/ 1267057 w 1295466"/>
              <a:gd name="connsiteY650" fmla="*/ 665321 h 1851319"/>
              <a:gd name="connsiteX651" fmla="*/ 1288869 w 1295466"/>
              <a:gd name="connsiteY651" fmla="*/ 689133 h 1851319"/>
              <a:gd name="connsiteX652" fmla="*/ 1265724 w 1295466"/>
              <a:gd name="connsiteY652" fmla="*/ 711898 h 1851319"/>
              <a:gd name="connsiteX653" fmla="*/ 1242768 w 1295466"/>
              <a:gd name="connsiteY653" fmla="*/ 688753 h 1851319"/>
              <a:gd name="connsiteX654" fmla="*/ 1267057 w 1295466"/>
              <a:gd name="connsiteY654" fmla="*/ 665321 h 1851319"/>
              <a:gd name="connsiteX655" fmla="*/ 130534 w 1295466"/>
              <a:gd name="connsiteY655" fmla="*/ 567214 h 1851319"/>
              <a:gd name="connsiteX656" fmla="*/ 139488 w 1295466"/>
              <a:gd name="connsiteY656" fmla="*/ 575310 h 1851319"/>
              <a:gd name="connsiteX657" fmla="*/ 131963 w 1295466"/>
              <a:gd name="connsiteY657" fmla="*/ 584835 h 1851319"/>
              <a:gd name="connsiteX658" fmla="*/ 121962 w 1295466"/>
              <a:gd name="connsiteY658" fmla="*/ 575882 h 1851319"/>
              <a:gd name="connsiteX659" fmla="*/ 130534 w 1295466"/>
              <a:gd name="connsiteY659" fmla="*/ 567214 h 1851319"/>
              <a:gd name="connsiteX660" fmla="*/ 244167 w 1295466"/>
              <a:gd name="connsiteY660" fmla="*/ 564451 h 1851319"/>
              <a:gd name="connsiteX661" fmla="*/ 255121 w 1295466"/>
              <a:gd name="connsiteY661" fmla="*/ 575405 h 1851319"/>
              <a:gd name="connsiteX662" fmla="*/ 241977 w 1295466"/>
              <a:gd name="connsiteY662" fmla="*/ 587788 h 1851319"/>
              <a:gd name="connsiteX663" fmla="*/ 231403 w 1295466"/>
              <a:gd name="connsiteY663" fmla="*/ 576072 h 1851319"/>
              <a:gd name="connsiteX664" fmla="*/ 244167 w 1295466"/>
              <a:gd name="connsiteY664" fmla="*/ 564451 h 1851319"/>
              <a:gd name="connsiteX665" fmla="*/ 355800 w 1295466"/>
              <a:gd name="connsiteY665" fmla="*/ 561785 h 1851319"/>
              <a:gd name="connsiteX666" fmla="*/ 369707 w 1295466"/>
              <a:gd name="connsiteY666" fmla="*/ 577501 h 1851319"/>
              <a:gd name="connsiteX667" fmla="*/ 354943 w 1295466"/>
              <a:gd name="connsiteY667" fmla="*/ 590741 h 1851319"/>
              <a:gd name="connsiteX668" fmla="*/ 341037 w 1295466"/>
              <a:gd name="connsiteY668" fmla="*/ 574739 h 1851319"/>
              <a:gd name="connsiteX669" fmla="*/ 355800 w 1295466"/>
              <a:gd name="connsiteY669" fmla="*/ 561785 h 1851319"/>
              <a:gd name="connsiteX670" fmla="*/ 470386 w 1295466"/>
              <a:gd name="connsiteY670" fmla="*/ 559785 h 1851319"/>
              <a:gd name="connsiteX671" fmla="*/ 487435 w 1295466"/>
              <a:gd name="connsiteY671" fmla="*/ 576835 h 1851319"/>
              <a:gd name="connsiteX672" fmla="*/ 471909 w 1295466"/>
              <a:gd name="connsiteY672" fmla="*/ 591789 h 1851319"/>
              <a:gd name="connsiteX673" fmla="*/ 455907 w 1295466"/>
              <a:gd name="connsiteY673" fmla="*/ 575311 h 1851319"/>
              <a:gd name="connsiteX674" fmla="*/ 470386 w 1295466"/>
              <a:gd name="connsiteY674" fmla="*/ 559785 h 1851319"/>
              <a:gd name="connsiteX675" fmla="*/ 584306 w 1295466"/>
              <a:gd name="connsiteY675" fmla="*/ 558737 h 1851319"/>
              <a:gd name="connsiteX676" fmla="*/ 601069 w 1295466"/>
              <a:gd name="connsiteY676" fmla="*/ 576930 h 1851319"/>
              <a:gd name="connsiteX677" fmla="*/ 582686 w 1295466"/>
              <a:gd name="connsiteY677" fmla="*/ 593122 h 1851319"/>
              <a:gd name="connsiteX678" fmla="*/ 566970 w 1295466"/>
              <a:gd name="connsiteY678" fmla="*/ 576168 h 1851319"/>
              <a:gd name="connsiteX679" fmla="*/ 584306 w 1295466"/>
              <a:gd name="connsiteY679" fmla="*/ 558737 h 1851319"/>
              <a:gd name="connsiteX680" fmla="*/ 695843 w 1295466"/>
              <a:gd name="connsiteY680" fmla="*/ 556736 h 1851319"/>
              <a:gd name="connsiteX681" fmla="*/ 715083 w 1295466"/>
              <a:gd name="connsiteY681" fmla="*/ 576739 h 1851319"/>
              <a:gd name="connsiteX682" fmla="*/ 695176 w 1295466"/>
              <a:gd name="connsiteY682" fmla="*/ 594836 h 1851319"/>
              <a:gd name="connsiteX683" fmla="*/ 677555 w 1295466"/>
              <a:gd name="connsiteY683" fmla="*/ 576453 h 1851319"/>
              <a:gd name="connsiteX684" fmla="*/ 695843 w 1295466"/>
              <a:gd name="connsiteY684" fmla="*/ 556736 h 1851319"/>
              <a:gd name="connsiteX685" fmla="*/ 808047 w 1295466"/>
              <a:gd name="connsiteY685" fmla="*/ 556641 h 1851319"/>
              <a:gd name="connsiteX686" fmla="*/ 828049 w 1295466"/>
              <a:gd name="connsiteY686" fmla="*/ 576454 h 1851319"/>
              <a:gd name="connsiteX687" fmla="*/ 808999 w 1295466"/>
              <a:gd name="connsiteY687" fmla="*/ 595980 h 1851319"/>
              <a:gd name="connsiteX688" fmla="*/ 789187 w 1295466"/>
              <a:gd name="connsiteY688" fmla="*/ 575691 h 1851319"/>
              <a:gd name="connsiteX689" fmla="*/ 808047 w 1295466"/>
              <a:gd name="connsiteY689" fmla="*/ 556641 h 1851319"/>
              <a:gd name="connsiteX690" fmla="*/ 924253 w 1295466"/>
              <a:gd name="connsiteY690" fmla="*/ 556165 h 1851319"/>
              <a:gd name="connsiteX691" fmla="*/ 945303 w 1295466"/>
              <a:gd name="connsiteY691" fmla="*/ 575215 h 1851319"/>
              <a:gd name="connsiteX692" fmla="*/ 925681 w 1295466"/>
              <a:gd name="connsiteY692" fmla="*/ 596075 h 1851319"/>
              <a:gd name="connsiteX693" fmla="*/ 905012 w 1295466"/>
              <a:gd name="connsiteY693" fmla="*/ 576834 h 1851319"/>
              <a:gd name="connsiteX694" fmla="*/ 924253 w 1295466"/>
              <a:gd name="connsiteY694" fmla="*/ 556165 h 1851319"/>
              <a:gd name="connsiteX695" fmla="*/ 1036933 w 1295466"/>
              <a:gd name="connsiteY695" fmla="*/ 555784 h 1851319"/>
              <a:gd name="connsiteX696" fmla="*/ 1057888 w 1295466"/>
              <a:gd name="connsiteY696" fmla="*/ 574929 h 1851319"/>
              <a:gd name="connsiteX697" fmla="*/ 1038647 w 1295466"/>
              <a:gd name="connsiteY697" fmla="*/ 596265 h 1851319"/>
              <a:gd name="connsiteX698" fmla="*/ 1017026 w 1295466"/>
              <a:gd name="connsiteY698" fmla="*/ 575882 h 1851319"/>
              <a:gd name="connsiteX699" fmla="*/ 1036933 w 1295466"/>
              <a:gd name="connsiteY699" fmla="*/ 555784 h 1851319"/>
              <a:gd name="connsiteX700" fmla="*/ 1266105 w 1295466"/>
              <a:gd name="connsiteY700" fmla="*/ 555213 h 1851319"/>
              <a:gd name="connsiteX701" fmla="*/ 1286964 w 1295466"/>
              <a:gd name="connsiteY701" fmla="*/ 576835 h 1851319"/>
              <a:gd name="connsiteX702" fmla="*/ 1264676 w 1295466"/>
              <a:gd name="connsiteY702" fmla="*/ 596932 h 1851319"/>
              <a:gd name="connsiteX703" fmla="*/ 1245055 w 1295466"/>
              <a:gd name="connsiteY703" fmla="*/ 574358 h 1851319"/>
              <a:gd name="connsiteX704" fmla="*/ 1266105 w 1295466"/>
              <a:gd name="connsiteY704" fmla="*/ 555213 h 1851319"/>
              <a:gd name="connsiteX705" fmla="*/ 1149042 w 1295466"/>
              <a:gd name="connsiteY705" fmla="*/ 555212 h 1851319"/>
              <a:gd name="connsiteX706" fmla="*/ 1170187 w 1295466"/>
              <a:gd name="connsiteY706" fmla="*/ 576453 h 1851319"/>
              <a:gd name="connsiteX707" fmla="*/ 1150281 w 1295466"/>
              <a:gd name="connsiteY707" fmla="*/ 596646 h 1851319"/>
              <a:gd name="connsiteX708" fmla="*/ 1129040 w 1295466"/>
              <a:gd name="connsiteY708" fmla="*/ 575786 h 1851319"/>
              <a:gd name="connsiteX709" fmla="*/ 1149042 w 1295466"/>
              <a:gd name="connsiteY709" fmla="*/ 555212 h 1851319"/>
              <a:gd name="connsiteX710" fmla="*/ 243786 w 1295466"/>
              <a:gd name="connsiteY710" fmla="*/ 454914 h 1851319"/>
              <a:gd name="connsiteX711" fmla="*/ 251787 w 1295466"/>
              <a:gd name="connsiteY711" fmla="*/ 464058 h 1851319"/>
              <a:gd name="connsiteX712" fmla="*/ 241310 w 1295466"/>
              <a:gd name="connsiteY712" fmla="*/ 472440 h 1851319"/>
              <a:gd name="connsiteX713" fmla="*/ 234261 w 1295466"/>
              <a:gd name="connsiteY713" fmla="*/ 462534 h 1851319"/>
              <a:gd name="connsiteX714" fmla="*/ 243786 w 1295466"/>
              <a:gd name="connsiteY714" fmla="*/ 454914 h 1851319"/>
              <a:gd name="connsiteX715" fmla="*/ 356657 w 1295466"/>
              <a:gd name="connsiteY715" fmla="*/ 451675 h 1851319"/>
              <a:gd name="connsiteX716" fmla="*/ 367325 w 1295466"/>
              <a:gd name="connsiteY716" fmla="*/ 465582 h 1851319"/>
              <a:gd name="connsiteX717" fmla="*/ 354943 w 1295466"/>
              <a:gd name="connsiteY717" fmla="*/ 475869 h 1851319"/>
              <a:gd name="connsiteX718" fmla="*/ 342846 w 1295466"/>
              <a:gd name="connsiteY718" fmla="*/ 463772 h 1851319"/>
              <a:gd name="connsiteX719" fmla="*/ 356657 w 1295466"/>
              <a:gd name="connsiteY719" fmla="*/ 451675 h 1851319"/>
              <a:gd name="connsiteX720" fmla="*/ 470862 w 1295466"/>
              <a:gd name="connsiteY720" fmla="*/ 449485 h 1851319"/>
              <a:gd name="connsiteX721" fmla="*/ 486102 w 1295466"/>
              <a:gd name="connsiteY721" fmla="*/ 463868 h 1851319"/>
              <a:gd name="connsiteX722" fmla="*/ 472386 w 1295466"/>
              <a:gd name="connsiteY722" fmla="*/ 478441 h 1851319"/>
              <a:gd name="connsiteX723" fmla="*/ 457527 w 1295466"/>
              <a:gd name="connsiteY723" fmla="*/ 465678 h 1851319"/>
              <a:gd name="connsiteX724" fmla="*/ 470862 w 1295466"/>
              <a:gd name="connsiteY724" fmla="*/ 449485 h 1851319"/>
              <a:gd name="connsiteX725" fmla="*/ 585448 w 1295466"/>
              <a:gd name="connsiteY725" fmla="*/ 448437 h 1851319"/>
              <a:gd name="connsiteX726" fmla="*/ 599830 w 1295466"/>
              <a:gd name="connsiteY726" fmla="*/ 464154 h 1851319"/>
              <a:gd name="connsiteX727" fmla="*/ 583543 w 1295466"/>
              <a:gd name="connsiteY727" fmla="*/ 479203 h 1851319"/>
              <a:gd name="connsiteX728" fmla="*/ 568779 w 1295466"/>
              <a:gd name="connsiteY728" fmla="*/ 461963 h 1851319"/>
              <a:gd name="connsiteX729" fmla="*/ 585448 w 1295466"/>
              <a:gd name="connsiteY729" fmla="*/ 448437 h 1851319"/>
              <a:gd name="connsiteX730" fmla="*/ 697081 w 1295466"/>
              <a:gd name="connsiteY730" fmla="*/ 447104 h 1851319"/>
              <a:gd name="connsiteX731" fmla="*/ 712702 w 1295466"/>
              <a:gd name="connsiteY731" fmla="*/ 463868 h 1851319"/>
              <a:gd name="connsiteX732" fmla="*/ 694795 w 1295466"/>
              <a:gd name="connsiteY732" fmla="*/ 480061 h 1851319"/>
              <a:gd name="connsiteX733" fmla="*/ 680031 w 1295466"/>
              <a:gd name="connsiteY733" fmla="*/ 462630 h 1851319"/>
              <a:gd name="connsiteX734" fmla="*/ 697081 w 1295466"/>
              <a:gd name="connsiteY734" fmla="*/ 447104 h 1851319"/>
              <a:gd name="connsiteX735" fmla="*/ 808428 w 1295466"/>
              <a:gd name="connsiteY735" fmla="*/ 445961 h 1851319"/>
              <a:gd name="connsiteX736" fmla="*/ 826336 w 1295466"/>
              <a:gd name="connsiteY736" fmla="*/ 463201 h 1851319"/>
              <a:gd name="connsiteX737" fmla="*/ 809286 w 1295466"/>
              <a:gd name="connsiteY737" fmla="*/ 481394 h 1851319"/>
              <a:gd name="connsiteX738" fmla="*/ 791093 w 1295466"/>
              <a:gd name="connsiteY738" fmla="*/ 464344 h 1851319"/>
              <a:gd name="connsiteX739" fmla="*/ 808428 w 1295466"/>
              <a:gd name="connsiteY739" fmla="*/ 445961 h 1851319"/>
              <a:gd name="connsiteX740" fmla="*/ 1037790 w 1295466"/>
              <a:gd name="connsiteY740" fmla="*/ 444627 h 1851319"/>
              <a:gd name="connsiteX741" fmla="*/ 1056935 w 1295466"/>
              <a:gd name="connsiteY741" fmla="*/ 463772 h 1851319"/>
              <a:gd name="connsiteX742" fmla="*/ 1037885 w 1295466"/>
              <a:gd name="connsiteY742" fmla="*/ 482918 h 1851319"/>
              <a:gd name="connsiteX743" fmla="*/ 1018264 w 1295466"/>
              <a:gd name="connsiteY743" fmla="*/ 462820 h 1851319"/>
              <a:gd name="connsiteX744" fmla="*/ 1037790 w 1295466"/>
              <a:gd name="connsiteY744" fmla="*/ 444627 h 1851319"/>
              <a:gd name="connsiteX745" fmla="*/ 924253 w 1295466"/>
              <a:gd name="connsiteY745" fmla="*/ 444532 h 1851319"/>
              <a:gd name="connsiteX746" fmla="*/ 943684 w 1295466"/>
              <a:gd name="connsiteY746" fmla="*/ 463392 h 1851319"/>
              <a:gd name="connsiteX747" fmla="*/ 924824 w 1295466"/>
              <a:gd name="connsiteY747" fmla="*/ 482537 h 1851319"/>
              <a:gd name="connsiteX748" fmla="*/ 906250 w 1295466"/>
              <a:gd name="connsiteY748" fmla="*/ 465106 h 1851319"/>
              <a:gd name="connsiteX749" fmla="*/ 924253 w 1295466"/>
              <a:gd name="connsiteY749" fmla="*/ 444532 h 1851319"/>
              <a:gd name="connsiteX750" fmla="*/ 1267819 w 1295466"/>
              <a:gd name="connsiteY750" fmla="*/ 444437 h 1851319"/>
              <a:gd name="connsiteX751" fmla="*/ 1285821 w 1295466"/>
              <a:gd name="connsiteY751" fmla="*/ 464916 h 1851319"/>
              <a:gd name="connsiteX752" fmla="*/ 1264009 w 1295466"/>
              <a:gd name="connsiteY752" fmla="*/ 483203 h 1851319"/>
              <a:gd name="connsiteX753" fmla="*/ 1246483 w 1295466"/>
              <a:gd name="connsiteY753" fmla="*/ 462915 h 1851319"/>
              <a:gd name="connsiteX754" fmla="*/ 1267819 w 1295466"/>
              <a:gd name="connsiteY754" fmla="*/ 444437 h 1851319"/>
              <a:gd name="connsiteX755" fmla="*/ 1150471 w 1295466"/>
              <a:gd name="connsiteY755" fmla="*/ 444342 h 1851319"/>
              <a:gd name="connsiteX756" fmla="*/ 1168949 w 1295466"/>
              <a:gd name="connsiteY756" fmla="*/ 465678 h 1851319"/>
              <a:gd name="connsiteX757" fmla="*/ 1148471 w 1295466"/>
              <a:gd name="connsiteY757" fmla="*/ 483680 h 1851319"/>
              <a:gd name="connsiteX758" fmla="*/ 1130183 w 1295466"/>
              <a:gd name="connsiteY758" fmla="*/ 461868 h 1851319"/>
              <a:gd name="connsiteX759" fmla="*/ 1150471 w 1295466"/>
              <a:gd name="connsiteY759" fmla="*/ 444342 h 1851319"/>
              <a:gd name="connsiteX760" fmla="*/ 356277 w 1295466"/>
              <a:gd name="connsiteY760" fmla="*/ 342709 h 1851319"/>
              <a:gd name="connsiteX761" fmla="*/ 364182 w 1295466"/>
              <a:gd name="connsiteY761" fmla="*/ 351853 h 1851319"/>
              <a:gd name="connsiteX762" fmla="*/ 355419 w 1295466"/>
              <a:gd name="connsiteY762" fmla="*/ 360235 h 1851319"/>
              <a:gd name="connsiteX763" fmla="*/ 346656 w 1295466"/>
              <a:gd name="connsiteY763" fmla="*/ 350044 h 1851319"/>
              <a:gd name="connsiteX764" fmla="*/ 356277 w 1295466"/>
              <a:gd name="connsiteY764" fmla="*/ 342709 h 1851319"/>
              <a:gd name="connsiteX765" fmla="*/ 471815 w 1295466"/>
              <a:gd name="connsiteY765" fmla="*/ 339757 h 1851319"/>
              <a:gd name="connsiteX766" fmla="*/ 483626 w 1295466"/>
              <a:gd name="connsiteY766" fmla="*/ 349473 h 1851319"/>
              <a:gd name="connsiteX767" fmla="*/ 473530 w 1295466"/>
              <a:gd name="connsiteY767" fmla="*/ 362998 h 1851319"/>
              <a:gd name="connsiteX768" fmla="*/ 460099 w 1295466"/>
              <a:gd name="connsiteY768" fmla="*/ 352330 h 1851319"/>
              <a:gd name="connsiteX769" fmla="*/ 471815 w 1295466"/>
              <a:gd name="connsiteY769" fmla="*/ 339757 h 1851319"/>
              <a:gd name="connsiteX770" fmla="*/ 584686 w 1295466"/>
              <a:gd name="connsiteY770" fmla="*/ 338423 h 1851319"/>
              <a:gd name="connsiteX771" fmla="*/ 597164 w 1295466"/>
              <a:gd name="connsiteY771" fmla="*/ 351473 h 1851319"/>
              <a:gd name="connsiteX772" fmla="*/ 583257 w 1295466"/>
              <a:gd name="connsiteY772" fmla="*/ 364426 h 1851319"/>
              <a:gd name="connsiteX773" fmla="*/ 570970 w 1295466"/>
              <a:gd name="connsiteY773" fmla="*/ 351663 h 1851319"/>
              <a:gd name="connsiteX774" fmla="*/ 584686 w 1295466"/>
              <a:gd name="connsiteY774" fmla="*/ 338423 h 1851319"/>
              <a:gd name="connsiteX775" fmla="*/ 696510 w 1295466"/>
              <a:gd name="connsiteY775" fmla="*/ 336233 h 1851319"/>
              <a:gd name="connsiteX776" fmla="*/ 711178 w 1295466"/>
              <a:gd name="connsiteY776" fmla="*/ 352330 h 1851319"/>
              <a:gd name="connsiteX777" fmla="*/ 694986 w 1295466"/>
              <a:gd name="connsiteY777" fmla="*/ 366427 h 1851319"/>
              <a:gd name="connsiteX778" fmla="*/ 681365 w 1295466"/>
              <a:gd name="connsiteY778" fmla="*/ 351663 h 1851319"/>
              <a:gd name="connsiteX779" fmla="*/ 696510 w 1295466"/>
              <a:gd name="connsiteY779" fmla="*/ 336233 h 1851319"/>
              <a:gd name="connsiteX780" fmla="*/ 808332 w 1295466"/>
              <a:gd name="connsiteY780" fmla="*/ 335757 h 1851319"/>
              <a:gd name="connsiteX781" fmla="*/ 824430 w 1295466"/>
              <a:gd name="connsiteY781" fmla="*/ 352140 h 1851319"/>
              <a:gd name="connsiteX782" fmla="*/ 808809 w 1295466"/>
              <a:gd name="connsiteY782" fmla="*/ 367571 h 1851319"/>
              <a:gd name="connsiteX783" fmla="*/ 792902 w 1295466"/>
              <a:gd name="connsiteY783" fmla="*/ 350806 h 1851319"/>
              <a:gd name="connsiteX784" fmla="*/ 808332 w 1295466"/>
              <a:gd name="connsiteY784" fmla="*/ 335757 h 1851319"/>
              <a:gd name="connsiteX785" fmla="*/ 925396 w 1295466"/>
              <a:gd name="connsiteY785" fmla="*/ 335090 h 1851319"/>
              <a:gd name="connsiteX786" fmla="*/ 941588 w 1295466"/>
              <a:gd name="connsiteY786" fmla="*/ 351377 h 1851319"/>
              <a:gd name="connsiteX787" fmla="*/ 925490 w 1295466"/>
              <a:gd name="connsiteY787" fmla="*/ 367760 h 1851319"/>
              <a:gd name="connsiteX788" fmla="*/ 908632 w 1295466"/>
              <a:gd name="connsiteY788" fmla="*/ 350520 h 1851319"/>
              <a:gd name="connsiteX789" fmla="*/ 925396 w 1295466"/>
              <a:gd name="connsiteY789" fmla="*/ 335090 h 1851319"/>
              <a:gd name="connsiteX790" fmla="*/ 1035981 w 1295466"/>
              <a:gd name="connsiteY790" fmla="*/ 334423 h 1851319"/>
              <a:gd name="connsiteX791" fmla="*/ 1054555 w 1295466"/>
              <a:gd name="connsiteY791" fmla="*/ 350425 h 1851319"/>
              <a:gd name="connsiteX792" fmla="*/ 1037600 w 1295466"/>
              <a:gd name="connsiteY792" fmla="*/ 368618 h 1851319"/>
              <a:gd name="connsiteX793" fmla="*/ 1020169 w 1295466"/>
              <a:gd name="connsiteY793" fmla="*/ 351378 h 1851319"/>
              <a:gd name="connsiteX794" fmla="*/ 1035981 w 1295466"/>
              <a:gd name="connsiteY794" fmla="*/ 334423 h 1851319"/>
              <a:gd name="connsiteX795" fmla="*/ 1266105 w 1295466"/>
              <a:gd name="connsiteY795" fmla="*/ 333851 h 1851319"/>
              <a:gd name="connsiteX796" fmla="*/ 1283631 w 1295466"/>
              <a:gd name="connsiteY796" fmla="*/ 351567 h 1851319"/>
              <a:gd name="connsiteX797" fmla="*/ 1265629 w 1295466"/>
              <a:gd name="connsiteY797" fmla="*/ 368998 h 1851319"/>
              <a:gd name="connsiteX798" fmla="*/ 1248293 w 1295466"/>
              <a:gd name="connsiteY798" fmla="*/ 351187 h 1851319"/>
              <a:gd name="connsiteX799" fmla="*/ 1266105 w 1295466"/>
              <a:gd name="connsiteY799" fmla="*/ 333851 h 1851319"/>
              <a:gd name="connsiteX800" fmla="*/ 1149043 w 1295466"/>
              <a:gd name="connsiteY800" fmla="*/ 333851 h 1851319"/>
              <a:gd name="connsiteX801" fmla="*/ 1167235 w 1295466"/>
              <a:gd name="connsiteY801" fmla="*/ 350901 h 1851319"/>
              <a:gd name="connsiteX802" fmla="*/ 1149900 w 1295466"/>
              <a:gd name="connsiteY802" fmla="*/ 369284 h 1851319"/>
              <a:gd name="connsiteX803" fmla="*/ 1131993 w 1295466"/>
              <a:gd name="connsiteY803" fmla="*/ 352044 h 1851319"/>
              <a:gd name="connsiteX804" fmla="*/ 1149043 w 1295466"/>
              <a:gd name="connsiteY804" fmla="*/ 333851 h 1851319"/>
              <a:gd name="connsiteX805" fmla="*/ 473530 w 1295466"/>
              <a:gd name="connsiteY805" fmla="*/ 227267 h 1851319"/>
              <a:gd name="connsiteX806" fmla="*/ 479816 w 1295466"/>
              <a:gd name="connsiteY806" fmla="*/ 235649 h 1851319"/>
              <a:gd name="connsiteX807" fmla="*/ 470767 w 1295466"/>
              <a:gd name="connsiteY807" fmla="*/ 243460 h 1851319"/>
              <a:gd name="connsiteX808" fmla="*/ 463623 w 1295466"/>
              <a:gd name="connsiteY808" fmla="*/ 233839 h 1851319"/>
              <a:gd name="connsiteX809" fmla="*/ 473530 w 1295466"/>
              <a:gd name="connsiteY809" fmla="*/ 227267 h 1851319"/>
              <a:gd name="connsiteX810" fmla="*/ 584495 w 1295466"/>
              <a:gd name="connsiteY810" fmla="*/ 224028 h 1851319"/>
              <a:gd name="connsiteX811" fmla="*/ 595449 w 1295466"/>
              <a:gd name="connsiteY811" fmla="*/ 235553 h 1851319"/>
              <a:gd name="connsiteX812" fmla="*/ 583543 w 1295466"/>
              <a:gd name="connsiteY812" fmla="*/ 246316 h 1851319"/>
              <a:gd name="connsiteX813" fmla="*/ 572875 w 1295466"/>
              <a:gd name="connsiteY813" fmla="*/ 234696 h 1851319"/>
              <a:gd name="connsiteX814" fmla="*/ 584495 w 1295466"/>
              <a:gd name="connsiteY814" fmla="*/ 224028 h 1851319"/>
              <a:gd name="connsiteX815" fmla="*/ 696224 w 1295466"/>
              <a:gd name="connsiteY815" fmla="*/ 222980 h 1851319"/>
              <a:gd name="connsiteX816" fmla="*/ 708607 w 1295466"/>
              <a:gd name="connsiteY816" fmla="*/ 234315 h 1851319"/>
              <a:gd name="connsiteX817" fmla="*/ 695367 w 1295466"/>
              <a:gd name="connsiteY817" fmla="*/ 247174 h 1851319"/>
              <a:gd name="connsiteX818" fmla="*/ 684223 w 1295466"/>
              <a:gd name="connsiteY818" fmla="*/ 233743 h 1851319"/>
              <a:gd name="connsiteX819" fmla="*/ 696224 w 1295466"/>
              <a:gd name="connsiteY819" fmla="*/ 222980 h 1851319"/>
              <a:gd name="connsiteX820" fmla="*/ 808904 w 1295466"/>
              <a:gd name="connsiteY820" fmla="*/ 222123 h 1851319"/>
              <a:gd name="connsiteX821" fmla="*/ 821668 w 1295466"/>
              <a:gd name="connsiteY821" fmla="*/ 236411 h 1851319"/>
              <a:gd name="connsiteX822" fmla="*/ 808428 w 1295466"/>
              <a:gd name="connsiteY822" fmla="*/ 248317 h 1851319"/>
              <a:gd name="connsiteX823" fmla="*/ 795665 w 1295466"/>
              <a:gd name="connsiteY823" fmla="*/ 233935 h 1851319"/>
              <a:gd name="connsiteX824" fmla="*/ 808904 w 1295466"/>
              <a:gd name="connsiteY824" fmla="*/ 222123 h 1851319"/>
              <a:gd name="connsiteX825" fmla="*/ 923490 w 1295466"/>
              <a:gd name="connsiteY825" fmla="*/ 220885 h 1851319"/>
              <a:gd name="connsiteX826" fmla="*/ 939683 w 1295466"/>
              <a:gd name="connsiteY826" fmla="*/ 234697 h 1851319"/>
              <a:gd name="connsiteX827" fmla="*/ 926538 w 1295466"/>
              <a:gd name="connsiteY827" fmla="*/ 249460 h 1851319"/>
              <a:gd name="connsiteX828" fmla="*/ 910631 w 1295466"/>
              <a:gd name="connsiteY828" fmla="*/ 235745 h 1851319"/>
              <a:gd name="connsiteX829" fmla="*/ 923490 w 1295466"/>
              <a:gd name="connsiteY829" fmla="*/ 220885 h 1851319"/>
              <a:gd name="connsiteX830" fmla="*/ 1038267 w 1295466"/>
              <a:gd name="connsiteY830" fmla="*/ 220218 h 1851319"/>
              <a:gd name="connsiteX831" fmla="*/ 1052268 w 1295466"/>
              <a:gd name="connsiteY831" fmla="*/ 234601 h 1851319"/>
              <a:gd name="connsiteX832" fmla="*/ 1037409 w 1295466"/>
              <a:gd name="connsiteY832" fmla="*/ 250412 h 1851319"/>
              <a:gd name="connsiteX833" fmla="*/ 1022455 w 1295466"/>
              <a:gd name="connsiteY833" fmla="*/ 234696 h 1851319"/>
              <a:gd name="connsiteX834" fmla="*/ 1038267 w 1295466"/>
              <a:gd name="connsiteY834" fmla="*/ 220218 h 1851319"/>
              <a:gd name="connsiteX835" fmla="*/ 1150280 w 1295466"/>
              <a:gd name="connsiteY835" fmla="*/ 219456 h 1851319"/>
              <a:gd name="connsiteX836" fmla="*/ 1165044 w 1295466"/>
              <a:gd name="connsiteY836" fmla="*/ 235268 h 1851319"/>
              <a:gd name="connsiteX837" fmla="*/ 1149994 w 1295466"/>
              <a:gd name="connsiteY837" fmla="*/ 250508 h 1851319"/>
              <a:gd name="connsiteX838" fmla="*/ 1134278 w 1295466"/>
              <a:gd name="connsiteY838" fmla="*/ 234029 h 1851319"/>
              <a:gd name="connsiteX839" fmla="*/ 1150280 w 1295466"/>
              <a:gd name="connsiteY839" fmla="*/ 219456 h 1851319"/>
              <a:gd name="connsiteX840" fmla="*/ 1265438 w 1295466"/>
              <a:gd name="connsiteY840" fmla="*/ 218885 h 1851319"/>
              <a:gd name="connsiteX841" fmla="*/ 1281726 w 1295466"/>
              <a:gd name="connsiteY841" fmla="*/ 236506 h 1851319"/>
              <a:gd name="connsiteX842" fmla="*/ 1265628 w 1295466"/>
              <a:gd name="connsiteY842" fmla="*/ 250889 h 1851319"/>
              <a:gd name="connsiteX843" fmla="*/ 1250198 w 1295466"/>
              <a:gd name="connsiteY843" fmla="*/ 233839 h 1851319"/>
              <a:gd name="connsiteX844" fmla="*/ 1265438 w 1295466"/>
              <a:gd name="connsiteY844" fmla="*/ 218885 h 1851319"/>
              <a:gd name="connsiteX845" fmla="*/ 695558 w 1295466"/>
              <a:gd name="connsiteY845" fmla="*/ 114110 h 1851319"/>
              <a:gd name="connsiteX846" fmla="*/ 705083 w 1295466"/>
              <a:gd name="connsiteY846" fmla="*/ 121635 h 1851319"/>
              <a:gd name="connsiteX847" fmla="*/ 696129 w 1295466"/>
              <a:gd name="connsiteY847" fmla="*/ 131636 h 1851319"/>
              <a:gd name="connsiteX848" fmla="*/ 687461 w 1295466"/>
              <a:gd name="connsiteY848" fmla="*/ 123064 h 1851319"/>
              <a:gd name="connsiteX849" fmla="*/ 695558 w 1295466"/>
              <a:gd name="connsiteY849" fmla="*/ 114110 h 1851319"/>
              <a:gd name="connsiteX850" fmla="*/ 809191 w 1295466"/>
              <a:gd name="connsiteY850" fmla="*/ 111633 h 1851319"/>
              <a:gd name="connsiteX851" fmla="*/ 820144 w 1295466"/>
              <a:gd name="connsiteY851" fmla="*/ 123158 h 1851319"/>
              <a:gd name="connsiteX852" fmla="*/ 808238 w 1295466"/>
              <a:gd name="connsiteY852" fmla="*/ 133921 h 1851319"/>
              <a:gd name="connsiteX853" fmla="*/ 797570 w 1295466"/>
              <a:gd name="connsiteY853" fmla="*/ 122301 h 1851319"/>
              <a:gd name="connsiteX854" fmla="*/ 809191 w 1295466"/>
              <a:gd name="connsiteY854" fmla="*/ 111633 h 1851319"/>
              <a:gd name="connsiteX855" fmla="*/ 926252 w 1295466"/>
              <a:gd name="connsiteY855" fmla="*/ 111157 h 1851319"/>
              <a:gd name="connsiteX856" fmla="*/ 936920 w 1295466"/>
              <a:gd name="connsiteY856" fmla="*/ 123158 h 1851319"/>
              <a:gd name="connsiteX857" fmla="*/ 923776 w 1295466"/>
              <a:gd name="connsiteY857" fmla="*/ 134398 h 1851319"/>
              <a:gd name="connsiteX858" fmla="*/ 913298 w 1295466"/>
              <a:gd name="connsiteY858" fmla="*/ 122491 h 1851319"/>
              <a:gd name="connsiteX859" fmla="*/ 926252 w 1295466"/>
              <a:gd name="connsiteY859" fmla="*/ 111157 h 1851319"/>
              <a:gd name="connsiteX860" fmla="*/ 1037409 w 1295466"/>
              <a:gd name="connsiteY860" fmla="*/ 110681 h 1851319"/>
              <a:gd name="connsiteX861" fmla="*/ 1049697 w 1295466"/>
              <a:gd name="connsiteY861" fmla="*/ 122301 h 1851319"/>
              <a:gd name="connsiteX862" fmla="*/ 1036171 w 1295466"/>
              <a:gd name="connsiteY862" fmla="*/ 134874 h 1851319"/>
              <a:gd name="connsiteX863" fmla="*/ 1025217 w 1295466"/>
              <a:gd name="connsiteY863" fmla="*/ 121253 h 1851319"/>
              <a:gd name="connsiteX864" fmla="*/ 1037409 w 1295466"/>
              <a:gd name="connsiteY864" fmla="*/ 110681 h 1851319"/>
              <a:gd name="connsiteX865" fmla="*/ 1265629 w 1295466"/>
              <a:gd name="connsiteY865" fmla="*/ 110300 h 1851319"/>
              <a:gd name="connsiteX866" fmla="*/ 1278583 w 1295466"/>
              <a:gd name="connsiteY866" fmla="*/ 122111 h 1851319"/>
              <a:gd name="connsiteX867" fmla="*/ 1267248 w 1295466"/>
              <a:gd name="connsiteY867" fmla="*/ 135351 h 1851319"/>
              <a:gd name="connsiteX868" fmla="*/ 1253437 w 1295466"/>
              <a:gd name="connsiteY868" fmla="*/ 122683 h 1851319"/>
              <a:gd name="connsiteX869" fmla="*/ 1265629 w 1295466"/>
              <a:gd name="connsiteY869" fmla="*/ 110300 h 1851319"/>
              <a:gd name="connsiteX870" fmla="*/ 1150090 w 1295466"/>
              <a:gd name="connsiteY870" fmla="*/ 110299 h 1851319"/>
              <a:gd name="connsiteX871" fmla="*/ 1162282 w 1295466"/>
              <a:gd name="connsiteY871" fmla="*/ 122777 h 1851319"/>
              <a:gd name="connsiteX872" fmla="*/ 1150090 w 1295466"/>
              <a:gd name="connsiteY872" fmla="*/ 135350 h 1851319"/>
              <a:gd name="connsiteX873" fmla="*/ 1137136 w 1295466"/>
              <a:gd name="connsiteY873" fmla="*/ 121824 h 1851319"/>
              <a:gd name="connsiteX874" fmla="*/ 1150090 w 1295466"/>
              <a:gd name="connsiteY874" fmla="*/ 110299 h 1851319"/>
              <a:gd name="connsiteX875" fmla="*/ 926157 w 1295466"/>
              <a:gd name="connsiteY875" fmla="*/ 2381 h 1851319"/>
              <a:gd name="connsiteX876" fmla="*/ 933110 w 1295466"/>
              <a:gd name="connsiteY876" fmla="*/ 10192 h 1851319"/>
              <a:gd name="connsiteX877" fmla="*/ 925014 w 1295466"/>
              <a:gd name="connsiteY877" fmla="*/ 18669 h 1851319"/>
              <a:gd name="connsiteX878" fmla="*/ 916918 w 1295466"/>
              <a:gd name="connsiteY878" fmla="*/ 9811 h 1851319"/>
              <a:gd name="connsiteX879" fmla="*/ 926157 w 1295466"/>
              <a:gd name="connsiteY879" fmla="*/ 2381 h 1851319"/>
              <a:gd name="connsiteX880" fmla="*/ 1149423 w 1295466"/>
              <a:gd name="connsiteY880" fmla="*/ 1715 h 1851319"/>
              <a:gd name="connsiteX881" fmla="*/ 1158472 w 1295466"/>
              <a:gd name="connsiteY881" fmla="*/ 9811 h 1851319"/>
              <a:gd name="connsiteX882" fmla="*/ 1150852 w 1295466"/>
              <a:gd name="connsiteY882" fmla="*/ 19241 h 1851319"/>
              <a:gd name="connsiteX883" fmla="*/ 1140946 w 1295466"/>
              <a:gd name="connsiteY883" fmla="*/ 12192 h 1851319"/>
              <a:gd name="connsiteX884" fmla="*/ 1149423 w 1295466"/>
              <a:gd name="connsiteY884" fmla="*/ 1715 h 1851319"/>
              <a:gd name="connsiteX885" fmla="*/ 1038362 w 1295466"/>
              <a:gd name="connsiteY885" fmla="*/ 1714 h 1851319"/>
              <a:gd name="connsiteX886" fmla="*/ 1046363 w 1295466"/>
              <a:gd name="connsiteY886" fmla="*/ 10096 h 1851319"/>
              <a:gd name="connsiteX887" fmla="*/ 1037314 w 1295466"/>
              <a:gd name="connsiteY887" fmla="*/ 19240 h 1851319"/>
              <a:gd name="connsiteX888" fmla="*/ 1028646 w 1295466"/>
              <a:gd name="connsiteY888" fmla="*/ 8953 h 1851319"/>
              <a:gd name="connsiteX889" fmla="*/ 1038362 w 1295466"/>
              <a:gd name="connsiteY889" fmla="*/ 1714 h 1851319"/>
              <a:gd name="connsiteX890" fmla="*/ 1265437 w 1295466"/>
              <a:gd name="connsiteY890" fmla="*/ 0 h 1851319"/>
              <a:gd name="connsiteX891" fmla="*/ 1276105 w 1295466"/>
              <a:gd name="connsiteY891" fmla="*/ 9430 h 1851319"/>
              <a:gd name="connsiteX892" fmla="*/ 1267438 w 1295466"/>
              <a:gd name="connsiteY892" fmla="*/ 20669 h 1851319"/>
              <a:gd name="connsiteX893" fmla="*/ 1255627 w 1295466"/>
              <a:gd name="connsiteY893" fmla="*/ 10573 h 1851319"/>
              <a:gd name="connsiteX894" fmla="*/ 1265437 w 1295466"/>
              <a:gd name="connsiteY894" fmla="*/ 0 h 185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295466" h="1851319">
                <a:moveTo>
                  <a:pt x="14901" y="1811084"/>
                </a:moveTo>
                <a:cubicBezTo>
                  <a:pt x="22711" y="1811180"/>
                  <a:pt x="26902" y="1815751"/>
                  <a:pt x="26998" y="1823562"/>
                </a:cubicBezTo>
                <a:cubicBezTo>
                  <a:pt x="26998" y="1831468"/>
                  <a:pt x="22616" y="1835468"/>
                  <a:pt x="15663" y="1836230"/>
                </a:cubicBezTo>
                <a:cubicBezTo>
                  <a:pt x="7281" y="1836040"/>
                  <a:pt x="2328" y="1832420"/>
                  <a:pt x="1947" y="1824610"/>
                </a:cubicBezTo>
                <a:cubicBezTo>
                  <a:pt x="1471" y="1815942"/>
                  <a:pt x="6042" y="1810894"/>
                  <a:pt x="14901" y="1811084"/>
                </a:cubicBezTo>
                <a:close/>
                <a:moveTo>
                  <a:pt x="129677" y="1807750"/>
                </a:moveTo>
                <a:cubicBezTo>
                  <a:pt x="139583" y="1808893"/>
                  <a:pt x="145869" y="1813655"/>
                  <a:pt x="146155" y="1822800"/>
                </a:cubicBezTo>
                <a:cubicBezTo>
                  <a:pt x="146441" y="1832896"/>
                  <a:pt x="140154" y="1839183"/>
                  <a:pt x="130058" y="1838897"/>
                </a:cubicBezTo>
                <a:cubicBezTo>
                  <a:pt x="121009" y="1838611"/>
                  <a:pt x="115389" y="1832515"/>
                  <a:pt x="115389" y="1823371"/>
                </a:cubicBezTo>
                <a:cubicBezTo>
                  <a:pt x="115389" y="1814037"/>
                  <a:pt x="121866" y="1809655"/>
                  <a:pt x="129677" y="1807750"/>
                </a:cubicBezTo>
                <a:close/>
                <a:moveTo>
                  <a:pt x="242738" y="1806512"/>
                </a:moveTo>
                <a:cubicBezTo>
                  <a:pt x="253788" y="1806417"/>
                  <a:pt x="259503" y="1812799"/>
                  <a:pt x="260455" y="1823753"/>
                </a:cubicBezTo>
                <a:cubicBezTo>
                  <a:pt x="259407" y="1834706"/>
                  <a:pt x="253597" y="1841088"/>
                  <a:pt x="242548" y="1840707"/>
                </a:cubicBezTo>
                <a:cubicBezTo>
                  <a:pt x="231499" y="1840326"/>
                  <a:pt x="225594" y="1833468"/>
                  <a:pt x="226070" y="1822514"/>
                </a:cubicBezTo>
                <a:cubicBezTo>
                  <a:pt x="226546" y="1812513"/>
                  <a:pt x="232737" y="1806607"/>
                  <a:pt x="242738" y="1806512"/>
                </a:cubicBezTo>
                <a:close/>
                <a:moveTo>
                  <a:pt x="355039" y="1804035"/>
                </a:moveTo>
                <a:cubicBezTo>
                  <a:pt x="366278" y="1805464"/>
                  <a:pt x="374184" y="1811464"/>
                  <a:pt x="374470" y="1822799"/>
                </a:cubicBezTo>
                <a:cubicBezTo>
                  <a:pt x="374756" y="1835086"/>
                  <a:pt x="366945" y="1842992"/>
                  <a:pt x="354657" y="1842706"/>
                </a:cubicBezTo>
                <a:cubicBezTo>
                  <a:pt x="343418" y="1842516"/>
                  <a:pt x="336084" y="1834896"/>
                  <a:pt x="336179" y="1823466"/>
                </a:cubicBezTo>
                <a:cubicBezTo>
                  <a:pt x="336274" y="1812036"/>
                  <a:pt x="343894" y="1805845"/>
                  <a:pt x="355039" y="1804035"/>
                </a:cubicBezTo>
                <a:close/>
                <a:moveTo>
                  <a:pt x="471338" y="1802797"/>
                </a:moveTo>
                <a:cubicBezTo>
                  <a:pt x="484768" y="1803559"/>
                  <a:pt x="492484" y="1810322"/>
                  <a:pt x="492293" y="1824133"/>
                </a:cubicBezTo>
                <a:cubicBezTo>
                  <a:pt x="492102" y="1836801"/>
                  <a:pt x="484864" y="1843945"/>
                  <a:pt x="472195" y="1844135"/>
                </a:cubicBezTo>
                <a:cubicBezTo>
                  <a:pt x="458479" y="1844326"/>
                  <a:pt x="451050" y="1836801"/>
                  <a:pt x="451145" y="1823085"/>
                </a:cubicBezTo>
                <a:cubicBezTo>
                  <a:pt x="451240" y="1810322"/>
                  <a:pt x="458765" y="1803845"/>
                  <a:pt x="471338" y="1802797"/>
                </a:cubicBezTo>
                <a:close/>
                <a:moveTo>
                  <a:pt x="584686" y="1801559"/>
                </a:moveTo>
                <a:cubicBezTo>
                  <a:pt x="597640" y="1801845"/>
                  <a:pt x="604783" y="1810417"/>
                  <a:pt x="606498" y="1823562"/>
                </a:cubicBezTo>
                <a:cubicBezTo>
                  <a:pt x="605165" y="1836325"/>
                  <a:pt x="598116" y="1845183"/>
                  <a:pt x="585257" y="1845755"/>
                </a:cubicBezTo>
                <a:cubicBezTo>
                  <a:pt x="571351" y="1846421"/>
                  <a:pt x="562112" y="1837849"/>
                  <a:pt x="561921" y="1823943"/>
                </a:cubicBezTo>
                <a:cubicBezTo>
                  <a:pt x="561730" y="1810036"/>
                  <a:pt x="570779" y="1801273"/>
                  <a:pt x="584686" y="1801559"/>
                </a:cubicBezTo>
                <a:close/>
                <a:moveTo>
                  <a:pt x="697843" y="1800130"/>
                </a:moveTo>
                <a:cubicBezTo>
                  <a:pt x="711368" y="1800892"/>
                  <a:pt x="720036" y="1809845"/>
                  <a:pt x="719846" y="1823656"/>
                </a:cubicBezTo>
                <a:cubicBezTo>
                  <a:pt x="719750" y="1838515"/>
                  <a:pt x="710225" y="1845945"/>
                  <a:pt x="695747" y="1847659"/>
                </a:cubicBezTo>
                <a:cubicBezTo>
                  <a:pt x="681460" y="1845278"/>
                  <a:pt x="672030" y="1837467"/>
                  <a:pt x="672792" y="1822608"/>
                </a:cubicBezTo>
                <a:cubicBezTo>
                  <a:pt x="673554" y="1808035"/>
                  <a:pt x="683174" y="1799272"/>
                  <a:pt x="697843" y="1800130"/>
                </a:cubicBezTo>
                <a:close/>
                <a:moveTo>
                  <a:pt x="810334" y="1799368"/>
                </a:moveTo>
                <a:cubicBezTo>
                  <a:pt x="825097" y="1800702"/>
                  <a:pt x="832241" y="1809750"/>
                  <a:pt x="833289" y="1824609"/>
                </a:cubicBezTo>
                <a:cubicBezTo>
                  <a:pt x="831479" y="1838706"/>
                  <a:pt x="823954" y="1847374"/>
                  <a:pt x="809000" y="1847945"/>
                </a:cubicBezTo>
                <a:cubicBezTo>
                  <a:pt x="794808" y="1848422"/>
                  <a:pt x="783949" y="1837182"/>
                  <a:pt x="784331" y="1822990"/>
                </a:cubicBezTo>
                <a:cubicBezTo>
                  <a:pt x="784712" y="1808893"/>
                  <a:pt x="796237" y="1798035"/>
                  <a:pt x="810334" y="1799368"/>
                </a:cubicBezTo>
                <a:close/>
                <a:moveTo>
                  <a:pt x="923967" y="1798320"/>
                </a:moveTo>
                <a:cubicBezTo>
                  <a:pt x="939683" y="1799082"/>
                  <a:pt x="949494" y="1806607"/>
                  <a:pt x="949970" y="1822609"/>
                </a:cubicBezTo>
                <a:cubicBezTo>
                  <a:pt x="950447" y="1838420"/>
                  <a:pt x="941874" y="1847945"/>
                  <a:pt x="925967" y="1848517"/>
                </a:cubicBezTo>
                <a:cubicBezTo>
                  <a:pt x="910156" y="1849088"/>
                  <a:pt x="900631" y="1840516"/>
                  <a:pt x="900059" y="1824609"/>
                </a:cubicBezTo>
                <a:cubicBezTo>
                  <a:pt x="899488" y="1808702"/>
                  <a:pt x="908346" y="1800130"/>
                  <a:pt x="923967" y="1798320"/>
                </a:cubicBezTo>
                <a:close/>
                <a:moveTo>
                  <a:pt x="1036743" y="1796701"/>
                </a:moveTo>
                <a:cubicBezTo>
                  <a:pt x="1050744" y="1796321"/>
                  <a:pt x="1063889" y="1808989"/>
                  <a:pt x="1064174" y="1823086"/>
                </a:cubicBezTo>
                <a:cubicBezTo>
                  <a:pt x="1064556" y="1837088"/>
                  <a:pt x="1051887" y="1850232"/>
                  <a:pt x="1037790" y="1850518"/>
                </a:cubicBezTo>
                <a:cubicBezTo>
                  <a:pt x="1023788" y="1850899"/>
                  <a:pt x="1010644" y="1838231"/>
                  <a:pt x="1010358" y="1824133"/>
                </a:cubicBezTo>
                <a:cubicBezTo>
                  <a:pt x="1009978" y="1810132"/>
                  <a:pt x="1022645" y="1796987"/>
                  <a:pt x="1036743" y="1796701"/>
                </a:cubicBezTo>
                <a:close/>
                <a:moveTo>
                  <a:pt x="1150471" y="1796130"/>
                </a:moveTo>
                <a:cubicBezTo>
                  <a:pt x="1164473" y="1796701"/>
                  <a:pt x="1176950" y="1809560"/>
                  <a:pt x="1177046" y="1823466"/>
                </a:cubicBezTo>
                <a:cubicBezTo>
                  <a:pt x="1177141" y="1838230"/>
                  <a:pt x="1163425" y="1851661"/>
                  <a:pt x="1148756" y="1851089"/>
                </a:cubicBezTo>
                <a:cubicBezTo>
                  <a:pt x="1134755" y="1850613"/>
                  <a:pt x="1122277" y="1837659"/>
                  <a:pt x="1122181" y="1823752"/>
                </a:cubicBezTo>
                <a:cubicBezTo>
                  <a:pt x="1122086" y="1808988"/>
                  <a:pt x="1135802" y="1795558"/>
                  <a:pt x="1150471" y="1796130"/>
                </a:cubicBezTo>
                <a:close/>
                <a:moveTo>
                  <a:pt x="1262390" y="1796035"/>
                </a:moveTo>
                <a:cubicBezTo>
                  <a:pt x="1276963" y="1795558"/>
                  <a:pt x="1290203" y="1809941"/>
                  <a:pt x="1289727" y="1824514"/>
                </a:cubicBezTo>
                <a:cubicBezTo>
                  <a:pt x="1289155" y="1839183"/>
                  <a:pt x="1275058" y="1852137"/>
                  <a:pt x="1260580" y="1851279"/>
                </a:cubicBezTo>
                <a:cubicBezTo>
                  <a:pt x="1245911" y="1850327"/>
                  <a:pt x="1232577" y="1835944"/>
                  <a:pt x="1234481" y="1821657"/>
                </a:cubicBezTo>
                <a:cubicBezTo>
                  <a:pt x="1236577" y="1805940"/>
                  <a:pt x="1246293" y="1796606"/>
                  <a:pt x="1262390" y="1796035"/>
                </a:cubicBezTo>
                <a:close/>
                <a:moveTo>
                  <a:pt x="15186" y="1698308"/>
                </a:moveTo>
                <a:cubicBezTo>
                  <a:pt x="24140" y="1698784"/>
                  <a:pt x="28236" y="1704595"/>
                  <a:pt x="27378" y="1713072"/>
                </a:cubicBezTo>
                <a:cubicBezTo>
                  <a:pt x="26616" y="1720882"/>
                  <a:pt x="21377" y="1724407"/>
                  <a:pt x="13662" y="1724407"/>
                </a:cubicBezTo>
                <a:cubicBezTo>
                  <a:pt x="5851" y="1723645"/>
                  <a:pt x="1375" y="1719358"/>
                  <a:pt x="1375" y="1711548"/>
                </a:cubicBezTo>
                <a:cubicBezTo>
                  <a:pt x="1375" y="1702690"/>
                  <a:pt x="6423" y="1697927"/>
                  <a:pt x="15186" y="1698308"/>
                </a:cubicBezTo>
                <a:close/>
                <a:moveTo>
                  <a:pt x="130630" y="1695545"/>
                </a:moveTo>
                <a:cubicBezTo>
                  <a:pt x="140821" y="1695736"/>
                  <a:pt x="146917" y="1702022"/>
                  <a:pt x="146441" y="1712214"/>
                </a:cubicBezTo>
                <a:cubicBezTo>
                  <a:pt x="146060" y="1721453"/>
                  <a:pt x="139869" y="1726216"/>
                  <a:pt x="130630" y="1727359"/>
                </a:cubicBezTo>
                <a:cubicBezTo>
                  <a:pt x="120819" y="1725930"/>
                  <a:pt x="114437" y="1720596"/>
                  <a:pt x="115008" y="1710309"/>
                </a:cubicBezTo>
                <a:cubicBezTo>
                  <a:pt x="115389" y="1701165"/>
                  <a:pt x="121390" y="1695450"/>
                  <a:pt x="130630" y="1695545"/>
                </a:cubicBezTo>
                <a:close/>
                <a:moveTo>
                  <a:pt x="244167" y="1692974"/>
                </a:moveTo>
                <a:cubicBezTo>
                  <a:pt x="254740" y="1693545"/>
                  <a:pt x="260550" y="1700784"/>
                  <a:pt x="261693" y="1711452"/>
                </a:cubicBezTo>
                <a:cubicBezTo>
                  <a:pt x="259979" y="1722787"/>
                  <a:pt x="253502" y="1730121"/>
                  <a:pt x="241881" y="1729455"/>
                </a:cubicBezTo>
                <a:cubicBezTo>
                  <a:pt x="231404" y="1728883"/>
                  <a:pt x="224450" y="1721739"/>
                  <a:pt x="224737" y="1711071"/>
                </a:cubicBezTo>
                <a:cubicBezTo>
                  <a:pt x="225022" y="1699546"/>
                  <a:pt x="232642" y="1692402"/>
                  <a:pt x="244167" y="1692974"/>
                </a:cubicBezTo>
                <a:close/>
                <a:moveTo>
                  <a:pt x="356467" y="1691545"/>
                </a:moveTo>
                <a:cubicBezTo>
                  <a:pt x="367897" y="1692021"/>
                  <a:pt x="375041" y="1699355"/>
                  <a:pt x="375136" y="1710881"/>
                </a:cubicBezTo>
                <a:cubicBezTo>
                  <a:pt x="375232" y="1723549"/>
                  <a:pt x="367421" y="1729836"/>
                  <a:pt x="355229" y="1731550"/>
                </a:cubicBezTo>
                <a:cubicBezTo>
                  <a:pt x="343037" y="1729740"/>
                  <a:pt x="335131" y="1723263"/>
                  <a:pt x="335607" y="1710690"/>
                </a:cubicBezTo>
                <a:cubicBezTo>
                  <a:pt x="336084" y="1698308"/>
                  <a:pt x="343989" y="1690974"/>
                  <a:pt x="356467" y="1691545"/>
                </a:cubicBezTo>
                <a:close/>
                <a:moveTo>
                  <a:pt x="470862" y="1690402"/>
                </a:moveTo>
                <a:cubicBezTo>
                  <a:pt x="484674" y="1689925"/>
                  <a:pt x="491532" y="1697641"/>
                  <a:pt x="492865" y="1710214"/>
                </a:cubicBezTo>
                <a:cubicBezTo>
                  <a:pt x="492008" y="1724406"/>
                  <a:pt x="485245" y="1732216"/>
                  <a:pt x="471529" y="1732121"/>
                </a:cubicBezTo>
                <a:cubicBezTo>
                  <a:pt x="457813" y="1732026"/>
                  <a:pt x="450574" y="1724120"/>
                  <a:pt x="450860" y="1710595"/>
                </a:cubicBezTo>
                <a:cubicBezTo>
                  <a:pt x="451050" y="1698022"/>
                  <a:pt x="458194" y="1690878"/>
                  <a:pt x="470862" y="1690402"/>
                </a:cubicBezTo>
                <a:close/>
                <a:moveTo>
                  <a:pt x="585162" y="1688211"/>
                </a:moveTo>
                <a:cubicBezTo>
                  <a:pt x="598782" y="1689830"/>
                  <a:pt x="607451" y="1698212"/>
                  <a:pt x="606974" y="1712023"/>
                </a:cubicBezTo>
                <a:cubicBezTo>
                  <a:pt x="606498" y="1725739"/>
                  <a:pt x="597354" y="1732978"/>
                  <a:pt x="583828" y="1734788"/>
                </a:cubicBezTo>
                <a:cubicBezTo>
                  <a:pt x="570303" y="1732788"/>
                  <a:pt x="561825" y="1725454"/>
                  <a:pt x="560873" y="1711642"/>
                </a:cubicBezTo>
                <a:cubicBezTo>
                  <a:pt x="559921" y="1699260"/>
                  <a:pt x="572970" y="1686687"/>
                  <a:pt x="585162" y="1688211"/>
                </a:cubicBezTo>
                <a:close/>
                <a:moveTo>
                  <a:pt x="695652" y="1686783"/>
                </a:moveTo>
                <a:cubicBezTo>
                  <a:pt x="710321" y="1688116"/>
                  <a:pt x="719274" y="1695355"/>
                  <a:pt x="720322" y="1710310"/>
                </a:cubicBezTo>
                <a:cubicBezTo>
                  <a:pt x="721369" y="1724407"/>
                  <a:pt x="709845" y="1736122"/>
                  <a:pt x="695747" y="1735360"/>
                </a:cubicBezTo>
                <a:cubicBezTo>
                  <a:pt x="680983" y="1734503"/>
                  <a:pt x="672411" y="1726121"/>
                  <a:pt x="672316" y="1711262"/>
                </a:cubicBezTo>
                <a:cubicBezTo>
                  <a:pt x="672316" y="1696213"/>
                  <a:pt x="681460" y="1688783"/>
                  <a:pt x="695652" y="1686783"/>
                </a:cubicBezTo>
                <a:close/>
                <a:moveTo>
                  <a:pt x="811000" y="1686497"/>
                </a:moveTo>
                <a:cubicBezTo>
                  <a:pt x="824049" y="1687640"/>
                  <a:pt x="833098" y="1695546"/>
                  <a:pt x="833383" y="1711643"/>
                </a:cubicBezTo>
                <a:cubicBezTo>
                  <a:pt x="833669" y="1726216"/>
                  <a:pt x="822430" y="1736884"/>
                  <a:pt x="807856" y="1736122"/>
                </a:cubicBezTo>
                <a:cubicBezTo>
                  <a:pt x="792902" y="1735265"/>
                  <a:pt x="784615" y="1726883"/>
                  <a:pt x="783853" y="1712024"/>
                </a:cubicBezTo>
                <a:cubicBezTo>
                  <a:pt x="783186" y="1697451"/>
                  <a:pt x="793950" y="1686592"/>
                  <a:pt x="811000" y="1686497"/>
                </a:cubicBezTo>
                <a:close/>
                <a:moveTo>
                  <a:pt x="925490" y="1684401"/>
                </a:moveTo>
                <a:cubicBezTo>
                  <a:pt x="939588" y="1684687"/>
                  <a:pt x="952161" y="1697832"/>
                  <a:pt x="951875" y="1711833"/>
                </a:cubicBezTo>
                <a:cubicBezTo>
                  <a:pt x="951589" y="1725930"/>
                  <a:pt x="938445" y="1738503"/>
                  <a:pt x="924443" y="1738218"/>
                </a:cubicBezTo>
                <a:cubicBezTo>
                  <a:pt x="910346" y="1737932"/>
                  <a:pt x="897773" y="1724787"/>
                  <a:pt x="898059" y="1710786"/>
                </a:cubicBezTo>
                <a:cubicBezTo>
                  <a:pt x="898344" y="1696688"/>
                  <a:pt x="911489" y="1684020"/>
                  <a:pt x="925490" y="1684401"/>
                </a:cubicBezTo>
                <a:close/>
                <a:moveTo>
                  <a:pt x="1036647" y="1683735"/>
                </a:moveTo>
                <a:cubicBezTo>
                  <a:pt x="1051220" y="1682592"/>
                  <a:pt x="1064936" y="1696498"/>
                  <a:pt x="1064936" y="1711167"/>
                </a:cubicBezTo>
                <a:cubicBezTo>
                  <a:pt x="1064936" y="1725835"/>
                  <a:pt x="1051506" y="1739170"/>
                  <a:pt x="1036837" y="1738980"/>
                </a:cubicBezTo>
                <a:cubicBezTo>
                  <a:pt x="1022169" y="1738694"/>
                  <a:pt x="1008358" y="1724883"/>
                  <a:pt x="1009691" y="1710405"/>
                </a:cubicBezTo>
                <a:cubicBezTo>
                  <a:pt x="1011215" y="1694498"/>
                  <a:pt x="1020645" y="1684973"/>
                  <a:pt x="1036647" y="1683735"/>
                </a:cubicBezTo>
                <a:close/>
                <a:moveTo>
                  <a:pt x="1149709" y="1683259"/>
                </a:moveTo>
                <a:cubicBezTo>
                  <a:pt x="1164758" y="1683354"/>
                  <a:pt x="1177712" y="1696403"/>
                  <a:pt x="1177617" y="1711452"/>
                </a:cubicBezTo>
                <a:cubicBezTo>
                  <a:pt x="1177522" y="1726502"/>
                  <a:pt x="1164472" y="1739456"/>
                  <a:pt x="1149423" y="1739361"/>
                </a:cubicBezTo>
                <a:cubicBezTo>
                  <a:pt x="1134374" y="1739265"/>
                  <a:pt x="1121419" y="1726216"/>
                  <a:pt x="1121515" y="1711167"/>
                </a:cubicBezTo>
                <a:cubicBezTo>
                  <a:pt x="1121610" y="1696117"/>
                  <a:pt x="1134659" y="1683163"/>
                  <a:pt x="1149709" y="1683259"/>
                </a:cubicBezTo>
                <a:close/>
                <a:moveTo>
                  <a:pt x="1262200" y="1683068"/>
                </a:moveTo>
                <a:cubicBezTo>
                  <a:pt x="1277535" y="1683259"/>
                  <a:pt x="1290013" y="1695737"/>
                  <a:pt x="1290013" y="1711072"/>
                </a:cubicBezTo>
                <a:cubicBezTo>
                  <a:pt x="1290203" y="1726312"/>
                  <a:pt x="1277821" y="1739075"/>
                  <a:pt x="1262581" y="1739456"/>
                </a:cubicBezTo>
                <a:cubicBezTo>
                  <a:pt x="1246483" y="1739837"/>
                  <a:pt x="1233339" y="1726597"/>
                  <a:pt x="1233720" y="1710500"/>
                </a:cubicBezTo>
                <a:cubicBezTo>
                  <a:pt x="1234101" y="1695260"/>
                  <a:pt x="1246865" y="1682878"/>
                  <a:pt x="1262200" y="1683068"/>
                </a:cubicBezTo>
                <a:close/>
                <a:moveTo>
                  <a:pt x="12806" y="1584675"/>
                </a:moveTo>
                <a:cubicBezTo>
                  <a:pt x="22045" y="1583627"/>
                  <a:pt x="27188" y="1589437"/>
                  <a:pt x="29093" y="1598391"/>
                </a:cubicBezTo>
                <a:cubicBezTo>
                  <a:pt x="28426" y="1606582"/>
                  <a:pt x="24140" y="1612393"/>
                  <a:pt x="16044" y="1613250"/>
                </a:cubicBezTo>
                <a:cubicBezTo>
                  <a:pt x="6805" y="1614202"/>
                  <a:pt x="709" y="1608678"/>
                  <a:pt x="42" y="1599629"/>
                </a:cubicBezTo>
                <a:cubicBezTo>
                  <a:pt x="-530" y="1591342"/>
                  <a:pt x="4804" y="1585532"/>
                  <a:pt x="12806" y="1584675"/>
                </a:cubicBezTo>
                <a:close/>
                <a:moveTo>
                  <a:pt x="130343" y="1582960"/>
                </a:moveTo>
                <a:cubicBezTo>
                  <a:pt x="140535" y="1582674"/>
                  <a:pt x="145774" y="1588770"/>
                  <a:pt x="147012" y="1598485"/>
                </a:cubicBezTo>
                <a:cubicBezTo>
                  <a:pt x="146250" y="1608392"/>
                  <a:pt x="141297" y="1614773"/>
                  <a:pt x="131105" y="1614964"/>
                </a:cubicBezTo>
                <a:cubicBezTo>
                  <a:pt x="121104" y="1615154"/>
                  <a:pt x="115008" y="1609439"/>
                  <a:pt x="114722" y="1599343"/>
                </a:cubicBezTo>
                <a:cubicBezTo>
                  <a:pt x="114437" y="1589342"/>
                  <a:pt x="120247" y="1583246"/>
                  <a:pt x="130343" y="1582960"/>
                </a:cubicBezTo>
                <a:close/>
                <a:moveTo>
                  <a:pt x="243881" y="1580674"/>
                </a:moveTo>
                <a:cubicBezTo>
                  <a:pt x="255311" y="1581436"/>
                  <a:pt x="262360" y="1588961"/>
                  <a:pt x="261312" y="1600677"/>
                </a:cubicBezTo>
                <a:cubicBezTo>
                  <a:pt x="260360" y="1611249"/>
                  <a:pt x="252930" y="1616774"/>
                  <a:pt x="242453" y="1617631"/>
                </a:cubicBezTo>
                <a:cubicBezTo>
                  <a:pt x="231118" y="1615440"/>
                  <a:pt x="223879" y="1608963"/>
                  <a:pt x="224926" y="1597248"/>
                </a:cubicBezTo>
                <a:cubicBezTo>
                  <a:pt x="225879" y="1586770"/>
                  <a:pt x="233213" y="1580007"/>
                  <a:pt x="243881" y="1580674"/>
                </a:cubicBezTo>
                <a:close/>
                <a:moveTo>
                  <a:pt x="355800" y="1578960"/>
                </a:moveTo>
                <a:cubicBezTo>
                  <a:pt x="368469" y="1579150"/>
                  <a:pt x="374565" y="1587056"/>
                  <a:pt x="375708" y="1599438"/>
                </a:cubicBezTo>
                <a:cubicBezTo>
                  <a:pt x="374089" y="1611630"/>
                  <a:pt x="367612" y="1619251"/>
                  <a:pt x="354943" y="1618965"/>
                </a:cubicBezTo>
                <a:cubicBezTo>
                  <a:pt x="342465" y="1618679"/>
                  <a:pt x="335131" y="1611059"/>
                  <a:pt x="335417" y="1598581"/>
                </a:cubicBezTo>
                <a:cubicBezTo>
                  <a:pt x="335703" y="1586008"/>
                  <a:pt x="343228" y="1578769"/>
                  <a:pt x="355800" y="1578960"/>
                </a:cubicBezTo>
                <a:close/>
                <a:moveTo>
                  <a:pt x="471815" y="1577721"/>
                </a:moveTo>
                <a:cubicBezTo>
                  <a:pt x="485341" y="1577816"/>
                  <a:pt x="492865" y="1585531"/>
                  <a:pt x="492865" y="1599057"/>
                </a:cubicBezTo>
                <a:cubicBezTo>
                  <a:pt x="492865" y="1612678"/>
                  <a:pt x="484959" y="1619536"/>
                  <a:pt x="471529" y="1620393"/>
                </a:cubicBezTo>
                <a:cubicBezTo>
                  <a:pt x="458099" y="1619345"/>
                  <a:pt x="450384" y="1612392"/>
                  <a:pt x="450479" y="1598771"/>
                </a:cubicBezTo>
                <a:cubicBezTo>
                  <a:pt x="450574" y="1585246"/>
                  <a:pt x="458289" y="1577626"/>
                  <a:pt x="471815" y="1577721"/>
                </a:cubicBezTo>
                <a:close/>
                <a:moveTo>
                  <a:pt x="584590" y="1575721"/>
                </a:moveTo>
                <a:cubicBezTo>
                  <a:pt x="598306" y="1575816"/>
                  <a:pt x="605736" y="1585055"/>
                  <a:pt x="607831" y="1598771"/>
                </a:cubicBezTo>
                <a:cubicBezTo>
                  <a:pt x="605926" y="1612964"/>
                  <a:pt x="598211" y="1622489"/>
                  <a:pt x="583447" y="1622203"/>
                </a:cubicBezTo>
                <a:cubicBezTo>
                  <a:pt x="569827" y="1621917"/>
                  <a:pt x="560873" y="1613059"/>
                  <a:pt x="560778" y="1599343"/>
                </a:cubicBezTo>
                <a:cubicBezTo>
                  <a:pt x="560682" y="1584674"/>
                  <a:pt x="569922" y="1575530"/>
                  <a:pt x="584590" y="1575721"/>
                </a:cubicBezTo>
                <a:close/>
                <a:moveTo>
                  <a:pt x="697748" y="1574578"/>
                </a:moveTo>
                <a:cubicBezTo>
                  <a:pt x="710988" y="1575244"/>
                  <a:pt x="720894" y="1585913"/>
                  <a:pt x="720703" y="1602009"/>
                </a:cubicBezTo>
                <a:cubicBezTo>
                  <a:pt x="719370" y="1613821"/>
                  <a:pt x="711940" y="1622584"/>
                  <a:pt x="696986" y="1623250"/>
                </a:cubicBezTo>
                <a:cubicBezTo>
                  <a:pt x="682794" y="1623917"/>
                  <a:pt x="671840" y="1612773"/>
                  <a:pt x="672030" y="1598581"/>
                </a:cubicBezTo>
                <a:cubicBezTo>
                  <a:pt x="672221" y="1584388"/>
                  <a:pt x="683556" y="1573816"/>
                  <a:pt x="697748" y="1574578"/>
                </a:cubicBezTo>
                <a:close/>
                <a:moveTo>
                  <a:pt x="808524" y="1573435"/>
                </a:moveTo>
                <a:cubicBezTo>
                  <a:pt x="824145" y="1574483"/>
                  <a:pt x="833289" y="1582389"/>
                  <a:pt x="834051" y="1598295"/>
                </a:cubicBezTo>
                <a:cubicBezTo>
                  <a:pt x="834813" y="1613631"/>
                  <a:pt x="823192" y="1625156"/>
                  <a:pt x="807857" y="1624299"/>
                </a:cubicBezTo>
                <a:cubicBezTo>
                  <a:pt x="792046" y="1623441"/>
                  <a:pt x="783282" y="1614393"/>
                  <a:pt x="783378" y="1598676"/>
                </a:cubicBezTo>
                <a:cubicBezTo>
                  <a:pt x="783568" y="1582770"/>
                  <a:pt x="792903" y="1574673"/>
                  <a:pt x="808524" y="1573435"/>
                </a:cubicBezTo>
                <a:close/>
                <a:moveTo>
                  <a:pt x="925681" y="1571530"/>
                </a:moveTo>
                <a:cubicBezTo>
                  <a:pt x="939683" y="1571911"/>
                  <a:pt x="952256" y="1584770"/>
                  <a:pt x="952446" y="1598772"/>
                </a:cubicBezTo>
                <a:cubicBezTo>
                  <a:pt x="952637" y="1613440"/>
                  <a:pt x="938921" y="1626966"/>
                  <a:pt x="924253" y="1626489"/>
                </a:cubicBezTo>
                <a:cubicBezTo>
                  <a:pt x="910251" y="1626013"/>
                  <a:pt x="897678" y="1613250"/>
                  <a:pt x="897487" y="1599248"/>
                </a:cubicBezTo>
                <a:cubicBezTo>
                  <a:pt x="897297" y="1584579"/>
                  <a:pt x="911013" y="1571054"/>
                  <a:pt x="925681" y="1571530"/>
                </a:cubicBezTo>
                <a:close/>
                <a:moveTo>
                  <a:pt x="1038838" y="1570863"/>
                </a:moveTo>
                <a:cubicBezTo>
                  <a:pt x="1053887" y="1571720"/>
                  <a:pt x="1066270" y="1585627"/>
                  <a:pt x="1065317" y="1600486"/>
                </a:cubicBezTo>
                <a:cubicBezTo>
                  <a:pt x="1064460" y="1615440"/>
                  <a:pt x="1050649" y="1627823"/>
                  <a:pt x="1035694" y="1626965"/>
                </a:cubicBezTo>
                <a:cubicBezTo>
                  <a:pt x="1020740" y="1626108"/>
                  <a:pt x="1008358" y="1612297"/>
                  <a:pt x="1009215" y="1597342"/>
                </a:cubicBezTo>
                <a:cubicBezTo>
                  <a:pt x="1010072" y="1582388"/>
                  <a:pt x="1023883" y="1570006"/>
                  <a:pt x="1038838" y="1570863"/>
                </a:cubicBezTo>
                <a:close/>
                <a:moveTo>
                  <a:pt x="1150281" y="1570482"/>
                </a:moveTo>
                <a:cubicBezTo>
                  <a:pt x="1166759" y="1570768"/>
                  <a:pt x="1178760" y="1583437"/>
                  <a:pt x="1178189" y="1600105"/>
                </a:cubicBezTo>
                <a:cubicBezTo>
                  <a:pt x="1177617" y="1616488"/>
                  <a:pt x="1164568" y="1628299"/>
                  <a:pt x="1147995" y="1627632"/>
                </a:cubicBezTo>
                <a:cubicBezTo>
                  <a:pt x="1131611" y="1626775"/>
                  <a:pt x="1120086" y="1613536"/>
                  <a:pt x="1121134" y="1596962"/>
                </a:cubicBezTo>
                <a:cubicBezTo>
                  <a:pt x="1122182" y="1581341"/>
                  <a:pt x="1134469" y="1570197"/>
                  <a:pt x="1150281" y="1570482"/>
                </a:cubicBezTo>
                <a:close/>
                <a:moveTo>
                  <a:pt x="1266199" y="1570197"/>
                </a:moveTo>
                <a:cubicBezTo>
                  <a:pt x="1282868" y="1570292"/>
                  <a:pt x="1294870" y="1582484"/>
                  <a:pt x="1294774" y="1599153"/>
                </a:cubicBezTo>
                <a:cubicBezTo>
                  <a:pt x="1294679" y="1615821"/>
                  <a:pt x="1282487" y="1627823"/>
                  <a:pt x="1265819" y="1627728"/>
                </a:cubicBezTo>
                <a:cubicBezTo>
                  <a:pt x="1249150" y="1627632"/>
                  <a:pt x="1237148" y="1615440"/>
                  <a:pt x="1237244" y="1598772"/>
                </a:cubicBezTo>
                <a:cubicBezTo>
                  <a:pt x="1237244" y="1582198"/>
                  <a:pt x="1249435" y="1570102"/>
                  <a:pt x="1266199" y="1570197"/>
                </a:cubicBezTo>
                <a:close/>
                <a:moveTo>
                  <a:pt x="15948" y="1468374"/>
                </a:moveTo>
                <a:cubicBezTo>
                  <a:pt x="24044" y="1469136"/>
                  <a:pt x="28426" y="1474946"/>
                  <a:pt x="29092" y="1483138"/>
                </a:cubicBezTo>
                <a:cubicBezTo>
                  <a:pt x="27283" y="1492186"/>
                  <a:pt x="22139" y="1497901"/>
                  <a:pt x="12900" y="1496949"/>
                </a:cubicBezTo>
                <a:cubicBezTo>
                  <a:pt x="4899" y="1496091"/>
                  <a:pt x="-530" y="1490377"/>
                  <a:pt x="41" y="1482090"/>
                </a:cubicBezTo>
                <a:cubicBezTo>
                  <a:pt x="708" y="1473041"/>
                  <a:pt x="6709" y="1467421"/>
                  <a:pt x="15948" y="1468374"/>
                </a:cubicBezTo>
                <a:close/>
                <a:moveTo>
                  <a:pt x="130343" y="1466565"/>
                </a:moveTo>
                <a:cubicBezTo>
                  <a:pt x="140821" y="1466089"/>
                  <a:pt x="145202" y="1473042"/>
                  <a:pt x="147203" y="1480757"/>
                </a:cubicBezTo>
                <a:cubicBezTo>
                  <a:pt x="146250" y="1492092"/>
                  <a:pt x="141297" y="1498474"/>
                  <a:pt x="131105" y="1498664"/>
                </a:cubicBezTo>
                <a:cubicBezTo>
                  <a:pt x="121104" y="1498855"/>
                  <a:pt x="115008" y="1493140"/>
                  <a:pt x="114722" y="1483043"/>
                </a:cubicBezTo>
                <a:cubicBezTo>
                  <a:pt x="114437" y="1472947"/>
                  <a:pt x="120247" y="1467041"/>
                  <a:pt x="130343" y="1466565"/>
                </a:cubicBezTo>
                <a:close/>
                <a:moveTo>
                  <a:pt x="244834" y="1463992"/>
                </a:moveTo>
                <a:cubicBezTo>
                  <a:pt x="255216" y="1464945"/>
                  <a:pt x="262170" y="1472279"/>
                  <a:pt x="261788" y="1482947"/>
                </a:cubicBezTo>
                <a:cubicBezTo>
                  <a:pt x="261408" y="1494567"/>
                  <a:pt x="253692" y="1500568"/>
                  <a:pt x="242453" y="1501902"/>
                </a:cubicBezTo>
                <a:cubicBezTo>
                  <a:pt x="231023" y="1499521"/>
                  <a:pt x="223403" y="1493044"/>
                  <a:pt x="224355" y="1481423"/>
                </a:cubicBezTo>
                <a:cubicBezTo>
                  <a:pt x="225308" y="1470088"/>
                  <a:pt x="233118" y="1462849"/>
                  <a:pt x="244834" y="1463992"/>
                </a:cubicBezTo>
                <a:close/>
                <a:moveTo>
                  <a:pt x="356277" y="1462278"/>
                </a:moveTo>
                <a:cubicBezTo>
                  <a:pt x="368374" y="1464183"/>
                  <a:pt x="375899" y="1470755"/>
                  <a:pt x="375327" y="1483424"/>
                </a:cubicBezTo>
                <a:cubicBezTo>
                  <a:pt x="374756" y="1495901"/>
                  <a:pt x="367041" y="1503045"/>
                  <a:pt x="354562" y="1502569"/>
                </a:cubicBezTo>
                <a:cubicBezTo>
                  <a:pt x="342084" y="1502092"/>
                  <a:pt x="334941" y="1494282"/>
                  <a:pt x="335417" y="1481804"/>
                </a:cubicBezTo>
                <a:cubicBezTo>
                  <a:pt x="335894" y="1469231"/>
                  <a:pt x="343894" y="1463135"/>
                  <a:pt x="356277" y="1462278"/>
                </a:cubicBezTo>
                <a:close/>
                <a:moveTo>
                  <a:pt x="473244" y="1460658"/>
                </a:moveTo>
                <a:cubicBezTo>
                  <a:pt x="486103" y="1461421"/>
                  <a:pt x="492960" y="1470279"/>
                  <a:pt x="494103" y="1483042"/>
                </a:cubicBezTo>
                <a:cubicBezTo>
                  <a:pt x="491913" y="1496949"/>
                  <a:pt x="484102" y="1505521"/>
                  <a:pt x="470100" y="1504664"/>
                </a:cubicBezTo>
                <a:cubicBezTo>
                  <a:pt x="457337" y="1503902"/>
                  <a:pt x="449050" y="1495044"/>
                  <a:pt x="449622" y="1482090"/>
                </a:cubicBezTo>
                <a:cubicBezTo>
                  <a:pt x="450193" y="1468279"/>
                  <a:pt x="459337" y="1459801"/>
                  <a:pt x="473244" y="1460658"/>
                </a:cubicBezTo>
                <a:close/>
                <a:moveTo>
                  <a:pt x="583447" y="1459134"/>
                </a:moveTo>
                <a:cubicBezTo>
                  <a:pt x="598306" y="1458849"/>
                  <a:pt x="606022" y="1468183"/>
                  <a:pt x="608022" y="1482661"/>
                </a:cubicBezTo>
                <a:cubicBezTo>
                  <a:pt x="606022" y="1497044"/>
                  <a:pt x="598402" y="1506569"/>
                  <a:pt x="583543" y="1506188"/>
                </a:cubicBezTo>
                <a:cubicBezTo>
                  <a:pt x="568874" y="1505807"/>
                  <a:pt x="560016" y="1496377"/>
                  <a:pt x="560492" y="1481709"/>
                </a:cubicBezTo>
                <a:cubicBezTo>
                  <a:pt x="560873" y="1468088"/>
                  <a:pt x="569731" y="1459325"/>
                  <a:pt x="583447" y="1459134"/>
                </a:cubicBezTo>
                <a:close/>
                <a:moveTo>
                  <a:pt x="697462" y="1458087"/>
                </a:moveTo>
                <a:cubicBezTo>
                  <a:pt x="712607" y="1459135"/>
                  <a:pt x="719941" y="1468088"/>
                  <a:pt x="720894" y="1480090"/>
                </a:cubicBezTo>
                <a:cubicBezTo>
                  <a:pt x="720798" y="1497235"/>
                  <a:pt x="709654" y="1508189"/>
                  <a:pt x="695176" y="1507141"/>
                </a:cubicBezTo>
                <a:cubicBezTo>
                  <a:pt x="680222" y="1505998"/>
                  <a:pt x="672126" y="1497521"/>
                  <a:pt x="671840" y="1482471"/>
                </a:cubicBezTo>
                <a:cubicBezTo>
                  <a:pt x="671554" y="1467993"/>
                  <a:pt x="682984" y="1457135"/>
                  <a:pt x="697462" y="1458087"/>
                </a:cubicBezTo>
                <a:close/>
                <a:moveTo>
                  <a:pt x="810333" y="1456277"/>
                </a:moveTo>
                <a:cubicBezTo>
                  <a:pt x="825477" y="1458182"/>
                  <a:pt x="834336" y="1467517"/>
                  <a:pt x="835002" y="1482852"/>
                </a:cubicBezTo>
                <a:cubicBezTo>
                  <a:pt x="835669" y="1497044"/>
                  <a:pt x="822048" y="1509617"/>
                  <a:pt x="807856" y="1509236"/>
                </a:cubicBezTo>
                <a:cubicBezTo>
                  <a:pt x="793664" y="1508760"/>
                  <a:pt x="781282" y="1495520"/>
                  <a:pt x="782043" y="1481423"/>
                </a:cubicBezTo>
                <a:cubicBezTo>
                  <a:pt x="782806" y="1467231"/>
                  <a:pt x="796426" y="1454563"/>
                  <a:pt x="810333" y="1456277"/>
                </a:cubicBezTo>
                <a:close/>
                <a:moveTo>
                  <a:pt x="924919" y="1454944"/>
                </a:moveTo>
                <a:cubicBezTo>
                  <a:pt x="939588" y="1454944"/>
                  <a:pt x="952922" y="1468374"/>
                  <a:pt x="952732" y="1483043"/>
                </a:cubicBezTo>
                <a:cubicBezTo>
                  <a:pt x="952446" y="1497711"/>
                  <a:pt x="938635" y="1511522"/>
                  <a:pt x="924157" y="1510189"/>
                </a:cubicBezTo>
                <a:cubicBezTo>
                  <a:pt x="908250" y="1508665"/>
                  <a:pt x="898725" y="1499235"/>
                  <a:pt x="897487" y="1483233"/>
                </a:cubicBezTo>
                <a:cubicBezTo>
                  <a:pt x="896249" y="1468660"/>
                  <a:pt x="910155" y="1455039"/>
                  <a:pt x="924919" y="1454944"/>
                </a:cubicBezTo>
                <a:close/>
                <a:moveTo>
                  <a:pt x="1037029" y="1454468"/>
                </a:moveTo>
                <a:cubicBezTo>
                  <a:pt x="1052268" y="1454278"/>
                  <a:pt x="1065032" y="1466565"/>
                  <a:pt x="1065413" y="1481900"/>
                </a:cubicBezTo>
                <a:cubicBezTo>
                  <a:pt x="1065890" y="1497140"/>
                  <a:pt x="1053793" y="1510189"/>
                  <a:pt x="1038553" y="1510856"/>
                </a:cubicBezTo>
                <a:cubicBezTo>
                  <a:pt x="1022550" y="1511618"/>
                  <a:pt x="1009025" y="1498569"/>
                  <a:pt x="1009121" y="1482472"/>
                </a:cubicBezTo>
                <a:cubicBezTo>
                  <a:pt x="1009216" y="1467137"/>
                  <a:pt x="1021694" y="1454659"/>
                  <a:pt x="1037029" y="1454468"/>
                </a:cubicBezTo>
                <a:close/>
                <a:moveTo>
                  <a:pt x="1150185" y="1453896"/>
                </a:moveTo>
                <a:cubicBezTo>
                  <a:pt x="1166758" y="1454182"/>
                  <a:pt x="1178665" y="1466469"/>
                  <a:pt x="1178379" y="1483138"/>
                </a:cubicBezTo>
                <a:cubicBezTo>
                  <a:pt x="1178093" y="1499711"/>
                  <a:pt x="1165806" y="1511618"/>
                  <a:pt x="1149137" y="1511332"/>
                </a:cubicBezTo>
                <a:cubicBezTo>
                  <a:pt x="1132564" y="1511046"/>
                  <a:pt x="1120658" y="1498759"/>
                  <a:pt x="1120943" y="1482090"/>
                </a:cubicBezTo>
                <a:cubicBezTo>
                  <a:pt x="1121229" y="1465517"/>
                  <a:pt x="1133516" y="1453610"/>
                  <a:pt x="1150185" y="1453896"/>
                </a:cubicBezTo>
                <a:close/>
                <a:moveTo>
                  <a:pt x="1265723" y="1453134"/>
                </a:moveTo>
                <a:cubicBezTo>
                  <a:pt x="1282297" y="1452944"/>
                  <a:pt x="1294870" y="1464850"/>
                  <a:pt x="1295441" y="1481328"/>
                </a:cubicBezTo>
                <a:cubicBezTo>
                  <a:pt x="1296108" y="1498759"/>
                  <a:pt x="1283535" y="1511999"/>
                  <a:pt x="1266199" y="1512094"/>
                </a:cubicBezTo>
                <a:cubicBezTo>
                  <a:pt x="1248864" y="1512284"/>
                  <a:pt x="1236101" y="1499330"/>
                  <a:pt x="1236481" y="1481900"/>
                </a:cubicBezTo>
                <a:cubicBezTo>
                  <a:pt x="1236767" y="1465326"/>
                  <a:pt x="1249054" y="1453325"/>
                  <a:pt x="1265723" y="1453134"/>
                </a:cubicBezTo>
                <a:close/>
                <a:moveTo>
                  <a:pt x="15377" y="1355980"/>
                </a:moveTo>
                <a:cubicBezTo>
                  <a:pt x="23473" y="1356361"/>
                  <a:pt x="28045" y="1362076"/>
                  <a:pt x="29093" y="1370458"/>
                </a:cubicBezTo>
                <a:cubicBezTo>
                  <a:pt x="27759" y="1379221"/>
                  <a:pt x="22806" y="1385126"/>
                  <a:pt x="13567" y="1384650"/>
                </a:cubicBezTo>
                <a:cubicBezTo>
                  <a:pt x="5471" y="1384174"/>
                  <a:pt x="-54" y="1378554"/>
                  <a:pt x="137" y="1370362"/>
                </a:cubicBezTo>
                <a:cubicBezTo>
                  <a:pt x="232" y="1361218"/>
                  <a:pt x="6233" y="1355503"/>
                  <a:pt x="15377" y="1355980"/>
                </a:cubicBezTo>
                <a:close/>
                <a:moveTo>
                  <a:pt x="130343" y="1354265"/>
                </a:moveTo>
                <a:cubicBezTo>
                  <a:pt x="140821" y="1353789"/>
                  <a:pt x="145202" y="1360742"/>
                  <a:pt x="147203" y="1368457"/>
                </a:cubicBezTo>
                <a:cubicBezTo>
                  <a:pt x="146250" y="1379792"/>
                  <a:pt x="141297" y="1386174"/>
                  <a:pt x="131105" y="1386364"/>
                </a:cubicBezTo>
                <a:cubicBezTo>
                  <a:pt x="121104" y="1386555"/>
                  <a:pt x="115008" y="1380840"/>
                  <a:pt x="114722" y="1370743"/>
                </a:cubicBezTo>
                <a:cubicBezTo>
                  <a:pt x="114437" y="1360647"/>
                  <a:pt x="120247" y="1354741"/>
                  <a:pt x="130343" y="1354265"/>
                </a:cubicBezTo>
                <a:close/>
                <a:moveTo>
                  <a:pt x="243215" y="1351597"/>
                </a:moveTo>
                <a:cubicBezTo>
                  <a:pt x="254835" y="1351788"/>
                  <a:pt x="260836" y="1359598"/>
                  <a:pt x="262265" y="1370933"/>
                </a:cubicBezTo>
                <a:cubicBezTo>
                  <a:pt x="259979" y="1382268"/>
                  <a:pt x="253502" y="1389983"/>
                  <a:pt x="241882" y="1389126"/>
                </a:cubicBezTo>
                <a:cubicBezTo>
                  <a:pt x="230642" y="1388269"/>
                  <a:pt x="223308" y="1380458"/>
                  <a:pt x="224355" y="1368742"/>
                </a:cubicBezTo>
                <a:cubicBezTo>
                  <a:pt x="225308" y="1358360"/>
                  <a:pt x="232547" y="1351312"/>
                  <a:pt x="243215" y="1351597"/>
                </a:cubicBezTo>
                <a:close/>
                <a:moveTo>
                  <a:pt x="355419" y="1350360"/>
                </a:moveTo>
                <a:cubicBezTo>
                  <a:pt x="368088" y="1350265"/>
                  <a:pt x="374374" y="1358075"/>
                  <a:pt x="375803" y="1370362"/>
                </a:cubicBezTo>
                <a:cubicBezTo>
                  <a:pt x="374374" y="1382649"/>
                  <a:pt x="368088" y="1390460"/>
                  <a:pt x="355419" y="1390365"/>
                </a:cubicBezTo>
                <a:cubicBezTo>
                  <a:pt x="342846" y="1390270"/>
                  <a:pt x="335417" y="1382935"/>
                  <a:pt x="335417" y="1370362"/>
                </a:cubicBezTo>
                <a:cubicBezTo>
                  <a:pt x="335417" y="1357789"/>
                  <a:pt x="342846" y="1350455"/>
                  <a:pt x="355419" y="1350360"/>
                </a:cubicBezTo>
                <a:close/>
                <a:moveTo>
                  <a:pt x="473339" y="1349122"/>
                </a:moveTo>
                <a:cubicBezTo>
                  <a:pt x="487055" y="1350074"/>
                  <a:pt x="493722" y="1358742"/>
                  <a:pt x="492865" y="1371982"/>
                </a:cubicBezTo>
                <a:cubicBezTo>
                  <a:pt x="492008" y="1385698"/>
                  <a:pt x="483244" y="1392365"/>
                  <a:pt x="470005" y="1391508"/>
                </a:cubicBezTo>
                <a:cubicBezTo>
                  <a:pt x="456289" y="1390651"/>
                  <a:pt x="450384" y="1381888"/>
                  <a:pt x="450193" y="1368648"/>
                </a:cubicBezTo>
                <a:cubicBezTo>
                  <a:pt x="452098" y="1355122"/>
                  <a:pt x="460003" y="1348264"/>
                  <a:pt x="473339" y="1349122"/>
                </a:cubicBezTo>
                <a:close/>
                <a:moveTo>
                  <a:pt x="582876" y="1346835"/>
                </a:moveTo>
                <a:cubicBezTo>
                  <a:pt x="597735" y="1346168"/>
                  <a:pt x="605641" y="1355407"/>
                  <a:pt x="608022" y="1369695"/>
                </a:cubicBezTo>
                <a:cubicBezTo>
                  <a:pt x="606403" y="1384078"/>
                  <a:pt x="598974" y="1393793"/>
                  <a:pt x="584115" y="1393793"/>
                </a:cubicBezTo>
                <a:cubicBezTo>
                  <a:pt x="569446" y="1393888"/>
                  <a:pt x="560397" y="1384649"/>
                  <a:pt x="560493" y="1369981"/>
                </a:cubicBezTo>
                <a:cubicBezTo>
                  <a:pt x="560493" y="1356265"/>
                  <a:pt x="569256" y="1347406"/>
                  <a:pt x="582876" y="1346835"/>
                </a:cubicBezTo>
                <a:close/>
                <a:moveTo>
                  <a:pt x="696129" y="1345788"/>
                </a:moveTo>
                <a:cubicBezTo>
                  <a:pt x="710702" y="1345311"/>
                  <a:pt x="721370" y="1356551"/>
                  <a:pt x="720893" y="1371124"/>
                </a:cubicBezTo>
                <a:cubicBezTo>
                  <a:pt x="720513" y="1384840"/>
                  <a:pt x="710226" y="1394841"/>
                  <a:pt x="696510" y="1394937"/>
                </a:cubicBezTo>
                <a:cubicBezTo>
                  <a:pt x="681937" y="1395032"/>
                  <a:pt x="670983" y="1384078"/>
                  <a:pt x="671840" y="1369505"/>
                </a:cubicBezTo>
                <a:cubicBezTo>
                  <a:pt x="672697" y="1354455"/>
                  <a:pt x="681079" y="1346264"/>
                  <a:pt x="696129" y="1345788"/>
                </a:cubicBezTo>
                <a:close/>
                <a:moveTo>
                  <a:pt x="809762" y="1345025"/>
                </a:moveTo>
                <a:cubicBezTo>
                  <a:pt x="825573" y="1346168"/>
                  <a:pt x="834241" y="1355312"/>
                  <a:pt x="833860" y="1371028"/>
                </a:cubicBezTo>
                <a:cubicBezTo>
                  <a:pt x="833575" y="1386935"/>
                  <a:pt x="824050" y="1394841"/>
                  <a:pt x="808333" y="1395889"/>
                </a:cubicBezTo>
                <a:cubicBezTo>
                  <a:pt x="792712" y="1394650"/>
                  <a:pt x="783759" y="1386554"/>
                  <a:pt x="783187" y="1370647"/>
                </a:cubicBezTo>
                <a:cubicBezTo>
                  <a:pt x="782615" y="1355407"/>
                  <a:pt x="794427" y="1343882"/>
                  <a:pt x="809762" y="1345025"/>
                </a:cubicBezTo>
                <a:close/>
                <a:moveTo>
                  <a:pt x="925300" y="1342930"/>
                </a:moveTo>
                <a:cubicBezTo>
                  <a:pt x="940063" y="1343121"/>
                  <a:pt x="953303" y="1357122"/>
                  <a:pt x="952446" y="1371696"/>
                </a:cubicBezTo>
                <a:cubicBezTo>
                  <a:pt x="951589" y="1385602"/>
                  <a:pt x="938540" y="1397985"/>
                  <a:pt x="924633" y="1397794"/>
                </a:cubicBezTo>
                <a:cubicBezTo>
                  <a:pt x="909869" y="1397604"/>
                  <a:pt x="896630" y="1383602"/>
                  <a:pt x="897486" y="1369029"/>
                </a:cubicBezTo>
                <a:cubicBezTo>
                  <a:pt x="898344" y="1355027"/>
                  <a:pt x="911393" y="1342740"/>
                  <a:pt x="925300" y="1342930"/>
                </a:cubicBezTo>
                <a:close/>
                <a:moveTo>
                  <a:pt x="1037695" y="1342168"/>
                </a:moveTo>
                <a:cubicBezTo>
                  <a:pt x="1053030" y="1342359"/>
                  <a:pt x="1065507" y="1354932"/>
                  <a:pt x="1065507" y="1370267"/>
                </a:cubicBezTo>
                <a:cubicBezTo>
                  <a:pt x="1065507" y="1386364"/>
                  <a:pt x="1051982" y="1399318"/>
                  <a:pt x="1035885" y="1398556"/>
                </a:cubicBezTo>
                <a:cubicBezTo>
                  <a:pt x="1020740" y="1397794"/>
                  <a:pt x="1008643" y="1384650"/>
                  <a:pt x="1009120" y="1369410"/>
                </a:cubicBezTo>
                <a:cubicBezTo>
                  <a:pt x="1009596" y="1354169"/>
                  <a:pt x="1022359" y="1341882"/>
                  <a:pt x="1037695" y="1342168"/>
                </a:cubicBezTo>
                <a:close/>
                <a:moveTo>
                  <a:pt x="1149805" y="1341502"/>
                </a:moveTo>
                <a:cubicBezTo>
                  <a:pt x="1166474" y="1341597"/>
                  <a:pt x="1178475" y="1353789"/>
                  <a:pt x="1178380" y="1370457"/>
                </a:cubicBezTo>
                <a:cubicBezTo>
                  <a:pt x="1178285" y="1387126"/>
                  <a:pt x="1166092" y="1399128"/>
                  <a:pt x="1149424" y="1399032"/>
                </a:cubicBezTo>
                <a:cubicBezTo>
                  <a:pt x="1132755" y="1398937"/>
                  <a:pt x="1120753" y="1386745"/>
                  <a:pt x="1120849" y="1370077"/>
                </a:cubicBezTo>
                <a:cubicBezTo>
                  <a:pt x="1120944" y="1353408"/>
                  <a:pt x="1133136" y="1341406"/>
                  <a:pt x="1149805" y="1341502"/>
                </a:cubicBezTo>
                <a:close/>
                <a:moveTo>
                  <a:pt x="1265914" y="1341121"/>
                </a:moveTo>
                <a:cubicBezTo>
                  <a:pt x="1282583" y="1341025"/>
                  <a:pt x="1294870" y="1353027"/>
                  <a:pt x="1295155" y="1369696"/>
                </a:cubicBezTo>
                <a:cubicBezTo>
                  <a:pt x="1295441" y="1387317"/>
                  <a:pt x="1282583" y="1399985"/>
                  <a:pt x="1265056" y="1399509"/>
                </a:cubicBezTo>
                <a:cubicBezTo>
                  <a:pt x="1248387" y="1399032"/>
                  <a:pt x="1236577" y="1386650"/>
                  <a:pt x="1236767" y="1369886"/>
                </a:cubicBezTo>
                <a:cubicBezTo>
                  <a:pt x="1236957" y="1353217"/>
                  <a:pt x="1249054" y="1341216"/>
                  <a:pt x="1265914" y="1341121"/>
                </a:cubicBezTo>
                <a:close/>
                <a:moveTo>
                  <a:pt x="14615" y="1245013"/>
                </a:moveTo>
                <a:cubicBezTo>
                  <a:pt x="23568" y="1245299"/>
                  <a:pt x="27950" y="1250633"/>
                  <a:pt x="27379" y="1259301"/>
                </a:cubicBezTo>
                <a:cubicBezTo>
                  <a:pt x="26902" y="1267111"/>
                  <a:pt x="21854" y="1270921"/>
                  <a:pt x="14139" y="1271207"/>
                </a:cubicBezTo>
                <a:cubicBezTo>
                  <a:pt x="5185" y="1270540"/>
                  <a:pt x="804" y="1265492"/>
                  <a:pt x="1376" y="1256824"/>
                </a:cubicBezTo>
                <a:cubicBezTo>
                  <a:pt x="1852" y="1248919"/>
                  <a:pt x="6805" y="1244823"/>
                  <a:pt x="14615" y="1245013"/>
                </a:cubicBezTo>
                <a:close/>
                <a:moveTo>
                  <a:pt x="131391" y="1241965"/>
                </a:moveTo>
                <a:cubicBezTo>
                  <a:pt x="141487" y="1242346"/>
                  <a:pt x="147203" y="1248537"/>
                  <a:pt x="146821" y="1258634"/>
                </a:cubicBezTo>
                <a:cubicBezTo>
                  <a:pt x="146440" y="1268730"/>
                  <a:pt x="140059" y="1273683"/>
                  <a:pt x="130058" y="1274350"/>
                </a:cubicBezTo>
                <a:cubicBezTo>
                  <a:pt x="120342" y="1272826"/>
                  <a:pt x="114246" y="1267587"/>
                  <a:pt x="114722" y="1257395"/>
                </a:cubicBezTo>
                <a:cubicBezTo>
                  <a:pt x="115199" y="1247299"/>
                  <a:pt x="121294" y="1241584"/>
                  <a:pt x="131391" y="1241965"/>
                </a:cubicBezTo>
                <a:close/>
                <a:moveTo>
                  <a:pt x="241690" y="1239774"/>
                </a:moveTo>
                <a:cubicBezTo>
                  <a:pt x="253216" y="1239012"/>
                  <a:pt x="261026" y="1246061"/>
                  <a:pt x="261312" y="1257586"/>
                </a:cubicBezTo>
                <a:cubicBezTo>
                  <a:pt x="261502" y="1269111"/>
                  <a:pt x="254073" y="1276445"/>
                  <a:pt x="242452" y="1276255"/>
                </a:cubicBezTo>
                <a:cubicBezTo>
                  <a:pt x="231880" y="1276065"/>
                  <a:pt x="225974" y="1268921"/>
                  <a:pt x="224450" y="1258253"/>
                </a:cubicBezTo>
                <a:cubicBezTo>
                  <a:pt x="225498" y="1247870"/>
                  <a:pt x="231213" y="1240441"/>
                  <a:pt x="241690" y="1239774"/>
                </a:cubicBezTo>
                <a:close/>
                <a:moveTo>
                  <a:pt x="355610" y="1238250"/>
                </a:moveTo>
                <a:cubicBezTo>
                  <a:pt x="367135" y="1238155"/>
                  <a:pt x="374374" y="1245394"/>
                  <a:pt x="375136" y="1256728"/>
                </a:cubicBezTo>
                <a:cubicBezTo>
                  <a:pt x="375898" y="1269301"/>
                  <a:pt x="368183" y="1275969"/>
                  <a:pt x="356277" y="1278255"/>
                </a:cubicBezTo>
                <a:cubicBezTo>
                  <a:pt x="343989" y="1277016"/>
                  <a:pt x="335798" y="1270921"/>
                  <a:pt x="335702" y="1258348"/>
                </a:cubicBezTo>
                <a:cubicBezTo>
                  <a:pt x="335512" y="1245870"/>
                  <a:pt x="343132" y="1238345"/>
                  <a:pt x="355610" y="1238250"/>
                </a:cubicBezTo>
                <a:close/>
                <a:moveTo>
                  <a:pt x="472101" y="1236536"/>
                </a:moveTo>
                <a:cubicBezTo>
                  <a:pt x="485531" y="1237679"/>
                  <a:pt x="493151" y="1244918"/>
                  <a:pt x="492865" y="1258444"/>
                </a:cubicBezTo>
                <a:cubicBezTo>
                  <a:pt x="492674" y="1272064"/>
                  <a:pt x="484674" y="1279494"/>
                  <a:pt x="471243" y="1279208"/>
                </a:cubicBezTo>
                <a:cubicBezTo>
                  <a:pt x="457622" y="1279018"/>
                  <a:pt x="450289" y="1271112"/>
                  <a:pt x="450479" y="1257586"/>
                </a:cubicBezTo>
                <a:cubicBezTo>
                  <a:pt x="450765" y="1243870"/>
                  <a:pt x="458765" y="1237298"/>
                  <a:pt x="472101" y="1236536"/>
                </a:cubicBezTo>
                <a:close/>
                <a:moveTo>
                  <a:pt x="583543" y="1234154"/>
                </a:moveTo>
                <a:cubicBezTo>
                  <a:pt x="597735" y="1235869"/>
                  <a:pt x="607355" y="1243489"/>
                  <a:pt x="607260" y="1258252"/>
                </a:cubicBezTo>
                <a:cubicBezTo>
                  <a:pt x="607165" y="1271968"/>
                  <a:pt x="598307" y="1280922"/>
                  <a:pt x="584686" y="1281208"/>
                </a:cubicBezTo>
                <a:cubicBezTo>
                  <a:pt x="570018" y="1281493"/>
                  <a:pt x="560778" y="1272349"/>
                  <a:pt x="560778" y="1257681"/>
                </a:cubicBezTo>
                <a:cubicBezTo>
                  <a:pt x="560778" y="1243965"/>
                  <a:pt x="569922" y="1236535"/>
                  <a:pt x="583543" y="1234154"/>
                </a:cubicBezTo>
                <a:close/>
                <a:moveTo>
                  <a:pt x="697462" y="1233679"/>
                </a:moveTo>
                <a:cubicBezTo>
                  <a:pt x="712321" y="1234726"/>
                  <a:pt x="719655" y="1243680"/>
                  <a:pt x="720989" y="1258158"/>
                </a:cubicBezTo>
                <a:cubicBezTo>
                  <a:pt x="719465" y="1272541"/>
                  <a:pt x="712130" y="1281399"/>
                  <a:pt x="697176" y="1282256"/>
                </a:cubicBezTo>
                <a:cubicBezTo>
                  <a:pt x="682889" y="1283113"/>
                  <a:pt x="671840" y="1272064"/>
                  <a:pt x="671935" y="1257872"/>
                </a:cubicBezTo>
                <a:cubicBezTo>
                  <a:pt x="672030" y="1243680"/>
                  <a:pt x="683269" y="1232726"/>
                  <a:pt x="697462" y="1233679"/>
                </a:cubicBezTo>
                <a:close/>
                <a:moveTo>
                  <a:pt x="809000" y="1233107"/>
                </a:moveTo>
                <a:cubicBezTo>
                  <a:pt x="825002" y="1233202"/>
                  <a:pt x="832908" y="1242727"/>
                  <a:pt x="833955" y="1258348"/>
                </a:cubicBezTo>
                <a:cubicBezTo>
                  <a:pt x="832527" y="1273969"/>
                  <a:pt x="824335" y="1283208"/>
                  <a:pt x="808333" y="1282922"/>
                </a:cubicBezTo>
                <a:cubicBezTo>
                  <a:pt x="792427" y="1282732"/>
                  <a:pt x="783568" y="1273493"/>
                  <a:pt x="783759" y="1257681"/>
                </a:cubicBezTo>
                <a:cubicBezTo>
                  <a:pt x="783949" y="1241775"/>
                  <a:pt x="793093" y="1233011"/>
                  <a:pt x="809000" y="1233107"/>
                </a:cubicBezTo>
                <a:close/>
                <a:moveTo>
                  <a:pt x="924824" y="1230821"/>
                </a:moveTo>
                <a:cubicBezTo>
                  <a:pt x="938826" y="1230725"/>
                  <a:pt x="951780" y="1243203"/>
                  <a:pt x="952256" y="1257300"/>
                </a:cubicBezTo>
                <a:cubicBezTo>
                  <a:pt x="952733" y="1271873"/>
                  <a:pt x="938921" y="1285684"/>
                  <a:pt x="924253" y="1285208"/>
                </a:cubicBezTo>
                <a:cubicBezTo>
                  <a:pt x="910156" y="1284827"/>
                  <a:pt x="897582" y="1271778"/>
                  <a:pt x="897773" y="1257776"/>
                </a:cubicBezTo>
                <a:cubicBezTo>
                  <a:pt x="897964" y="1243679"/>
                  <a:pt x="910727" y="1230916"/>
                  <a:pt x="924824" y="1230821"/>
                </a:cubicBezTo>
                <a:close/>
                <a:moveTo>
                  <a:pt x="1037028" y="1230154"/>
                </a:moveTo>
                <a:cubicBezTo>
                  <a:pt x="1051982" y="1229963"/>
                  <a:pt x="1065317" y="1243299"/>
                  <a:pt x="1065127" y="1258253"/>
                </a:cubicBezTo>
                <a:cubicBezTo>
                  <a:pt x="1065031" y="1273302"/>
                  <a:pt x="1051506" y="1286351"/>
                  <a:pt x="1036552" y="1285875"/>
                </a:cubicBezTo>
                <a:cubicBezTo>
                  <a:pt x="1021502" y="1285399"/>
                  <a:pt x="1008644" y="1271588"/>
                  <a:pt x="1009405" y="1256729"/>
                </a:cubicBezTo>
                <a:cubicBezTo>
                  <a:pt x="1010072" y="1242536"/>
                  <a:pt x="1022836" y="1230344"/>
                  <a:pt x="1037028" y="1230154"/>
                </a:cubicBezTo>
                <a:close/>
                <a:moveTo>
                  <a:pt x="1150185" y="1229678"/>
                </a:moveTo>
                <a:cubicBezTo>
                  <a:pt x="1165901" y="1229964"/>
                  <a:pt x="1177712" y="1241775"/>
                  <a:pt x="1177998" y="1257491"/>
                </a:cubicBezTo>
                <a:cubicBezTo>
                  <a:pt x="1178284" y="1273302"/>
                  <a:pt x="1166758" y="1285590"/>
                  <a:pt x="1151137" y="1286352"/>
                </a:cubicBezTo>
                <a:cubicBezTo>
                  <a:pt x="1134564" y="1287114"/>
                  <a:pt x="1121610" y="1274922"/>
                  <a:pt x="1121324" y="1258443"/>
                </a:cubicBezTo>
                <a:cubicBezTo>
                  <a:pt x="1121038" y="1241965"/>
                  <a:pt x="1133707" y="1229392"/>
                  <a:pt x="1150185" y="1229678"/>
                </a:cubicBezTo>
                <a:close/>
                <a:moveTo>
                  <a:pt x="1265533" y="1229487"/>
                </a:moveTo>
                <a:cubicBezTo>
                  <a:pt x="1282202" y="1229297"/>
                  <a:pt x="1294584" y="1241584"/>
                  <a:pt x="1294394" y="1258253"/>
                </a:cubicBezTo>
                <a:cubicBezTo>
                  <a:pt x="1294394" y="1274731"/>
                  <a:pt x="1281821" y="1286923"/>
                  <a:pt x="1265248" y="1286637"/>
                </a:cubicBezTo>
                <a:cubicBezTo>
                  <a:pt x="1248674" y="1286256"/>
                  <a:pt x="1236768" y="1273588"/>
                  <a:pt x="1237340" y="1256919"/>
                </a:cubicBezTo>
                <a:cubicBezTo>
                  <a:pt x="1237911" y="1241203"/>
                  <a:pt x="1249722" y="1229678"/>
                  <a:pt x="1265533" y="1229487"/>
                </a:cubicBezTo>
                <a:close/>
                <a:moveTo>
                  <a:pt x="14709" y="1133190"/>
                </a:moveTo>
                <a:cubicBezTo>
                  <a:pt x="22615" y="1133285"/>
                  <a:pt x="26521" y="1137761"/>
                  <a:pt x="27092" y="1145667"/>
                </a:cubicBezTo>
                <a:cubicBezTo>
                  <a:pt x="26711" y="1153287"/>
                  <a:pt x="22901" y="1158050"/>
                  <a:pt x="15091" y="1158240"/>
                </a:cubicBezTo>
                <a:cubicBezTo>
                  <a:pt x="6327" y="1158431"/>
                  <a:pt x="1565" y="1153668"/>
                  <a:pt x="1946" y="1144905"/>
                </a:cubicBezTo>
                <a:cubicBezTo>
                  <a:pt x="2232" y="1137095"/>
                  <a:pt x="6994" y="1133094"/>
                  <a:pt x="14709" y="1133190"/>
                </a:cubicBezTo>
                <a:close/>
                <a:moveTo>
                  <a:pt x="131201" y="1129951"/>
                </a:moveTo>
                <a:cubicBezTo>
                  <a:pt x="140726" y="1129951"/>
                  <a:pt x="144917" y="1136619"/>
                  <a:pt x="146917" y="1144048"/>
                </a:cubicBezTo>
                <a:cubicBezTo>
                  <a:pt x="145679" y="1155192"/>
                  <a:pt x="140631" y="1161669"/>
                  <a:pt x="130248" y="1161479"/>
                </a:cubicBezTo>
                <a:cubicBezTo>
                  <a:pt x="121104" y="1161288"/>
                  <a:pt x="115199" y="1155478"/>
                  <a:pt x="115008" y="1146239"/>
                </a:cubicBezTo>
                <a:cubicBezTo>
                  <a:pt x="114818" y="1136047"/>
                  <a:pt x="120914" y="1129951"/>
                  <a:pt x="131201" y="1129951"/>
                </a:cubicBezTo>
                <a:close/>
                <a:moveTo>
                  <a:pt x="242453" y="1128141"/>
                </a:moveTo>
                <a:cubicBezTo>
                  <a:pt x="253407" y="1127760"/>
                  <a:pt x="259503" y="1134237"/>
                  <a:pt x="260836" y="1145381"/>
                </a:cubicBezTo>
                <a:cubicBezTo>
                  <a:pt x="260170" y="1156049"/>
                  <a:pt x="254550" y="1163002"/>
                  <a:pt x="243596" y="1163384"/>
                </a:cubicBezTo>
                <a:cubicBezTo>
                  <a:pt x="232642" y="1163669"/>
                  <a:pt x="225785" y="1157288"/>
                  <a:pt x="225403" y="1146334"/>
                </a:cubicBezTo>
                <a:cubicBezTo>
                  <a:pt x="225118" y="1135380"/>
                  <a:pt x="231499" y="1128522"/>
                  <a:pt x="242453" y="1128141"/>
                </a:cubicBezTo>
                <a:close/>
                <a:moveTo>
                  <a:pt x="357325" y="1126332"/>
                </a:moveTo>
                <a:cubicBezTo>
                  <a:pt x="368564" y="1127379"/>
                  <a:pt x="374374" y="1135285"/>
                  <a:pt x="375327" y="1146810"/>
                </a:cubicBezTo>
                <a:cubicBezTo>
                  <a:pt x="372755" y="1158526"/>
                  <a:pt x="366087" y="1166337"/>
                  <a:pt x="353514" y="1165098"/>
                </a:cubicBezTo>
                <a:cubicBezTo>
                  <a:pt x="342370" y="1163955"/>
                  <a:pt x="335131" y="1156335"/>
                  <a:pt x="335989" y="1144810"/>
                </a:cubicBezTo>
                <a:cubicBezTo>
                  <a:pt x="336846" y="1132523"/>
                  <a:pt x="344847" y="1125188"/>
                  <a:pt x="357325" y="1126332"/>
                </a:cubicBezTo>
                <a:close/>
                <a:moveTo>
                  <a:pt x="471815" y="1125093"/>
                </a:moveTo>
                <a:cubicBezTo>
                  <a:pt x="484578" y="1124998"/>
                  <a:pt x="491150" y="1132332"/>
                  <a:pt x="492579" y="1144619"/>
                </a:cubicBezTo>
                <a:cubicBezTo>
                  <a:pt x="492008" y="1158145"/>
                  <a:pt x="485530" y="1166146"/>
                  <a:pt x="471624" y="1166146"/>
                </a:cubicBezTo>
                <a:cubicBezTo>
                  <a:pt x="458956" y="1166146"/>
                  <a:pt x="451526" y="1159192"/>
                  <a:pt x="451145" y="1146524"/>
                </a:cubicBezTo>
                <a:cubicBezTo>
                  <a:pt x="450764" y="1132903"/>
                  <a:pt x="458099" y="1125188"/>
                  <a:pt x="471815" y="1125093"/>
                </a:cubicBezTo>
                <a:close/>
                <a:moveTo>
                  <a:pt x="583352" y="1123188"/>
                </a:moveTo>
                <a:cubicBezTo>
                  <a:pt x="597354" y="1122807"/>
                  <a:pt x="604783" y="1131952"/>
                  <a:pt x="606974" y="1145191"/>
                </a:cubicBezTo>
                <a:cubicBezTo>
                  <a:pt x="605165" y="1159193"/>
                  <a:pt x="597640" y="1168337"/>
                  <a:pt x="583733" y="1168146"/>
                </a:cubicBezTo>
                <a:cubicBezTo>
                  <a:pt x="569922" y="1167956"/>
                  <a:pt x="561159" y="1158812"/>
                  <a:pt x="561540" y="1144905"/>
                </a:cubicBezTo>
                <a:cubicBezTo>
                  <a:pt x="561921" y="1132047"/>
                  <a:pt x="570493" y="1123474"/>
                  <a:pt x="583352" y="1123188"/>
                </a:cubicBezTo>
                <a:close/>
                <a:moveTo>
                  <a:pt x="696890" y="1121950"/>
                </a:moveTo>
                <a:cubicBezTo>
                  <a:pt x="711749" y="1122235"/>
                  <a:pt x="719084" y="1131856"/>
                  <a:pt x="720608" y="1146239"/>
                </a:cubicBezTo>
                <a:cubicBezTo>
                  <a:pt x="718322" y="1160526"/>
                  <a:pt x="710606" y="1169860"/>
                  <a:pt x="695747" y="1169384"/>
                </a:cubicBezTo>
                <a:cubicBezTo>
                  <a:pt x="681079" y="1169003"/>
                  <a:pt x="672221" y="1159764"/>
                  <a:pt x="672602" y="1145096"/>
                </a:cubicBezTo>
                <a:cubicBezTo>
                  <a:pt x="672983" y="1130522"/>
                  <a:pt x="682222" y="1121664"/>
                  <a:pt x="696890" y="1121950"/>
                </a:cubicBezTo>
                <a:close/>
                <a:moveTo>
                  <a:pt x="808619" y="1120902"/>
                </a:moveTo>
                <a:cubicBezTo>
                  <a:pt x="823097" y="1120617"/>
                  <a:pt x="833765" y="1131666"/>
                  <a:pt x="833384" y="1146048"/>
                </a:cubicBezTo>
                <a:cubicBezTo>
                  <a:pt x="833098" y="1160526"/>
                  <a:pt x="822049" y="1170909"/>
                  <a:pt x="807571" y="1170432"/>
                </a:cubicBezTo>
                <a:cubicBezTo>
                  <a:pt x="793284" y="1169956"/>
                  <a:pt x="782711" y="1158526"/>
                  <a:pt x="783854" y="1144143"/>
                </a:cubicBezTo>
                <a:cubicBezTo>
                  <a:pt x="785092" y="1129284"/>
                  <a:pt x="793665" y="1121283"/>
                  <a:pt x="808619" y="1120902"/>
                </a:cubicBezTo>
                <a:close/>
                <a:moveTo>
                  <a:pt x="923586" y="1119283"/>
                </a:moveTo>
                <a:cubicBezTo>
                  <a:pt x="937587" y="1117759"/>
                  <a:pt x="951018" y="1130618"/>
                  <a:pt x="951494" y="1144810"/>
                </a:cubicBezTo>
                <a:cubicBezTo>
                  <a:pt x="951970" y="1158907"/>
                  <a:pt x="939493" y="1172052"/>
                  <a:pt x="925300" y="1172242"/>
                </a:cubicBezTo>
                <a:cubicBezTo>
                  <a:pt x="911108" y="1172433"/>
                  <a:pt x="897773" y="1159669"/>
                  <a:pt x="898535" y="1145572"/>
                </a:cubicBezTo>
                <a:cubicBezTo>
                  <a:pt x="899392" y="1130237"/>
                  <a:pt x="908441" y="1120998"/>
                  <a:pt x="923586" y="1119283"/>
                </a:cubicBezTo>
                <a:close/>
                <a:moveTo>
                  <a:pt x="1037029" y="1118235"/>
                </a:moveTo>
                <a:cubicBezTo>
                  <a:pt x="1051697" y="1118044"/>
                  <a:pt x="1065223" y="1131760"/>
                  <a:pt x="1064747" y="1146429"/>
                </a:cubicBezTo>
                <a:cubicBezTo>
                  <a:pt x="1064270" y="1160431"/>
                  <a:pt x="1051507" y="1173004"/>
                  <a:pt x="1037505" y="1173194"/>
                </a:cubicBezTo>
                <a:cubicBezTo>
                  <a:pt x="1022836" y="1173385"/>
                  <a:pt x="1009311" y="1159669"/>
                  <a:pt x="1009787" y="1145000"/>
                </a:cubicBezTo>
                <a:cubicBezTo>
                  <a:pt x="1010263" y="1130998"/>
                  <a:pt x="1023027" y="1118425"/>
                  <a:pt x="1037029" y="1118235"/>
                </a:cubicBezTo>
                <a:close/>
                <a:moveTo>
                  <a:pt x="1149995" y="1117854"/>
                </a:moveTo>
                <a:cubicBezTo>
                  <a:pt x="1164187" y="1118044"/>
                  <a:pt x="1176760" y="1130427"/>
                  <a:pt x="1177427" y="1144619"/>
                </a:cubicBezTo>
                <a:cubicBezTo>
                  <a:pt x="1178094" y="1159478"/>
                  <a:pt x="1165235" y="1173194"/>
                  <a:pt x="1150186" y="1173575"/>
                </a:cubicBezTo>
                <a:cubicBezTo>
                  <a:pt x="1135231" y="1173956"/>
                  <a:pt x="1121801" y="1160907"/>
                  <a:pt x="1121706" y="1145858"/>
                </a:cubicBezTo>
                <a:cubicBezTo>
                  <a:pt x="1121706" y="1130808"/>
                  <a:pt x="1135041" y="1117664"/>
                  <a:pt x="1149995" y="1117854"/>
                </a:cubicBezTo>
                <a:close/>
                <a:moveTo>
                  <a:pt x="1266104" y="1117569"/>
                </a:moveTo>
                <a:cubicBezTo>
                  <a:pt x="1281154" y="1117664"/>
                  <a:pt x="1294108" y="1130713"/>
                  <a:pt x="1294012" y="1145762"/>
                </a:cubicBezTo>
                <a:cubicBezTo>
                  <a:pt x="1293918" y="1160812"/>
                  <a:pt x="1280868" y="1173766"/>
                  <a:pt x="1265819" y="1173671"/>
                </a:cubicBezTo>
                <a:cubicBezTo>
                  <a:pt x="1250769" y="1173576"/>
                  <a:pt x="1237815" y="1160526"/>
                  <a:pt x="1237911" y="1145477"/>
                </a:cubicBezTo>
                <a:cubicBezTo>
                  <a:pt x="1238005" y="1130427"/>
                  <a:pt x="1251055" y="1117473"/>
                  <a:pt x="1266104" y="1117569"/>
                </a:cubicBezTo>
                <a:close/>
                <a:moveTo>
                  <a:pt x="15472" y="1017270"/>
                </a:moveTo>
                <a:cubicBezTo>
                  <a:pt x="22425" y="1017746"/>
                  <a:pt x="26426" y="1022033"/>
                  <a:pt x="26521" y="1028986"/>
                </a:cubicBezTo>
                <a:cubicBezTo>
                  <a:pt x="26711" y="1036987"/>
                  <a:pt x="22235" y="1041083"/>
                  <a:pt x="14329" y="1041654"/>
                </a:cubicBezTo>
                <a:cubicBezTo>
                  <a:pt x="6423" y="1040987"/>
                  <a:pt x="1947" y="1036796"/>
                  <a:pt x="2327" y="1028795"/>
                </a:cubicBezTo>
                <a:cubicBezTo>
                  <a:pt x="2709" y="1020794"/>
                  <a:pt x="7661" y="1016794"/>
                  <a:pt x="15472" y="1017270"/>
                </a:cubicBezTo>
                <a:close/>
                <a:moveTo>
                  <a:pt x="131773" y="1013937"/>
                </a:moveTo>
                <a:cubicBezTo>
                  <a:pt x="140917" y="1014604"/>
                  <a:pt x="145203" y="1021081"/>
                  <a:pt x="146727" y="1028987"/>
                </a:cubicBezTo>
                <a:cubicBezTo>
                  <a:pt x="144917" y="1038797"/>
                  <a:pt x="139964" y="1044893"/>
                  <a:pt x="130820" y="1044703"/>
                </a:cubicBezTo>
                <a:cubicBezTo>
                  <a:pt x="120724" y="1044417"/>
                  <a:pt x="114628" y="1037940"/>
                  <a:pt x="115485" y="1027843"/>
                </a:cubicBezTo>
                <a:cubicBezTo>
                  <a:pt x="116247" y="1018985"/>
                  <a:pt x="122533" y="1013365"/>
                  <a:pt x="131773" y="1013937"/>
                </a:cubicBezTo>
                <a:close/>
                <a:moveTo>
                  <a:pt x="242643" y="1012127"/>
                </a:moveTo>
                <a:cubicBezTo>
                  <a:pt x="253311" y="1012698"/>
                  <a:pt x="259978" y="1018128"/>
                  <a:pt x="260169" y="1029272"/>
                </a:cubicBezTo>
                <a:cubicBezTo>
                  <a:pt x="260264" y="1039273"/>
                  <a:pt x="254644" y="1045655"/>
                  <a:pt x="244643" y="1046417"/>
                </a:cubicBezTo>
                <a:cubicBezTo>
                  <a:pt x="233690" y="1047179"/>
                  <a:pt x="226641" y="1041559"/>
                  <a:pt x="225974" y="1030510"/>
                </a:cubicBezTo>
                <a:cubicBezTo>
                  <a:pt x="225308" y="1019556"/>
                  <a:pt x="231498" y="1013365"/>
                  <a:pt x="242643" y="1012127"/>
                </a:cubicBezTo>
                <a:close/>
                <a:moveTo>
                  <a:pt x="356562" y="1010317"/>
                </a:moveTo>
                <a:cubicBezTo>
                  <a:pt x="367706" y="1010888"/>
                  <a:pt x="374945" y="1018603"/>
                  <a:pt x="374565" y="1030033"/>
                </a:cubicBezTo>
                <a:cubicBezTo>
                  <a:pt x="374089" y="1041368"/>
                  <a:pt x="366468" y="1047464"/>
                  <a:pt x="355229" y="1048988"/>
                </a:cubicBezTo>
                <a:cubicBezTo>
                  <a:pt x="344085" y="1047274"/>
                  <a:pt x="336274" y="1041178"/>
                  <a:pt x="336274" y="1029748"/>
                </a:cubicBezTo>
                <a:cubicBezTo>
                  <a:pt x="336274" y="1017460"/>
                  <a:pt x="344275" y="1009650"/>
                  <a:pt x="356562" y="1010317"/>
                </a:cubicBezTo>
                <a:close/>
                <a:moveTo>
                  <a:pt x="472292" y="1009078"/>
                </a:moveTo>
                <a:cubicBezTo>
                  <a:pt x="484959" y="1009364"/>
                  <a:pt x="492008" y="1016794"/>
                  <a:pt x="492008" y="1029462"/>
                </a:cubicBezTo>
                <a:cubicBezTo>
                  <a:pt x="492008" y="1042226"/>
                  <a:pt x="484579" y="1048702"/>
                  <a:pt x="472196" y="1049941"/>
                </a:cubicBezTo>
                <a:cubicBezTo>
                  <a:pt x="459623" y="1049084"/>
                  <a:pt x="451717" y="1042988"/>
                  <a:pt x="451432" y="1030224"/>
                </a:cubicBezTo>
                <a:cubicBezTo>
                  <a:pt x="451050" y="1016603"/>
                  <a:pt x="458576" y="1008888"/>
                  <a:pt x="472292" y="1009078"/>
                </a:cubicBezTo>
                <a:close/>
                <a:moveTo>
                  <a:pt x="584115" y="1008126"/>
                </a:moveTo>
                <a:cubicBezTo>
                  <a:pt x="597926" y="1008126"/>
                  <a:pt x="604498" y="1016222"/>
                  <a:pt x="605451" y="1028700"/>
                </a:cubicBezTo>
                <a:cubicBezTo>
                  <a:pt x="604403" y="1042892"/>
                  <a:pt x="597449" y="1050607"/>
                  <a:pt x="583829" y="1050512"/>
                </a:cubicBezTo>
                <a:cubicBezTo>
                  <a:pt x="570303" y="1050417"/>
                  <a:pt x="562684" y="1042702"/>
                  <a:pt x="562779" y="1029176"/>
                </a:cubicBezTo>
                <a:cubicBezTo>
                  <a:pt x="562874" y="1015651"/>
                  <a:pt x="570589" y="1008126"/>
                  <a:pt x="584115" y="1008126"/>
                </a:cubicBezTo>
                <a:close/>
                <a:moveTo>
                  <a:pt x="696605" y="1006126"/>
                </a:moveTo>
                <a:cubicBezTo>
                  <a:pt x="710416" y="1006126"/>
                  <a:pt x="717845" y="1015270"/>
                  <a:pt x="720131" y="1028891"/>
                </a:cubicBezTo>
                <a:cubicBezTo>
                  <a:pt x="718417" y="1043083"/>
                  <a:pt x="710797" y="1052703"/>
                  <a:pt x="696033" y="1052608"/>
                </a:cubicBezTo>
                <a:cubicBezTo>
                  <a:pt x="682317" y="1052513"/>
                  <a:pt x="673364" y="1043655"/>
                  <a:pt x="673077" y="1030034"/>
                </a:cubicBezTo>
                <a:cubicBezTo>
                  <a:pt x="672792" y="1015365"/>
                  <a:pt x="681936" y="1006126"/>
                  <a:pt x="696605" y="1006126"/>
                </a:cubicBezTo>
                <a:close/>
                <a:moveTo>
                  <a:pt x="808904" y="1005269"/>
                </a:moveTo>
                <a:cubicBezTo>
                  <a:pt x="823668" y="1005936"/>
                  <a:pt x="832336" y="1014222"/>
                  <a:pt x="832621" y="1029081"/>
                </a:cubicBezTo>
                <a:cubicBezTo>
                  <a:pt x="832907" y="1044131"/>
                  <a:pt x="823763" y="1051751"/>
                  <a:pt x="809666" y="1053846"/>
                </a:cubicBezTo>
                <a:cubicBezTo>
                  <a:pt x="794903" y="1052703"/>
                  <a:pt x="785854" y="1045464"/>
                  <a:pt x="784615" y="1030605"/>
                </a:cubicBezTo>
                <a:cubicBezTo>
                  <a:pt x="783473" y="1016508"/>
                  <a:pt x="794807" y="1004602"/>
                  <a:pt x="808904" y="1005269"/>
                </a:cubicBezTo>
                <a:close/>
                <a:moveTo>
                  <a:pt x="923681" y="1004602"/>
                </a:moveTo>
                <a:cubicBezTo>
                  <a:pt x="938064" y="1003554"/>
                  <a:pt x="949398" y="1014222"/>
                  <a:pt x="949875" y="1028605"/>
                </a:cubicBezTo>
                <a:cubicBezTo>
                  <a:pt x="950256" y="1043178"/>
                  <a:pt x="939778" y="1054418"/>
                  <a:pt x="925300" y="1054132"/>
                </a:cubicBezTo>
                <a:cubicBezTo>
                  <a:pt x="909393" y="1053751"/>
                  <a:pt x="900345" y="1045083"/>
                  <a:pt x="900345" y="1029176"/>
                </a:cubicBezTo>
                <a:cubicBezTo>
                  <a:pt x="900345" y="1014222"/>
                  <a:pt x="908822" y="1005745"/>
                  <a:pt x="923681" y="1004602"/>
                </a:cubicBezTo>
                <a:close/>
                <a:moveTo>
                  <a:pt x="1039886" y="1004126"/>
                </a:moveTo>
                <a:cubicBezTo>
                  <a:pt x="1055793" y="1006031"/>
                  <a:pt x="1063508" y="1015937"/>
                  <a:pt x="1062460" y="1031463"/>
                </a:cubicBezTo>
                <a:cubicBezTo>
                  <a:pt x="1061317" y="1047465"/>
                  <a:pt x="1051125" y="1054513"/>
                  <a:pt x="1035599" y="1054799"/>
                </a:cubicBezTo>
                <a:cubicBezTo>
                  <a:pt x="1019883" y="1052704"/>
                  <a:pt x="1011692" y="1043845"/>
                  <a:pt x="1011882" y="1028129"/>
                </a:cubicBezTo>
                <a:cubicBezTo>
                  <a:pt x="1012073" y="1012984"/>
                  <a:pt x="1024551" y="1002316"/>
                  <a:pt x="1039886" y="1004126"/>
                </a:cubicBezTo>
                <a:close/>
                <a:moveTo>
                  <a:pt x="1150090" y="1002412"/>
                </a:moveTo>
                <a:cubicBezTo>
                  <a:pt x="1164187" y="1002793"/>
                  <a:pt x="1176855" y="1015842"/>
                  <a:pt x="1176474" y="1029844"/>
                </a:cubicBezTo>
                <a:cubicBezTo>
                  <a:pt x="1176188" y="1043941"/>
                  <a:pt x="1163044" y="1056514"/>
                  <a:pt x="1149042" y="1056228"/>
                </a:cubicBezTo>
                <a:cubicBezTo>
                  <a:pt x="1134945" y="1055942"/>
                  <a:pt x="1122372" y="1042798"/>
                  <a:pt x="1122658" y="1028796"/>
                </a:cubicBezTo>
                <a:cubicBezTo>
                  <a:pt x="1122944" y="1014699"/>
                  <a:pt x="1136088" y="1002126"/>
                  <a:pt x="1150090" y="1002412"/>
                </a:cubicBezTo>
                <a:close/>
                <a:moveTo>
                  <a:pt x="1266866" y="1002126"/>
                </a:moveTo>
                <a:cubicBezTo>
                  <a:pt x="1280963" y="1002698"/>
                  <a:pt x="1293441" y="1015842"/>
                  <a:pt x="1293155" y="1029844"/>
                </a:cubicBezTo>
                <a:cubicBezTo>
                  <a:pt x="1292869" y="1043846"/>
                  <a:pt x="1280011" y="1056609"/>
                  <a:pt x="1266009" y="1056609"/>
                </a:cubicBezTo>
                <a:cubicBezTo>
                  <a:pt x="1251341" y="1056609"/>
                  <a:pt x="1237815" y="1042512"/>
                  <a:pt x="1238767" y="1027939"/>
                </a:cubicBezTo>
                <a:cubicBezTo>
                  <a:pt x="1239625" y="1013937"/>
                  <a:pt x="1253055" y="1001555"/>
                  <a:pt x="1266866" y="1002126"/>
                </a:cubicBezTo>
                <a:close/>
                <a:moveTo>
                  <a:pt x="15853" y="905447"/>
                </a:moveTo>
                <a:cubicBezTo>
                  <a:pt x="22331" y="906114"/>
                  <a:pt x="25950" y="910686"/>
                  <a:pt x="26426" y="917734"/>
                </a:cubicBezTo>
                <a:cubicBezTo>
                  <a:pt x="25093" y="925068"/>
                  <a:pt x="20806" y="929640"/>
                  <a:pt x="13091" y="928783"/>
                </a:cubicBezTo>
                <a:cubicBezTo>
                  <a:pt x="6614" y="928021"/>
                  <a:pt x="2328" y="923544"/>
                  <a:pt x="2804" y="916686"/>
                </a:cubicBezTo>
                <a:cubicBezTo>
                  <a:pt x="3281" y="908971"/>
                  <a:pt x="8233" y="904685"/>
                  <a:pt x="15853" y="905447"/>
                </a:cubicBezTo>
                <a:close/>
                <a:moveTo>
                  <a:pt x="129105" y="902780"/>
                </a:moveTo>
                <a:cubicBezTo>
                  <a:pt x="138345" y="901732"/>
                  <a:pt x="143583" y="907542"/>
                  <a:pt x="145393" y="916496"/>
                </a:cubicBezTo>
                <a:cubicBezTo>
                  <a:pt x="144726" y="924687"/>
                  <a:pt x="140440" y="930497"/>
                  <a:pt x="132344" y="931355"/>
                </a:cubicBezTo>
                <a:cubicBezTo>
                  <a:pt x="123104" y="932307"/>
                  <a:pt x="117009" y="926783"/>
                  <a:pt x="116342" y="917734"/>
                </a:cubicBezTo>
                <a:cubicBezTo>
                  <a:pt x="115770" y="909447"/>
                  <a:pt x="121104" y="903637"/>
                  <a:pt x="129105" y="902780"/>
                </a:cubicBezTo>
                <a:close/>
                <a:moveTo>
                  <a:pt x="243976" y="900779"/>
                </a:moveTo>
                <a:cubicBezTo>
                  <a:pt x="253597" y="902398"/>
                  <a:pt x="259597" y="907828"/>
                  <a:pt x="259026" y="917924"/>
                </a:cubicBezTo>
                <a:cubicBezTo>
                  <a:pt x="258454" y="927925"/>
                  <a:pt x="252263" y="933545"/>
                  <a:pt x="242166" y="933069"/>
                </a:cubicBezTo>
                <a:cubicBezTo>
                  <a:pt x="232165" y="932497"/>
                  <a:pt x="226546" y="926211"/>
                  <a:pt x="227022" y="916209"/>
                </a:cubicBezTo>
                <a:cubicBezTo>
                  <a:pt x="227498" y="906113"/>
                  <a:pt x="233975" y="901255"/>
                  <a:pt x="243976" y="900779"/>
                </a:cubicBezTo>
                <a:close/>
                <a:moveTo>
                  <a:pt x="355610" y="898779"/>
                </a:moveTo>
                <a:cubicBezTo>
                  <a:pt x="366183" y="898684"/>
                  <a:pt x="372184" y="905827"/>
                  <a:pt x="374089" y="916591"/>
                </a:cubicBezTo>
                <a:cubicBezTo>
                  <a:pt x="373136" y="926878"/>
                  <a:pt x="367707" y="934307"/>
                  <a:pt x="357134" y="935260"/>
                </a:cubicBezTo>
                <a:cubicBezTo>
                  <a:pt x="345418" y="936307"/>
                  <a:pt x="337703" y="929259"/>
                  <a:pt x="337132" y="917829"/>
                </a:cubicBezTo>
                <a:cubicBezTo>
                  <a:pt x="336560" y="906304"/>
                  <a:pt x="343990" y="898874"/>
                  <a:pt x="355610" y="898779"/>
                </a:cubicBezTo>
                <a:close/>
                <a:moveTo>
                  <a:pt x="471816" y="897351"/>
                </a:moveTo>
                <a:cubicBezTo>
                  <a:pt x="484388" y="897351"/>
                  <a:pt x="490579" y="905447"/>
                  <a:pt x="491913" y="917830"/>
                </a:cubicBezTo>
                <a:cubicBezTo>
                  <a:pt x="489817" y="929831"/>
                  <a:pt x="483150" y="937547"/>
                  <a:pt x="470577" y="936880"/>
                </a:cubicBezTo>
                <a:cubicBezTo>
                  <a:pt x="459147" y="936213"/>
                  <a:pt x="451908" y="928974"/>
                  <a:pt x="451908" y="917449"/>
                </a:cubicBezTo>
                <a:cubicBezTo>
                  <a:pt x="451908" y="904971"/>
                  <a:pt x="459337" y="897351"/>
                  <a:pt x="471816" y="897351"/>
                </a:cubicBezTo>
                <a:close/>
                <a:moveTo>
                  <a:pt x="584209" y="896493"/>
                </a:moveTo>
                <a:cubicBezTo>
                  <a:pt x="596973" y="896398"/>
                  <a:pt x="603545" y="903827"/>
                  <a:pt x="604783" y="916305"/>
                </a:cubicBezTo>
                <a:cubicBezTo>
                  <a:pt x="604116" y="929735"/>
                  <a:pt x="597544" y="937736"/>
                  <a:pt x="583733" y="937641"/>
                </a:cubicBezTo>
                <a:cubicBezTo>
                  <a:pt x="571065" y="937546"/>
                  <a:pt x="563731" y="930497"/>
                  <a:pt x="563445" y="917829"/>
                </a:cubicBezTo>
                <a:cubicBezTo>
                  <a:pt x="563159" y="904208"/>
                  <a:pt x="570493" y="896493"/>
                  <a:pt x="584209" y="896493"/>
                </a:cubicBezTo>
                <a:close/>
                <a:moveTo>
                  <a:pt x="697557" y="894969"/>
                </a:moveTo>
                <a:cubicBezTo>
                  <a:pt x="710416" y="895636"/>
                  <a:pt x="717465" y="904399"/>
                  <a:pt x="718703" y="917448"/>
                </a:cubicBezTo>
                <a:cubicBezTo>
                  <a:pt x="716703" y="931164"/>
                  <a:pt x="708892" y="939832"/>
                  <a:pt x="694986" y="939165"/>
                </a:cubicBezTo>
                <a:cubicBezTo>
                  <a:pt x="682222" y="938499"/>
                  <a:pt x="673840" y="929735"/>
                  <a:pt x="674221" y="916782"/>
                </a:cubicBezTo>
                <a:cubicBezTo>
                  <a:pt x="674602" y="902875"/>
                  <a:pt x="683651" y="894302"/>
                  <a:pt x="697557" y="894969"/>
                </a:cubicBezTo>
                <a:close/>
                <a:moveTo>
                  <a:pt x="809953" y="893827"/>
                </a:moveTo>
                <a:cubicBezTo>
                  <a:pt x="823668" y="894303"/>
                  <a:pt x="830526" y="904018"/>
                  <a:pt x="832621" y="916591"/>
                </a:cubicBezTo>
                <a:cubicBezTo>
                  <a:pt x="830050" y="931641"/>
                  <a:pt x="822144" y="941071"/>
                  <a:pt x="807381" y="940309"/>
                </a:cubicBezTo>
                <a:cubicBezTo>
                  <a:pt x="793855" y="939642"/>
                  <a:pt x="784996" y="930498"/>
                  <a:pt x="785378" y="916782"/>
                </a:cubicBezTo>
                <a:cubicBezTo>
                  <a:pt x="785854" y="902209"/>
                  <a:pt x="795284" y="893255"/>
                  <a:pt x="809953" y="893827"/>
                </a:cubicBezTo>
                <a:close/>
                <a:moveTo>
                  <a:pt x="1038171" y="892588"/>
                </a:moveTo>
                <a:cubicBezTo>
                  <a:pt x="1053316" y="893350"/>
                  <a:pt x="1060745" y="902208"/>
                  <a:pt x="1061888" y="914209"/>
                </a:cubicBezTo>
                <a:cubicBezTo>
                  <a:pt x="1061983" y="931545"/>
                  <a:pt x="1051030" y="942499"/>
                  <a:pt x="1036456" y="941641"/>
                </a:cubicBezTo>
                <a:cubicBezTo>
                  <a:pt x="1021502" y="940689"/>
                  <a:pt x="1013311" y="932307"/>
                  <a:pt x="1012835" y="917257"/>
                </a:cubicBezTo>
                <a:cubicBezTo>
                  <a:pt x="1012358" y="902684"/>
                  <a:pt x="1023598" y="891826"/>
                  <a:pt x="1038171" y="892588"/>
                </a:cubicBezTo>
                <a:close/>
                <a:moveTo>
                  <a:pt x="923871" y="892493"/>
                </a:moveTo>
                <a:cubicBezTo>
                  <a:pt x="938635" y="893541"/>
                  <a:pt x="947779" y="900685"/>
                  <a:pt x="949113" y="915544"/>
                </a:cubicBezTo>
                <a:cubicBezTo>
                  <a:pt x="950351" y="929640"/>
                  <a:pt x="939016" y="941642"/>
                  <a:pt x="924919" y="941071"/>
                </a:cubicBezTo>
                <a:cubicBezTo>
                  <a:pt x="910060" y="940499"/>
                  <a:pt x="901392" y="932307"/>
                  <a:pt x="901012" y="917448"/>
                </a:cubicBezTo>
                <a:cubicBezTo>
                  <a:pt x="900630" y="902494"/>
                  <a:pt x="909679" y="894779"/>
                  <a:pt x="923871" y="892493"/>
                </a:cubicBezTo>
                <a:close/>
                <a:moveTo>
                  <a:pt x="1265628" y="892112"/>
                </a:moveTo>
                <a:cubicBezTo>
                  <a:pt x="1281630" y="891921"/>
                  <a:pt x="1289821" y="901161"/>
                  <a:pt x="1291250" y="916877"/>
                </a:cubicBezTo>
                <a:cubicBezTo>
                  <a:pt x="1290108" y="932498"/>
                  <a:pt x="1282202" y="941928"/>
                  <a:pt x="1266200" y="942023"/>
                </a:cubicBezTo>
                <a:cubicBezTo>
                  <a:pt x="1250293" y="942118"/>
                  <a:pt x="1241149" y="933260"/>
                  <a:pt x="1240959" y="917353"/>
                </a:cubicBezTo>
                <a:cubicBezTo>
                  <a:pt x="1240863" y="901446"/>
                  <a:pt x="1249722" y="892303"/>
                  <a:pt x="1265628" y="892112"/>
                </a:cubicBezTo>
                <a:close/>
                <a:moveTo>
                  <a:pt x="1148661" y="892112"/>
                </a:moveTo>
                <a:cubicBezTo>
                  <a:pt x="1163139" y="891635"/>
                  <a:pt x="1174188" y="902113"/>
                  <a:pt x="1174474" y="916496"/>
                </a:cubicBezTo>
                <a:cubicBezTo>
                  <a:pt x="1174760" y="931069"/>
                  <a:pt x="1164092" y="942118"/>
                  <a:pt x="1149613" y="941737"/>
                </a:cubicBezTo>
                <a:cubicBezTo>
                  <a:pt x="1134659" y="941356"/>
                  <a:pt x="1126086" y="933355"/>
                  <a:pt x="1124849" y="918496"/>
                </a:cubicBezTo>
                <a:cubicBezTo>
                  <a:pt x="1123705" y="904113"/>
                  <a:pt x="1134278" y="892683"/>
                  <a:pt x="1148661" y="892112"/>
                </a:cubicBezTo>
                <a:close/>
                <a:moveTo>
                  <a:pt x="13948" y="794290"/>
                </a:moveTo>
                <a:cubicBezTo>
                  <a:pt x="19758" y="794671"/>
                  <a:pt x="23854" y="798005"/>
                  <a:pt x="24616" y="803720"/>
                </a:cubicBezTo>
                <a:cubicBezTo>
                  <a:pt x="25473" y="809720"/>
                  <a:pt x="21663" y="814102"/>
                  <a:pt x="15948" y="814959"/>
                </a:cubicBezTo>
                <a:cubicBezTo>
                  <a:pt x="9090" y="815912"/>
                  <a:pt x="4423" y="811721"/>
                  <a:pt x="4137" y="804863"/>
                </a:cubicBezTo>
                <a:cubicBezTo>
                  <a:pt x="3851" y="798862"/>
                  <a:pt x="8042" y="795528"/>
                  <a:pt x="13948" y="794290"/>
                </a:cubicBezTo>
                <a:close/>
                <a:moveTo>
                  <a:pt x="130820" y="792099"/>
                </a:moveTo>
                <a:cubicBezTo>
                  <a:pt x="138630" y="792575"/>
                  <a:pt x="143203" y="796576"/>
                  <a:pt x="143297" y="804386"/>
                </a:cubicBezTo>
                <a:cubicBezTo>
                  <a:pt x="143393" y="813245"/>
                  <a:pt x="138345" y="817721"/>
                  <a:pt x="129677" y="817245"/>
                </a:cubicBezTo>
                <a:cubicBezTo>
                  <a:pt x="121866" y="816864"/>
                  <a:pt x="117961" y="811911"/>
                  <a:pt x="118247" y="804196"/>
                </a:cubicBezTo>
                <a:cubicBezTo>
                  <a:pt x="118533" y="796290"/>
                  <a:pt x="123104" y="792480"/>
                  <a:pt x="130820" y="792099"/>
                </a:cubicBezTo>
                <a:close/>
                <a:moveTo>
                  <a:pt x="243501" y="789337"/>
                </a:moveTo>
                <a:cubicBezTo>
                  <a:pt x="252740" y="789623"/>
                  <a:pt x="257503" y="795814"/>
                  <a:pt x="258741" y="804672"/>
                </a:cubicBezTo>
                <a:cubicBezTo>
                  <a:pt x="257503" y="813626"/>
                  <a:pt x="252645" y="819912"/>
                  <a:pt x="243501" y="820008"/>
                </a:cubicBezTo>
                <a:cubicBezTo>
                  <a:pt x="233404" y="820198"/>
                  <a:pt x="227213" y="813816"/>
                  <a:pt x="227690" y="803720"/>
                </a:cubicBezTo>
                <a:cubicBezTo>
                  <a:pt x="228166" y="794766"/>
                  <a:pt x="234262" y="789052"/>
                  <a:pt x="243501" y="789337"/>
                </a:cubicBezTo>
                <a:close/>
                <a:moveTo>
                  <a:pt x="355324" y="788194"/>
                </a:moveTo>
                <a:cubicBezTo>
                  <a:pt x="365231" y="788956"/>
                  <a:pt x="371517" y="794004"/>
                  <a:pt x="371707" y="804196"/>
                </a:cubicBezTo>
                <a:cubicBezTo>
                  <a:pt x="371898" y="815245"/>
                  <a:pt x="365516" y="821436"/>
                  <a:pt x="354467" y="821055"/>
                </a:cubicBezTo>
                <a:cubicBezTo>
                  <a:pt x="344371" y="820674"/>
                  <a:pt x="338846" y="814483"/>
                  <a:pt x="339037" y="804386"/>
                </a:cubicBezTo>
                <a:cubicBezTo>
                  <a:pt x="339227" y="794195"/>
                  <a:pt x="345323" y="789051"/>
                  <a:pt x="355324" y="788194"/>
                </a:cubicBezTo>
                <a:close/>
                <a:moveTo>
                  <a:pt x="470671" y="786004"/>
                </a:moveTo>
                <a:cubicBezTo>
                  <a:pt x="482292" y="785337"/>
                  <a:pt x="488674" y="792957"/>
                  <a:pt x="490960" y="804387"/>
                </a:cubicBezTo>
                <a:cubicBezTo>
                  <a:pt x="489436" y="815626"/>
                  <a:pt x="483435" y="823532"/>
                  <a:pt x="471815" y="823532"/>
                </a:cubicBezTo>
                <a:cubicBezTo>
                  <a:pt x="460289" y="823532"/>
                  <a:pt x="452860" y="815912"/>
                  <a:pt x="452955" y="804387"/>
                </a:cubicBezTo>
                <a:cubicBezTo>
                  <a:pt x="453050" y="793719"/>
                  <a:pt x="460194" y="786575"/>
                  <a:pt x="470671" y="786004"/>
                </a:cubicBezTo>
                <a:close/>
                <a:moveTo>
                  <a:pt x="582685" y="784956"/>
                </a:moveTo>
                <a:cubicBezTo>
                  <a:pt x="595449" y="784003"/>
                  <a:pt x="601545" y="792290"/>
                  <a:pt x="604307" y="802672"/>
                </a:cubicBezTo>
                <a:cubicBezTo>
                  <a:pt x="602974" y="816198"/>
                  <a:pt x="596878" y="824294"/>
                  <a:pt x="584305" y="824485"/>
                </a:cubicBezTo>
                <a:cubicBezTo>
                  <a:pt x="571827" y="824675"/>
                  <a:pt x="564302" y="817055"/>
                  <a:pt x="564207" y="804577"/>
                </a:cubicBezTo>
                <a:cubicBezTo>
                  <a:pt x="564112" y="793052"/>
                  <a:pt x="571351" y="785813"/>
                  <a:pt x="582685" y="784956"/>
                </a:cubicBezTo>
                <a:close/>
                <a:moveTo>
                  <a:pt x="697557" y="783908"/>
                </a:moveTo>
                <a:cubicBezTo>
                  <a:pt x="709749" y="785146"/>
                  <a:pt x="716988" y="791814"/>
                  <a:pt x="716893" y="804577"/>
                </a:cubicBezTo>
                <a:cubicBezTo>
                  <a:pt x="716798" y="818388"/>
                  <a:pt x="709082" y="825723"/>
                  <a:pt x="695462" y="825246"/>
                </a:cubicBezTo>
                <a:cubicBezTo>
                  <a:pt x="681555" y="824770"/>
                  <a:pt x="674983" y="816293"/>
                  <a:pt x="675840" y="802863"/>
                </a:cubicBezTo>
                <a:cubicBezTo>
                  <a:pt x="676697" y="790004"/>
                  <a:pt x="684794" y="784289"/>
                  <a:pt x="697557" y="783908"/>
                </a:cubicBezTo>
                <a:close/>
                <a:moveTo>
                  <a:pt x="810047" y="782669"/>
                </a:moveTo>
                <a:cubicBezTo>
                  <a:pt x="822906" y="783336"/>
                  <a:pt x="829764" y="792385"/>
                  <a:pt x="831097" y="804767"/>
                </a:cubicBezTo>
                <a:cubicBezTo>
                  <a:pt x="829002" y="818960"/>
                  <a:pt x="821096" y="827532"/>
                  <a:pt x="807190" y="826770"/>
                </a:cubicBezTo>
                <a:cubicBezTo>
                  <a:pt x="794331" y="826008"/>
                  <a:pt x="786044" y="817245"/>
                  <a:pt x="786520" y="804291"/>
                </a:cubicBezTo>
                <a:cubicBezTo>
                  <a:pt x="786997" y="790385"/>
                  <a:pt x="796141" y="781908"/>
                  <a:pt x="810047" y="782669"/>
                </a:cubicBezTo>
                <a:close/>
                <a:moveTo>
                  <a:pt x="926062" y="781812"/>
                </a:moveTo>
                <a:cubicBezTo>
                  <a:pt x="939683" y="782479"/>
                  <a:pt x="946922" y="791718"/>
                  <a:pt x="948446" y="805244"/>
                </a:cubicBezTo>
                <a:cubicBezTo>
                  <a:pt x="946256" y="818865"/>
                  <a:pt x="938730" y="827151"/>
                  <a:pt x="924919" y="827913"/>
                </a:cubicBezTo>
                <a:cubicBezTo>
                  <a:pt x="912441" y="828580"/>
                  <a:pt x="900154" y="815436"/>
                  <a:pt x="901869" y="803244"/>
                </a:cubicBezTo>
                <a:cubicBezTo>
                  <a:pt x="903774" y="789718"/>
                  <a:pt x="912251" y="781145"/>
                  <a:pt x="926062" y="781812"/>
                </a:cubicBezTo>
                <a:close/>
                <a:moveTo>
                  <a:pt x="1149995" y="780955"/>
                </a:moveTo>
                <a:cubicBezTo>
                  <a:pt x="1164949" y="781145"/>
                  <a:pt x="1171903" y="791051"/>
                  <a:pt x="1173998" y="804291"/>
                </a:cubicBezTo>
                <a:cubicBezTo>
                  <a:pt x="1171617" y="819436"/>
                  <a:pt x="1163997" y="828866"/>
                  <a:pt x="1149138" y="828485"/>
                </a:cubicBezTo>
                <a:cubicBezTo>
                  <a:pt x="1134469" y="828104"/>
                  <a:pt x="1125516" y="818960"/>
                  <a:pt x="1125802" y="804291"/>
                </a:cubicBezTo>
                <a:cubicBezTo>
                  <a:pt x="1126087" y="789623"/>
                  <a:pt x="1135327" y="780765"/>
                  <a:pt x="1149995" y="780955"/>
                </a:cubicBezTo>
                <a:close/>
                <a:moveTo>
                  <a:pt x="1268486" y="780764"/>
                </a:moveTo>
                <a:cubicBezTo>
                  <a:pt x="1283060" y="782859"/>
                  <a:pt x="1291060" y="792004"/>
                  <a:pt x="1289822" y="806767"/>
                </a:cubicBezTo>
                <a:cubicBezTo>
                  <a:pt x="1288679" y="821626"/>
                  <a:pt x="1278964" y="828580"/>
                  <a:pt x="1263914" y="829151"/>
                </a:cubicBezTo>
                <a:cubicBezTo>
                  <a:pt x="1250008" y="826484"/>
                  <a:pt x="1241625" y="818674"/>
                  <a:pt x="1241816" y="803624"/>
                </a:cubicBezTo>
                <a:cubicBezTo>
                  <a:pt x="1242007" y="789622"/>
                  <a:pt x="1254485" y="778764"/>
                  <a:pt x="1268486" y="780764"/>
                </a:cubicBezTo>
                <a:close/>
                <a:moveTo>
                  <a:pt x="1036933" y="780669"/>
                </a:moveTo>
                <a:cubicBezTo>
                  <a:pt x="1051315" y="782383"/>
                  <a:pt x="1060936" y="789908"/>
                  <a:pt x="1060840" y="804767"/>
                </a:cubicBezTo>
                <a:cubicBezTo>
                  <a:pt x="1060650" y="819436"/>
                  <a:pt x="1051411" y="828389"/>
                  <a:pt x="1036742" y="828199"/>
                </a:cubicBezTo>
                <a:cubicBezTo>
                  <a:pt x="1023026" y="828008"/>
                  <a:pt x="1014263" y="819340"/>
                  <a:pt x="1013787" y="805624"/>
                </a:cubicBezTo>
                <a:cubicBezTo>
                  <a:pt x="1013215" y="790765"/>
                  <a:pt x="1022550" y="782955"/>
                  <a:pt x="1036933" y="780669"/>
                </a:cubicBezTo>
                <a:close/>
                <a:moveTo>
                  <a:pt x="131296" y="677323"/>
                </a:moveTo>
                <a:cubicBezTo>
                  <a:pt x="137868" y="677704"/>
                  <a:pt x="142249" y="682086"/>
                  <a:pt x="141964" y="688944"/>
                </a:cubicBezTo>
                <a:cubicBezTo>
                  <a:pt x="141678" y="695802"/>
                  <a:pt x="136630" y="698754"/>
                  <a:pt x="131296" y="700088"/>
                </a:cubicBezTo>
                <a:cubicBezTo>
                  <a:pt x="123866" y="698469"/>
                  <a:pt x="119294" y="694849"/>
                  <a:pt x="119675" y="687991"/>
                </a:cubicBezTo>
                <a:cubicBezTo>
                  <a:pt x="120056" y="681324"/>
                  <a:pt x="124533" y="676942"/>
                  <a:pt x="131296" y="677323"/>
                </a:cubicBezTo>
                <a:close/>
                <a:moveTo>
                  <a:pt x="242929" y="675227"/>
                </a:moveTo>
                <a:cubicBezTo>
                  <a:pt x="251596" y="676084"/>
                  <a:pt x="256073" y="680371"/>
                  <a:pt x="256073" y="688181"/>
                </a:cubicBezTo>
                <a:cubicBezTo>
                  <a:pt x="256169" y="697039"/>
                  <a:pt x="251120" y="701802"/>
                  <a:pt x="242357" y="701421"/>
                </a:cubicBezTo>
                <a:cubicBezTo>
                  <a:pt x="233309" y="701040"/>
                  <a:pt x="229308" y="695230"/>
                  <a:pt x="230070" y="686752"/>
                </a:cubicBezTo>
                <a:cubicBezTo>
                  <a:pt x="230832" y="678847"/>
                  <a:pt x="236166" y="675417"/>
                  <a:pt x="242929" y="675227"/>
                </a:cubicBezTo>
                <a:close/>
                <a:moveTo>
                  <a:pt x="353705" y="672275"/>
                </a:moveTo>
                <a:cubicBezTo>
                  <a:pt x="364849" y="673513"/>
                  <a:pt x="371326" y="678562"/>
                  <a:pt x="371136" y="688944"/>
                </a:cubicBezTo>
                <a:cubicBezTo>
                  <a:pt x="370945" y="698088"/>
                  <a:pt x="365135" y="703993"/>
                  <a:pt x="355895" y="704184"/>
                </a:cubicBezTo>
                <a:cubicBezTo>
                  <a:pt x="345704" y="704374"/>
                  <a:pt x="339608" y="698278"/>
                  <a:pt x="339608" y="687991"/>
                </a:cubicBezTo>
                <a:cubicBezTo>
                  <a:pt x="339608" y="678466"/>
                  <a:pt x="346275" y="674275"/>
                  <a:pt x="353705" y="672275"/>
                </a:cubicBezTo>
                <a:close/>
                <a:moveTo>
                  <a:pt x="471910" y="671132"/>
                </a:moveTo>
                <a:cubicBezTo>
                  <a:pt x="482959" y="672275"/>
                  <a:pt x="489245" y="678371"/>
                  <a:pt x="488674" y="689325"/>
                </a:cubicBezTo>
                <a:cubicBezTo>
                  <a:pt x="488198" y="700374"/>
                  <a:pt x="481149" y="706184"/>
                  <a:pt x="470290" y="705517"/>
                </a:cubicBezTo>
                <a:cubicBezTo>
                  <a:pt x="460289" y="704946"/>
                  <a:pt x="454574" y="698564"/>
                  <a:pt x="454574" y="688563"/>
                </a:cubicBezTo>
                <a:cubicBezTo>
                  <a:pt x="454669" y="677419"/>
                  <a:pt x="461146" y="671799"/>
                  <a:pt x="471910" y="671132"/>
                </a:cubicBezTo>
                <a:close/>
                <a:moveTo>
                  <a:pt x="582781" y="669703"/>
                </a:moveTo>
                <a:cubicBezTo>
                  <a:pt x="594401" y="668941"/>
                  <a:pt x="600878" y="676466"/>
                  <a:pt x="603260" y="687800"/>
                </a:cubicBezTo>
                <a:cubicBezTo>
                  <a:pt x="601926" y="699040"/>
                  <a:pt x="595830" y="707041"/>
                  <a:pt x="584305" y="707136"/>
                </a:cubicBezTo>
                <a:cubicBezTo>
                  <a:pt x="572780" y="707327"/>
                  <a:pt x="565350" y="699707"/>
                  <a:pt x="565255" y="688182"/>
                </a:cubicBezTo>
                <a:cubicBezTo>
                  <a:pt x="565255" y="677609"/>
                  <a:pt x="572399" y="670370"/>
                  <a:pt x="582781" y="669703"/>
                </a:cubicBezTo>
                <a:close/>
                <a:moveTo>
                  <a:pt x="695652" y="668655"/>
                </a:moveTo>
                <a:cubicBezTo>
                  <a:pt x="708225" y="668274"/>
                  <a:pt x="714702" y="676085"/>
                  <a:pt x="716607" y="688277"/>
                </a:cubicBezTo>
                <a:cubicBezTo>
                  <a:pt x="714988" y="700469"/>
                  <a:pt x="708606" y="708470"/>
                  <a:pt x="696033" y="708184"/>
                </a:cubicBezTo>
                <a:cubicBezTo>
                  <a:pt x="683555" y="707898"/>
                  <a:pt x="676221" y="700088"/>
                  <a:pt x="676602" y="687610"/>
                </a:cubicBezTo>
                <a:cubicBezTo>
                  <a:pt x="676888" y="676180"/>
                  <a:pt x="684222" y="668941"/>
                  <a:pt x="695652" y="668655"/>
                </a:cubicBezTo>
                <a:close/>
                <a:moveTo>
                  <a:pt x="807476" y="667988"/>
                </a:moveTo>
                <a:cubicBezTo>
                  <a:pt x="820239" y="668464"/>
                  <a:pt x="828335" y="674370"/>
                  <a:pt x="828907" y="687133"/>
                </a:cubicBezTo>
                <a:cubicBezTo>
                  <a:pt x="829478" y="700659"/>
                  <a:pt x="822334" y="708660"/>
                  <a:pt x="808523" y="708755"/>
                </a:cubicBezTo>
                <a:cubicBezTo>
                  <a:pt x="795855" y="708755"/>
                  <a:pt x="788616" y="701516"/>
                  <a:pt x="788330" y="688848"/>
                </a:cubicBezTo>
                <a:cubicBezTo>
                  <a:pt x="788044" y="676084"/>
                  <a:pt x="795283" y="669417"/>
                  <a:pt x="807476" y="667988"/>
                </a:cubicBezTo>
                <a:close/>
                <a:moveTo>
                  <a:pt x="925396" y="667227"/>
                </a:moveTo>
                <a:cubicBezTo>
                  <a:pt x="939112" y="667417"/>
                  <a:pt x="945684" y="675513"/>
                  <a:pt x="946446" y="688848"/>
                </a:cubicBezTo>
                <a:cubicBezTo>
                  <a:pt x="945303" y="702279"/>
                  <a:pt x="938064" y="709899"/>
                  <a:pt x="924538" y="709613"/>
                </a:cubicBezTo>
                <a:cubicBezTo>
                  <a:pt x="910918" y="709327"/>
                  <a:pt x="903488" y="701517"/>
                  <a:pt x="903774" y="687991"/>
                </a:cubicBezTo>
                <a:cubicBezTo>
                  <a:pt x="903965" y="674370"/>
                  <a:pt x="911870" y="667036"/>
                  <a:pt x="925396" y="667227"/>
                </a:cubicBezTo>
                <a:close/>
                <a:moveTo>
                  <a:pt x="1148566" y="665893"/>
                </a:moveTo>
                <a:cubicBezTo>
                  <a:pt x="1162472" y="665417"/>
                  <a:pt x="1170283" y="674275"/>
                  <a:pt x="1172569" y="687991"/>
                </a:cubicBezTo>
                <a:cubicBezTo>
                  <a:pt x="1170950" y="701422"/>
                  <a:pt x="1163615" y="710756"/>
                  <a:pt x="1149709" y="710756"/>
                </a:cubicBezTo>
                <a:cubicBezTo>
                  <a:pt x="1135898" y="710756"/>
                  <a:pt x="1127039" y="701707"/>
                  <a:pt x="1127135" y="687896"/>
                </a:cubicBezTo>
                <a:cubicBezTo>
                  <a:pt x="1127230" y="675038"/>
                  <a:pt x="1135802" y="666370"/>
                  <a:pt x="1148566" y="665893"/>
                </a:cubicBezTo>
                <a:close/>
                <a:moveTo>
                  <a:pt x="1037028" y="665893"/>
                </a:moveTo>
                <a:cubicBezTo>
                  <a:pt x="1049792" y="667131"/>
                  <a:pt x="1058650" y="674085"/>
                  <a:pt x="1059317" y="686943"/>
                </a:cubicBezTo>
                <a:cubicBezTo>
                  <a:pt x="1060078" y="700850"/>
                  <a:pt x="1051506" y="710089"/>
                  <a:pt x="1037695" y="710375"/>
                </a:cubicBezTo>
                <a:cubicBezTo>
                  <a:pt x="1023788" y="710661"/>
                  <a:pt x="1015025" y="701707"/>
                  <a:pt x="1015216" y="687801"/>
                </a:cubicBezTo>
                <a:cubicBezTo>
                  <a:pt x="1015406" y="674942"/>
                  <a:pt x="1023979" y="667703"/>
                  <a:pt x="1037028" y="665893"/>
                </a:cubicBezTo>
                <a:close/>
                <a:moveTo>
                  <a:pt x="1267057" y="665321"/>
                </a:moveTo>
                <a:cubicBezTo>
                  <a:pt x="1280678" y="666940"/>
                  <a:pt x="1289346" y="675322"/>
                  <a:pt x="1288869" y="689133"/>
                </a:cubicBezTo>
                <a:cubicBezTo>
                  <a:pt x="1288489" y="702849"/>
                  <a:pt x="1279249" y="710184"/>
                  <a:pt x="1265724" y="711898"/>
                </a:cubicBezTo>
                <a:cubicBezTo>
                  <a:pt x="1252198" y="709898"/>
                  <a:pt x="1243721" y="702564"/>
                  <a:pt x="1242768" y="688753"/>
                </a:cubicBezTo>
                <a:cubicBezTo>
                  <a:pt x="1241816" y="676370"/>
                  <a:pt x="1254865" y="663797"/>
                  <a:pt x="1267057" y="665321"/>
                </a:cubicBezTo>
                <a:close/>
                <a:moveTo>
                  <a:pt x="130534" y="567214"/>
                </a:moveTo>
                <a:cubicBezTo>
                  <a:pt x="135868" y="567309"/>
                  <a:pt x="139107" y="569976"/>
                  <a:pt x="139488" y="575310"/>
                </a:cubicBezTo>
                <a:cubicBezTo>
                  <a:pt x="139869" y="580644"/>
                  <a:pt x="137392" y="584359"/>
                  <a:pt x="131963" y="584835"/>
                </a:cubicBezTo>
                <a:cubicBezTo>
                  <a:pt x="125867" y="585311"/>
                  <a:pt x="121866" y="582454"/>
                  <a:pt x="121962" y="575882"/>
                </a:cubicBezTo>
                <a:cubicBezTo>
                  <a:pt x="121962" y="570452"/>
                  <a:pt x="125105" y="567690"/>
                  <a:pt x="130534" y="567214"/>
                </a:cubicBezTo>
                <a:close/>
                <a:moveTo>
                  <a:pt x="244167" y="564451"/>
                </a:moveTo>
                <a:cubicBezTo>
                  <a:pt x="250930" y="564832"/>
                  <a:pt x="253978" y="569785"/>
                  <a:pt x="255121" y="575405"/>
                </a:cubicBezTo>
                <a:cubicBezTo>
                  <a:pt x="253883" y="583787"/>
                  <a:pt x="249692" y="588454"/>
                  <a:pt x="241977" y="587788"/>
                </a:cubicBezTo>
                <a:cubicBezTo>
                  <a:pt x="235404" y="587311"/>
                  <a:pt x="231118" y="582834"/>
                  <a:pt x="231403" y="576072"/>
                </a:cubicBezTo>
                <a:cubicBezTo>
                  <a:pt x="231689" y="568356"/>
                  <a:pt x="236452" y="563975"/>
                  <a:pt x="244167" y="564451"/>
                </a:cubicBezTo>
                <a:close/>
                <a:moveTo>
                  <a:pt x="355800" y="561785"/>
                </a:moveTo>
                <a:cubicBezTo>
                  <a:pt x="364849" y="562261"/>
                  <a:pt x="370469" y="568357"/>
                  <a:pt x="369707" y="577501"/>
                </a:cubicBezTo>
                <a:cubicBezTo>
                  <a:pt x="369040" y="585502"/>
                  <a:pt x="363230" y="589979"/>
                  <a:pt x="354943" y="590741"/>
                </a:cubicBezTo>
                <a:cubicBezTo>
                  <a:pt x="345990" y="589122"/>
                  <a:pt x="340180" y="583883"/>
                  <a:pt x="341037" y="574739"/>
                </a:cubicBezTo>
                <a:cubicBezTo>
                  <a:pt x="341799" y="566738"/>
                  <a:pt x="347513" y="561309"/>
                  <a:pt x="355800" y="561785"/>
                </a:cubicBezTo>
                <a:close/>
                <a:moveTo>
                  <a:pt x="470386" y="559785"/>
                </a:moveTo>
                <a:cubicBezTo>
                  <a:pt x="481434" y="561214"/>
                  <a:pt x="487817" y="566548"/>
                  <a:pt x="487435" y="576835"/>
                </a:cubicBezTo>
                <a:cubicBezTo>
                  <a:pt x="487054" y="585979"/>
                  <a:pt x="481149" y="591789"/>
                  <a:pt x="471909" y="591789"/>
                </a:cubicBezTo>
                <a:cubicBezTo>
                  <a:pt x="461623" y="591789"/>
                  <a:pt x="455717" y="585503"/>
                  <a:pt x="455907" y="575311"/>
                </a:cubicBezTo>
                <a:cubicBezTo>
                  <a:pt x="456193" y="565881"/>
                  <a:pt x="462861" y="561690"/>
                  <a:pt x="470386" y="559785"/>
                </a:cubicBezTo>
                <a:close/>
                <a:moveTo>
                  <a:pt x="584306" y="558737"/>
                </a:moveTo>
                <a:cubicBezTo>
                  <a:pt x="595354" y="559880"/>
                  <a:pt x="601546" y="565976"/>
                  <a:pt x="601069" y="576930"/>
                </a:cubicBezTo>
                <a:cubicBezTo>
                  <a:pt x="600593" y="587979"/>
                  <a:pt x="593545" y="593789"/>
                  <a:pt x="582686" y="593122"/>
                </a:cubicBezTo>
                <a:cubicBezTo>
                  <a:pt x="572685" y="592551"/>
                  <a:pt x="566970" y="586169"/>
                  <a:pt x="566970" y="576168"/>
                </a:cubicBezTo>
                <a:cubicBezTo>
                  <a:pt x="566970" y="565119"/>
                  <a:pt x="573542" y="559499"/>
                  <a:pt x="584306" y="558737"/>
                </a:cubicBezTo>
                <a:close/>
                <a:moveTo>
                  <a:pt x="695843" y="556736"/>
                </a:moveTo>
                <a:cubicBezTo>
                  <a:pt x="707844" y="558832"/>
                  <a:pt x="715560" y="565118"/>
                  <a:pt x="715083" y="576739"/>
                </a:cubicBezTo>
                <a:cubicBezTo>
                  <a:pt x="714512" y="588169"/>
                  <a:pt x="706797" y="595503"/>
                  <a:pt x="695176" y="594836"/>
                </a:cubicBezTo>
                <a:cubicBezTo>
                  <a:pt x="684699" y="594265"/>
                  <a:pt x="677650" y="587121"/>
                  <a:pt x="677555" y="576453"/>
                </a:cubicBezTo>
                <a:cubicBezTo>
                  <a:pt x="677460" y="564642"/>
                  <a:pt x="685461" y="558927"/>
                  <a:pt x="695843" y="556736"/>
                </a:cubicBezTo>
                <a:close/>
                <a:moveTo>
                  <a:pt x="808047" y="556641"/>
                </a:moveTo>
                <a:cubicBezTo>
                  <a:pt x="820430" y="556451"/>
                  <a:pt x="828049" y="564071"/>
                  <a:pt x="828049" y="576454"/>
                </a:cubicBezTo>
                <a:cubicBezTo>
                  <a:pt x="828049" y="587979"/>
                  <a:pt x="820334" y="594075"/>
                  <a:pt x="808999" y="595980"/>
                </a:cubicBezTo>
                <a:cubicBezTo>
                  <a:pt x="797093" y="594456"/>
                  <a:pt x="788997" y="588170"/>
                  <a:pt x="789187" y="575691"/>
                </a:cubicBezTo>
                <a:cubicBezTo>
                  <a:pt x="789378" y="564262"/>
                  <a:pt x="796712" y="556832"/>
                  <a:pt x="808047" y="556641"/>
                </a:cubicBezTo>
                <a:close/>
                <a:moveTo>
                  <a:pt x="924253" y="556165"/>
                </a:moveTo>
                <a:cubicBezTo>
                  <a:pt x="936921" y="555594"/>
                  <a:pt x="943493" y="563213"/>
                  <a:pt x="945303" y="575215"/>
                </a:cubicBezTo>
                <a:cubicBezTo>
                  <a:pt x="944350" y="587693"/>
                  <a:pt x="938350" y="595694"/>
                  <a:pt x="925681" y="596075"/>
                </a:cubicBezTo>
                <a:cubicBezTo>
                  <a:pt x="913203" y="596456"/>
                  <a:pt x="905488" y="589312"/>
                  <a:pt x="905012" y="576834"/>
                </a:cubicBezTo>
                <a:cubicBezTo>
                  <a:pt x="904536" y="564357"/>
                  <a:pt x="911774" y="556737"/>
                  <a:pt x="924253" y="556165"/>
                </a:cubicBezTo>
                <a:close/>
                <a:moveTo>
                  <a:pt x="1036933" y="555784"/>
                </a:moveTo>
                <a:cubicBezTo>
                  <a:pt x="1049697" y="555593"/>
                  <a:pt x="1056364" y="562832"/>
                  <a:pt x="1057888" y="574929"/>
                </a:cubicBezTo>
                <a:cubicBezTo>
                  <a:pt x="1057412" y="587597"/>
                  <a:pt x="1051411" y="595693"/>
                  <a:pt x="1038647" y="596265"/>
                </a:cubicBezTo>
                <a:cubicBezTo>
                  <a:pt x="1025027" y="596932"/>
                  <a:pt x="1017026" y="589693"/>
                  <a:pt x="1017026" y="575882"/>
                </a:cubicBezTo>
                <a:cubicBezTo>
                  <a:pt x="1016931" y="563213"/>
                  <a:pt x="1024265" y="556069"/>
                  <a:pt x="1036933" y="555784"/>
                </a:cubicBezTo>
                <a:close/>
                <a:moveTo>
                  <a:pt x="1266105" y="555213"/>
                </a:moveTo>
                <a:cubicBezTo>
                  <a:pt x="1279916" y="555404"/>
                  <a:pt x="1286393" y="563405"/>
                  <a:pt x="1286964" y="576835"/>
                </a:cubicBezTo>
                <a:cubicBezTo>
                  <a:pt x="1285631" y="590360"/>
                  <a:pt x="1278202" y="597599"/>
                  <a:pt x="1264676" y="596932"/>
                </a:cubicBezTo>
                <a:cubicBezTo>
                  <a:pt x="1250960" y="596171"/>
                  <a:pt x="1244293" y="587693"/>
                  <a:pt x="1245055" y="574358"/>
                </a:cubicBezTo>
                <a:cubicBezTo>
                  <a:pt x="1245816" y="561785"/>
                  <a:pt x="1253531" y="555023"/>
                  <a:pt x="1266105" y="555213"/>
                </a:cubicBezTo>
                <a:close/>
                <a:moveTo>
                  <a:pt x="1149042" y="555212"/>
                </a:moveTo>
                <a:cubicBezTo>
                  <a:pt x="1162472" y="555974"/>
                  <a:pt x="1170283" y="562641"/>
                  <a:pt x="1170187" y="576453"/>
                </a:cubicBezTo>
                <a:cubicBezTo>
                  <a:pt x="1170093" y="589121"/>
                  <a:pt x="1162949" y="596455"/>
                  <a:pt x="1150281" y="596646"/>
                </a:cubicBezTo>
                <a:cubicBezTo>
                  <a:pt x="1136565" y="596932"/>
                  <a:pt x="1129040" y="589502"/>
                  <a:pt x="1129040" y="575786"/>
                </a:cubicBezTo>
                <a:cubicBezTo>
                  <a:pt x="1129040" y="562927"/>
                  <a:pt x="1136469" y="556450"/>
                  <a:pt x="1149042" y="555212"/>
                </a:cubicBezTo>
                <a:close/>
                <a:moveTo>
                  <a:pt x="243786" y="454914"/>
                </a:moveTo>
                <a:cubicBezTo>
                  <a:pt x="249120" y="455676"/>
                  <a:pt x="252073" y="458629"/>
                  <a:pt x="251787" y="464058"/>
                </a:cubicBezTo>
                <a:cubicBezTo>
                  <a:pt x="251501" y="470630"/>
                  <a:pt x="247310" y="473297"/>
                  <a:pt x="241310" y="472440"/>
                </a:cubicBezTo>
                <a:cubicBezTo>
                  <a:pt x="235880" y="471773"/>
                  <a:pt x="233690" y="467677"/>
                  <a:pt x="234261" y="462534"/>
                </a:cubicBezTo>
                <a:cubicBezTo>
                  <a:pt x="234927" y="457105"/>
                  <a:pt x="238547" y="454819"/>
                  <a:pt x="243786" y="454914"/>
                </a:cubicBezTo>
                <a:close/>
                <a:moveTo>
                  <a:pt x="356657" y="451675"/>
                </a:moveTo>
                <a:cubicBezTo>
                  <a:pt x="364659" y="452438"/>
                  <a:pt x="368278" y="457867"/>
                  <a:pt x="367325" y="465582"/>
                </a:cubicBezTo>
                <a:cubicBezTo>
                  <a:pt x="366468" y="472535"/>
                  <a:pt x="361896" y="476155"/>
                  <a:pt x="354943" y="475869"/>
                </a:cubicBezTo>
                <a:cubicBezTo>
                  <a:pt x="346846" y="475583"/>
                  <a:pt x="343513" y="470535"/>
                  <a:pt x="342846" y="463772"/>
                </a:cubicBezTo>
                <a:cubicBezTo>
                  <a:pt x="344180" y="454914"/>
                  <a:pt x="348847" y="450913"/>
                  <a:pt x="356657" y="451675"/>
                </a:cubicBezTo>
                <a:close/>
                <a:moveTo>
                  <a:pt x="470862" y="449485"/>
                </a:moveTo>
                <a:cubicBezTo>
                  <a:pt x="480006" y="448819"/>
                  <a:pt x="485912" y="454724"/>
                  <a:pt x="486102" y="463868"/>
                </a:cubicBezTo>
                <a:cubicBezTo>
                  <a:pt x="486197" y="472060"/>
                  <a:pt x="480673" y="476822"/>
                  <a:pt x="472386" y="478441"/>
                </a:cubicBezTo>
                <a:cubicBezTo>
                  <a:pt x="464385" y="477965"/>
                  <a:pt x="458575" y="473774"/>
                  <a:pt x="457527" y="465678"/>
                </a:cubicBezTo>
                <a:cubicBezTo>
                  <a:pt x="456384" y="456343"/>
                  <a:pt x="461908" y="450152"/>
                  <a:pt x="470862" y="449485"/>
                </a:cubicBezTo>
                <a:close/>
                <a:moveTo>
                  <a:pt x="585448" y="448437"/>
                </a:moveTo>
                <a:cubicBezTo>
                  <a:pt x="594496" y="449295"/>
                  <a:pt x="598878" y="455771"/>
                  <a:pt x="599830" y="464154"/>
                </a:cubicBezTo>
                <a:cubicBezTo>
                  <a:pt x="597735" y="473583"/>
                  <a:pt x="592782" y="479775"/>
                  <a:pt x="583543" y="479203"/>
                </a:cubicBezTo>
                <a:cubicBezTo>
                  <a:pt x="573636" y="478632"/>
                  <a:pt x="567541" y="472059"/>
                  <a:pt x="568779" y="461963"/>
                </a:cubicBezTo>
                <a:cubicBezTo>
                  <a:pt x="569827" y="453009"/>
                  <a:pt x="576208" y="447485"/>
                  <a:pt x="585448" y="448437"/>
                </a:cubicBezTo>
                <a:close/>
                <a:moveTo>
                  <a:pt x="697081" y="447104"/>
                </a:moveTo>
                <a:cubicBezTo>
                  <a:pt x="706892" y="448342"/>
                  <a:pt x="712893" y="453676"/>
                  <a:pt x="712702" y="463868"/>
                </a:cubicBezTo>
                <a:cubicBezTo>
                  <a:pt x="712511" y="475108"/>
                  <a:pt x="705749" y="480918"/>
                  <a:pt x="694795" y="480061"/>
                </a:cubicBezTo>
                <a:cubicBezTo>
                  <a:pt x="684698" y="479299"/>
                  <a:pt x="679460" y="472631"/>
                  <a:pt x="680031" y="462630"/>
                </a:cubicBezTo>
                <a:cubicBezTo>
                  <a:pt x="680603" y="452533"/>
                  <a:pt x="686984" y="447676"/>
                  <a:pt x="697081" y="447104"/>
                </a:cubicBezTo>
                <a:close/>
                <a:moveTo>
                  <a:pt x="808428" y="445961"/>
                </a:moveTo>
                <a:cubicBezTo>
                  <a:pt x="819001" y="446628"/>
                  <a:pt x="825955" y="452248"/>
                  <a:pt x="826336" y="463201"/>
                </a:cubicBezTo>
                <a:cubicBezTo>
                  <a:pt x="826622" y="474155"/>
                  <a:pt x="820239" y="481013"/>
                  <a:pt x="809286" y="481394"/>
                </a:cubicBezTo>
                <a:cubicBezTo>
                  <a:pt x="798332" y="481680"/>
                  <a:pt x="791474" y="475298"/>
                  <a:pt x="791093" y="464344"/>
                </a:cubicBezTo>
                <a:cubicBezTo>
                  <a:pt x="790712" y="453486"/>
                  <a:pt x="797189" y="447295"/>
                  <a:pt x="808428" y="445961"/>
                </a:cubicBezTo>
                <a:close/>
                <a:moveTo>
                  <a:pt x="1037790" y="444627"/>
                </a:moveTo>
                <a:cubicBezTo>
                  <a:pt x="1049220" y="444913"/>
                  <a:pt x="1055221" y="452533"/>
                  <a:pt x="1056935" y="463772"/>
                </a:cubicBezTo>
                <a:cubicBezTo>
                  <a:pt x="1055316" y="474917"/>
                  <a:pt x="1049315" y="482822"/>
                  <a:pt x="1037885" y="482918"/>
                </a:cubicBezTo>
                <a:cubicBezTo>
                  <a:pt x="1025502" y="483013"/>
                  <a:pt x="1017787" y="475107"/>
                  <a:pt x="1018264" y="462820"/>
                </a:cubicBezTo>
                <a:cubicBezTo>
                  <a:pt x="1018645" y="451580"/>
                  <a:pt x="1026360" y="444341"/>
                  <a:pt x="1037790" y="444627"/>
                </a:cubicBezTo>
                <a:close/>
                <a:moveTo>
                  <a:pt x="924253" y="444532"/>
                </a:moveTo>
                <a:cubicBezTo>
                  <a:pt x="935492" y="445770"/>
                  <a:pt x="943493" y="451866"/>
                  <a:pt x="943684" y="463392"/>
                </a:cubicBezTo>
                <a:cubicBezTo>
                  <a:pt x="943874" y="475012"/>
                  <a:pt x="936349" y="482442"/>
                  <a:pt x="924824" y="482537"/>
                </a:cubicBezTo>
                <a:cubicBezTo>
                  <a:pt x="914156" y="482632"/>
                  <a:pt x="907012" y="475488"/>
                  <a:pt x="906250" y="465106"/>
                </a:cubicBezTo>
                <a:cubicBezTo>
                  <a:pt x="905393" y="453486"/>
                  <a:pt x="912918" y="447009"/>
                  <a:pt x="924253" y="444532"/>
                </a:cubicBezTo>
                <a:close/>
                <a:moveTo>
                  <a:pt x="1267819" y="444437"/>
                </a:moveTo>
                <a:cubicBezTo>
                  <a:pt x="1279153" y="445485"/>
                  <a:pt x="1284964" y="453295"/>
                  <a:pt x="1285821" y="464916"/>
                </a:cubicBezTo>
                <a:cubicBezTo>
                  <a:pt x="1283344" y="476631"/>
                  <a:pt x="1276582" y="484442"/>
                  <a:pt x="1264009" y="483203"/>
                </a:cubicBezTo>
                <a:cubicBezTo>
                  <a:pt x="1252865" y="482061"/>
                  <a:pt x="1245626" y="474441"/>
                  <a:pt x="1246483" y="462915"/>
                </a:cubicBezTo>
                <a:cubicBezTo>
                  <a:pt x="1247340" y="450628"/>
                  <a:pt x="1255341" y="443294"/>
                  <a:pt x="1267819" y="444437"/>
                </a:cubicBezTo>
                <a:close/>
                <a:moveTo>
                  <a:pt x="1150471" y="444342"/>
                </a:moveTo>
                <a:cubicBezTo>
                  <a:pt x="1162758" y="445199"/>
                  <a:pt x="1170093" y="453200"/>
                  <a:pt x="1168949" y="465678"/>
                </a:cubicBezTo>
                <a:cubicBezTo>
                  <a:pt x="1167901" y="477012"/>
                  <a:pt x="1160091" y="482822"/>
                  <a:pt x="1148471" y="483680"/>
                </a:cubicBezTo>
                <a:cubicBezTo>
                  <a:pt x="1136755" y="481108"/>
                  <a:pt x="1128944" y="474441"/>
                  <a:pt x="1130183" y="461868"/>
                </a:cubicBezTo>
                <a:cubicBezTo>
                  <a:pt x="1131326" y="450723"/>
                  <a:pt x="1139041" y="443484"/>
                  <a:pt x="1150471" y="444342"/>
                </a:cubicBezTo>
                <a:close/>
                <a:moveTo>
                  <a:pt x="356277" y="342709"/>
                </a:moveTo>
                <a:cubicBezTo>
                  <a:pt x="361705" y="343186"/>
                  <a:pt x="364277" y="346519"/>
                  <a:pt x="364182" y="351853"/>
                </a:cubicBezTo>
                <a:cubicBezTo>
                  <a:pt x="363706" y="357188"/>
                  <a:pt x="360848" y="360331"/>
                  <a:pt x="355419" y="360235"/>
                </a:cubicBezTo>
                <a:cubicBezTo>
                  <a:pt x="348847" y="360140"/>
                  <a:pt x="346085" y="356140"/>
                  <a:pt x="346656" y="350044"/>
                </a:cubicBezTo>
                <a:cubicBezTo>
                  <a:pt x="347228" y="344615"/>
                  <a:pt x="351037" y="342233"/>
                  <a:pt x="356277" y="342709"/>
                </a:cubicBezTo>
                <a:close/>
                <a:moveTo>
                  <a:pt x="471815" y="339757"/>
                </a:moveTo>
                <a:cubicBezTo>
                  <a:pt x="478768" y="339567"/>
                  <a:pt x="482006" y="344425"/>
                  <a:pt x="483626" y="349473"/>
                </a:cubicBezTo>
                <a:cubicBezTo>
                  <a:pt x="483531" y="357379"/>
                  <a:pt x="480102" y="362046"/>
                  <a:pt x="473530" y="362998"/>
                </a:cubicBezTo>
                <a:cubicBezTo>
                  <a:pt x="465909" y="364141"/>
                  <a:pt x="460670" y="359950"/>
                  <a:pt x="460099" y="352330"/>
                </a:cubicBezTo>
                <a:cubicBezTo>
                  <a:pt x="459527" y="344615"/>
                  <a:pt x="464099" y="339948"/>
                  <a:pt x="471815" y="339757"/>
                </a:cubicBezTo>
                <a:close/>
                <a:moveTo>
                  <a:pt x="584686" y="338423"/>
                </a:moveTo>
                <a:cubicBezTo>
                  <a:pt x="592592" y="338709"/>
                  <a:pt x="596593" y="343376"/>
                  <a:pt x="597164" y="351473"/>
                </a:cubicBezTo>
                <a:cubicBezTo>
                  <a:pt x="596593" y="359855"/>
                  <a:pt x="592116" y="364712"/>
                  <a:pt x="583257" y="364426"/>
                </a:cubicBezTo>
                <a:cubicBezTo>
                  <a:pt x="575447" y="364141"/>
                  <a:pt x="570970" y="359474"/>
                  <a:pt x="570970" y="351663"/>
                </a:cubicBezTo>
                <a:cubicBezTo>
                  <a:pt x="570875" y="342805"/>
                  <a:pt x="575924" y="338138"/>
                  <a:pt x="584686" y="338423"/>
                </a:cubicBezTo>
                <a:close/>
                <a:moveTo>
                  <a:pt x="696510" y="336233"/>
                </a:moveTo>
                <a:cubicBezTo>
                  <a:pt x="705654" y="337947"/>
                  <a:pt x="711845" y="342996"/>
                  <a:pt x="711178" y="352330"/>
                </a:cubicBezTo>
                <a:cubicBezTo>
                  <a:pt x="710606" y="361379"/>
                  <a:pt x="704320" y="367189"/>
                  <a:pt x="694986" y="366427"/>
                </a:cubicBezTo>
                <a:cubicBezTo>
                  <a:pt x="686889" y="365761"/>
                  <a:pt x="681270" y="360046"/>
                  <a:pt x="681365" y="351663"/>
                </a:cubicBezTo>
                <a:cubicBezTo>
                  <a:pt x="681460" y="342329"/>
                  <a:pt x="687556" y="337471"/>
                  <a:pt x="696510" y="336233"/>
                </a:cubicBezTo>
                <a:close/>
                <a:moveTo>
                  <a:pt x="808332" y="335757"/>
                </a:moveTo>
                <a:cubicBezTo>
                  <a:pt x="818620" y="335662"/>
                  <a:pt x="824620" y="341948"/>
                  <a:pt x="824430" y="352140"/>
                </a:cubicBezTo>
                <a:cubicBezTo>
                  <a:pt x="824144" y="361379"/>
                  <a:pt x="818048" y="366237"/>
                  <a:pt x="808809" y="367571"/>
                </a:cubicBezTo>
                <a:cubicBezTo>
                  <a:pt x="798998" y="366332"/>
                  <a:pt x="792521" y="361093"/>
                  <a:pt x="792902" y="350806"/>
                </a:cubicBezTo>
                <a:cubicBezTo>
                  <a:pt x="793188" y="341663"/>
                  <a:pt x="799093" y="335757"/>
                  <a:pt x="808332" y="335757"/>
                </a:cubicBezTo>
                <a:close/>
                <a:moveTo>
                  <a:pt x="925396" y="335090"/>
                </a:moveTo>
                <a:cubicBezTo>
                  <a:pt x="935587" y="335376"/>
                  <a:pt x="940731" y="341471"/>
                  <a:pt x="941588" y="351377"/>
                </a:cubicBezTo>
                <a:cubicBezTo>
                  <a:pt x="940731" y="361379"/>
                  <a:pt x="935682" y="367570"/>
                  <a:pt x="925490" y="367760"/>
                </a:cubicBezTo>
                <a:cubicBezTo>
                  <a:pt x="914346" y="367951"/>
                  <a:pt x="908155" y="361569"/>
                  <a:pt x="908632" y="350520"/>
                </a:cubicBezTo>
                <a:cubicBezTo>
                  <a:pt x="909012" y="340424"/>
                  <a:pt x="915299" y="334899"/>
                  <a:pt x="925396" y="335090"/>
                </a:cubicBezTo>
                <a:close/>
                <a:moveTo>
                  <a:pt x="1035981" y="334423"/>
                </a:moveTo>
                <a:cubicBezTo>
                  <a:pt x="1046934" y="333661"/>
                  <a:pt x="1053030" y="339852"/>
                  <a:pt x="1054555" y="350425"/>
                </a:cubicBezTo>
                <a:cubicBezTo>
                  <a:pt x="1054078" y="361569"/>
                  <a:pt x="1048744" y="368427"/>
                  <a:pt x="1037600" y="368618"/>
                </a:cubicBezTo>
                <a:cubicBezTo>
                  <a:pt x="1026551" y="368808"/>
                  <a:pt x="1020169" y="362427"/>
                  <a:pt x="1020169" y="351378"/>
                </a:cubicBezTo>
                <a:cubicBezTo>
                  <a:pt x="1020169" y="341281"/>
                  <a:pt x="1025980" y="335090"/>
                  <a:pt x="1035981" y="334423"/>
                </a:cubicBezTo>
                <a:close/>
                <a:moveTo>
                  <a:pt x="1266105" y="333851"/>
                </a:moveTo>
                <a:cubicBezTo>
                  <a:pt x="1277059" y="334041"/>
                  <a:pt x="1282869" y="340804"/>
                  <a:pt x="1283631" y="351567"/>
                </a:cubicBezTo>
                <a:cubicBezTo>
                  <a:pt x="1282488" y="362521"/>
                  <a:pt x="1276583" y="369094"/>
                  <a:pt x="1265629" y="368998"/>
                </a:cubicBezTo>
                <a:cubicBezTo>
                  <a:pt x="1254770" y="368808"/>
                  <a:pt x="1248198" y="362140"/>
                  <a:pt x="1248293" y="351187"/>
                </a:cubicBezTo>
                <a:cubicBezTo>
                  <a:pt x="1248484" y="340328"/>
                  <a:pt x="1255151" y="333756"/>
                  <a:pt x="1266105" y="333851"/>
                </a:cubicBezTo>
                <a:close/>
                <a:moveTo>
                  <a:pt x="1149043" y="333851"/>
                </a:moveTo>
                <a:cubicBezTo>
                  <a:pt x="1159997" y="333565"/>
                  <a:pt x="1166854" y="339947"/>
                  <a:pt x="1167235" y="350901"/>
                </a:cubicBezTo>
                <a:cubicBezTo>
                  <a:pt x="1167521" y="361759"/>
                  <a:pt x="1161044" y="367951"/>
                  <a:pt x="1149900" y="369284"/>
                </a:cubicBezTo>
                <a:cubicBezTo>
                  <a:pt x="1139327" y="368617"/>
                  <a:pt x="1132374" y="362998"/>
                  <a:pt x="1131993" y="352044"/>
                </a:cubicBezTo>
                <a:cubicBezTo>
                  <a:pt x="1131707" y="341090"/>
                  <a:pt x="1138089" y="334232"/>
                  <a:pt x="1149043" y="333851"/>
                </a:cubicBezTo>
                <a:close/>
                <a:moveTo>
                  <a:pt x="473530" y="227267"/>
                </a:moveTo>
                <a:cubicBezTo>
                  <a:pt x="477911" y="228029"/>
                  <a:pt x="480102" y="231172"/>
                  <a:pt x="479816" y="235649"/>
                </a:cubicBezTo>
                <a:cubicBezTo>
                  <a:pt x="479435" y="241174"/>
                  <a:pt x="476101" y="243460"/>
                  <a:pt x="470767" y="243460"/>
                </a:cubicBezTo>
                <a:cubicBezTo>
                  <a:pt x="465148" y="242603"/>
                  <a:pt x="462862" y="238983"/>
                  <a:pt x="463623" y="233839"/>
                </a:cubicBezTo>
                <a:cubicBezTo>
                  <a:pt x="464385" y="228410"/>
                  <a:pt x="468386" y="226315"/>
                  <a:pt x="473530" y="227267"/>
                </a:cubicBezTo>
                <a:close/>
                <a:moveTo>
                  <a:pt x="584495" y="224028"/>
                </a:moveTo>
                <a:cubicBezTo>
                  <a:pt x="591258" y="224314"/>
                  <a:pt x="594782" y="228981"/>
                  <a:pt x="595449" y="235553"/>
                </a:cubicBezTo>
                <a:cubicBezTo>
                  <a:pt x="594020" y="242125"/>
                  <a:pt x="590401" y="246698"/>
                  <a:pt x="583543" y="246316"/>
                </a:cubicBezTo>
                <a:cubicBezTo>
                  <a:pt x="576875" y="245935"/>
                  <a:pt x="572494" y="241459"/>
                  <a:pt x="572875" y="234696"/>
                </a:cubicBezTo>
                <a:cubicBezTo>
                  <a:pt x="573256" y="228028"/>
                  <a:pt x="577733" y="223647"/>
                  <a:pt x="584495" y="224028"/>
                </a:cubicBezTo>
                <a:close/>
                <a:moveTo>
                  <a:pt x="696224" y="222980"/>
                </a:moveTo>
                <a:cubicBezTo>
                  <a:pt x="704416" y="222980"/>
                  <a:pt x="707940" y="227933"/>
                  <a:pt x="708607" y="234315"/>
                </a:cubicBezTo>
                <a:cubicBezTo>
                  <a:pt x="707654" y="243364"/>
                  <a:pt x="703273" y="247650"/>
                  <a:pt x="695367" y="247174"/>
                </a:cubicBezTo>
                <a:cubicBezTo>
                  <a:pt x="687365" y="246697"/>
                  <a:pt x="683556" y="241459"/>
                  <a:pt x="684223" y="233743"/>
                </a:cubicBezTo>
                <a:cubicBezTo>
                  <a:pt x="684794" y="226790"/>
                  <a:pt x="689271" y="222980"/>
                  <a:pt x="696224" y="222980"/>
                </a:cubicBezTo>
                <a:close/>
                <a:moveTo>
                  <a:pt x="808904" y="222123"/>
                </a:moveTo>
                <a:cubicBezTo>
                  <a:pt x="817857" y="222409"/>
                  <a:pt x="822239" y="227743"/>
                  <a:pt x="821668" y="236411"/>
                </a:cubicBezTo>
                <a:cubicBezTo>
                  <a:pt x="821096" y="244221"/>
                  <a:pt x="816143" y="248031"/>
                  <a:pt x="808428" y="248317"/>
                </a:cubicBezTo>
                <a:cubicBezTo>
                  <a:pt x="799474" y="247651"/>
                  <a:pt x="795093" y="242602"/>
                  <a:pt x="795665" y="233935"/>
                </a:cubicBezTo>
                <a:cubicBezTo>
                  <a:pt x="796141" y="226029"/>
                  <a:pt x="801093" y="221933"/>
                  <a:pt x="808904" y="222123"/>
                </a:cubicBezTo>
                <a:close/>
                <a:moveTo>
                  <a:pt x="923490" y="220885"/>
                </a:moveTo>
                <a:cubicBezTo>
                  <a:pt x="932634" y="219933"/>
                  <a:pt x="937873" y="225648"/>
                  <a:pt x="939683" y="234697"/>
                </a:cubicBezTo>
                <a:cubicBezTo>
                  <a:pt x="939016" y="242888"/>
                  <a:pt x="934634" y="248698"/>
                  <a:pt x="926538" y="249460"/>
                </a:cubicBezTo>
                <a:cubicBezTo>
                  <a:pt x="917299" y="250413"/>
                  <a:pt x="911298" y="244793"/>
                  <a:pt x="910631" y="235745"/>
                </a:cubicBezTo>
                <a:cubicBezTo>
                  <a:pt x="910060" y="227458"/>
                  <a:pt x="915489" y="221743"/>
                  <a:pt x="923490" y="220885"/>
                </a:cubicBezTo>
                <a:close/>
                <a:moveTo>
                  <a:pt x="1038267" y="220218"/>
                </a:moveTo>
                <a:cubicBezTo>
                  <a:pt x="1046458" y="220694"/>
                  <a:pt x="1052078" y="226314"/>
                  <a:pt x="1052268" y="234601"/>
                </a:cubicBezTo>
                <a:cubicBezTo>
                  <a:pt x="1052459" y="243935"/>
                  <a:pt x="1046363" y="248888"/>
                  <a:pt x="1037409" y="250412"/>
                </a:cubicBezTo>
                <a:cubicBezTo>
                  <a:pt x="1028361" y="248984"/>
                  <a:pt x="1022074" y="244031"/>
                  <a:pt x="1022455" y="234696"/>
                </a:cubicBezTo>
                <a:cubicBezTo>
                  <a:pt x="1022741" y="225552"/>
                  <a:pt x="1029028" y="219742"/>
                  <a:pt x="1038267" y="220218"/>
                </a:cubicBezTo>
                <a:close/>
                <a:moveTo>
                  <a:pt x="1150280" y="219456"/>
                </a:moveTo>
                <a:cubicBezTo>
                  <a:pt x="1159139" y="221075"/>
                  <a:pt x="1165139" y="226028"/>
                  <a:pt x="1165044" y="235268"/>
                </a:cubicBezTo>
                <a:cubicBezTo>
                  <a:pt x="1164853" y="244411"/>
                  <a:pt x="1159043" y="250412"/>
                  <a:pt x="1149994" y="250508"/>
                </a:cubicBezTo>
                <a:cubicBezTo>
                  <a:pt x="1139898" y="250508"/>
                  <a:pt x="1133707" y="244126"/>
                  <a:pt x="1134278" y="234029"/>
                </a:cubicBezTo>
                <a:cubicBezTo>
                  <a:pt x="1134755" y="224981"/>
                  <a:pt x="1141136" y="220218"/>
                  <a:pt x="1150280" y="219456"/>
                </a:cubicBezTo>
                <a:close/>
                <a:moveTo>
                  <a:pt x="1265438" y="218885"/>
                </a:moveTo>
                <a:cubicBezTo>
                  <a:pt x="1276296" y="220790"/>
                  <a:pt x="1282583" y="226219"/>
                  <a:pt x="1281726" y="236506"/>
                </a:cubicBezTo>
                <a:cubicBezTo>
                  <a:pt x="1280964" y="245555"/>
                  <a:pt x="1274963" y="251270"/>
                  <a:pt x="1265628" y="250889"/>
                </a:cubicBezTo>
                <a:cubicBezTo>
                  <a:pt x="1255437" y="250413"/>
                  <a:pt x="1249531" y="244031"/>
                  <a:pt x="1250198" y="233839"/>
                </a:cubicBezTo>
                <a:cubicBezTo>
                  <a:pt x="1250770" y="224505"/>
                  <a:pt x="1257437" y="220314"/>
                  <a:pt x="1265438" y="218885"/>
                </a:cubicBezTo>
                <a:close/>
                <a:moveTo>
                  <a:pt x="695558" y="114110"/>
                </a:moveTo>
                <a:cubicBezTo>
                  <a:pt x="700892" y="113729"/>
                  <a:pt x="704606" y="116206"/>
                  <a:pt x="705083" y="121635"/>
                </a:cubicBezTo>
                <a:cubicBezTo>
                  <a:pt x="705559" y="127731"/>
                  <a:pt x="702701" y="131731"/>
                  <a:pt x="696129" y="131636"/>
                </a:cubicBezTo>
                <a:cubicBezTo>
                  <a:pt x="690700" y="131541"/>
                  <a:pt x="687937" y="128493"/>
                  <a:pt x="687461" y="123064"/>
                </a:cubicBezTo>
                <a:cubicBezTo>
                  <a:pt x="687556" y="117730"/>
                  <a:pt x="690224" y="114491"/>
                  <a:pt x="695558" y="114110"/>
                </a:cubicBezTo>
                <a:close/>
                <a:moveTo>
                  <a:pt x="809191" y="111633"/>
                </a:moveTo>
                <a:cubicBezTo>
                  <a:pt x="815858" y="112014"/>
                  <a:pt x="819383" y="116586"/>
                  <a:pt x="820144" y="123158"/>
                </a:cubicBezTo>
                <a:cubicBezTo>
                  <a:pt x="818716" y="129730"/>
                  <a:pt x="815096" y="134302"/>
                  <a:pt x="808238" y="133921"/>
                </a:cubicBezTo>
                <a:cubicBezTo>
                  <a:pt x="801571" y="133540"/>
                  <a:pt x="797189" y="129064"/>
                  <a:pt x="797570" y="122301"/>
                </a:cubicBezTo>
                <a:cubicBezTo>
                  <a:pt x="797951" y="115633"/>
                  <a:pt x="802428" y="111252"/>
                  <a:pt x="809191" y="111633"/>
                </a:cubicBezTo>
                <a:close/>
                <a:moveTo>
                  <a:pt x="926252" y="111157"/>
                </a:moveTo>
                <a:cubicBezTo>
                  <a:pt x="932825" y="111728"/>
                  <a:pt x="936349" y="116300"/>
                  <a:pt x="936920" y="123158"/>
                </a:cubicBezTo>
                <a:cubicBezTo>
                  <a:pt x="935682" y="130492"/>
                  <a:pt x="931491" y="135159"/>
                  <a:pt x="923776" y="134398"/>
                </a:cubicBezTo>
                <a:cubicBezTo>
                  <a:pt x="917203" y="133731"/>
                  <a:pt x="912918" y="129349"/>
                  <a:pt x="913298" y="122491"/>
                </a:cubicBezTo>
                <a:cubicBezTo>
                  <a:pt x="913775" y="114871"/>
                  <a:pt x="918537" y="110490"/>
                  <a:pt x="926252" y="111157"/>
                </a:cubicBezTo>
                <a:close/>
                <a:moveTo>
                  <a:pt x="1037409" y="110681"/>
                </a:moveTo>
                <a:cubicBezTo>
                  <a:pt x="1045601" y="110776"/>
                  <a:pt x="1048935" y="115824"/>
                  <a:pt x="1049697" y="122301"/>
                </a:cubicBezTo>
                <a:cubicBezTo>
                  <a:pt x="1048554" y="131255"/>
                  <a:pt x="1044077" y="135541"/>
                  <a:pt x="1036171" y="134874"/>
                </a:cubicBezTo>
                <a:cubicBezTo>
                  <a:pt x="1028170" y="134303"/>
                  <a:pt x="1024455" y="128969"/>
                  <a:pt x="1025217" y="121253"/>
                </a:cubicBezTo>
                <a:cubicBezTo>
                  <a:pt x="1025980" y="114395"/>
                  <a:pt x="1030456" y="110585"/>
                  <a:pt x="1037409" y="110681"/>
                </a:cubicBezTo>
                <a:close/>
                <a:moveTo>
                  <a:pt x="1265629" y="110300"/>
                </a:moveTo>
                <a:cubicBezTo>
                  <a:pt x="1273439" y="110110"/>
                  <a:pt x="1277726" y="114301"/>
                  <a:pt x="1278583" y="122111"/>
                </a:cubicBezTo>
                <a:cubicBezTo>
                  <a:pt x="1278583" y="129731"/>
                  <a:pt x="1275058" y="134780"/>
                  <a:pt x="1267248" y="135351"/>
                </a:cubicBezTo>
                <a:cubicBezTo>
                  <a:pt x="1258580" y="135922"/>
                  <a:pt x="1253437" y="131636"/>
                  <a:pt x="1253437" y="122683"/>
                </a:cubicBezTo>
                <a:cubicBezTo>
                  <a:pt x="1253437" y="114872"/>
                  <a:pt x="1257818" y="110491"/>
                  <a:pt x="1265629" y="110300"/>
                </a:cubicBezTo>
                <a:close/>
                <a:moveTo>
                  <a:pt x="1150090" y="110299"/>
                </a:moveTo>
                <a:cubicBezTo>
                  <a:pt x="1157996" y="110585"/>
                  <a:pt x="1161805" y="115157"/>
                  <a:pt x="1162282" y="122777"/>
                </a:cubicBezTo>
                <a:cubicBezTo>
                  <a:pt x="1161805" y="130588"/>
                  <a:pt x="1157900" y="135255"/>
                  <a:pt x="1150090" y="135350"/>
                </a:cubicBezTo>
                <a:cubicBezTo>
                  <a:pt x="1141231" y="135445"/>
                  <a:pt x="1136660" y="130492"/>
                  <a:pt x="1137136" y="121824"/>
                </a:cubicBezTo>
                <a:cubicBezTo>
                  <a:pt x="1137517" y="114014"/>
                  <a:pt x="1142374" y="110014"/>
                  <a:pt x="1150090" y="110299"/>
                </a:cubicBezTo>
                <a:close/>
                <a:moveTo>
                  <a:pt x="926157" y="2381"/>
                </a:moveTo>
                <a:cubicBezTo>
                  <a:pt x="930539" y="2858"/>
                  <a:pt x="933015" y="5715"/>
                  <a:pt x="933110" y="10192"/>
                </a:cubicBezTo>
                <a:cubicBezTo>
                  <a:pt x="933301" y="15716"/>
                  <a:pt x="930253" y="18383"/>
                  <a:pt x="925014" y="18669"/>
                </a:cubicBezTo>
                <a:cubicBezTo>
                  <a:pt x="919490" y="18193"/>
                  <a:pt x="916536" y="15240"/>
                  <a:pt x="916918" y="9811"/>
                </a:cubicBezTo>
                <a:cubicBezTo>
                  <a:pt x="917299" y="4286"/>
                  <a:pt x="920918" y="1905"/>
                  <a:pt x="926157" y="2381"/>
                </a:cubicBezTo>
                <a:close/>
                <a:moveTo>
                  <a:pt x="1149423" y="1715"/>
                </a:moveTo>
                <a:cubicBezTo>
                  <a:pt x="1154853" y="1524"/>
                  <a:pt x="1157805" y="4477"/>
                  <a:pt x="1158472" y="9811"/>
                </a:cubicBezTo>
                <a:cubicBezTo>
                  <a:pt x="1158567" y="15050"/>
                  <a:pt x="1156282" y="18669"/>
                  <a:pt x="1150852" y="19241"/>
                </a:cubicBezTo>
                <a:cubicBezTo>
                  <a:pt x="1145614" y="19812"/>
                  <a:pt x="1141613" y="17621"/>
                  <a:pt x="1140946" y="12192"/>
                </a:cubicBezTo>
                <a:cubicBezTo>
                  <a:pt x="1140184" y="6191"/>
                  <a:pt x="1142851" y="2000"/>
                  <a:pt x="1149423" y="1715"/>
                </a:cubicBezTo>
                <a:close/>
                <a:moveTo>
                  <a:pt x="1038362" y="1714"/>
                </a:moveTo>
                <a:cubicBezTo>
                  <a:pt x="1043887" y="2191"/>
                  <a:pt x="1046077" y="5905"/>
                  <a:pt x="1046363" y="10096"/>
                </a:cubicBezTo>
                <a:cubicBezTo>
                  <a:pt x="1045601" y="16383"/>
                  <a:pt x="1042743" y="19336"/>
                  <a:pt x="1037314" y="19240"/>
                </a:cubicBezTo>
                <a:cubicBezTo>
                  <a:pt x="1030647" y="19145"/>
                  <a:pt x="1027980" y="14954"/>
                  <a:pt x="1028646" y="8953"/>
                </a:cubicBezTo>
                <a:cubicBezTo>
                  <a:pt x="1029218" y="3524"/>
                  <a:pt x="1033123" y="1238"/>
                  <a:pt x="1038362" y="1714"/>
                </a:cubicBezTo>
                <a:close/>
                <a:moveTo>
                  <a:pt x="1265437" y="0"/>
                </a:moveTo>
                <a:cubicBezTo>
                  <a:pt x="1271248" y="381"/>
                  <a:pt x="1275344" y="3715"/>
                  <a:pt x="1276105" y="9430"/>
                </a:cubicBezTo>
                <a:cubicBezTo>
                  <a:pt x="1276963" y="15430"/>
                  <a:pt x="1273152" y="19812"/>
                  <a:pt x="1267438" y="20669"/>
                </a:cubicBezTo>
                <a:cubicBezTo>
                  <a:pt x="1260580" y="21622"/>
                  <a:pt x="1255912" y="17431"/>
                  <a:pt x="1255627" y="10573"/>
                </a:cubicBezTo>
                <a:cubicBezTo>
                  <a:pt x="1255341" y="4667"/>
                  <a:pt x="1259532" y="1238"/>
                  <a:pt x="1265437" y="0"/>
                </a:cubicBezTo>
                <a:close/>
              </a:path>
            </a:pathLst>
          </a:custGeom>
          <a:solidFill>
            <a:schemeClr val="accent1">
              <a:alpha val="10000"/>
            </a:schemeClr>
          </a:solidFill>
          <a:ln w="135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思源黑体 CN Regular"/>
              <a:ea typeface="思源黑体 CN Regular"/>
              <a:cs typeface="+mn-cs"/>
            </a:endParaRPr>
          </a:p>
        </p:txBody>
      </p:sp>
      <p:sp>
        <p:nvSpPr>
          <p:cNvPr id="15" name="任意多边形: 形状 14">
            <a:extLst>
              <a:ext uri="{FF2B5EF4-FFF2-40B4-BE49-F238E27FC236}">
                <a16:creationId xmlns:a16="http://schemas.microsoft.com/office/drawing/2014/main" id="{CFBB27B9-464B-4523-ADED-B34A912B028D}"/>
              </a:ext>
            </a:extLst>
          </p:cNvPr>
          <p:cNvSpPr>
            <a:spLocks/>
          </p:cNvSpPr>
          <p:nvPr/>
        </p:nvSpPr>
        <p:spPr>
          <a:xfrm rot="5400000" flipH="1" flipV="1">
            <a:off x="9919734" y="1848283"/>
            <a:ext cx="1420523" cy="2030035"/>
          </a:xfrm>
          <a:custGeom>
            <a:avLst/>
            <a:gdLst>
              <a:gd name="connsiteX0" fmla="*/ 14901 w 1295466"/>
              <a:gd name="connsiteY0" fmla="*/ 1811084 h 1851319"/>
              <a:gd name="connsiteX1" fmla="*/ 26998 w 1295466"/>
              <a:gd name="connsiteY1" fmla="*/ 1823562 h 1851319"/>
              <a:gd name="connsiteX2" fmla="*/ 15663 w 1295466"/>
              <a:gd name="connsiteY2" fmla="*/ 1836230 h 1851319"/>
              <a:gd name="connsiteX3" fmla="*/ 1947 w 1295466"/>
              <a:gd name="connsiteY3" fmla="*/ 1824610 h 1851319"/>
              <a:gd name="connsiteX4" fmla="*/ 14901 w 1295466"/>
              <a:gd name="connsiteY4" fmla="*/ 1811084 h 1851319"/>
              <a:gd name="connsiteX5" fmla="*/ 129677 w 1295466"/>
              <a:gd name="connsiteY5" fmla="*/ 1807750 h 1851319"/>
              <a:gd name="connsiteX6" fmla="*/ 146155 w 1295466"/>
              <a:gd name="connsiteY6" fmla="*/ 1822800 h 1851319"/>
              <a:gd name="connsiteX7" fmla="*/ 130058 w 1295466"/>
              <a:gd name="connsiteY7" fmla="*/ 1838897 h 1851319"/>
              <a:gd name="connsiteX8" fmla="*/ 115389 w 1295466"/>
              <a:gd name="connsiteY8" fmla="*/ 1823371 h 1851319"/>
              <a:gd name="connsiteX9" fmla="*/ 129677 w 1295466"/>
              <a:gd name="connsiteY9" fmla="*/ 1807750 h 1851319"/>
              <a:gd name="connsiteX10" fmla="*/ 242738 w 1295466"/>
              <a:gd name="connsiteY10" fmla="*/ 1806512 h 1851319"/>
              <a:gd name="connsiteX11" fmla="*/ 260455 w 1295466"/>
              <a:gd name="connsiteY11" fmla="*/ 1823753 h 1851319"/>
              <a:gd name="connsiteX12" fmla="*/ 242548 w 1295466"/>
              <a:gd name="connsiteY12" fmla="*/ 1840707 h 1851319"/>
              <a:gd name="connsiteX13" fmla="*/ 226070 w 1295466"/>
              <a:gd name="connsiteY13" fmla="*/ 1822514 h 1851319"/>
              <a:gd name="connsiteX14" fmla="*/ 242738 w 1295466"/>
              <a:gd name="connsiteY14" fmla="*/ 1806512 h 1851319"/>
              <a:gd name="connsiteX15" fmla="*/ 355039 w 1295466"/>
              <a:gd name="connsiteY15" fmla="*/ 1804035 h 1851319"/>
              <a:gd name="connsiteX16" fmla="*/ 374470 w 1295466"/>
              <a:gd name="connsiteY16" fmla="*/ 1822799 h 1851319"/>
              <a:gd name="connsiteX17" fmla="*/ 354657 w 1295466"/>
              <a:gd name="connsiteY17" fmla="*/ 1842706 h 1851319"/>
              <a:gd name="connsiteX18" fmla="*/ 336179 w 1295466"/>
              <a:gd name="connsiteY18" fmla="*/ 1823466 h 1851319"/>
              <a:gd name="connsiteX19" fmla="*/ 355039 w 1295466"/>
              <a:gd name="connsiteY19" fmla="*/ 1804035 h 1851319"/>
              <a:gd name="connsiteX20" fmla="*/ 471338 w 1295466"/>
              <a:gd name="connsiteY20" fmla="*/ 1802797 h 1851319"/>
              <a:gd name="connsiteX21" fmla="*/ 492293 w 1295466"/>
              <a:gd name="connsiteY21" fmla="*/ 1824133 h 1851319"/>
              <a:gd name="connsiteX22" fmla="*/ 472195 w 1295466"/>
              <a:gd name="connsiteY22" fmla="*/ 1844135 h 1851319"/>
              <a:gd name="connsiteX23" fmla="*/ 451145 w 1295466"/>
              <a:gd name="connsiteY23" fmla="*/ 1823085 h 1851319"/>
              <a:gd name="connsiteX24" fmla="*/ 471338 w 1295466"/>
              <a:gd name="connsiteY24" fmla="*/ 1802797 h 1851319"/>
              <a:gd name="connsiteX25" fmla="*/ 584686 w 1295466"/>
              <a:gd name="connsiteY25" fmla="*/ 1801559 h 1851319"/>
              <a:gd name="connsiteX26" fmla="*/ 606498 w 1295466"/>
              <a:gd name="connsiteY26" fmla="*/ 1823562 h 1851319"/>
              <a:gd name="connsiteX27" fmla="*/ 585257 w 1295466"/>
              <a:gd name="connsiteY27" fmla="*/ 1845755 h 1851319"/>
              <a:gd name="connsiteX28" fmla="*/ 561921 w 1295466"/>
              <a:gd name="connsiteY28" fmla="*/ 1823943 h 1851319"/>
              <a:gd name="connsiteX29" fmla="*/ 584686 w 1295466"/>
              <a:gd name="connsiteY29" fmla="*/ 1801559 h 1851319"/>
              <a:gd name="connsiteX30" fmla="*/ 697843 w 1295466"/>
              <a:gd name="connsiteY30" fmla="*/ 1800130 h 1851319"/>
              <a:gd name="connsiteX31" fmla="*/ 719846 w 1295466"/>
              <a:gd name="connsiteY31" fmla="*/ 1823656 h 1851319"/>
              <a:gd name="connsiteX32" fmla="*/ 695747 w 1295466"/>
              <a:gd name="connsiteY32" fmla="*/ 1847659 h 1851319"/>
              <a:gd name="connsiteX33" fmla="*/ 672792 w 1295466"/>
              <a:gd name="connsiteY33" fmla="*/ 1822608 h 1851319"/>
              <a:gd name="connsiteX34" fmla="*/ 697843 w 1295466"/>
              <a:gd name="connsiteY34" fmla="*/ 1800130 h 1851319"/>
              <a:gd name="connsiteX35" fmla="*/ 810334 w 1295466"/>
              <a:gd name="connsiteY35" fmla="*/ 1799368 h 1851319"/>
              <a:gd name="connsiteX36" fmla="*/ 833289 w 1295466"/>
              <a:gd name="connsiteY36" fmla="*/ 1824609 h 1851319"/>
              <a:gd name="connsiteX37" fmla="*/ 809000 w 1295466"/>
              <a:gd name="connsiteY37" fmla="*/ 1847945 h 1851319"/>
              <a:gd name="connsiteX38" fmla="*/ 784331 w 1295466"/>
              <a:gd name="connsiteY38" fmla="*/ 1822990 h 1851319"/>
              <a:gd name="connsiteX39" fmla="*/ 810334 w 1295466"/>
              <a:gd name="connsiteY39" fmla="*/ 1799368 h 1851319"/>
              <a:gd name="connsiteX40" fmla="*/ 923967 w 1295466"/>
              <a:gd name="connsiteY40" fmla="*/ 1798320 h 1851319"/>
              <a:gd name="connsiteX41" fmla="*/ 949970 w 1295466"/>
              <a:gd name="connsiteY41" fmla="*/ 1822609 h 1851319"/>
              <a:gd name="connsiteX42" fmla="*/ 925967 w 1295466"/>
              <a:gd name="connsiteY42" fmla="*/ 1848517 h 1851319"/>
              <a:gd name="connsiteX43" fmla="*/ 900059 w 1295466"/>
              <a:gd name="connsiteY43" fmla="*/ 1824609 h 1851319"/>
              <a:gd name="connsiteX44" fmla="*/ 923967 w 1295466"/>
              <a:gd name="connsiteY44" fmla="*/ 1798320 h 1851319"/>
              <a:gd name="connsiteX45" fmla="*/ 1036743 w 1295466"/>
              <a:gd name="connsiteY45" fmla="*/ 1796701 h 1851319"/>
              <a:gd name="connsiteX46" fmla="*/ 1064174 w 1295466"/>
              <a:gd name="connsiteY46" fmla="*/ 1823086 h 1851319"/>
              <a:gd name="connsiteX47" fmla="*/ 1037790 w 1295466"/>
              <a:gd name="connsiteY47" fmla="*/ 1850518 h 1851319"/>
              <a:gd name="connsiteX48" fmla="*/ 1010358 w 1295466"/>
              <a:gd name="connsiteY48" fmla="*/ 1824133 h 1851319"/>
              <a:gd name="connsiteX49" fmla="*/ 1036743 w 1295466"/>
              <a:gd name="connsiteY49" fmla="*/ 1796701 h 1851319"/>
              <a:gd name="connsiteX50" fmla="*/ 1150471 w 1295466"/>
              <a:gd name="connsiteY50" fmla="*/ 1796130 h 1851319"/>
              <a:gd name="connsiteX51" fmla="*/ 1177046 w 1295466"/>
              <a:gd name="connsiteY51" fmla="*/ 1823466 h 1851319"/>
              <a:gd name="connsiteX52" fmla="*/ 1148756 w 1295466"/>
              <a:gd name="connsiteY52" fmla="*/ 1851089 h 1851319"/>
              <a:gd name="connsiteX53" fmla="*/ 1122181 w 1295466"/>
              <a:gd name="connsiteY53" fmla="*/ 1823752 h 1851319"/>
              <a:gd name="connsiteX54" fmla="*/ 1150471 w 1295466"/>
              <a:gd name="connsiteY54" fmla="*/ 1796130 h 1851319"/>
              <a:gd name="connsiteX55" fmla="*/ 1262390 w 1295466"/>
              <a:gd name="connsiteY55" fmla="*/ 1796035 h 1851319"/>
              <a:gd name="connsiteX56" fmla="*/ 1289727 w 1295466"/>
              <a:gd name="connsiteY56" fmla="*/ 1824514 h 1851319"/>
              <a:gd name="connsiteX57" fmla="*/ 1260580 w 1295466"/>
              <a:gd name="connsiteY57" fmla="*/ 1851279 h 1851319"/>
              <a:gd name="connsiteX58" fmla="*/ 1234481 w 1295466"/>
              <a:gd name="connsiteY58" fmla="*/ 1821657 h 1851319"/>
              <a:gd name="connsiteX59" fmla="*/ 1262390 w 1295466"/>
              <a:gd name="connsiteY59" fmla="*/ 1796035 h 1851319"/>
              <a:gd name="connsiteX60" fmla="*/ 15186 w 1295466"/>
              <a:gd name="connsiteY60" fmla="*/ 1698308 h 1851319"/>
              <a:gd name="connsiteX61" fmla="*/ 27378 w 1295466"/>
              <a:gd name="connsiteY61" fmla="*/ 1713072 h 1851319"/>
              <a:gd name="connsiteX62" fmla="*/ 13662 w 1295466"/>
              <a:gd name="connsiteY62" fmla="*/ 1724407 h 1851319"/>
              <a:gd name="connsiteX63" fmla="*/ 1375 w 1295466"/>
              <a:gd name="connsiteY63" fmla="*/ 1711548 h 1851319"/>
              <a:gd name="connsiteX64" fmla="*/ 15186 w 1295466"/>
              <a:gd name="connsiteY64" fmla="*/ 1698308 h 1851319"/>
              <a:gd name="connsiteX65" fmla="*/ 130630 w 1295466"/>
              <a:gd name="connsiteY65" fmla="*/ 1695545 h 1851319"/>
              <a:gd name="connsiteX66" fmla="*/ 146441 w 1295466"/>
              <a:gd name="connsiteY66" fmla="*/ 1712214 h 1851319"/>
              <a:gd name="connsiteX67" fmla="*/ 130630 w 1295466"/>
              <a:gd name="connsiteY67" fmla="*/ 1727359 h 1851319"/>
              <a:gd name="connsiteX68" fmla="*/ 115008 w 1295466"/>
              <a:gd name="connsiteY68" fmla="*/ 1710309 h 1851319"/>
              <a:gd name="connsiteX69" fmla="*/ 130630 w 1295466"/>
              <a:gd name="connsiteY69" fmla="*/ 1695545 h 1851319"/>
              <a:gd name="connsiteX70" fmla="*/ 244167 w 1295466"/>
              <a:gd name="connsiteY70" fmla="*/ 1692974 h 1851319"/>
              <a:gd name="connsiteX71" fmla="*/ 261693 w 1295466"/>
              <a:gd name="connsiteY71" fmla="*/ 1711452 h 1851319"/>
              <a:gd name="connsiteX72" fmla="*/ 241881 w 1295466"/>
              <a:gd name="connsiteY72" fmla="*/ 1729455 h 1851319"/>
              <a:gd name="connsiteX73" fmla="*/ 224737 w 1295466"/>
              <a:gd name="connsiteY73" fmla="*/ 1711071 h 1851319"/>
              <a:gd name="connsiteX74" fmla="*/ 244167 w 1295466"/>
              <a:gd name="connsiteY74" fmla="*/ 1692974 h 1851319"/>
              <a:gd name="connsiteX75" fmla="*/ 356467 w 1295466"/>
              <a:gd name="connsiteY75" fmla="*/ 1691545 h 1851319"/>
              <a:gd name="connsiteX76" fmla="*/ 375136 w 1295466"/>
              <a:gd name="connsiteY76" fmla="*/ 1710881 h 1851319"/>
              <a:gd name="connsiteX77" fmla="*/ 355229 w 1295466"/>
              <a:gd name="connsiteY77" fmla="*/ 1731550 h 1851319"/>
              <a:gd name="connsiteX78" fmla="*/ 335607 w 1295466"/>
              <a:gd name="connsiteY78" fmla="*/ 1710690 h 1851319"/>
              <a:gd name="connsiteX79" fmla="*/ 356467 w 1295466"/>
              <a:gd name="connsiteY79" fmla="*/ 1691545 h 1851319"/>
              <a:gd name="connsiteX80" fmla="*/ 470862 w 1295466"/>
              <a:gd name="connsiteY80" fmla="*/ 1690402 h 1851319"/>
              <a:gd name="connsiteX81" fmla="*/ 492865 w 1295466"/>
              <a:gd name="connsiteY81" fmla="*/ 1710214 h 1851319"/>
              <a:gd name="connsiteX82" fmla="*/ 471529 w 1295466"/>
              <a:gd name="connsiteY82" fmla="*/ 1732121 h 1851319"/>
              <a:gd name="connsiteX83" fmla="*/ 450860 w 1295466"/>
              <a:gd name="connsiteY83" fmla="*/ 1710595 h 1851319"/>
              <a:gd name="connsiteX84" fmla="*/ 470862 w 1295466"/>
              <a:gd name="connsiteY84" fmla="*/ 1690402 h 1851319"/>
              <a:gd name="connsiteX85" fmla="*/ 585162 w 1295466"/>
              <a:gd name="connsiteY85" fmla="*/ 1688211 h 1851319"/>
              <a:gd name="connsiteX86" fmla="*/ 606974 w 1295466"/>
              <a:gd name="connsiteY86" fmla="*/ 1712023 h 1851319"/>
              <a:gd name="connsiteX87" fmla="*/ 583828 w 1295466"/>
              <a:gd name="connsiteY87" fmla="*/ 1734788 h 1851319"/>
              <a:gd name="connsiteX88" fmla="*/ 560873 w 1295466"/>
              <a:gd name="connsiteY88" fmla="*/ 1711642 h 1851319"/>
              <a:gd name="connsiteX89" fmla="*/ 585162 w 1295466"/>
              <a:gd name="connsiteY89" fmla="*/ 1688211 h 1851319"/>
              <a:gd name="connsiteX90" fmla="*/ 695652 w 1295466"/>
              <a:gd name="connsiteY90" fmla="*/ 1686783 h 1851319"/>
              <a:gd name="connsiteX91" fmla="*/ 720322 w 1295466"/>
              <a:gd name="connsiteY91" fmla="*/ 1710310 h 1851319"/>
              <a:gd name="connsiteX92" fmla="*/ 695747 w 1295466"/>
              <a:gd name="connsiteY92" fmla="*/ 1735360 h 1851319"/>
              <a:gd name="connsiteX93" fmla="*/ 672316 w 1295466"/>
              <a:gd name="connsiteY93" fmla="*/ 1711262 h 1851319"/>
              <a:gd name="connsiteX94" fmla="*/ 695652 w 1295466"/>
              <a:gd name="connsiteY94" fmla="*/ 1686783 h 1851319"/>
              <a:gd name="connsiteX95" fmla="*/ 811000 w 1295466"/>
              <a:gd name="connsiteY95" fmla="*/ 1686497 h 1851319"/>
              <a:gd name="connsiteX96" fmla="*/ 833383 w 1295466"/>
              <a:gd name="connsiteY96" fmla="*/ 1711643 h 1851319"/>
              <a:gd name="connsiteX97" fmla="*/ 807856 w 1295466"/>
              <a:gd name="connsiteY97" fmla="*/ 1736122 h 1851319"/>
              <a:gd name="connsiteX98" fmla="*/ 783853 w 1295466"/>
              <a:gd name="connsiteY98" fmla="*/ 1712024 h 1851319"/>
              <a:gd name="connsiteX99" fmla="*/ 811000 w 1295466"/>
              <a:gd name="connsiteY99" fmla="*/ 1686497 h 1851319"/>
              <a:gd name="connsiteX100" fmla="*/ 925490 w 1295466"/>
              <a:gd name="connsiteY100" fmla="*/ 1684401 h 1851319"/>
              <a:gd name="connsiteX101" fmla="*/ 951875 w 1295466"/>
              <a:gd name="connsiteY101" fmla="*/ 1711833 h 1851319"/>
              <a:gd name="connsiteX102" fmla="*/ 924443 w 1295466"/>
              <a:gd name="connsiteY102" fmla="*/ 1738218 h 1851319"/>
              <a:gd name="connsiteX103" fmla="*/ 898059 w 1295466"/>
              <a:gd name="connsiteY103" fmla="*/ 1710786 h 1851319"/>
              <a:gd name="connsiteX104" fmla="*/ 925490 w 1295466"/>
              <a:gd name="connsiteY104" fmla="*/ 1684401 h 1851319"/>
              <a:gd name="connsiteX105" fmla="*/ 1036647 w 1295466"/>
              <a:gd name="connsiteY105" fmla="*/ 1683735 h 1851319"/>
              <a:gd name="connsiteX106" fmla="*/ 1064936 w 1295466"/>
              <a:gd name="connsiteY106" fmla="*/ 1711167 h 1851319"/>
              <a:gd name="connsiteX107" fmla="*/ 1036837 w 1295466"/>
              <a:gd name="connsiteY107" fmla="*/ 1738980 h 1851319"/>
              <a:gd name="connsiteX108" fmla="*/ 1009691 w 1295466"/>
              <a:gd name="connsiteY108" fmla="*/ 1710405 h 1851319"/>
              <a:gd name="connsiteX109" fmla="*/ 1036647 w 1295466"/>
              <a:gd name="connsiteY109" fmla="*/ 1683735 h 1851319"/>
              <a:gd name="connsiteX110" fmla="*/ 1149709 w 1295466"/>
              <a:gd name="connsiteY110" fmla="*/ 1683259 h 1851319"/>
              <a:gd name="connsiteX111" fmla="*/ 1177617 w 1295466"/>
              <a:gd name="connsiteY111" fmla="*/ 1711452 h 1851319"/>
              <a:gd name="connsiteX112" fmla="*/ 1149423 w 1295466"/>
              <a:gd name="connsiteY112" fmla="*/ 1739361 h 1851319"/>
              <a:gd name="connsiteX113" fmla="*/ 1121515 w 1295466"/>
              <a:gd name="connsiteY113" fmla="*/ 1711167 h 1851319"/>
              <a:gd name="connsiteX114" fmla="*/ 1149709 w 1295466"/>
              <a:gd name="connsiteY114" fmla="*/ 1683259 h 1851319"/>
              <a:gd name="connsiteX115" fmla="*/ 1262200 w 1295466"/>
              <a:gd name="connsiteY115" fmla="*/ 1683068 h 1851319"/>
              <a:gd name="connsiteX116" fmla="*/ 1290013 w 1295466"/>
              <a:gd name="connsiteY116" fmla="*/ 1711072 h 1851319"/>
              <a:gd name="connsiteX117" fmla="*/ 1262581 w 1295466"/>
              <a:gd name="connsiteY117" fmla="*/ 1739456 h 1851319"/>
              <a:gd name="connsiteX118" fmla="*/ 1233720 w 1295466"/>
              <a:gd name="connsiteY118" fmla="*/ 1710500 h 1851319"/>
              <a:gd name="connsiteX119" fmla="*/ 1262200 w 1295466"/>
              <a:gd name="connsiteY119" fmla="*/ 1683068 h 1851319"/>
              <a:gd name="connsiteX120" fmla="*/ 12806 w 1295466"/>
              <a:gd name="connsiteY120" fmla="*/ 1584675 h 1851319"/>
              <a:gd name="connsiteX121" fmla="*/ 29093 w 1295466"/>
              <a:gd name="connsiteY121" fmla="*/ 1598391 h 1851319"/>
              <a:gd name="connsiteX122" fmla="*/ 16044 w 1295466"/>
              <a:gd name="connsiteY122" fmla="*/ 1613250 h 1851319"/>
              <a:gd name="connsiteX123" fmla="*/ 42 w 1295466"/>
              <a:gd name="connsiteY123" fmla="*/ 1599629 h 1851319"/>
              <a:gd name="connsiteX124" fmla="*/ 12806 w 1295466"/>
              <a:gd name="connsiteY124" fmla="*/ 1584675 h 1851319"/>
              <a:gd name="connsiteX125" fmla="*/ 130343 w 1295466"/>
              <a:gd name="connsiteY125" fmla="*/ 1582960 h 1851319"/>
              <a:gd name="connsiteX126" fmla="*/ 147012 w 1295466"/>
              <a:gd name="connsiteY126" fmla="*/ 1598485 h 1851319"/>
              <a:gd name="connsiteX127" fmla="*/ 131105 w 1295466"/>
              <a:gd name="connsiteY127" fmla="*/ 1614964 h 1851319"/>
              <a:gd name="connsiteX128" fmla="*/ 114722 w 1295466"/>
              <a:gd name="connsiteY128" fmla="*/ 1599343 h 1851319"/>
              <a:gd name="connsiteX129" fmla="*/ 130343 w 1295466"/>
              <a:gd name="connsiteY129" fmla="*/ 1582960 h 1851319"/>
              <a:gd name="connsiteX130" fmla="*/ 243881 w 1295466"/>
              <a:gd name="connsiteY130" fmla="*/ 1580674 h 1851319"/>
              <a:gd name="connsiteX131" fmla="*/ 261312 w 1295466"/>
              <a:gd name="connsiteY131" fmla="*/ 1600677 h 1851319"/>
              <a:gd name="connsiteX132" fmla="*/ 242453 w 1295466"/>
              <a:gd name="connsiteY132" fmla="*/ 1617631 h 1851319"/>
              <a:gd name="connsiteX133" fmla="*/ 224926 w 1295466"/>
              <a:gd name="connsiteY133" fmla="*/ 1597248 h 1851319"/>
              <a:gd name="connsiteX134" fmla="*/ 243881 w 1295466"/>
              <a:gd name="connsiteY134" fmla="*/ 1580674 h 1851319"/>
              <a:gd name="connsiteX135" fmla="*/ 355800 w 1295466"/>
              <a:gd name="connsiteY135" fmla="*/ 1578960 h 1851319"/>
              <a:gd name="connsiteX136" fmla="*/ 375708 w 1295466"/>
              <a:gd name="connsiteY136" fmla="*/ 1599438 h 1851319"/>
              <a:gd name="connsiteX137" fmla="*/ 354943 w 1295466"/>
              <a:gd name="connsiteY137" fmla="*/ 1618965 h 1851319"/>
              <a:gd name="connsiteX138" fmla="*/ 335417 w 1295466"/>
              <a:gd name="connsiteY138" fmla="*/ 1598581 h 1851319"/>
              <a:gd name="connsiteX139" fmla="*/ 355800 w 1295466"/>
              <a:gd name="connsiteY139" fmla="*/ 1578960 h 1851319"/>
              <a:gd name="connsiteX140" fmla="*/ 471815 w 1295466"/>
              <a:gd name="connsiteY140" fmla="*/ 1577721 h 1851319"/>
              <a:gd name="connsiteX141" fmla="*/ 492865 w 1295466"/>
              <a:gd name="connsiteY141" fmla="*/ 1599057 h 1851319"/>
              <a:gd name="connsiteX142" fmla="*/ 471529 w 1295466"/>
              <a:gd name="connsiteY142" fmla="*/ 1620393 h 1851319"/>
              <a:gd name="connsiteX143" fmla="*/ 450479 w 1295466"/>
              <a:gd name="connsiteY143" fmla="*/ 1598771 h 1851319"/>
              <a:gd name="connsiteX144" fmla="*/ 471815 w 1295466"/>
              <a:gd name="connsiteY144" fmla="*/ 1577721 h 1851319"/>
              <a:gd name="connsiteX145" fmla="*/ 584590 w 1295466"/>
              <a:gd name="connsiteY145" fmla="*/ 1575721 h 1851319"/>
              <a:gd name="connsiteX146" fmla="*/ 607831 w 1295466"/>
              <a:gd name="connsiteY146" fmla="*/ 1598771 h 1851319"/>
              <a:gd name="connsiteX147" fmla="*/ 583447 w 1295466"/>
              <a:gd name="connsiteY147" fmla="*/ 1622203 h 1851319"/>
              <a:gd name="connsiteX148" fmla="*/ 560778 w 1295466"/>
              <a:gd name="connsiteY148" fmla="*/ 1599343 h 1851319"/>
              <a:gd name="connsiteX149" fmla="*/ 584590 w 1295466"/>
              <a:gd name="connsiteY149" fmla="*/ 1575721 h 1851319"/>
              <a:gd name="connsiteX150" fmla="*/ 697748 w 1295466"/>
              <a:gd name="connsiteY150" fmla="*/ 1574578 h 1851319"/>
              <a:gd name="connsiteX151" fmla="*/ 720703 w 1295466"/>
              <a:gd name="connsiteY151" fmla="*/ 1602009 h 1851319"/>
              <a:gd name="connsiteX152" fmla="*/ 696986 w 1295466"/>
              <a:gd name="connsiteY152" fmla="*/ 1623250 h 1851319"/>
              <a:gd name="connsiteX153" fmla="*/ 672030 w 1295466"/>
              <a:gd name="connsiteY153" fmla="*/ 1598581 h 1851319"/>
              <a:gd name="connsiteX154" fmla="*/ 697748 w 1295466"/>
              <a:gd name="connsiteY154" fmla="*/ 1574578 h 1851319"/>
              <a:gd name="connsiteX155" fmla="*/ 808524 w 1295466"/>
              <a:gd name="connsiteY155" fmla="*/ 1573435 h 1851319"/>
              <a:gd name="connsiteX156" fmla="*/ 834051 w 1295466"/>
              <a:gd name="connsiteY156" fmla="*/ 1598295 h 1851319"/>
              <a:gd name="connsiteX157" fmla="*/ 807857 w 1295466"/>
              <a:gd name="connsiteY157" fmla="*/ 1624299 h 1851319"/>
              <a:gd name="connsiteX158" fmla="*/ 783378 w 1295466"/>
              <a:gd name="connsiteY158" fmla="*/ 1598676 h 1851319"/>
              <a:gd name="connsiteX159" fmla="*/ 808524 w 1295466"/>
              <a:gd name="connsiteY159" fmla="*/ 1573435 h 1851319"/>
              <a:gd name="connsiteX160" fmla="*/ 925681 w 1295466"/>
              <a:gd name="connsiteY160" fmla="*/ 1571530 h 1851319"/>
              <a:gd name="connsiteX161" fmla="*/ 952446 w 1295466"/>
              <a:gd name="connsiteY161" fmla="*/ 1598772 h 1851319"/>
              <a:gd name="connsiteX162" fmla="*/ 924253 w 1295466"/>
              <a:gd name="connsiteY162" fmla="*/ 1626489 h 1851319"/>
              <a:gd name="connsiteX163" fmla="*/ 897487 w 1295466"/>
              <a:gd name="connsiteY163" fmla="*/ 1599248 h 1851319"/>
              <a:gd name="connsiteX164" fmla="*/ 925681 w 1295466"/>
              <a:gd name="connsiteY164" fmla="*/ 1571530 h 1851319"/>
              <a:gd name="connsiteX165" fmla="*/ 1038838 w 1295466"/>
              <a:gd name="connsiteY165" fmla="*/ 1570863 h 1851319"/>
              <a:gd name="connsiteX166" fmla="*/ 1065317 w 1295466"/>
              <a:gd name="connsiteY166" fmla="*/ 1600486 h 1851319"/>
              <a:gd name="connsiteX167" fmla="*/ 1035694 w 1295466"/>
              <a:gd name="connsiteY167" fmla="*/ 1626965 h 1851319"/>
              <a:gd name="connsiteX168" fmla="*/ 1009215 w 1295466"/>
              <a:gd name="connsiteY168" fmla="*/ 1597342 h 1851319"/>
              <a:gd name="connsiteX169" fmla="*/ 1038838 w 1295466"/>
              <a:gd name="connsiteY169" fmla="*/ 1570863 h 1851319"/>
              <a:gd name="connsiteX170" fmla="*/ 1150281 w 1295466"/>
              <a:gd name="connsiteY170" fmla="*/ 1570482 h 1851319"/>
              <a:gd name="connsiteX171" fmla="*/ 1178189 w 1295466"/>
              <a:gd name="connsiteY171" fmla="*/ 1600105 h 1851319"/>
              <a:gd name="connsiteX172" fmla="*/ 1147995 w 1295466"/>
              <a:gd name="connsiteY172" fmla="*/ 1627632 h 1851319"/>
              <a:gd name="connsiteX173" fmla="*/ 1121134 w 1295466"/>
              <a:gd name="connsiteY173" fmla="*/ 1596962 h 1851319"/>
              <a:gd name="connsiteX174" fmla="*/ 1150281 w 1295466"/>
              <a:gd name="connsiteY174" fmla="*/ 1570482 h 1851319"/>
              <a:gd name="connsiteX175" fmla="*/ 1266199 w 1295466"/>
              <a:gd name="connsiteY175" fmla="*/ 1570197 h 1851319"/>
              <a:gd name="connsiteX176" fmla="*/ 1294774 w 1295466"/>
              <a:gd name="connsiteY176" fmla="*/ 1599153 h 1851319"/>
              <a:gd name="connsiteX177" fmla="*/ 1265819 w 1295466"/>
              <a:gd name="connsiteY177" fmla="*/ 1627728 h 1851319"/>
              <a:gd name="connsiteX178" fmla="*/ 1237244 w 1295466"/>
              <a:gd name="connsiteY178" fmla="*/ 1598772 h 1851319"/>
              <a:gd name="connsiteX179" fmla="*/ 1266199 w 1295466"/>
              <a:gd name="connsiteY179" fmla="*/ 1570197 h 1851319"/>
              <a:gd name="connsiteX180" fmla="*/ 15948 w 1295466"/>
              <a:gd name="connsiteY180" fmla="*/ 1468374 h 1851319"/>
              <a:gd name="connsiteX181" fmla="*/ 29092 w 1295466"/>
              <a:gd name="connsiteY181" fmla="*/ 1483138 h 1851319"/>
              <a:gd name="connsiteX182" fmla="*/ 12900 w 1295466"/>
              <a:gd name="connsiteY182" fmla="*/ 1496949 h 1851319"/>
              <a:gd name="connsiteX183" fmla="*/ 41 w 1295466"/>
              <a:gd name="connsiteY183" fmla="*/ 1482090 h 1851319"/>
              <a:gd name="connsiteX184" fmla="*/ 15948 w 1295466"/>
              <a:gd name="connsiteY184" fmla="*/ 1468374 h 1851319"/>
              <a:gd name="connsiteX185" fmla="*/ 130343 w 1295466"/>
              <a:gd name="connsiteY185" fmla="*/ 1466565 h 1851319"/>
              <a:gd name="connsiteX186" fmla="*/ 147203 w 1295466"/>
              <a:gd name="connsiteY186" fmla="*/ 1480757 h 1851319"/>
              <a:gd name="connsiteX187" fmla="*/ 131105 w 1295466"/>
              <a:gd name="connsiteY187" fmla="*/ 1498664 h 1851319"/>
              <a:gd name="connsiteX188" fmla="*/ 114722 w 1295466"/>
              <a:gd name="connsiteY188" fmla="*/ 1483043 h 1851319"/>
              <a:gd name="connsiteX189" fmla="*/ 130343 w 1295466"/>
              <a:gd name="connsiteY189" fmla="*/ 1466565 h 1851319"/>
              <a:gd name="connsiteX190" fmla="*/ 244834 w 1295466"/>
              <a:gd name="connsiteY190" fmla="*/ 1463992 h 1851319"/>
              <a:gd name="connsiteX191" fmla="*/ 261788 w 1295466"/>
              <a:gd name="connsiteY191" fmla="*/ 1482947 h 1851319"/>
              <a:gd name="connsiteX192" fmla="*/ 242453 w 1295466"/>
              <a:gd name="connsiteY192" fmla="*/ 1501902 h 1851319"/>
              <a:gd name="connsiteX193" fmla="*/ 224355 w 1295466"/>
              <a:gd name="connsiteY193" fmla="*/ 1481423 h 1851319"/>
              <a:gd name="connsiteX194" fmla="*/ 244834 w 1295466"/>
              <a:gd name="connsiteY194" fmla="*/ 1463992 h 1851319"/>
              <a:gd name="connsiteX195" fmla="*/ 356277 w 1295466"/>
              <a:gd name="connsiteY195" fmla="*/ 1462278 h 1851319"/>
              <a:gd name="connsiteX196" fmla="*/ 375327 w 1295466"/>
              <a:gd name="connsiteY196" fmla="*/ 1483424 h 1851319"/>
              <a:gd name="connsiteX197" fmla="*/ 354562 w 1295466"/>
              <a:gd name="connsiteY197" fmla="*/ 1502569 h 1851319"/>
              <a:gd name="connsiteX198" fmla="*/ 335417 w 1295466"/>
              <a:gd name="connsiteY198" fmla="*/ 1481804 h 1851319"/>
              <a:gd name="connsiteX199" fmla="*/ 356277 w 1295466"/>
              <a:gd name="connsiteY199" fmla="*/ 1462278 h 1851319"/>
              <a:gd name="connsiteX200" fmla="*/ 473244 w 1295466"/>
              <a:gd name="connsiteY200" fmla="*/ 1460658 h 1851319"/>
              <a:gd name="connsiteX201" fmla="*/ 494103 w 1295466"/>
              <a:gd name="connsiteY201" fmla="*/ 1483042 h 1851319"/>
              <a:gd name="connsiteX202" fmla="*/ 470100 w 1295466"/>
              <a:gd name="connsiteY202" fmla="*/ 1504664 h 1851319"/>
              <a:gd name="connsiteX203" fmla="*/ 449622 w 1295466"/>
              <a:gd name="connsiteY203" fmla="*/ 1482090 h 1851319"/>
              <a:gd name="connsiteX204" fmla="*/ 473244 w 1295466"/>
              <a:gd name="connsiteY204" fmla="*/ 1460658 h 1851319"/>
              <a:gd name="connsiteX205" fmla="*/ 583447 w 1295466"/>
              <a:gd name="connsiteY205" fmla="*/ 1459134 h 1851319"/>
              <a:gd name="connsiteX206" fmla="*/ 608022 w 1295466"/>
              <a:gd name="connsiteY206" fmla="*/ 1482661 h 1851319"/>
              <a:gd name="connsiteX207" fmla="*/ 583543 w 1295466"/>
              <a:gd name="connsiteY207" fmla="*/ 1506188 h 1851319"/>
              <a:gd name="connsiteX208" fmla="*/ 560492 w 1295466"/>
              <a:gd name="connsiteY208" fmla="*/ 1481709 h 1851319"/>
              <a:gd name="connsiteX209" fmla="*/ 583447 w 1295466"/>
              <a:gd name="connsiteY209" fmla="*/ 1459134 h 1851319"/>
              <a:gd name="connsiteX210" fmla="*/ 697462 w 1295466"/>
              <a:gd name="connsiteY210" fmla="*/ 1458087 h 1851319"/>
              <a:gd name="connsiteX211" fmla="*/ 720894 w 1295466"/>
              <a:gd name="connsiteY211" fmla="*/ 1480090 h 1851319"/>
              <a:gd name="connsiteX212" fmla="*/ 695176 w 1295466"/>
              <a:gd name="connsiteY212" fmla="*/ 1507141 h 1851319"/>
              <a:gd name="connsiteX213" fmla="*/ 671840 w 1295466"/>
              <a:gd name="connsiteY213" fmla="*/ 1482471 h 1851319"/>
              <a:gd name="connsiteX214" fmla="*/ 697462 w 1295466"/>
              <a:gd name="connsiteY214" fmla="*/ 1458087 h 1851319"/>
              <a:gd name="connsiteX215" fmla="*/ 810333 w 1295466"/>
              <a:gd name="connsiteY215" fmla="*/ 1456277 h 1851319"/>
              <a:gd name="connsiteX216" fmla="*/ 835002 w 1295466"/>
              <a:gd name="connsiteY216" fmla="*/ 1482852 h 1851319"/>
              <a:gd name="connsiteX217" fmla="*/ 807856 w 1295466"/>
              <a:gd name="connsiteY217" fmla="*/ 1509236 h 1851319"/>
              <a:gd name="connsiteX218" fmla="*/ 782043 w 1295466"/>
              <a:gd name="connsiteY218" fmla="*/ 1481423 h 1851319"/>
              <a:gd name="connsiteX219" fmla="*/ 810333 w 1295466"/>
              <a:gd name="connsiteY219" fmla="*/ 1456277 h 1851319"/>
              <a:gd name="connsiteX220" fmla="*/ 924919 w 1295466"/>
              <a:gd name="connsiteY220" fmla="*/ 1454944 h 1851319"/>
              <a:gd name="connsiteX221" fmla="*/ 952732 w 1295466"/>
              <a:gd name="connsiteY221" fmla="*/ 1483043 h 1851319"/>
              <a:gd name="connsiteX222" fmla="*/ 924157 w 1295466"/>
              <a:gd name="connsiteY222" fmla="*/ 1510189 h 1851319"/>
              <a:gd name="connsiteX223" fmla="*/ 897487 w 1295466"/>
              <a:gd name="connsiteY223" fmla="*/ 1483233 h 1851319"/>
              <a:gd name="connsiteX224" fmla="*/ 924919 w 1295466"/>
              <a:gd name="connsiteY224" fmla="*/ 1454944 h 1851319"/>
              <a:gd name="connsiteX225" fmla="*/ 1037029 w 1295466"/>
              <a:gd name="connsiteY225" fmla="*/ 1454468 h 1851319"/>
              <a:gd name="connsiteX226" fmla="*/ 1065413 w 1295466"/>
              <a:gd name="connsiteY226" fmla="*/ 1481900 h 1851319"/>
              <a:gd name="connsiteX227" fmla="*/ 1038553 w 1295466"/>
              <a:gd name="connsiteY227" fmla="*/ 1510856 h 1851319"/>
              <a:gd name="connsiteX228" fmla="*/ 1009121 w 1295466"/>
              <a:gd name="connsiteY228" fmla="*/ 1482472 h 1851319"/>
              <a:gd name="connsiteX229" fmla="*/ 1037029 w 1295466"/>
              <a:gd name="connsiteY229" fmla="*/ 1454468 h 1851319"/>
              <a:gd name="connsiteX230" fmla="*/ 1150185 w 1295466"/>
              <a:gd name="connsiteY230" fmla="*/ 1453896 h 1851319"/>
              <a:gd name="connsiteX231" fmla="*/ 1178379 w 1295466"/>
              <a:gd name="connsiteY231" fmla="*/ 1483138 h 1851319"/>
              <a:gd name="connsiteX232" fmla="*/ 1149137 w 1295466"/>
              <a:gd name="connsiteY232" fmla="*/ 1511332 h 1851319"/>
              <a:gd name="connsiteX233" fmla="*/ 1120943 w 1295466"/>
              <a:gd name="connsiteY233" fmla="*/ 1482090 h 1851319"/>
              <a:gd name="connsiteX234" fmla="*/ 1150185 w 1295466"/>
              <a:gd name="connsiteY234" fmla="*/ 1453896 h 1851319"/>
              <a:gd name="connsiteX235" fmla="*/ 1265723 w 1295466"/>
              <a:gd name="connsiteY235" fmla="*/ 1453134 h 1851319"/>
              <a:gd name="connsiteX236" fmla="*/ 1295441 w 1295466"/>
              <a:gd name="connsiteY236" fmla="*/ 1481328 h 1851319"/>
              <a:gd name="connsiteX237" fmla="*/ 1266199 w 1295466"/>
              <a:gd name="connsiteY237" fmla="*/ 1512094 h 1851319"/>
              <a:gd name="connsiteX238" fmla="*/ 1236481 w 1295466"/>
              <a:gd name="connsiteY238" fmla="*/ 1481900 h 1851319"/>
              <a:gd name="connsiteX239" fmla="*/ 1265723 w 1295466"/>
              <a:gd name="connsiteY239" fmla="*/ 1453134 h 1851319"/>
              <a:gd name="connsiteX240" fmla="*/ 15377 w 1295466"/>
              <a:gd name="connsiteY240" fmla="*/ 1355980 h 1851319"/>
              <a:gd name="connsiteX241" fmla="*/ 29093 w 1295466"/>
              <a:gd name="connsiteY241" fmla="*/ 1370458 h 1851319"/>
              <a:gd name="connsiteX242" fmla="*/ 13567 w 1295466"/>
              <a:gd name="connsiteY242" fmla="*/ 1384650 h 1851319"/>
              <a:gd name="connsiteX243" fmla="*/ 137 w 1295466"/>
              <a:gd name="connsiteY243" fmla="*/ 1370362 h 1851319"/>
              <a:gd name="connsiteX244" fmla="*/ 15377 w 1295466"/>
              <a:gd name="connsiteY244" fmla="*/ 1355980 h 1851319"/>
              <a:gd name="connsiteX245" fmla="*/ 130343 w 1295466"/>
              <a:gd name="connsiteY245" fmla="*/ 1354265 h 1851319"/>
              <a:gd name="connsiteX246" fmla="*/ 147203 w 1295466"/>
              <a:gd name="connsiteY246" fmla="*/ 1368457 h 1851319"/>
              <a:gd name="connsiteX247" fmla="*/ 131105 w 1295466"/>
              <a:gd name="connsiteY247" fmla="*/ 1386364 h 1851319"/>
              <a:gd name="connsiteX248" fmla="*/ 114722 w 1295466"/>
              <a:gd name="connsiteY248" fmla="*/ 1370743 h 1851319"/>
              <a:gd name="connsiteX249" fmla="*/ 130343 w 1295466"/>
              <a:gd name="connsiteY249" fmla="*/ 1354265 h 1851319"/>
              <a:gd name="connsiteX250" fmla="*/ 243215 w 1295466"/>
              <a:gd name="connsiteY250" fmla="*/ 1351597 h 1851319"/>
              <a:gd name="connsiteX251" fmla="*/ 262265 w 1295466"/>
              <a:gd name="connsiteY251" fmla="*/ 1370933 h 1851319"/>
              <a:gd name="connsiteX252" fmla="*/ 241882 w 1295466"/>
              <a:gd name="connsiteY252" fmla="*/ 1389126 h 1851319"/>
              <a:gd name="connsiteX253" fmla="*/ 224355 w 1295466"/>
              <a:gd name="connsiteY253" fmla="*/ 1368742 h 1851319"/>
              <a:gd name="connsiteX254" fmla="*/ 243215 w 1295466"/>
              <a:gd name="connsiteY254" fmla="*/ 1351597 h 1851319"/>
              <a:gd name="connsiteX255" fmla="*/ 355419 w 1295466"/>
              <a:gd name="connsiteY255" fmla="*/ 1350360 h 1851319"/>
              <a:gd name="connsiteX256" fmla="*/ 375803 w 1295466"/>
              <a:gd name="connsiteY256" fmla="*/ 1370362 h 1851319"/>
              <a:gd name="connsiteX257" fmla="*/ 355419 w 1295466"/>
              <a:gd name="connsiteY257" fmla="*/ 1390365 h 1851319"/>
              <a:gd name="connsiteX258" fmla="*/ 335417 w 1295466"/>
              <a:gd name="connsiteY258" fmla="*/ 1370362 h 1851319"/>
              <a:gd name="connsiteX259" fmla="*/ 355419 w 1295466"/>
              <a:gd name="connsiteY259" fmla="*/ 1350360 h 1851319"/>
              <a:gd name="connsiteX260" fmla="*/ 473339 w 1295466"/>
              <a:gd name="connsiteY260" fmla="*/ 1349122 h 1851319"/>
              <a:gd name="connsiteX261" fmla="*/ 492865 w 1295466"/>
              <a:gd name="connsiteY261" fmla="*/ 1371982 h 1851319"/>
              <a:gd name="connsiteX262" fmla="*/ 470005 w 1295466"/>
              <a:gd name="connsiteY262" fmla="*/ 1391508 h 1851319"/>
              <a:gd name="connsiteX263" fmla="*/ 450193 w 1295466"/>
              <a:gd name="connsiteY263" fmla="*/ 1368648 h 1851319"/>
              <a:gd name="connsiteX264" fmla="*/ 473339 w 1295466"/>
              <a:gd name="connsiteY264" fmla="*/ 1349122 h 1851319"/>
              <a:gd name="connsiteX265" fmla="*/ 582876 w 1295466"/>
              <a:gd name="connsiteY265" fmla="*/ 1346835 h 1851319"/>
              <a:gd name="connsiteX266" fmla="*/ 608022 w 1295466"/>
              <a:gd name="connsiteY266" fmla="*/ 1369695 h 1851319"/>
              <a:gd name="connsiteX267" fmla="*/ 584115 w 1295466"/>
              <a:gd name="connsiteY267" fmla="*/ 1393793 h 1851319"/>
              <a:gd name="connsiteX268" fmla="*/ 560493 w 1295466"/>
              <a:gd name="connsiteY268" fmla="*/ 1369981 h 1851319"/>
              <a:gd name="connsiteX269" fmla="*/ 582876 w 1295466"/>
              <a:gd name="connsiteY269" fmla="*/ 1346835 h 1851319"/>
              <a:gd name="connsiteX270" fmla="*/ 696129 w 1295466"/>
              <a:gd name="connsiteY270" fmla="*/ 1345788 h 1851319"/>
              <a:gd name="connsiteX271" fmla="*/ 720893 w 1295466"/>
              <a:gd name="connsiteY271" fmla="*/ 1371124 h 1851319"/>
              <a:gd name="connsiteX272" fmla="*/ 696510 w 1295466"/>
              <a:gd name="connsiteY272" fmla="*/ 1394937 h 1851319"/>
              <a:gd name="connsiteX273" fmla="*/ 671840 w 1295466"/>
              <a:gd name="connsiteY273" fmla="*/ 1369505 h 1851319"/>
              <a:gd name="connsiteX274" fmla="*/ 696129 w 1295466"/>
              <a:gd name="connsiteY274" fmla="*/ 1345788 h 1851319"/>
              <a:gd name="connsiteX275" fmla="*/ 809762 w 1295466"/>
              <a:gd name="connsiteY275" fmla="*/ 1345025 h 1851319"/>
              <a:gd name="connsiteX276" fmla="*/ 833860 w 1295466"/>
              <a:gd name="connsiteY276" fmla="*/ 1371028 h 1851319"/>
              <a:gd name="connsiteX277" fmla="*/ 808333 w 1295466"/>
              <a:gd name="connsiteY277" fmla="*/ 1395889 h 1851319"/>
              <a:gd name="connsiteX278" fmla="*/ 783187 w 1295466"/>
              <a:gd name="connsiteY278" fmla="*/ 1370647 h 1851319"/>
              <a:gd name="connsiteX279" fmla="*/ 809762 w 1295466"/>
              <a:gd name="connsiteY279" fmla="*/ 1345025 h 1851319"/>
              <a:gd name="connsiteX280" fmla="*/ 925300 w 1295466"/>
              <a:gd name="connsiteY280" fmla="*/ 1342930 h 1851319"/>
              <a:gd name="connsiteX281" fmla="*/ 952446 w 1295466"/>
              <a:gd name="connsiteY281" fmla="*/ 1371696 h 1851319"/>
              <a:gd name="connsiteX282" fmla="*/ 924633 w 1295466"/>
              <a:gd name="connsiteY282" fmla="*/ 1397794 h 1851319"/>
              <a:gd name="connsiteX283" fmla="*/ 897486 w 1295466"/>
              <a:gd name="connsiteY283" fmla="*/ 1369029 h 1851319"/>
              <a:gd name="connsiteX284" fmla="*/ 925300 w 1295466"/>
              <a:gd name="connsiteY284" fmla="*/ 1342930 h 1851319"/>
              <a:gd name="connsiteX285" fmla="*/ 1037695 w 1295466"/>
              <a:gd name="connsiteY285" fmla="*/ 1342168 h 1851319"/>
              <a:gd name="connsiteX286" fmla="*/ 1065507 w 1295466"/>
              <a:gd name="connsiteY286" fmla="*/ 1370267 h 1851319"/>
              <a:gd name="connsiteX287" fmla="*/ 1035885 w 1295466"/>
              <a:gd name="connsiteY287" fmla="*/ 1398556 h 1851319"/>
              <a:gd name="connsiteX288" fmla="*/ 1009120 w 1295466"/>
              <a:gd name="connsiteY288" fmla="*/ 1369410 h 1851319"/>
              <a:gd name="connsiteX289" fmla="*/ 1037695 w 1295466"/>
              <a:gd name="connsiteY289" fmla="*/ 1342168 h 1851319"/>
              <a:gd name="connsiteX290" fmla="*/ 1149805 w 1295466"/>
              <a:gd name="connsiteY290" fmla="*/ 1341502 h 1851319"/>
              <a:gd name="connsiteX291" fmla="*/ 1178380 w 1295466"/>
              <a:gd name="connsiteY291" fmla="*/ 1370457 h 1851319"/>
              <a:gd name="connsiteX292" fmla="*/ 1149424 w 1295466"/>
              <a:gd name="connsiteY292" fmla="*/ 1399032 h 1851319"/>
              <a:gd name="connsiteX293" fmla="*/ 1120849 w 1295466"/>
              <a:gd name="connsiteY293" fmla="*/ 1370077 h 1851319"/>
              <a:gd name="connsiteX294" fmla="*/ 1149805 w 1295466"/>
              <a:gd name="connsiteY294" fmla="*/ 1341502 h 1851319"/>
              <a:gd name="connsiteX295" fmla="*/ 1265914 w 1295466"/>
              <a:gd name="connsiteY295" fmla="*/ 1341121 h 1851319"/>
              <a:gd name="connsiteX296" fmla="*/ 1295155 w 1295466"/>
              <a:gd name="connsiteY296" fmla="*/ 1369696 h 1851319"/>
              <a:gd name="connsiteX297" fmla="*/ 1265056 w 1295466"/>
              <a:gd name="connsiteY297" fmla="*/ 1399509 h 1851319"/>
              <a:gd name="connsiteX298" fmla="*/ 1236767 w 1295466"/>
              <a:gd name="connsiteY298" fmla="*/ 1369886 h 1851319"/>
              <a:gd name="connsiteX299" fmla="*/ 1265914 w 1295466"/>
              <a:gd name="connsiteY299" fmla="*/ 1341121 h 1851319"/>
              <a:gd name="connsiteX300" fmla="*/ 14615 w 1295466"/>
              <a:gd name="connsiteY300" fmla="*/ 1245013 h 1851319"/>
              <a:gd name="connsiteX301" fmla="*/ 27379 w 1295466"/>
              <a:gd name="connsiteY301" fmla="*/ 1259301 h 1851319"/>
              <a:gd name="connsiteX302" fmla="*/ 14139 w 1295466"/>
              <a:gd name="connsiteY302" fmla="*/ 1271207 h 1851319"/>
              <a:gd name="connsiteX303" fmla="*/ 1376 w 1295466"/>
              <a:gd name="connsiteY303" fmla="*/ 1256824 h 1851319"/>
              <a:gd name="connsiteX304" fmla="*/ 14615 w 1295466"/>
              <a:gd name="connsiteY304" fmla="*/ 1245013 h 1851319"/>
              <a:gd name="connsiteX305" fmla="*/ 131391 w 1295466"/>
              <a:gd name="connsiteY305" fmla="*/ 1241965 h 1851319"/>
              <a:gd name="connsiteX306" fmla="*/ 146821 w 1295466"/>
              <a:gd name="connsiteY306" fmla="*/ 1258634 h 1851319"/>
              <a:gd name="connsiteX307" fmla="*/ 130058 w 1295466"/>
              <a:gd name="connsiteY307" fmla="*/ 1274350 h 1851319"/>
              <a:gd name="connsiteX308" fmla="*/ 114722 w 1295466"/>
              <a:gd name="connsiteY308" fmla="*/ 1257395 h 1851319"/>
              <a:gd name="connsiteX309" fmla="*/ 131391 w 1295466"/>
              <a:gd name="connsiteY309" fmla="*/ 1241965 h 1851319"/>
              <a:gd name="connsiteX310" fmla="*/ 241690 w 1295466"/>
              <a:gd name="connsiteY310" fmla="*/ 1239774 h 1851319"/>
              <a:gd name="connsiteX311" fmla="*/ 261312 w 1295466"/>
              <a:gd name="connsiteY311" fmla="*/ 1257586 h 1851319"/>
              <a:gd name="connsiteX312" fmla="*/ 242452 w 1295466"/>
              <a:gd name="connsiteY312" fmla="*/ 1276255 h 1851319"/>
              <a:gd name="connsiteX313" fmla="*/ 224450 w 1295466"/>
              <a:gd name="connsiteY313" fmla="*/ 1258253 h 1851319"/>
              <a:gd name="connsiteX314" fmla="*/ 241690 w 1295466"/>
              <a:gd name="connsiteY314" fmla="*/ 1239774 h 1851319"/>
              <a:gd name="connsiteX315" fmla="*/ 355610 w 1295466"/>
              <a:gd name="connsiteY315" fmla="*/ 1238250 h 1851319"/>
              <a:gd name="connsiteX316" fmla="*/ 375136 w 1295466"/>
              <a:gd name="connsiteY316" fmla="*/ 1256728 h 1851319"/>
              <a:gd name="connsiteX317" fmla="*/ 356277 w 1295466"/>
              <a:gd name="connsiteY317" fmla="*/ 1278255 h 1851319"/>
              <a:gd name="connsiteX318" fmla="*/ 335702 w 1295466"/>
              <a:gd name="connsiteY318" fmla="*/ 1258348 h 1851319"/>
              <a:gd name="connsiteX319" fmla="*/ 355610 w 1295466"/>
              <a:gd name="connsiteY319" fmla="*/ 1238250 h 1851319"/>
              <a:gd name="connsiteX320" fmla="*/ 472101 w 1295466"/>
              <a:gd name="connsiteY320" fmla="*/ 1236536 h 1851319"/>
              <a:gd name="connsiteX321" fmla="*/ 492865 w 1295466"/>
              <a:gd name="connsiteY321" fmla="*/ 1258444 h 1851319"/>
              <a:gd name="connsiteX322" fmla="*/ 471243 w 1295466"/>
              <a:gd name="connsiteY322" fmla="*/ 1279208 h 1851319"/>
              <a:gd name="connsiteX323" fmla="*/ 450479 w 1295466"/>
              <a:gd name="connsiteY323" fmla="*/ 1257586 h 1851319"/>
              <a:gd name="connsiteX324" fmla="*/ 472101 w 1295466"/>
              <a:gd name="connsiteY324" fmla="*/ 1236536 h 1851319"/>
              <a:gd name="connsiteX325" fmla="*/ 583543 w 1295466"/>
              <a:gd name="connsiteY325" fmla="*/ 1234154 h 1851319"/>
              <a:gd name="connsiteX326" fmla="*/ 607260 w 1295466"/>
              <a:gd name="connsiteY326" fmla="*/ 1258252 h 1851319"/>
              <a:gd name="connsiteX327" fmla="*/ 584686 w 1295466"/>
              <a:gd name="connsiteY327" fmla="*/ 1281208 h 1851319"/>
              <a:gd name="connsiteX328" fmla="*/ 560778 w 1295466"/>
              <a:gd name="connsiteY328" fmla="*/ 1257681 h 1851319"/>
              <a:gd name="connsiteX329" fmla="*/ 583543 w 1295466"/>
              <a:gd name="connsiteY329" fmla="*/ 1234154 h 1851319"/>
              <a:gd name="connsiteX330" fmla="*/ 697462 w 1295466"/>
              <a:gd name="connsiteY330" fmla="*/ 1233679 h 1851319"/>
              <a:gd name="connsiteX331" fmla="*/ 720989 w 1295466"/>
              <a:gd name="connsiteY331" fmla="*/ 1258158 h 1851319"/>
              <a:gd name="connsiteX332" fmla="*/ 697176 w 1295466"/>
              <a:gd name="connsiteY332" fmla="*/ 1282256 h 1851319"/>
              <a:gd name="connsiteX333" fmla="*/ 671935 w 1295466"/>
              <a:gd name="connsiteY333" fmla="*/ 1257872 h 1851319"/>
              <a:gd name="connsiteX334" fmla="*/ 697462 w 1295466"/>
              <a:gd name="connsiteY334" fmla="*/ 1233679 h 1851319"/>
              <a:gd name="connsiteX335" fmla="*/ 809000 w 1295466"/>
              <a:gd name="connsiteY335" fmla="*/ 1233107 h 1851319"/>
              <a:gd name="connsiteX336" fmla="*/ 833955 w 1295466"/>
              <a:gd name="connsiteY336" fmla="*/ 1258348 h 1851319"/>
              <a:gd name="connsiteX337" fmla="*/ 808333 w 1295466"/>
              <a:gd name="connsiteY337" fmla="*/ 1282922 h 1851319"/>
              <a:gd name="connsiteX338" fmla="*/ 783759 w 1295466"/>
              <a:gd name="connsiteY338" fmla="*/ 1257681 h 1851319"/>
              <a:gd name="connsiteX339" fmla="*/ 809000 w 1295466"/>
              <a:gd name="connsiteY339" fmla="*/ 1233107 h 1851319"/>
              <a:gd name="connsiteX340" fmla="*/ 924824 w 1295466"/>
              <a:gd name="connsiteY340" fmla="*/ 1230821 h 1851319"/>
              <a:gd name="connsiteX341" fmla="*/ 952256 w 1295466"/>
              <a:gd name="connsiteY341" fmla="*/ 1257300 h 1851319"/>
              <a:gd name="connsiteX342" fmla="*/ 924253 w 1295466"/>
              <a:gd name="connsiteY342" fmla="*/ 1285208 h 1851319"/>
              <a:gd name="connsiteX343" fmla="*/ 897773 w 1295466"/>
              <a:gd name="connsiteY343" fmla="*/ 1257776 h 1851319"/>
              <a:gd name="connsiteX344" fmla="*/ 924824 w 1295466"/>
              <a:gd name="connsiteY344" fmla="*/ 1230821 h 1851319"/>
              <a:gd name="connsiteX345" fmla="*/ 1037028 w 1295466"/>
              <a:gd name="connsiteY345" fmla="*/ 1230154 h 1851319"/>
              <a:gd name="connsiteX346" fmla="*/ 1065127 w 1295466"/>
              <a:gd name="connsiteY346" fmla="*/ 1258253 h 1851319"/>
              <a:gd name="connsiteX347" fmla="*/ 1036552 w 1295466"/>
              <a:gd name="connsiteY347" fmla="*/ 1285875 h 1851319"/>
              <a:gd name="connsiteX348" fmla="*/ 1009405 w 1295466"/>
              <a:gd name="connsiteY348" fmla="*/ 1256729 h 1851319"/>
              <a:gd name="connsiteX349" fmla="*/ 1037028 w 1295466"/>
              <a:gd name="connsiteY349" fmla="*/ 1230154 h 1851319"/>
              <a:gd name="connsiteX350" fmla="*/ 1150185 w 1295466"/>
              <a:gd name="connsiteY350" fmla="*/ 1229678 h 1851319"/>
              <a:gd name="connsiteX351" fmla="*/ 1177998 w 1295466"/>
              <a:gd name="connsiteY351" fmla="*/ 1257491 h 1851319"/>
              <a:gd name="connsiteX352" fmla="*/ 1151137 w 1295466"/>
              <a:gd name="connsiteY352" fmla="*/ 1286352 h 1851319"/>
              <a:gd name="connsiteX353" fmla="*/ 1121324 w 1295466"/>
              <a:gd name="connsiteY353" fmla="*/ 1258443 h 1851319"/>
              <a:gd name="connsiteX354" fmla="*/ 1150185 w 1295466"/>
              <a:gd name="connsiteY354" fmla="*/ 1229678 h 1851319"/>
              <a:gd name="connsiteX355" fmla="*/ 1265533 w 1295466"/>
              <a:gd name="connsiteY355" fmla="*/ 1229487 h 1851319"/>
              <a:gd name="connsiteX356" fmla="*/ 1294394 w 1295466"/>
              <a:gd name="connsiteY356" fmla="*/ 1258253 h 1851319"/>
              <a:gd name="connsiteX357" fmla="*/ 1265248 w 1295466"/>
              <a:gd name="connsiteY357" fmla="*/ 1286637 h 1851319"/>
              <a:gd name="connsiteX358" fmla="*/ 1237340 w 1295466"/>
              <a:gd name="connsiteY358" fmla="*/ 1256919 h 1851319"/>
              <a:gd name="connsiteX359" fmla="*/ 1265533 w 1295466"/>
              <a:gd name="connsiteY359" fmla="*/ 1229487 h 1851319"/>
              <a:gd name="connsiteX360" fmla="*/ 14709 w 1295466"/>
              <a:gd name="connsiteY360" fmla="*/ 1133190 h 1851319"/>
              <a:gd name="connsiteX361" fmla="*/ 27092 w 1295466"/>
              <a:gd name="connsiteY361" fmla="*/ 1145667 h 1851319"/>
              <a:gd name="connsiteX362" fmla="*/ 15091 w 1295466"/>
              <a:gd name="connsiteY362" fmla="*/ 1158240 h 1851319"/>
              <a:gd name="connsiteX363" fmla="*/ 1946 w 1295466"/>
              <a:gd name="connsiteY363" fmla="*/ 1144905 h 1851319"/>
              <a:gd name="connsiteX364" fmla="*/ 14709 w 1295466"/>
              <a:gd name="connsiteY364" fmla="*/ 1133190 h 1851319"/>
              <a:gd name="connsiteX365" fmla="*/ 131201 w 1295466"/>
              <a:gd name="connsiteY365" fmla="*/ 1129951 h 1851319"/>
              <a:gd name="connsiteX366" fmla="*/ 146917 w 1295466"/>
              <a:gd name="connsiteY366" fmla="*/ 1144048 h 1851319"/>
              <a:gd name="connsiteX367" fmla="*/ 130248 w 1295466"/>
              <a:gd name="connsiteY367" fmla="*/ 1161479 h 1851319"/>
              <a:gd name="connsiteX368" fmla="*/ 115008 w 1295466"/>
              <a:gd name="connsiteY368" fmla="*/ 1146239 h 1851319"/>
              <a:gd name="connsiteX369" fmla="*/ 131201 w 1295466"/>
              <a:gd name="connsiteY369" fmla="*/ 1129951 h 1851319"/>
              <a:gd name="connsiteX370" fmla="*/ 242453 w 1295466"/>
              <a:gd name="connsiteY370" fmla="*/ 1128141 h 1851319"/>
              <a:gd name="connsiteX371" fmla="*/ 260836 w 1295466"/>
              <a:gd name="connsiteY371" fmla="*/ 1145381 h 1851319"/>
              <a:gd name="connsiteX372" fmla="*/ 243596 w 1295466"/>
              <a:gd name="connsiteY372" fmla="*/ 1163384 h 1851319"/>
              <a:gd name="connsiteX373" fmla="*/ 225403 w 1295466"/>
              <a:gd name="connsiteY373" fmla="*/ 1146334 h 1851319"/>
              <a:gd name="connsiteX374" fmla="*/ 242453 w 1295466"/>
              <a:gd name="connsiteY374" fmla="*/ 1128141 h 1851319"/>
              <a:gd name="connsiteX375" fmla="*/ 357325 w 1295466"/>
              <a:gd name="connsiteY375" fmla="*/ 1126332 h 1851319"/>
              <a:gd name="connsiteX376" fmla="*/ 375327 w 1295466"/>
              <a:gd name="connsiteY376" fmla="*/ 1146810 h 1851319"/>
              <a:gd name="connsiteX377" fmla="*/ 353514 w 1295466"/>
              <a:gd name="connsiteY377" fmla="*/ 1165098 h 1851319"/>
              <a:gd name="connsiteX378" fmla="*/ 335989 w 1295466"/>
              <a:gd name="connsiteY378" fmla="*/ 1144810 h 1851319"/>
              <a:gd name="connsiteX379" fmla="*/ 357325 w 1295466"/>
              <a:gd name="connsiteY379" fmla="*/ 1126332 h 1851319"/>
              <a:gd name="connsiteX380" fmla="*/ 471815 w 1295466"/>
              <a:gd name="connsiteY380" fmla="*/ 1125093 h 1851319"/>
              <a:gd name="connsiteX381" fmla="*/ 492579 w 1295466"/>
              <a:gd name="connsiteY381" fmla="*/ 1144619 h 1851319"/>
              <a:gd name="connsiteX382" fmla="*/ 471624 w 1295466"/>
              <a:gd name="connsiteY382" fmla="*/ 1166146 h 1851319"/>
              <a:gd name="connsiteX383" fmla="*/ 451145 w 1295466"/>
              <a:gd name="connsiteY383" fmla="*/ 1146524 h 1851319"/>
              <a:gd name="connsiteX384" fmla="*/ 471815 w 1295466"/>
              <a:gd name="connsiteY384" fmla="*/ 1125093 h 1851319"/>
              <a:gd name="connsiteX385" fmla="*/ 583352 w 1295466"/>
              <a:gd name="connsiteY385" fmla="*/ 1123188 h 1851319"/>
              <a:gd name="connsiteX386" fmla="*/ 606974 w 1295466"/>
              <a:gd name="connsiteY386" fmla="*/ 1145191 h 1851319"/>
              <a:gd name="connsiteX387" fmla="*/ 583733 w 1295466"/>
              <a:gd name="connsiteY387" fmla="*/ 1168146 h 1851319"/>
              <a:gd name="connsiteX388" fmla="*/ 561540 w 1295466"/>
              <a:gd name="connsiteY388" fmla="*/ 1144905 h 1851319"/>
              <a:gd name="connsiteX389" fmla="*/ 583352 w 1295466"/>
              <a:gd name="connsiteY389" fmla="*/ 1123188 h 1851319"/>
              <a:gd name="connsiteX390" fmla="*/ 696890 w 1295466"/>
              <a:gd name="connsiteY390" fmla="*/ 1121950 h 1851319"/>
              <a:gd name="connsiteX391" fmla="*/ 720608 w 1295466"/>
              <a:gd name="connsiteY391" fmla="*/ 1146239 h 1851319"/>
              <a:gd name="connsiteX392" fmla="*/ 695747 w 1295466"/>
              <a:gd name="connsiteY392" fmla="*/ 1169384 h 1851319"/>
              <a:gd name="connsiteX393" fmla="*/ 672602 w 1295466"/>
              <a:gd name="connsiteY393" fmla="*/ 1145096 h 1851319"/>
              <a:gd name="connsiteX394" fmla="*/ 696890 w 1295466"/>
              <a:gd name="connsiteY394" fmla="*/ 1121950 h 1851319"/>
              <a:gd name="connsiteX395" fmla="*/ 808619 w 1295466"/>
              <a:gd name="connsiteY395" fmla="*/ 1120902 h 1851319"/>
              <a:gd name="connsiteX396" fmla="*/ 833384 w 1295466"/>
              <a:gd name="connsiteY396" fmla="*/ 1146048 h 1851319"/>
              <a:gd name="connsiteX397" fmla="*/ 807571 w 1295466"/>
              <a:gd name="connsiteY397" fmla="*/ 1170432 h 1851319"/>
              <a:gd name="connsiteX398" fmla="*/ 783854 w 1295466"/>
              <a:gd name="connsiteY398" fmla="*/ 1144143 h 1851319"/>
              <a:gd name="connsiteX399" fmla="*/ 808619 w 1295466"/>
              <a:gd name="connsiteY399" fmla="*/ 1120902 h 1851319"/>
              <a:gd name="connsiteX400" fmla="*/ 923586 w 1295466"/>
              <a:gd name="connsiteY400" fmla="*/ 1119283 h 1851319"/>
              <a:gd name="connsiteX401" fmla="*/ 951494 w 1295466"/>
              <a:gd name="connsiteY401" fmla="*/ 1144810 h 1851319"/>
              <a:gd name="connsiteX402" fmla="*/ 925300 w 1295466"/>
              <a:gd name="connsiteY402" fmla="*/ 1172242 h 1851319"/>
              <a:gd name="connsiteX403" fmla="*/ 898535 w 1295466"/>
              <a:gd name="connsiteY403" fmla="*/ 1145572 h 1851319"/>
              <a:gd name="connsiteX404" fmla="*/ 923586 w 1295466"/>
              <a:gd name="connsiteY404" fmla="*/ 1119283 h 1851319"/>
              <a:gd name="connsiteX405" fmla="*/ 1037029 w 1295466"/>
              <a:gd name="connsiteY405" fmla="*/ 1118235 h 1851319"/>
              <a:gd name="connsiteX406" fmla="*/ 1064747 w 1295466"/>
              <a:gd name="connsiteY406" fmla="*/ 1146429 h 1851319"/>
              <a:gd name="connsiteX407" fmla="*/ 1037505 w 1295466"/>
              <a:gd name="connsiteY407" fmla="*/ 1173194 h 1851319"/>
              <a:gd name="connsiteX408" fmla="*/ 1009787 w 1295466"/>
              <a:gd name="connsiteY408" fmla="*/ 1145000 h 1851319"/>
              <a:gd name="connsiteX409" fmla="*/ 1037029 w 1295466"/>
              <a:gd name="connsiteY409" fmla="*/ 1118235 h 1851319"/>
              <a:gd name="connsiteX410" fmla="*/ 1149995 w 1295466"/>
              <a:gd name="connsiteY410" fmla="*/ 1117854 h 1851319"/>
              <a:gd name="connsiteX411" fmla="*/ 1177427 w 1295466"/>
              <a:gd name="connsiteY411" fmla="*/ 1144619 h 1851319"/>
              <a:gd name="connsiteX412" fmla="*/ 1150186 w 1295466"/>
              <a:gd name="connsiteY412" fmla="*/ 1173575 h 1851319"/>
              <a:gd name="connsiteX413" fmla="*/ 1121706 w 1295466"/>
              <a:gd name="connsiteY413" fmla="*/ 1145858 h 1851319"/>
              <a:gd name="connsiteX414" fmla="*/ 1149995 w 1295466"/>
              <a:gd name="connsiteY414" fmla="*/ 1117854 h 1851319"/>
              <a:gd name="connsiteX415" fmla="*/ 1266104 w 1295466"/>
              <a:gd name="connsiteY415" fmla="*/ 1117569 h 1851319"/>
              <a:gd name="connsiteX416" fmla="*/ 1294012 w 1295466"/>
              <a:gd name="connsiteY416" fmla="*/ 1145762 h 1851319"/>
              <a:gd name="connsiteX417" fmla="*/ 1265819 w 1295466"/>
              <a:gd name="connsiteY417" fmla="*/ 1173671 h 1851319"/>
              <a:gd name="connsiteX418" fmla="*/ 1237911 w 1295466"/>
              <a:gd name="connsiteY418" fmla="*/ 1145477 h 1851319"/>
              <a:gd name="connsiteX419" fmla="*/ 1266104 w 1295466"/>
              <a:gd name="connsiteY419" fmla="*/ 1117569 h 1851319"/>
              <a:gd name="connsiteX420" fmla="*/ 15472 w 1295466"/>
              <a:gd name="connsiteY420" fmla="*/ 1017270 h 1851319"/>
              <a:gd name="connsiteX421" fmla="*/ 26521 w 1295466"/>
              <a:gd name="connsiteY421" fmla="*/ 1028986 h 1851319"/>
              <a:gd name="connsiteX422" fmla="*/ 14329 w 1295466"/>
              <a:gd name="connsiteY422" fmla="*/ 1041654 h 1851319"/>
              <a:gd name="connsiteX423" fmla="*/ 2327 w 1295466"/>
              <a:gd name="connsiteY423" fmla="*/ 1028795 h 1851319"/>
              <a:gd name="connsiteX424" fmla="*/ 15472 w 1295466"/>
              <a:gd name="connsiteY424" fmla="*/ 1017270 h 1851319"/>
              <a:gd name="connsiteX425" fmla="*/ 131773 w 1295466"/>
              <a:gd name="connsiteY425" fmla="*/ 1013937 h 1851319"/>
              <a:gd name="connsiteX426" fmla="*/ 146727 w 1295466"/>
              <a:gd name="connsiteY426" fmla="*/ 1028987 h 1851319"/>
              <a:gd name="connsiteX427" fmla="*/ 130820 w 1295466"/>
              <a:gd name="connsiteY427" fmla="*/ 1044703 h 1851319"/>
              <a:gd name="connsiteX428" fmla="*/ 115485 w 1295466"/>
              <a:gd name="connsiteY428" fmla="*/ 1027843 h 1851319"/>
              <a:gd name="connsiteX429" fmla="*/ 131773 w 1295466"/>
              <a:gd name="connsiteY429" fmla="*/ 1013937 h 1851319"/>
              <a:gd name="connsiteX430" fmla="*/ 242643 w 1295466"/>
              <a:gd name="connsiteY430" fmla="*/ 1012127 h 1851319"/>
              <a:gd name="connsiteX431" fmla="*/ 260169 w 1295466"/>
              <a:gd name="connsiteY431" fmla="*/ 1029272 h 1851319"/>
              <a:gd name="connsiteX432" fmla="*/ 244643 w 1295466"/>
              <a:gd name="connsiteY432" fmla="*/ 1046417 h 1851319"/>
              <a:gd name="connsiteX433" fmla="*/ 225974 w 1295466"/>
              <a:gd name="connsiteY433" fmla="*/ 1030510 h 1851319"/>
              <a:gd name="connsiteX434" fmla="*/ 242643 w 1295466"/>
              <a:gd name="connsiteY434" fmla="*/ 1012127 h 1851319"/>
              <a:gd name="connsiteX435" fmla="*/ 356562 w 1295466"/>
              <a:gd name="connsiteY435" fmla="*/ 1010317 h 1851319"/>
              <a:gd name="connsiteX436" fmla="*/ 374565 w 1295466"/>
              <a:gd name="connsiteY436" fmla="*/ 1030033 h 1851319"/>
              <a:gd name="connsiteX437" fmla="*/ 355229 w 1295466"/>
              <a:gd name="connsiteY437" fmla="*/ 1048988 h 1851319"/>
              <a:gd name="connsiteX438" fmla="*/ 336274 w 1295466"/>
              <a:gd name="connsiteY438" fmla="*/ 1029748 h 1851319"/>
              <a:gd name="connsiteX439" fmla="*/ 356562 w 1295466"/>
              <a:gd name="connsiteY439" fmla="*/ 1010317 h 1851319"/>
              <a:gd name="connsiteX440" fmla="*/ 472292 w 1295466"/>
              <a:gd name="connsiteY440" fmla="*/ 1009078 h 1851319"/>
              <a:gd name="connsiteX441" fmla="*/ 492008 w 1295466"/>
              <a:gd name="connsiteY441" fmla="*/ 1029462 h 1851319"/>
              <a:gd name="connsiteX442" fmla="*/ 472196 w 1295466"/>
              <a:gd name="connsiteY442" fmla="*/ 1049941 h 1851319"/>
              <a:gd name="connsiteX443" fmla="*/ 451432 w 1295466"/>
              <a:gd name="connsiteY443" fmla="*/ 1030224 h 1851319"/>
              <a:gd name="connsiteX444" fmla="*/ 472292 w 1295466"/>
              <a:gd name="connsiteY444" fmla="*/ 1009078 h 1851319"/>
              <a:gd name="connsiteX445" fmla="*/ 584115 w 1295466"/>
              <a:gd name="connsiteY445" fmla="*/ 1008126 h 1851319"/>
              <a:gd name="connsiteX446" fmla="*/ 605451 w 1295466"/>
              <a:gd name="connsiteY446" fmla="*/ 1028700 h 1851319"/>
              <a:gd name="connsiteX447" fmla="*/ 583829 w 1295466"/>
              <a:gd name="connsiteY447" fmla="*/ 1050512 h 1851319"/>
              <a:gd name="connsiteX448" fmla="*/ 562779 w 1295466"/>
              <a:gd name="connsiteY448" fmla="*/ 1029176 h 1851319"/>
              <a:gd name="connsiteX449" fmla="*/ 584115 w 1295466"/>
              <a:gd name="connsiteY449" fmla="*/ 1008126 h 1851319"/>
              <a:gd name="connsiteX450" fmla="*/ 696605 w 1295466"/>
              <a:gd name="connsiteY450" fmla="*/ 1006126 h 1851319"/>
              <a:gd name="connsiteX451" fmla="*/ 720131 w 1295466"/>
              <a:gd name="connsiteY451" fmla="*/ 1028891 h 1851319"/>
              <a:gd name="connsiteX452" fmla="*/ 696033 w 1295466"/>
              <a:gd name="connsiteY452" fmla="*/ 1052608 h 1851319"/>
              <a:gd name="connsiteX453" fmla="*/ 673077 w 1295466"/>
              <a:gd name="connsiteY453" fmla="*/ 1030034 h 1851319"/>
              <a:gd name="connsiteX454" fmla="*/ 696605 w 1295466"/>
              <a:gd name="connsiteY454" fmla="*/ 1006126 h 1851319"/>
              <a:gd name="connsiteX455" fmla="*/ 808904 w 1295466"/>
              <a:gd name="connsiteY455" fmla="*/ 1005269 h 1851319"/>
              <a:gd name="connsiteX456" fmla="*/ 832621 w 1295466"/>
              <a:gd name="connsiteY456" fmla="*/ 1029081 h 1851319"/>
              <a:gd name="connsiteX457" fmla="*/ 809666 w 1295466"/>
              <a:gd name="connsiteY457" fmla="*/ 1053846 h 1851319"/>
              <a:gd name="connsiteX458" fmla="*/ 784615 w 1295466"/>
              <a:gd name="connsiteY458" fmla="*/ 1030605 h 1851319"/>
              <a:gd name="connsiteX459" fmla="*/ 808904 w 1295466"/>
              <a:gd name="connsiteY459" fmla="*/ 1005269 h 1851319"/>
              <a:gd name="connsiteX460" fmla="*/ 923681 w 1295466"/>
              <a:gd name="connsiteY460" fmla="*/ 1004602 h 1851319"/>
              <a:gd name="connsiteX461" fmla="*/ 949875 w 1295466"/>
              <a:gd name="connsiteY461" fmla="*/ 1028605 h 1851319"/>
              <a:gd name="connsiteX462" fmla="*/ 925300 w 1295466"/>
              <a:gd name="connsiteY462" fmla="*/ 1054132 h 1851319"/>
              <a:gd name="connsiteX463" fmla="*/ 900345 w 1295466"/>
              <a:gd name="connsiteY463" fmla="*/ 1029176 h 1851319"/>
              <a:gd name="connsiteX464" fmla="*/ 923681 w 1295466"/>
              <a:gd name="connsiteY464" fmla="*/ 1004602 h 1851319"/>
              <a:gd name="connsiteX465" fmla="*/ 1039886 w 1295466"/>
              <a:gd name="connsiteY465" fmla="*/ 1004126 h 1851319"/>
              <a:gd name="connsiteX466" fmla="*/ 1062460 w 1295466"/>
              <a:gd name="connsiteY466" fmla="*/ 1031463 h 1851319"/>
              <a:gd name="connsiteX467" fmla="*/ 1035599 w 1295466"/>
              <a:gd name="connsiteY467" fmla="*/ 1054799 h 1851319"/>
              <a:gd name="connsiteX468" fmla="*/ 1011882 w 1295466"/>
              <a:gd name="connsiteY468" fmla="*/ 1028129 h 1851319"/>
              <a:gd name="connsiteX469" fmla="*/ 1039886 w 1295466"/>
              <a:gd name="connsiteY469" fmla="*/ 1004126 h 1851319"/>
              <a:gd name="connsiteX470" fmla="*/ 1150090 w 1295466"/>
              <a:gd name="connsiteY470" fmla="*/ 1002412 h 1851319"/>
              <a:gd name="connsiteX471" fmla="*/ 1176474 w 1295466"/>
              <a:gd name="connsiteY471" fmla="*/ 1029844 h 1851319"/>
              <a:gd name="connsiteX472" fmla="*/ 1149042 w 1295466"/>
              <a:gd name="connsiteY472" fmla="*/ 1056228 h 1851319"/>
              <a:gd name="connsiteX473" fmla="*/ 1122658 w 1295466"/>
              <a:gd name="connsiteY473" fmla="*/ 1028796 h 1851319"/>
              <a:gd name="connsiteX474" fmla="*/ 1150090 w 1295466"/>
              <a:gd name="connsiteY474" fmla="*/ 1002412 h 1851319"/>
              <a:gd name="connsiteX475" fmla="*/ 1266866 w 1295466"/>
              <a:gd name="connsiteY475" fmla="*/ 1002126 h 1851319"/>
              <a:gd name="connsiteX476" fmla="*/ 1293155 w 1295466"/>
              <a:gd name="connsiteY476" fmla="*/ 1029844 h 1851319"/>
              <a:gd name="connsiteX477" fmla="*/ 1266009 w 1295466"/>
              <a:gd name="connsiteY477" fmla="*/ 1056609 h 1851319"/>
              <a:gd name="connsiteX478" fmla="*/ 1238767 w 1295466"/>
              <a:gd name="connsiteY478" fmla="*/ 1027939 h 1851319"/>
              <a:gd name="connsiteX479" fmla="*/ 1266866 w 1295466"/>
              <a:gd name="connsiteY479" fmla="*/ 1002126 h 1851319"/>
              <a:gd name="connsiteX480" fmla="*/ 15853 w 1295466"/>
              <a:gd name="connsiteY480" fmla="*/ 905447 h 1851319"/>
              <a:gd name="connsiteX481" fmla="*/ 26426 w 1295466"/>
              <a:gd name="connsiteY481" fmla="*/ 917734 h 1851319"/>
              <a:gd name="connsiteX482" fmla="*/ 13091 w 1295466"/>
              <a:gd name="connsiteY482" fmla="*/ 928783 h 1851319"/>
              <a:gd name="connsiteX483" fmla="*/ 2804 w 1295466"/>
              <a:gd name="connsiteY483" fmla="*/ 916686 h 1851319"/>
              <a:gd name="connsiteX484" fmla="*/ 15853 w 1295466"/>
              <a:gd name="connsiteY484" fmla="*/ 905447 h 1851319"/>
              <a:gd name="connsiteX485" fmla="*/ 129105 w 1295466"/>
              <a:gd name="connsiteY485" fmla="*/ 902780 h 1851319"/>
              <a:gd name="connsiteX486" fmla="*/ 145393 w 1295466"/>
              <a:gd name="connsiteY486" fmla="*/ 916496 h 1851319"/>
              <a:gd name="connsiteX487" fmla="*/ 132344 w 1295466"/>
              <a:gd name="connsiteY487" fmla="*/ 931355 h 1851319"/>
              <a:gd name="connsiteX488" fmla="*/ 116342 w 1295466"/>
              <a:gd name="connsiteY488" fmla="*/ 917734 h 1851319"/>
              <a:gd name="connsiteX489" fmla="*/ 129105 w 1295466"/>
              <a:gd name="connsiteY489" fmla="*/ 902780 h 1851319"/>
              <a:gd name="connsiteX490" fmla="*/ 243976 w 1295466"/>
              <a:gd name="connsiteY490" fmla="*/ 900779 h 1851319"/>
              <a:gd name="connsiteX491" fmla="*/ 259026 w 1295466"/>
              <a:gd name="connsiteY491" fmla="*/ 917924 h 1851319"/>
              <a:gd name="connsiteX492" fmla="*/ 242166 w 1295466"/>
              <a:gd name="connsiteY492" fmla="*/ 933069 h 1851319"/>
              <a:gd name="connsiteX493" fmla="*/ 227022 w 1295466"/>
              <a:gd name="connsiteY493" fmla="*/ 916209 h 1851319"/>
              <a:gd name="connsiteX494" fmla="*/ 243976 w 1295466"/>
              <a:gd name="connsiteY494" fmla="*/ 900779 h 1851319"/>
              <a:gd name="connsiteX495" fmla="*/ 355610 w 1295466"/>
              <a:gd name="connsiteY495" fmla="*/ 898779 h 1851319"/>
              <a:gd name="connsiteX496" fmla="*/ 374089 w 1295466"/>
              <a:gd name="connsiteY496" fmla="*/ 916591 h 1851319"/>
              <a:gd name="connsiteX497" fmla="*/ 357134 w 1295466"/>
              <a:gd name="connsiteY497" fmla="*/ 935260 h 1851319"/>
              <a:gd name="connsiteX498" fmla="*/ 337132 w 1295466"/>
              <a:gd name="connsiteY498" fmla="*/ 917829 h 1851319"/>
              <a:gd name="connsiteX499" fmla="*/ 355610 w 1295466"/>
              <a:gd name="connsiteY499" fmla="*/ 898779 h 1851319"/>
              <a:gd name="connsiteX500" fmla="*/ 471816 w 1295466"/>
              <a:gd name="connsiteY500" fmla="*/ 897351 h 1851319"/>
              <a:gd name="connsiteX501" fmla="*/ 491913 w 1295466"/>
              <a:gd name="connsiteY501" fmla="*/ 917830 h 1851319"/>
              <a:gd name="connsiteX502" fmla="*/ 470577 w 1295466"/>
              <a:gd name="connsiteY502" fmla="*/ 936880 h 1851319"/>
              <a:gd name="connsiteX503" fmla="*/ 451908 w 1295466"/>
              <a:gd name="connsiteY503" fmla="*/ 917449 h 1851319"/>
              <a:gd name="connsiteX504" fmla="*/ 471816 w 1295466"/>
              <a:gd name="connsiteY504" fmla="*/ 897351 h 1851319"/>
              <a:gd name="connsiteX505" fmla="*/ 584209 w 1295466"/>
              <a:gd name="connsiteY505" fmla="*/ 896493 h 1851319"/>
              <a:gd name="connsiteX506" fmla="*/ 604783 w 1295466"/>
              <a:gd name="connsiteY506" fmla="*/ 916305 h 1851319"/>
              <a:gd name="connsiteX507" fmla="*/ 583733 w 1295466"/>
              <a:gd name="connsiteY507" fmla="*/ 937641 h 1851319"/>
              <a:gd name="connsiteX508" fmla="*/ 563445 w 1295466"/>
              <a:gd name="connsiteY508" fmla="*/ 917829 h 1851319"/>
              <a:gd name="connsiteX509" fmla="*/ 584209 w 1295466"/>
              <a:gd name="connsiteY509" fmla="*/ 896493 h 1851319"/>
              <a:gd name="connsiteX510" fmla="*/ 697557 w 1295466"/>
              <a:gd name="connsiteY510" fmla="*/ 894969 h 1851319"/>
              <a:gd name="connsiteX511" fmla="*/ 718703 w 1295466"/>
              <a:gd name="connsiteY511" fmla="*/ 917448 h 1851319"/>
              <a:gd name="connsiteX512" fmla="*/ 694986 w 1295466"/>
              <a:gd name="connsiteY512" fmla="*/ 939165 h 1851319"/>
              <a:gd name="connsiteX513" fmla="*/ 674221 w 1295466"/>
              <a:gd name="connsiteY513" fmla="*/ 916782 h 1851319"/>
              <a:gd name="connsiteX514" fmla="*/ 697557 w 1295466"/>
              <a:gd name="connsiteY514" fmla="*/ 894969 h 1851319"/>
              <a:gd name="connsiteX515" fmla="*/ 809953 w 1295466"/>
              <a:gd name="connsiteY515" fmla="*/ 893827 h 1851319"/>
              <a:gd name="connsiteX516" fmla="*/ 832621 w 1295466"/>
              <a:gd name="connsiteY516" fmla="*/ 916591 h 1851319"/>
              <a:gd name="connsiteX517" fmla="*/ 807381 w 1295466"/>
              <a:gd name="connsiteY517" fmla="*/ 940309 h 1851319"/>
              <a:gd name="connsiteX518" fmla="*/ 785378 w 1295466"/>
              <a:gd name="connsiteY518" fmla="*/ 916782 h 1851319"/>
              <a:gd name="connsiteX519" fmla="*/ 809953 w 1295466"/>
              <a:gd name="connsiteY519" fmla="*/ 893827 h 1851319"/>
              <a:gd name="connsiteX520" fmla="*/ 1038171 w 1295466"/>
              <a:gd name="connsiteY520" fmla="*/ 892588 h 1851319"/>
              <a:gd name="connsiteX521" fmla="*/ 1061888 w 1295466"/>
              <a:gd name="connsiteY521" fmla="*/ 914209 h 1851319"/>
              <a:gd name="connsiteX522" fmla="*/ 1036456 w 1295466"/>
              <a:gd name="connsiteY522" fmla="*/ 941641 h 1851319"/>
              <a:gd name="connsiteX523" fmla="*/ 1012835 w 1295466"/>
              <a:gd name="connsiteY523" fmla="*/ 917257 h 1851319"/>
              <a:gd name="connsiteX524" fmla="*/ 1038171 w 1295466"/>
              <a:gd name="connsiteY524" fmla="*/ 892588 h 1851319"/>
              <a:gd name="connsiteX525" fmla="*/ 923871 w 1295466"/>
              <a:gd name="connsiteY525" fmla="*/ 892493 h 1851319"/>
              <a:gd name="connsiteX526" fmla="*/ 949113 w 1295466"/>
              <a:gd name="connsiteY526" fmla="*/ 915544 h 1851319"/>
              <a:gd name="connsiteX527" fmla="*/ 924919 w 1295466"/>
              <a:gd name="connsiteY527" fmla="*/ 941071 h 1851319"/>
              <a:gd name="connsiteX528" fmla="*/ 901012 w 1295466"/>
              <a:gd name="connsiteY528" fmla="*/ 917448 h 1851319"/>
              <a:gd name="connsiteX529" fmla="*/ 923871 w 1295466"/>
              <a:gd name="connsiteY529" fmla="*/ 892493 h 1851319"/>
              <a:gd name="connsiteX530" fmla="*/ 1265628 w 1295466"/>
              <a:gd name="connsiteY530" fmla="*/ 892112 h 1851319"/>
              <a:gd name="connsiteX531" fmla="*/ 1291250 w 1295466"/>
              <a:gd name="connsiteY531" fmla="*/ 916877 h 1851319"/>
              <a:gd name="connsiteX532" fmla="*/ 1266200 w 1295466"/>
              <a:gd name="connsiteY532" fmla="*/ 942023 h 1851319"/>
              <a:gd name="connsiteX533" fmla="*/ 1240959 w 1295466"/>
              <a:gd name="connsiteY533" fmla="*/ 917353 h 1851319"/>
              <a:gd name="connsiteX534" fmla="*/ 1265628 w 1295466"/>
              <a:gd name="connsiteY534" fmla="*/ 892112 h 1851319"/>
              <a:gd name="connsiteX535" fmla="*/ 1148661 w 1295466"/>
              <a:gd name="connsiteY535" fmla="*/ 892112 h 1851319"/>
              <a:gd name="connsiteX536" fmla="*/ 1174474 w 1295466"/>
              <a:gd name="connsiteY536" fmla="*/ 916496 h 1851319"/>
              <a:gd name="connsiteX537" fmla="*/ 1149613 w 1295466"/>
              <a:gd name="connsiteY537" fmla="*/ 941737 h 1851319"/>
              <a:gd name="connsiteX538" fmla="*/ 1124849 w 1295466"/>
              <a:gd name="connsiteY538" fmla="*/ 918496 h 1851319"/>
              <a:gd name="connsiteX539" fmla="*/ 1148661 w 1295466"/>
              <a:gd name="connsiteY539" fmla="*/ 892112 h 1851319"/>
              <a:gd name="connsiteX540" fmla="*/ 13948 w 1295466"/>
              <a:gd name="connsiteY540" fmla="*/ 794290 h 1851319"/>
              <a:gd name="connsiteX541" fmla="*/ 24616 w 1295466"/>
              <a:gd name="connsiteY541" fmla="*/ 803720 h 1851319"/>
              <a:gd name="connsiteX542" fmla="*/ 15948 w 1295466"/>
              <a:gd name="connsiteY542" fmla="*/ 814959 h 1851319"/>
              <a:gd name="connsiteX543" fmla="*/ 4137 w 1295466"/>
              <a:gd name="connsiteY543" fmla="*/ 804863 h 1851319"/>
              <a:gd name="connsiteX544" fmla="*/ 13948 w 1295466"/>
              <a:gd name="connsiteY544" fmla="*/ 794290 h 1851319"/>
              <a:gd name="connsiteX545" fmla="*/ 130820 w 1295466"/>
              <a:gd name="connsiteY545" fmla="*/ 792099 h 1851319"/>
              <a:gd name="connsiteX546" fmla="*/ 143297 w 1295466"/>
              <a:gd name="connsiteY546" fmla="*/ 804386 h 1851319"/>
              <a:gd name="connsiteX547" fmla="*/ 129677 w 1295466"/>
              <a:gd name="connsiteY547" fmla="*/ 817245 h 1851319"/>
              <a:gd name="connsiteX548" fmla="*/ 118247 w 1295466"/>
              <a:gd name="connsiteY548" fmla="*/ 804196 h 1851319"/>
              <a:gd name="connsiteX549" fmla="*/ 130820 w 1295466"/>
              <a:gd name="connsiteY549" fmla="*/ 792099 h 1851319"/>
              <a:gd name="connsiteX550" fmla="*/ 243501 w 1295466"/>
              <a:gd name="connsiteY550" fmla="*/ 789337 h 1851319"/>
              <a:gd name="connsiteX551" fmla="*/ 258741 w 1295466"/>
              <a:gd name="connsiteY551" fmla="*/ 804672 h 1851319"/>
              <a:gd name="connsiteX552" fmla="*/ 243501 w 1295466"/>
              <a:gd name="connsiteY552" fmla="*/ 820008 h 1851319"/>
              <a:gd name="connsiteX553" fmla="*/ 227690 w 1295466"/>
              <a:gd name="connsiteY553" fmla="*/ 803720 h 1851319"/>
              <a:gd name="connsiteX554" fmla="*/ 243501 w 1295466"/>
              <a:gd name="connsiteY554" fmla="*/ 789337 h 1851319"/>
              <a:gd name="connsiteX555" fmla="*/ 355324 w 1295466"/>
              <a:gd name="connsiteY555" fmla="*/ 788194 h 1851319"/>
              <a:gd name="connsiteX556" fmla="*/ 371707 w 1295466"/>
              <a:gd name="connsiteY556" fmla="*/ 804196 h 1851319"/>
              <a:gd name="connsiteX557" fmla="*/ 354467 w 1295466"/>
              <a:gd name="connsiteY557" fmla="*/ 821055 h 1851319"/>
              <a:gd name="connsiteX558" fmla="*/ 339037 w 1295466"/>
              <a:gd name="connsiteY558" fmla="*/ 804386 h 1851319"/>
              <a:gd name="connsiteX559" fmla="*/ 355324 w 1295466"/>
              <a:gd name="connsiteY559" fmla="*/ 788194 h 1851319"/>
              <a:gd name="connsiteX560" fmla="*/ 470671 w 1295466"/>
              <a:gd name="connsiteY560" fmla="*/ 786004 h 1851319"/>
              <a:gd name="connsiteX561" fmla="*/ 490960 w 1295466"/>
              <a:gd name="connsiteY561" fmla="*/ 804387 h 1851319"/>
              <a:gd name="connsiteX562" fmla="*/ 471815 w 1295466"/>
              <a:gd name="connsiteY562" fmla="*/ 823532 h 1851319"/>
              <a:gd name="connsiteX563" fmla="*/ 452955 w 1295466"/>
              <a:gd name="connsiteY563" fmla="*/ 804387 h 1851319"/>
              <a:gd name="connsiteX564" fmla="*/ 470671 w 1295466"/>
              <a:gd name="connsiteY564" fmla="*/ 786004 h 1851319"/>
              <a:gd name="connsiteX565" fmla="*/ 582685 w 1295466"/>
              <a:gd name="connsiteY565" fmla="*/ 784956 h 1851319"/>
              <a:gd name="connsiteX566" fmla="*/ 604307 w 1295466"/>
              <a:gd name="connsiteY566" fmla="*/ 802672 h 1851319"/>
              <a:gd name="connsiteX567" fmla="*/ 584305 w 1295466"/>
              <a:gd name="connsiteY567" fmla="*/ 824485 h 1851319"/>
              <a:gd name="connsiteX568" fmla="*/ 564207 w 1295466"/>
              <a:gd name="connsiteY568" fmla="*/ 804577 h 1851319"/>
              <a:gd name="connsiteX569" fmla="*/ 582685 w 1295466"/>
              <a:gd name="connsiteY569" fmla="*/ 784956 h 1851319"/>
              <a:gd name="connsiteX570" fmla="*/ 697557 w 1295466"/>
              <a:gd name="connsiteY570" fmla="*/ 783908 h 1851319"/>
              <a:gd name="connsiteX571" fmla="*/ 716893 w 1295466"/>
              <a:gd name="connsiteY571" fmla="*/ 804577 h 1851319"/>
              <a:gd name="connsiteX572" fmla="*/ 695462 w 1295466"/>
              <a:gd name="connsiteY572" fmla="*/ 825246 h 1851319"/>
              <a:gd name="connsiteX573" fmla="*/ 675840 w 1295466"/>
              <a:gd name="connsiteY573" fmla="*/ 802863 h 1851319"/>
              <a:gd name="connsiteX574" fmla="*/ 697557 w 1295466"/>
              <a:gd name="connsiteY574" fmla="*/ 783908 h 1851319"/>
              <a:gd name="connsiteX575" fmla="*/ 810047 w 1295466"/>
              <a:gd name="connsiteY575" fmla="*/ 782669 h 1851319"/>
              <a:gd name="connsiteX576" fmla="*/ 831097 w 1295466"/>
              <a:gd name="connsiteY576" fmla="*/ 804767 h 1851319"/>
              <a:gd name="connsiteX577" fmla="*/ 807190 w 1295466"/>
              <a:gd name="connsiteY577" fmla="*/ 826770 h 1851319"/>
              <a:gd name="connsiteX578" fmla="*/ 786520 w 1295466"/>
              <a:gd name="connsiteY578" fmla="*/ 804291 h 1851319"/>
              <a:gd name="connsiteX579" fmla="*/ 810047 w 1295466"/>
              <a:gd name="connsiteY579" fmla="*/ 782669 h 1851319"/>
              <a:gd name="connsiteX580" fmla="*/ 926062 w 1295466"/>
              <a:gd name="connsiteY580" fmla="*/ 781812 h 1851319"/>
              <a:gd name="connsiteX581" fmla="*/ 948446 w 1295466"/>
              <a:gd name="connsiteY581" fmla="*/ 805244 h 1851319"/>
              <a:gd name="connsiteX582" fmla="*/ 924919 w 1295466"/>
              <a:gd name="connsiteY582" fmla="*/ 827913 h 1851319"/>
              <a:gd name="connsiteX583" fmla="*/ 901869 w 1295466"/>
              <a:gd name="connsiteY583" fmla="*/ 803244 h 1851319"/>
              <a:gd name="connsiteX584" fmla="*/ 926062 w 1295466"/>
              <a:gd name="connsiteY584" fmla="*/ 781812 h 1851319"/>
              <a:gd name="connsiteX585" fmla="*/ 1149995 w 1295466"/>
              <a:gd name="connsiteY585" fmla="*/ 780955 h 1851319"/>
              <a:gd name="connsiteX586" fmla="*/ 1173998 w 1295466"/>
              <a:gd name="connsiteY586" fmla="*/ 804291 h 1851319"/>
              <a:gd name="connsiteX587" fmla="*/ 1149138 w 1295466"/>
              <a:gd name="connsiteY587" fmla="*/ 828485 h 1851319"/>
              <a:gd name="connsiteX588" fmla="*/ 1125802 w 1295466"/>
              <a:gd name="connsiteY588" fmla="*/ 804291 h 1851319"/>
              <a:gd name="connsiteX589" fmla="*/ 1149995 w 1295466"/>
              <a:gd name="connsiteY589" fmla="*/ 780955 h 1851319"/>
              <a:gd name="connsiteX590" fmla="*/ 1268486 w 1295466"/>
              <a:gd name="connsiteY590" fmla="*/ 780764 h 1851319"/>
              <a:gd name="connsiteX591" fmla="*/ 1289822 w 1295466"/>
              <a:gd name="connsiteY591" fmla="*/ 806767 h 1851319"/>
              <a:gd name="connsiteX592" fmla="*/ 1263914 w 1295466"/>
              <a:gd name="connsiteY592" fmla="*/ 829151 h 1851319"/>
              <a:gd name="connsiteX593" fmla="*/ 1241816 w 1295466"/>
              <a:gd name="connsiteY593" fmla="*/ 803624 h 1851319"/>
              <a:gd name="connsiteX594" fmla="*/ 1268486 w 1295466"/>
              <a:gd name="connsiteY594" fmla="*/ 780764 h 1851319"/>
              <a:gd name="connsiteX595" fmla="*/ 1036933 w 1295466"/>
              <a:gd name="connsiteY595" fmla="*/ 780669 h 1851319"/>
              <a:gd name="connsiteX596" fmla="*/ 1060840 w 1295466"/>
              <a:gd name="connsiteY596" fmla="*/ 804767 h 1851319"/>
              <a:gd name="connsiteX597" fmla="*/ 1036742 w 1295466"/>
              <a:gd name="connsiteY597" fmla="*/ 828199 h 1851319"/>
              <a:gd name="connsiteX598" fmla="*/ 1013787 w 1295466"/>
              <a:gd name="connsiteY598" fmla="*/ 805624 h 1851319"/>
              <a:gd name="connsiteX599" fmla="*/ 1036933 w 1295466"/>
              <a:gd name="connsiteY599" fmla="*/ 780669 h 1851319"/>
              <a:gd name="connsiteX600" fmla="*/ 131296 w 1295466"/>
              <a:gd name="connsiteY600" fmla="*/ 677323 h 1851319"/>
              <a:gd name="connsiteX601" fmla="*/ 141964 w 1295466"/>
              <a:gd name="connsiteY601" fmla="*/ 688944 h 1851319"/>
              <a:gd name="connsiteX602" fmla="*/ 131296 w 1295466"/>
              <a:gd name="connsiteY602" fmla="*/ 700088 h 1851319"/>
              <a:gd name="connsiteX603" fmla="*/ 119675 w 1295466"/>
              <a:gd name="connsiteY603" fmla="*/ 687991 h 1851319"/>
              <a:gd name="connsiteX604" fmla="*/ 131296 w 1295466"/>
              <a:gd name="connsiteY604" fmla="*/ 677323 h 1851319"/>
              <a:gd name="connsiteX605" fmla="*/ 242929 w 1295466"/>
              <a:gd name="connsiteY605" fmla="*/ 675227 h 1851319"/>
              <a:gd name="connsiteX606" fmla="*/ 256073 w 1295466"/>
              <a:gd name="connsiteY606" fmla="*/ 688181 h 1851319"/>
              <a:gd name="connsiteX607" fmla="*/ 242357 w 1295466"/>
              <a:gd name="connsiteY607" fmla="*/ 701421 h 1851319"/>
              <a:gd name="connsiteX608" fmla="*/ 230070 w 1295466"/>
              <a:gd name="connsiteY608" fmla="*/ 686752 h 1851319"/>
              <a:gd name="connsiteX609" fmla="*/ 242929 w 1295466"/>
              <a:gd name="connsiteY609" fmla="*/ 675227 h 1851319"/>
              <a:gd name="connsiteX610" fmla="*/ 353705 w 1295466"/>
              <a:gd name="connsiteY610" fmla="*/ 672275 h 1851319"/>
              <a:gd name="connsiteX611" fmla="*/ 371136 w 1295466"/>
              <a:gd name="connsiteY611" fmla="*/ 688944 h 1851319"/>
              <a:gd name="connsiteX612" fmla="*/ 355895 w 1295466"/>
              <a:gd name="connsiteY612" fmla="*/ 704184 h 1851319"/>
              <a:gd name="connsiteX613" fmla="*/ 339608 w 1295466"/>
              <a:gd name="connsiteY613" fmla="*/ 687991 h 1851319"/>
              <a:gd name="connsiteX614" fmla="*/ 353705 w 1295466"/>
              <a:gd name="connsiteY614" fmla="*/ 672275 h 1851319"/>
              <a:gd name="connsiteX615" fmla="*/ 471910 w 1295466"/>
              <a:gd name="connsiteY615" fmla="*/ 671132 h 1851319"/>
              <a:gd name="connsiteX616" fmla="*/ 488674 w 1295466"/>
              <a:gd name="connsiteY616" fmla="*/ 689325 h 1851319"/>
              <a:gd name="connsiteX617" fmla="*/ 470290 w 1295466"/>
              <a:gd name="connsiteY617" fmla="*/ 705517 h 1851319"/>
              <a:gd name="connsiteX618" fmla="*/ 454574 w 1295466"/>
              <a:gd name="connsiteY618" fmla="*/ 688563 h 1851319"/>
              <a:gd name="connsiteX619" fmla="*/ 471910 w 1295466"/>
              <a:gd name="connsiteY619" fmla="*/ 671132 h 1851319"/>
              <a:gd name="connsiteX620" fmla="*/ 582781 w 1295466"/>
              <a:gd name="connsiteY620" fmla="*/ 669703 h 1851319"/>
              <a:gd name="connsiteX621" fmla="*/ 603260 w 1295466"/>
              <a:gd name="connsiteY621" fmla="*/ 687800 h 1851319"/>
              <a:gd name="connsiteX622" fmla="*/ 584305 w 1295466"/>
              <a:gd name="connsiteY622" fmla="*/ 707136 h 1851319"/>
              <a:gd name="connsiteX623" fmla="*/ 565255 w 1295466"/>
              <a:gd name="connsiteY623" fmla="*/ 688182 h 1851319"/>
              <a:gd name="connsiteX624" fmla="*/ 582781 w 1295466"/>
              <a:gd name="connsiteY624" fmla="*/ 669703 h 1851319"/>
              <a:gd name="connsiteX625" fmla="*/ 695652 w 1295466"/>
              <a:gd name="connsiteY625" fmla="*/ 668655 h 1851319"/>
              <a:gd name="connsiteX626" fmla="*/ 716607 w 1295466"/>
              <a:gd name="connsiteY626" fmla="*/ 688277 h 1851319"/>
              <a:gd name="connsiteX627" fmla="*/ 696033 w 1295466"/>
              <a:gd name="connsiteY627" fmla="*/ 708184 h 1851319"/>
              <a:gd name="connsiteX628" fmla="*/ 676602 w 1295466"/>
              <a:gd name="connsiteY628" fmla="*/ 687610 h 1851319"/>
              <a:gd name="connsiteX629" fmla="*/ 695652 w 1295466"/>
              <a:gd name="connsiteY629" fmla="*/ 668655 h 1851319"/>
              <a:gd name="connsiteX630" fmla="*/ 807476 w 1295466"/>
              <a:gd name="connsiteY630" fmla="*/ 667988 h 1851319"/>
              <a:gd name="connsiteX631" fmla="*/ 828907 w 1295466"/>
              <a:gd name="connsiteY631" fmla="*/ 687133 h 1851319"/>
              <a:gd name="connsiteX632" fmla="*/ 808523 w 1295466"/>
              <a:gd name="connsiteY632" fmla="*/ 708755 h 1851319"/>
              <a:gd name="connsiteX633" fmla="*/ 788330 w 1295466"/>
              <a:gd name="connsiteY633" fmla="*/ 688848 h 1851319"/>
              <a:gd name="connsiteX634" fmla="*/ 807476 w 1295466"/>
              <a:gd name="connsiteY634" fmla="*/ 667988 h 1851319"/>
              <a:gd name="connsiteX635" fmla="*/ 925396 w 1295466"/>
              <a:gd name="connsiteY635" fmla="*/ 667227 h 1851319"/>
              <a:gd name="connsiteX636" fmla="*/ 946446 w 1295466"/>
              <a:gd name="connsiteY636" fmla="*/ 688848 h 1851319"/>
              <a:gd name="connsiteX637" fmla="*/ 924538 w 1295466"/>
              <a:gd name="connsiteY637" fmla="*/ 709613 h 1851319"/>
              <a:gd name="connsiteX638" fmla="*/ 903774 w 1295466"/>
              <a:gd name="connsiteY638" fmla="*/ 687991 h 1851319"/>
              <a:gd name="connsiteX639" fmla="*/ 925396 w 1295466"/>
              <a:gd name="connsiteY639" fmla="*/ 667227 h 1851319"/>
              <a:gd name="connsiteX640" fmla="*/ 1148566 w 1295466"/>
              <a:gd name="connsiteY640" fmla="*/ 665893 h 1851319"/>
              <a:gd name="connsiteX641" fmla="*/ 1172569 w 1295466"/>
              <a:gd name="connsiteY641" fmla="*/ 687991 h 1851319"/>
              <a:gd name="connsiteX642" fmla="*/ 1149709 w 1295466"/>
              <a:gd name="connsiteY642" fmla="*/ 710756 h 1851319"/>
              <a:gd name="connsiteX643" fmla="*/ 1127135 w 1295466"/>
              <a:gd name="connsiteY643" fmla="*/ 687896 h 1851319"/>
              <a:gd name="connsiteX644" fmla="*/ 1148566 w 1295466"/>
              <a:gd name="connsiteY644" fmla="*/ 665893 h 1851319"/>
              <a:gd name="connsiteX645" fmla="*/ 1037028 w 1295466"/>
              <a:gd name="connsiteY645" fmla="*/ 665893 h 1851319"/>
              <a:gd name="connsiteX646" fmla="*/ 1059317 w 1295466"/>
              <a:gd name="connsiteY646" fmla="*/ 686943 h 1851319"/>
              <a:gd name="connsiteX647" fmla="*/ 1037695 w 1295466"/>
              <a:gd name="connsiteY647" fmla="*/ 710375 h 1851319"/>
              <a:gd name="connsiteX648" fmla="*/ 1015216 w 1295466"/>
              <a:gd name="connsiteY648" fmla="*/ 687801 h 1851319"/>
              <a:gd name="connsiteX649" fmla="*/ 1037028 w 1295466"/>
              <a:gd name="connsiteY649" fmla="*/ 665893 h 1851319"/>
              <a:gd name="connsiteX650" fmla="*/ 1267057 w 1295466"/>
              <a:gd name="connsiteY650" fmla="*/ 665321 h 1851319"/>
              <a:gd name="connsiteX651" fmla="*/ 1288869 w 1295466"/>
              <a:gd name="connsiteY651" fmla="*/ 689133 h 1851319"/>
              <a:gd name="connsiteX652" fmla="*/ 1265724 w 1295466"/>
              <a:gd name="connsiteY652" fmla="*/ 711898 h 1851319"/>
              <a:gd name="connsiteX653" fmla="*/ 1242768 w 1295466"/>
              <a:gd name="connsiteY653" fmla="*/ 688753 h 1851319"/>
              <a:gd name="connsiteX654" fmla="*/ 1267057 w 1295466"/>
              <a:gd name="connsiteY654" fmla="*/ 665321 h 1851319"/>
              <a:gd name="connsiteX655" fmla="*/ 130534 w 1295466"/>
              <a:gd name="connsiteY655" fmla="*/ 567214 h 1851319"/>
              <a:gd name="connsiteX656" fmla="*/ 139488 w 1295466"/>
              <a:gd name="connsiteY656" fmla="*/ 575310 h 1851319"/>
              <a:gd name="connsiteX657" fmla="*/ 131963 w 1295466"/>
              <a:gd name="connsiteY657" fmla="*/ 584835 h 1851319"/>
              <a:gd name="connsiteX658" fmla="*/ 121962 w 1295466"/>
              <a:gd name="connsiteY658" fmla="*/ 575882 h 1851319"/>
              <a:gd name="connsiteX659" fmla="*/ 130534 w 1295466"/>
              <a:gd name="connsiteY659" fmla="*/ 567214 h 1851319"/>
              <a:gd name="connsiteX660" fmla="*/ 244167 w 1295466"/>
              <a:gd name="connsiteY660" fmla="*/ 564451 h 1851319"/>
              <a:gd name="connsiteX661" fmla="*/ 255121 w 1295466"/>
              <a:gd name="connsiteY661" fmla="*/ 575405 h 1851319"/>
              <a:gd name="connsiteX662" fmla="*/ 241977 w 1295466"/>
              <a:gd name="connsiteY662" fmla="*/ 587788 h 1851319"/>
              <a:gd name="connsiteX663" fmla="*/ 231403 w 1295466"/>
              <a:gd name="connsiteY663" fmla="*/ 576072 h 1851319"/>
              <a:gd name="connsiteX664" fmla="*/ 244167 w 1295466"/>
              <a:gd name="connsiteY664" fmla="*/ 564451 h 1851319"/>
              <a:gd name="connsiteX665" fmla="*/ 355800 w 1295466"/>
              <a:gd name="connsiteY665" fmla="*/ 561785 h 1851319"/>
              <a:gd name="connsiteX666" fmla="*/ 369707 w 1295466"/>
              <a:gd name="connsiteY666" fmla="*/ 577501 h 1851319"/>
              <a:gd name="connsiteX667" fmla="*/ 354943 w 1295466"/>
              <a:gd name="connsiteY667" fmla="*/ 590741 h 1851319"/>
              <a:gd name="connsiteX668" fmla="*/ 341037 w 1295466"/>
              <a:gd name="connsiteY668" fmla="*/ 574739 h 1851319"/>
              <a:gd name="connsiteX669" fmla="*/ 355800 w 1295466"/>
              <a:gd name="connsiteY669" fmla="*/ 561785 h 1851319"/>
              <a:gd name="connsiteX670" fmla="*/ 470386 w 1295466"/>
              <a:gd name="connsiteY670" fmla="*/ 559785 h 1851319"/>
              <a:gd name="connsiteX671" fmla="*/ 487435 w 1295466"/>
              <a:gd name="connsiteY671" fmla="*/ 576835 h 1851319"/>
              <a:gd name="connsiteX672" fmla="*/ 471909 w 1295466"/>
              <a:gd name="connsiteY672" fmla="*/ 591789 h 1851319"/>
              <a:gd name="connsiteX673" fmla="*/ 455907 w 1295466"/>
              <a:gd name="connsiteY673" fmla="*/ 575311 h 1851319"/>
              <a:gd name="connsiteX674" fmla="*/ 470386 w 1295466"/>
              <a:gd name="connsiteY674" fmla="*/ 559785 h 1851319"/>
              <a:gd name="connsiteX675" fmla="*/ 584306 w 1295466"/>
              <a:gd name="connsiteY675" fmla="*/ 558737 h 1851319"/>
              <a:gd name="connsiteX676" fmla="*/ 601069 w 1295466"/>
              <a:gd name="connsiteY676" fmla="*/ 576930 h 1851319"/>
              <a:gd name="connsiteX677" fmla="*/ 582686 w 1295466"/>
              <a:gd name="connsiteY677" fmla="*/ 593122 h 1851319"/>
              <a:gd name="connsiteX678" fmla="*/ 566970 w 1295466"/>
              <a:gd name="connsiteY678" fmla="*/ 576168 h 1851319"/>
              <a:gd name="connsiteX679" fmla="*/ 584306 w 1295466"/>
              <a:gd name="connsiteY679" fmla="*/ 558737 h 1851319"/>
              <a:gd name="connsiteX680" fmla="*/ 695843 w 1295466"/>
              <a:gd name="connsiteY680" fmla="*/ 556736 h 1851319"/>
              <a:gd name="connsiteX681" fmla="*/ 715083 w 1295466"/>
              <a:gd name="connsiteY681" fmla="*/ 576739 h 1851319"/>
              <a:gd name="connsiteX682" fmla="*/ 695176 w 1295466"/>
              <a:gd name="connsiteY682" fmla="*/ 594836 h 1851319"/>
              <a:gd name="connsiteX683" fmla="*/ 677555 w 1295466"/>
              <a:gd name="connsiteY683" fmla="*/ 576453 h 1851319"/>
              <a:gd name="connsiteX684" fmla="*/ 695843 w 1295466"/>
              <a:gd name="connsiteY684" fmla="*/ 556736 h 1851319"/>
              <a:gd name="connsiteX685" fmla="*/ 808047 w 1295466"/>
              <a:gd name="connsiteY685" fmla="*/ 556641 h 1851319"/>
              <a:gd name="connsiteX686" fmla="*/ 828049 w 1295466"/>
              <a:gd name="connsiteY686" fmla="*/ 576454 h 1851319"/>
              <a:gd name="connsiteX687" fmla="*/ 808999 w 1295466"/>
              <a:gd name="connsiteY687" fmla="*/ 595980 h 1851319"/>
              <a:gd name="connsiteX688" fmla="*/ 789187 w 1295466"/>
              <a:gd name="connsiteY688" fmla="*/ 575691 h 1851319"/>
              <a:gd name="connsiteX689" fmla="*/ 808047 w 1295466"/>
              <a:gd name="connsiteY689" fmla="*/ 556641 h 1851319"/>
              <a:gd name="connsiteX690" fmla="*/ 924253 w 1295466"/>
              <a:gd name="connsiteY690" fmla="*/ 556165 h 1851319"/>
              <a:gd name="connsiteX691" fmla="*/ 945303 w 1295466"/>
              <a:gd name="connsiteY691" fmla="*/ 575215 h 1851319"/>
              <a:gd name="connsiteX692" fmla="*/ 925681 w 1295466"/>
              <a:gd name="connsiteY692" fmla="*/ 596075 h 1851319"/>
              <a:gd name="connsiteX693" fmla="*/ 905012 w 1295466"/>
              <a:gd name="connsiteY693" fmla="*/ 576834 h 1851319"/>
              <a:gd name="connsiteX694" fmla="*/ 924253 w 1295466"/>
              <a:gd name="connsiteY694" fmla="*/ 556165 h 1851319"/>
              <a:gd name="connsiteX695" fmla="*/ 1036933 w 1295466"/>
              <a:gd name="connsiteY695" fmla="*/ 555784 h 1851319"/>
              <a:gd name="connsiteX696" fmla="*/ 1057888 w 1295466"/>
              <a:gd name="connsiteY696" fmla="*/ 574929 h 1851319"/>
              <a:gd name="connsiteX697" fmla="*/ 1038647 w 1295466"/>
              <a:gd name="connsiteY697" fmla="*/ 596265 h 1851319"/>
              <a:gd name="connsiteX698" fmla="*/ 1017026 w 1295466"/>
              <a:gd name="connsiteY698" fmla="*/ 575882 h 1851319"/>
              <a:gd name="connsiteX699" fmla="*/ 1036933 w 1295466"/>
              <a:gd name="connsiteY699" fmla="*/ 555784 h 1851319"/>
              <a:gd name="connsiteX700" fmla="*/ 1266105 w 1295466"/>
              <a:gd name="connsiteY700" fmla="*/ 555213 h 1851319"/>
              <a:gd name="connsiteX701" fmla="*/ 1286964 w 1295466"/>
              <a:gd name="connsiteY701" fmla="*/ 576835 h 1851319"/>
              <a:gd name="connsiteX702" fmla="*/ 1264676 w 1295466"/>
              <a:gd name="connsiteY702" fmla="*/ 596932 h 1851319"/>
              <a:gd name="connsiteX703" fmla="*/ 1245055 w 1295466"/>
              <a:gd name="connsiteY703" fmla="*/ 574358 h 1851319"/>
              <a:gd name="connsiteX704" fmla="*/ 1266105 w 1295466"/>
              <a:gd name="connsiteY704" fmla="*/ 555213 h 1851319"/>
              <a:gd name="connsiteX705" fmla="*/ 1149042 w 1295466"/>
              <a:gd name="connsiteY705" fmla="*/ 555212 h 1851319"/>
              <a:gd name="connsiteX706" fmla="*/ 1170187 w 1295466"/>
              <a:gd name="connsiteY706" fmla="*/ 576453 h 1851319"/>
              <a:gd name="connsiteX707" fmla="*/ 1150281 w 1295466"/>
              <a:gd name="connsiteY707" fmla="*/ 596646 h 1851319"/>
              <a:gd name="connsiteX708" fmla="*/ 1129040 w 1295466"/>
              <a:gd name="connsiteY708" fmla="*/ 575786 h 1851319"/>
              <a:gd name="connsiteX709" fmla="*/ 1149042 w 1295466"/>
              <a:gd name="connsiteY709" fmla="*/ 555212 h 1851319"/>
              <a:gd name="connsiteX710" fmla="*/ 243786 w 1295466"/>
              <a:gd name="connsiteY710" fmla="*/ 454914 h 1851319"/>
              <a:gd name="connsiteX711" fmla="*/ 251787 w 1295466"/>
              <a:gd name="connsiteY711" fmla="*/ 464058 h 1851319"/>
              <a:gd name="connsiteX712" fmla="*/ 241310 w 1295466"/>
              <a:gd name="connsiteY712" fmla="*/ 472440 h 1851319"/>
              <a:gd name="connsiteX713" fmla="*/ 234261 w 1295466"/>
              <a:gd name="connsiteY713" fmla="*/ 462534 h 1851319"/>
              <a:gd name="connsiteX714" fmla="*/ 243786 w 1295466"/>
              <a:gd name="connsiteY714" fmla="*/ 454914 h 1851319"/>
              <a:gd name="connsiteX715" fmla="*/ 356657 w 1295466"/>
              <a:gd name="connsiteY715" fmla="*/ 451675 h 1851319"/>
              <a:gd name="connsiteX716" fmla="*/ 367325 w 1295466"/>
              <a:gd name="connsiteY716" fmla="*/ 465582 h 1851319"/>
              <a:gd name="connsiteX717" fmla="*/ 354943 w 1295466"/>
              <a:gd name="connsiteY717" fmla="*/ 475869 h 1851319"/>
              <a:gd name="connsiteX718" fmla="*/ 342846 w 1295466"/>
              <a:gd name="connsiteY718" fmla="*/ 463772 h 1851319"/>
              <a:gd name="connsiteX719" fmla="*/ 356657 w 1295466"/>
              <a:gd name="connsiteY719" fmla="*/ 451675 h 1851319"/>
              <a:gd name="connsiteX720" fmla="*/ 470862 w 1295466"/>
              <a:gd name="connsiteY720" fmla="*/ 449485 h 1851319"/>
              <a:gd name="connsiteX721" fmla="*/ 486102 w 1295466"/>
              <a:gd name="connsiteY721" fmla="*/ 463868 h 1851319"/>
              <a:gd name="connsiteX722" fmla="*/ 472386 w 1295466"/>
              <a:gd name="connsiteY722" fmla="*/ 478441 h 1851319"/>
              <a:gd name="connsiteX723" fmla="*/ 457527 w 1295466"/>
              <a:gd name="connsiteY723" fmla="*/ 465678 h 1851319"/>
              <a:gd name="connsiteX724" fmla="*/ 470862 w 1295466"/>
              <a:gd name="connsiteY724" fmla="*/ 449485 h 1851319"/>
              <a:gd name="connsiteX725" fmla="*/ 585448 w 1295466"/>
              <a:gd name="connsiteY725" fmla="*/ 448437 h 1851319"/>
              <a:gd name="connsiteX726" fmla="*/ 599830 w 1295466"/>
              <a:gd name="connsiteY726" fmla="*/ 464154 h 1851319"/>
              <a:gd name="connsiteX727" fmla="*/ 583543 w 1295466"/>
              <a:gd name="connsiteY727" fmla="*/ 479203 h 1851319"/>
              <a:gd name="connsiteX728" fmla="*/ 568779 w 1295466"/>
              <a:gd name="connsiteY728" fmla="*/ 461963 h 1851319"/>
              <a:gd name="connsiteX729" fmla="*/ 585448 w 1295466"/>
              <a:gd name="connsiteY729" fmla="*/ 448437 h 1851319"/>
              <a:gd name="connsiteX730" fmla="*/ 697081 w 1295466"/>
              <a:gd name="connsiteY730" fmla="*/ 447104 h 1851319"/>
              <a:gd name="connsiteX731" fmla="*/ 712702 w 1295466"/>
              <a:gd name="connsiteY731" fmla="*/ 463868 h 1851319"/>
              <a:gd name="connsiteX732" fmla="*/ 694795 w 1295466"/>
              <a:gd name="connsiteY732" fmla="*/ 480061 h 1851319"/>
              <a:gd name="connsiteX733" fmla="*/ 680031 w 1295466"/>
              <a:gd name="connsiteY733" fmla="*/ 462630 h 1851319"/>
              <a:gd name="connsiteX734" fmla="*/ 697081 w 1295466"/>
              <a:gd name="connsiteY734" fmla="*/ 447104 h 1851319"/>
              <a:gd name="connsiteX735" fmla="*/ 808428 w 1295466"/>
              <a:gd name="connsiteY735" fmla="*/ 445961 h 1851319"/>
              <a:gd name="connsiteX736" fmla="*/ 826336 w 1295466"/>
              <a:gd name="connsiteY736" fmla="*/ 463201 h 1851319"/>
              <a:gd name="connsiteX737" fmla="*/ 809286 w 1295466"/>
              <a:gd name="connsiteY737" fmla="*/ 481394 h 1851319"/>
              <a:gd name="connsiteX738" fmla="*/ 791093 w 1295466"/>
              <a:gd name="connsiteY738" fmla="*/ 464344 h 1851319"/>
              <a:gd name="connsiteX739" fmla="*/ 808428 w 1295466"/>
              <a:gd name="connsiteY739" fmla="*/ 445961 h 1851319"/>
              <a:gd name="connsiteX740" fmla="*/ 1037790 w 1295466"/>
              <a:gd name="connsiteY740" fmla="*/ 444627 h 1851319"/>
              <a:gd name="connsiteX741" fmla="*/ 1056935 w 1295466"/>
              <a:gd name="connsiteY741" fmla="*/ 463772 h 1851319"/>
              <a:gd name="connsiteX742" fmla="*/ 1037885 w 1295466"/>
              <a:gd name="connsiteY742" fmla="*/ 482918 h 1851319"/>
              <a:gd name="connsiteX743" fmla="*/ 1018264 w 1295466"/>
              <a:gd name="connsiteY743" fmla="*/ 462820 h 1851319"/>
              <a:gd name="connsiteX744" fmla="*/ 1037790 w 1295466"/>
              <a:gd name="connsiteY744" fmla="*/ 444627 h 1851319"/>
              <a:gd name="connsiteX745" fmla="*/ 924253 w 1295466"/>
              <a:gd name="connsiteY745" fmla="*/ 444532 h 1851319"/>
              <a:gd name="connsiteX746" fmla="*/ 943684 w 1295466"/>
              <a:gd name="connsiteY746" fmla="*/ 463392 h 1851319"/>
              <a:gd name="connsiteX747" fmla="*/ 924824 w 1295466"/>
              <a:gd name="connsiteY747" fmla="*/ 482537 h 1851319"/>
              <a:gd name="connsiteX748" fmla="*/ 906250 w 1295466"/>
              <a:gd name="connsiteY748" fmla="*/ 465106 h 1851319"/>
              <a:gd name="connsiteX749" fmla="*/ 924253 w 1295466"/>
              <a:gd name="connsiteY749" fmla="*/ 444532 h 1851319"/>
              <a:gd name="connsiteX750" fmla="*/ 1267819 w 1295466"/>
              <a:gd name="connsiteY750" fmla="*/ 444437 h 1851319"/>
              <a:gd name="connsiteX751" fmla="*/ 1285821 w 1295466"/>
              <a:gd name="connsiteY751" fmla="*/ 464916 h 1851319"/>
              <a:gd name="connsiteX752" fmla="*/ 1264009 w 1295466"/>
              <a:gd name="connsiteY752" fmla="*/ 483203 h 1851319"/>
              <a:gd name="connsiteX753" fmla="*/ 1246483 w 1295466"/>
              <a:gd name="connsiteY753" fmla="*/ 462915 h 1851319"/>
              <a:gd name="connsiteX754" fmla="*/ 1267819 w 1295466"/>
              <a:gd name="connsiteY754" fmla="*/ 444437 h 1851319"/>
              <a:gd name="connsiteX755" fmla="*/ 1150471 w 1295466"/>
              <a:gd name="connsiteY755" fmla="*/ 444342 h 1851319"/>
              <a:gd name="connsiteX756" fmla="*/ 1168949 w 1295466"/>
              <a:gd name="connsiteY756" fmla="*/ 465678 h 1851319"/>
              <a:gd name="connsiteX757" fmla="*/ 1148471 w 1295466"/>
              <a:gd name="connsiteY757" fmla="*/ 483680 h 1851319"/>
              <a:gd name="connsiteX758" fmla="*/ 1130183 w 1295466"/>
              <a:gd name="connsiteY758" fmla="*/ 461868 h 1851319"/>
              <a:gd name="connsiteX759" fmla="*/ 1150471 w 1295466"/>
              <a:gd name="connsiteY759" fmla="*/ 444342 h 1851319"/>
              <a:gd name="connsiteX760" fmla="*/ 356277 w 1295466"/>
              <a:gd name="connsiteY760" fmla="*/ 342709 h 1851319"/>
              <a:gd name="connsiteX761" fmla="*/ 364182 w 1295466"/>
              <a:gd name="connsiteY761" fmla="*/ 351853 h 1851319"/>
              <a:gd name="connsiteX762" fmla="*/ 355419 w 1295466"/>
              <a:gd name="connsiteY762" fmla="*/ 360235 h 1851319"/>
              <a:gd name="connsiteX763" fmla="*/ 346656 w 1295466"/>
              <a:gd name="connsiteY763" fmla="*/ 350044 h 1851319"/>
              <a:gd name="connsiteX764" fmla="*/ 356277 w 1295466"/>
              <a:gd name="connsiteY764" fmla="*/ 342709 h 1851319"/>
              <a:gd name="connsiteX765" fmla="*/ 471815 w 1295466"/>
              <a:gd name="connsiteY765" fmla="*/ 339757 h 1851319"/>
              <a:gd name="connsiteX766" fmla="*/ 483626 w 1295466"/>
              <a:gd name="connsiteY766" fmla="*/ 349473 h 1851319"/>
              <a:gd name="connsiteX767" fmla="*/ 473530 w 1295466"/>
              <a:gd name="connsiteY767" fmla="*/ 362998 h 1851319"/>
              <a:gd name="connsiteX768" fmla="*/ 460099 w 1295466"/>
              <a:gd name="connsiteY768" fmla="*/ 352330 h 1851319"/>
              <a:gd name="connsiteX769" fmla="*/ 471815 w 1295466"/>
              <a:gd name="connsiteY769" fmla="*/ 339757 h 1851319"/>
              <a:gd name="connsiteX770" fmla="*/ 584686 w 1295466"/>
              <a:gd name="connsiteY770" fmla="*/ 338423 h 1851319"/>
              <a:gd name="connsiteX771" fmla="*/ 597164 w 1295466"/>
              <a:gd name="connsiteY771" fmla="*/ 351473 h 1851319"/>
              <a:gd name="connsiteX772" fmla="*/ 583257 w 1295466"/>
              <a:gd name="connsiteY772" fmla="*/ 364426 h 1851319"/>
              <a:gd name="connsiteX773" fmla="*/ 570970 w 1295466"/>
              <a:gd name="connsiteY773" fmla="*/ 351663 h 1851319"/>
              <a:gd name="connsiteX774" fmla="*/ 584686 w 1295466"/>
              <a:gd name="connsiteY774" fmla="*/ 338423 h 1851319"/>
              <a:gd name="connsiteX775" fmla="*/ 696510 w 1295466"/>
              <a:gd name="connsiteY775" fmla="*/ 336233 h 1851319"/>
              <a:gd name="connsiteX776" fmla="*/ 711178 w 1295466"/>
              <a:gd name="connsiteY776" fmla="*/ 352330 h 1851319"/>
              <a:gd name="connsiteX777" fmla="*/ 694986 w 1295466"/>
              <a:gd name="connsiteY777" fmla="*/ 366427 h 1851319"/>
              <a:gd name="connsiteX778" fmla="*/ 681365 w 1295466"/>
              <a:gd name="connsiteY778" fmla="*/ 351663 h 1851319"/>
              <a:gd name="connsiteX779" fmla="*/ 696510 w 1295466"/>
              <a:gd name="connsiteY779" fmla="*/ 336233 h 1851319"/>
              <a:gd name="connsiteX780" fmla="*/ 808332 w 1295466"/>
              <a:gd name="connsiteY780" fmla="*/ 335757 h 1851319"/>
              <a:gd name="connsiteX781" fmla="*/ 824430 w 1295466"/>
              <a:gd name="connsiteY781" fmla="*/ 352140 h 1851319"/>
              <a:gd name="connsiteX782" fmla="*/ 808809 w 1295466"/>
              <a:gd name="connsiteY782" fmla="*/ 367571 h 1851319"/>
              <a:gd name="connsiteX783" fmla="*/ 792902 w 1295466"/>
              <a:gd name="connsiteY783" fmla="*/ 350806 h 1851319"/>
              <a:gd name="connsiteX784" fmla="*/ 808332 w 1295466"/>
              <a:gd name="connsiteY784" fmla="*/ 335757 h 1851319"/>
              <a:gd name="connsiteX785" fmla="*/ 925396 w 1295466"/>
              <a:gd name="connsiteY785" fmla="*/ 335090 h 1851319"/>
              <a:gd name="connsiteX786" fmla="*/ 941588 w 1295466"/>
              <a:gd name="connsiteY786" fmla="*/ 351377 h 1851319"/>
              <a:gd name="connsiteX787" fmla="*/ 925490 w 1295466"/>
              <a:gd name="connsiteY787" fmla="*/ 367760 h 1851319"/>
              <a:gd name="connsiteX788" fmla="*/ 908632 w 1295466"/>
              <a:gd name="connsiteY788" fmla="*/ 350520 h 1851319"/>
              <a:gd name="connsiteX789" fmla="*/ 925396 w 1295466"/>
              <a:gd name="connsiteY789" fmla="*/ 335090 h 1851319"/>
              <a:gd name="connsiteX790" fmla="*/ 1035981 w 1295466"/>
              <a:gd name="connsiteY790" fmla="*/ 334423 h 1851319"/>
              <a:gd name="connsiteX791" fmla="*/ 1054555 w 1295466"/>
              <a:gd name="connsiteY791" fmla="*/ 350425 h 1851319"/>
              <a:gd name="connsiteX792" fmla="*/ 1037600 w 1295466"/>
              <a:gd name="connsiteY792" fmla="*/ 368618 h 1851319"/>
              <a:gd name="connsiteX793" fmla="*/ 1020169 w 1295466"/>
              <a:gd name="connsiteY793" fmla="*/ 351378 h 1851319"/>
              <a:gd name="connsiteX794" fmla="*/ 1035981 w 1295466"/>
              <a:gd name="connsiteY794" fmla="*/ 334423 h 1851319"/>
              <a:gd name="connsiteX795" fmla="*/ 1266105 w 1295466"/>
              <a:gd name="connsiteY795" fmla="*/ 333851 h 1851319"/>
              <a:gd name="connsiteX796" fmla="*/ 1283631 w 1295466"/>
              <a:gd name="connsiteY796" fmla="*/ 351567 h 1851319"/>
              <a:gd name="connsiteX797" fmla="*/ 1265629 w 1295466"/>
              <a:gd name="connsiteY797" fmla="*/ 368998 h 1851319"/>
              <a:gd name="connsiteX798" fmla="*/ 1248293 w 1295466"/>
              <a:gd name="connsiteY798" fmla="*/ 351187 h 1851319"/>
              <a:gd name="connsiteX799" fmla="*/ 1266105 w 1295466"/>
              <a:gd name="connsiteY799" fmla="*/ 333851 h 1851319"/>
              <a:gd name="connsiteX800" fmla="*/ 1149043 w 1295466"/>
              <a:gd name="connsiteY800" fmla="*/ 333851 h 1851319"/>
              <a:gd name="connsiteX801" fmla="*/ 1167235 w 1295466"/>
              <a:gd name="connsiteY801" fmla="*/ 350901 h 1851319"/>
              <a:gd name="connsiteX802" fmla="*/ 1149900 w 1295466"/>
              <a:gd name="connsiteY802" fmla="*/ 369284 h 1851319"/>
              <a:gd name="connsiteX803" fmla="*/ 1131993 w 1295466"/>
              <a:gd name="connsiteY803" fmla="*/ 352044 h 1851319"/>
              <a:gd name="connsiteX804" fmla="*/ 1149043 w 1295466"/>
              <a:gd name="connsiteY804" fmla="*/ 333851 h 1851319"/>
              <a:gd name="connsiteX805" fmla="*/ 473530 w 1295466"/>
              <a:gd name="connsiteY805" fmla="*/ 227267 h 1851319"/>
              <a:gd name="connsiteX806" fmla="*/ 479816 w 1295466"/>
              <a:gd name="connsiteY806" fmla="*/ 235649 h 1851319"/>
              <a:gd name="connsiteX807" fmla="*/ 470767 w 1295466"/>
              <a:gd name="connsiteY807" fmla="*/ 243460 h 1851319"/>
              <a:gd name="connsiteX808" fmla="*/ 463623 w 1295466"/>
              <a:gd name="connsiteY808" fmla="*/ 233839 h 1851319"/>
              <a:gd name="connsiteX809" fmla="*/ 473530 w 1295466"/>
              <a:gd name="connsiteY809" fmla="*/ 227267 h 1851319"/>
              <a:gd name="connsiteX810" fmla="*/ 584495 w 1295466"/>
              <a:gd name="connsiteY810" fmla="*/ 224028 h 1851319"/>
              <a:gd name="connsiteX811" fmla="*/ 595449 w 1295466"/>
              <a:gd name="connsiteY811" fmla="*/ 235553 h 1851319"/>
              <a:gd name="connsiteX812" fmla="*/ 583543 w 1295466"/>
              <a:gd name="connsiteY812" fmla="*/ 246316 h 1851319"/>
              <a:gd name="connsiteX813" fmla="*/ 572875 w 1295466"/>
              <a:gd name="connsiteY813" fmla="*/ 234696 h 1851319"/>
              <a:gd name="connsiteX814" fmla="*/ 584495 w 1295466"/>
              <a:gd name="connsiteY814" fmla="*/ 224028 h 1851319"/>
              <a:gd name="connsiteX815" fmla="*/ 696224 w 1295466"/>
              <a:gd name="connsiteY815" fmla="*/ 222980 h 1851319"/>
              <a:gd name="connsiteX816" fmla="*/ 708607 w 1295466"/>
              <a:gd name="connsiteY816" fmla="*/ 234315 h 1851319"/>
              <a:gd name="connsiteX817" fmla="*/ 695367 w 1295466"/>
              <a:gd name="connsiteY817" fmla="*/ 247174 h 1851319"/>
              <a:gd name="connsiteX818" fmla="*/ 684223 w 1295466"/>
              <a:gd name="connsiteY818" fmla="*/ 233743 h 1851319"/>
              <a:gd name="connsiteX819" fmla="*/ 696224 w 1295466"/>
              <a:gd name="connsiteY819" fmla="*/ 222980 h 1851319"/>
              <a:gd name="connsiteX820" fmla="*/ 808904 w 1295466"/>
              <a:gd name="connsiteY820" fmla="*/ 222123 h 1851319"/>
              <a:gd name="connsiteX821" fmla="*/ 821668 w 1295466"/>
              <a:gd name="connsiteY821" fmla="*/ 236411 h 1851319"/>
              <a:gd name="connsiteX822" fmla="*/ 808428 w 1295466"/>
              <a:gd name="connsiteY822" fmla="*/ 248317 h 1851319"/>
              <a:gd name="connsiteX823" fmla="*/ 795665 w 1295466"/>
              <a:gd name="connsiteY823" fmla="*/ 233935 h 1851319"/>
              <a:gd name="connsiteX824" fmla="*/ 808904 w 1295466"/>
              <a:gd name="connsiteY824" fmla="*/ 222123 h 1851319"/>
              <a:gd name="connsiteX825" fmla="*/ 923490 w 1295466"/>
              <a:gd name="connsiteY825" fmla="*/ 220885 h 1851319"/>
              <a:gd name="connsiteX826" fmla="*/ 939683 w 1295466"/>
              <a:gd name="connsiteY826" fmla="*/ 234697 h 1851319"/>
              <a:gd name="connsiteX827" fmla="*/ 926538 w 1295466"/>
              <a:gd name="connsiteY827" fmla="*/ 249460 h 1851319"/>
              <a:gd name="connsiteX828" fmla="*/ 910631 w 1295466"/>
              <a:gd name="connsiteY828" fmla="*/ 235745 h 1851319"/>
              <a:gd name="connsiteX829" fmla="*/ 923490 w 1295466"/>
              <a:gd name="connsiteY829" fmla="*/ 220885 h 1851319"/>
              <a:gd name="connsiteX830" fmla="*/ 1038267 w 1295466"/>
              <a:gd name="connsiteY830" fmla="*/ 220218 h 1851319"/>
              <a:gd name="connsiteX831" fmla="*/ 1052268 w 1295466"/>
              <a:gd name="connsiteY831" fmla="*/ 234601 h 1851319"/>
              <a:gd name="connsiteX832" fmla="*/ 1037409 w 1295466"/>
              <a:gd name="connsiteY832" fmla="*/ 250412 h 1851319"/>
              <a:gd name="connsiteX833" fmla="*/ 1022455 w 1295466"/>
              <a:gd name="connsiteY833" fmla="*/ 234696 h 1851319"/>
              <a:gd name="connsiteX834" fmla="*/ 1038267 w 1295466"/>
              <a:gd name="connsiteY834" fmla="*/ 220218 h 1851319"/>
              <a:gd name="connsiteX835" fmla="*/ 1150280 w 1295466"/>
              <a:gd name="connsiteY835" fmla="*/ 219456 h 1851319"/>
              <a:gd name="connsiteX836" fmla="*/ 1165044 w 1295466"/>
              <a:gd name="connsiteY836" fmla="*/ 235268 h 1851319"/>
              <a:gd name="connsiteX837" fmla="*/ 1149994 w 1295466"/>
              <a:gd name="connsiteY837" fmla="*/ 250508 h 1851319"/>
              <a:gd name="connsiteX838" fmla="*/ 1134278 w 1295466"/>
              <a:gd name="connsiteY838" fmla="*/ 234029 h 1851319"/>
              <a:gd name="connsiteX839" fmla="*/ 1150280 w 1295466"/>
              <a:gd name="connsiteY839" fmla="*/ 219456 h 1851319"/>
              <a:gd name="connsiteX840" fmla="*/ 1265438 w 1295466"/>
              <a:gd name="connsiteY840" fmla="*/ 218885 h 1851319"/>
              <a:gd name="connsiteX841" fmla="*/ 1281726 w 1295466"/>
              <a:gd name="connsiteY841" fmla="*/ 236506 h 1851319"/>
              <a:gd name="connsiteX842" fmla="*/ 1265628 w 1295466"/>
              <a:gd name="connsiteY842" fmla="*/ 250889 h 1851319"/>
              <a:gd name="connsiteX843" fmla="*/ 1250198 w 1295466"/>
              <a:gd name="connsiteY843" fmla="*/ 233839 h 1851319"/>
              <a:gd name="connsiteX844" fmla="*/ 1265438 w 1295466"/>
              <a:gd name="connsiteY844" fmla="*/ 218885 h 1851319"/>
              <a:gd name="connsiteX845" fmla="*/ 695558 w 1295466"/>
              <a:gd name="connsiteY845" fmla="*/ 114110 h 1851319"/>
              <a:gd name="connsiteX846" fmla="*/ 705083 w 1295466"/>
              <a:gd name="connsiteY846" fmla="*/ 121635 h 1851319"/>
              <a:gd name="connsiteX847" fmla="*/ 696129 w 1295466"/>
              <a:gd name="connsiteY847" fmla="*/ 131636 h 1851319"/>
              <a:gd name="connsiteX848" fmla="*/ 687461 w 1295466"/>
              <a:gd name="connsiteY848" fmla="*/ 123064 h 1851319"/>
              <a:gd name="connsiteX849" fmla="*/ 695558 w 1295466"/>
              <a:gd name="connsiteY849" fmla="*/ 114110 h 1851319"/>
              <a:gd name="connsiteX850" fmla="*/ 809191 w 1295466"/>
              <a:gd name="connsiteY850" fmla="*/ 111633 h 1851319"/>
              <a:gd name="connsiteX851" fmla="*/ 820144 w 1295466"/>
              <a:gd name="connsiteY851" fmla="*/ 123158 h 1851319"/>
              <a:gd name="connsiteX852" fmla="*/ 808238 w 1295466"/>
              <a:gd name="connsiteY852" fmla="*/ 133921 h 1851319"/>
              <a:gd name="connsiteX853" fmla="*/ 797570 w 1295466"/>
              <a:gd name="connsiteY853" fmla="*/ 122301 h 1851319"/>
              <a:gd name="connsiteX854" fmla="*/ 809191 w 1295466"/>
              <a:gd name="connsiteY854" fmla="*/ 111633 h 1851319"/>
              <a:gd name="connsiteX855" fmla="*/ 926252 w 1295466"/>
              <a:gd name="connsiteY855" fmla="*/ 111157 h 1851319"/>
              <a:gd name="connsiteX856" fmla="*/ 936920 w 1295466"/>
              <a:gd name="connsiteY856" fmla="*/ 123158 h 1851319"/>
              <a:gd name="connsiteX857" fmla="*/ 923776 w 1295466"/>
              <a:gd name="connsiteY857" fmla="*/ 134398 h 1851319"/>
              <a:gd name="connsiteX858" fmla="*/ 913298 w 1295466"/>
              <a:gd name="connsiteY858" fmla="*/ 122491 h 1851319"/>
              <a:gd name="connsiteX859" fmla="*/ 926252 w 1295466"/>
              <a:gd name="connsiteY859" fmla="*/ 111157 h 1851319"/>
              <a:gd name="connsiteX860" fmla="*/ 1037409 w 1295466"/>
              <a:gd name="connsiteY860" fmla="*/ 110681 h 1851319"/>
              <a:gd name="connsiteX861" fmla="*/ 1049697 w 1295466"/>
              <a:gd name="connsiteY861" fmla="*/ 122301 h 1851319"/>
              <a:gd name="connsiteX862" fmla="*/ 1036171 w 1295466"/>
              <a:gd name="connsiteY862" fmla="*/ 134874 h 1851319"/>
              <a:gd name="connsiteX863" fmla="*/ 1025217 w 1295466"/>
              <a:gd name="connsiteY863" fmla="*/ 121253 h 1851319"/>
              <a:gd name="connsiteX864" fmla="*/ 1037409 w 1295466"/>
              <a:gd name="connsiteY864" fmla="*/ 110681 h 1851319"/>
              <a:gd name="connsiteX865" fmla="*/ 1265629 w 1295466"/>
              <a:gd name="connsiteY865" fmla="*/ 110300 h 1851319"/>
              <a:gd name="connsiteX866" fmla="*/ 1278583 w 1295466"/>
              <a:gd name="connsiteY866" fmla="*/ 122111 h 1851319"/>
              <a:gd name="connsiteX867" fmla="*/ 1267248 w 1295466"/>
              <a:gd name="connsiteY867" fmla="*/ 135351 h 1851319"/>
              <a:gd name="connsiteX868" fmla="*/ 1253437 w 1295466"/>
              <a:gd name="connsiteY868" fmla="*/ 122683 h 1851319"/>
              <a:gd name="connsiteX869" fmla="*/ 1265629 w 1295466"/>
              <a:gd name="connsiteY869" fmla="*/ 110300 h 1851319"/>
              <a:gd name="connsiteX870" fmla="*/ 1150090 w 1295466"/>
              <a:gd name="connsiteY870" fmla="*/ 110299 h 1851319"/>
              <a:gd name="connsiteX871" fmla="*/ 1162282 w 1295466"/>
              <a:gd name="connsiteY871" fmla="*/ 122777 h 1851319"/>
              <a:gd name="connsiteX872" fmla="*/ 1150090 w 1295466"/>
              <a:gd name="connsiteY872" fmla="*/ 135350 h 1851319"/>
              <a:gd name="connsiteX873" fmla="*/ 1137136 w 1295466"/>
              <a:gd name="connsiteY873" fmla="*/ 121824 h 1851319"/>
              <a:gd name="connsiteX874" fmla="*/ 1150090 w 1295466"/>
              <a:gd name="connsiteY874" fmla="*/ 110299 h 1851319"/>
              <a:gd name="connsiteX875" fmla="*/ 926157 w 1295466"/>
              <a:gd name="connsiteY875" fmla="*/ 2381 h 1851319"/>
              <a:gd name="connsiteX876" fmla="*/ 933110 w 1295466"/>
              <a:gd name="connsiteY876" fmla="*/ 10192 h 1851319"/>
              <a:gd name="connsiteX877" fmla="*/ 925014 w 1295466"/>
              <a:gd name="connsiteY877" fmla="*/ 18669 h 1851319"/>
              <a:gd name="connsiteX878" fmla="*/ 916918 w 1295466"/>
              <a:gd name="connsiteY878" fmla="*/ 9811 h 1851319"/>
              <a:gd name="connsiteX879" fmla="*/ 926157 w 1295466"/>
              <a:gd name="connsiteY879" fmla="*/ 2381 h 1851319"/>
              <a:gd name="connsiteX880" fmla="*/ 1149423 w 1295466"/>
              <a:gd name="connsiteY880" fmla="*/ 1715 h 1851319"/>
              <a:gd name="connsiteX881" fmla="*/ 1158472 w 1295466"/>
              <a:gd name="connsiteY881" fmla="*/ 9811 h 1851319"/>
              <a:gd name="connsiteX882" fmla="*/ 1150852 w 1295466"/>
              <a:gd name="connsiteY882" fmla="*/ 19241 h 1851319"/>
              <a:gd name="connsiteX883" fmla="*/ 1140946 w 1295466"/>
              <a:gd name="connsiteY883" fmla="*/ 12192 h 1851319"/>
              <a:gd name="connsiteX884" fmla="*/ 1149423 w 1295466"/>
              <a:gd name="connsiteY884" fmla="*/ 1715 h 1851319"/>
              <a:gd name="connsiteX885" fmla="*/ 1038362 w 1295466"/>
              <a:gd name="connsiteY885" fmla="*/ 1714 h 1851319"/>
              <a:gd name="connsiteX886" fmla="*/ 1046363 w 1295466"/>
              <a:gd name="connsiteY886" fmla="*/ 10096 h 1851319"/>
              <a:gd name="connsiteX887" fmla="*/ 1037314 w 1295466"/>
              <a:gd name="connsiteY887" fmla="*/ 19240 h 1851319"/>
              <a:gd name="connsiteX888" fmla="*/ 1028646 w 1295466"/>
              <a:gd name="connsiteY888" fmla="*/ 8953 h 1851319"/>
              <a:gd name="connsiteX889" fmla="*/ 1038362 w 1295466"/>
              <a:gd name="connsiteY889" fmla="*/ 1714 h 1851319"/>
              <a:gd name="connsiteX890" fmla="*/ 1265437 w 1295466"/>
              <a:gd name="connsiteY890" fmla="*/ 0 h 1851319"/>
              <a:gd name="connsiteX891" fmla="*/ 1276105 w 1295466"/>
              <a:gd name="connsiteY891" fmla="*/ 9430 h 1851319"/>
              <a:gd name="connsiteX892" fmla="*/ 1267438 w 1295466"/>
              <a:gd name="connsiteY892" fmla="*/ 20669 h 1851319"/>
              <a:gd name="connsiteX893" fmla="*/ 1255627 w 1295466"/>
              <a:gd name="connsiteY893" fmla="*/ 10573 h 1851319"/>
              <a:gd name="connsiteX894" fmla="*/ 1265437 w 1295466"/>
              <a:gd name="connsiteY894" fmla="*/ 0 h 185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295466" h="1851319">
                <a:moveTo>
                  <a:pt x="14901" y="1811084"/>
                </a:moveTo>
                <a:cubicBezTo>
                  <a:pt x="22711" y="1811180"/>
                  <a:pt x="26902" y="1815751"/>
                  <a:pt x="26998" y="1823562"/>
                </a:cubicBezTo>
                <a:cubicBezTo>
                  <a:pt x="26998" y="1831468"/>
                  <a:pt x="22616" y="1835468"/>
                  <a:pt x="15663" y="1836230"/>
                </a:cubicBezTo>
                <a:cubicBezTo>
                  <a:pt x="7281" y="1836040"/>
                  <a:pt x="2328" y="1832420"/>
                  <a:pt x="1947" y="1824610"/>
                </a:cubicBezTo>
                <a:cubicBezTo>
                  <a:pt x="1471" y="1815942"/>
                  <a:pt x="6042" y="1810894"/>
                  <a:pt x="14901" y="1811084"/>
                </a:cubicBezTo>
                <a:close/>
                <a:moveTo>
                  <a:pt x="129677" y="1807750"/>
                </a:moveTo>
                <a:cubicBezTo>
                  <a:pt x="139583" y="1808893"/>
                  <a:pt x="145869" y="1813655"/>
                  <a:pt x="146155" y="1822800"/>
                </a:cubicBezTo>
                <a:cubicBezTo>
                  <a:pt x="146441" y="1832896"/>
                  <a:pt x="140154" y="1839183"/>
                  <a:pt x="130058" y="1838897"/>
                </a:cubicBezTo>
                <a:cubicBezTo>
                  <a:pt x="121009" y="1838611"/>
                  <a:pt x="115389" y="1832515"/>
                  <a:pt x="115389" y="1823371"/>
                </a:cubicBezTo>
                <a:cubicBezTo>
                  <a:pt x="115389" y="1814037"/>
                  <a:pt x="121866" y="1809655"/>
                  <a:pt x="129677" y="1807750"/>
                </a:cubicBezTo>
                <a:close/>
                <a:moveTo>
                  <a:pt x="242738" y="1806512"/>
                </a:moveTo>
                <a:cubicBezTo>
                  <a:pt x="253788" y="1806417"/>
                  <a:pt x="259503" y="1812799"/>
                  <a:pt x="260455" y="1823753"/>
                </a:cubicBezTo>
                <a:cubicBezTo>
                  <a:pt x="259407" y="1834706"/>
                  <a:pt x="253597" y="1841088"/>
                  <a:pt x="242548" y="1840707"/>
                </a:cubicBezTo>
                <a:cubicBezTo>
                  <a:pt x="231499" y="1840326"/>
                  <a:pt x="225594" y="1833468"/>
                  <a:pt x="226070" y="1822514"/>
                </a:cubicBezTo>
                <a:cubicBezTo>
                  <a:pt x="226546" y="1812513"/>
                  <a:pt x="232737" y="1806607"/>
                  <a:pt x="242738" y="1806512"/>
                </a:cubicBezTo>
                <a:close/>
                <a:moveTo>
                  <a:pt x="355039" y="1804035"/>
                </a:moveTo>
                <a:cubicBezTo>
                  <a:pt x="366278" y="1805464"/>
                  <a:pt x="374184" y="1811464"/>
                  <a:pt x="374470" y="1822799"/>
                </a:cubicBezTo>
                <a:cubicBezTo>
                  <a:pt x="374756" y="1835086"/>
                  <a:pt x="366945" y="1842992"/>
                  <a:pt x="354657" y="1842706"/>
                </a:cubicBezTo>
                <a:cubicBezTo>
                  <a:pt x="343418" y="1842516"/>
                  <a:pt x="336084" y="1834896"/>
                  <a:pt x="336179" y="1823466"/>
                </a:cubicBezTo>
                <a:cubicBezTo>
                  <a:pt x="336274" y="1812036"/>
                  <a:pt x="343894" y="1805845"/>
                  <a:pt x="355039" y="1804035"/>
                </a:cubicBezTo>
                <a:close/>
                <a:moveTo>
                  <a:pt x="471338" y="1802797"/>
                </a:moveTo>
                <a:cubicBezTo>
                  <a:pt x="484768" y="1803559"/>
                  <a:pt x="492484" y="1810322"/>
                  <a:pt x="492293" y="1824133"/>
                </a:cubicBezTo>
                <a:cubicBezTo>
                  <a:pt x="492102" y="1836801"/>
                  <a:pt x="484864" y="1843945"/>
                  <a:pt x="472195" y="1844135"/>
                </a:cubicBezTo>
                <a:cubicBezTo>
                  <a:pt x="458479" y="1844326"/>
                  <a:pt x="451050" y="1836801"/>
                  <a:pt x="451145" y="1823085"/>
                </a:cubicBezTo>
                <a:cubicBezTo>
                  <a:pt x="451240" y="1810322"/>
                  <a:pt x="458765" y="1803845"/>
                  <a:pt x="471338" y="1802797"/>
                </a:cubicBezTo>
                <a:close/>
                <a:moveTo>
                  <a:pt x="584686" y="1801559"/>
                </a:moveTo>
                <a:cubicBezTo>
                  <a:pt x="597640" y="1801845"/>
                  <a:pt x="604783" y="1810417"/>
                  <a:pt x="606498" y="1823562"/>
                </a:cubicBezTo>
                <a:cubicBezTo>
                  <a:pt x="605165" y="1836325"/>
                  <a:pt x="598116" y="1845183"/>
                  <a:pt x="585257" y="1845755"/>
                </a:cubicBezTo>
                <a:cubicBezTo>
                  <a:pt x="571351" y="1846421"/>
                  <a:pt x="562112" y="1837849"/>
                  <a:pt x="561921" y="1823943"/>
                </a:cubicBezTo>
                <a:cubicBezTo>
                  <a:pt x="561730" y="1810036"/>
                  <a:pt x="570779" y="1801273"/>
                  <a:pt x="584686" y="1801559"/>
                </a:cubicBezTo>
                <a:close/>
                <a:moveTo>
                  <a:pt x="697843" y="1800130"/>
                </a:moveTo>
                <a:cubicBezTo>
                  <a:pt x="711368" y="1800892"/>
                  <a:pt x="720036" y="1809845"/>
                  <a:pt x="719846" y="1823656"/>
                </a:cubicBezTo>
                <a:cubicBezTo>
                  <a:pt x="719750" y="1838515"/>
                  <a:pt x="710225" y="1845945"/>
                  <a:pt x="695747" y="1847659"/>
                </a:cubicBezTo>
                <a:cubicBezTo>
                  <a:pt x="681460" y="1845278"/>
                  <a:pt x="672030" y="1837467"/>
                  <a:pt x="672792" y="1822608"/>
                </a:cubicBezTo>
                <a:cubicBezTo>
                  <a:pt x="673554" y="1808035"/>
                  <a:pt x="683174" y="1799272"/>
                  <a:pt x="697843" y="1800130"/>
                </a:cubicBezTo>
                <a:close/>
                <a:moveTo>
                  <a:pt x="810334" y="1799368"/>
                </a:moveTo>
                <a:cubicBezTo>
                  <a:pt x="825097" y="1800702"/>
                  <a:pt x="832241" y="1809750"/>
                  <a:pt x="833289" y="1824609"/>
                </a:cubicBezTo>
                <a:cubicBezTo>
                  <a:pt x="831479" y="1838706"/>
                  <a:pt x="823954" y="1847374"/>
                  <a:pt x="809000" y="1847945"/>
                </a:cubicBezTo>
                <a:cubicBezTo>
                  <a:pt x="794808" y="1848422"/>
                  <a:pt x="783949" y="1837182"/>
                  <a:pt x="784331" y="1822990"/>
                </a:cubicBezTo>
                <a:cubicBezTo>
                  <a:pt x="784712" y="1808893"/>
                  <a:pt x="796237" y="1798035"/>
                  <a:pt x="810334" y="1799368"/>
                </a:cubicBezTo>
                <a:close/>
                <a:moveTo>
                  <a:pt x="923967" y="1798320"/>
                </a:moveTo>
                <a:cubicBezTo>
                  <a:pt x="939683" y="1799082"/>
                  <a:pt x="949494" y="1806607"/>
                  <a:pt x="949970" y="1822609"/>
                </a:cubicBezTo>
                <a:cubicBezTo>
                  <a:pt x="950447" y="1838420"/>
                  <a:pt x="941874" y="1847945"/>
                  <a:pt x="925967" y="1848517"/>
                </a:cubicBezTo>
                <a:cubicBezTo>
                  <a:pt x="910156" y="1849088"/>
                  <a:pt x="900631" y="1840516"/>
                  <a:pt x="900059" y="1824609"/>
                </a:cubicBezTo>
                <a:cubicBezTo>
                  <a:pt x="899488" y="1808702"/>
                  <a:pt x="908346" y="1800130"/>
                  <a:pt x="923967" y="1798320"/>
                </a:cubicBezTo>
                <a:close/>
                <a:moveTo>
                  <a:pt x="1036743" y="1796701"/>
                </a:moveTo>
                <a:cubicBezTo>
                  <a:pt x="1050744" y="1796321"/>
                  <a:pt x="1063889" y="1808989"/>
                  <a:pt x="1064174" y="1823086"/>
                </a:cubicBezTo>
                <a:cubicBezTo>
                  <a:pt x="1064556" y="1837088"/>
                  <a:pt x="1051887" y="1850232"/>
                  <a:pt x="1037790" y="1850518"/>
                </a:cubicBezTo>
                <a:cubicBezTo>
                  <a:pt x="1023788" y="1850899"/>
                  <a:pt x="1010644" y="1838231"/>
                  <a:pt x="1010358" y="1824133"/>
                </a:cubicBezTo>
                <a:cubicBezTo>
                  <a:pt x="1009978" y="1810132"/>
                  <a:pt x="1022645" y="1796987"/>
                  <a:pt x="1036743" y="1796701"/>
                </a:cubicBezTo>
                <a:close/>
                <a:moveTo>
                  <a:pt x="1150471" y="1796130"/>
                </a:moveTo>
                <a:cubicBezTo>
                  <a:pt x="1164473" y="1796701"/>
                  <a:pt x="1176950" y="1809560"/>
                  <a:pt x="1177046" y="1823466"/>
                </a:cubicBezTo>
                <a:cubicBezTo>
                  <a:pt x="1177141" y="1838230"/>
                  <a:pt x="1163425" y="1851661"/>
                  <a:pt x="1148756" y="1851089"/>
                </a:cubicBezTo>
                <a:cubicBezTo>
                  <a:pt x="1134755" y="1850613"/>
                  <a:pt x="1122277" y="1837659"/>
                  <a:pt x="1122181" y="1823752"/>
                </a:cubicBezTo>
                <a:cubicBezTo>
                  <a:pt x="1122086" y="1808988"/>
                  <a:pt x="1135802" y="1795558"/>
                  <a:pt x="1150471" y="1796130"/>
                </a:cubicBezTo>
                <a:close/>
                <a:moveTo>
                  <a:pt x="1262390" y="1796035"/>
                </a:moveTo>
                <a:cubicBezTo>
                  <a:pt x="1276963" y="1795558"/>
                  <a:pt x="1290203" y="1809941"/>
                  <a:pt x="1289727" y="1824514"/>
                </a:cubicBezTo>
                <a:cubicBezTo>
                  <a:pt x="1289155" y="1839183"/>
                  <a:pt x="1275058" y="1852137"/>
                  <a:pt x="1260580" y="1851279"/>
                </a:cubicBezTo>
                <a:cubicBezTo>
                  <a:pt x="1245911" y="1850327"/>
                  <a:pt x="1232577" y="1835944"/>
                  <a:pt x="1234481" y="1821657"/>
                </a:cubicBezTo>
                <a:cubicBezTo>
                  <a:pt x="1236577" y="1805940"/>
                  <a:pt x="1246293" y="1796606"/>
                  <a:pt x="1262390" y="1796035"/>
                </a:cubicBezTo>
                <a:close/>
                <a:moveTo>
                  <a:pt x="15186" y="1698308"/>
                </a:moveTo>
                <a:cubicBezTo>
                  <a:pt x="24140" y="1698784"/>
                  <a:pt x="28236" y="1704595"/>
                  <a:pt x="27378" y="1713072"/>
                </a:cubicBezTo>
                <a:cubicBezTo>
                  <a:pt x="26616" y="1720882"/>
                  <a:pt x="21377" y="1724407"/>
                  <a:pt x="13662" y="1724407"/>
                </a:cubicBezTo>
                <a:cubicBezTo>
                  <a:pt x="5851" y="1723645"/>
                  <a:pt x="1375" y="1719358"/>
                  <a:pt x="1375" y="1711548"/>
                </a:cubicBezTo>
                <a:cubicBezTo>
                  <a:pt x="1375" y="1702690"/>
                  <a:pt x="6423" y="1697927"/>
                  <a:pt x="15186" y="1698308"/>
                </a:cubicBezTo>
                <a:close/>
                <a:moveTo>
                  <a:pt x="130630" y="1695545"/>
                </a:moveTo>
                <a:cubicBezTo>
                  <a:pt x="140821" y="1695736"/>
                  <a:pt x="146917" y="1702022"/>
                  <a:pt x="146441" y="1712214"/>
                </a:cubicBezTo>
                <a:cubicBezTo>
                  <a:pt x="146060" y="1721453"/>
                  <a:pt x="139869" y="1726216"/>
                  <a:pt x="130630" y="1727359"/>
                </a:cubicBezTo>
                <a:cubicBezTo>
                  <a:pt x="120819" y="1725930"/>
                  <a:pt x="114437" y="1720596"/>
                  <a:pt x="115008" y="1710309"/>
                </a:cubicBezTo>
                <a:cubicBezTo>
                  <a:pt x="115389" y="1701165"/>
                  <a:pt x="121390" y="1695450"/>
                  <a:pt x="130630" y="1695545"/>
                </a:cubicBezTo>
                <a:close/>
                <a:moveTo>
                  <a:pt x="244167" y="1692974"/>
                </a:moveTo>
                <a:cubicBezTo>
                  <a:pt x="254740" y="1693545"/>
                  <a:pt x="260550" y="1700784"/>
                  <a:pt x="261693" y="1711452"/>
                </a:cubicBezTo>
                <a:cubicBezTo>
                  <a:pt x="259979" y="1722787"/>
                  <a:pt x="253502" y="1730121"/>
                  <a:pt x="241881" y="1729455"/>
                </a:cubicBezTo>
                <a:cubicBezTo>
                  <a:pt x="231404" y="1728883"/>
                  <a:pt x="224450" y="1721739"/>
                  <a:pt x="224737" y="1711071"/>
                </a:cubicBezTo>
                <a:cubicBezTo>
                  <a:pt x="225022" y="1699546"/>
                  <a:pt x="232642" y="1692402"/>
                  <a:pt x="244167" y="1692974"/>
                </a:cubicBezTo>
                <a:close/>
                <a:moveTo>
                  <a:pt x="356467" y="1691545"/>
                </a:moveTo>
                <a:cubicBezTo>
                  <a:pt x="367897" y="1692021"/>
                  <a:pt x="375041" y="1699355"/>
                  <a:pt x="375136" y="1710881"/>
                </a:cubicBezTo>
                <a:cubicBezTo>
                  <a:pt x="375232" y="1723549"/>
                  <a:pt x="367421" y="1729836"/>
                  <a:pt x="355229" y="1731550"/>
                </a:cubicBezTo>
                <a:cubicBezTo>
                  <a:pt x="343037" y="1729740"/>
                  <a:pt x="335131" y="1723263"/>
                  <a:pt x="335607" y="1710690"/>
                </a:cubicBezTo>
                <a:cubicBezTo>
                  <a:pt x="336084" y="1698308"/>
                  <a:pt x="343989" y="1690974"/>
                  <a:pt x="356467" y="1691545"/>
                </a:cubicBezTo>
                <a:close/>
                <a:moveTo>
                  <a:pt x="470862" y="1690402"/>
                </a:moveTo>
                <a:cubicBezTo>
                  <a:pt x="484674" y="1689925"/>
                  <a:pt x="491532" y="1697641"/>
                  <a:pt x="492865" y="1710214"/>
                </a:cubicBezTo>
                <a:cubicBezTo>
                  <a:pt x="492008" y="1724406"/>
                  <a:pt x="485245" y="1732216"/>
                  <a:pt x="471529" y="1732121"/>
                </a:cubicBezTo>
                <a:cubicBezTo>
                  <a:pt x="457813" y="1732026"/>
                  <a:pt x="450574" y="1724120"/>
                  <a:pt x="450860" y="1710595"/>
                </a:cubicBezTo>
                <a:cubicBezTo>
                  <a:pt x="451050" y="1698022"/>
                  <a:pt x="458194" y="1690878"/>
                  <a:pt x="470862" y="1690402"/>
                </a:cubicBezTo>
                <a:close/>
                <a:moveTo>
                  <a:pt x="585162" y="1688211"/>
                </a:moveTo>
                <a:cubicBezTo>
                  <a:pt x="598782" y="1689830"/>
                  <a:pt x="607451" y="1698212"/>
                  <a:pt x="606974" y="1712023"/>
                </a:cubicBezTo>
                <a:cubicBezTo>
                  <a:pt x="606498" y="1725739"/>
                  <a:pt x="597354" y="1732978"/>
                  <a:pt x="583828" y="1734788"/>
                </a:cubicBezTo>
                <a:cubicBezTo>
                  <a:pt x="570303" y="1732788"/>
                  <a:pt x="561825" y="1725454"/>
                  <a:pt x="560873" y="1711642"/>
                </a:cubicBezTo>
                <a:cubicBezTo>
                  <a:pt x="559921" y="1699260"/>
                  <a:pt x="572970" y="1686687"/>
                  <a:pt x="585162" y="1688211"/>
                </a:cubicBezTo>
                <a:close/>
                <a:moveTo>
                  <a:pt x="695652" y="1686783"/>
                </a:moveTo>
                <a:cubicBezTo>
                  <a:pt x="710321" y="1688116"/>
                  <a:pt x="719274" y="1695355"/>
                  <a:pt x="720322" y="1710310"/>
                </a:cubicBezTo>
                <a:cubicBezTo>
                  <a:pt x="721369" y="1724407"/>
                  <a:pt x="709845" y="1736122"/>
                  <a:pt x="695747" y="1735360"/>
                </a:cubicBezTo>
                <a:cubicBezTo>
                  <a:pt x="680983" y="1734503"/>
                  <a:pt x="672411" y="1726121"/>
                  <a:pt x="672316" y="1711262"/>
                </a:cubicBezTo>
                <a:cubicBezTo>
                  <a:pt x="672316" y="1696213"/>
                  <a:pt x="681460" y="1688783"/>
                  <a:pt x="695652" y="1686783"/>
                </a:cubicBezTo>
                <a:close/>
                <a:moveTo>
                  <a:pt x="811000" y="1686497"/>
                </a:moveTo>
                <a:cubicBezTo>
                  <a:pt x="824049" y="1687640"/>
                  <a:pt x="833098" y="1695546"/>
                  <a:pt x="833383" y="1711643"/>
                </a:cubicBezTo>
                <a:cubicBezTo>
                  <a:pt x="833669" y="1726216"/>
                  <a:pt x="822430" y="1736884"/>
                  <a:pt x="807856" y="1736122"/>
                </a:cubicBezTo>
                <a:cubicBezTo>
                  <a:pt x="792902" y="1735265"/>
                  <a:pt x="784615" y="1726883"/>
                  <a:pt x="783853" y="1712024"/>
                </a:cubicBezTo>
                <a:cubicBezTo>
                  <a:pt x="783186" y="1697451"/>
                  <a:pt x="793950" y="1686592"/>
                  <a:pt x="811000" y="1686497"/>
                </a:cubicBezTo>
                <a:close/>
                <a:moveTo>
                  <a:pt x="925490" y="1684401"/>
                </a:moveTo>
                <a:cubicBezTo>
                  <a:pt x="939588" y="1684687"/>
                  <a:pt x="952161" y="1697832"/>
                  <a:pt x="951875" y="1711833"/>
                </a:cubicBezTo>
                <a:cubicBezTo>
                  <a:pt x="951589" y="1725930"/>
                  <a:pt x="938445" y="1738503"/>
                  <a:pt x="924443" y="1738218"/>
                </a:cubicBezTo>
                <a:cubicBezTo>
                  <a:pt x="910346" y="1737932"/>
                  <a:pt x="897773" y="1724787"/>
                  <a:pt x="898059" y="1710786"/>
                </a:cubicBezTo>
                <a:cubicBezTo>
                  <a:pt x="898344" y="1696688"/>
                  <a:pt x="911489" y="1684020"/>
                  <a:pt x="925490" y="1684401"/>
                </a:cubicBezTo>
                <a:close/>
                <a:moveTo>
                  <a:pt x="1036647" y="1683735"/>
                </a:moveTo>
                <a:cubicBezTo>
                  <a:pt x="1051220" y="1682592"/>
                  <a:pt x="1064936" y="1696498"/>
                  <a:pt x="1064936" y="1711167"/>
                </a:cubicBezTo>
                <a:cubicBezTo>
                  <a:pt x="1064936" y="1725835"/>
                  <a:pt x="1051506" y="1739170"/>
                  <a:pt x="1036837" y="1738980"/>
                </a:cubicBezTo>
                <a:cubicBezTo>
                  <a:pt x="1022169" y="1738694"/>
                  <a:pt x="1008358" y="1724883"/>
                  <a:pt x="1009691" y="1710405"/>
                </a:cubicBezTo>
                <a:cubicBezTo>
                  <a:pt x="1011215" y="1694498"/>
                  <a:pt x="1020645" y="1684973"/>
                  <a:pt x="1036647" y="1683735"/>
                </a:cubicBezTo>
                <a:close/>
                <a:moveTo>
                  <a:pt x="1149709" y="1683259"/>
                </a:moveTo>
                <a:cubicBezTo>
                  <a:pt x="1164758" y="1683354"/>
                  <a:pt x="1177712" y="1696403"/>
                  <a:pt x="1177617" y="1711452"/>
                </a:cubicBezTo>
                <a:cubicBezTo>
                  <a:pt x="1177522" y="1726502"/>
                  <a:pt x="1164472" y="1739456"/>
                  <a:pt x="1149423" y="1739361"/>
                </a:cubicBezTo>
                <a:cubicBezTo>
                  <a:pt x="1134374" y="1739265"/>
                  <a:pt x="1121419" y="1726216"/>
                  <a:pt x="1121515" y="1711167"/>
                </a:cubicBezTo>
                <a:cubicBezTo>
                  <a:pt x="1121610" y="1696117"/>
                  <a:pt x="1134659" y="1683163"/>
                  <a:pt x="1149709" y="1683259"/>
                </a:cubicBezTo>
                <a:close/>
                <a:moveTo>
                  <a:pt x="1262200" y="1683068"/>
                </a:moveTo>
                <a:cubicBezTo>
                  <a:pt x="1277535" y="1683259"/>
                  <a:pt x="1290013" y="1695737"/>
                  <a:pt x="1290013" y="1711072"/>
                </a:cubicBezTo>
                <a:cubicBezTo>
                  <a:pt x="1290203" y="1726312"/>
                  <a:pt x="1277821" y="1739075"/>
                  <a:pt x="1262581" y="1739456"/>
                </a:cubicBezTo>
                <a:cubicBezTo>
                  <a:pt x="1246483" y="1739837"/>
                  <a:pt x="1233339" y="1726597"/>
                  <a:pt x="1233720" y="1710500"/>
                </a:cubicBezTo>
                <a:cubicBezTo>
                  <a:pt x="1234101" y="1695260"/>
                  <a:pt x="1246865" y="1682878"/>
                  <a:pt x="1262200" y="1683068"/>
                </a:cubicBezTo>
                <a:close/>
                <a:moveTo>
                  <a:pt x="12806" y="1584675"/>
                </a:moveTo>
                <a:cubicBezTo>
                  <a:pt x="22045" y="1583627"/>
                  <a:pt x="27188" y="1589437"/>
                  <a:pt x="29093" y="1598391"/>
                </a:cubicBezTo>
                <a:cubicBezTo>
                  <a:pt x="28426" y="1606582"/>
                  <a:pt x="24140" y="1612393"/>
                  <a:pt x="16044" y="1613250"/>
                </a:cubicBezTo>
                <a:cubicBezTo>
                  <a:pt x="6805" y="1614202"/>
                  <a:pt x="709" y="1608678"/>
                  <a:pt x="42" y="1599629"/>
                </a:cubicBezTo>
                <a:cubicBezTo>
                  <a:pt x="-530" y="1591342"/>
                  <a:pt x="4804" y="1585532"/>
                  <a:pt x="12806" y="1584675"/>
                </a:cubicBezTo>
                <a:close/>
                <a:moveTo>
                  <a:pt x="130343" y="1582960"/>
                </a:moveTo>
                <a:cubicBezTo>
                  <a:pt x="140535" y="1582674"/>
                  <a:pt x="145774" y="1588770"/>
                  <a:pt x="147012" y="1598485"/>
                </a:cubicBezTo>
                <a:cubicBezTo>
                  <a:pt x="146250" y="1608392"/>
                  <a:pt x="141297" y="1614773"/>
                  <a:pt x="131105" y="1614964"/>
                </a:cubicBezTo>
                <a:cubicBezTo>
                  <a:pt x="121104" y="1615154"/>
                  <a:pt x="115008" y="1609439"/>
                  <a:pt x="114722" y="1599343"/>
                </a:cubicBezTo>
                <a:cubicBezTo>
                  <a:pt x="114437" y="1589342"/>
                  <a:pt x="120247" y="1583246"/>
                  <a:pt x="130343" y="1582960"/>
                </a:cubicBezTo>
                <a:close/>
                <a:moveTo>
                  <a:pt x="243881" y="1580674"/>
                </a:moveTo>
                <a:cubicBezTo>
                  <a:pt x="255311" y="1581436"/>
                  <a:pt x="262360" y="1588961"/>
                  <a:pt x="261312" y="1600677"/>
                </a:cubicBezTo>
                <a:cubicBezTo>
                  <a:pt x="260360" y="1611249"/>
                  <a:pt x="252930" y="1616774"/>
                  <a:pt x="242453" y="1617631"/>
                </a:cubicBezTo>
                <a:cubicBezTo>
                  <a:pt x="231118" y="1615440"/>
                  <a:pt x="223879" y="1608963"/>
                  <a:pt x="224926" y="1597248"/>
                </a:cubicBezTo>
                <a:cubicBezTo>
                  <a:pt x="225879" y="1586770"/>
                  <a:pt x="233213" y="1580007"/>
                  <a:pt x="243881" y="1580674"/>
                </a:cubicBezTo>
                <a:close/>
                <a:moveTo>
                  <a:pt x="355800" y="1578960"/>
                </a:moveTo>
                <a:cubicBezTo>
                  <a:pt x="368469" y="1579150"/>
                  <a:pt x="374565" y="1587056"/>
                  <a:pt x="375708" y="1599438"/>
                </a:cubicBezTo>
                <a:cubicBezTo>
                  <a:pt x="374089" y="1611630"/>
                  <a:pt x="367612" y="1619251"/>
                  <a:pt x="354943" y="1618965"/>
                </a:cubicBezTo>
                <a:cubicBezTo>
                  <a:pt x="342465" y="1618679"/>
                  <a:pt x="335131" y="1611059"/>
                  <a:pt x="335417" y="1598581"/>
                </a:cubicBezTo>
                <a:cubicBezTo>
                  <a:pt x="335703" y="1586008"/>
                  <a:pt x="343228" y="1578769"/>
                  <a:pt x="355800" y="1578960"/>
                </a:cubicBezTo>
                <a:close/>
                <a:moveTo>
                  <a:pt x="471815" y="1577721"/>
                </a:moveTo>
                <a:cubicBezTo>
                  <a:pt x="485341" y="1577816"/>
                  <a:pt x="492865" y="1585531"/>
                  <a:pt x="492865" y="1599057"/>
                </a:cubicBezTo>
                <a:cubicBezTo>
                  <a:pt x="492865" y="1612678"/>
                  <a:pt x="484959" y="1619536"/>
                  <a:pt x="471529" y="1620393"/>
                </a:cubicBezTo>
                <a:cubicBezTo>
                  <a:pt x="458099" y="1619345"/>
                  <a:pt x="450384" y="1612392"/>
                  <a:pt x="450479" y="1598771"/>
                </a:cubicBezTo>
                <a:cubicBezTo>
                  <a:pt x="450574" y="1585246"/>
                  <a:pt x="458289" y="1577626"/>
                  <a:pt x="471815" y="1577721"/>
                </a:cubicBezTo>
                <a:close/>
                <a:moveTo>
                  <a:pt x="584590" y="1575721"/>
                </a:moveTo>
                <a:cubicBezTo>
                  <a:pt x="598306" y="1575816"/>
                  <a:pt x="605736" y="1585055"/>
                  <a:pt x="607831" y="1598771"/>
                </a:cubicBezTo>
                <a:cubicBezTo>
                  <a:pt x="605926" y="1612964"/>
                  <a:pt x="598211" y="1622489"/>
                  <a:pt x="583447" y="1622203"/>
                </a:cubicBezTo>
                <a:cubicBezTo>
                  <a:pt x="569827" y="1621917"/>
                  <a:pt x="560873" y="1613059"/>
                  <a:pt x="560778" y="1599343"/>
                </a:cubicBezTo>
                <a:cubicBezTo>
                  <a:pt x="560682" y="1584674"/>
                  <a:pt x="569922" y="1575530"/>
                  <a:pt x="584590" y="1575721"/>
                </a:cubicBezTo>
                <a:close/>
                <a:moveTo>
                  <a:pt x="697748" y="1574578"/>
                </a:moveTo>
                <a:cubicBezTo>
                  <a:pt x="710988" y="1575244"/>
                  <a:pt x="720894" y="1585913"/>
                  <a:pt x="720703" y="1602009"/>
                </a:cubicBezTo>
                <a:cubicBezTo>
                  <a:pt x="719370" y="1613821"/>
                  <a:pt x="711940" y="1622584"/>
                  <a:pt x="696986" y="1623250"/>
                </a:cubicBezTo>
                <a:cubicBezTo>
                  <a:pt x="682794" y="1623917"/>
                  <a:pt x="671840" y="1612773"/>
                  <a:pt x="672030" y="1598581"/>
                </a:cubicBezTo>
                <a:cubicBezTo>
                  <a:pt x="672221" y="1584388"/>
                  <a:pt x="683556" y="1573816"/>
                  <a:pt x="697748" y="1574578"/>
                </a:cubicBezTo>
                <a:close/>
                <a:moveTo>
                  <a:pt x="808524" y="1573435"/>
                </a:moveTo>
                <a:cubicBezTo>
                  <a:pt x="824145" y="1574483"/>
                  <a:pt x="833289" y="1582389"/>
                  <a:pt x="834051" y="1598295"/>
                </a:cubicBezTo>
                <a:cubicBezTo>
                  <a:pt x="834813" y="1613631"/>
                  <a:pt x="823192" y="1625156"/>
                  <a:pt x="807857" y="1624299"/>
                </a:cubicBezTo>
                <a:cubicBezTo>
                  <a:pt x="792046" y="1623441"/>
                  <a:pt x="783282" y="1614393"/>
                  <a:pt x="783378" y="1598676"/>
                </a:cubicBezTo>
                <a:cubicBezTo>
                  <a:pt x="783568" y="1582770"/>
                  <a:pt x="792903" y="1574673"/>
                  <a:pt x="808524" y="1573435"/>
                </a:cubicBezTo>
                <a:close/>
                <a:moveTo>
                  <a:pt x="925681" y="1571530"/>
                </a:moveTo>
                <a:cubicBezTo>
                  <a:pt x="939683" y="1571911"/>
                  <a:pt x="952256" y="1584770"/>
                  <a:pt x="952446" y="1598772"/>
                </a:cubicBezTo>
                <a:cubicBezTo>
                  <a:pt x="952637" y="1613440"/>
                  <a:pt x="938921" y="1626966"/>
                  <a:pt x="924253" y="1626489"/>
                </a:cubicBezTo>
                <a:cubicBezTo>
                  <a:pt x="910251" y="1626013"/>
                  <a:pt x="897678" y="1613250"/>
                  <a:pt x="897487" y="1599248"/>
                </a:cubicBezTo>
                <a:cubicBezTo>
                  <a:pt x="897297" y="1584579"/>
                  <a:pt x="911013" y="1571054"/>
                  <a:pt x="925681" y="1571530"/>
                </a:cubicBezTo>
                <a:close/>
                <a:moveTo>
                  <a:pt x="1038838" y="1570863"/>
                </a:moveTo>
                <a:cubicBezTo>
                  <a:pt x="1053887" y="1571720"/>
                  <a:pt x="1066270" y="1585627"/>
                  <a:pt x="1065317" y="1600486"/>
                </a:cubicBezTo>
                <a:cubicBezTo>
                  <a:pt x="1064460" y="1615440"/>
                  <a:pt x="1050649" y="1627823"/>
                  <a:pt x="1035694" y="1626965"/>
                </a:cubicBezTo>
                <a:cubicBezTo>
                  <a:pt x="1020740" y="1626108"/>
                  <a:pt x="1008358" y="1612297"/>
                  <a:pt x="1009215" y="1597342"/>
                </a:cubicBezTo>
                <a:cubicBezTo>
                  <a:pt x="1010072" y="1582388"/>
                  <a:pt x="1023883" y="1570006"/>
                  <a:pt x="1038838" y="1570863"/>
                </a:cubicBezTo>
                <a:close/>
                <a:moveTo>
                  <a:pt x="1150281" y="1570482"/>
                </a:moveTo>
                <a:cubicBezTo>
                  <a:pt x="1166759" y="1570768"/>
                  <a:pt x="1178760" y="1583437"/>
                  <a:pt x="1178189" y="1600105"/>
                </a:cubicBezTo>
                <a:cubicBezTo>
                  <a:pt x="1177617" y="1616488"/>
                  <a:pt x="1164568" y="1628299"/>
                  <a:pt x="1147995" y="1627632"/>
                </a:cubicBezTo>
                <a:cubicBezTo>
                  <a:pt x="1131611" y="1626775"/>
                  <a:pt x="1120086" y="1613536"/>
                  <a:pt x="1121134" y="1596962"/>
                </a:cubicBezTo>
                <a:cubicBezTo>
                  <a:pt x="1122182" y="1581341"/>
                  <a:pt x="1134469" y="1570197"/>
                  <a:pt x="1150281" y="1570482"/>
                </a:cubicBezTo>
                <a:close/>
                <a:moveTo>
                  <a:pt x="1266199" y="1570197"/>
                </a:moveTo>
                <a:cubicBezTo>
                  <a:pt x="1282868" y="1570292"/>
                  <a:pt x="1294870" y="1582484"/>
                  <a:pt x="1294774" y="1599153"/>
                </a:cubicBezTo>
                <a:cubicBezTo>
                  <a:pt x="1294679" y="1615821"/>
                  <a:pt x="1282487" y="1627823"/>
                  <a:pt x="1265819" y="1627728"/>
                </a:cubicBezTo>
                <a:cubicBezTo>
                  <a:pt x="1249150" y="1627632"/>
                  <a:pt x="1237148" y="1615440"/>
                  <a:pt x="1237244" y="1598772"/>
                </a:cubicBezTo>
                <a:cubicBezTo>
                  <a:pt x="1237244" y="1582198"/>
                  <a:pt x="1249435" y="1570102"/>
                  <a:pt x="1266199" y="1570197"/>
                </a:cubicBezTo>
                <a:close/>
                <a:moveTo>
                  <a:pt x="15948" y="1468374"/>
                </a:moveTo>
                <a:cubicBezTo>
                  <a:pt x="24044" y="1469136"/>
                  <a:pt x="28426" y="1474946"/>
                  <a:pt x="29092" y="1483138"/>
                </a:cubicBezTo>
                <a:cubicBezTo>
                  <a:pt x="27283" y="1492186"/>
                  <a:pt x="22139" y="1497901"/>
                  <a:pt x="12900" y="1496949"/>
                </a:cubicBezTo>
                <a:cubicBezTo>
                  <a:pt x="4899" y="1496091"/>
                  <a:pt x="-530" y="1490377"/>
                  <a:pt x="41" y="1482090"/>
                </a:cubicBezTo>
                <a:cubicBezTo>
                  <a:pt x="708" y="1473041"/>
                  <a:pt x="6709" y="1467421"/>
                  <a:pt x="15948" y="1468374"/>
                </a:cubicBezTo>
                <a:close/>
                <a:moveTo>
                  <a:pt x="130343" y="1466565"/>
                </a:moveTo>
                <a:cubicBezTo>
                  <a:pt x="140821" y="1466089"/>
                  <a:pt x="145202" y="1473042"/>
                  <a:pt x="147203" y="1480757"/>
                </a:cubicBezTo>
                <a:cubicBezTo>
                  <a:pt x="146250" y="1492092"/>
                  <a:pt x="141297" y="1498474"/>
                  <a:pt x="131105" y="1498664"/>
                </a:cubicBezTo>
                <a:cubicBezTo>
                  <a:pt x="121104" y="1498855"/>
                  <a:pt x="115008" y="1493140"/>
                  <a:pt x="114722" y="1483043"/>
                </a:cubicBezTo>
                <a:cubicBezTo>
                  <a:pt x="114437" y="1472947"/>
                  <a:pt x="120247" y="1467041"/>
                  <a:pt x="130343" y="1466565"/>
                </a:cubicBezTo>
                <a:close/>
                <a:moveTo>
                  <a:pt x="244834" y="1463992"/>
                </a:moveTo>
                <a:cubicBezTo>
                  <a:pt x="255216" y="1464945"/>
                  <a:pt x="262170" y="1472279"/>
                  <a:pt x="261788" y="1482947"/>
                </a:cubicBezTo>
                <a:cubicBezTo>
                  <a:pt x="261408" y="1494567"/>
                  <a:pt x="253692" y="1500568"/>
                  <a:pt x="242453" y="1501902"/>
                </a:cubicBezTo>
                <a:cubicBezTo>
                  <a:pt x="231023" y="1499521"/>
                  <a:pt x="223403" y="1493044"/>
                  <a:pt x="224355" y="1481423"/>
                </a:cubicBezTo>
                <a:cubicBezTo>
                  <a:pt x="225308" y="1470088"/>
                  <a:pt x="233118" y="1462849"/>
                  <a:pt x="244834" y="1463992"/>
                </a:cubicBezTo>
                <a:close/>
                <a:moveTo>
                  <a:pt x="356277" y="1462278"/>
                </a:moveTo>
                <a:cubicBezTo>
                  <a:pt x="368374" y="1464183"/>
                  <a:pt x="375899" y="1470755"/>
                  <a:pt x="375327" y="1483424"/>
                </a:cubicBezTo>
                <a:cubicBezTo>
                  <a:pt x="374756" y="1495901"/>
                  <a:pt x="367041" y="1503045"/>
                  <a:pt x="354562" y="1502569"/>
                </a:cubicBezTo>
                <a:cubicBezTo>
                  <a:pt x="342084" y="1502092"/>
                  <a:pt x="334941" y="1494282"/>
                  <a:pt x="335417" y="1481804"/>
                </a:cubicBezTo>
                <a:cubicBezTo>
                  <a:pt x="335894" y="1469231"/>
                  <a:pt x="343894" y="1463135"/>
                  <a:pt x="356277" y="1462278"/>
                </a:cubicBezTo>
                <a:close/>
                <a:moveTo>
                  <a:pt x="473244" y="1460658"/>
                </a:moveTo>
                <a:cubicBezTo>
                  <a:pt x="486103" y="1461421"/>
                  <a:pt x="492960" y="1470279"/>
                  <a:pt x="494103" y="1483042"/>
                </a:cubicBezTo>
                <a:cubicBezTo>
                  <a:pt x="491913" y="1496949"/>
                  <a:pt x="484102" y="1505521"/>
                  <a:pt x="470100" y="1504664"/>
                </a:cubicBezTo>
                <a:cubicBezTo>
                  <a:pt x="457337" y="1503902"/>
                  <a:pt x="449050" y="1495044"/>
                  <a:pt x="449622" y="1482090"/>
                </a:cubicBezTo>
                <a:cubicBezTo>
                  <a:pt x="450193" y="1468279"/>
                  <a:pt x="459337" y="1459801"/>
                  <a:pt x="473244" y="1460658"/>
                </a:cubicBezTo>
                <a:close/>
                <a:moveTo>
                  <a:pt x="583447" y="1459134"/>
                </a:moveTo>
                <a:cubicBezTo>
                  <a:pt x="598306" y="1458849"/>
                  <a:pt x="606022" y="1468183"/>
                  <a:pt x="608022" y="1482661"/>
                </a:cubicBezTo>
                <a:cubicBezTo>
                  <a:pt x="606022" y="1497044"/>
                  <a:pt x="598402" y="1506569"/>
                  <a:pt x="583543" y="1506188"/>
                </a:cubicBezTo>
                <a:cubicBezTo>
                  <a:pt x="568874" y="1505807"/>
                  <a:pt x="560016" y="1496377"/>
                  <a:pt x="560492" y="1481709"/>
                </a:cubicBezTo>
                <a:cubicBezTo>
                  <a:pt x="560873" y="1468088"/>
                  <a:pt x="569731" y="1459325"/>
                  <a:pt x="583447" y="1459134"/>
                </a:cubicBezTo>
                <a:close/>
                <a:moveTo>
                  <a:pt x="697462" y="1458087"/>
                </a:moveTo>
                <a:cubicBezTo>
                  <a:pt x="712607" y="1459135"/>
                  <a:pt x="719941" y="1468088"/>
                  <a:pt x="720894" y="1480090"/>
                </a:cubicBezTo>
                <a:cubicBezTo>
                  <a:pt x="720798" y="1497235"/>
                  <a:pt x="709654" y="1508189"/>
                  <a:pt x="695176" y="1507141"/>
                </a:cubicBezTo>
                <a:cubicBezTo>
                  <a:pt x="680222" y="1505998"/>
                  <a:pt x="672126" y="1497521"/>
                  <a:pt x="671840" y="1482471"/>
                </a:cubicBezTo>
                <a:cubicBezTo>
                  <a:pt x="671554" y="1467993"/>
                  <a:pt x="682984" y="1457135"/>
                  <a:pt x="697462" y="1458087"/>
                </a:cubicBezTo>
                <a:close/>
                <a:moveTo>
                  <a:pt x="810333" y="1456277"/>
                </a:moveTo>
                <a:cubicBezTo>
                  <a:pt x="825477" y="1458182"/>
                  <a:pt x="834336" y="1467517"/>
                  <a:pt x="835002" y="1482852"/>
                </a:cubicBezTo>
                <a:cubicBezTo>
                  <a:pt x="835669" y="1497044"/>
                  <a:pt x="822048" y="1509617"/>
                  <a:pt x="807856" y="1509236"/>
                </a:cubicBezTo>
                <a:cubicBezTo>
                  <a:pt x="793664" y="1508760"/>
                  <a:pt x="781282" y="1495520"/>
                  <a:pt x="782043" y="1481423"/>
                </a:cubicBezTo>
                <a:cubicBezTo>
                  <a:pt x="782806" y="1467231"/>
                  <a:pt x="796426" y="1454563"/>
                  <a:pt x="810333" y="1456277"/>
                </a:cubicBezTo>
                <a:close/>
                <a:moveTo>
                  <a:pt x="924919" y="1454944"/>
                </a:moveTo>
                <a:cubicBezTo>
                  <a:pt x="939588" y="1454944"/>
                  <a:pt x="952922" y="1468374"/>
                  <a:pt x="952732" y="1483043"/>
                </a:cubicBezTo>
                <a:cubicBezTo>
                  <a:pt x="952446" y="1497711"/>
                  <a:pt x="938635" y="1511522"/>
                  <a:pt x="924157" y="1510189"/>
                </a:cubicBezTo>
                <a:cubicBezTo>
                  <a:pt x="908250" y="1508665"/>
                  <a:pt x="898725" y="1499235"/>
                  <a:pt x="897487" y="1483233"/>
                </a:cubicBezTo>
                <a:cubicBezTo>
                  <a:pt x="896249" y="1468660"/>
                  <a:pt x="910155" y="1455039"/>
                  <a:pt x="924919" y="1454944"/>
                </a:cubicBezTo>
                <a:close/>
                <a:moveTo>
                  <a:pt x="1037029" y="1454468"/>
                </a:moveTo>
                <a:cubicBezTo>
                  <a:pt x="1052268" y="1454278"/>
                  <a:pt x="1065032" y="1466565"/>
                  <a:pt x="1065413" y="1481900"/>
                </a:cubicBezTo>
                <a:cubicBezTo>
                  <a:pt x="1065890" y="1497140"/>
                  <a:pt x="1053793" y="1510189"/>
                  <a:pt x="1038553" y="1510856"/>
                </a:cubicBezTo>
                <a:cubicBezTo>
                  <a:pt x="1022550" y="1511618"/>
                  <a:pt x="1009025" y="1498569"/>
                  <a:pt x="1009121" y="1482472"/>
                </a:cubicBezTo>
                <a:cubicBezTo>
                  <a:pt x="1009216" y="1467137"/>
                  <a:pt x="1021694" y="1454659"/>
                  <a:pt x="1037029" y="1454468"/>
                </a:cubicBezTo>
                <a:close/>
                <a:moveTo>
                  <a:pt x="1150185" y="1453896"/>
                </a:moveTo>
                <a:cubicBezTo>
                  <a:pt x="1166758" y="1454182"/>
                  <a:pt x="1178665" y="1466469"/>
                  <a:pt x="1178379" y="1483138"/>
                </a:cubicBezTo>
                <a:cubicBezTo>
                  <a:pt x="1178093" y="1499711"/>
                  <a:pt x="1165806" y="1511618"/>
                  <a:pt x="1149137" y="1511332"/>
                </a:cubicBezTo>
                <a:cubicBezTo>
                  <a:pt x="1132564" y="1511046"/>
                  <a:pt x="1120658" y="1498759"/>
                  <a:pt x="1120943" y="1482090"/>
                </a:cubicBezTo>
                <a:cubicBezTo>
                  <a:pt x="1121229" y="1465517"/>
                  <a:pt x="1133516" y="1453610"/>
                  <a:pt x="1150185" y="1453896"/>
                </a:cubicBezTo>
                <a:close/>
                <a:moveTo>
                  <a:pt x="1265723" y="1453134"/>
                </a:moveTo>
                <a:cubicBezTo>
                  <a:pt x="1282297" y="1452944"/>
                  <a:pt x="1294870" y="1464850"/>
                  <a:pt x="1295441" y="1481328"/>
                </a:cubicBezTo>
                <a:cubicBezTo>
                  <a:pt x="1296108" y="1498759"/>
                  <a:pt x="1283535" y="1511999"/>
                  <a:pt x="1266199" y="1512094"/>
                </a:cubicBezTo>
                <a:cubicBezTo>
                  <a:pt x="1248864" y="1512284"/>
                  <a:pt x="1236101" y="1499330"/>
                  <a:pt x="1236481" y="1481900"/>
                </a:cubicBezTo>
                <a:cubicBezTo>
                  <a:pt x="1236767" y="1465326"/>
                  <a:pt x="1249054" y="1453325"/>
                  <a:pt x="1265723" y="1453134"/>
                </a:cubicBezTo>
                <a:close/>
                <a:moveTo>
                  <a:pt x="15377" y="1355980"/>
                </a:moveTo>
                <a:cubicBezTo>
                  <a:pt x="23473" y="1356361"/>
                  <a:pt x="28045" y="1362076"/>
                  <a:pt x="29093" y="1370458"/>
                </a:cubicBezTo>
                <a:cubicBezTo>
                  <a:pt x="27759" y="1379221"/>
                  <a:pt x="22806" y="1385126"/>
                  <a:pt x="13567" y="1384650"/>
                </a:cubicBezTo>
                <a:cubicBezTo>
                  <a:pt x="5471" y="1384174"/>
                  <a:pt x="-54" y="1378554"/>
                  <a:pt x="137" y="1370362"/>
                </a:cubicBezTo>
                <a:cubicBezTo>
                  <a:pt x="232" y="1361218"/>
                  <a:pt x="6233" y="1355503"/>
                  <a:pt x="15377" y="1355980"/>
                </a:cubicBezTo>
                <a:close/>
                <a:moveTo>
                  <a:pt x="130343" y="1354265"/>
                </a:moveTo>
                <a:cubicBezTo>
                  <a:pt x="140821" y="1353789"/>
                  <a:pt x="145202" y="1360742"/>
                  <a:pt x="147203" y="1368457"/>
                </a:cubicBezTo>
                <a:cubicBezTo>
                  <a:pt x="146250" y="1379792"/>
                  <a:pt x="141297" y="1386174"/>
                  <a:pt x="131105" y="1386364"/>
                </a:cubicBezTo>
                <a:cubicBezTo>
                  <a:pt x="121104" y="1386555"/>
                  <a:pt x="115008" y="1380840"/>
                  <a:pt x="114722" y="1370743"/>
                </a:cubicBezTo>
                <a:cubicBezTo>
                  <a:pt x="114437" y="1360647"/>
                  <a:pt x="120247" y="1354741"/>
                  <a:pt x="130343" y="1354265"/>
                </a:cubicBezTo>
                <a:close/>
                <a:moveTo>
                  <a:pt x="243215" y="1351597"/>
                </a:moveTo>
                <a:cubicBezTo>
                  <a:pt x="254835" y="1351788"/>
                  <a:pt x="260836" y="1359598"/>
                  <a:pt x="262265" y="1370933"/>
                </a:cubicBezTo>
                <a:cubicBezTo>
                  <a:pt x="259979" y="1382268"/>
                  <a:pt x="253502" y="1389983"/>
                  <a:pt x="241882" y="1389126"/>
                </a:cubicBezTo>
                <a:cubicBezTo>
                  <a:pt x="230642" y="1388269"/>
                  <a:pt x="223308" y="1380458"/>
                  <a:pt x="224355" y="1368742"/>
                </a:cubicBezTo>
                <a:cubicBezTo>
                  <a:pt x="225308" y="1358360"/>
                  <a:pt x="232547" y="1351312"/>
                  <a:pt x="243215" y="1351597"/>
                </a:cubicBezTo>
                <a:close/>
                <a:moveTo>
                  <a:pt x="355419" y="1350360"/>
                </a:moveTo>
                <a:cubicBezTo>
                  <a:pt x="368088" y="1350265"/>
                  <a:pt x="374374" y="1358075"/>
                  <a:pt x="375803" y="1370362"/>
                </a:cubicBezTo>
                <a:cubicBezTo>
                  <a:pt x="374374" y="1382649"/>
                  <a:pt x="368088" y="1390460"/>
                  <a:pt x="355419" y="1390365"/>
                </a:cubicBezTo>
                <a:cubicBezTo>
                  <a:pt x="342846" y="1390270"/>
                  <a:pt x="335417" y="1382935"/>
                  <a:pt x="335417" y="1370362"/>
                </a:cubicBezTo>
                <a:cubicBezTo>
                  <a:pt x="335417" y="1357789"/>
                  <a:pt x="342846" y="1350455"/>
                  <a:pt x="355419" y="1350360"/>
                </a:cubicBezTo>
                <a:close/>
                <a:moveTo>
                  <a:pt x="473339" y="1349122"/>
                </a:moveTo>
                <a:cubicBezTo>
                  <a:pt x="487055" y="1350074"/>
                  <a:pt x="493722" y="1358742"/>
                  <a:pt x="492865" y="1371982"/>
                </a:cubicBezTo>
                <a:cubicBezTo>
                  <a:pt x="492008" y="1385698"/>
                  <a:pt x="483244" y="1392365"/>
                  <a:pt x="470005" y="1391508"/>
                </a:cubicBezTo>
                <a:cubicBezTo>
                  <a:pt x="456289" y="1390651"/>
                  <a:pt x="450384" y="1381888"/>
                  <a:pt x="450193" y="1368648"/>
                </a:cubicBezTo>
                <a:cubicBezTo>
                  <a:pt x="452098" y="1355122"/>
                  <a:pt x="460003" y="1348264"/>
                  <a:pt x="473339" y="1349122"/>
                </a:cubicBezTo>
                <a:close/>
                <a:moveTo>
                  <a:pt x="582876" y="1346835"/>
                </a:moveTo>
                <a:cubicBezTo>
                  <a:pt x="597735" y="1346168"/>
                  <a:pt x="605641" y="1355407"/>
                  <a:pt x="608022" y="1369695"/>
                </a:cubicBezTo>
                <a:cubicBezTo>
                  <a:pt x="606403" y="1384078"/>
                  <a:pt x="598974" y="1393793"/>
                  <a:pt x="584115" y="1393793"/>
                </a:cubicBezTo>
                <a:cubicBezTo>
                  <a:pt x="569446" y="1393888"/>
                  <a:pt x="560397" y="1384649"/>
                  <a:pt x="560493" y="1369981"/>
                </a:cubicBezTo>
                <a:cubicBezTo>
                  <a:pt x="560493" y="1356265"/>
                  <a:pt x="569256" y="1347406"/>
                  <a:pt x="582876" y="1346835"/>
                </a:cubicBezTo>
                <a:close/>
                <a:moveTo>
                  <a:pt x="696129" y="1345788"/>
                </a:moveTo>
                <a:cubicBezTo>
                  <a:pt x="710702" y="1345311"/>
                  <a:pt x="721370" y="1356551"/>
                  <a:pt x="720893" y="1371124"/>
                </a:cubicBezTo>
                <a:cubicBezTo>
                  <a:pt x="720513" y="1384840"/>
                  <a:pt x="710226" y="1394841"/>
                  <a:pt x="696510" y="1394937"/>
                </a:cubicBezTo>
                <a:cubicBezTo>
                  <a:pt x="681937" y="1395032"/>
                  <a:pt x="670983" y="1384078"/>
                  <a:pt x="671840" y="1369505"/>
                </a:cubicBezTo>
                <a:cubicBezTo>
                  <a:pt x="672697" y="1354455"/>
                  <a:pt x="681079" y="1346264"/>
                  <a:pt x="696129" y="1345788"/>
                </a:cubicBezTo>
                <a:close/>
                <a:moveTo>
                  <a:pt x="809762" y="1345025"/>
                </a:moveTo>
                <a:cubicBezTo>
                  <a:pt x="825573" y="1346168"/>
                  <a:pt x="834241" y="1355312"/>
                  <a:pt x="833860" y="1371028"/>
                </a:cubicBezTo>
                <a:cubicBezTo>
                  <a:pt x="833575" y="1386935"/>
                  <a:pt x="824050" y="1394841"/>
                  <a:pt x="808333" y="1395889"/>
                </a:cubicBezTo>
                <a:cubicBezTo>
                  <a:pt x="792712" y="1394650"/>
                  <a:pt x="783759" y="1386554"/>
                  <a:pt x="783187" y="1370647"/>
                </a:cubicBezTo>
                <a:cubicBezTo>
                  <a:pt x="782615" y="1355407"/>
                  <a:pt x="794427" y="1343882"/>
                  <a:pt x="809762" y="1345025"/>
                </a:cubicBezTo>
                <a:close/>
                <a:moveTo>
                  <a:pt x="925300" y="1342930"/>
                </a:moveTo>
                <a:cubicBezTo>
                  <a:pt x="940063" y="1343121"/>
                  <a:pt x="953303" y="1357122"/>
                  <a:pt x="952446" y="1371696"/>
                </a:cubicBezTo>
                <a:cubicBezTo>
                  <a:pt x="951589" y="1385602"/>
                  <a:pt x="938540" y="1397985"/>
                  <a:pt x="924633" y="1397794"/>
                </a:cubicBezTo>
                <a:cubicBezTo>
                  <a:pt x="909869" y="1397604"/>
                  <a:pt x="896630" y="1383602"/>
                  <a:pt x="897486" y="1369029"/>
                </a:cubicBezTo>
                <a:cubicBezTo>
                  <a:pt x="898344" y="1355027"/>
                  <a:pt x="911393" y="1342740"/>
                  <a:pt x="925300" y="1342930"/>
                </a:cubicBezTo>
                <a:close/>
                <a:moveTo>
                  <a:pt x="1037695" y="1342168"/>
                </a:moveTo>
                <a:cubicBezTo>
                  <a:pt x="1053030" y="1342359"/>
                  <a:pt x="1065507" y="1354932"/>
                  <a:pt x="1065507" y="1370267"/>
                </a:cubicBezTo>
                <a:cubicBezTo>
                  <a:pt x="1065507" y="1386364"/>
                  <a:pt x="1051982" y="1399318"/>
                  <a:pt x="1035885" y="1398556"/>
                </a:cubicBezTo>
                <a:cubicBezTo>
                  <a:pt x="1020740" y="1397794"/>
                  <a:pt x="1008643" y="1384650"/>
                  <a:pt x="1009120" y="1369410"/>
                </a:cubicBezTo>
                <a:cubicBezTo>
                  <a:pt x="1009596" y="1354169"/>
                  <a:pt x="1022359" y="1341882"/>
                  <a:pt x="1037695" y="1342168"/>
                </a:cubicBezTo>
                <a:close/>
                <a:moveTo>
                  <a:pt x="1149805" y="1341502"/>
                </a:moveTo>
                <a:cubicBezTo>
                  <a:pt x="1166474" y="1341597"/>
                  <a:pt x="1178475" y="1353789"/>
                  <a:pt x="1178380" y="1370457"/>
                </a:cubicBezTo>
                <a:cubicBezTo>
                  <a:pt x="1178285" y="1387126"/>
                  <a:pt x="1166092" y="1399128"/>
                  <a:pt x="1149424" y="1399032"/>
                </a:cubicBezTo>
                <a:cubicBezTo>
                  <a:pt x="1132755" y="1398937"/>
                  <a:pt x="1120753" y="1386745"/>
                  <a:pt x="1120849" y="1370077"/>
                </a:cubicBezTo>
                <a:cubicBezTo>
                  <a:pt x="1120944" y="1353408"/>
                  <a:pt x="1133136" y="1341406"/>
                  <a:pt x="1149805" y="1341502"/>
                </a:cubicBezTo>
                <a:close/>
                <a:moveTo>
                  <a:pt x="1265914" y="1341121"/>
                </a:moveTo>
                <a:cubicBezTo>
                  <a:pt x="1282583" y="1341025"/>
                  <a:pt x="1294870" y="1353027"/>
                  <a:pt x="1295155" y="1369696"/>
                </a:cubicBezTo>
                <a:cubicBezTo>
                  <a:pt x="1295441" y="1387317"/>
                  <a:pt x="1282583" y="1399985"/>
                  <a:pt x="1265056" y="1399509"/>
                </a:cubicBezTo>
                <a:cubicBezTo>
                  <a:pt x="1248387" y="1399032"/>
                  <a:pt x="1236577" y="1386650"/>
                  <a:pt x="1236767" y="1369886"/>
                </a:cubicBezTo>
                <a:cubicBezTo>
                  <a:pt x="1236957" y="1353217"/>
                  <a:pt x="1249054" y="1341216"/>
                  <a:pt x="1265914" y="1341121"/>
                </a:cubicBezTo>
                <a:close/>
                <a:moveTo>
                  <a:pt x="14615" y="1245013"/>
                </a:moveTo>
                <a:cubicBezTo>
                  <a:pt x="23568" y="1245299"/>
                  <a:pt x="27950" y="1250633"/>
                  <a:pt x="27379" y="1259301"/>
                </a:cubicBezTo>
                <a:cubicBezTo>
                  <a:pt x="26902" y="1267111"/>
                  <a:pt x="21854" y="1270921"/>
                  <a:pt x="14139" y="1271207"/>
                </a:cubicBezTo>
                <a:cubicBezTo>
                  <a:pt x="5185" y="1270540"/>
                  <a:pt x="804" y="1265492"/>
                  <a:pt x="1376" y="1256824"/>
                </a:cubicBezTo>
                <a:cubicBezTo>
                  <a:pt x="1852" y="1248919"/>
                  <a:pt x="6805" y="1244823"/>
                  <a:pt x="14615" y="1245013"/>
                </a:cubicBezTo>
                <a:close/>
                <a:moveTo>
                  <a:pt x="131391" y="1241965"/>
                </a:moveTo>
                <a:cubicBezTo>
                  <a:pt x="141487" y="1242346"/>
                  <a:pt x="147203" y="1248537"/>
                  <a:pt x="146821" y="1258634"/>
                </a:cubicBezTo>
                <a:cubicBezTo>
                  <a:pt x="146440" y="1268730"/>
                  <a:pt x="140059" y="1273683"/>
                  <a:pt x="130058" y="1274350"/>
                </a:cubicBezTo>
                <a:cubicBezTo>
                  <a:pt x="120342" y="1272826"/>
                  <a:pt x="114246" y="1267587"/>
                  <a:pt x="114722" y="1257395"/>
                </a:cubicBezTo>
                <a:cubicBezTo>
                  <a:pt x="115199" y="1247299"/>
                  <a:pt x="121294" y="1241584"/>
                  <a:pt x="131391" y="1241965"/>
                </a:cubicBezTo>
                <a:close/>
                <a:moveTo>
                  <a:pt x="241690" y="1239774"/>
                </a:moveTo>
                <a:cubicBezTo>
                  <a:pt x="253216" y="1239012"/>
                  <a:pt x="261026" y="1246061"/>
                  <a:pt x="261312" y="1257586"/>
                </a:cubicBezTo>
                <a:cubicBezTo>
                  <a:pt x="261502" y="1269111"/>
                  <a:pt x="254073" y="1276445"/>
                  <a:pt x="242452" y="1276255"/>
                </a:cubicBezTo>
                <a:cubicBezTo>
                  <a:pt x="231880" y="1276065"/>
                  <a:pt x="225974" y="1268921"/>
                  <a:pt x="224450" y="1258253"/>
                </a:cubicBezTo>
                <a:cubicBezTo>
                  <a:pt x="225498" y="1247870"/>
                  <a:pt x="231213" y="1240441"/>
                  <a:pt x="241690" y="1239774"/>
                </a:cubicBezTo>
                <a:close/>
                <a:moveTo>
                  <a:pt x="355610" y="1238250"/>
                </a:moveTo>
                <a:cubicBezTo>
                  <a:pt x="367135" y="1238155"/>
                  <a:pt x="374374" y="1245394"/>
                  <a:pt x="375136" y="1256728"/>
                </a:cubicBezTo>
                <a:cubicBezTo>
                  <a:pt x="375898" y="1269301"/>
                  <a:pt x="368183" y="1275969"/>
                  <a:pt x="356277" y="1278255"/>
                </a:cubicBezTo>
                <a:cubicBezTo>
                  <a:pt x="343989" y="1277016"/>
                  <a:pt x="335798" y="1270921"/>
                  <a:pt x="335702" y="1258348"/>
                </a:cubicBezTo>
                <a:cubicBezTo>
                  <a:pt x="335512" y="1245870"/>
                  <a:pt x="343132" y="1238345"/>
                  <a:pt x="355610" y="1238250"/>
                </a:cubicBezTo>
                <a:close/>
                <a:moveTo>
                  <a:pt x="472101" y="1236536"/>
                </a:moveTo>
                <a:cubicBezTo>
                  <a:pt x="485531" y="1237679"/>
                  <a:pt x="493151" y="1244918"/>
                  <a:pt x="492865" y="1258444"/>
                </a:cubicBezTo>
                <a:cubicBezTo>
                  <a:pt x="492674" y="1272064"/>
                  <a:pt x="484674" y="1279494"/>
                  <a:pt x="471243" y="1279208"/>
                </a:cubicBezTo>
                <a:cubicBezTo>
                  <a:pt x="457622" y="1279018"/>
                  <a:pt x="450289" y="1271112"/>
                  <a:pt x="450479" y="1257586"/>
                </a:cubicBezTo>
                <a:cubicBezTo>
                  <a:pt x="450765" y="1243870"/>
                  <a:pt x="458765" y="1237298"/>
                  <a:pt x="472101" y="1236536"/>
                </a:cubicBezTo>
                <a:close/>
                <a:moveTo>
                  <a:pt x="583543" y="1234154"/>
                </a:moveTo>
                <a:cubicBezTo>
                  <a:pt x="597735" y="1235869"/>
                  <a:pt x="607355" y="1243489"/>
                  <a:pt x="607260" y="1258252"/>
                </a:cubicBezTo>
                <a:cubicBezTo>
                  <a:pt x="607165" y="1271968"/>
                  <a:pt x="598307" y="1280922"/>
                  <a:pt x="584686" y="1281208"/>
                </a:cubicBezTo>
                <a:cubicBezTo>
                  <a:pt x="570018" y="1281493"/>
                  <a:pt x="560778" y="1272349"/>
                  <a:pt x="560778" y="1257681"/>
                </a:cubicBezTo>
                <a:cubicBezTo>
                  <a:pt x="560778" y="1243965"/>
                  <a:pt x="569922" y="1236535"/>
                  <a:pt x="583543" y="1234154"/>
                </a:cubicBezTo>
                <a:close/>
                <a:moveTo>
                  <a:pt x="697462" y="1233679"/>
                </a:moveTo>
                <a:cubicBezTo>
                  <a:pt x="712321" y="1234726"/>
                  <a:pt x="719655" y="1243680"/>
                  <a:pt x="720989" y="1258158"/>
                </a:cubicBezTo>
                <a:cubicBezTo>
                  <a:pt x="719465" y="1272541"/>
                  <a:pt x="712130" y="1281399"/>
                  <a:pt x="697176" y="1282256"/>
                </a:cubicBezTo>
                <a:cubicBezTo>
                  <a:pt x="682889" y="1283113"/>
                  <a:pt x="671840" y="1272064"/>
                  <a:pt x="671935" y="1257872"/>
                </a:cubicBezTo>
                <a:cubicBezTo>
                  <a:pt x="672030" y="1243680"/>
                  <a:pt x="683269" y="1232726"/>
                  <a:pt x="697462" y="1233679"/>
                </a:cubicBezTo>
                <a:close/>
                <a:moveTo>
                  <a:pt x="809000" y="1233107"/>
                </a:moveTo>
                <a:cubicBezTo>
                  <a:pt x="825002" y="1233202"/>
                  <a:pt x="832908" y="1242727"/>
                  <a:pt x="833955" y="1258348"/>
                </a:cubicBezTo>
                <a:cubicBezTo>
                  <a:pt x="832527" y="1273969"/>
                  <a:pt x="824335" y="1283208"/>
                  <a:pt x="808333" y="1282922"/>
                </a:cubicBezTo>
                <a:cubicBezTo>
                  <a:pt x="792427" y="1282732"/>
                  <a:pt x="783568" y="1273493"/>
                  <a:pt x="783759" y="1257681"/>
                </a:cubicBezTo>
                <a:cubicBezTo>
                  <a:pt x="783949" y="1241775"/>
                  <a:pt x="793093" y="1233011"/>
                  <a:pt x="809000" y="1233107"/>
                </a:cubicBezTo>
                <a:close/>
                <a:moveTo>
                  <a:pt x="924824" y="1230821"/>
                </a:moveTo>
                <a:cubicBezTo>
                  <a:pt x="938826" y="1230725"/>
                  <a:pt x="951780" y="1243203"/>
                  <a:pt x="952256" y="1257300"/>
                </a:cubicBezTo>
                <a:cubicBezTo>
                  <a:pt x="952733" y="1271873"/>
                  <a:pt x="938921" y="1285684"/>
                  <a:pt x="924253" y="1285208"/>
                </a:cubicBezTo>
                <a:cubicBezTo>
                  <a:pt x="910156" y="1284827"/>
                  <a:pt x="897582" y="1271778"/>
                  <a:pt x="897773" y="1257776"/>
                </a:cubicBezTo>
                <a:cubicBezTo>
                  <a:pt x="897964" y="1243679"/>
                  <a:pt x="910727" y="1230916"/>
                  <a:pt x="924824" y="1230821"/>
                </a:cubicBezTo>
                <a:close/>
                <a:moveTo>
                  <a:pt x="1037028" y="1230154"/>
                </a:moveTo>
                <a:cubicBezTo>
                  <a:pt x="1051982" y="1229963"/>
                  <a:pt x="1065317" y="1243299"/>
                  <a:pt x="1065127" y="1258253"/>
                </a:cubicBezTo>
                <a:cubicBezTo>
                  <a:pt x="1065031" y="1273302"/>
                  <a:pt x="1051506" y="1286351"/>
                  <a:pt x="1036552" y="1285875"/>
                </a:cubicBezTo>
                <a:cubicBezTo>
                  <a:pt x="1021502" y="1285399"/>
                  <a:pt x="1008644" y="1271588"/>
                  <a:pt x="1009405" y="1256729"/>
                </a:cubicBezTo>
                <a:cubicBezTo>
                  <a:pt x="1010072" y="1242536"/>
                  <a:pt x="1022836" y="1230344"/>
                  <a:pt x="1037028" y="1230154"/>
                </a:cubicBezTo>
                <a:close/>
                <a:moveTo>
                  <a:pt x="1150185" y="1229678"/>
                </a:moveTo>
                <a:cubicBezTo>
                  <a:pt x="1165901" y="1229964"/>
                  <a:pt x="1177712" y="1241775"/>
                  <a:pt x="1177998" y="1257491"/>
                </a:cubicBezTo>
                <a:cubicBezTo>
                  <a:pt x="1178284" y="1273302"/>
                  <a:pt x="1166758" y="1285590"/>
                  <a:pt x="1151137" y="1286352"/>
                </a:cubicBezTo>
                <a:cubicBezTo>
                  <a:pt x="1134564" y="1287114"/>
                  <a:pt x="1121610" y="1274922"/>
                  <a:pt x="1121324" y="1258443"/>
                </a:cubicBezTo>
                <a:cubicBezTo>
                  <a:pt x="1121038" y="1241965"/>
                  <a:pt x="1133707" y="1229392"/>
                  <a:pt x="1150185" y="1229678"/>
                </a:cubicBezTo>
                <a:close/>
                <a:moveTo>
                  <a:pt x="1265533" y="1229487"/>
                </a:moveTo>
                <a:cubicBezTo>
                  <a:pt x="1282202" y="1229297"/>
                  <a:pt x="1294584" y="1241584"/>
                  <a:pt x="1294394" y="1258253"/>
                </a:cubicBezTo>
                <a:cubicBezTo>
                  <a:pt x="1294394" y="1274731"/>
                  <a:pt x="1281821" y="1286923"/>
                  <a:pt x="1265248" y="1286637"/>
                </a:cubicBezTo>
                <a:cubicBezTo>
                  <a:pt x="1248674" y="1286256"/>
                  <a:pt x="1236768" y="1273588"/>
                  <a:pt x="1237340" y="1256919"/>
                </a:cubicBezTo>
                <a:cubicBezTo>
                  <a:pt x="1237911" y="1241203"/>
                  <a:pt x="1249722" y="1229678"/>
                  <a:pt x="1265533" y="1229487"/>
                </a:cubicBezTo>
                <a:close/>
                <a:moveTo>
                  <a:pt x="14709" y="1133190"/>
                </a:moveTo>
                <a:cubicBezTo>
                  <a:pt x="22615" y="1133285"/>
                  <a:pt x="26521" y="1137761"/>
                  <a:pt x="27092" y="1145667"/>
                </a:cubicBezTo>
                <a:cubicBezTo>
                  <a:pt x="26711" y="1153287"/>
                  <a:pt x="22901" y="1158050"/>
                  <a:pt x="15091" y="1158240"/>
                </a:cubicBezTo>
                <a:cubicBezTo>
                  <a:pt x="6327" y="1158431"/>
                  <a:pt x="1565" y="1153668"/>
                  <a:pt x="1946" y="1144905"/>
                </a:cubicBezTo>
                <a:cubicBezTo>
                  <a:pt x="2232" y="1137095"/>
                  <a:pt x="6994" y="1133094"/>
                  <a:pt x="14709" y="1133190"/>
                </a:cubicBezTo>
                <a:close/>
                <a:moveTo>
                  <a:pt x="131201" y="1129951"/>
                </a:moveTo>
                <a:cubicBezTo>
                  <a:pt x="140726" y="1129951"/>
                  <a:pt x="144917" y="1136619"/>
                  <a:pt x="146917" y="1144048"/>
                </a:cubicBezTo>
                <a:cubicBezTo>
                  <a:pt x="145679" y="1155192"/>
                  <a:pt x="140631" y="1161669"/>
                  <a:pt x="130248" y="1161479"/>
                </a:cubicBezTo>
                <a:cubicBezTo>
                  <a:pt x="121104" y="1161288"/>
                  <a:pt x="115199" y="1155478"/>
                  <a:pt x="115008" y="1146239"/>
                </a:cubicBezTo>
                <a:cubicBezTo>
                  <a:pt x="114818" y="1136047"/>
                  <a:pt x="120914" y="1129951"/>
                  <a:pt x="131201" y="1129951"/>
                </a:cubicBezTo>
                <a:close/>
                <a:moveTo>
                  <a:pt x="242453" y="1128141"/>
                </a:moveTo>
                <a:cubicBezTo>
                  <a:pt x="253407" y="1127760"/>
                  <a:pt x="259503" y="1134237"/>
                  <a:pt x="260836" y="1145381"/>
                </a:cubicBezTo>
                <a:cubicBezTo>
                  <a:pt x="260170" y="1156049"/>
                  <a:pt x="254550" y="1163002"/>
                  <a:pt x="243596" y="1163384"/>
                </a:cubicBezTo>
                <a:cubicBezTo>
                  <a:pt x="232642" y="1163669"/>
                  <a:pt x="225785" y="1157288"/>
                  <a:pt x="225403" y="1146334"/>
                </a:cubicBezTo>
                <a:cubicBezTo>
                  <a:pt x="225118" y="1135380"/>
                  <a:pt x="231499" y="1128522"/>
                  <a:pt x="242453" y="1128141"/>
                </a:cubicBezTo>
                <a:close/>
                <a:moveTo>
                  <a:pt x="357325" y="1126332"/>
                </a:moveTo>
                <a:cubicBezTo>
                  <a:pt x="368564" y="1127379"/>
                  <a:pt x="374374" y="1135285"/>
                  <a:pt x="375327" y="1146810"/>
                </a:cubicBezTo>
                <a:cubicBezTo>
                  <a:pt x="372755" y="1158526"/>
                  <a:pt x="366087" y="1166337"/>
                  <a:pt x="353514" y="1165098"/>
                </a:cubicBezTo>
                <a:cubicBezTo>
                  <a:pt x="342370" y="1163955"/>
                  <a:pt x="335131" y="1156335"/>
                  <a:pt x="335989" y="1144810"/>
                </a:cubicBezTo>
                <a:cubicBezTo>
                  <a:pt x="336846" y="1132523"/>
                  <a:pt x="344847" y="1125188"/>
                  <a:pt x="357325" y="1126332"/>
                </a:cubicBezTo>
                <a:close/>
                <a:moveTo>
                  <a:pt x="471815" y="1125093"/>
                </a:moveTo>
                <a:cubicBezTo>
                  <a:pt x="484578" y="1124998"/>
                  <a:pt x="491150" y="1132332"/>
                  <a:pt x="492579" y="1144619"/>
                </a:cubicBezTo>
                <a:cubicBezTo>
                  <a:pt x="492008" y="1158145"/>
                  <a:pt x="485530" y="1166146"/>
                  <a:pt x="471624" y="1166146"/>
                </a:cubicBezTo>
                <a:cubicBezTo>
                  <a:pt x="458956" y="1166146"/>
                  <a:pt x="451526" y="1159192"/>
                  <a:pt x="451145" y="1146524"/>
                </a:cubicBezTo>
                <a:cubicBezTo>
                  <a:pt x="450764" y="1132903"/>
                  <a:pt x="458099" y="1125188"/>
                  <a:pt x="471815" y="1125093"/>
                </a:cubicBezTo>
                <a:close/>
                <a:moveTo>
                  <a:pt x="583352" y="1123188"/>
                </a:moveTo>
                <a:cubicBezTo>
                  <a:pt x="597354" y="1122807"/>
                  <a:pt x="604783" y="1131952"/>
                  <a:pt x="606974" y="1145191"/>
                </a:cubicBezTo>
                <a:cubicBezTo>
                  <a:pt x="605165" y="1159193"/>
                  <a:pt x="597640" y="1168337"/>
                  <a:pt x="583733" y="1168146"/>
                </a:cubicBezTo>
                <a:cubicBezTo>
                  <a:pt x="569922" y="1167956"/>
                  <a:pt x="561159" y="1158812"/>
                  <a:pt x="561540" y="1144905"/>
                </a:cubicBezTo>
                <a:cubicBezTo>
                  <a:pt x="561921" y="1132047"/>
                  <a:pt x="570493" y="1123474"/>
                  <a:pt x="583352" y="1123188"/>
                </a:cubicBezTo>
                <a:close/>
                <a:moveTo>
                  <a:pt x="696890" y="1121950"/>
                </a:moveTo>
                <a:cubicBezTo>
                  <a:pt x="711749" y="1122235"/>
                  <a:pt x="719084" y="1131856"/>
                  <a:pt x="720608" y="1146239"/>
                </a:cubicBezTo>
                <a:cubicBezTo>
                  <a:pt x="718322" y="1160526"/>
                  <a:pt x="710606" y="1169860"/>
                  <a:pt x="695747" y="1169384"/>
                </a:cubicBezTo>
                <a:cubicBezTo>
                  <a:pt x="681079" y="1169003"/>
                  <a:pt x="672221" y="1159764"/>
                  <a:pt x="672602" y="1145096"/>
                </a:cubicBezTo>
                <a:cubicBezTo>
                  <a:pt x="672983" y="1130522"/>
                  <a:pt x="682222" y="1121664"/>
                  <a:pt x="696890" y="1121950"/>
                </a:cubicBezTo>
                <a:close/>
                <a:moveTo>
                  <a:pt x="808619" y="1120902"/>
                </a:moveTo>
                <a:cubicBezTo>
                  <a:pt x="823097" y="1120617"/>
                  <a:pt x="833765" y="1131666"/>
                  <a:pt x="833384" y="1146048"/>
                </a:cubicBezTo>
                <a:cubicBezTo>
                  <a:pt x="833098" y="1160526"/>
                  <a:pt x="822049" y="1170909"/>
                  <a:pt x="807571" y="1170432"/>
                </a:cubicBezTo>
                <a:cubicBezTo>
                  <a:pt x="793284" y="1169956"/>
                  <a:pt x="782711" y="1158526"/>
                  <a:pt x="783854" y="1144143"/>
                </a:cubicBezTo>
                <a:cubicBezTo>
                  <a:pt x="785092" y="1129284"/>
                  <a:pt x="793665" y="1121283"/>
                  <a:pt x="808619" y="1120902"/>
                </a:cubicBezTo>
                <a:close/>
                <a:moveTo>
                  <a:pt x="923586" y="1119283"/>
                </a:moveTo>
                <a:cubicBezTo>
                  <a:pt x="937587" y="1117759"/>
                  <a:pt x="951018" y="1130618"/>
                  <a:pt x="951494" y="1144810"/>
                </a:cubicBezTo>
                <a:cubicBezTo>
                  <a:pt x="951970" y="1158907"/>
                  <a:pt x="939493" y="1172052"/>
                  <a:pt x="925300" y="1172242"/>
                </a:cubicBezTo>
                <a:cubicBezTo>
                  <a:pt x="911108" y="1172433"/>
                  <a:pt x="897773" y="1159669"/>
                  <a:pt x="898535" y="1145572"/>
                </a:cubicBezTo>
                <a:cubicBezTo>
                  <a:pt x="899392" y="1130237"/>
                  <a:pt x="908441" y="1120998"/>
                  <a:pt x="923586" y="1119283"/>
                </a:cubicBezTo>
                <a:close/>
                <a:moveTo>
                  <a:pt x="1037029" y="1118235"/>
                </a:moveTo>
                <a:cubicBezTo>
                  <a:pt x="1051697" y="1118044"/>
                  <a:pt x="1065223" y="1131760"/>
                  <a:pt x="1064747" y="1146429"/>
                </a:cubicBezTo>
                <a:cubicBezTo>
                  <a:pt x="1064270" y="1160431"/>
                  <a:pt x="1051507" y="1173004"/>
                  <a:pt x="1037505" y="1173194"/>
                </a:cubicBezTo>
                <a:cubicBezTo>
                  <a:pt x="1022836" y="1173385"/>
                  <a:pt x="1009311" y="1159669"/>
                  <a:pt x="1009787" y="1145000"/>
                </a:cubicBezTo>
                <a:cubicBezTo>
                  <a:pt x="1010263" y="1130998"/>
                  <a:pt x="1023027" y="1118425"/>
                  <a:pt x="1037029" y="1118235"/>
                </a:cubicBezTo>
                <a:close/>
                <a:moveTo>
                  <a:pt x="1149995" y="1117854"/>
                </a:moveTo>
                <a:cubicBezTo>
                  <a:pt x="1164187" y="1118044"/>
                  <a:pt x="1176760" y="1130427"/>
                  <a:pt x="1177427" y="1144619"/>
                </a:cubicBezTo>
                <a:cubicBezTo>
                  <a:pt x="1178094" y="1159478"/>
                  <a:pt x="1165235" y="1173194"/>
                  <a:pt x="1150186" y="1173575"/>
                </a:cubicBezTo>
                <a:cubicBezTo>
                  <a:pt x="1135231" y="1173956"/>
                  <a:pt x="1121801" y="1160907"/>
                  <a:pt x="1121706" y="1145858"/>
                </a:cubicBezTo>
                <a:cubicBezTo>
                  <a:pt x="1121706" y="1130808"/>
                  <a:pt x="1135041" y="1117664"/>
                  <a:pt x="1149995" y="1117854"/>
                </a:cubicBezTo>
                <a:close/>
                <a:moveTo>
                  <a:pt x="1266104" y="1117569"/>
                </a:moveTo>
                <a:cubicBezTo>
                  <a:pt x="1281154" y="1117664"/>
                  <a:pt x="1294108" y="1130713"/>
                  <a:pt x="1294012" y="1145762"/>
                </a:cubicBezTo>
                <a:cubicBezTo>
                  <a:pt x="1293918" y="1160812"/>
                  <a:pt x="1280868" y="1173766"/>
                  <a:pt x="1265819" y="1173671"/>
                </a:cubicBezTo>
                <a:cubicBezTo>
                  <a:pt x="1250769" y="1173576"/>
                  <a:pt x="1237815" y="1160526"/>
                  <a:pt x="1237911" y="1145477"/>
                </a:cubicBezTo>
                <a:cubicBezTo>
                  <a:pt x="1238005" y="1130427"/>
                  <a:pt x="1251055" y="1117473"/>
                  <a:pt x="1266104" y="1117569"/>
                </a:cubicBezTo>
                <a:close/>
                <a:moveTo>
                  <a:pt x="15472" y="1017270"/>
                </a:moveTo>
                <a:cubicBezTo>
                  <a:pt x="22425" y="1017746"/>
                  <a:pt x="26426" y="1022033"/>
                  <a:pt x="26521" y="1028986"/>
                </a:cubicBezTo>
                <a:cubicBezTo>
                  <a:pt x="26711" y="1036987"/>
                  <a:pt x="22235" y="1041083"/>
                  <a:pt x="14329" y="1041654"/>
                </a:cubicBezTo>
                <a:cubicBezTo>
                  <a:pt x="6423" y="1040987"/>
                  <a:pt x="1947" y="1036796"/>
                  <a:pt x="2327" y="1028795"/>
                </a:cubicBezTo>
                <a:cubicBezTo>
                  <a:pt x="2709" y="1020794"/>
                  <a:pt x="7661" y="1016794"/>
                  <a:pt x="15472" y="1017270"/>
                </a:cubicBezTo>
                <a:close/>
                <a:moveTo>
                  <a:pt x="131773" y="1013937"/>
                </a:moveTo>
                <a:cubicBezTo>
                  <a:pt x="140917" y="1014604"/>
                  <a:pt x="145203" y="1021081"/>
                  <a:pt x="146727" y="1028987"/>
                </a:cubicBezTo>
                <a:cubicBezTo>
                  <a:pt x="144917" y="1038797"/>
                  <a:pt x="139964" y="1044893"/>
                  <a:pt x="130820" y="1044703"/>
                </a:cubicBezTo>
                <a:cubicBezTo>
                  <a:pt x="120724" y="1044417"/>
                  <a:pt x="114628" y="1037940"/>
                  <a:pt x="115485" y="1027843"/>
                </a:cubicBezTo>
                <a:cubicBezTo>
                  <a:pt x="116247" y="1018985"/>
                  <a:pt x="122533" y="1013365"/>
                  <a:pt x="131773" y="1013937"/>
                </a:cubicBezTo>
                <a:close/>
                <a:moveTo>
                  <a:pt x="242643" y="1012127"/>
                </a:moveTo>
                <a:cubicBezTo>
                  <a:pt x="253311" y="1012698"/>
                  <a:pt x="259978" y="1018128"/>
                  <a:pt x="260169" y="1029272"/>
                </a:cubicBezTo>
                <a:cubicBezTo>
                  <a:pt x="260264" y="1039273"/>
                  <a:pt x="254644" y="1045655"/>
                  <a:pt x="244643" y="1046417"/>
                </a:cubicBezTo>
                <a:cubicBezTo>
                  <a:pt x="233690" y="1047179"/>
                  <a:pt x="226641" y="1041559"/>
                  <a:pt x="225974" y="1030510"/>
                </a:cubicBezTo>
                <a:cubicBezTo>
                  <a:pt x="225308" y="1019556"/>
                  <a:pt x="231498" y="1013365"/>
                  <a:pt x="242643" y="1012127"/>
                </a:cubicBezTo>
                <a:close/>
                <a:moveTo>
                  <a:pt x="356562" y="1010317"/>
                </a:moveTo>
                <a:cubicBezTo>
                  <a:pt x="367706" y="1010888"/>
                  <a:pt x="374945" y="1018603"/>
                  <a:pt x="374565" y="1030033"/>
                </a:cubicBezTo>
                <a:cubicBezTo>
                  <a:pt x="374089" y="1041368"/>
                  <a:pt x="366468" y="1047464"/>
                  <a:pt x="355229" y="1048988"/>
                </a:cubicBezTo>
                <a:cubicBezTo>
                  <a:pt x="344085" y="1047274"/>
                  <a:pt x="336274" y="1041178"/>
                  <a:pt x="336274" y="1029748"/>
                </a:cubicBezTo>
                <a:cubicBezTo>
                  <a:pt x="336274" y="1017460"/>
                  <a:pt x="344275" y="1009650"/>
                  <a:pt x="356562" y="1010317"/>
                </a:cubicBezTo>
                <a:close/>
                <a:moveTo>
                  <a:pt x="472292" y="1009078"/>
                </a:moveTo>
                <a:cubicBezTo>
                  <a:pt x="484959" y="1009364"/>
                  <a:pt x="492008" y="1016794"/>
                  <a:pt x="492008" y="1029462"/>
                </a:cubicBezTo>
                <a:cubicBezTo>
                  <a:pt x="492008" y="1042226"/>
                  <a:pt x="484579" y="1048702"/>
                  <a:pt x="472196" y="1049941"/>
                </a:cubicBezTo>
                <a:cubicBezTo>
                  <a:pt x="459623" y="1049084"/>
                  <a:pt x="451717" y="1042988"/>
                  <a:pt x="451432" y="1030224"/>
                </a:cubicBezTo>
                <a:cubicBezTo>
                  <a:pt x="451050" y="1016603"/>
                  <a:pt x="458576" y="1008888"/>
                  <a:pt x="472292" y="1009078"/>
                </a:cubicBezTo>
                <a:close/>
                <a:moveTo>
                  <a:pt x="584115" y="1008126"/>
                </a:moveTo>
                <a:cubicBezTo>
                  <a:pt x="597926" y="1008126"/>
                  <a:pt x="604498" y="1016222"/>
                  <a:pt x="605451" y="1028700"/>
                </a:cubicBezTo>
                <a:cubicBezTo>
                  <a:pt x="604403" y="1042892"/>
                  <a:pt x="597449" y="1050607"/>
                  <a:pt x="583829" y="1050512"/>
                </a:cubicBezTo>
                <a:cubicBezTo>
                  <a:pt x="570303" y="1050417"/>
                  <a:pt x="562684" y="1042702"/>
                  <a:pt x="562779" y="1029176"/>
                </a:cubicBezTo>
                <a:cubicBezTo>
                  <a:pt x="562874" y="1015651"/>
                  <a:pt x="570589" y="1008126"/>
                  <a:pt x="584115" y="1008126"/>
                </a:cubicBezTo>
                <a:close/>
                <a:moveTo>
                  <a:pt x="696605" y="1006126"/>
                </a:moveTo>
                <a:cubicBezTo>
                  <a:pt x="710416" y="1006126"/>
                  <a:pt x="717845" y="1015270"/>
                  <a:pt x="720131" y="1028891"/>
                </a:cubicBezTo>
                <a:cubicBezTo>
                  <a:pt x="718417" y="1043083"/>
                  <a:pt x="710797" y="1052703"/>
                  <a:pt x="696033" y="1052608"/>
                </a:cubicBezTo>
                <a:cubicBezTo>
                  <a:pt x="682317" y="1052513"/>
                  <a:pt x="673364" y="1043655"/>
                  <a:pt x="673077" y="1030034"/>
                </a:cubicBezTo>
                <a:cubicBezTo>
                  <a:pt x="672792" y="1015365"/>
                  <a:pt x="681936" y="1006126"/>
                  <a:pt x="696605" y="1006126"/>
                </a:cubicBezTo>
                <a:close/>
                <a:moveTo>
                  <a:pt x="808904" y="1005269"/>
                </a:moveTo>
                <a:cubicBezTo>
                  <a:pt x="823668" y="1005936"/>
                  <a:pt x="832336" y="1014222"/>
                  <a:pt x="832621" y="1029081"/>
                </a:cubicBezTo>
                <a:cubicBezTo>
                  <a:pt x="832907" y="1044131"/>
                  <a:pt x="823763" y="1051751"/>
                  <a:pt x="809666" y="1053846"/>
                </a:cubicBezTo>
                <a:cubicBezTo>
                  <a:pt x="794903" y="1052703"/>
                  <a:pt x="785854" y="1045464"/>
                  <a:pt x="784615" y="1030605"/>
                </a:cubicBezTo>
                <a:cubicBezTo>
                  <a:pt x="783473" y="1016508"/>
                  <a:pt x="794807" y="1004602"/>
                  <a:pt x="808904" y="1005269"/>
                </a:cubicBezTo>
                <a:close/>
                <a:moveTo>
                  <a:pt x="923681" y="1004602"/>
                </a:moveTo>
                <a:cubicBezTo>
                  <a:pt x="938064" y="1003554"/>
                  <a:pt x="949398" y="1014222"/>
                  <a:pt x="949875" y="1028605"/>
                </a:cubicBezTo>
                <a:cubicBezTo>
                  <a:pt x="950256" y="1043178"/>
                  <a:pt x="939778" y="1054418"/>
                  <a:pt x="925300" y="1054132"/>
                </a:cubicBezTo>
                <a:cubicBezTo>
                  <a:pt x="909393" y="1053751"/>
                  <a:pt x="900345" y="1045083"/>
                  <a:pt x="900345" y="1029176"/>
                </a:cubicBezTo>
                <a:cubicBezTo>
                  <a:pt x="900345" y="1014222"/>
                  <a:pt x="908822" y="1005745"/>
                  <a:pt x="923681" y="1004602"/>
                </a:cubicBezTo>
                <a:close/>
                <a:moveTo>
                  <a:pt x="1039886" y="1004126"/>
                </a:moveTo>
                <a:cubicBezTo>
                  <a:pt x="1055793" y="1006031"/>
                  <a:pt x="1063508" y="1015937"/>
                  <a:pt x="1062460" y="1031463"/>
                </a:cubicBezTo>
                <a:cubicBezTo>
                  <a:pt x="1061317" y="1047465"/>
                  <a:pt x="1051125" y="1054513"/>
                  <a:pt x="1035599" y="1054799"/>
                </a:cubicBezTo>
                <a:cubicBezTo>
                  <a:pt x="1019883" y="1052704"/>
                  <a:pt x="1011692" y="1043845"/>
                  <a:pt x="1011882" y="1028129"/>
                </a:cubicBezTo>
                <a:cubicBezTo>
                  <a:pt x="1012073" y="1012984"/>
                  <a:pt x="1024551" y="1002316"/>
                  <a:pt x="1039886" y="1004126"/>
                </a:cubicBezTo>
                <a:close/>
                <a:moveTo>
                  <a:pt x="1150090" y="1002412"/>
                </a:moveTo>
                <a:cubicBezTo>
                  <a:pt x="1164187" y="1002793"/>
                  <a:pt x="1176855" y="1015842"/>
                  <a:pt x="1176474" y="1029844"/>
                </a:cubicBezTo>
                <a:cubicBezTo>
                  <a:pt x="1176188" y="1043941"/>
                  <a:pt x="1163044" y="1056514"/>
                  <a:pt x="1149042" y="1056228"/>
                </a:cubicBezTo>
                <a:cubicBezTo>
                  <a:pt x="1134945" y="1055942"/>
                  <a:pt x="1122372" y="1042798"/>
                  <a:pt x="1122658" y="1028796"/>
                </a:cubicBezTo>
                <a:cubicBezTo>
                  <a:pt x="1122944" y="1014699"/>
                  <a:pt x="1136088" y="1002126"/>
                  <a:pt x="1150090" y="1002412"/>
                </a:cubicBezTo>
                <a:close/>
                <a:moveTo>
                  <a:pt x="1266866" y="1002126"/>
                </a:moveTo>
                <a:cubicBezTo>
                  <a:pt x="1280963" y="1002698"/>
                  <a:pt x="1293441" y="1015842"/>
                  <a:pt x="1293155" y="1029844"/>
                </a:cubicBezTo>
                <a:cubicBezTo>
                  <a:pt x="1292869" y="1043846"/>
                  <a:pt x="1280011" y="1056609"/>
                  <a:pt x="1266009" y="1056609"/>
                </a:cubicBezTo>
                <a:cubicBezTo>
                  <a:pt x="1251341" y="1056609"/>
                  <a:pt x="1237815" y="1042512"/>
                  <a:pt x="1238767" y="1027939"/>
                </a:cubicBezTo>
                <a:cubicBezTo>
                  <a:pt x="1239625" y="1013937"/>
                  <a:pt x="1253055" y="1001555"/>
                  <a:pt x="1266866" y="1002126"/>
                </a:cubicBezTo>
                <a:close/>
                <a:moveTo>
                  <a:pt x="15853" y="905447"/>
                </a:moveTo>
                <a:cubicBezTo>
                  <a:pt x="22331" y="906114"/>
                  <a:pt x="25950" y="910686"/>
                  <a:pt x="26426" y="917734"/>
                </a:cubicBezTo>
                <a:cubicBezTo>
                  <a:pt x="25093" y="925068"/>
                  <a:pt x="20806" y="929640"/>
                  <a:pt x="13091" y="928783"/>
                </a:cubicBezTo>
                <a:cubicBezTo>
                  <a:pt x="6614" y="928021"/>
                  <a:pt x="2328" y="923544"/>
                  <a:pt x="2804" y="916686"/>
                </a:cubicBezTo>
                <a:cubicBezTo>
                  <a:pt x="3281" y="908971"/>
                  <a:pt x="8233" y="904685"/>
                  <a:pt x="15853" y="905447"/>
                </a:cubicBezTo>
                <a:close/>
                <a:moveTo>
                  <a:pt x="129105" y="902780"/>
                </a:moveTo>
                <a:cubicBezTo>
                  <a:pt x="138345" y="901732"/>
                  <a:pt x="143583" y="907542"/>
                  <a:pt x="145393" y="916496"/>
                </a:cubicBezTo>
                <a:cubicBezTo>
                  <a:pt x="144726" y="924687"/>
                  <a:pt x="140440" y="930497"/>
                  <a:pt x="132344" y="931355"/>
                </a:cubicBezTo>
                <a:cubicBezTo>
                  <a:pt x="123104" y="932307"/>
                  <a:pt x="117009" y="926783"/>
                  <a:pt x="116342" y="917734"/>
                </a:cubicBezTo>
                <a:cubicBezTo>
                  <a:pt x="115770" y="909447"/>
                  <a:pt x="121104" y="903637"/>
                  <a:pt x="129105" y="902780"/>
                </a:cubicBezTo>
                <a:close/>
                <a:moveTo>
                  <a:pt x="243976" y="900779"/>
                </a:moveTo>
                <a:cubicBezTo>
                  <a:pt x="253597" y="902398"/>
                  <a:pt x="259597" y="907828"/>
                  <a:pt x="259026" y="917924"/>
                </a:cubicBezTo>
                <a:cubicBezTo>
                  <a:pt x="258454" y="927925"/>
                  <a:pt x="252263" y="933545"/>
                  <a:pt x="242166" y="933069"/>
                </a:cubicBezTo>
                <a:cubicBezTo>
                  <a:pt x="232165" y="932497"/>
                  <a:pt x="226546" y="926211"/>
                  <a:pt x="227022" y="916209"/>
                </a:cubicBezTo>
                <a:cubicBezTo>
                  <a:pt x="227498" y="906113"/>
                  <a:pt x="233975" y="901255"/>
                  <a:pt x="243976" y="900779"/>
                </a:cubicBezTo>
                <a:close/>
                <a:moveTo>
                  <a:pt x="355610" y="898779"/>
                </a:moveTo>
                <a:cubicBezTo>
                  <a:pt x="366183" y="898684"/>
                  <a:pt x="372184" y="905827"/>
                  <a:pt x="374089" y="916591"/>
                </a:cubicBezTo>
                <a:cubicBezTo>
                  <a:pt x="373136" y="926878"/>
                  <a:pt x="367707" y="934307"/>
                  <a:pt x="357134" y="935260"/>
                </a:cubicBezTo>
                <a:cubicBezTo>
                  <a:pt x="345418" y="936307"/>
                  <a:pt x="337703" y="929259"/>
                  <a:pt x="337132" y="917829"/>
                </a:cubicBezTo>
                <a:cubicBezTo>
                  <a:pt x="336560" y="906304"/>
                  <a:pt x="343990" y="898874"/>
                  <a:pt x="355610" y="898779"/>
                </a:cubicBezTo>
                <a:close/>
                <a:moveTo>
                  <a:pt x="471816" y="897351"/>
                </a:moveTo>
                <a:cubicBezTo>
                  <a:pt x="484388" y="897351"/>
                  <a:pt x="490579" y="905447"/>
                  <a:pt x="491913" y="917830"/>
                </a:cubicBezTo>
                <a:cubicBezTo>
                  <a:pt x="489817" y="929831"/>
                  <a:pt x="483150" y="937547"/>
                  <a:pt x="470577" y="936880"/>
                </a:cubicBezTo>
                <a:cubicBezTo>
                  <a:pt x="459147" y="936213"/>
                  <a:pt x="451908" y="928974"/>
                  <a:pt x="451908" y="917449"/>
                </a:cubicBezTo>
                <a:cubicBezTo>
                  <a:pt x="451908" y="904971"/>
                  <a:pt x="459337" y="897351"/>
                  <a:pt x="471816" y="897351"/>
                </a:cubicBezTo>
                <a:close/>
                <a:moveTo>
                  <a:pt x="584209" y="896493"/>
                </a:moveTo>
                <a:cubicBezTo>
                  <a:pt x="596973" y="896398"/>
                  <a:pt x="603545" y="903827"/>
                  <a:pt x="604783" y="916305"/>
                </a:cubicBezTo>
                <a:cubicBezTo>
                  <a:pt x="604116" y="929735"/>
                  <a:pt x="597544" y="937736"/>
                  <a:pt x="583733" y="937641"/>
                </a:cubicBezTo>
                <a:cubicBezTo>
                  <a:pt x="571065" y="937546"/>
                  <a:pt x="563731" y="930497"/>
                  <a:pt x="563445" y="917829"/>
                </a:cubicBezTo>
                <a:cubicBezTo>
                  <a:pt x="563159" y="904208"/>
                  <a:pt x="570493" y="896493"/>
                  <a:pt x="584209" y="896493"/>
                </a:cubicBezTo>
                <a:close/>
                <a:moveTo>
                  <a:pt x="697557" y="894969"/>
                </a:moveTo>
                <a:cubicBezTo>
                  <a:pt x="710416" y="895636"/>
                  <a:pt x="717465" y="904399"/>
                  <a:pt x="718703" y="917448"/>
                </a:cubicBezTo>
                <a:cubicBezTo>
                  <a:pt x="716703" y="931164"/>
                  <a:pt x="708892" y="939832"/>
                  <a:pt x="694986" y="939165"/>
                </a:cubicBezTo>
                <a:cubicBezTo>
                  <a:pt x="682222" y="938499"/>
                  <a:pt x="673840" y="929735"/>
                  <a:pt x="674221" y="916782"/>
                </a:cubicBezTo>
                <a:cubicBezTo>
                  <a:pt x="674602" y="902875"/>
                  <a:pt x="683651" y="894302"/>
                  <a:pt x="697557" y="894969"/>
                </a:cubicBezTo>
                <a:close/>
                <a:moveTo>
                  <a:pt x="809953" y="893827"/>
                </a:moveTo>
                <a:cubicBezTo>
                  <a:pt x="823668" y="894303"/>
                  <a:pt x="830526" y="904018"/>
                  <a:pt x="832621" y="916591"/>
                </a:cubicBezTo>
                <a:cubicBezTo>
                  <a:pt x="830050" y="931641"/>
                  <a:pt x="822144" y="941071"/>
                  <a:pt x="807381" y="940309"/>
                </a:cubicBezTo>
                <a:cubicBezTo>
                  <a:pt x="793855" y="939642"/>
                  <a:pt x="784996" y="930498"/>
                  <a:pt x="785378" y="916782"/>
                </a:cubicBezTo>
                <a:cubicBezTo>
                  <a:pt x="785854" y="902209"/>
                  <a:pt x="795284" y="893255"/>
                  <a:pt x="809953" y="893827"/>
                </a:cubicBezTo>
                <a:close/>
                <a:moveTo>
                  <a:pt x="1038171" y="892588"/>
                </a:moveTo>
                <a:cubicBezTo>
                  <a:pt x="1053316" y="893350"/>
                  <a:pt x="1060745" y="902208"/>
                  <a:pt x="1061888" y="914209"/>
                </a:cubicBezTo>
                <a:cubicBezTo>
                  <a:pt x="1061983" y="931545"/>
                  <a:pt x="1051030" y="942499"/>
                  <a:pt x="1036456" y="941641"/>
                </a:cubicBezTo>
                <a:cubicBezTo>
                  <a:pt x="1021502" y="940689"/>
                  <a:pt x="1013311" y="932307"/>
                  <a:pt x="1012835" y="917257"/>
                </a:cubicBezTo>
                <a:cubicBezTo>
                  <a:pt x="1012358" y="902684"/>
                  <a:pt x="1023598" y="891826"/>
                  <a:pt x="1038171" y="892588"/>
                </a:cubicBezTo>
                <a:close/>
                <a:moveTo>
                  <a:pt x="923871" y="892493"/>
                </a:moveTo>
                <a:cubicBezTo>
                  <a:pt x="938635" y="893541"/>
                  <a:pt x="947779" y="900685"/>
                  <a:pt x="949113" y="915544"/>
                </a:cubicBezTo>
                <a:cubicBezTo>
                  <a:pt x="950351" y="929640"/>
                  <a:pt x="939016" y="941642"/>
                  <a:pt x="924919" y="941071"/>
                </a:cubicBezTo>
                <a:cubicBezTo>
                  <a:pt x="910060" y="940499"/>
                  <a:pt x="901392" y="932307"/>
                  <a:pt x="901012" y="917448"/>
                </a:cubicBezTo>
                <a:cubicBezTo>
                  <a:pt x="900630" y="902494"/>
                  <a:pt x="909679" y="894779"/>
                  <a:pt x="923871" y="892493"/>
                </a:cubicBezTo>
                <a:close/>
                <a:moveTo>
                  <a:pt x="1265628" y="892112"/>
                </a:moveTo>
                <a:cubicBezTo>
                  <a:pt x="1281630" y="891921"/>
                  <a:pt x="1289821" y="901161"/>
                  <a:pt x="1291250" y="916877"/>
                </a:cubicBezTo>
                <a:cubicBezTo>
                  <a:pt x="1290108" y="932498"/>
                  <a:pt x="1282202" y="941928"/>
                  <a:pt x="1266200" y="942023"/>
                </a:cubicBezTo>
                <a:cubicBezTo>
                  <a:pt x="1250293" y="942118"/>
                  <a:pt x="1241149" y="933260"/>
                  <a:pt x="1240959" y="917353"/>
                </a:cubicBezTo>
                <a:cubicBezTo>
                  <a:pt x="1240863" y="901446"/>
                  <a:pt x="1249722" y="892303"/>
                  <a:pt x="1265628" y="892112"/>
                </a:cubicBezTo>
                <a:close/>
                <a:moveTo>
                  <a:pt x="1148661" y="892112"/>
                </a:moveTo>
                <a:cubicBezTo>
                  <a:pt x="1163139" y="891635"/>
                  <a:pt x="1174188" y="902113"/>
                  <a:pt x="1174474" y="916496"/>
                </a:cubicBezTo>
                <a:cubicBezTo>
                  <a:pt x="1174760" y="931069"/>
                  <a:pt x="1164092" y="942118"/>
                  <a:pt x="1149613" y="941737"/>
                </a:cubicBezTo>
                <a:cubicBezTo>
                  <a:pt x="1134659" y="941356"/>
                  <a:pt x="1126086" y="933355"/>
                  <a:pt x="1124849" y="918496"/>
                </a:cubicBezTo>
                <a:cubicBezTo>
                  <a:pt x="1123705" y="904113"/>
                  <a:pt x="1134278" y="892683"/>
                  <a:pt x="1148661" y="892112"/>
                </a:cubicBezTo>
                <a:close/>
                <a:moveTo>
                  <a:pt x="13948" y="794290"/>
                </a:moveTo>
                <a:cubicBezTo>
                  <a:pt x="19758" y="794671"/>
                  <a:pt x="23854" y="798005"/>
                  <a:pt x="24616" y="803720"/>
                </a:cubicBezTo>
                <a:cubicBezTo>
                  <a:pt x="25473" y="809720"/>
                  <a:pt x="21663" y="814102"/>
                  <a:pt x="15948" y="814959"/>
                </a:cubicBezTo>
                <a:cubicBezTo>
                  <a:pt x="9090" y="815912"/>
                  <a:pt x="4423" y="811721"/>
                  <a:pt x="4137" y="804863"/>
                </a:cubicBezTo>
                <a:cubicBezTo>
                  <a:pt x="3851" y="798862"/>
                  <a:pt x="8042" y="795528"/>
                  <a:pt x="13948" y="794290"/>
                </a:cubicBezTo>
                <a:close/>
                <a:moveTo>
                  <a:pt x="130820" y="792099"/>
                </a:moveTo>
                <a:cubicBezTo>
                  <a:pt x="138630" y="792575"/>
                  <a:pt x="143203" y="796576"/>
                  <a:pt x="143297" y="804386"/>
                </a:cubicBezTo>
                <a:cubicBezTo>
                  <a:pt x="143393" y="813245"/>
                  <a:pt x="138345" y="817721"/>
                  <a:pt x="129677" y="817245"/>
                </a:cubicBezTo>
                <a:cubicBezTo>
                  <a:pt x="121866" y="816864"/>
                  <a:pt x="117961" y="811911"/>
                  <a:pt x="118247" y="804196"/>
                </a:cubicBezTo>
                <a:cubicBezTo>
                  <a:pt x="118533" y="796290"/>
                  <a:pt x="123104" y="792480"/>
                  <a:pt x="130820" y="792099"/>
                </a:cubicBezTo>
                <a:close/>
                <a:moveTo>
                  <a:pt x="243501" y="789337"/>
                </a:moveTo>
                <a:cubicBezTo>
                  <a:pt x="252740" y="789623"/>
                  <a:pt x="257503" y="795814"/>
                  <a:pt x="258741" y="804672"/>
                </a:cubicBezTo>
                <a:cubicBezTo>
                  <a:pt x="257503" y="813626"/>
                  <a:pt x="252645" y="819912"/>
                  <a:pt x="243501" y="820008"/>
                </a:cubicBezTo>
                <a:cubicBezTo>
                  <a:pt x="233404" y="820198"/>
                  <a:pt x="227213" y="813816"/>
                  <a:pt x="227690" y="803720"/>
                </a:cubicBezTo>
                <a:cubicBezTo>
                  <a:pt x="228166" y="794766"/>
                  <a:pt x="234262" y="789052"/>
                  <a:pt x="243501" y="789337"/>
                </a:cubicBezTo>
                <a:close/>
                <a:moveTo>
                  <a:pt x="355324" y="788194"/>
                </a:moveTo>
                <a:cubicBezTo>
                  <a:pt x="365231" y="788956"/>
                  <a:pt x="371517" y="794004"/>
                  <a:pt x="371707" y="804196"/>
                </a:cubicBezTo>
                <a:cubicBezTo>
                  <a:pt x="371898" y="815245"/>
                  <a:pt x="365516" y="821436"/>
                  <a:pt x="354467" y="821055"/>
                </a:cubicBezTo>
                <a:cubicBezTo>
                  <a:pt x="344371" y="820674"/>
                  <a:pt x="338846" y="814483"/>
                  <a:pt x="339037" y="804386"/>
                </a:cubicBezTo>
                <a:cubicBezTo>
                  <a:pt x="339227" y="794195"/>
                  <a:pt x="345323" y="789051"/>
                  <a:pt x="355324" y="788194"/>
                </a:cubicBezTo>
                <a:close/>
                <a:moveTo>
                  <a:pt x="470671" y="786004"/>
                </a:moveTo>
                <a:cubicBezTo>
                  <a:pt x="482292" y="785337"/>
                  <a:pt x="488674" y="792957"/>
                  <a:pt x="490960" y="804387"/>
                </a:cubicBezTo>
                <a:cubicBezTo>
                  <a:pt x="489436" y="815626"/>
                  <a:pt x="483435" y="823532"/>
                  <a:pt x="471815" y="823532"/>
                </a:cubicBezTo>
                <a:cubicBezTo>
                  <a:pt x="460289" y="823532"/>
                  <a:pt x="452860" y="815912"/>
                  <a:pt x="452955" y="804387"/>
                </a:cubicBezTo>
                <a:cubicBezTo>
                  <a:pt x="453050" y="793719"/>
                  <a:pt x="460194" y="786575"/>
                  <a:pt x="470671" y="786004"/>
                </a:cubicBezTo>
                <a:close/>
                <a:moveTo>
                  <a:pt x="582685" y="784956"/>
                </a:moveTo>
                <a:cubicBezTo>
                  <a:pt x="595449" y="784003"/>
                  <a:pt x="601545" y="792290"/>
                  <a:pt x="604307" y="802672"/>
                </a:cubicBezTo>
                <a:cubicBezTo>
                  <a:pt x="602974" y="816198"/>
                  <a:pt x="596878" y="824294"/>
                  <a:pt x="584305" y="824485"/>
                </a:cubicBezTo>
                <a:cubicBezTo>
                  <a:pt x="571827" y="824675"/>
                  <a:pt x="564302" y="817055"/>
                  <a:pt x="564207" y="804577"/>
                </a:cubicBezTo>
                <a:cubicBezTo>
                  <a:pt x="564112" y="793052"/>
                  <a:pt x="571351" y="785813"/>
                  <a:pt x="582685" y="784956"/>
                </a:cubicBezTo>
                <a:close/>
                <a:moveTo>
                  <a:pt x="697557" y="783908"/>
                </a:moveTo>
                <a:cubicBezTo>
                  <a:pt x="709749" y="785146"/>
                  <a:pt x="716988" y="791814"/>
                  <a:pt x="716893" y="804577"/>
                </a:cubicBezTo>
                <a:cubicBezTo>
                  <a:pt x="716798" y="818388"/>
                  <a:pt x="709082" y="825723"/>
                  <a:pt x="695462" y="825246"/>
                </a:cubicBezTo>
                <a:cubicBezTo>
                  <a:pt x="681555" y="824770"/>
                  <a:pt x="674983" y="816293"/>
                  <a:pt x="675840" y="802863"/>
                </a:cubicBezTo>
                <a:cubicBezTo>
                  <a:pt x="676697" y="790004"/>
                  <a:pt x="684794" y="784289"/>
                  <a:pt x="697557" y="783908"/>
                </a:cubicBezTo>
                <a:close/>
                <a:moveTo>
                  <a:pt x="810047" y="782669"/>
                </a:moveTo>
                <a:cubicBezTo>
                  <a:pt x="822906" y="783336"/>
                  <a:pt x="829764" y="792385"/>
                  <a:pt x="831097" y="804767"/>
                </a:cubicBezTo>
                <a:cubicBezTo>
                  <a:pt x="829002" y="818960"/>
                  <a:pt x="821096" y="827532"/>
                  <a:pt x="807190" y="826770"/>
                </a:cubicBezTo>
                <a:cubicBezTo>
                  <a:pt x="794331" y="826008"/>
                  <a:pt x="786044" y="817245"/>
                  <a:pt x="786520" y="804291"/>
                </a:cubicBezTo>
                <a:cubicBezTo>
                  <a:pt x="786997" y="790385"/>
                  <a:pt x="796141" y="781908"/>
                  <a:pt x="810047" y="782669"/>
                </a:cubicBezTo>
                <a:close/>
                <a:moveTo>
                  <a:pt x="926062" y="781812"/>
                </a:moveTo>
                <a:cubicBezTo>
                  <a:pt x="939683" y="782479"/>
                  <a:pt x="946922" y="791718"/>
                  <a:pt x="948446" y="805244"/>
                </a:cubicBezTo>
                <a:cubicBezTo>
                  <a:pt x="946256" y="818865"/>
                  <a:pt x="938730" y="827151"/>
                  <a:pt x="924919" y="827913"/>
                </a:cubicBezTo>
                <a:cubicBezTo>
                  <a:pt x="912441" y="828580"/>
                  <a:pt x="900154" y="815436"/>
                  <a:pt x="901869" y="803244"/>
                </a:cubicBezTo>
                <a:cubicBezTo>
                  <a:pt x="903774" y="789718"/>
                  <a:pt x="912251" y="781145"/>
                  <a:pt x="926062" y="781812"/>
                </a:cubicBezTo>
                <a:close/>
                <a:moveTo>
                  <a:pt x="1149995" y="780955"/>
                </a:moveTo>
                <a:cubicBezTo>
                  <a:pt x="1164949" y="781145"/>
                  <a:pt x="1171903" y="791051"/>
                  <a:pt x="1173998" y="804291"/>
                </a:cubicBezTo>
                <a:cubicBezTo>
                  <a:pt x="1171617" y="819436"/>
                  <a:pt x="1163997" y="828866"/>
                  <a:pt x="1149138" y="828485"/>
                </a:cubicBezTo>
                <a:cubicBezTo>
                  <a:pt x="1134469" y="828104"/>
                  <a:pt x="1125516" y="818960"/>
                  <a:pt x="1125802" y="804291"/>
                </a:cubicBezTo>
                <a:cubicBezTo>
                  <a:pt x="1126087" y="789623"/>
                  <a:pt x="1135327" y="780765"/>
                  <a:pt x="1149995" y="780955"/>
                </a:cubicBezTo>
                <a:close/>
                <a:moveTo>
                  <a:pt x="1268486" y="780764"/>
                </a:moveTo>
                <a:cubicBezTo>
                  <a:pt x="1283060" y="782859"/>
                  <a:pt x="1291060" y="792004"/>
                  <a:pt x="1289822" y="806767"/>
                </a:cubicBezTo>
                <a:cubicBezTo>
                  <a:pt x="1288679" y="821626"/>
                  <a:pt x="1278964" y="828580"/>
                  <a:pt x="1263914" y="829151"/>
                </a:cubicBezTo>
                <a:cubicBezTo>
                  <a:pt x="1250008" y="826484"/>
                  <a:pt x="1241625" y="818674"/>
                  <a:pt x="1241816" y="803624"/>
                </a:cubicBezTo>
                <a:cubicBezTo>
                  <a:pt x="1242007" y="789622"/>
                  <a:pt x="1254485" y="778764"/>
                  <a:pt x="1268486" y="780764"/>
                </a:cubicBezTo>
                <a:close/>
                <a:moveTo>
                  <a:pt x="1036933" y="780669"/>
                </a:moveTo>
                <a:cubicBezTo>
                  <a:pt x="1051315" y="782383"/>
                  <a:pt x="1060936" y="789908"/>
                  <a:pt x="1060840" y="804767"/>
                </a:cubicBezTo>
                <a:cubicBezTo>
                  <a:pt x="1060650" y="819436"/>
                  <a:pt x="1051411" y="828389"/>
                  <a:pt x="1036742" y="828199"/>
                </a:cubicBezTo>
                <a:cubicBezTo>
                  <a:pt x="1023026" y="828008"/>
                  <a:pt x="1014263" y="819340"/>
                  <a:pt x="1013787" y="805624"/>
                </a:cubicBezTo>
                <a:cubicBezTo>
                  <a:pt x="1013215" y="790765"/>
                  <a:pt x="1022550" y="782955"/>
                  <a:pt x="1036933" y="780669"/>
                </a:cubicBezTo>
                <a:close/>
                <a:moveTo>
                  <a:pt x="131296" y="677323"/>
                </a:moveTo>
                <a:cubicBezTo>
                  <a:pt x="137868" y="677704"/>
                  <a:pt x="142249" y="682086"/>
                  <a:pt x="141964" y="688944"/>
                </a:cubicBezTo>
                <a:cubicBezTo>
                  <a:pt x="141678" y="695802"/>
                  <a:pt x="136630" y="698754"/>
                  <a:pt x="131296" y="700088"/>
                </a:cubicBezTo>
                <a:cubicBezTo>
                  <a:pt x="123866" y="698469"/>
                  <a:pt x="119294" y="694849"/>
                  <a:pt x="119675" y="687991"/>
                </a:cubicBezTo>
                <a:cubicBezTo>
                  <a:pt x="120056" y="681324"/>
                  <a:pt x="124533" y="676942"/>
                  <a:pt x="131296" y="677323"/>
                </a:cubicBezTo>
                <a:close/>
                <a:moveTo>
                  <a:pt x="242929" y="675227"/>
                </a:moveTo>
                <a:cubicBezTo>
                  <a:pt x="251596" y="676084"/>
                  <a:pt x="256073" y="680371"/>
                  <a:pt x="256073" y="688181"/>
                </a:cubicBezTo>
                <a:cubicBezTo>
                  <a:pt x="256169" y="697039"/>
                  <a:pt x="251120" y="701802"/>
                  <a:pt x="242357" y="701421"/>
                </a:cubicBezTo>
                <a:cubicBezTo>
                  <a:pt x="233309" y="701040"/>
                  <a:pt x="229308" y="695230"/>
                  <a:pt x="230070" y="686752"/>
                </a:cubicBezTo>
                <a:cubicBezTo>
                  <a:pt x="230832" y="678847"/>
                  <a:pt x="236166" y="675417"/>
                  <a:pt x="242929" y="675227"/>
                </a:cubicBezTo>
                <a:close/>
                <a:moveTo>
                  <a:pt x="353705" y="672275"/>
                </a:moveTo>
                <a:cubicBezTo>
                  <a:pt x="364849" y="673513"/>
                  <a:pt x="371326" y="678562"/>
                  <a:pt x="371136" y="688944"/>
                </a:cubicBezTo>
                <a:cubicBezTo>
                  <a:pt x="370945" y="698088"/>
                  <a:pt x="365135" y="703993"/>
                  <a:pt x="355895" y="704184"/>
                </a:cubicBezTo>
                <a:cubicBezTo>
                  <a:pt x="345704" y="704374"/>
                  <a:pt x="339608" y="698278"/>
                  <a:pt x="339608" y="687991"/>
                </a:cubicBezTo>
                <a:cubicBezTo>
                  <a:pt x="339608" y="678466"/>
                  <a:pt x="346275" y="674275"/>
                  <a:pt x="353705" y="672275"/>
                </a:cubicBezTo>
                <a:close/>
                <a:moveTo>
                  <a:pt x="471910" y="671132"/>
                </a:moveTo>
                <a:cubicBezTo>
                  <a:pt x="482959" y="672275"/>
                  <a:pt x="489245" y="678371"/>
                  <a:pt x="488674" y="689325"/>
                </a:cubicBezTo>
                <a:cubicBezTo>
                  <a:pt x="488198" y="700374"/>
                  <a:pt x="481149" y="706184"/>
                  <a:pt x="470290" y="705517"/>
                </a:cubicBezTo>
                <a:cubicBezTo>
                  <a:pt x="460289" y="704946"/>
                  <a:pt x="454574" y="698564"/>
                  <a:pt x="454574" y="688563"/>
                </a:cubicBezTo>
                <a:cubicBezTo>
                  <a:pt x="454669" y="677419"/>
                  <a:pt x="461146" y="671799"/>
                  <a:pt x="471910" y="671132"/>
                </a:cubicBezTo>
                <a:close/>
                <a:moveTo>
                  <a:pt x="582781" y="669703"/>
                </a:moveTo>
                <a:cubicBezTo>
                  <a:pt x="594401" y="668941"/>
                  <a:pt x="600878" y="676466"/>
                  <a:pt x="603260" y="687800"/>
                </a:cubicBezTo>
                <a:cubicBezTo>
                  <a:pt x="601926" y="699040"/>
                  <a:pt x="595830" y="707041"/>
                  <a:pt x="584305" y="707136"/>
                </a:cubicBezTo>
                <a:cubicBezTo>
                  <a:pt x="572780" y="707327"/>
                  <a:pt x="565350" y="699707"/>
                  <a:pt x="565255" y="688182"/>
                </a:cubicBezTo>
                <a:cubicBezTo>
                  <a:pt x="565255" y="677609"/>
                  <a:pt x="572399" y="670370"/>
                  <a:pt x="582781" y="669703"/>
                </a:cubicBezTo>
                <a:close/>
                <a:moveTo>
                  <a:pt x="695652" y="668655"/>
                </a:moveTo>
                <a:cubicBezTo>
                  <a:pt x="708225" y="668274"/>
                  <a:pt x="714702" y="676085"/>
                  <a:pt x="716607" y="688277"/>
                </a:cubicBezTo>
                <a:cubicBezTo>
                  <a:pt x="714988" y="700469"/>
                  <a:pt x="708606" y="708470"/>
                  <a:pt x="696033" y="708184"/>
                </a:cubicBezTo>
                <a:cubicBezTo>
                  <a:pt x="683555" y="707898"/>
                  <a:pt x="676221" y="700088"/>
                  <a:pt x="676602" y="687610"/>
                </a:cubicBezTo>
                <a:cubicBezTo>
                  <a:pt x="676888" y="676180"/>
                  <a:pt x="684222" y="668941"/>
                  <a:pt x="695652" y="668655"/>
                </a:cubicBezTo>
                <a:close/>
                <a:moveTo>
                  <a:pt x="807476" y="667988"/>
                </a:moveTo>
                <a:cubicBezTo>
                  <a:pt x="820239" y="668464"/>
                  <a:pt x="828335" y="674370"/>
                  <a:pt x="828907" y="687133"/>
                </a:cubicBezTo>
                <a:cubicBezTo>
                  <a:pt x="829478" y="700659"/>
                  <a:pt x="822334" y="708660"/>
                  <a:pt x="808523" y="708755"/>
                </a:cubicBezTo>
                <a:cubicBezTo>
                  <a:pt x="795855" y="708755"/>
                  <a:pt x="788616" y="701516"/>
                  <a:pt x="788330" y="688848"/>
                </a:cubicBezTo>
                <a:cubicBezTo>
                  <a:pt x="788044" y="676084"/>
                  <a:pt x="795283" y="669417"/>
                  <a:pt x="807476" y="667988"/>
                </a:cubicBezTo>
                <a:close/>
                <a:moveTo>
                  <a:pt x="925396" y="667227"/>
                </a:moveTo>
                <a:cubicBezTo>
                  <a:pt x="939112" y="667417"/>
                  <a:pt x="945684" y="675513"/>
                  <a:pt x="946446" y="688848"/>
                </a:cubicBezTo>
                <a:cubicBezTo>
                  <a:pt x="945303" y="702279"/>
                  <a:pt x="938064" y="709899"/>
                  <a:pt x="924538" y="709613"/>
                </a:cubicBezTo>
                <a:cubicBezTo>
                  <a:pt x="910918" y="709327"/>
                  <a:pt x="903488" y="701517"/>
                  <a:pt x="903774" y="687991"/>
                </a:cubicBezTo>
                <a:cubicBezTo>
                  <a:pt x="903965" y="674370"/>
                  <a:pt x="911870" y="667036"/>
                  <a:pt x="925396" y="667227"/>
                </a:cubicBezTo>
                <a:close/>
                <a:moveTo>
                  <a:pt x="1148566" y="665893"/>
                </a:moveTo>
                <a:cubicBezTo>
                  <a:pt x="1162472" y="665417"/>
                  <a:pt x="1170283" y="674275"/>
                  <a:pt x="1172569" y="687991"/>
                </a:cubicBezTo>
                <a:cubicBezTo>
                  <a:pt x="1170950" y="701422"/>
                  <a:pt x="1163615" y="710756"/>
                  <a:pt x="1149709" y="710756"/>
                </a:cubicBezTo>
                <a:cubicBezTo>
                  <a:pt x="1135898" y="710756"/>
                  <a:pt x="1127039" y="701707"/>
                  <a:pt x="1127135" y="687896"/>
                </a:cubicBezTo>
                <a:cubicBezTo>
                  <a:pt x="1127230" y="675038"/>
                  <a:pt x="1135802" y="666370"/>
                  <a:pt x="1148566" y="665893"/>
                </a:cubicBezTo>
                <a:close/>
                <a:moveTo>
                  <a:pt x="1037028" y="665893"/>
                </a:moveTo>
                <a:cubicBezTo>
                  <a:pt x="1049792" y="667131"/>
                  <a:pt x="1058650" y="674085"/>
                  <a:pt x="1059317" y="686943"/>
                </a:cubicBezTo>
                <a:cubicBezTo>
                  <a:pt x="1060078" y="700850"/>
                  <a:pt x="1051506" y="710089"/>
                  <a:pt x="1037695" y="710375"/>
                </a:cubicBezTo>
                <a:cubicBezTo>
                  <a:pt x="1023788" y="710661"/>
                  <a:pt x="1015025" y="701707"/>
                  <a:pt x="1015216" y="687801"/>
                </a:cubicBezTo>
                <a:cubicBezTo>
                  <a:pt x="1015406" y="674942"/>
                  <a:pt x="1023979" y="667703"/>
                  <a:pt x="1037028" y="665893"/>
                </a:cubicBezTo>
                <a:close/>
                <a:moveTo>
                  <a:pt x="1267057" y="665321"/>
                </a:moveTo>
                <a:cubicBezTo>
                  <a:pt x="1280678" y="666940"/>
                  <a:pt x="1289346" y="675322"/>
                  <a:pt x="1288869" y="689133"/>
                </a:cubicBezTo>
                <a:cubicBezTo>
                  <a:pt x="1288489" y="702849"/>
                  <a:pt x="1279249" y="710184"/>
                  <a:pt x="1265724" y="711898"/>
                </a:cubicBezTo>
                <a:cubicBezTo>
                  <a:pt x="1252198" y="709898"/>
                  <a:pt x="1243721" y="702564"/>
                  <a:pt x="1242768" y="688753"/>
                </a:cubicBezTo>
                <a:cubicBezTo>
                  <a:pt x="1241816" y="676370"/>
                  <a:pt x="1254865" y="663797"/>
                  <a:pt x="1267057" y="665321"/>
                </a:cubicBezTo>
                <a:close/>
                <a:moveTo>
                  <a:pt x="130534" y="567214"/>
                </a:moveTo>
                <a:cubicBezTo>
                  <a:pt x="135868" y="567309"/>
                  <a:pt x="139107" y="569976"/>
                  <a:pt x="139488" y="575310"/>
                </a:cubicBezTo>
                <a:cubicBezTo>
                  <a:pt x="139869" y="580644"/>
                  <a:pt x="137392" y="584359"/>
                  <a:pt x="131963" y="584835"/>
                </a:cubicBezTo>
                <a:cubicBezTo>
                  <a:pt x="125867" y="585311"/>
                  <a:pt x="121866" y="582454"/>
                  <a:pt x="121962" y="575882"/>
                </a:cubicBezTo>
                <a:cubicBezTo>
                  <a:pt x="121962" y="570452"/>
                  <a:pt x="125105" y="567690"/>
                  <a:pt x="130534" y="567214"/>
                </a:cubicBezTo>
                <a:close/>
                <a:moveTo>
                  <a:pt x="244167" y="564451"/>
                </a:moveTo>
                <a:cubicBezTo>
                  <a:pt x="250930" y="564832"/>
                  <a:pt x="253978" y="569785"/>
                  <a:pt x="255121" y="575405"/>
                </a:cubicBezTo>
                <a:cubicBezTo>
                  <a:pt x="253883" y="583787"/>
                  <a:pt x="249692" y="588454"/>
                  <a:pt x="241977" y="587788"/>
                </a:cubicBezTo>
                <a:cubicBezTo>
                  <a:pt x="235404" y="587311"/>
                  <a:pt x="231118" y="582834"/>
                  <a:pt x="231403" y="576072"/>
                </a:cubicBezTo>
                <a:cubicBezTo>
                  <a:pt x="231689" y="568356"/>
                  <a:pt x="236452" y="563975"/>
                  <a:pt x="244167" y="564451"/>
                </a:cubicBezTo>
                <a:close/>
                <a:moveTo>
                  <a:pt x="355800" y="561785"/>
                </a:moveTo>
                <a:cubicBezTo>
                  <a:pt x="364849" y="562261"/>
                  <a:pt x="370469" y="568357"/>
                  <a:pt x="369707" y="577501"/>
                </a:cubicBezTo>
                <a:cubicBezTo>
                  <a:pt x="369040" y="585502"/>
                  <a:pt x="363230" y="589979"/>
                  <a:pt x="354943" y="590741"/>
                </a:cubicBezTo>
                <a:cubicBezTo>
                  <a:pt x="345990" y="589122"/>
                  <a:pt x="340180" y="583883"/>
                  <a:pt x="341037" y="574739"/>
                </a:cubicBezTo>
                <a:cubicBezTo>
                  <a:pt x="341799" y="566738"/>
                  <a:pt x="347513" y="561309"/>
                  <a:pt x="355800" y="561785"/>
                </a:cubicBezTo>
                <a:close/>
                <a:moveTo>
                  <a:pt x="470386" y="559785"/>
                </a:moveTo>
                <a:cubicBezTo>
                  <a:pt x="481434" y="561214"/>
                  <a:pt x="487817" y="566548"/>
                  <a:pt x="487435" y="576835"/>
                </a:cubicBezTo>
                <a:cubicBezTo>
                  <a:pt x="487054" y="585979"/>
                  <a:pt x="481149" y="591789"/>
                  <a:pt x="471909" y="591789"/>
                </a:cubicBezTo>
                <a:cubicBezTo>
                  <a:pt x="461623" y="591789"/>
                  <a:pt x="455717" y="585503"/>
                  <a:pt x="455907" y="575311"/>
                </a:cubicBezTo>
                <a:cubicBezTo>
                  <a:pt x="456193" y="565881"/>
                  <a:pt x="462861" y="561690"/>
                  <a:pt x="470386" y="559785"/>
                </a:cubicBezTo>
                <a:close/>
                <a:moveTo>
                  <a:pt x="584306" y="558737"/>
                </a:moveTo>
                <a:cubicBezTo>
                  <a:pt x="595354" y="559880"/>
                  <a:pt x="601546" y="565976"/>
                  <a:pt x="601069" y="576930"/>
                </a:cubicBezTo>
                <a:cubicBezTo>
                  <a:pt x="600593" y="587979"/>
                  <a:pt x="593545" y="593789"/>
                  <a:pt x="582686" y="593122"/>
                </a:cubicBezTo>
                <a:cubicBezTo>
                  <a:pt x="572685" y="592551"/>
                  <a:pt x="566970" y="586169"/>
                  <a:pt x="566970" y="576168"/>
                </a:cubicBezTo>
                <a:cubicBezTo>
                  <a:pt x="566970" y="565119"/>
                  <a:pt x="573542" y="559499"/>
                  <a:pt x="584306" y="558737"/>
                </a:cubicBezTo>
                <a:close/>
                <a:moveTo>
                  <a:pt x="695843" y="556736"/>
                </a:moveTo>
                <a:cubicBezTo>
                  <a:pt x="707844" y="558832"/>
                  <a:pt x="715560" y="565118"/>
                  <a:pt x="715083" y="576739"/>
                </a:cubicBezTo>
                <a:cubicBezTo>
                  <a:pt x="714512" y="588169"/>
                  <a:pt x="706797" y="595503"/>
                  <a:pt x="695176" y="594836"/>
                </a:cubicBezTo>
                <a:cubicBezTo>
                  <a:pt x="684699" y="594265"/>
                  <a:pt x="677650" y="587121"/>
                  <a:pt x="677555" y="576453"/>
                </a:cubicBezTo>
                <a:cubicBezTo>
                  <a:pt x="677460" y="564642"/>
                  <a:pt x="685461" y="558927"/>
                  <a:pt x="695843" y="556736"/>
                </a:cubicBezTo>
                <a:close/>
                <a:moveTo>
                  <a:pt x="808047" y="556641"/>
                </a:moveTo>
                <a:cubicBezTo>
                  <a:pt x="820430" y="556451"/>
                  <a:pt x="828049" y="564071"/>
                  <a:pt x="828049" y="576454"/>
                </a:cubicBezTo>
                <a:cubicBezTo>
                  <a:pt x="828049" y="587979"/>
                  <a:pt x="820334" y="594075"/>
                  <a:pt x="808999" y="595980"/>
                </a:cubicBezTo>
                <a:cubicBezTo>
                  <a:pt x="797093" y="594456"/>
                  <a:pt x="788997" y="588170"/>
                  <a:pt x="789187" y="575691"/>
                </a:cubicBezTo>
                <a:cubicBezTo>
                  <a:pt x="789378" y="564262"/>
                  <a:pt x="796712" y="556832"/>
                  <a:pt x="808047" y="556641"/>
                </a:cubicBezTo>
                <a:close/>
                <a:moveTo>
                  <a:pt x="924253" y="556165"/>
                </a:moveTo>
                <a:cubicBezTo>
                  <a:pt x="936921" y="555594"/>
                  <a:pt x="943493" y="563213"/>
                  <a:pt x="945303" y="575215"/>
                </a:cubicBezTo>
                <a:cubicBezTo>
                  <a:pt x="944350" y="587693"/>
                  <a:pt x="938350" y="595694"/>
                  <a:pt x="925681" y="596075"/>
                </a:cubicBezTo>
                <a:cubicBezTo>
                  <a:pt x="913203" y="596456"/>
                  <a:pt x="905488" y="589312"/>
                  <a:pt x="905012" y="576834"/>
                </a:cubicBezTo>
                <a:cubicBezTo>
                  <a:pt x="904536" y="564357"/>
                  <a:pt x="911774" y="556737"/>
                  <a:pt x="924253" y="556165"/>
                </a:cubicBezTo>
                <a:close/>
                <a:moveTo>
                  <a:pt x="1036933" y="555784"/>
                </a:moveTo>
                <a:cubicBezTo>
                  <a:pt x="1049697" y="555593"/>
                  <a:pt x="1056364" y="562832"/>
                  <a:pt x="1057888" y="574929"/>
                </a:cubicBezTo>
                <a:cubicBezTo>
                  <a:pt x="1057412" y="587597"/>
                  <a:pt x="1051411" y="595693"/>
                  <a:pt x="1038647" y="596265"/>
                </a:cubicBezTo>
                <a:cubicBezTo>
                  <a:pt x="1025027" y="596932"/>
                  <a:pt x="1017026" y="589693"/>
                  <a:pt x="1017026" y="575882"/>
                </a:cubicBezTo>
                <a:cubicBezTo>
                  <a:pt x="1016931" y="563213"/>
                  <a:pt x="1024265" y="556069"/>
                  <a:pt x="1036933" y="555784"/>
                </a:cubicBezTo>
                <a:close/>
                <a:moveTo>
                  <a:pt x="1266105" y="555213"/>
                </a:moveTo>
                <a:cubicBezTo>
                  <a:pt x="1279916" y="555404"/>
                  <a:pt x="1286393" y="563405"/>
                  <a:pt x="1286964" y="576835"/>
                </a:cubicBezTo>
                <a:cubicBezTo>
                  <a:pt x="1285631" y="590360"/>
                  <a:pt x="1278202" y="597599"/>
                  <a:pt x="1264676" y="596932"/>
                </a:cubicBezTo>
                <a:cubicBezTo>
                  <a:pt x="1250960" y="596171"/>
                  <a:pt x="1244293" y="587693"/>
                  <a:pt x="1245055" y="574358"/>
                </a:cubicBezTo>
                <a:cubicBezTo>
                  <a:pt x="1245816" y="561785"/>
                  <a:pt x="1253531" y="555023"/>
                  <a:pt x="1266105" y="555213"/>
                </a:cubicBezTo>
                <a:close/>
                <a:moveTo>
                  <a:pt x="1149042" y="555212"/>
                </a:moveTo>
                <a:cubicBezTo>
                  <a:pt x="1162472" y="555974"/>
                  <a:pt x="1170283" y="562641"/>
                  <a:pt x="1170187" y="576453"/>
                </a:cubicBezTo>
                <a:cubicBezTo>
                  <a:pt x="1170093" y="589121"/>
                  <a:pt x="1162949" y="596455"/>
                  <a:pt x="1150281" y="596646"/>
                </a:cubicBezTo>
                <a:cubicBezTo>
                  <a:pt x="1136565" y="596932"/>
                  <a:pt x="1129040" y="589502"/>
                  <a:pt x="1129040" y="575786"/>
                </a:cubicBezTo>
                <a:cubicBezTo>
                  <a:pt x="1129040" y="562927"/>
                  <a:pt x="1136469" y="556450"/>
                  <a:pt x="1149042" y="555212"/>
                </a:cubicBezTo>
                <a:close/>
                <a:moveTo>
                  <a:pt x="243786" y="454914"/>
                </a:moveTo>
                <a:cubicBezTo>
                  <a:pt x="249120" y="455676"/>
                  <a:pt x="252073" y="458629"/>
                  <a:pt x="251787" y="464058"/>
                </a:cubicBezTo>
                <a:cubicBezTo>
                  <a:pt x="251501" y="470630"/>
                  <a:pt x="247310" y="473297"/>
                  <a:pt x="241310" y="472440"/>
                </a:cubicBezTo>
                <a:cubicBezTo>
                  <a:pt x="235880" y="471773"/>
                  <a:pt x="233690" y="467677"/>
                  <a:pt x="234261" y="462534"/>
                </a:cubicBezTo>
                <a:cubicBezTo>
                  <a:pt x="234927" y="457105"/>
                  <a:pt x="238547" y="454819"/>
                  <a:pt x="243786" y="454914"/>
                </a:cubicBezTo>
                <a:close/>
                <a:moveTo>
                  <a:pt x="356657" y="451675"/>
                </a:moveTo>
                <a:cubicBezTo>
                  <a:pt x="364659" y="452438"/>
                  <a:pt x="368278" y="457867"/>
                  <a:pt x="367325" y="465582"/>
                </a:cubicBezTo>
                <a:cubicBezTo>
                  <a:pt x="366468" y="472535"/>
                  <a:pt x="361896" y="476155"/>
                  <a:pt x="354943" y="475869"/>
                </a:cubicBezTo>
                <a:cubicBezTo>
                  <a:pt x="346846" y="475583"/>
                  <a:pt x="343513" y="470535"/>
                  <a:pt x="342846" y="463772"/>
                </a:cubicBezTo>
                <a:cubicBezTo>
                  <a:pt x="344180" y="454914"/>
                  <a:pt x="348847" y="450913"/>
                  <a:pt x="356657" y="451675"/>
                </a:cubicBezTo>
                <a:close/>
                <a:moveTo>
                  <a:pt x="470862" y="449485"/>
                </a:moveTo>
                <a:cubicBezTo>
                  <a:pt x="480006" y="448819"/>
                  <a:pt x="485912" y="454724"/>
                  <a:pt x="486102" y="463868"/>
                </a:cubicBezTo>
                <a:cubicBezTo>
                  <a:pt x="486197" y="472060"/>
                  <a:pt x="480673" y="476822"/>
                  <a:pt x="472386" y="478441"/>
                </a:cubicBezTo>
                <a:cubicBezTo>
                  <a:pt x="464385" y="477965"/>
                  <a:pt x="458575" y="473774"/>
                  <a:pt x="457527" y="465678"/>
                </a:cubicBezTo>
                <a:cubicBezTo>
                  <a:pt x="456384" y="456343"/>
                  <a:pt x="461908" y="450152"/>
                  <a:pt x="470862" y="449485"/>
                </a:cubicBezTo>
                <a:close/>
                <a:moveTo>
                  <a:pt x="585448" y="448437"/>
                </a:moveTo>
                <a:cubicBezTo>
                  <a:pt x="594496" y="449295"/>
                  <a:pt x="598878" y="455771"/>
                  <a:pt x="599830" y="464154"/>
                </a:cubicBezTo>
                <a:cubicBezTo>
                  <a:pt x="597735" y="473583"/>
                  <a:pt x="592782" y="479775"/>
                  <a:pt x="583543" y="479203"/>
                </a:cubicBezTo>
                <a:cubicBezTo>
                  <a:pt x="573636" y="478632"/>
                  <a:pt x="567541" y="472059"/>
                  <a:pt x="568779" y="461963"/>
                </a:cubicBezTo>
                <a:cubicBezTo>
                  <a:pt x="569827" y="453009"/>
                  <a:pt x="576208" y="447485"/>
                  <a:pt x="585448" y="448437"/>
                </a:cubicBezTo>
                <a:close/>
                <a:moveTo>
                  <a:pt x="697081" y="447104"/>
                </a:moveTo>
                <a:cubicBezTo>
                  <a:pt x="706892" y="448342"/>
                  <a:pt x="712893" y="453676"/>
                  <a:pt x="712702" y="463868"/>
                </a:cubicBezTo>
                <a:cubicBezTo>
                  <a:pt x="712511" y="475108"/>
                  <a:pt x="705749" y="480918"/>
                  <a:pt x="694795" y="480061"/>
                </a:cubicBezTo>
                <a:cubicBezTo>
                  <a:pt x="684698" y="479299"/>
                  <a:pt x="679460" y="472631"/>
                  <a:pt x="680031" y="462630"/>
                </a:cubicBezTo>
                <a:cubicBezTo>
                  <a:pt x="680603" y="452533"/>
                  <a:pt x="686984" y="447676"/>
                  <a:pt x="697081" y="447104"/>
                </a:cubicBezTo>
                <a:close/>
                <a:moveTo>
                  <a:pt x="808428" y="445961"/>
                </a:moveTo>
                <a:cubicBezTo>
                  <a:pt x="819001" y="446628"/>
                  <a:pt x="825955" y="452248"/>
                  <a:pt x="826336" y="463201"/>
                </a:cubicBezTo>
                <a:cubicBezTo>
                  <a:pt x="826622" y="474155"/>
                  <a:pt x="820239" y="481013"/>
                  <a:pt x="809286" y="481394"/>
                </a:cubicBezTo>
                <a:cubicBezTo>
                  <a:pt x="798332" y="481680"/>
                  <a:pt x="791474" y="475298"/>
                  <a:pt x="791093" y="464344"/>
                </a:cubicBezTo>
                <a:cubicBezTo>
                  <a:pt x="790712" y="453486"/>
                  <a:pt x="797189" y="447295"/>
                  <a:pt x="808428" y="445961"/>
                </a:cubicBezTo>
                <a:close/>
                <a:moveTo>
                  <a:pt x="1037790" y="444627"/>
                </a:moveTo>
                <a:cubicBezTo>
                  <a:pt x="1049220" y="444913"/>
                  <a:pt x="1055221" y="452533"/>
                  <a:pt x="1056935" y="463772"/>
                </a:cubicBezTo>
                <a:cubicBezTo>
                  <a:pt x="1055316" y="474917"/>
                  <a:pt x="1049315" y="482822"/>
                  <a:pt x="1037885" y="482918"/>
                </a:cubicBezTo>
                <a:cubicBezTo>
                  <a:pt x="1025502" y="483013"/>
                  <a:pt x="1017787" y="475107"/>
                  <a:pt x="1018264" y="462820"/>
                </a:cubicBezTo>
                <a:cubicBezTo>
                  <a:pt x="1018645" y="451580"/>
                  <a:pt x="1026360" y="444341"/>
                  <a:pt x="1037790" y="444627"/>
                </a:cubicBezTo>
                <a:close/>
                <a:moveTo>
                  <a:pt x="924253" y="444532"/>
                </a:moveTo>
                <a:cubicBezTo>
                  <a:pt x="935492" y="445770"/>
                  <a:pt x="943493" y="451866"/>
                  <a:pt x="943684" y="463392"/>
                </a:cubicBezTo>
                <a:cubicBezTo>
                  <a:pt x="943874" y="475012"/>
                  <a:pt x="936349" y="482442"/>
                  <a:pt x="924824" y="482537"/>
                </a:cubicBezTo>
                <a:cubicBezTo>
                  <a:pt x="914156" y="482632"/>
                  <a:pt x="907012" y="475488"/>
                  <a:pt x="906250" y="465106"/>
                </a:cubicBezTo>
                <a:cubicBezTo>
                  <a:pt x="905393" y="453486"/>
                  <a:pt x="912918" y="447009"/>
                  <a:pt x="924253" y="444532"/>
                </a:cubicBezTo>
                <a:close/>
                <a:moveTo>
                  <a:pt x="1267819" y="444437"/>
                </a:moveTo>
                <a:cubicBezTo>
                  <a:pt x="1279153" y="445485"/>
                  <a:pt x="1284964" y="453295"/>
                  <a:pt x="1285821" y="464916"/>
                </a:cubicBezTo>
                <a:cubicBezTo>
                  <a:pt x="1283344" y="476631"/>
                  <a:pt x="1276582" y="484442"/>
                  <a:pt x="1264009" y="483203"/>
                </a:cubicBezTo>
                <a:cubicBezTo>
                  <a:pt x="1252865" y="482061"/>
                  <a:pt x="1245626" y="474441"/>
                  <a:pt x="1246483" y="462915"/>
                </a:cubicBezTo>
                <a:cubicBezTo>
                  <a:pt x="1247340" y="450628"/>
                  <a:pt x="1255341" y="443294"/>
                  <a:pt x="1267819" y="444437"/>
                </a:cubicBezTo>
                <a:close/>
                <a:moveTo>
                  <a:pt x="1150471" y="444342"/>
                </a:moveTo>
                <a:cubicBezTo>
                  <a:pt x="1162758" y="445199"/>
                  <a:pt x="1170093" y="453200"/>
                  <a:pt x="1168949" y="465678"/>
                </a:cubicBezTo>
                <a:cubicBezTo>
                  <a:pt x="1167901" y="477012"/>
                  <a:pt x="1160091" y="482822"/>
                  <a:pt x="1148471" y="483680"/>
                </a:cubicBezTo>
                <a:cubicBezTo>
                  <a:pt x="1136755" y="481108"/>
                  <a:pt x="1128944" y="474441"/>
                  <a:pt x="1130183" y="461868"/>
                </a:cubicBezTo>
                <a:cubicBezTo>
                  <a:pt x="1131326" y="450723"/>
                  <a:pt x="1139041" y="443484"/>
                  <a:pt x="1150471" y="444342"/>
                </a:cubicBezTo>
                <a:close/>
                <a:moveTo>
                  <a:pt x="356277" y="342709"/>
                </a:moveTo>
                <a:cubicBezTo>
                  <a:pt x="361705" y="343186"/>
                  <a:pt x="364277" y="346519"/>
                  <a:pt x="364182" y="351853"/>
                </a:cubicBezTo>
                <a:cubicBezTo>
                  <a:pt x="363706" y="357188"/>
                  <a:pt x="360848" y="360331"/>
                  <a:pt x="355419" y="360235"/>
                </a:cubicBezTo>
                <a:cubicBezTo>
                  <a:pt x="348847" y="360140"/>
                  <a:pt x="346085" y="356140"/>
                  <a:pt x="346656" y="350044"/>
                </a:cubicBezTo>
                <a:cubicBezTo>
                  <a:pt x="347228" y="344615"/>
                  <a:pt x="351037" y="342233"/>
                  <a:pt x="356277" y="342709"/>
                </a:cubicBezTo>
                <a:close/>
                <a:moveTo>
                  <a:pt x="471815" y="339757"/>
                </a:moveTo>
                <a:cubicBezTo>
                  <a:pt x="478768" y="339567"/>
                  <a:pt x="482006" y="344425"/>
                  <a:pt x="483626" y="349473"/>
                </a:cubicBezTo>
                <a:cubicBezTo>
                  <a:pt x="483531" y="357379"/>
                  <a:pt x="480102" y="362046"/>
                  <a:pt x="473530" y="362998"/>
                </a:cubicBezTo>
                <a:cubicBezTo>
                  <a:pt x="465909" y="364141"/>
                  <a:pt x="460670" y="359950"/>
                  <a:pt x="460099" y="352330"/>
                </a:cubicBezTo>
                <a:cubicBezTo>
                  <a:pt x="459527" y="344615"/>
                  <a:pt x="464099" y="339948"/>
                  <a:pt x="471815" y="339757"/>
                </a:cubicBezTo>
                <a:close/>
                <a:moveTo>
                  <a:pt x="584686" y="338423"/>
                </a:moveTo>
                <a:cubicBezTo>
                  <a:pt x="592592" y="338709"/>
                  <a:pt x="596593" y="343376"/>
                  <a:pt x="597164" y="351473"/>
                </a:cubicBezTo>
                <a:cubicBezTo>
                  <a:pt x="596593" y="359855"/>
                  <a:pt x="592116" y="364712"/>
                  <a:pt x="583257" y="364426"/>
                </a:cubicBezTo>
                <a:cubicBezTo>
                  <a:pt x="575447" y="364141"/>
                  <a:pt x="570970" y="359474"/>
                  <a:pt x="570970" y="351663"/>
                </a:cubicBezTo>
                <a:cubicBezTo>
                  <a:pt x="570875" y="342805"/>
                  <a:pt x="575924" y="338138"/>
                  <a:pt x="584686" y="338423"/>
                </a:cubicBezTo>
                <a:close/>
                <a:moveTo>
                  <a:pt x="696510" y="336233"/>
                </a:moveTo>
                <a:cubicBezTo>
                  <a:pt x="705654" y="337947"/>
                  <a:pt x="711845" y="342996"/>
                  <a:pt x="711178" y="352330"/>
                </a:cubicBezTo>
                <a:cubicBezTo>
                  <a:pt x="710606" y="361379"/>
                  <a:pt x="704320" y="367189"/>
                  <a:pt x="694986" y="366427"/>
                </a:cubicBezTo>
                <a:cubicBezTo>
                  <a:pt x="686889" y="365761"/>
                  <a:pt x="681270" y="360046"/>
                  <a:pt x="681365" y="351663"/>
                </a:cubicBezTo>
                <a:cubicBezTo>
                  <a:pt x="681460" y="342329"/>
                  <a:pt x="687556" y="337471"/>
                  <a:pt x="696510" y="336233"/>
                </a:cubicBezTo>
                <a:close/>
                <a:moveTo>
                  <a:pt x="808332" y="335757"/>
                </a:moveTo>
                <a:cubicBezTo>
                  <a:pt x="818620" y="335662"/>
                  <a:pt x="824620" y="341948"/>
                  <a:pt x="824430" y="352140"/>
                </a:cubicBezTo>
                <a:cubicBezTo>
                  <a:pt x="824144" y="361379"/>
                  <a:pt x="818048" y="366237"/>
                  <a:pt x="808809" y="367571"/>
                </a:cubicBezTo>
                <a:cubicBezTo>
                  <a:pt x="798998" y="366332"/>
                  <a:pt x="792521" y="361093"/>
                  <a:pt x="792902" y="350806"/>
                </a:cubicBezTo>
                <a:cubicBezTo>
                  <a:pt x="793188" y="341663"/>
                  <a:pt x="799093" y="335757"/>
                  <a:pt x="808332" y="335757"/>
                </a:cubicBezTo>
                <a:close/>
                <a:moveTo>
                  <a:pt x="925396" y="335090"/>
                </a:moveTo>
                <a:cubicBezTo>
                  <a:pt x="935587" y="335376"/>
                  <a:pt x="940731" y="341471"/>
                  <a:pt x="941588" y="351377"/>
                </a:cubicBezTo>
                <a:cubicBezTo>
                  <a:pt x="940731" y="361379"/>
                  <a:pt x="935682" y="367570"/>
                  <a:pt x="925490" y="367760"/>
                </a:cubicBezTo>
                <a:cubicBezTo>
                  <a:pt x="914346" y="367951"/>
                  <a:pt x="908155" y="361569"/>
                  <a:pt x="908632" y="350520"/>
                </a:cubicBezTo>
                <a:cubicBezTo>
                  <a:pt x="909012" y="340424"/>
                  <a:pt x="915299" y="334899"/>
                  <a:pt x="925396" y="335090"/>
                </a:cubicBezTo>
                <a:close/>
                <a:moveTo>
                  <a:pt x="1035981" y="334423"/>
                </a:moveTo>
                <a:cubicBezTo>
                  <a:pt x="1046934" y="333661"/>
                  <a:pt x="1053030" y="339852"/>
                  <a:pt x="1054555" y="350425"/>
                </a:cubicBezTo>
                <a:cubicBezTo>
                  <a:pt x="1054078" y="361569"/>
                  <a:pt x="1048744" y="368427"/>
                  <a:pt x="1037600" y="368618"/>
                </a:cubicBezTo>
                <a:cubicBezTo>
                  <a:pt x="1026551" y="368808"/>
                  <a:pt x="1020169" y="362427"/>
                  <a:pt x="1020169" y="351378"/>
                </a:cubicBezTo>
                <a:cubicBezTo>
                  <a:pt x="1020169" y="341281"/>
                  <a:pt x="1025980" y="335090"/>
                  <a:pt x="1035981" y="334423"/>
                </a:cubicBezTo>
                <a:close/>
                <a:moveTo>
                  <a:pt x="1266105" y="333851"/>
                </a:moveTo>
                <a:cubicBezTo>
                  <a:pt x="1277059" y="334041"/>
                  <a:pt x="1282869" y="340804"/>
                  <a:pt x="1283631" y="351567"/>
                </a:cubicBezTo>
                <a:cubicBezTo>
                  <a:pt x="1282488" y="362521"/>
                  <a:pt x="1276583" y="369094"/>
                  <a:pt x="1265629" y="368998"/>
                </a:cubicBezTo>
                <a:cubicBezTo>
                  <a:pt x="1254770" y="368808"/>
                  <a:pt x="1248198" y="362140"/>
                  <a:pt x="1248293" y="351187"/>
                </a:cubicBezTo>
                <a:cubicBezTo>
                  <a:pt x="1248484" y="340328"/>
                  <a:pt x="1255151" y="333756"/>
                  <a:pt x="1266105" y="333851"/>
                </a:cubicBezTo>
                <a:close/>
                <a:moveTo>
                  <a:pt x="1149043" y="333851"/>
                </a:moveTo>
                <a:cubicBezTo>
                  <a:pt x="1159997" y="333565"/>
                  <a:pt x="1166854" y="339947"/>
                  <a:pt x="1167235" y="350901"/>
                </a:cubicBezTo>
                <a:cubicBezTo>
                  <a:pt x="1167521" y="361759"/>
                  <a:pt x="1161044" y="367951"/>
                  <a:pt x="1149900" y="369284"/>
                </a:cubicBezTo>
                <a:cubicBezTo>
                  <a:pt x="1139327" y="368617"/>
                  <a:pt x="1132374" y="362998"/>
                  <a:pt x="1131993" y="352044"/>
                </a:cubicBezTo>
                <a:cubicBezTo>
                  <a:pt x="1131707" y="341090"/>
                  <a:pt x="1138089" y="334232"/>
                  <a:pt x="1149043" y="333851"/>
                </a:cubicBezTo>
                <a:close/>
                <a:moveTo>
                  <a:pt x="473530" y="227267"/>
                </a:moveTo>
                <a:cubicBezTo>
                  <a:pt x="477911" y="228029"/>
                  <a:pt x="480102" y="231172"/>
                  <a:pt x="479816" y="235649"/>
                </a:cubicBezTo>
                <a:cubicBezTo>
                  <a:pt x="479435" y="241174"/>
                  <a:pt x="476101" y="243460"/>
                  <a:pt x="470767" y="243460"/>
                </a:cubicBezTo>
                <a:cubicBezTo>
                  <a:pt x="465148" y="242603"/>
                  <a:pt x="462862" y="238983"/>
                  <a:pt x="463623" y="233839"/>
                </a:cubicBezTo>
                <a:cubicBezTo>
                  <a:pt x="464385" y="228410"/>
                  <a:pt x="468386" y="226315"/>
                  <a:pt x="473530" y="227267"/>
                </a:cubicBezTo>
                <a:close/>
                <a:moveTo>
                  <a:pt x="584495" y="224028"/>
                </a:moveTo>
                <a:cubicBezTo>
                  <a:pt x="591258" y="224314"/>
                  <a:pt x="594782" y="228981"/>
                  <a:pt x="595449" y="235553"/>
                </a:cubicBezTo>
                <a:cubicBezTo>
                  <a:pt x="594020" y="242125"/>
                  <a:pt x="590401" y="246698"/>
                  <a:pt x="583543" y="246316"/>
                </a:cubicBezTo>
                <a:cubicBezTo>
                  <a:pt x="576875" y="245935"/>
                  <a:pt x="572494" y="241459"/>
                  <a:pt x="572875" y="234696"/>
                </a:cubicBezTo>
                <a:cubicBezTo>
                  <a:pt x="573256" y="228028"/>
                  <a:pt x="577733" y="223647"/>
                  <a:pt x="584495" y="224028"/>
                </a:cubicBezTo>
                <a:close/>
                <a:moveTo>
                  <a:pt x="696224" y="222980"/>
                </a:moveTo>
                <a:cubicBezTo>
                  <a:pt x="704416" y="222980"/>
                  <a:pt x="707940" y="227933"/>
                  <a:pt x="708607" y="234315"/>
                </a:cubicBezTo>
                <a:cubicBezTo>
                  <a:pt x="707654" y="243364"/>
                  <a:pt x="703273" y="247650"/>
                  <a:pt x="695367" y="247174"/>
                </a:cubicBezTo>
                <a:cubicBezTo>
                  <a:pt x="687365" y="246697"/>
                  <a:pt x="683556" y="241459"/>
                  <a:pt x="684223" y="233743"/>
                </a:cubicBezTo>
                <a:cubicBezTo>
                  <a:pt x="684794" y="226790"/>
                  <a:pt x="689271" y="222980"/>
                  <a:pt x="696224" y="222980"/>
                </a:cubicBezTo>
                <a:close/>
                <a:moveTo>
                  <a:pt x="808904" y="222123"/>
                </a:moveTo>
                <a:cubicBezTo>
                  <a:pt x="817857" y="222409"/>
                  <a:pt x="822239" y="227743"/>
                  <a:pt x="821668" y="236411"/>
                </a:cubicBezTo>
                <a:cubicBezTo>
                  <a:pt x="821096" y="244221"/>
                  <a:pt x="816143" y="248031"/>
                  <a:pt x="808428" y="248317"/>
                </a:cubicBezTo>
                <a:cubicBezTo>
                  <a:pt x="799474" y="247651"/>
                  <a:pt x="795093" y="242602"/>
                  <a:pt x="795665" y="233935"/>
                </a:cubicBezTo>
                <a:cubicBezTo>
                  <a:pt x="796141" y="226029"/>
                  <a:pt x="801093" y="221933"/>
                  <a:pt x="808904" y="222123"/>
                </a:cubicBezTo>
                <a:close/>
                <a:moveTo>
                  <a:pt x="923490" y="220885"/>
                </a:moveTo>
                <a:cubicBezTo>
                  <a:pt x="932634" y="219933"/>
                  <a:pt x="937873" y="225648"/>
                  <a:pt x="939683" y="234697"/>
                </a:cubicBezTo>
                <a:cubicBezTo>
                  <a:pt x="939016" y="242888"/>
                  <a:pt x="934634" y="248698"/>
                  <a:pt x="926538" y="249460"/>
                </a:cubicBezTo>
                <a:cubicBezTo>
                  <a:pt x="917299" y="250413"/>
                  <a:pt x="911298" y="244793"/>
                  <a:pt x="910631" y="235745"/>
                </a:cubicBezTo>
                <a:cubicBezTo>
                  <a:pt x="910060" y="227458"/>
                  <a:pt x="915489" y="221743"/>
                  <a:pt x="923490" y="220885"/>
                </a:cubicBezTo>
                <a:close/>
                <a:moveTo>
                  <a:pt x="1038267" y="220218"/>
                </a:moveTo>
                <a:cubicBezTo>
                  <a:pt x="1046458" y="220694"/>
                  <a:pt x="1052078" y="226314"/>
                  <a:pt x="1052268" y="234601"/>
                </a:cubicBezTo>
                <a:cubicBezTo>
                  <a:pt x="1052459" y="243935"/>
                  <a:pt x="1046363" y="248888"/>
                  <a:pt x="1037409" y="250412"/>
                </a:cubicBezTo>
                <a:cubicBezTo>
                  <a:pt x="1028361" y="248984"/>
                  <a:pt x="1022074" y="244031"/>
                  <a:pt x="1022455" y="234696"/>
                </a:cubicBezTo>
                <a:cubicBezTo>
                  <a:pt x="1022741" y="225552"/>
                  <a:pt x="1029028" y="219742"/>
                  <a:pt x="1038267" y="220218"/>
                </a:cubicBezTo>
                <a:close/>
                <a:moveTo>
                  <a:pt x="1150280" y="219456"/>
                </a:moveTo>
                <a:cubicBezTo>
                  <a:pt x="1159139" y="221075"/>
                  <a:pt x="1165139" y="226028"/>
                  <a:pt x="1165044" y="235268"/>
                </a:cubicBezTo>
                <a:cubicBezTo>
                  <a:pt x="1164853" y="244411"/>
                  <a:pt x="1159043" y="250412"/>
                  <a:pt x="1149994" y="250508"/>
                </a:cubicBezTo>
                <a:cubicBezTo>
                  <a:pt x="1139898" y="250508"/>
                  <a:pt x="1133707" y="244126"/>
                  <a:pt x="1134278" y="234029"/>
                </a:cubicBezTo>
                <a:cubicBezTo>
                  <a:pt x="1134755" y="224981"/>
                  <a:pt x="1141136" y="220218"/>
                  <a:pt x="1150280" y="219456"/>
                </a:cubicBezTo>
                <a:close/>
                <a:moveTo>
                  <a:pt x="1265438" y="218885"/>
                </a:moveTo>
                <a:cubicBezTo>
                  <a:pt x="1276296" y="220790"/>
                  <a:pt x="1282583" y="226219"/>
                  <a:pt x="1281726" y="236506"/>
                </a:cubicBezTo>
                <a:cubicBezTo>
                  <a:pt x="1280964" y="245555"/>
                  <a:pt x="1274963" y="251270"/>
                  <a:pt x="1265628" y="250889"/>
                </a:cubicBezTo>
                <a:cubicBezTo>
                  <a:pt x="1255437" y="250413"/>
                  <a:pt x="1249531" y="244031"/>
                  <a:pt x="1250198" y="233839"/>
                </a:cubicBezTo>
                <a:cubicBezTo>
                  <a:pt x="1250770" y="224505"/>
                  <a:pt x="1257437" y="220314"/>
                  <a:pt x="1265438" y="218885"/>
                </a:cubicBezTo>
                <a:close/>
                <a:moveTo>
                  <a:pt x="695558" y="114110"/>
                </a:moveTo>
                <a:cubicBezTo>
                  <a:pt x="700892" y="113729"/>
                  <a:pt x="704606" y="116206"/>
                  <a:pt x="705083" y="121635"/>
                </a:cubicBezTo>
                <a:cubicBezTo>
                  <a:pt x="705559" y="127731"/>
                  <a:pt x="702701" y="131731"/>
                  <a:pt x="696129" y="131636"/>
                </a:cubicBezTo>
                <a:cubicBezTo>
                  <a:pt x="690700" y="131541"/>
                  <a:pt x="687937" y="128493"/>
                  <a:pt x="687461" y="123064"/>
                </a:cubicBezTo>
                <a:cubicBezTo>
                  <a:pt x="687556" y="117730"/>
                  <a:pt x="690224" y="114491"/>
                  <a:pt x="695558" y="114110"/>
                </a:cubicBezTo>
                <a:close/>
                <a:moveTo>
                  <a:pt x="809191" y="111633"/>
                </a:moveTo>
                <a:cubicBezTo>
                  <a:pt x="815858" y="112014"/>
                  <a:pt x="819383" y="116586"/>
                  <a:pt x="820144" y="123158"/>
                </a:cubicBezTo>
                <a:cubicBezTo>
                  <a:pt x="818716" y="129730"/>
                  <a:pt x="815096" y="134302"/>
                  <a:pt x="808238" y="133921"/>
                </a:cubicBezTo>
                <a:cubicBezTo>
                  <a:pt x="801571" y="133540"/>
                  <a:pt x="797189" y="129064"/>
                  <a:pt x="797570" y="122301"/>
                </a:cubicBezTo>
                <a:cubicBezTo>
                  <a:pt x="797951" y="115633"/>
                  <a:pt x="802428" y="111252"/>
                  <a:pt x="809191" y="111633"/>
                </a:cubicBezTo>
                <a:close/>
                <a:moveTo>
                  <a:pt x="926252" y="111157"/>
                </a:moveTo>
                <a:cubicBezTo>
                  <a:pt x="932825" y="111728"/>
                  <a:pt x="936349" y="116300"/>
                  <a:pt x="936920" y="123158"/>
                </a:cubicBezTo>
                <a:cubicBezTo>
                  <a:pt x="935682" y="130492"/>
                  <a:pt x="931491" y="135159"/>
                  <a:pt x="923776" y="134398"/>
                </a:cubicBezTo>
                <a:cubicBezTo>
                  <a:pt x="917203" y="133731"/>
                  <a:pt x="912918" y="129349"/>
                  <a:pt x="913298" y="122491"/>
                </a:cubicBezTo>
                <a:cubicBezTo>
                  <a:pt x="913775" y="114871"/>
                  <a:pt x="918537" y="110490"/>
                  <a:pt x="926252" y="111157"/>
                </a:cubicBezTo>
                <a:close/>
                <a:moveTo>
                  <a:pt x="1037409" y="110681"/>
                </a:moveTo>
                <a:cubicBezTo>
                  <a:pt x="1045601" y="110776"/>
                  <a:pt x="1048935" y="115824"/>
                  <a:pt x="1049697" y="122301"/>
                </a:cubicBezTo>
                <a:cubicBezTo>
                  <a:pt x="1048554" y="131255"/>
                  <a:pt x="1044077" y="135541"/>
                  <a:pt x="1036171" y="134874"/>
                </a:cubicBezTo>
                <a:cubicBezTo>
                  <a:pt x="1028170" y="134303"/>
                  <a:pt x="1024455" y="128969"/>
                  <a:pt x="1025217" y="121253"/>
                </a:cubicBezTo>
                <a:cubicBezTo>
                  <a:pt x="1025980" y="114395"/>
                  <a:pt x="1030456" y="110585"/>
                  <a:pt x="1037409" y="110681"/>
                </a:cubicBezTo>
                <a:close/>
                <a:moveTo>
                  <a:pt x="1265629" y="110300"/>
                </a:moveTo>
                <a:cubicBezTo>
                  <a:pt x="1273439" y="110110"/>
                  <a:pt x="1277726" y="114301"/>
                  <a:pt x="1278583" y="122111"/>
                </a:cubicBezTo>
                <a:cubicBezTo>
                  <a:pt x="1278583" y="129731"/>
                  <a:pt x="1275058" y="134780"/>
                  <a:pt x="1267248" y="135351"/>
                </a:cubicBezTo>
                <a:cubicBezTo>
                  <a:pt x="1258580" y="135922"/>
                  <a:pt x="1253437" y="131636"/>
                  <a:pt x="1253437" y="122683"/>
                </a:cubicBezTo>
                <a:cubicBezTo>
                  <a:pt x="1253437" y="114872"/>
                  <a:pt x="1257818" y="110491"/>
                  <a:pt x="1265629" y="110300"/>
                </a:cubicBezTo>
                <a:close/>
                <a:moveTo>
                  <a:pt x="1150090" y="110299"/>
                </a:moveTo>
                <a:cubicBezTo>
                  <a:pt x="1157996" y="110585"/>
                  <a:pt x="1161805" y="115157"/>
                  <a:pt x="1162282" y="122777"/>
                </a:cubicBezTo>
                <a:cubicBezTo>
                  <a:pt x="1161805" y="130588"/>
                  <a:pt x="1157900" y="135255"/>
                  <a:pt x="1150090" y="135350"/>
                </a:cubicBezTo>
                <a:cubicBezTo>
                  <a:pt x="1141231" y="135445"/>
                  <a:pt x="1136660" y="130492"/>
                  <a:pt x="1137136" y="121824"/>
                </a:cubicBezTo>
                <a:cubicBezTo>
                  <a:pt x="1137517" y="114014"/>
                  <a:pt x="1142374" y="110014"/>
                  <a:pt x="1150090" y="110299"/>
                </a:cubicBezTo>
                <a:close/>
                <a:moveTo>
                  <a:pt x="926157" y="2381"/>
                </a:moveTo>
                <a:cubicBezTo>
                  <a:pt x="930539" y="2858"/>
                  <a:pt x="933015" y="5715"/>
                  <a:pt x="933110" y="10192"/>
                </a:cubicBezTo>
                <a:cubicBezTo>
                  <a:pt x="933301" y="15716"/>
                  <a:pt x="930253" y="18383"/>
                  <a:pt x="925014" y="18669"/>
                </a:cubicBezTo>
                <a:cubicBezTo>
                  <a:pt x="919490" y="18193"/>
                  <a:pt x="916536" y="15240"/>
                  <a:pt x="916918" y="9811"/>
                </a:cubicBezTo>
                <a:cubicBezTo>
                  <a:pt x="917299" y="4286"/>
                  <a:pt x="920918" y="1905"/>
                  <a:pt x="926157" y="2381"/>
                </a:cubicBezTo>
                <a:close/>
                <a:moveTo>
                  <a:pt x="1149423" y="1715"/>
                </a:moveTo>
                <a:cubicBezTo>
                  <a:pt x="1154853" y="1524"/>
                  <a:pt x="1157805" y="4477"/>
                  <a:pt x="1158472" y="9811"/>
                </a:cubicBezTo>
                <a:cubicBezTo>
                  <a:pt x="1158567" y="15050"/>
                  <a:pt x="1156282" y="18669"/>
                  <a:pt x="1150852" y="19241"/>
                </a:cubicBezTo>
                <a:cubicBezTo>
                  <a:pt x="1145614" y="19812"/>
                  <a:pt x="1141613" y="17621"/>
                  <a:pt x="1140946" y="12192"/>
                </a:cubicBezTo>
                <a:cubicBezTo>
                  <a:pt x="1140184" y="6191"/>
                  <a:pt x="1142851" y="2000"/>
                  <a:pt x="1149423" y="1715"/>
                </a:cubicBezTo>
                <a:close/>
                <a:moveTo>
                  <a:pt x="1038362" y="1714"/>
                </a:moveTo>
                <a:cubicBezTo>
                  <a:pt x="1043887" y="2191"/>
                  <a:pt x="1046077" y="5905"/>
                  <a:pt x="1046363" y="10096"/>
                </a:cubicBezTo>
                <a:cubicBezTo>
                  <a:pt x="1045601" y="16383"/>
                  <a:pt x="1042743" y="19336"/>
                  <a:pt x="1037314" y="19240"/>
                </a:cubicBezTo>
                <a:cubicBezTo>
                  <a:pt x="1030647" y="19145"/>
                  <a:pt x="1027980" y="14954"/>
                  <a:pt x="1028646" y="8953"/>
                </a:cubicBezTo>
                <a:cubicBezTo>
                  <a:pt x="1029218" y="3524"/>
                  <a:pt x="1033123" y="1238"/>
                  <a:pt x="1038362" y="1714"/>
                </a:cubicBezTo>
                <a:close/>
                <a:moveTo>
                  <a:pt x="1265437" y="0"/>
                </a:moveTo>
                <a:cubicBezTo>
                  <a:pt x="1271248" y="381"/>
                  <a:pt x="1275344" y="3715"/>
                  <a:pt x="1276105" y="9430"/>
                </a:cubicBezTo>
                <a:cubicBezTo>
                  <a:pt x="1276963" y="15430"/>
                  <a:pt x="1273152" y="19812"/>
                  <a:pt x="1267438" y="20669"/>
                </a:cubicBezTo>
                <a:cubicBezTo>
                  <a:pt x="1260580" y="21622"/>
                  <a:pt x="1255912" y="17431"/>
                  <a:pt x="1255627" y="10573"/>
                </a:cubicBezTo>
                <a:cubicBezTo>
                  <a:pt x="1255341" y="4667"/>
                  <a:pt x="1259532" y="1238"/>
                  <a:pt x="1265437" y="0"/>
                </a:cubicBezTo>
                <a:close/>
              </a:path>
            </a:pathLst>
          </a:custGeom>
          <a:solidFill>
            <a:schemeClr val="accent1">
              <a:lumMod val="75000"/>
              <a:alpha val="10000"/>
            </a:schemeClr>
          </a:solidFill>
          <a:ln w="135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思源黑体 CN Regular"/>
              <a:ea typeface="思源黑体 CN Regular"/>
              <a:cs typeface="+mn-cs"/>
            </a:endParaRPr>
          </a:p>
        </p:txBody>
      </p:sp>
      <p:sp>
        <p:nvSpPr>
          <p:cNvPr id="16" name="平行四边形 15">
            <a:extLst>
              <a:ext uri="{FF2B5EF4-FFF2-40B4-BE49-F238E27FC236}">
                <a16:creationId xmlns:a16="http://schemas.microsoft.com/office/drawing/2014/main" id="{B420546F-2551-4FD3-AAD0-F4EB990B74F2}"/>
              </a:ext>
            </a:extLst>
          </p:cNvPr>
          <p:cNvSpPr>
            <a:spLocks/>
          </p:cNvSpPr>
          <p:nvPr/>
        </p:nvSpPr>
        <p:spPr>
          <a:xfrm flipH="1">
            <a:off x="4933383" y="2089145"/>
            <a:ext cx="2013393" cy="162506"/>
          </a:xfrm>
          <a:prstGeom prst="parallelogram">
            <a:avLst>
              <a:gd name="adj" fmla="val 27548"/>
            </a:avLst>
          </a:prstGeom>
          <a:gradFill>
            <a:gsLst>
              <a:gs pos="100000">
                <a:schemeClr val="accent1">
                  <a:alpha val="0"/>
                </a:schemeClr>
              </a:gs>
              <a:gs pos="0">
                <a:schemeClr val="accent1">
                  <a:alpha val="55000"/>
                </a:schemeClr>
              </a:gs>
            </a:gsLst>
            <a:lin ang="10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思源黑体 CN Regular"/>
              <a:ea typeface="思源黑体 CN Regular"/>
              <a:cs typeface="+mn-cs"/>
            </a:endParaRPr>
          </a:p>
        </p:txBody>
      </p:sp>
      <p:sp>
        <p:nvSpPr>
          <p:cNvPr id="17" name="平行四边形 16">
            <a:extLst>
              <a:ext uri="{FF2B5EF4-FFF2-40B4-BE49-F238E27FC236}">
                <a16:creationId xmlns:a16="http://schemas.microsoft.com/office/drawing/2014/main" id="{4E03B31A-46F2-4015-B0CC-5AB7AFA38478}"/>
              </a:ext>
            </a:extLst>
          </p:cNvPr>
          <p:cNvSpPr>
            <a:spLocks/>
          </p:cNvSpPr>
          <p:nvPr/>
        </p:nvSpPr>
        <p:spPr>
          <a:xfrm flipH="1">
            <a:off x="8086790" y="5554534"/>
            <a:ext cx="2877776" cy="276333"/>
          </a:xfrm>
          <a:prstGeom prst="parallelogram">
            <a:avLst>
              <a:gd name="adj" fmla="val 27548"/>
            </a:avLst>
          </a:prstGeom>
          <a:gradFill>
            <a:gsLst>
              <a:gs pos="100000">
                <a:schemeClr val="accent1">
                  <a:alpha val="0"/>
                </a:schemeClr>
              </a:gs>
              <a:gs pos="0">
                <a:schemeClr val="accent1">
                  <a:alpha val="23000"/>
                </a:schemeClr>
              </a:gs>
            </a:gsLst>
            <a:lin ang="10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思源黑体 CN Regular"/>
              <a:ea typeface="思源黑体 CN Regular"/>
              <a:cs typeface="+mn-cs"/>
            </a:endParaRPr>
          </a:p>
        </p:txBody>
      </p:sp>
      <p:sp>
        <p:nvSpPr>
          <p:cNvPr id="18" name="文本框 17">
            <a:extLst>
              <a:ext uri="{FF2B5EF4-FFF2-40B4-BE49-F238E27FC236}">
                <a16:creationId xmlns:a16="http://schemas.microsoft.com/office/drawing/2014/main" id="{0690883C-3032-456A-8D3F-860287D648D9}"/>
              </a:ext>
            </a:extLst>
          </p:cNvPr>
          <p:cNvSpPr txBox="1">
            <a:spLocks/>
          </p:cNvSpPr>
          <p:nvPr/>
        </p:nvSpPr>
        <p:spPr>
          <a:xfrm>
            <a:off x="5782493" y="2800280"/>
            <a:ext cx="1879241" cy="455202"/>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zh-CN" altLang="en-US" sz="2400" b="1" dirty="0">
                <a:solidFill>
                  <a:schemeClr val="accent1"/>
                </a:solidFill>
                <a:latin typeface="+mj-ea"/>
                <a:ea typeface="+mj-ea"/>
                <a:sym typeface="微软雅黑" panose="020B0503020204020204" pitchFamily="34" charset="-122"/>
              </a:rPr>
              <a:t>便捷找房</a:t>
            </a:r>
          </a:p>
        </p:txBody>
      </p:sp>
      <p:sp>
        <p:nvSpPr>
          <p:cNvPr id="20" name="文本框 19">
            <a:extLst>
              <a:ext uri="{FF2B5EF4-FFF2-40B4-BE49-F238E27FC236}">
                <a16:creationId xmlns:a16="http://schemas.microsoft.com/office/drawing/2014/main" id="{3B5771DA-59B1-47BA-9D4D-594882A3E2E3}"/>
              </a:ext>
            </a:extLst>
          </p:cNvPr>
          <p:cNvSpPr txBox="1">
            <a:spLocks/>
          </p:cNvSpPr>
          <p:nvPr/>
        </p:nvSpPr>
        <p:spPr>
          <a:xfrm>
            <a:off x="5782493" y="3210693"/>
            <a:ext cx="2576715" cy="362869"/>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zh-CN" altLang="en-US" dirty="0">
                <a:solidFill>
                  <a:schemeClr val="tx1">
                    <a:lumMod val="85000"/>
                    <a:lumOff val="15000"/>
                  </a:schemeClr>
                </a:solidFill>
                <a:latin typeface="+mn-ea"/>
                <a:sym typeface="微软雅黑" panose="020B0503020204020204" pitchFamily="34" charset="-122"/>
              </a:rPr>
              <a:t>抢手好房，快速锁定</a:t>
            </a:r>
            <a:endParaRPr lang="en-US" altLang="zh-CN" dirty="0">
              <a:solidFill>
                <a:schemeClr val="tx1">
                  <a:lumMod val="85000"/>
                  <a:lumOff val="15000"/>
                </a:schemeClr>
              </a:solidFill>
              <a:latin typeface="+mn-ea"/>
              <a:sym typeface="微软雅黑" panose="020B0503020204020204" pitchFamily="34" charset="-122"/>
            </a:endParaRPr>
          </a:p>
        </p:txBody>
      </p:sp>
      <p:sp>
        <p:nvSpPr>
          <p:cNvPr id="40" name="文本框 39">
            <a:extLst>
              <a:ext uri="{FF2B5EF4-FFF2-40B4-BE49-F238E27FC236}">
                <a16:creationId xmlns:a16="http://schemas.microsoft.com/office/drawing/2014/main" id="{26B9A16D-4494-4B7E-A0EC-6BE9DBBBD5E4}"/>
              </a:ext>
            </a:extLst>
          </p:cNvPr>
          <p:cNvSpPr txBox="1">
            <a:spLocks/>
          </p:cNvSpPr>
          <p:nvPr/>
        </p:nvSpPr>
        <p:spPr>
          <a:xfrm>
            <a:off x="9341637" y="2800280"/>
            <a:ext cx="1879241" cy="455202"/>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en-US" altLang="zh-CN" sz="2400" b="1" dirty="0">
                <a:solidFill>
                  <a:schemeClr val="accent1"/>
                </a:solidFill>
                <a:latin typeface="+mj-ea"/>
                <a:ea typeface="+mj-ea"/>
                <a:sym typeface="微软雅黑" panose="020B0503020204020204" pitchFamily="34" charset="-122"/>
              </a:rPr>
              <a:t>0</a:t>
            </a:r>
            <a:r>
              <a:rPr lang="zh-CN" altLang="en-US" sz="2400" b="1" dirty="0">
                <a:solidFill>
                  <a:schemeClr val="accent1"/>
                </a:solidFill>
                <a:latin typeface="+mj-ea"/>
                <a:ea typeface="+mj-ea"/>
                <a:sym typeface="微软雅黑" panose="020B0503020204020204" pitchFamily="34" charset="-122"/>
              </a:rPr>
              <a:t>中介费</a:t>
            </a:r>
          </a:p>
        </p:txBody>
      </p:sp>
      <p:sp>
        <p:nvSpPr>
          <p:cNvPr id="41" name="文本框 40">
            <a:extLst>
              <a:ext uri="{FF2B5EF4-FFF2-40B4-BE49-F238E27FC236}">
                <a16:creationId xmlns:a16="http://schemas.microsoft.com/office/drawing/2014/main" id="{C03B7849-913E-4C77-90C7-EB7F7C82345B}"/>
              </a:ext>
            </a:extLst>
          </p:cNvPr>
          <p:cNvSpPr txBox="1">
            <a:spLocks/>
          </p:cNvSpPr>
          <p:nvPr/>
        </p:nvSpPr>
        <p:spPr>
          <a:xfrm>
            <a:off x="9341637" y="3210693"/>
            <a:ext cx="2576715" cy="362869"/>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zh-CN" altLang="en-US" dirty="0">
                <a:solidFill>
                  <a:schemeClr val="tx1">
                    <a:lumMod val="85000"/>
                    <a:lumOff val="15000"/>
                  </a:schemeClr>
                </a:solidFill>
                <a:latin typeface="+mn-ea"/>
                <a:sym typeface="微软雅黑" panose="020B0503020204020204" pitchFamily="34" charset="-122"/>
              </a:rPr>
              <a:t>品质好房，真房真价</a:t>
            </a:r>
            <a:endParaRPr lang="en-US" altLang="zh-CN" dirty="0">
              <a:solidFill>
                <a:schemeClr val="tx1">
                  <a:lumMod val="85000"/>
                  <a:lumOff val="15000"/>
                </a:schemeClr>
              </a:solidFill>
              <a:latin typeface="+mn-ea"/>
              <a:sym typeface="微软雅黑" panose="020B0503020204020204" pitchFamily="34" charset="-122"/>
            </a:endParaRPr>
          </a:p>
        </p:txBody>
      </p:sp>
      <p:sp>
        <p:nvSpPr>
          <p:cNvPr id="43" name="文本框 42">
            <a:extLst>
              <a:ext uri="{FF2B5EF4-FFF2-40B4-BE49-F238E27FC236}">
                <a16:creationId xmlns:a16="http://schemas.microsoft.com/office/drawing/2014/main" id="{56D6CC2B-9B3E-4562-8010-DFAD194B1F59}"/>
              </a:ext>
            </a:extLst>
          </p:cNvPr>
          <p:cNvSpPr txBox="1">
            <a:spLocks/>
          </p:cNvSpPr>
          <p:nvPr/>
        </p:nvSpPr>
        <p:spPr>
          <a:xfrm>
            <a:off x="5782493" y="4174064"/>
            <a:ext cx="1879241" cy="455202"/>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zh-CN" altLang="en-US" sz="2400" b="1" dirty="0">
                <a:solidFill>
                  <a:schemeClr val="accent1"/>
                </a:solidFill>
                <a:latin typeface="+mj-ea"/>
                <a:ea typeface="+mj-ea"/>
                <a:sym typeface="微软雅黑" panose="020B0503020204020204" pitchFamily="34" charset="-122"/>
              </a:rPr>
              <a:t>优惠多多</a:t>
            </a:r>
          </a:p>
        </p:txBody>
      </p:sp>
      <p:sp>
        <p:nvSpPr>
          <p:cNvPr id="44" name="文本框 43">
            <a:extLst>
              <a:ext uri="{FF2B5EF4-FFF2-40B4-BE49-F238E27FC236}">
                <a16:creationId xmlns:a16="http://schemas.microsoft.com/office/drawing/2014/main" id="{F06BB4C5-84F0-4040-9C69-B55127B82379}"/>
              </a:ext>
            </a:extLst>
          </p:cNvPr>
          <p:cNvSpPr txBox="1">
            <a:spLocks/>
          </p:cNvSpPr>
          <p:nvPr/>
        </p:nvSpPr>
        <p:spPr>
          <a:xfrm>
            <a:off x="5782493" y="4584477"/>
            <a:ext cx="2576715" cy="362869"/>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zh-CN" altLang="en-US" dirty="0">
                <a:solidFill>
                  <a:schemeClr val="tx1">
                    <a:lumMod val="85000"/>
                    <a:lumOff val="15000"/>
                  </a:schemeClr>
                </a:solidFill>
                <a:latin typeface="+mn-ea"/>
                <a:sym typeface="微软雅黑" panose="020B0503020204020204" pitchFamily="34" charset="-122"/>
              </a:rPr>
              <a:t>立减再返，一键签约</a:t>
            </a:r>
            <a:endParaRPr lang="en-US" altLang="zh-CN" dirty="0">
              <a:solidFill>
                <a:schemeClr val="tx1">
                  <a:lumMod val="85000"/>
                  <a:lumOff val="15000"/>
                </a:schemeClr>
              </a:solidFill>
              <a:latin typeface="+mn-ea"/>
              <a:sym typeface="微软雅黑" panose="020B0503020204020204" pitchFamily="34" charset="-122"/>
            </a:endParaRPr>
          </a:p>
        </p:txBody>
      </p:sp>
      <p:sp>
        <p:nvSpPr>
          <p:cNvPr id="46" name="文本框 45">
            <a:extLst>
              <a:ext uri="{FF2B5EF4-FFF2-40B4-BE49-F238E27FC236}">
                <a16:creationId xmlns:a16="http://schemas.microsoft.com/office/drawing/2014/main" id="{567486B5-9C0E-45AA-B347-DF9EF3405F19}"/>
              </a:ext>
            </a:extLst>
          </p:cNvPr>
          <p:cNvSpPr txBox="1">
            <a:spLocks/>
          </p:cNvSpPr>
          <p:nvPr/>
        </p:nvSpPr>
        <p:spPr>
          <a:xfrm>
            <a:off x="9341637" y="4174064"/>
            <a:ext cx="1879241" cy="455202"/>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zh-CN" altLang="en-US" sz="2400" b="1" dirty="0">
                <a:solidFill>
                  <a:schemeClr val="accent1"/>
                </a:solidFill>
                <a:latin typeface="+mj-ea"/>
                <a:ea typeface="+mj-ea"/>
                <a:sym typeface="微软雅黑" panose="020B0503020204020204" pitchFamily="34" charset="-122"/>
              </a:rPr>
              <a:t>热门推荐</a:t>
            </a:r>
          </a:p>
        </p:txBody>
      </p:sp>
      <p:sp>
        <p:nvSpPr>
          <p:cNvPr id="47" name="文本框 46">
            <a:extLst>
              <a:ext uri="{FF2B5EF4-FFF2-40B4-BE49-F238E27FC236}">
                <a16:creationId xmlns:a16="http://schemas.microsoft.com/office/drawing/2014/main" id="{3703008F-A1A9-4695-AB03-5B98AE5EDBF4}"/>
              </a:ext>
            </a:extLst>
          </p:cNvPr>
          <p:cNvSpPr txBox="1">
            <a:spLocks/>
          </p:cNvSpPr>
          <p:nvPr/>
        </p:nvSpPr>
        <p:spPr>
          <a:xfrm>
            <a:off x="9341637" y="4584477"/>
            <a:ext cx="2576715" cy="362869"/>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zh-CN" altLang="en-US" dirty="0">
                <a:solidFill>
                  <a:schemeClr val="tx1">
                    <a:lumMod val="85000"/>
                    <a:lumOff val="15000"/>
                  </a:schemeClr>
                </a:solidFill>
                <a:latin typeface="+mn-ea"/>
                <a:sym typeface="微软雅黑" panose="020B0503020204020204" pitchFamily="34" charset="-122"/>
              </a:rPr>
              <a:t>抢手位置，特色好房</a:t>
            </a:r>
            <a:endParaRPr lang="en-US" altLang="zh-CN" dirty="0">
              <a:solidFill>
                <a:schemeClr val="tx1">
                  <a:lumMod val="85000"/>
                  <a:lumOff val="15000"/>
                </a:schemeClr>
              </a:solidFill>
              <a:latin typeface="+mn-ea"/>
              <a:sym typeface="微软雅黑" panose="020B0503020204020204" pitchFamily="34" charset="-122"/>
            </a:endParaRPr>
          </a:p>
        </p:txBody>
      </p:sp>
      <p:grpSp>
        <p:nvGrpSpPr>
          <p:cNvPr id="61" name="组合 60">
            <a:extLst>
              <a:ext uri="{FF2B5EF4-FFF2-40B4-BE49-F238E27FC236}">
                <a16:creationId xmlns:a16="http://schemas.microsoft.com/office/drawing/2014/main" id="{24774C61-B8A1-4F3E-AD8B-530701721286}"/>
              </a:ext>
            </a:extLst>
          </p:cNvPr>
          <p:cNvGrpSpPr>
            <a:grpSpLocks/>
          </p:cNvGrpSpPr>
          <p:nvPr/>
        </p:nvGrpSpPr>
        <p:grpSpPr>
          <a:xfrm>
            <a:off x="5081298" y="2861688"/>
            <a:ext cx="644289" cy="644289"/>
            <a:chOff x="5081298" y="2861688"/>
            <a:chExt cx="644289" cy="644289"/>
          </a:xfrm>
        </p:grpSpPr>
        <p:sp>
          <p:nvSpPr>
            <p:cNvPr id="25" name="任意多边形: 形状 24">
              <a:extLst>
                <a:ext uri="{FF2B5EF4-FFF2-40B4-BE49-F238E27FC236}">
                  <a16:creationId xmlns:a16="http://schemas.microsoft.com/office/drawing/2014/main" id="{E25ABB6D-1A77-431A-B788-BF2CDA6296BC}"/>
                </a:ext>
              </a:extLst>
            </p:cNvPr>
            <p:cNvSpPr/>
            <p:nvPr/>
          </p:nvSpPr>
          <p:spPr>
            <a:xfrm>
              <a:off x="5330701" y="2903255"/>
              <a:ext cx="145484" cy="145484"/>
            </a:xfrm>
            <a:custGeom>
              <a:avLst/>
              <a:gdLst>
                <a:gd name="connsiteX0" fmla="*/ 72742 w 145484"/>
                <a:gd name="connsiteY0" fmla="*/ 145485 h 145484"/>
                <a:gd name="connsiteX1" fmla="*/ 145485 w 145484"/>
                <a:gd name="connsiteY1" fmla="*/ 72742 h 145484"/>
                <a:gd name="connsiteX2" fmla="*/ 72742 w 145484"/>
                <a:gd name="connsiteY2" fmla="*/ 0 h 145484"/>
                <a:gd name="connsiteX3" fmla="*/ 0 w 145484"/>
                <a:gd name="connsiteY3" fmla="*/ 72742 h 145484"/>
                <a:gd name="connsiteX4" fmla="*/ 72742 w 145484"/>
                <a:gd name="connsiteY4" fmla="*/ 145485 h 145484"/>
                <a:gd name="connsiteX5" fmla="*/ 72742 w 145484"/>
                <a:gd name="connsiteY5" fmla="*/ 20784 h 145484"/>
                <a:gd name="connsiteX6" fmla="*/ 124701 w 145484"/>
                <a:gd name="connsiteY6" fmla="*/ 72742 h 145484"/>
                <a:gd name="connsiteX7" fmla="*/ 72742 w 145484"/>
                <a:gd name="connsiteY7" fmla="*/ 124701 h 145484"/>
                <a:gd name="connsiteX8" fmla="*/ 20784 w 145484"/>
                <a:gd name="connsiteY8" fmla="*/ 72742 h 145484"/>
                <a:gd name="connsiteX9" fmla="*/ 72742 w 145484"/>
                <a:gd name="connsiteY9" fmla="*/ 20784 h 14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84" h="145484">
                  <a:moveTo>
                    <a:pt x="72742" y="145485"/>
                  </a:moveTo>
                  <a:cubicBezTo>
                    <a:pt x="112844" y="145485"/>
                    <a:pt x="145485" y="112855"/>
                    <a:pt x="145485" y="72742"/>
                  </a:cubicBezTo>
                  <a:cubicBezTo>
                    <a:pt x="145485" y="32630"/>
                    <a:pt x="112844" y="0"/>
                    <a:pt x="72742" y="0"/>
                  </a:cubicBezTo>
                  <a:cubicBezTo>
                    <a:pt x="32641" y="0"/>
                    <a:pt x="0" y="32630"/>
                    <a:pt x="0" y="72742"/>
                  </a:cubicBezTo>
                  <a:cubicBezTo>
                    <a:pt x="0" y="112855"/>
                    <a:pt x="32641" y="145485"/>
                    <a:pt x="72742" y="145485"/>
                  </a:cubicBezTo>
                  <a:close/>
                  <a:moveTo>
                    <a:pt x="72742" y="20784"/>
                  </a:moveTo>
                  <a:cubicBezTo>
                    <a:pt x="101392" y="20784"/>
                    <a:pt x="124701" y="44092"/>
                    <a:pt x="124701" y="72742"/>
                  </a:cubicBezTo>
                  <a:cubicBezTo>
                    <a:pt x="124701" y="101392"/>
                    <a:pt x="101392" y="124701"/>
                    <a:pt x="72742" y="124701"/>
                  </a:cubicBezTo>
                  <a:cubicBezTo>
                    <a:pt x="44092" y="124701"/>
                    <a:pt x="20784" y="101392"/>
                    <a:pt x="20784" y="72742"/>
                  </a:cubicBezTo>
                  <a:cubicBezTo>
                    <a:pt x="20784" y="44092"/>
                    <a:pt x="44092" y="20784"/>
                    <a:pt x="72742" y="20784"/>
                  </a:cubicBezTo>
                  <a:close/>
                </a:path>
              </a:pathLst>
            </a:custGeom>
            <a:solidFill>
              <a:schemeClr val="tx1">
                <a:lumMod val="85000"/>
                <a:lumOff val="15000"/>
              </a:schemeClr>
            </a:solidFill>
            <a:ln w="10269"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F03B2C85-5C29-4394-8F2D-E34E90204693}"/>
                </a:ext>
              </a:extLst>
            </p:cNvPr>
            <p:cNvSpPr/>
            <p:nvPr/>
          </p:nvSpPr>
          <p:spPr>
            <a:xfrm>
              <a:off x="5081298" y="2861688"/>
              <a:ext cx="644289" cy="644289"/>
            </a:xfrm>
            <a:custGeom>
              <a:avLst/>
              <a:gdLst>
                <a:gd name="connsiteX0" fmla="*/ 592331 w 644289"/>
                <a:gd name="connsiteY0" fmla="*/ 145485 h 644289"/>
                <a:gd name="connsiteX1" fmla="*/ 456448 w 644289"/>
                <a:gd name="connsiteY1" fmla="*/ 145485 h 644289"/>
                <a:gd name="connsiteX2" fmla="*/ 435779 w 644289"/>
                <a:gd name="connsiteY2" fmla="*/ 125023 h 644289"/>
                <a:gd name="connsiteX3" fmla="*/ 436454 w 644289"/>
                <a:gd name="connsiteY3" fmla="*/ 113333 h 644289"/>
                <a:gd name="connsiteX4" fmla="*/ 323132 w 644289"/>
                <a:gd name="connsiteY4" fmla="*/ 0 h 644289"/>
                <a:gd name="connsiteX5" fmla="*/ 321168 w 644289"/>
                <a:gd name="connsiteY5" fmla="*/ 0 h 644289"/>
                <a:gd name="connsiteX6" fmla="*/ 207835 w 644289"/>
                <a:gd name="connsiteY6" fmla="*/ 113333 h 644289"/>
                <a:gd name="connsiteX7" fmla="*/ 208511 w 644289"/>
                <a:gd name="connsiteY7" fmla="*/ 125023 h 644289"/>
                <a:gd name="connsiteX8" fmla="*/ 145485 w 644289"/>
                <a:gd name="connsiteY8" fmla="*/ 259794 h 644289"/>
                <a:gd name="connsiteX9" fmla="*/ 176504 w 644289"/>
                <a:gd name="connsiteY9" fmla="*/ 359576 h 644289"/>
                <a:gd name="connsiteX10" fmla="*/ 155721 w 644289"/>
                <a:gd name="connsiteY10" fmla="*/ 380359 h 644289"/>
                <a:gd name="connsiteX11" fmla="*/ 145329 w 644289"/>
                <a:gd name="connsiteY11" fmla="*/ 369968 h 644289"/>
                <a:gd name="connsiteX12" fmla="*/ 13811 w 644289"/>
                <a:gd name="connsiteY12" fmla="*/ 501465 h 644289"/>
                <a:gd name="connsiteX13" fmla="*/ 0 w 644289"/>
                <a:gd name="connsiteY13" fmla="*/ 534802 h 644289"/>
                <a:gd name="connsiteX14" fmla="*/ 47127 w 644289"/>
                <a:gd name="connsiteY14" fmla="*/ 581939 h 644289"/>
                <a:gd name="connsiteX15" fmla="*/ 80463 w 644289"/>
                <a:gd name="connsiteY15" fmla="*/ 568128 h 644289"/>
                <a:gd name="connsiteX16" fmla="*/ 211971 w 644289"/>
                <a:gd name="connsiteY16" fmla="*/ 436610 h 644289"/>
                <a:gd name="connsiteX17" fmla="*/ 201579 w 644289"/>
                <a:gd name="connsiteY17" fmla="*/ 426218 h 644289"/>
                <a:gd name="connsiteX18" fmla="*/ 222363 w 644289"/>
                <a:gd name="connsiteY18" fmla="*/ 405435 h 644289"/>
                <a:gd name="connsiteX19" fmla="*/ 322145 w 644289"/>
                <a:gd name="connsiteY19" fmla="*/ 436454 h 644289"/>
                <a:gd name="connsiteX20" fmla="*/ 332537 w 644289"/>
                <a:gd name="connsiteY20" fmla="*/ 435924 h 644289"/>
                <a:gd name="connsiteX21" fmla="*/ 332537 w 644289"/>
                <a:gd name="connsiteY21" fmla="*/ 592331 h 644289"/>
                <a:gd name="connsiteX22" fmla="*/ 384495 w 644289"/>
                <a:gd name="connsiteY22" fmla="*/ 644290 h 644289"/>
                <a:gd name="connsiteX23" fmla="*/ 592331 w 644289"/>
                <a:gd name="connsiteY23" fmla="*/ 644290 h 644289"/>
                <a:gd name="connsiteX24" fmla="*/ 644290 w 644289"/>
                <a:gd name="connsiteY24" fmla="*/ 592331 h 644289"/>
                <a:gd name="connsiteX25" fmla="*/ 644290 w 644289"/>
                <a:gd name="connsiteY25" fmla="*/ 197444 h 644289"/>
                <a:gd name="connsiteX26" fmla="*/ 592331 w 644289"/>
                <a:gd name="connsiteY26" fmla="*/ 145485 h 644289"/>
                <a:gd name="connsiteX27" fmla="*/ 592331 w 644289"/>
                <a:gd name="connsiteY27" fmla="*/ 166268 h 644289"/>
                <a:gd name="connsiteX28" fmla="*/ 623506 w 644289"/>
                <a:gd name="connsiteY28" fmla="*/ 197444 h 644289"/>
                <a:gd name="connsiteX29" fmla="*/ 623506 w 644289"/>
                <a:gd name="connsiteY29" fmla="*/ 228619 h 644289"/>
                <a:gd name="connsiteX30" fmla="*/ 495781 w 644289"/>
                <a:gd name="connsiteY30" fmla="*/ 228619 h 644289"/>
                <a:gd name="connsiteX31" fmla="*/ 490772 w 644289"/>
                <a:gd name="connsiteY31" fmla="*/ 207835 h 644289"/>
                <a:gd name="connsiteX32" fmla="*/ 540372 w 644289"/>
                <a:gd name="connsiteY32" fmla="*/ 207835 h 644289"/>
                <a:gd name="connsiteX33" fmla="*/ 540372 w 644289"/>
                <a:gd name="connsiteY33" fmla="*/ 187052 h 644289"/>
                <a:gd name="connsiteX34" fmla="*/ 482957 w 644289"/>
                <a:gd name="connsiteY34" fmla="*/ 187052 h 644289"/>
                <a:gd name="connsiteX35" fmla="*/ 471952 w 644289"/>
                <a:gd name="connsiteY35" fmla="*/ 166268 h 644289"/>
                <a:gd name="connsiteX36" fmla="*/ 234241 w 644289"/>
                <a:gd name="connsiteY36" fmla="*/ 186875 h 644289"/>
                <a:gd name="connsiteX37" fmla="*/ 297288 w 644289"/>
                <a:gd name="connsiteY37" fmla="*/ 277949 h 644289"/>
                <a:gd name="connsiteX38" fmla="*/ 322145 w 644289"/>
                <a:gd name="connsiteY38" fmla="*/ 290969 h 644289"/>
                <a:gd name="connsiteX39" fmla="*/ 347002 w 644289"/>
                <a:gd name="connsiteY39" fmla="*/ 277949 h 644289"/>
                <a:gd name="connsiteX40" fmla="*/ 410049 w 644289"/>
                <a:gd name="connsiteY40" fmla="*/ 186875 h 644289"/>
                <a:gd name="connsiteX41" fmla="*/ 436454 w 644289"/>
                <a:gd name="connsiteY41" fmla="*/ 259794 h 644289"/>
                <a:gd name="connsiteX42" fmla="*/ 322145 w 644289"/>
                <a:gd name="connsiteY42" fmla="*/ 374104 h 644289"/>
                <a:gd name="connsiteX43" fmla="*/ 207835 w 644289"/>
                <a:gd name="connsiteY43" fmla="*/ 259794 h 644289"/>
                <a:gd name="connsiteX44" fmla="*/ 234241 w 644289"/>
                <a:gd name="connsiteY44" fmla="*/ 186875 h 644289"/>
                <a:gd name="connsiteX45" fmla="*/ 321158 w 644289"/>
                <a:gd name="connsiteY45" fmla="*/ 20784 h 644289"/>
                <a:gd name="connsiteX46" fmla="*/ 323122 w 644289"/>
                <a:gd name="connsiteY46" fmla="*/ 20784 h 644289"/>
                <a:gd name="connsiteX47" fmla="*/ 415671 w 644289"/>
                <a:gd name="connsiteY47" fmla="*/ 113333 h 644289"/>
                <a:gd name="connsiteX48" fmla="*/ 399210 w 644289"/>
                <a:gd name="connsiteY48" fmla="*/ 166008 h 644289"/>
                <a:gd name="connsiteX49" fmla="*/ 329907 w 644289"/>
                <a:gd name="connsiteY49" fmla="*/ 266123 h 644289"/>
                <a:gd name="connsiteX50" fmla="*/ 314382 w 644289"/>
                <a:gd name="connsiteY50" fmla="*/ 266123 h 644289"/>
                <a:gd name="connsiteX51" fmla="*/ 245079 w 644289"/>
                <a:gd name="connsiteY51" fmla="*/ 166008 h 644289"/>
                <a:gd name="connsiteX52" fmla="*/ 228619 w 644289"/>
                <a:gd name="connsiteY52" fmla="*/ 113333 h 644289"/>
                <a:gd name="connsiteX53" fmla="*/ 321158 w 644289"/>
                <a:gd name="connsiteY53" fmla="*/ 20784 h 644289"/>
                <a:gd name="connsiteX54" fmla="*/ 65769 w 644289"/>
                <a:gd name="connsiteY54" fmla="*/ 553434 h 644289"/>
                <a:gd name="connsiteX55" fmla="*/ 47127 w 644289"/>
                <a:gd name="connsiteY55" fmla="*/ 561155 h 644289"/>
                <a:gd name="connsiteX56" fmla="*/ 20784 w 644289"/>
                <a:gd name="connsiteY56" fmla="*/ 534802 h 644289"/>
                <a:gd name="connsiteX57" fmla="*/ 28505 w 644289"/>
                <a:gd name="connsiteY57" fmla="*/ 516169 h 644289"/>
                <a:gd name="connsiteX58" fmla="*/ 145318 w 644289"/>
                <a:gd name="connsiteY58" fmla="*/ 399356 h 644289"/>
                <a:gd name="connsiteX59" fmla="*/ 182583 w 644289"/>
                <a:gd name="connsiteY59" fmla="*/ 436620 h 644289"/>
                <a:gd name="connsiteX60" fmla="*/ 186886 w 644289"/>
                <a:gd name="connsiteY60" fmla="*/ 411535 h 644289"/>
                <a:gd name="connsiteX61" fmla="*/ 170404 w 644289"/>
                <a:gd name="connsiteY61" fmla="*/ 395053 h 644289"/>
                <a:gd name="connsiteX62" fmla="*/ 189432 w 644289"/>
                <a:gd name="connsiteY62" fmla="*/ 376026 h 644289"/>
                <a:gd name="connsiteX63" fmla="*/ 205913 w 644289"/>
                <a:gd name="connsiteY63" fmla="*/ 392507 h 644289"/>
                <a:gd name="connsiteX64" fmla="*/ 166268 w 644289"/>
                <a:gd name="connsiteY64" fmla="*/ 259794 h 644289"/>
                <a:gd name="connsiteX65" fmla="*/ 213405 w 644289"/>
                <a:gd name="connsiteY65" fmla="*/ 148363 h 644289"/>
                <a:gd name="connsiteX66" fmla="*/ 222477 w 644289"/>
                <a:gd name="connsiteY66" fmla="*/ 168949 h 644289"/>
                <a:gd name="connsiteX67" fmla="*/ 187052 w 644289"/>
                <a:gd name="connsiteY67" fmla="*/ 259794 h 644289"/>
                <a:gd name="connsiteX68" fmla="*/ 322145 w 644289"/>
                <a:gd name="connsiteY68" fmla="*/ 394887 h 644289"/>
                <a:gd name="connsiteX69" fmla="*/ 457238 w 644289"/>
                <a:gd name="connsiteY69" fmla="*/ 259794 h 644289"/>
                <a:gd name="connsiteX70" fmla="*/ 421812 w 644289"/>
                <a:gd name="connsiteY70" fmla="*/ 168949 h 644289"/>
                <a:gd name="connsiteX71" fmla="*/ 430884 w 644289"/>
                <a:gd name="connsiteY71" fmla="*/ 148363 h 644289"/>
                <a:gd name="connsiteX72" fmla="*/ 478021 w 644289"/>
                <a:gd name="connsiteY72" fmla="*/ 259794 h 644289"/>
                <a:gd name="connsiteX73" fmla="*/ 322145 w 644289"/>
                <a:gd name="connsiteY73" fmla="*/ 415671 h 644289"/>
                <a:gd name="connsiteX74" fmla="*/ 166268 w 644289"/>
                <a:gd name="connsiteY74" fmla="*/ 259794 h 644289"/>
                <a:gd name="connsiteX75" fmla="*/ 498805 w 644289"/>
                <a:gd name="connsiteY75" fmla="*/ 259794 h 644289"/>
                <a:gd name="connsiteX76" fmla="*/ 498212 w 644289"/>
                <a:gd name="connsiteY76" fmla="*/ 249402 h 644289"/>
                <a:gd name="connsiteX77" fmla="*/ 623506 w 644289"/>
                <a:gd name="connsiteY77" fmla="*/ 249402 h 644289"/>
                <a:gd name="connsiteX78" fmla="*/ 623506 w 644289"/>
                <a:gd name="connsiteY78" fmla="*/ 540372 h 644289"/>
                <a:gd name="connsiteX79" fmla="*/ 353320 w 644289"/>
                <a:gd name="connsiteY79" fmla="*/ 540372 h 644289"/>
                <a:gd name="connsiteX80" fmla="*/ 353320 w 644289"/>
                <a:gd name="connsiteY80" fmla="*/ 433534 h 644289"/>
                <a:gd name="connsiteX81" fmla="*/ 498805 w 644289"/>
                <a:gd name="connsiteY81" fmla="*/ 259794 h 644289"/>
                <a:gd name="connsiteX82" fmla="*/ 592331 w 644289"/>
                <a:gd name="connsiteY82" fmla="*/ 623506 h 644289"/>
                <a:gd name="connsiteX83" fmla="*/ 384495 w 644289"/>
                <a:gd name="connsiteY83" fmla="*/ 623506 h 644289"/>
                <a:gd name="connsiteX84" fmla="*/ 353320 w 644289"/>
                <a:gd name="connsiteY84" fmla="*/ 592331 h 644289"/>
                <a:gd name="connsiteX85" fmla="*/ 353320 w 644289"/>
                <a:gd name="connsiteY85" fmla="*/ 561155 h 644289"/>
                <a:gd name="connsiteX86" fmla="*/ 623506 w 644289"/>
                <a:gd name="connsiteY86" fmla="*/ 561155 h 644289"/>
                <a:gd name="connsiteX87" fmla="*/ 623506 w 644289"/>
                <a:gd name="connsiteY87" fmla="*/ 592331 h 644289"/>
                <a:gd name="connsiteX88" fmla="*/ 592331 w 644289"/>
                <a:gd name="connsiteY88" fmla="*/ 623506 h 64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44289" h="644289">
                  <a:moveTo>
                    <a:pt x="592331" y="145485"/>
                  </a:moveTo>
                  <a:lnTo>
                    <a:pt x="456448" y="145485"/>
                  </a:lnTo>
                  <a:cubicBezTo>
                    <a:pt x="450192" y="138179"/>
                    <a:pt x="443282" y="131352"/>
                    <a:pt x="435779" y="125023"/>
                  </a:cubicBezTo>
                  <a:cubicBezTo>
                    <a:pt x="436184" y="121158"/>
                    <a:pt x="436454" y="117261"/>
                    <a:pt x="436454" y="113333"/>
                  </a:cubicBezTo>
                  <a:cubicBezTo>
                    <a:pt x="436454" y="50837"/>
                    <a:pt x="385607" y="0"/>
                    <a:pt x="323132" y="0"/>
                  </a:cubicBezTo>
                  <a:lnTo>
                    <a:pt x="321168" y="0"/>
                  </a:lnTo>
                  <a:cubicBezTo>
                    <a:pt x="258682" y="0"/>
                    <a:pt x="207835" y="50837"/>
                    <a:pt x="207835" y="113333"/>
                  </a:cubicBezTo>
                  <a:cubicBezTo>
                    <a:pt x="207835" y="117261"/>
                    <a:pt x="208105" y="121158"/>
                    <a:pt x="208511" y="125023"/>
                  </a:cubicBezTo>
                  <a:cubicBezTo>
                    <a:pt x="168492" y="158755"/>
                    <a:pt x="145485" y="207430"/>
                    <a:pt x="145485" y="259794"/>
                  </a:cubicBezTo>
                  <a:cubicBezTo>
                    <a:pt x="145485" y="296810"/>
                    <a:pt x="156968" y="331154"/>
                    <a:pt x="176504" y="359576"/>
                  </a:cubicBezTo>
                  <a:lnTo>
                    <a:pt x="155721" y="380359"/>
                  </a:lnTo>
                  <a:lnTo>
                    <a:pt x="145329" y="369968"/>
                  </a:lnTo>
                  <a:lnTo>
                    <a:pt x="13811" y="501465"/>
                  </a:lnTo>
                  <a:cubicBezTo>
                    <a:pt x="4915" y="510360"/>
                    <a:pt x="0" y="522197"/>
                    <a:pt x="0" y="534802"/>
                  </a:cubicBezTo>
                  <a:cubicBezTo>
                    <a:pt x="0" y="560781"/>
                    <a:pt x="21137" y="581939"/>
                    <a:pt x="47127" y="581939"/>
                  </a:cubicBezTo>
                  <a:cubicBezTo>
                    <a:pt x="59534" y="581939"/>
                    <a:pt x="71693" y="576909"/>
                    <a:pt x="80463" y="568128"/>
                  </a:cubicBezTo>
                  <a:lnTo>
                    <a:pt x="211971" y="436610"/>
                  </a:lnTo>
                  <a:lnTo>
                    <a:pt x="201579" y="426218"/>
                  </a:lnTo>
                  <a:lnTo>
                    <a:pt x="222363" y="405435"/>
                  </a:lnTo>
                  <a:cubicBezTo>
                    <a:pt x="250784" y="424971"/>
                    <a:pt x="285129" y="436454"/>
                    <a:pt x="322145" y="436454"/>
                  </a:cubicBezTo>
                  <a:cubicBezTo>
                    <a:pt x="325657" y="436454"/>
                    <a:pt x="329076" y="436132"/>
                    <a:pt x="332537" y="435924"/>
                  </a:cubicBezTo>
                  <a:lnTo>
                    <a:pt x="332537" y="592331"/>
                  </a:lnTo>
                  <a:cubicBezTo>
                    <a:pt x="332537" y="620981"/>
                    <a:pt x="355845" y="644290"/>
                    <a:pt x="384495" y="644290"/>
                  </a:cubicBezTo>
                  <a:lnTo>
                    <a:pt x="592331" y="644290"/>
                  </a:lnTo>
                  <a:cubicBezTo>
                    <a:pt x="620981" y="644290"/>
                    <a:pt x="644290" y="620981"/>
                    <a:pt x="644290" y="592331"/>
                  </a:cubicBezTo>
                  <a:lnTo>
                    <a:pt x="644290" y="197444"/>
                  </a:lnTo>
                  <a:cubicBezTo>
                    <a:pt x="644290" y="168793"/>
                    <a:pt x="620981" y="145485"/>
                    <a:pt x="592331" y="145485"/>
                  </a:cubicBezTo>
                  <a:close/>
                  <a:moveTo>
                    <a:pt x="592331" y="166268"/>
                  </a:moveTo>
                  <a:cubicBezTo>
                    <a:pt x="609519" y="166268"/>
                    <a:pt x="623506" y="180256"/>
                    <a:pt x="623506" y="197444"/>
                  </a:cubicBezTo>
                  <a:lnTo>
                    <a:pt x="623506" y="228619"/>
                  </a:lnTo>
                  <a:lnTo>
                    <a:pt x="495781" y="228619"/>
                  </a:lnTo>
                  <a:cubicBezTo>
                    <a:pt x="494523" y="221563"/>
                    <a:pt x="492861" y="214632"/>
                    <a:pt x="490772" y="207835"/>
                  </a:cubicBezTo>
                  <a:lnTo>
                    <a:pt x="540372" y="207835"/>
                  </a:lnTo>
                  <a:lnTo>
                    <a:pt x="540372" y="187052"/>
                  </a:lnTo>
                  <a:lnTo>
                    <a:pt x="482957" y="187052"/>
                  </a:lnTo>
                  <a:cubicBezTo>
                    <a:pt x="479715" y="179913"/>
                    <a:pt x="476140" y="172929"/>
                    <a:pt x="471952" y="166268"/>
                  </a:cubicBezTo>
                  <a:close/>
                  <a:moveTo>
                    <a:pt x="234241" y="186875"/>
                  </a:moveTo>
                  <a:lnTo>
                    <a:pt x="297288" y="277949"/>
                  </a:lnTo>
                  <a:cubicBezTo>
                    <a:pt x="302930" y="286096"/>
                    <a:pt x="312231" y="290969"/>
                    <a:pt x="322145" y="290969"/>
                  </a:cubicBezTo>
                  <a:cubicBezTo>
                    <a:pt x="332058" y="290969"/>
                    <a:pt x="341359" y="286096"/>
                    <a:pt x="347002" y="277949"/>
                  </a:cubicBezTo>
                  <a:lnTo>
                    <a:pt x="410049" y="186875"/>
                  </a:lnTo>
                  <a:cubicBezTo>
                    <a:pt x="427133" y="207357"/>
                    <a:pt x="436454" y="232807"/>
                    <a:pt x="436454" y="259794"/>
                  </a:cubicBezTo>
                  <a:cubicBezTo>
                    <a:pt x="436454" y="322820"/>
                    <a:pt x="385171" y="374104"/>
                    <a:pt x="322145" y="374104"/>
                  </a:cubicBezTo>
                  <a:cubicBezTo>
                    <a:pt x="259119" y="374104"/>
                    <a:pt x="207835" y="322820"/>
                    <a:pt x="207835" y="259794"/>
                  </a:cubicBezTo>
                  <a:cubicBezTo>
                    <a:pt x="207835" y="232807"/>
                    <a:pt x="217157" y="207357"/>
                    <a:pt x="234241" y="186875"/>
                  </a:cubicBezTo>
                  <a:close/>
                  <a:moveTo>
                    <a:pt x="321158" y="20784"/>
                  </a:moveTo>
                  <a:lnTo>
                    <a:pt x="323122" y="20784"/>
                  </a:lnTo>
                  <a:cubicBezTo>
                    <a:pt x="374156" y="20784"/>
                    <a:pt x="415671" y="62299"/>
                    <a:pt x="415671" y="113333"/>
                  </a:cubicBezTo>
                  <a:cubicBezTo>
                    <a:pt x="415671" y="132246"/>
                    <a:pt x="409976" y="150462"/>
                    <a:pt x="399210" y="166008"/>
                  </a:cubicBezTo>
                  <a:lnTo>
                    <a:pt x="329907" y="266123"/>
                  </a:lnTo>
                  <a:cubicBezTo>
                    <a:pt x="326374" y="271204"/>
                    <a:pt x="317915" y="271215"/>
                    <a:pt x="314382" y="266123"/>
                  </a:cubicBezTo>
                  <a:lnTo>
                    <a:pt x="245079" y="166008"/>
                  </a:lnTo>
                  <a:cubicBezTo>
                    <a:pt x="234314" y="150462"/>
                    <a:pt x="228619" y="132246"/>
                    <a:pt x="228619" y="113333"/>
                  </a:cubicBezTo>
                  <a:cubicBezTo>
                    <a:pt x="228619" y="62299"/>
                    <a:pt x="270134" y="20784"/>
                    <a:pt x="321158" y="20784"/>
                  </a:cubicBezTo>
                  <a:close/>
                  <a:moveTo>
                    <a:pt x="65769" y="553434"/>
                  </a:moveTo>
                  <a:cubicBezTo>
                    <a:pt x="60865" y="558339"/>
                    <a:pt x="54068" y="561155"/>
                    <a:pt x="47127" y="561155"/>
                  </a:cubicBezTo>
                  <a:cubicBezTo>
                    <a:pt x="32609" y="561155"/>
                    <a:pt x="20784" y="549330"/>
                    <a:pt x="20784" y="534802"/>
                  </a:cubicBezTo>
                  <a:cubicBezTo>
                    <a:pt x="20784" y="527756"/>
                    <a:pt x="23527" y="521147"/>
                    <a:pt x="28505" y="516169"/>
                  </a:cubicBezTo>
                  <a:lnTo>
                    <a:pt x="145318" y="399356"/>
                  </a:lnTo>
                  <a:lnTo>
                    <a:pt x="182583" y="436620"/>
                  </a:lnTo>
                  <a:close/>
                  <a:moveTo>
                    <a:pt x="186886" y="411535"/>
                  </a:moveTo>
                  <a:lnTo>
                    <a:pt x="170404" y="395053"/>
                  </a:lnTo>
                  <a:lnTo>
                    <a:pt x="189432" y="376026"/>
                  </a:lnTo>
                  <a:cubicBezTo>
                    <a:pt x="194565" y="381877"/>
                    <a:pt x="200062" y="387374"/>
                    <a:pt x="205913" y="392507"/>
                  </a:cubicBezTo>
                  <a:close/>
                  <a:moveTo>
                    <a:pt x="166268" y="259794"/>
                  </a:moveTo>
                  <a:cubicBezTo>
                    <a:pt x="166268" y="217385"/>
                    <a:pt x="183300" y="177637"/>
                    <a:pt x="213405" y="148363"/>
                  </a:cubicBezTo>
                  <a:cubicBezTo>
                    <a:pt x="215723" y="155482"/>
                    <a:pt x="218757" y="162371"/>
                    <a:pt x="222477" y="168949"/>
                  </a:cubicBezTo>
                  <a:cubicBezTo>
                    <a:pt x="199657" y="193890"/>
                    <a:pt x="187052" y="225782"/>
                    <a:pt x="187052" y="259794"/>
                  </a:cubicBezTo>
                  <a:cubicBezTo>
                    <a:pt x="187052" y="334282"/>
                    <a:pt x="247657" y="394887"/>
                    <a:pt x="322145" y="394887"/>
                  </a:cubicBezTo>
                  <a:cubicBezTo>
                    <a:pt x="396633" y="394887"/>
                    <a:pt x="457238" y="334282"/>
                    <a:pt x="457238" y="259794"/>
                  </a:cubicBezTo>
                  <a:cubicBezTo>
                    <a:pt x="457238" y="225782"/>
                    <a:pt x="444632" y="193890"/>
                    <a:pt x="421812" y="168949"/>
                  </a:cubicBezTo>
                  <a:cubicBezTo>
                    <a:pt x="425532" y="162371"/>
                    <a:pt x="428567" y="155492"/>
                    <a:pt x="430884" y="148363"/>
                  </a:cubicBezTo>
                  <a:cubicBezTo>
                    <a:pt x="460989" y="177637"/>
                    <a:pt x="478021" y="217385"/>
                    <a:pt x="478021" y="259794"/>
                  </a:cubicBezTo>
                  <a:cubicBezTo>
                    <a:pt x="478021" y="345744"/>
                    <a:pt x="408095" y="415671"/>
                    <a:pt x="322145" y="415671"/>
                  </a:cubicBezTo>
                  <a:cubicBezTo>
                    <a:pt x="236194" y="415671"/>
                    <a:pt x="166268" y="345744"/>
                    <a:pt x="166268" y="259794"/>
                  </a:cubicBezTo>
                  <a:close/>
                  <a:moveTo>
                    <a:pt x="498805" y="259794"/>
                  </a:moveTo>
                  <a:cubicBezTo>
                    <a:pt x="498805" y="256292"/>
                    <a:pt x="498420" y="252863"/>
                    <a:pt x="498212" y="249402"/>
                  </a:cubicBezTo>
                  <a:lnTo>
                    <a:pt x="623506" y="249402"/>
                  </a:lnTo>
                  <a:lnTo>
                    <a:pt x="623506" y="540372"/>
                  </a:lnTo>
                  <a:lnTo>
                    <a:pt x="353320" y="540372"/>
                  </a:lnTo>
                  <a:lnTo>
                    <a:pt x="353320" y="433534"/>
                  </a:lnTo>
                  <a:cubicBezTo>
                    <a:pt x="435893" y="418747"/>
                    <a:pt x="498805" y="346555"/>
                    <a:pt x="498805" y="259794"/>
                  </a:cubicBezTo>
                  <a:close/>
                  <a:moveTo>
                    <a:pt x="592331" y="623506"/>
                  </a:moveTo>
                  <a:lnTo>
                    <a:pt x="384495" y="623506"/>
                  </a:lnTo>
                  <a:cubicBezTo>
                    <a:pt x="367307" y="623506"/>
                    <a:pt x="353320" y="609519"/>
                    <a:pt x="353320" y="592331"/>
                  </a:cubicBezTo>
                  <a:lnTo>
                    <a:pt x="353320" y="561155"/>
                  </a:lnTo>
                  <a:lnTo>
                    <a:pt x="623506" y="561155"/>
                  </a:lnTo>
                  <a:lnTo>
                    <a:pt x="623506" y="592331"/>
                  </a:lnTo>
                  <a:cubicBezTo>
                    <a:pt x="623506" y="609519"/>
                    <a:pt x="609519" y="623506"/>
                    <a:pt x="592331" y="623506"/>
                  </a:cubicBezTo>
                  <a:close/>
                </a:path>
              </a:pathLst>
            </a:custGeom>
            <a:solidFill>
              <a:schemeClr val="tx1">
                <a:lumMod val="85000"/>
                <a:lumOff val="15000"/>
              </a:schemeClr>
            </a:solidFill>
            <a:ln w="10269"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6528856F-6A9D-4993-B40D-CCE4EDDE2F02}"/>
                </a:ext>
              </a:extLst>
            </p:cNvPr>
            <p:cNvSpPr/>
            <p:nvPr/>
          </p:nvSpPr>
          <p:spPr>
            <a:xfrm>
              <a:off x="5663237" y="3048740"/>
              <a:ext cx="20783" cy="20783"/>
            </a:xfrm>
            <a:custGeom>
              <a:avLst/>
              <a:gdLst>
                <a:gd name="connsiteX0" fmla="*/ 20784 w 20783"/>
                <a:gd name="connsiteY0" fmla="*/ 10392 h 20783"/>
                <a:gd name="connsiteX1" fmla="*/ 10392 w 20783"/>
                <a:gd name="connsiteY1" fmla="*/ 20784 h 20783"/>
                <a:gd name="connsiteX2" fmla="*/ 0 w 20783"/>
                <a:gd name="connsiteY2" fmla="*/ 10392 h 20783"/>
                <a:gd name="connsiteX3" fmla="*/ 10392 w 20783"/>
                <a:gd name="connsiteY3" fmla="*/ 0 h 20783"/>
                <a:gd name="connsiteX4" fmla="*/ 20784 w 20783"/>
                <a:gd name="connsiteY4" fmla="*/ 10392 h 20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3" h="20783">
                  <a:moveTo>
                    <a:pt x="20784" y="10392"/>
                  </a:moveTo>
                  <a:cubicBezTo>
                    <a:pt x="20784" y="16131"/>
                    <a:pt x="16131" y="20784"/>
                    <a:pt x="10392" y="20784"/>
                  </a:cubicBezTo>
                  <a:cubicBezTo>
                    <a:pt x="4653" y="20784"/>
                    <a:pt x="0" y="16131"/>
                    <a:pt x="0" y="10392"/>
                  </a:cubicBezTo>
                  <a:cubicBezTo>
                    <a:pt x="0" y="4653"/>
                    <a:pt x="4653" y="0"/>
                    <a:pt x="10392" y="0"/>
                  </a:cubicBezTo>
                  <a:cubicBezTo>
                    <a:pt x="16131" y="0"/>
                    <a:pt x="20784" y="4653"/>
                    <a:pt x="20784" y="10392"/>
                  </a:cubicBezTo>
                  <a:close/>
                </a:path>
              </a:pathLst>
            </a:custGeom>
            <a:solidFill>
              <a:schemeClr val="tx1">
                <a:lumMod val="85000"/>
                <a:lumOff val="15000"/>
              </a:schemeClr>
            </a:solidFill>
            <a:ln w="10269"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6C4363E8-50EB-4880-B375-AE95A3415A91}"/>
                </a:ext>
              </a:extLst>
            </p:cNvPr>
            <p:cNvSpPr/>
            <p:nvPr/>
          </p:nvSpPr>
          <p:spPr>
            <a:xfrm>
              <a:off x="5528144" y="3443627"/>
              <a:ext cx="83134" cy="20783"/>
            </a:xfrm>
            <a:custGeom>
              <a:avLst/>
              <a:gdLst>
                <a:gd name="connsiteX0" fmla="*/ 0 w 83134"/>
                <a:gd name="connsiteY0" fmla="*/ 0 h 20783"/>
                <a:gd name="connsiteX1" fmla="*/ 83134 w 83134"/>
                <a:gd name="connsiteY1" fmla="*/ 0 h 20783"/>
                <a:gd name="connsiteX2" fmla="*/ 83134 w 83134"/>
                <a:gd name="connsiteY2" fmla="*/ 20784 h 20783"/>
                <a:gd name="connsiteX3" fmla="*/ 0 w 83134"/>
                <a:gd name="connsiteY3" fmla="*/ 20784 h 20783"/>
              </a:gdLst>
              <a:ahLst/>
              <a:cxnLst>
                <a:cxn ang="0">
                  <a:pos x="connsiteX0" y="connsiteY0"/>
                </a:cxn>
                <a:cxn ang="0">
                  <a:pos x="connsiteX1" y="connsiteY1"/>
                </a:cxn>
                <a:cxn ang="0">
                  <a:pos x="connsiteX2" y="connsiteY2"/>
                </a:cxn>
                <a:cxn ang="0">
                  <a:pos x="connsiteX3" y="connsiteY3"/>
                </a:cxn>
              </a:cxnLst>
              <a:rect l="l" t="t" r="r" b="b"/>
              <a:pathLst>
                <a:path w="83134" h="20783">
                  <a:moveTo>
                    <a:pt x="0" y="0"/>
                  </a:moveTo>
                  <a:lnTo>
                    <a:pt x="83134" y="0"/>
                  </a:lnTo>
                  <a:lnTo>
                    <a:pt x="83134" y="20784"/>
                  </a:lnTo>
                  <a:lnTo>
                    <a:pt x="0" y="20784"/>
                  </a:lnTo>
                  <a:close/>
                </a:path>
              </a:pathLst>
            </a:custGeom>
            <a:solidFill>
              <a:schemeClr val="tx1">
                <a:lumMod val="85000"/>
                <a:lumOff val="15000"/>
              </a:schemeClr>
            </a:solidFill>
            <a:ln w="10269"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59F64BB3-91FD-46DA-AC18-863BB32B3510}"/>
                </a:ext>
              </a:extLst>
            </p:cNvPr>
            <p:cNvSpPr/>
            <p:nvPr/>
          </p:nvSpPr>
          <p:spPr>
            <a:xfrm>
              <a:off x="5455402" y="3298142"/>
              <a:ext cx="228618" cy="83134"/>
            </a:xfrm>
            <a:custGeom>
              <a:avLst/>
              <a:gdLst>
                <a:gd name="connsiteX0" fmla="*/ 228619 w 228618"/>
                <a:gd name="connsiteY0" fmla="*/ 83134 h 83134"/>
                <a:gd name="connsiteX1" fmla="*/ 228619 w 228618"/>
                <a:gd name="connsiteY1" fmla="*/ 0 h 83134"/>
                <a:gd name="connsiteX2" fmla="*/ 0 w 228618"/>
                <a:gd name="connsiteY2" fmla="*/ 0 h 83134"/>
                <a:gd name="connsiteX3" fmla="*/ 0 w 228618"/>
                <a:gd name="connsiteY3" fmla="*/ 83134 h 83134"/>
                <a:gd name="connsiteX4" fmla="*/ 124701 w 228618"/>
                <a:gd name="connsiteY4" fmla="*/ 62351 h 83134"/>
                <a:gd name="connsiteX5" fmla="*/ 103918 w 228618"/>
                <a:gd name="connsiteY5" fmla="*/ 62351 h 83134"/>
                <a:gd name="connsiteX6" fmla="*/ 103918 w 228618"/>
                <a:gd name="connsiteY6" fmla="*/ 20784 h 83134"/>
                <a:gd name="connsiteX7" fmla="*/ 124701 w 228618"/>
                <a:gd name="connsiteY7" fmla="*/ 20784 h 83134"/>
                <a:gd name="connsiteX8" fmla="*/ 145485 w 228618"/>
                <a:gd name="connsiteY8" fmla="*/ 20784 h 83134"/>
                <a:gd name="connsiteX9" fmla="*/ 166268 w 228618"/>
                <a:gd name="connsiteY9" fmla="*/ 20784 h 83134"/>
                <a:gd name="connsiteX10" fmla="*/ 166268 w 228618"/>
                <a:gd name="connsiteY10" fmla="*/ 62351 h 83134"/>
                <a:gd name="connsiteX11" fmla="*/ 145485 w 228618"/>
                <a:gd name="connsiteY11" fmla="*/ 62351 h 83134"/>
                <a:gd name="connsiteX12" fmla="*/ 83134 w 228618"/>
                <a:gd name="connsiteY12" fmla="*/ 62351 h 83134"/>
                <a:gd name="connsiteX13" fmla="*/ 62351 w 228618"/>
                <a:gd name="connsiteY13" fmla="*/ 62351 h 83134"/>
                <a:gd name="connsiteX14" fmla="*/ 62351 w 228618"/>
                <a:gd name="connsiteY14" fmla="*/ 20784 h 83134"/>
                <a:gd name="connsiteX15" fmla="*/ 83134 w 228618"/>
                <a:gd name="connsiteY15" fmla="*/ 20784 h 83134"/>
                <a:gd name="connsiteX16" fmla="*/ 207835 w 228618"/>
                <a:gd name="connsiteY16" fmla="*/ 62351 h 83134"/>
                <a:gd name="connsiteX17" fmla="*/ 187052 w 228618"/>
                <a:gd name="connsiteY17" fmla="*/ 62351 h 83134"/>
                <a:gd name="connsiteX18" fmla="*/ 187052 w 228618"/>
                <a:gd name="connsiteY18" fmla="*/ 20784 h 83134"/>
                <a:gd name="connsiteX19" fmla="*/ 207835 w 228618"/>
                <a:gd name="connsiteY19" fmla="*/ 20784 h 83134"/>
                <a:gd name="connsiteX20" fmla="*/ 20784 w 228618"/>
                <a:gd name="connsiteY20" fmla="*/ 20784 h 83134"/>
                <a:gd name="connsiteX21" fmla="*/ 41567 w 228618"/>
                <a:gd name="connsiteY21" fmla="*/ 20784 h 83134"/>
                <a:gd name="connsiteX22" fmla="*/ 41567 w 228618"/>
                <a:gd name="connsiteY22" fmla="*/ 62351 h 83134"/>
                <a:gd name="connsiteX23" fmla="*/ 20784 w 228618"/>
                <a:gd name="connsiteY23" fmla="*/ 62351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18" h="83134">
                  <a:moveTo>
                    <a:pt x="228619" y="83134"/>
                  </a:moveTo>
                  <a:lnTo>
                    <a:pt x="228619" y="0"/>
                  </a:lnTo>
                  <a:lnTo>
                    <a:pt x="0" y="0"/>
                  </a:lnTo>
                  <a:lnTo>
                    <a:pt x="0" y="83134"/>
                  </a:lnTo>
                  <a:close/>
                  <a:moveTo>
                    <a:pt x="124701" y="62351"/>
                  </a:moveTo>
                  <a:lnTo>
                    <a:pt x="103918" y="62351"/>
                  </a:lnTo>
                  <a:lnTo>
                    <a:pt x="103918" y="20784"/>
                  </a:lnTo>
                  <a:lnTo>
                    <a:pt x="124701" y="20784"/>
                  </a:lnTo>
                  <a:close/>
                  <a:moveTo>
                    <a:pt x="145485" y="20784"/>
                  </a:moveTo>
                  <a:lnTo>
                    <a:pt x="166268" y="20784"/>
                  </a:lnTo>
                  <a:lnTo>
                    <a:pt x="166268" y="62351"/>
                  </a:lnTo>
                  <a:lnTo>
                    <a:pt x="145485" y="62351"/>
                  </a:lnTo>
                  <a:close/>
                  <a:moveTo>
                    <a:pt x="83134" y="62351"/>
                  </a:moveTo>
                  <a:lnTo>
                    <a:pt x="62351" y="62351"/>
                  </a:lnTo>
                  <a:lnTo>
                    <a:pt x="62351" y="20784"/>
                  </a:lnTo>
                  <a:lnTo>
                    <a:pt x="83134" y="20784"/>
                  </a:lnTo>
                  <a:close/>
                  <a:moveTo>
                    <a:pt x="207835" y="62351"/>
                  </a:moveTo>
                  <a:lnTo>
                    <a:pt x="187052" y="62351"/>
                  </a:lnTo>
                  <a:lnTo>
                    <a:pt x="187052" y="20784"/>
                  </a:lnTo>
                  <a:lnTo>
                    <a:pt x="207835" y="20784"/>
                  </a:lnTo>
                  <a:close/>
                  <a:moveTo>
                    <a:pt x="20784" y="20784"/>
                  </a:moveTo>
                  <a:lnTo>
                    <a:pt x="41567" y="20784"/>
                  </a:lnTo>
                  <a:lnTo>
                    <a:pt x="41567" y="62351"/>
                  </a:lnTo>
                  <a:lnTo>
                    <a:pt x="20784" y="62351"/>
                  </a:lnTo>
                  <a:close/>
                </a:path>
              </a:pathLst>
            </a:custGeom>
            <a:solidFill>
              <a:schemeClr val="tx1">
                <a:lumMod val="85000"/>
                <a:lumOff val="15000"/>
              </a:schemeClr>
            </a:solidFill>
            <a:ln w="10269"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B94266A7-4D44-48DF-87E0-0037A3BD1342}"/>
                </a:ext>
              </a:extLst>
            </p:cNvPr>
            <p:cNvSpPr/>
            <p:nvPr/>
          </p:nvSpPr>
          <p:spPr>
            <a:xfrm>
              <a:off x="5600887" y="3131874"/>
              <a:ext cx="83134" cy="20783"/>
            </a:xfrm>
            <a:custGeom>
              <a:avLst/>
              <a:gdLst>
                <a:gd name="connsiteX0" fmla="*/ 0 w 83134"/>
                <a:gd name="connsiteY0" fmla="*/ 0 h 20783"/>
                <a:gd name="connsiteX1" fmla="*/ 83134 w 83134"/>
                <a:gd name="connsiteY1" fmla="*/ 0 h 20783"/>
                <a:gd name="connsiteX2" fmla="*/ 83134 w 83134"/>
                <a:gd name="connsiteY2" fmla="*/ 20784 h 20783"/>
                <a:gd name="connsiteX3" fmla="*/ 0 w 83134"/>
                <a:gd name="connsiteY3" fmla="*/ 20784 h 20783"/>
              </a:gdLst>
              <a:ahLst/>
              <a:cxnLst>
                <a:cxn ang="0">
                  <a:pos x="connsiteX0" y="connsiteY0"/>
                </a:cxn>
                <a:cxn ang="0">
                  <a:pos x="connsiteX1" y="connsiteY1"/>
                </a:cxn>
                <a:cxn ang="0">
                  <a:pos x="connsiteX2" y="connsiteY2"/>
                </a:cxn>
                <a:cxn ang="0">
                  <a:pos x="connsiteX3" y="connsiteY3"/>
                </a:cxn>
              </a:cxnLst>
              <a:rect l="l" t="t" r="r" b="b"/>
              <a:pathLst>
                <a:path w="83134" h="20783">
                  <a:moveTo>
                    <a:pt x="0" y="0"/>
                  </a:moveTo>
                  <a:lnTo>
                    <a:pt x="83134" y="0"/>
                  </a:lnTo>
                  <a:lnTo>
                    <a:pt x="83134" y="20784"/>
                  </a:lnTo>
                  <a:lnTo>
                    <a:pt x="0" y="20784"/>
                  </a:lnTo>
                  <a:close/>
                </a:path>
              </a:pathLst>
            </a:custGeom>
            <a:solidFill>
              <a:schemeClr val="accent1"/>
            </a:solidFill>
            <a:ln w="10269"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03585DF4-6EA1-4B2E-9804-CA802ACA744D}"/>
                </a:ext>
              </a:extLst>
            </p:cNvPr>
            <p:cNvSpPr/>
            <p:nvPr/>
          </p:nvSpPr>
          <p:spPr>
            <a:xfrm>
              <a:off x="5600887" y="3173441"/>
              <a:ext cx="83134" cy="20783"/>
            </a:xfrm>
            <a:custGeom>
              <a:avLst/>
              <a:gdLst>
                <a:gd name="connsiteX0" fmla="*/ 0 w 83134"/>
                <a:gd name="connsiteY0" fmla="*/ 0 h 20783"/>
                <a:gd name="connsiteX1" fmla="*/ 83134 w 83134"/>
                <a:gd name="connsiteY1" fmla="*/ 0 h 20783"/>
                <a:gd name="connsiteX2" fmla="*/ 83134 w 83134"/>
                <a:gd name="connsiteY2" fmla="*/ 20784 h 20783"/>
                <a:gd name="connsiteX3" fmla="*/ 0 w 83134"/>
                <a:gd name="connsiteY3" fmla="*/ 20784 h 20783"/>
              </a:gdLst>
              <a:ahLst/>
              <a:cxnLst>
                <a:cxn ang="0">
                  <a:pos x="connsiteX0" y="connsiteY0"/>
                </a:cxn>
                <a:cxn ang="0">
                  <a:pos x="connsiteX1" y="connsiteY1"/>
                </a:cxn>
                <a:cxn ang="0">
                  <a:pos x="connsiteX2" y="connsiteY2"/>
                </a:cxn>
                <a:cxn ang="0">
                  <a:pos x="connsiteX3" y="connsiteY3"/>
                </a:cxn>
              </a:cxnLst>
              <a:rect l="l" t="t" r="r" b="b"/>
              <a:pathLst>
                <a:path w="83134" h="20783">
                  <a:moveTo>
                    <a:pt x="0" y="0"/>
                  </a:moveTo>
                  <a:lnTo>
                    <a:pt x="83134" y="0"/>
                  </a:lnTo>
                  <a:lnTo>
                    <a:pt x="83134" y="20784"/>
                  </a:lnTo>
                  <a:lnTo>
                    <a:pt x="0" y="20784"/>
                  </a:lnTo>
                  <a:close/>
                </a:path>
              </a:pathLst>
            </a:custGeom>
            <a:solidFill>
              <a:schemeClr val="accent1"/>
            </a:solidFill>
            <a:ln w="10269"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8CC4A493-B1B6-4978-B2C9-280F2852634E}"/>
                </a:ext>
              </a:extLst>
            </p:cNvPr>
            <p:cNvSpPr/>
            <p:nvPr/>
          </p:nvSpPr>
          <p:spPr>
            <a:xfrm>
              <a:off x="5600887" y="3215008"/>
              <a:ext cx="83134" cy="20783"/>
            </a:xfrm>
            <a:custGeom>
              <a:avLst/>
              <a:gdLst>
                <a:gd name="connsiteX0" fmla="*/ 0 w 83134"/>
                <a:gd name="connsiteY0" fmla="*/ 0 h 20783"/>
                <a:gd name="connsiteX1" fmla="*/ 83134 w 83134"/>
                <a:gd name="connsiteY1" fmla="*/ 0 h 20783"/>
                <a:gd name="connsiteX2" fmla="*/ 83134 w 83134"/>
                <a:gd name="connsiteY2" fmla="*/ 20784 h 20783"/>
                <a:gd name="connsiteX3" fmla="*/ 0 w 83134"/>
                <a:gd name="connsiteY3" fmla="*/ 20784 h 20783"/>
              </a:gdLst>
              <a:ahLst/>
              <a:cxnLst>
                <a:cxn ang="0">
                  <a:pos x="connsiteX0" y="connsiteY0"/>
                </a:cxn>
                <a:cxn ang="0">
                  <a:pos x="connsiteX1" y="connsiteY1"/>
                </a:cxn>
                <a:cxn ang="0">
                  <a:pos x="connsiteX2" y="connsiteY2"/>
                </a:cxn>
                <a:cxn ang="0">
                  <a:pos x="connsiteX3" y="connsiteY3"/>
                </a:cxn>
              </a:cxnLst>
              <a:rect l="l" t="t" r="r" b="b"/>
              <a:pathLst>
                <a:path w="83134" h="20783">
                  <a:moveTo>
                    <a:pt x="0" y="0"/>
                  </a:moveTo>
                  <a:lnTo>
                    <a:pt x="83134" y="0"/>
                  </a:lnTo>
                  <a:lnTo>
                    <a:pt x="83134" y="20784"/>
                  </a:lnTo>
                  <a:lnTo>
                    <a:pt x="0" y="20784"/>
                  </a:lnTo>
                  <a:close/>
                </a:path>
              </a:pathLst>
            </a:custGeom>
            <a:solidFill>
              <a:schemeClr val="accent1"/>
            </a:solidFill>
            <a:ln w="10269"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DE662474-AA47-403A-920A-D95649E7AFCD}"/>
                </a:ext>
              </a:extLst>
            </p:cNvPr>
            <p:cNvSpPr/>
            <p:nvPr/>
          </p:nvSpPr>
          <p:spPr>
            <a:xfrm>
              <a:off x="5600887" y="3256575"/>
              <a:ext cx="83134" cy="20783"/>
            </a:xfrm>
            <a:custGeom>
              <a:avLst/>
              <a:gdLst>
                <a:gd name="connsiteX0" fmla="*/ 0 w 83134"/>
                <a:gd name="connsiteY0" fmla="*/ 0 h 20783"/>
                <a:gd name="connsiteX1" fmla="*/ 83134 w 83134"/>
                <a:gd name="connsiteY1" fmla="*/ 0 h 20783"/>
                <a:gd name="connsiteX2" fmla="*/ 83134 w 83134"/>
                <a:gd name="connsiteY2" fmla="*/ 20784 h 20783"/>
                <a:gd name="connsiteX3" fmla="*/ 0 w 83134"/>
                <a:gd name="connsiteY3" fmla="*/ 20784 h 20783"/>
              </a:gdLst>
              <a:ahLst/>
              <a:cxnLst>
                <a:cxn ang="0">
                  <a:pos x="connsiteX0" y="connsiteY0"/>
                </a:cxn>
                <a:cxn ang="0">
                  <a:pos x="connsiteX1" y="connsiteY1"/>
                </a:cxn>
                <a:cxn ang="0">
                  <a:pos x="connsiteX2" y="connsiteY2"/>
                </a:cxn>
                <a:cxn ang="0">
                  <a:pos x="connsiteX3" y="connsiteY3"/>
                </a:cxn>
              </a:cxnLst>
              <a:rect l="l" t="t" r="r" b="b"/>
              <a:pathLst>
                <a:path w="83134" h="20783">
                  <a:moveTo>
                    <a:pt x="0" y="0"/>
                  </a:moveTo>
                  <a:lnTo>
                    <a:pt x="83134" y="0"/>
                  </a:lnTo>
                  <a:lnTo>
                    <a:pt x="83134" y="20784"/>
                  </a:lnTo>
                  <a:lnTo>
                    <a:pt x="0" y="20784"/>
                  </a:lnTo>
                  <a:close/>
                </a:path>
              </a:pathLst>
            </a:custGeom>
            <a:solidFill>
              <a:schemeClr val="accent1"/>
            </a:solidFill>
            <a:ln w="10269"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AD461330-368E-4250-9151-E04C3760FFAB}"/>
                </a:ext>
              </a:extLst>
            </p:cNvPr>
            <p:cNvSpPr/>
            <p:nvPr/>
          </p:nvSpPr>
          <p:spPr>
            <a:xfrm>
              <a:off x="5455402" y="3173441"/>
              <a:ext cx="20783" cy="20783"/>
            </a:xfrm>
            <a:custGeom>
              <a:avLst/>
              <a:gdLst>
                <a:gd name="connsiteX0" fmla="*/ 0 w 20783"/>
                <a:gd name="connsiteY0" fmla="*/ 0 h 20783"/>
                <a:gd name="connsiteX1" fmla="*/ 20784 w 20783"/>
                <a:gd name="connsiteY1" fmla="*/ 0 h 20783"/>
                <a:gd name="connsiteX2" fmla="*/ 20784 w 20783"/>
                <a:gd name="connsiteY2" fmla="*/ 20784 h 20783"/>
                <a:gd name="connsiteX3" fmla="*/ 0 w 20783"/>
                <a:gd name="connsiteY3" fmla="*/ 20784 h 20783"/>
              </a:gdLst>
              <a:ahLst/>
              <a:cxnLst>
                <a:cxn ang="0">
                  <a:pos x="connsiteX0" y="connsiteY0"/>
                </a:cxn>
                <a:cxn ang="0">
                  <a:pos x="connsiteX1" y="connsiteY1"/>
                </a:cxn>
                <a:cxn ang="0">
                  <a:pos x="connsiteX2" y="connsiteY2"/>
                </a:cxn>
                <a:cxn ang="0">
                  <a:pos x="connsiteX3" y="connsiteY3"/>
                </a:cxn>
              </a:cxnLst>
              <a:rect l="l" t="t" r="r" b="b"/>
              <a:pathLst>
                <a:path w="20783" h="20783">
                  <a:moveTo>
                    <a:pt x="0" y="0"/>
                  </a:moveTo>
                  <a:lnTo>
                    <a:pt x="20784" y="0"/>
                  </a:lnTo>
                  <a:lnTo>
                    <a:pt x="20784" y="20784"/>
                  </a:lnTo>
                  <a:lnTo>
                    <a:pt x="0" y="20784"/>
                  </a:lnTo>
                  <a:close/>
                </a:path>
              </a:pathLst>
            </a:custGeom>
            <a:solidFill>
              <a:schemeClr val="accent1"/>
            </a:solidFill>
            <a:ln w="10269"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EFC60196-2237-47CC-A92C-982AD37967AA}"/>
                </a:ext>
              </a:extLst>
            </p:cNvPr>
            <p:cNvSpPr/>
            <p:nvPr/>
          </p:nvSpPr>
          <p:spPr>
            <a:xfrm>
              <a:off x="5330701" y="3173441"/>
              <a:ext cx="20783" cy="20783"/>
            </a:xfrm>
            <a:custGeom>
              <a:avLst/>
              <a:gdLst>
                <a:gd name="connsiteX0" fmla="*/ 0 w 20783"/>
                <a:gd name="connsiteY0" fmla="*/ 0 h 20783"/>
                <a:gd name="connsiteX1" fmla="*/ 20784 w 20783"/>
                <a:gd name="connsiteY1" fmla="*/ 0 h 20783"/>
                <a:gd name="connsiteX2" fmla="*/ 20784 w 20783"/>
                <a:gd name="connsiteY2" fmla="*/ 20784 h 20783"/>
                <a:gd name="connsiteX3" fmla="*/ 0 w 20783"/>
                <a:gd name="connsiteY3" fmla="*/ 20784 h 20783"/>
              </a:gdLst>
              <a:ahLst/>
              <a:cxnLst>
                <a:cxn ang="0">
                  <a:pos x="connsiteX0" y="connsiteY0"/>
                </a:cxn>
                <a:cxn ang="0">
                  <a:pos x="connsiteX1" y="connsiteY1"/>
                </a:cxn>
                <a:cxn ang="0">
                  <a:pos x="connsiteX2" y="connsiteY2"/>
                </a:cxn>
                <a:cxn ang="0">
                  <a:pos x="connsiteX3" y="connsiteY3"/>
                </a:cxn>
              </a:cxnLst>
              <a:rect l="l" t="t" r="r" b="b"/>
              <a:pathLst>
                <a:path w="20783" h="20783">
                  <a:moveTo>
                    <a:pt x="0" y="0"/>
                  </a:moveTo>
                  <a:lnTo>
                    <a:pt x="20784" y="0"/>
                  </a:lnTo>
                  <a:lnTo>
                    <a:pt x="20784" y="20784"/>
                  </a:lnTo>
                  <a:lnTo>
                    <a:pt x="0" y="20784"/>
                  </a:lnTo>
                  <a:close/>
                </a:path>
              </a:pathLst>
            </a:custGeom>
            <a:solidFill>
              <a:schemeClr val="accent1"/>
            </a:solidFill>
            <a:ln w="10269"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ECBA5F1D-DB62-40EA-82F5-83BCAA7269C3}"/>
                </a:ext>
              </a:extLst>
            </p:cNvPr>
            <p:cNvSpPr/>
            <p:nvPr/>
          </p:nvSpPr>
          <p:spPr>
            <a:xfrm>
              <a:off x="5413835" y="3173441"/>
              <a:ext cx="20783" cy="20783"/>
            </a:xfrm>
            <a:custGeom>
              <a:avLst/>
              <a:gdLst>
                <a:gd name="connsiteX0" fmla="*/ 0 w 20783"/>
                <a:gd name="connsiteY0" fmla="*/ 0 h 20783"/>
                <a:gd name="connsiteX1" fmla="*/ 20784 w 20783"/>
                <a:gd name="connsiteY1" fmla="*/ 0 h 20783"/>
                <a:gd name="connsiteX2" fmla="*/ 20784 w 20783"/>
                <a:gd name="connsiteY2" fmla="*/ 20784 h 20783"/>
                <a:gd name="connsiteX3" fmla="*/ 0 w 20783"/>
                <a:gd name="connsiteY3" fmla="*/ 20784 h 20783"/>
              </a:gdLst>
              <a:ahLst/>
              <a:cxnLst>
                <a:cxn ang="0">
                  <a:pos x="connsiteX0" y="connsiteY0"/>
                </a:cxn>
                <a:cxn ang="0">
                  <a:pos x="connsiteX1" y="connsiteY1"/>
                </a:cxn>
                <a:cxn ang="0">
                  <a:pos x="connsiteX2" y="connsiteY2"/>
                </a:cxn>
                <a:cxn ang="0">
                  <a:pos x="connsiteX3" y="connsiteY3"/>
                </a:cxn>
              </a:cxnLst>
              <a:rect l="l" t="t" r="r" b="b"/>
              <a:pathLst>
                <a:path w="20783" h="20783">
                  <a:moveTo>
                    <a:pt x="0" y="0"/>
                  </a:moveTo>
                  <a:lnTo>
                    <a:pt x="20784" y="0"/>
                  </a:lnTo>
                  <a:lnTo>
                    <a:pt x="20784" y="20784"/>
                  </a:lnTo>
                  <a:lnTo>
                    <a:pt x="0" y="20784"/>
                  </a:lnTo>
                  <a:close/>
                </a:path>
              </a:pathLst>
            </a:custGeom>
            <a:solidFill>
              <a:schemeClr val="accent1"/>
            </a:solidFill>
            <a:ln w="10269"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B83CD64E-983A-47F9-BF2E-2196AF1CDF10}"/>
                </a:ext>
              </a:extLst>
            </p:cNvPr>
            <p:cNvSpPr/>
            <p:nvPr/>
          </p:nvSpPr>
          <p:spPr>
            <a:xfrm>
              <a:off x="5372268" y="3173441"/>
              <a:ext cx="20783" cy="20783"/>
            </a:xfrm>
            <a:custGeom>
              <a:avLst/>
              <a:gdLst>
                <a:gd name="connsiteX0" fmla="*/ 0 w 20783"/>
                <a:gd name="connsiteY0" fmla="*/ 0 h 20783"/>
                <a:gd name="connsiteX1" fmla="*/ 20784 w 20783"/>
                <a:gd name="connsiteY1" fmla="*/ 0 h 20783"/>
                <a:gd name="connsiteX2" fmla="*/ 20784 w 20783"/>
                <a:gd name="connsiteY2" fmla="*/ 20784 h 20783"/>
                <a:gd name="connsiteX3" fmla="*/ 0 w 20783"/>
                <a:gd name="connsiteY3" fmla="*/ 20784 h 20783"/>
              </a:gdLst>
              <a:ahLst/>
              <a:cxnLst>
                <a:cxn ang="0">
                  <a:pos x="connsiteX0" y="connsiteY0"/>
                </a:cxn>
                <a:cxn ang="0">
                  <a:pos x="connsiteX1" y="connsiteY1"/>
                </a:cxn>
                <a:cxn ang="0">
                  <a:pos x="connsiteX2" y="connsiteY2"/>
                </a:cxn>
                <a:cxn ang="0">
                  <a:pos x="connsiteX3" y="connsiteY3"/>
                </a:cxn>
              </a:cxnLst>
              <a:rect l="l" t="t" r="r" b="b"/>
              <a:pathLst>
                <a:path w="20783" h="20783">
                  <a:moveTo>
                    <a:pt x="0" y="0"/>
                  </a:moveTo>
                  <a:lnTo>
                    <a:pt x="20784" y="0"/>
                  </a:lnTo>
                  <a:lnTo>
                    <a:pt x="20784" y="20784"/>
                  </a:lnTo>
                  <a:lnTo>
                    <a:pt x="0" y="20784"/>
                  </a:lnTo>
                  <a:close/>
                </a:path>
              </a:pathLst>
            </a:custGeom>
            <a:solidFill>
              <a:schemeClr val="accent1"/>
            </a:solidFill>
            <a:ln w="10269" cap="flat">
              <a:noFill/>
              <a:prstDash val="solid"/>
              <a:miter/>
            </a:ln>
          </p:spPr>
          <p:txBody>
            <a:bodyPr rtlCol="0" anchor="ctr"/>
            <a:lstStyle/>
            <a:p>
              <a:endParaRPr lang="zh-CN" altLang="en-US"/>
            </a:p>
          </p:txBody>
        </p:sp>
      </p:grpSp>
      <p:grpSp>
        <p:nvGrpSpPr>
          <p:cNvPr id="63" name="组合 62">
            <a:extLst>
              <a:ext uri="{FF2B5EF4-FFF2-40B4-BE49-F238E27FC236}">
                <a16:creationId xmlns:a16="http://schemas.microsoft.com/office/drawing/2014/main" id="{DFAE74FD-D601-4263-92D6-D98547102438}"/>
              </a:ext>
            </a:extLst>
          </p:cNvPr>
          <p:cNvGrpSpPr>
            <a:grpSpLocks/>
          </p:cNvGrpSpPr>
          <p:nvPr/>
        </p:nvGrpSpPr>
        <p:grpSpPr>
          <a:xfrm>
            <a:off x="8642955" y="4291752"/>
            <a:ext cx="645187" cy="645187"/>
            <a:chOff x="8642955" y="4291752"/>
            <a:chExt cx="645187" cy="645187"/>
          </a:xfrm>
        </p:grpSpPr>
        <p:sp>
          <p:nvSpPr>
            <p:cNvPr id="51" name="任意多边形: 形状 50">
              <a:extLst>
                <a:ext uri="{FF2B5EF4-FFF2-40B4-BE49-F238E27FC236}">
                  <a16:creationId xmlns:a16="http://schemas.microsoft.com/office/drawing/2014/main" id="{F001207F-7D32-4F83-9123-4F012F008852}"/>
                </a:ext>
              </a:extLst>
            </p:cNvPr>
            <p:cNvSpPr/>
            <p:nvPr/>
          </p:nvSpPr>
          <p:spPr>
            <a:xfrm>
              <a:off x="9059205" y="4333377"/>
              <a:ext cx="145687" cy="145687"/>
            </a:xfrm>
            <a:custGeom>
              <a:avLst/>
              <a:gdLst>
                <a:gd name="connsiteX0" fmla="*/ 145688 w 145687"/>
                <a:gd name="connsiteY0" fmla="*/ 72844 h 145687"/>
                <a:gd name="connsiteX1" fmla="*/ 72844 w 145687"/>
                <a:gd name="connsiteY1" fmla="*/ 0 h 145687"/>
                <a:gd name="connsiteX2" fmla="*/ 0 w 145687"/>
                <a:gd name="connsiteY2" fmla="*/ 72844 h 145687"/>
                <a:gd name="connsiteX3" fmla="*/ 72844 w 145687"/>
                <a:gd name="connsiteY3" fmla="*/ 145688 h 145687"/>
                <a:gd name="connsiteX4" fmla="*/ 145688 w 145687"/>
                <a:gd name="connsiteY4" fmla="*/ 72844 h 145687"/>
                <a:gd name="connsiteX5" fmla="*/ 20813 w 145687"/>
                <a:gd name="connsiteY5" fmla="*/ 72844 h 145687"/>
                <a:gd name="connsiteX6" fmla="*/ 72844 w 145687"/>
                <a:gd name="connsiteY6" fmla="*/ 20813 h 145687"/>
                <a:gd name="connsiteX7" fmla="*/ 124875 w 145687"/>
                <a:gd name="connsiteY7" fmla="*/ 72844 h 145687"/>
                <a:gd name="connsiteX8" fmla="*/ 72844 w 145687"/>
                <a:gd name="connsiteY8" fmla="*/ 124875 h 145687"/>
                <a:gd name="connsiteX9" fmla="*/ 20813 w 145687"/>
                <a:gd name="connsiteY9" fmla="*/ 72844 h 14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87" h="145687">
                  <a:moveTo>
                    <a:pt x="145688" y="72844"/>
                  </a:moveTo>
                  <a:cubicBezTo>
                    <a:pt x="145688" y="32676"/>
                    <a:pt x="113012" y="0"/>
                    <a:pt x="72844" y="0"/>
                  </a:cubicBezTo>
                  <a:cubicBezTo>
                    <a:pt x="32676" y="0"/>
                    <a:pt x="0" y="32676"/>
                    <a:pt x="0" y="72844"/>
                  </a:cubicBezTo>
                  <a:cubicBezTo>
                    <a:pt x="0" y="113012"/>
                    <a:pt x="32676" y="145688"/>
                    <a:pt x="72844" y="145688"/>
                  </a:cubicBezTo>
                  <a:cubicBezTo>
                    <a:pt x="113012" y="145688"/>
                    <a:pt x="145688" y="113012"/>
                    <a:pt x="145688" y="72844"/>
                  </a:cubicBezTo>
                  <a:close/>
                  <a:moveTo>
                    <a:pt x="20813" y="72844"/>
                  </a:moveTo>
                  <a:cubicBezTo>
                    <a:pt x="20813" y="44154"/>
                    <a:pt x="44154" y="20813"/>
                    <a:pt x="72844" y="20813"/>
                  </a:cubicBezTo>
                  <a:cubicBezTo>
                    <a:pt x="101534" y="20813"/>
                    <a:pt x="124875" y="44154"/>
                    <a:pt x="124875" y="72844"/>
                  </a:cubicBezTo>
                  <a:cubicBezTo>
                    <a:pt x="124875" y="101534"/>
                    <a:pt x="101534" y="124875"/>
                    <a:pt x="72844" y="124875"/>
                  </a:cubicBezTo>
                  <a:cubicBezTo>
                    <a:pt x="44154" y="124875"/>
                    <a:pt x="20813" y="101534"/>
                    <a:pt x="20813" y="72844"/>
                  </a:cubicBezTo>
                  <a:close/>
                </a:path>
              </a:pathLst>
            </a:custGeom>
            <a:solidFill>
              <a:schemeClr val="accent1"/>
            </a:solidFill>
            <a:ln w="10269"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7DE6E6DF-F58B-4E29-9B09-6708EA62259E}"/>
                </a:ext>
              </a:extLst>
            </p:cNvPr>
            <p:cNvSpPr/>
            <p:nvPr/>
          </p:nvSpPr>
          <p:spPr>
            <a:xfrm>
              <a:off x="8642955" y="4291752"/>
              <a:ext cx="645187" cy="645187"/>
            </a:xfrm>
            <a:custGeom>
              <a:avLst/>
              <a:gdLst>
                <a:gd name="connsiteX0" fmla="*/ 613969 w 645187"/>
                <a:gd name="connsiteY0" fmla="*/ 208125 h 645187"/>
                <a:gd name="connsiteX1" fmla="*/ 562593 w 645187"/>
                <a:gd name="connsiteY1" fmla="*/ 208125 h 645187"/>
                <a:gd name="connsiteX2" fmla="*/ 583385 w 645187"/>
                <a:gd name="connsiteY2" fmla="*/ 178082 h 645187"/>
                <a:gd name="connsiteX3" fmla="*/ 603563 w 645187"/>
                <a:gd name="connsiteY3" fmla="*/ 113491 h 645187"/>
                <a:gd name="connsiteX4" fmla="*/ 490072 w 645187"/>
                <a:gd name="connsiteY4" fmla="*/ 0 h 645187"/>
                <a:gd name="connsiteX5" fmla="*/ 488116 w 645187"/>
                <a:gd name="connsiteY5" fmla="*/ 0 h 645187"/>
                <a:gd name="connsiteX6" fmla="*/ 374625 w 645187"/>
                <a:gd name="connsiteY6" fmla="*/ 113491 h 645187"/>
                <a:gd name="connsiteX7" fmla="*/ 394803 w 645187"/>
                <a:gd name="connsiteY7" fmla="*/ 178093 h 645187"/>
                <a:gd name="connsiteX8" fmla="*/ 415605 w 645187"/>
                <a:gd name="connsiteY8" fmla="*/ 208125 h 645187"/>
                <a:gd name="connsiteX9" fmla="*/ 31219 w 645187"/>
                <a:gd name="connsiteY9" fmla="*/ 208125 h 645187"/>
                <a:gd name="connsiteX10" fmla="*/ 0 w 645187"/>
                <a:gd name="connsiteY10" fmla="*/ 239344 h 645187"/>
                <a:gd name="connsiteX11" fmla="*/ 0 w 645187"/>
                <a:gd name="connsiteY11" fmla="*/ 561938 h 645187"/>
                <a:gd name="connsiteX12" fmla="*/ 0 w 645187"/>
                <a:gd name="connsiteY12" fmla="*/ 572344 h 645187"/>
                <a:gd name="connsiteX13" fmla="*/ 0 w 645187"/>
                <a:gd name="connsiteY13" fmla="*/ 613969 h 645187"/>
                <a:gd name="connsiteX14" fmla="*/ 31219 w 645187"/>
                <a:gd name="connsiteY14" fmla="*/ 645188 h 645187"/>
                <a:gd name="connsiteX15" fmla="*/ 613969 w 645187"/>
                <a:gd name="connsiteY15" fmla="*/ 645188 h 645187"/>
                <a:gd name="connsiteX16" fmla="*/ 645188 w 645187"/>
                <a:gd name="connsiteY16" fmla="*/ 613969 h 645187"/>
                <a:gd name="connsiteX17" fmla="*/ 645188 w 645187"/>
                <a:gd name="connsiteY17" fmla="*/ 572344 h 645187"/>
                <a:gd name="connsiteX18" fmla="*/ 645188 w 645187"/>
                <a:gd name="connsiteY18" fmla="*/ 561938 h 645187"/>
                <a:gd name="connsiteX19" fmla="*/ 645188 w 645187"/>
                <a:gd name="connsiteY19" fmla="*/ 239344 h 645187"/>
                <a:gd name="connsiteX20" fmla="*/ 613969 w 645187"/>
                <a:gd name="connsiteY20" fmla="*/ 208125 h 645187"/>
                <a:gd name="connsiteX21" fmla="*/ 624375 w 645187"/>
                <a:gd name="connsiteY21" fmla="*/ 395438 h 645187"/>
                <a:gd name="connsiteX22" fmla="*/ 520313 w 645187"/>
                <a:gd name="connsiteY22" fmla="*/ 395438 h 645187"/>
                <a:gd name="connsiteX23" fmla="*/ 520313 w 645187"/>
                <a:gd name="connsiteY23" fmla="*/ 582750 h 645187"/>
                <a:gd name="connsiteX24" fmla="*/ 457875 w 645187"/>
                <a:gd name="connsiteY24" fmla="*/ 582750 h 645187"/>
                <a:gd name="connsiteX25" fmla="*/ 457875 w 645187"/>
                <a:gd name="connsiteY25" fmla="*/ 395438 h 645187"/>
                <a:gd name="connsiteX26" fmla="*/ 187313 w 645187"/>
                <a:gd name="connsiteY26" fmla="*/ 395438 h 645187"/>
                <a:gd name="connsiteX27" fmla="*/ 187313 w 645187"/>
                <a:gd name="connsiteY27" fmla="*/ 434607 h 645187"/>
                <a:gd name="connsiteX28" fmla="*/ 180465 w 645187"/>
                <a:gd name="connsiteY28" fmla="*/ 420912 h 645187"/>
                <a:gd name="connsiteX29" fmla="*/ 156094 w 645187"/>
                <a:gd name="connsiteY29" fmla="*/ 405844 h 645187"/>
                <a:gd name="connsiteX30" fmla="*/ 131722 w 645187"/>
                <a:gd name="connsiteY30" fmla="*/ 420902 h 645187"/>
                <a:gd name="connsiteX31" fmla="*/ 124875 w 645187"/>
                <a:gd name="connsiteY31" fmla="*/ 434607 h 645187"/>
                <a:gd name="connsiteX32" fmla="*/ 124875 w 645187"/>
                <a:gd name="connsiteY32" fmla="*/ 395438 h 645187"/>
                <a:gd name="connsiteX33" fmla="*/ 20813 w 645187"/>
                <a:gd name="connsiteY33" fmla="*/ 395438 h 645187"/>
                <a:gd name="connsiteX34" fmla="*/ 20813 w 645187"/>
                <a:gd name="connsiteY34" fmla="*/ 333000 h 645187"/>
                <a:gd name="connsiteX35" fmla="*/ 249750 w 645187"/>
                <a:gd name="connsiteY35" fmla="*/ 333000 h 645187"/>
                <a:gd name="connsiteX36" fmla="*/ 249750 w 645187"/>
                <a:gd name="connsiteY36" fmla="*/ 228938 h 645187"/>
                <a:gd name="connsiteX37" fmla="*/ 312188 w 645187"/>
                <a:gd name="connsiteY37" fmla="*/ 228938 h 645187"/>
                <a:gd name="connsiteX38" fmla="*/ 312188 w 645187"/>
                <a:gd name="connsiteY38" fmla="*/ 333000 h 645187"/>
                <a:gd name="connsiteX39" fmla="*/ 457875 w 645187"/>
                <a:gd name="connsiteY39" fmla="*/ 333000 h 645187"/>
                <a:gd name="connsiteX40" fmla="*/ 457875 w 645187"/>
                <a:gd name="connsiteY40" fmla="*/ 269189 h 645187"/>
                <a:gd name="connsiteX41" fmla="*/ 464202 w 645187"/>
                <a:gd name="connsiteY41" fmla="*/ 278336 h 645187"/>
                <a:gd name="connsiteX42" fmla="*/ 489094 w 645187"/>
                <a:gd name="connsiteY42" fmla="*/ 291375 h 645187"/>
                <a:gd name="connsiteX43" fmla="*/ 513985 w 645187"/>
                <a:gd name="connsiteY43" fmla="*/ 278336 h 645187"/>
                <a:gd name="connsiteX44" fmla="*/ 520313 w 645187"/>
                <a:gd name="connsiteY44" fmla="*/ 269189 h 645187"/>
                <a:gd name="connsiteX45" fmla="*/ 520313 w 645187"/>
                <a:gd name="connsiteY45" fmla="*/ 333000 h 645187"/>
                <a:gd name="connsiteX46" fmla="*/ 624375 w 645187"/>
                <a:gd name="connsiteY46" fmla="*/ 333000 h 645187"/>
                <a:gd name="connsiteX47" fmla="*/ 166500 w 645187"/>
                <a:gd name="connsiteY47" fmla="*/ 468281 h 645187"/>
                <a:gd name="connsiteX48" fmla="*/ 166500 w 645187"/>
                <a:gd name="connsiteY48" fmla="*/ 439518 h 645187"/>
                <a:gd name="connsiteX49" fmla="*/ 205867 w 645187"/>
                <a:gd name="connsiteY49" fmla="*/ 518252 h 645187"/>
                <a:gd name="connsiteX50" fmla="*/ 197230 w 645187"/>
                <a:gd name="connsiteY50" fmla="*/ 526889 h 645187"/>
                <a:gd name="connsiteX51" fmla="*/ 166500 w 645187"/>
                <a:gd name="connsiteY51" fmla="*/ 511207 h 645187"/>
                <a:gd name="connsiteX52" fmla="*/ 166500 w 645187"/>
                <a:gd name="connsiteY52" fmla="*/ 489094 h 645187"/>
                <a:gd name="connsiteX53" fmla="*/ 145688 w 645187"/>
                <a:gd name="connsiteY53" fmla="*/ 489094 h 645187"/>
                <a:gd name="connsiteX54" fmla="*/ 145688 w 645187"/>
                <a:gd name="connsiteY54" fmla="*/ 511207 h 645187"/>
                <a:gd name="connsiteX55" fmla="*/ 114958 w 645187"/>
                <a:gd name="connsiteY55" fmla="*/ 526900 h 645187"/>
                <a:gd name="connsiteX56" fmla="*/ 106321 w 645187"/>
                <a:gd name="connsiteY56" fmla="*/ 518262 h 645187"/>
                <a:gd name="connsiteX57" fmla="*/ 145688 w 645187"/>
                <a:gd name="connsiteY57" fmla="*/ 439518 h 645187"/>
                <a:gd name="connsiteX58" fmla="*/ 145688 w 645187"/>
                <a:gd name="connsiteY58" fmla="*/ 468281 h 645187"/>
                <a:gd name="connsiteX59" fmla="*/ 124875 w 645187"/>
                <a:gd name="connsiteY59" fmla="*/ 545725 h 645187"/>
                <a:gd name="connsiteX60" fmla="*/ 156094 w 645187"/>
                <a:gd name="connsiteY60" fmla="*/ 530719 h 645187"/>
                <a:gd name="connsiteX61" fmla="*/ 187313 w 645187"/>
                <a:gd name="connsiteY61" fmla="*/ 545725 h 645187"/>
                <a:gd name="connsiteX62" fmla="*/ 187313 w 645187"/>
                <a:gd name="connsiteY62" fmla="*/ 582750 h 645187"/>
                <a:gd name="connsiteX63" fmla="*/ 124875 w 645187"/>
                <a:gd name="connsiteY63" fmla="*/ 582750 h 645187"/>
                <a:gd name="connsiteX64" fmla="*/ 208125 w 645187"/>
                <a:gd name="connsiteY64" fmla="*/ 545433 h 645187"/>
                <a:gd name="connsiteX65" fmla="*/ 231196 w 645187"/>
                <a:gd name="connsiteY65" fmla="*/ 522363 h 645187"/>
                <a:gd name="connsiteX66" fmla="*/ 208125 w 645187"/>
                <a:gd name="connsiteY66" fmla="*/ 476232 h 645187"/>
                <a:gd name="connsiteX67" fmla="*/ 208125 w 645187"/>
                <a:gd name="connsiteY67" fmla="*/ 416250 h 645187"/>
                <a:gd name="connsiteX68" fmla="*/ 437063 w 645187"/>
                <a:gd name="connsiteY68" fmla="*/ 416250 h 645187"/>
                <a:gd name="connsiteX69" fmla="*/ 437063 w 645187"/>
                <a:gd name="connsiteY69" fmla="*/ 582750 h 645187"/>
                <a:gd name="connsiteX70" fmla="*/ 208125 w 645187"/>
                <a:gd name="connsiteY70" fmla="*/ 582750 h 645187"/>
                <a:gd name="connsiteX71" fmla="*/ 613969 w 645187"/>
                <a:gd name="connsiteY71" fmla="*/ 228938 h 645187"/>
                <a:gd name="connsiteX72" fmla="*/ 624375 w 645187"/>
                <a:gd name="connsiteY72" fmla="*/ 239344 h 645187"/>
                <a:gd name="connsiteX73" fmla="*/ 624375 w 645187"/>
                <a:gd name="connsiteY73" fmla="*/ 312188 h 645187"/>
                <a:gd name="connsiteX74" fmla="*/ 541125 w 645187"/>
                <a:gd name="connsiteY74" fmla="*/ 312188 h 645187"/>
                <a:gd name="connsiteX75" fmla="*/ 541125 w 645187"/>
                <a:gd name="connsiteY75" fmla="*/ 239125 h 645187"/>
                <a:gd name="connsiteX76" fmla="*/ 548180 w 645187"/>
                <a:gd name="connsiteY76" fmla="*/ 228938 h 645187"/>
                <a:gd name="connsiteX77" fmla="*/ 395438 w 645187"/>
                <a:gd name="connsiteY77" fmla="*/ 113491 h 645187"/>
                <a:gd name="connsiteX78" fmla="*/ 488116 w 645187"/>
                <a:gd name="connsiteY78" fmla="*/ 20813 h 645187"/>
                <a:gd name="connsiteX79" fmla="*/ 490072 w 645187"/>
                <a:gd name="connsiteY79" fmla="*/ 20813 h 645187"/>
                <a:gd name="connsiteX80" fmla="*/ 582750 w 645187"/>
                <a:gd name="connsiteY80" fmla="*/ 113491 h 645187"/>
                <a:gd name="connsiteX81" fmla="*/ 566277 w 645187"/>
                <a:gd name="connsiteY81" fmla="*/ 166240 h 645187"/>
                <a:gd name="connsiteX82" fmla="*/ 496878 w 645187"/>
                <a:gd name="connsiteY82" fmla="*/ 266494 h 645187"/>
                <a:gd name="connsiteX83" fmla="*/ 481331 w 645187"/>
                <a:gd name="connsiteY83" fmla="*/ 266494 h 645187"/>
                <a:gd name="connsiteX84" fmla="*/ 411931 w 645187"/>
                <a:gd name="connsiteY84" fmla="*/ 166240 h 645187"/>
                <a:gd name="connsiteX85" fmla="*/ 395438 w 645187"/>
                <a:gd name="connsiteY85" fmla="*/ 113491 h 645187"/>
                <a:gd name="connsiteX86" fmla="*/ 437063 w 645187"/>
                <a:gd name="connsiteY86" fmla="*/ 239125 h 645187"/>
                <a:gd name="connsiteX87" fmla="*/ 437063 w 645187"/>
                <a:gd name="connsiteY87" fmla="*/ 312188 h 645187"/>
                <a:gd name="connsiteX88" fmla="*/ 333000 w 645187"/>
                <a:gd name="connsiteY88" fmla="*/ 312188 h 645187"/>
                <a:gd name="connsiteX89" fmla="*/ 333000 w 645187"/>
                <a:gd name="connsiteY89" fmla="*/ 228938 h 645187"/>
                <a:gd name="connsiteX90" fmla="*/ 430007 w 645187"/>
                <a:gd name="connsiteY90" fmla="*/ 228938 h 645187"/>
                <a:gd name="connsiteX91" fmla="*/ 31219 w 645187"/>
                <a:gd name="connsiteY91" fmla="*/ 228938 h 645187"/>
                <a:gd name="connsiteX92" fmla="*/ 228938 w 645187"/>
                <a:gd name="connsiteY92" fmla="*/ 228938 h 645187"/>
                <a:gd name="connsiteX93" fmla="*/ 228938 w 645187"/>
                <a:gd name="connsiteY93" fmla="*/ 312188 h 645187"/>
                <a:gd name="connsiteX94" fmla="*/ 20813 w 645187"/>
                <a:gd name="connsiteY94" fmla="*/ 312188 h 645187"/>
                <a:gd name="connsiteX95" fmla="*/ 20813 w 645187"/>
                <a:gd name="connsiteY95" fmla="*/ 239344 h 645187"/>
                <a:gd name="connsiteX96" fmla="*/ 31219 w 645187"/>
                <a:gd name="connsiteY96" fmla="*/ 228938 h 645187"/>
                <a:gd name="connsiteX97" fmla="*/ 20813 w 645187"/>
                <a:gd name="connsiteY97" fmla="*/ 416250 h 645187"/>
                <a:gd name="connsiteX98" fmla="*/ 104063 w 645187"/>
                <a:gd name="connsiteY98" fmla="*/ 416250 h 645187"/>
                <a:gd name="connsiteX99" fmla="*/ 104063 w 645187"/>
                <a:gd name="connsiteY99" fmla="*/ 476232 h 645187"/>
                <a:gd name="connsiteX100" fmla="*/ 80992 w 645187"/>
                <a:gd name="connsiteY100" fmla="*/ 522373 h 645187"/>
                <a:gd name="connsiteX101" fmla="*/ 104063 w 645187"/>
                <a:gd name="connsiteY101" fmla="*/ 545412 h 645187"/>
                <a:gd name="connsiteX102" fmla="*/ 104063 w 645187"/>
                <a:gd name="connsiteY102" fmla="*/ 582750 h 645187"/>
                <a:gd name="connsiteX103" fmla="*/ 31219 w 645187"/>
                <a:gd name="connsiteY103" fmla="*/ 582750 h 645187"/>
                <a:gd name="connsiteX104" fmla="*/ 20813 w 645187"/>
                <a:gd name="connsiteY104" fmla="*/ 572344 h 645187"/>
                <a:gd name="connsiteX105" fmla="*/ 20813 w 645187"/>
                <a:gd name="connsiteY105" fmla="*/ 561938 h 645187"/>
                <a:gd name="connsiteX106" fmla="*/ 613969 w 645187"/>
                <a:gd name="connsiteY106" fmla="*/ 624375 h 645187"/>
                <a:gd name="connsiteX107" fmla="*/ 31219 w 645187"/>
                <a:gd name="connsiteY107" fmla="*/ 624375 h 645187"/>
                <a:gd name="connsiteX108" fmla="*/ 20813 w 645187"/>
                <a:gd name="connsiteY108" fmla="*/ 613969 h 645187"/>
                <a:gd name="connsiteX109" fmla="*/ 20813 w 645187"/>
                <a:gd name="connsiteY109" fmla="*/ 601648 h 645187"/>
                <a:gd name="connsiteX110" fmla="*/ 31219 w 645187"/>
                <a:gd name="connsiteY110" fmla="*/ 603563 h 645187"/>
                <a:gd name="connsiteX111" fmla="*/ 613969 w 645187"/>
                <a:gd name="connsiteY111" fmla="*/ 603563 h 645187"/>
                <a:gd name="connsiteX112" fmla="*/ 624375 w 645187"/>
                <a:gd name="connsiteY112" fmla="*/ 601648 h 645187"/>
                <a:gd name="connsiteX113" fmla="*/ 624375 w 645187"/>
                <a:gd name="connsiteY113" fmla="*/ 613969 h 645187"/>
                <a:gd name="connsiteX114" fmla="*/ 613969 w 645187"/>
                <a:gd name="connsiteY114" fmla="*/ 624375 h 645187"/>
                <a:gd name="connsiteX115" fmla="*/ 624375 w 645187"/>
                <a:gd name="connsiteY115" fmla="*/ 572344 h 645187"/>
                <a:gd name="connsiteX116" fmla="*/ 613969 w 645187"/>
                <a:gd name="connsiteY116" fmla="*/ 582750 h 645187"/>
                <a:gd name="connsiteX117" fmla="*/ 541125 w 645187"/>
                <a:gd name="connsiteY117" fmla="*/ 582750 h 645187"/>
                <a:gd name="connsiteX118" fmla="*/ 541125 w 645187"/>
                <a:gd name="connsiteY118" fmla="*/ 416250 h 645187"/>
                <a:gd name="connsiteX119" fmla="*/ 624375 w 645187"/>
                <a:gd name="connsiteY119" fmla="*/ 416250 h 645187"/>
                <a:gd name="connsiteX120" fmla="*/ 624375 w 645187"/>
                <a:gd name="connsiteY120" fmla="*/ 561938 h 64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45187" h="645187">
                  <a:moveTo>
                    <a:pt x="613969" y="208125"/>
                  </a:moveTo>
                  <a:lnTo>
                    <a:pt x="562593" y="208125"/>
                  </a:lnTo>
                  <a:lnTo>
                    <a:pt x="583385" y="178082"/>
                  </a:lnTo>
                  <a:cubicBezTo>
                    <a:pt x="596590" y="159018"/>
                    <a:pt x="603563" y="136686"/>
                    <a:pt x="603563" y="113491"/>
                  </a:cubicBezTo>
                  <a:cubicBezTo>
                    <a:pt x="603563" y="50907"/>
                    <a:pt x="552655" y="0"/>
                    <a:pt x="490072" y="0"/>
                  </a:cubicBezTo>
                  <a:lnTo>
                    <a:pt x="488116" y="0"/>
                  </a:lnTo>
                  <a:cubicBezTo>
                    <a:pt x="425532" y="0"/>
                    <a:pt x="374625" y="50907"/>
                    <a:pt x="374625" y="113491"/>
                  </a:cubicBezTo>
                  <a:cubicBezTo>
                    <a:pt x="374625" y="136686"/>
                    <a:pt x="381597" y="159018"/>
                    <a:pt x="394803" y="178093"/>
                  </a:cubicBezTo>
                  <a:lnTo>
                    <a:pt x="415605" y="208125"/>
                  </a:lnTo>
                  <a:lnTo>
                    <a:pt x="31219" y="208125"/>
                  </a:lnTo>
                  <a:cubicBezTo>
                    <a:pt x="14007" y="208125"/>
                    <a:pt x="0" y="222132"/>
                    <a:pt x="0" y="239344"/>
                  </a:cubicBezTo>
                  <a:lnTo>
                    <a:pt x="0" y="561938"/>
                  </a:lnTo>
                  <a:lnTo>
                    <a:pt x="0" y="572344"/>
                  </a:lnTo>
                  <a:lnTo>
                    <a:pt x="0" y="613969"/>
                  </a:lnTo>
                  <a:cubicBezTo>
                    <a:pt x="0" y="631181"/>
                    <a:pt x="14007" y="645188"/>
                    <a:pt x="31219" y="645188"/>
                  </a:cubicBezTo>
                  <a:lnTo>
                    <a:pt x="613969" y="645188"/>
                  </a:lnTo>
                  <a:cubicBezTo>
                    <a:pt x="631181" y="645188"/>
                    <a:pt x="645188" y="631181"/>
                    <a:pt x="645188" y="613969"/>
                  </a:cubicBezTo>
                  <a:lnTo>
                    <a:pt x="645188" y="572344"/>
                  </a:lnTo>
                  <a:lnTo>
                    <a:pt x="645188" y="561938"/>
                  </a:lnTo>
                  <a:lnTo>
                    <a:pt x="645188" y="239344"/>
                  </a:lnTo>
                  <a:cubicBezTo>
                    <a:pt x="645188" y="222132"/>
                    <a:pt x="631181" y="208125"/>
                    <a:pt x="613969" y="208125"/>
                  </a:cubicBezTo>
                  <a:close/>
                  <a:moveTo>
                    <a:pt x="624375" y="395438"/>
                  </a:moveTo>
                  <a:lnTo>
                    <a:pt x="520313" y="395438"/>
                  </a:lnTo>
                  <a:lnTo>
                    <a:pt x="520313" y="582750"/>
                  </a:lnTo>
                  <a:lnTo>
                    <a:pt x="457875" y="582750"/>
                  </a:lnTo>
                  <a:lnTo>
                    <a:pt x="457875" y="395438"/>
                  </a:lnTo>
                  <a:lnTo>
                    <a:pt x="187313" y="395438"/>
                  </a:lnTo>
                  <a:lnTo>
                    <a:pt x="187313" y="434607"/>
                  </a:lnTo>
                  <a:lnTo>
                    <a:pt x="180465" y="420912"/>
                  </a:lnTo>
                  <a:cubicBezTo>
                    <a:pt x="175824" y="411619"/>
                    <a:pt x="166490" y="405844"/>
                    <a:pt x="156094" y="405844"/>
                  </a:cubicBezTo>
                  <a:cubicBezTo>
                    <a:pt x="145698" y="405844"/>
                    <a:pt x="136364" y="411619"/>
                    <a:pt x="131722" y="420902"/>
                  </a:cubicBezTo>
                  <a:lnTo>
                    <a:pt x="124875" y="434607"/>
                  </a:lnTo>
                  <a:lnTo>
                    <a:pt x="124875" y="395438"/>
                  </a:lnTo>
                  <a:lnTo>
                    <a:pt x="20813" y="395438"/>
                  </a:lnTo>
                  <a:lnTo>
                    <a:pt x="20813" y="333000"/>
                  </a:lnTo>
                  <a:lnTo>
                    <a:pt x="249750" y="333000"/>
                  </a:lnTo>
                  <a:lnTo>
                    <a:pt x="249750" y="228938"/>
                  </a:lnTo>
                  <a:lnTo>
                    <a:pt x="312188" y="228938"/>
                  </a:lnTo>
                  <a:lnTo>
                    <a:pt x="312188" y="333000"/>
                  </a:lnTo>
                  <a:lnTo>
                    <a:pt x="457875" y="333000"/>
                  </a:lnTo>
                  <a:lnTo>
                    <a:pt x="457875" y="269189"/>
                  </a:lnTo>
                  <a:lnTo>
                    <a:pt x="464202" y="278336"/>
                  </a:lnTo>
                  <a:cubicBezTo>
                    <a:pt x="469853" y="286494"/>
                    <a:pt x="479156" y="291375"/>
                    <a:pt x="489094" y="291375"/>
                  </a:cubicBezTo>
                  <a:cubicBezTo>
                    <a:pt x="499032" y="291375"/>
                    <a:pt x="508335" y="286494"/>
                    <a:pt x="513985" y="278336"/>
                  </a:cubicBezTo>
                  <a:lnTo>
                    <a:pt x="520313" y="269189"/>
                  </a:lnTo>
                  <a:lnTo>
                    <a:pt x="520313" y="333000"/>
                  </a:lnTo>
                  <a:lnTo>
                    <a:pt x="624375" y="333000"/>
                  </a:lnTo>
                  <a:close/>
                  <a:moveTo>
                    <a:pt x="166500" y="468281"/>
                  </a:moveTo>
                  <a:lnTo>
                    <a:pt x="166500" y="439518"/>
                  </a:lnTo>
                  <a:lnTo>
                    <a:pt x="205867" y="518252"/>
                  </a:lnTo>
                  <a:lnTo>
                    <a:pt x="197230" y="526889"/>
                  </a:lnTo>
                  <a:cubicBezTo>
                    <a:pt x="190133" y="521312"/>
                    <a:pt x="178998" y="514069"/>
                    <a:pt x="166500" y="511207"/>
                  </a:cubicBezTo>
                  <a:lnTo>
                    <a:pt x="166500" y="489094"/>
                  </a:lnTo>
                  <a:lnTo>
                    <a:pt x="145688" y="489094"/>
                  </a:lnTo>
                  <a:lnTo>
                    <a:pt x="145688" y="511207"/>
                  </a:lnTo>
                  <a:cubicBezTo>
                    <a:pt x="133190" y="514069"/>
                    <a:pt x="122055" y="521312"/>
                    <a:pt x="114958" y="526900"/>
                  </a:cubicBezTo>
                  <a:lnTo>
                    <a:pt x="106321" y="518262"/>
                  </a:lnTo>
                  <a:lnTo>
                    <a:pt x="145688" y="439518"/>
                  </a:lnTo>
                  <a:lnTo>
                    <a:pt x="145688" y="468281"/>
                  </a:lnTo>
                  <a:close/>
                  <a:moveTo>
                    <a:pt x="124875" y="545725"/>
                  </a:moveTo>
                  <a:cubicBezTo>
                    <a:pt x="131649" y="539897"/>
                    <a:pt x="144720" y="530719"/>
                    <a:pt x="156094" y="530719"/>
                  </a:cubicBezTo>
                  <a:cubicBezTo>
                    <a:pt x="167468" y="530719"/>
                    <a:pt x="180538" y="539897"/>
                    <a:pt x="187313" y="545725"/>
                  </a:cubicBezTo>
                  <a:lnTo>
                    <a:pt x="187313" y="582750"/>
                  </a:lnTo>
                  <a:lnTo>
                    <a:pt x="124875" y="582750"/>
                  </a:lnTo>
                  <a:close/>
                  <a:moveTo>
                    <a:pt x="208125" y="545433"/>
                  </a:moveTo>
                  <a:lnTo>
                    <a:pt x="231196" y="522363"/>
                  </a:lnTo>
                  <a:lnTo>
                    <a:pt x="208125" y="476232"/>
                  </a:lnTo>
                  <a:lnTo>
                    <a:pt x="208125" y="416250"/>
                  </a:lnTo>
                  <a:lnTo>
                    <a:pt x="437063" y="416250"/>
                  </a:lnTo>
                  <a:lnTo>
                    <a:pt x="437063" y="582750"/>
                  </a:lnTo>
                  <a:lnTo>
                    <a:pt x="208125" y="582750"/>
                  </a:lnTo>
                  <a:close/>
                  <a:moveTo>
                    <a:pt x="613969" y="228938"/>
                  </a:moveTo>
                  <a:cubicBezTo>
                    <a:pt x="619703" y="228938"/>
                    <a:pt x="624375" y="233610"/>
                    <a:pt x="624375" y="239344"/>
                  </a:cubicBezTo>
                  <a:lnTo>
                    <a:pt x="624375" y="312188"/>
                  </a:lnTo>
                  <a:lnTo>
                    <a:pt x="541125" y="312188"/>
                  </a:lnTo>
                  <a:lnTo>
                    <a:pt x="541125" y="239125"/>
                  </a:lnTo>
                  <a:lnTo>
                    <a:pt x="548180" y="228938"/>
                  </a:lnTo>
                  <a:close/>
                  <a:moveTo>
                    <a:pt x="395438" y="113491"/>
                  </a:moveTo>
                  <a:cubicBezTo>
                    <a:pt x="395438" y="62385"/>
                    <a:pt x="437010" y="20813"/>
                    <a:pt x="488116" y="20813"/>
                  </a:cubicBezTo>
                  <a:lnTo>
                    <a:pt x="490072" y="20813"/>
                  </a:lnTo>
                  <a:cubicBezTo>
                    <a:pt x="541177" y="20813"/>
                    <a:pt x="582750" y="62385"/>
                    <a:pt x="582750" y="113491"/>
                  </a:cubicBezTo>
                  <a:cubicBezTo>
                    <a:pt x="582750" y="132430"/>
                    <a:pt x="577058" y="150672"/>
                    <a:pt x="566277" y="166240"/>
                  </a:cubicBezTo>
                  <a:lnTo>
                    <a:pt x="496878" y="266494"/>
                  </a:lnTo>
                  <a:cubicBezTo>
                    <a:pt x="493350" y="271582"/>
                    <a:pt x="484858" y="271593"/>
                    <a:pt x="481331" y="266494"/>
                  </a:cubicBezTo>
                  <a:lnTo>
                    <a:pt x="411931" y="166240"/>
                  </a:lnTo>
                  <a:cubicBezTo>
                    <a:pt x="401130" y="150672"/>
                    <a:pt x="395438" y="132430"/>
                    <a:pt x="395438" y="113491"/>
                  </a:cubicBezTo>
                  <a:close/>
                  <a:moveTo>
                    <a:pt x="437063" y="239125"/>
                  </a:moveTo>
                  <a:lnTo>
                    <a:pt x="437063" y="312188"/>
                  </a:lnTo>
                  <a:lnTo>
                    <a:pt x="333000" y="312188"/>
                  </a:lnTo>
                  <a:lnTo>
                    <a:pt x="333000" y="228938"/>
                  </a:lnTo>
                  <a:lnTo>
                    <a:pt x="430007" y="228938"/>
                  </a:lnTo>
                  <a:close/>
                  <a:moveTo>
                    <a:pt x="31219" y="228938"/>
                  </a:moveTo>
                  <a:lnTo>
                    <a:pt x="228938" y="228938"/>
                  </a:lnTo>
                  <a:lnTo>
                    <a:pt x="228938" y="312188"/>
                  </a:lnTo>
                  <a:lnTo>
                    <a:pt x="20813" y="312188"/>
                  </a:lnTo>
                  <a:lnTo>
                    <a:pt x="20813" y="239344"/>
                  </a:lnTo>
                  <a:cubicBezTo>
                    <a:pt x="20813" y="233610"/>
                    <a:pt x="25485" y="228938"/>
                    <a:pt x="31219" y="228938"/>
                  </a:cubicBezTo>
                  <a:close/>
                  <a:moveTo>
                    <a:pt x="20813" y="416250"/>
                  </a:moveTo>
                  <a:lnTo>
                    <a:pt x="104063" y="416250"/>
                  </a:lnTo>
                  <a:lnTo>
                    <a:pt x="104063" y="476232"/>
                  </a:lnTo>
                  <a:lnTo>
                    <a:pt x="80992" y="522373"/>
                  </a:lnTo>
                  <a:lnTo>
                    <a:pt x="104063" y="545412"/>
                  </a:lnTo>
                  <a:lnTo>
                    <a:pt x="104063" y="582750"/>
                  </a:lnTo>
                  <a:lnTo>
                    <a:pt x="31219" y="582750"/>
                  </a:lnTo>
                  <a:cubicBezTo>
                    <a:pt x="25485" y="582750"/>
                    <a:pt x="20813" y="578078"/>
                    <a:pt x="20813" y="572344"/>
                  </a:cubicBezTo>
                  <a:lnTo>
                    <a:pt x="20813" y="561938"/>
                  </a:lnTo>
                  <a:close/>
                  <a:moveTo>
                    <a:pt x="613969" y="624375"/>
                  </a:moveTo>
                  <a:lnTo>
                    <a:pt x="31219" y="624375"/>
                  </a:lnTo>
                  <a:cubicBezTo>
                    <a:pt x="25485" y="624375"/>
                    <a:pt x="20813" y="619703"/>
                    <a:pt x="20813" y="613969"/>
                  </a:cubicBezTo>
                  <a:lnTo>
                    <a:pt x="20813" y="601648"/>
                  </a:lnTo>
                  <a:cubicBezTo>
                    <a:pt x="24080" y="602813"/>
                    <a:pt x="27556" y="603563"/>
                    <a:pt x="31219" y="603563"/>
                  </a:cubicBezTo>
                  <a:lnTo>
                    <a:pt x="613969" y="603563"/>
                  </a:lnTo>
                  <a:cubicBezTo>
                    <a:pt x="617632" y="603563"/>
                    <a:pt x="621107" y="602813"/>
                    <a:pt x="624375" y="601648"/>
                  </a:cubicBezTo>
                  <a:lnTo>
                    <a:pt x="624375" y="613969"/>
                  </a:lnTo>
                  <a:cubicBezTo>
                    <a:pt x="624375" y="619703"/>
                    <a:pt x="619703" y="624375"/>
                    <a:pt x="613969" y="624375"/>
                  </a:cubicBezTo>
                  <a:close/>
                  <a:moveTo>
                    <a:pt x="624375" y="572344"/>
                  </a:moveTo>
                  <a:cubicBezTo>
                    <a:pt x="624375" y="578078"/>
                    <a:pt x="619703" y="582750"/>
                    <a:pt x="613969" y="582750"/>
                  </a:cubicBezTo>
                  <a:lnTo>
                    <a:pt x="541125" y="582750"/>
                  </a:lnTo>
                  <a:lnTo>
                    <a:pt x="541125" y="416250"/>
                  </a:lnTo>
                  <a:lnTo>
                    <a:pt x="624375" y="416250"/>
                  </a:lnTo>
                  <a:lnTo>
                    <a:pt x="624375" y="561938"/>
                  </a:lnTo>
                  <a:close/>
                </a:path>
              </a:pathLst>
            </a:custGeom>
            <a:solidFill>
              <a:schemeClr val="tx1">
                <a:lumMod val="85000"/>
                <a:lumOff val="15000"/>
              </a:schemeClr>
            </a:solidFill>
            <a:ln w="10269" cap="flat">
              <a:noFill/>
              <a:prstDash val="solid"/>
              <a:miter/>
            </a:ln>
          </p:spPr>
          <p:txBody>
            <a:bodyPr rtlCol="0" anchor="ctr"/>
            <a:lstStyle/>
            <a:p>
              <a:endParaRPr lang="zh-CN" altLang="en-US"/>
            </a:p>
          </p:txBody>
        </p:sp>
      </p:grpSp>
      <p:grpSp>
        <p:nvGrpSpPr>
          <p:cNvPr id="56" name="组合 55">
            <a:extLst>
              <a:ext uri="{FF2B5EF4-FFF2-40B4-BE49-F238E27FC236}">
                <a16:creationId xmlns:a16="http://schemas.microsoft.com/office/drawing/2014/main" id="{20D4A78D-39D9-4E55-85CE-ED33543243C8}"/>
              </a:ext>
            </a:extLst>
          </p:cNvPr>
          <p:cNvGrpSpPr>
            <a:grpSpLocks/>
          </p:cNvGrpSpPr>
          <p:nvPr/>
        </p:nvGrpSpPr>
        <p:grpSpPr>
          <a:xfrm>
            <a:off x="8642955" y="2877759"/>
            <a:ext cx="645187" cy="628204"/>
            <a:chOff x="8642955" y="2877759"/>
            <a:chExt cx="645187" cy="628204"/>
          </a:xfrm>
        </p:grpSpPr>
        <p:sp>
          <p:nvSpPr>
            <p:cNvPr id="49" name="任意多边形: 形状 48">
              <a:extLst>
                <a:ext uri="{FF2B5EF4-FFF2-40B4-BE49-F238E27FC236}">
                  <a16:creationId xmlns:a16="http://schemas.microsoft.com/office/drawing/2014/main" id="{70C888B8-518B-4D1B-BDF7-2D160D4297B6}"/>
                </a:ext>
              </a:extLst>
            </p:cNvPr>
            <p:cNvSpPr/>
            <p:nvPr/>
          </p:nvSpPr>
          <p:spPr>
            <a:xfrm>
              <a:off x="8642955" y="2877759"/>
              <a:ext cx="645187" cy="628204"/>
            </a:xfrm>
            <a:custGeom>
              <a:avLst/>
              <a:gdLst>
                <a:gd name="connsiteX0" fmla="*/ 645188 w 645187"/>
                <a:gd name="connsiteY0" fmla="*/ 191142 h 628204"/>
                <a:gd name="connsiteX1" fmla="*/ 645188 w 645187"/>
                <a:gd name="connsiteY1" fmla="*/ 45455 h 628204"/>
                <a:gd name="connsiteX2" fmla="*/ 582750 w 645187"/>
                <a:gd name="connsiteY2" fmla="*/ 45455 h 628204"/>
                <a:gd name="connsiteX3" fmla="*/ 582750 w 645187"/>
                <a:gd name="connsiteY3" fmla="*/ 58296 h 628204"/>
                <a:gd name="connsiteX4" fmla="*/ 576142 w 645187"/>
                <a:gd name="connsiteY4" fmla="*/ 54331 h 628204"/>
                <a:gd name="connsiteX5" fmla="*/ 506535 w 645187"/>
                <a:gd name="connsiteY5" fmla="*/ 35048 h 628204"/>
                <a:gd name="connsiteX6" fmla="*/ 379911 w 645187"/>
                <a:gd name="connsiteY6" fmla="*/ 35048 h 628204"/>
                <a:gd name="connsiteX7" fmla="*/ 313436 w 645187"/>
                <a:gd name="connsiteY7" fmla="*/ 56485 h 628204"/>
                <a:gd name="connsiteX8" fmla="*/ 214598 w 645187"/>
                <a:gd name="connsiteY8" fmla="*/ 0 h 628204"/>
                <a:gd name="connsiteX9" fmla="*/ 110743 w 645187"/>
                <a:gd name="connsiteY9" fmla="*/ 184638 h 628204"/>
                <a:gd name="connsiteX10" fmla="*/ 176750 w 645187"/>
                <a:gd name="connsiteY10" fmla="*/ 222361 h 628204"/>
                <a:gd name="connsiteX11" fmla="*/ 31219 w 645187"/>
                <a:gd name="connsiteY11" fmla="*/ 222361 h 628204"/>
                <a:gd name="connsiteX12" fmla="*/ 0 w 645187"/>
                <a:gd name="connsiteY12" fmla="*/ 253580 h 628204"/>
                <a:gd name="connsiteX13" fmla="*/ 0 w 645187"/>
                <a:gd name="connsiteY13" fmla="*/ 461705 h 628204"/>
                <a:gd name="connsiteX14" fmla="*/ 31219 w 645187"/>
                <a:gd name="connsiteY14" fmla="*/ 492923 h 628204"/>
                <a:gd name="connsiteX15" fmla="*/ 176906 w 645187"/>
                <a:gd name="connsiteY15" fmla="*/ 492923 h 628204"/>
                <a:gd name="connsiteX16" fmla="*/ 176906 w 645187"/>
                <a:gd name="connsiteY16" fmla="*/ 502247 h 628204"/>
                <a:gd name="connsiteX17" fmla="*/ 192859 w 645187"/>
                <a:gd name="connsiteY17" fmla="*/ 547754 h 628204"/>
                <a:gd name="connsiteX18" fmla="*/ 211528 w 645187"/>
                <a:gd name="connsiteY18" fmla="*/ 571085 h 628204"/>
                <a:gd name="connsiteX19" fmla="*/ 197719 w 645187"/>
                <a:gd name="connsiteY19" fmla="*/ 596986 h 628204"/>
                <a:gd name="connsiteX20" fmla="*/ 197719 w 645187"/>
                <a:gd name="connsiteY20" fmla="*/ 607392 h 628204"/>
                <a:gd name="connsiteX21" fmla="*/ 0 w 645187"/>
                <a:gd name="connsiteY21" fmla="*/ 607392 h 628204"/>
                <a:gd name="connsiteX22" fmla="*/ 0 w 645187"/>
                <a:gd name="connsiteY22" fmla="*/ 628205 h 628204"/>
                <a:gd name="connsiteX23" fmla="*/ 645188 w 645187"/>
                <a:gd name="connsiteY23" fmla="*/ 628205 h 628204"/>
                <a:gd name="connsiteX24" fmla="*/ 645188 w 645187"/>
                <a:gd name="connsiteY24" fmla="*/ 607392 h 628204"/>
                <a:gd name="connsiteX25" fmla="*/ 603563 w 645187"/>
                <a:gd name="connsiteY25" fmla="*/ 607392 h 628204"/>
                <a:gd name="connsiteX26" fmla="*/ 603563 w 645187"/>
                <a:gd name="connsiteY26" fmla="*/ 534548 h 628204"/>
                <a:gd name="connsiteX27" fmla="*/ 641212 w 645187"/>
                <a:gd name="connsiteY27" fmla="*/ 534548 h 628204"/>
                <a:gd name="connsiteX28" fmla="*/ 620088 w 645187"/>
                <a:gd name="connsiteY28" fmla="*/ 492299 h 628204"/>
                <a:gd name="connsiteX29" fmla="*/ 645188 w 645187"/>
                <a:gd name="connsiteY29" fmla="*/ 461705 h 628204"/>
                <a:gd name="connsiteX30" fmla="*/ 645188 w 645187"/>
                <a:gd name="connsiteY30" fmla="*/ 253580 h 628204"/>
                <a:gd name="connsiteX31" fmla="*/ 613969 w 645187"/>
                <a:gd name="connsiteY31" fmla="*/ 222361 h 628204"/>
                <a:gd name="connsiteX32" fmla="*/ 603719 w 645187"/>
                <a:gd name="connsiteY32" fmla="*/ 222361 h 628204"/>
                <a:gd name="connsiteX33" fmla="*/ 545308 w 645187"/>
                <a:gd name="connsiteY33" fmla="*/ 188988 h 628204"/>
                <a:gd name="connsiteX34" fmla="*/ 582750 w 645187"/>
                <a:gd name="connsiteY34" fmla="*/ 174939 h 628204"/>
                <a:gd name="connsiteX35" fmla="*/ 582750 w 645187"/>
                <a:gd name="connsiteY35" fmla="*/ 191142 h 628204"/>
                <a:gd name="connsiteX36" fmla="*/ 603563 w 645187"/>
                <a:gd name="connsiteY36" fmla="*/ 66267 h 628204"/>
                <a:gd name="connsiteX37" fmla="*/ 624375 w 645187"/>
                <a:gd name="connsiteY37" fmla="*/ 66267 h 628204"/>
                <a:gd name="connsiteX38" fmla="*/ 624375 w 645187"/>
                <a:gd name="connsiteY38" fmla="*/ 170330 h 628204"/>
                <a:gd name="connsiteX39" fmla="*/ 603563 w 645187"/>
                <a:gd name="connsiteY39" fmla="*/ 170330 h 628204"/>
                <a:gd name="connsiteX40" fmla="*/ 222465 w 645187"/>
                <a:gd name="connsiteY40" fmla="*/ 28472 h 628204"/>
                <a:gd name="connsiteX41" fmla="*/ 257482 w 645187"/>
                <a:gd name="connsiteY41" fmla="*/ 48483 h 628204"/>
                <a:gd name="connsiteX42" fmla="*/ 218531 w 645187"/>
                <a:gd name="connsiteY42" fmla="*/ 66267 h 628204"/>
                <a:gd name="connsiteX43" fmla="*/ 202672 w 645187"/>
                <a:gd name="connsiteY43" fmla="*/ 63665 h 628204"/>
                <a:gd name="connsiteX44" fmla="*/ 192297 w 645187"/>
                <a:gd name="connsiteY44" fmla="*/ 82095 h 628204"/>
                <a:gd name="connsiteX45" fmla="*/ 218531 w 645187"/>
                <a:gd name="connsiteY45" fmla="*/ 87080 h 628204"/>
                <a:gd name="connsiteX46" fmla="*/ 275880 w 645187"/>
                <a:gd name="connsiteY46" fmla="*/ 58993 h 628204"/>
                <a:gd name="connsiteX47" fmla="*/ 355072 w 645187"/>
                <a:gd name="connsiteY47" fmla="*/ 104239 h 628204"/>
                <a:gd name="connsiteX48" fmla="*/ 333000 w 645187"/>
                <a:gd name="connsiteY48" fmla="*/ 143128 h 628204"/>
                <a:gd name="connsiteX49" fmla="*/ 333000 w 645187"/>
                <a:gd name="connsiteY49" fmla="*/ 152722 h 628204"/>
                <a:gd name="connsiteX50" fmla="*/ 301781 w 645187"/>
                <a:gd name="connsiteY50" fmla="*/ 222361 h 628204"/>
                <a:gd name="connsiteX51" fmla="*/ 218687 w 645187"/>
                <a:gd name="connsiteY51" fmla="*/ 222361 h 628204"/>
                <a:gd name="connsiteX52" fmla="*/ 192557 w 645187"/>
                <a:gd name="connsiteY52" fmla="*/ 207428 h 628204"/>
                <a:gd name="connsiteX53" fmla="*/ 197719 w 645187"/>
                <a:gd name="connsiteY53" fmla="*/ 180736 h 628204"/>
                <a:gd name="connsiteX54" fmla="*/ 169258 w 645187"/>
                <a:gd name="connsiteY54" fmla="*/ 123064 h 628204"/>
                <a:gd name="connsiteX55" fmla="*/ 351898 w 645187"/>
                <a:gd name="connsiteY55" fmla="*/ 164117 h 628204"/>
                <a:gd name="connsiteX56" fmla="*/ 413742 w 645187"/>
                <a:gd name="connsiteY56" fmla="*/ 188863 h 628204"/>
                <a:gd name="connsiteX57" fmla="*/ 465055 w 645187"/>
                <a:gd name="connsiteY57" fmla="*/ 200861 h 628204"/>
                <a:gd name="connsiteX58" fmla="*/ 468281 w 645187"/>
                <a:gd name="connsiteY58" fmla="*/ 222361 h 628204"/>
                <a:gd name="connsiteX59" fmla="*/ 333000 w 645187"/>
                <a:gd name="connsiteY59" fmla="*/ 222361 h 628204"/>
                <a:gd name="connsiteX60" fmla="*/ 322594 w 645187"/>
                <a:gd name="connsiteY60" fmla="*/ 222361 h 628204"/>
                <a:gd name="connsiteX61" fmla="*/ 351898 w 645187"/>
                <a:gd name="connsiteY61" fmla="*/ 164117 h 628204"/>
                <a:gd name="connsiteX62" fmla="*/ 174190 w 645187"/>
                <a:gd name="connsiteY62" fmla="*/ 196928 h 628204"/>
                <a:gd name="connsiteX63" fmla="*/ 139017 w 645187"/>
                <a:gd name="connsiteY63" fmla="*/ 176833 h 628204"/>
                <a:gd name="connsiteX64" fmla="*/ 158872 w 645187"/>
                <a:gd name="connsiteY64" fmla="*/ 141546 h 628204"/>
                <a:gd name="connsiteX65" fmla="*/ 176906 w 645187"/>
                <a:gd name="connsiteY65" fmla="*/ 180736 h 628204"/>
                <a:gd name="connsiteX66" fmla="*/ 174190 w 645187"/>
                <a:gd name="connsiteY66" fmla="*/ 196928 h 628204"/>
                <a:gd name="connsiteX67" fmla="*/ 176906 w 645187"/>
                <a:gd name="connsiteY67" fmla="*/ 472111 h 628204"/>
                <a:gd name="connsiteX68" fmla="*/ 31219 w 645187"/>
                <a:gd name="connsiteY68" fmla="*/ 472111 h 628204"/>
                <a:gd name="connsiteX69" fmla="*/ 20813 w 645187"/>
                <a:gd name="connsiteY69" fmla="*/ 461705 h 628204"/>
                <a:gd name="connsiteX70" fmla="*/ 20813 w 645187"/>
                <a:gd name="connsiteY70" fmla="*/ 253580 h 628204"/>
                <a:gd name="connsiteX71" fmla="*/ 31219 w 645187"/>
                <a:gd name="connsiteY71" fmla="*/ 243173 h 628204"/>
                <a:gd name="connsiteX72" fmla="*/ 312188 w 645187"/>
                <a:gd name="connsiteY72" fmla="*/ 243173 h 628204"/>
                <a:gd name="connsiteX73" fmla="*/ 312188 w 645187"/>
                <a:gd name="connsiteY73" fmla="*/ 472111 h 628204"/>
                <a:gd name="connsiteX74" fmla="*/ 274423 w 645187"/>
                <a:gd name="connsiteY74" fmla="*/ 472111 h 628204"/>
                <a:gd name="connsiteX75" fmla="*/ 270032 w 645187"/>
                <a:gd name="connsiteY75" fmla="*/ 467272 h 628204"/>
                <a:gd name="connsiteX76" fmla="*/ 260156 w 645187"/>
                <a:gd name="connsiteY76" fmla="*/ 457396 h 628204"/>
                <a:gd name="connsiteX77" fmla="*/ 260156 w 645187"/>
                <a:gd name="connsiteY77" fmla="*/ 451298 h 628204"/>
                <a:gd name="connsiteX78" fmla="*/ 301781 w 645187"/>
                <a:gd name="connsiteY78" fmla="*/ 451298 h 628204"/>
                <a:gd name="connsiteX79" fmla="*/ 301781 w 645187"/>
                <a:gd name="connsiteY79" fmla="*/ 263986 h 628204"/>
                <a:gd name="connsiteX80" fmla="*/ 41625 w 645187"/>
                <a:gd name="connsiteY80" fmla="*/ 263986 h 628204"/>
                <a:gd name="connsiteX81" fmla="*/ 41625 w 645187"/>
                <a:gd name="connsiteY81" fmla="*/ 451298 h 628204"/>
                <a:gd name="connsiteX82" fmla="*/ 176906 w 645187"/>
                <a:gd name="connsiteY82" fmla="*/ 451298 h 628204"/>
                <a:gd name="connsiteX83" fmla="*/ 176906 w 645187"/>
                <a:gd name="connsiteY83" fmla="*/ 399267 h 628204"/>
                <a:gd name="connsiteX84" fmla="*/ 176906 w 645187"/>
                <a:gd name="connsiteY84" fmla="*/ 430486 h 628204"/>
                <a:gd name="connsiteX85" fmla="*/ 62438 w 645187"/>
                <a:gd name="connsiteY85" fmla="*/ 430486 h 628204"/>
                <a:gd name="connsiteX86" fmla="*/ 62438 w 645187"/>
                <a:gd name="connsiteY86" fmla="*/ 284798 h 628204"/>
                <a:gd name="connsiteX87" fmla="*/ 280969 w 645187"/>
                <a:gd name="connsiteY87" fmla="*/ 284798 h 628204"/>
                <a:gd name="connsiteX88" fmla="*/ 280969 w 645187"/>
                <a:gd name="connsiteY88" fmla="*/ 430486 h 628204"/>
                <a:gd name="connsiteX89" fmla="*/ 260156 w 645187"/>
                <a:gd name="connsiteY89" fmla="*/ 430486 h 628204"/>
                <a:gd name="connsiteX90" fmla="*/ 260156 w 645187"/>
                <a:gd name="connsiteY90" fmla="*/ 420080 h 628204"/>
                <a:gd name="connsiteX91" fmla="*/ 208125 w 645187"/>
                <a:gd name="connsiteY91" fmla="*/ 368048 h 628204"/>
                <a:gd name="connsiteX92" fmla="*/ 176906 w 645187"/>
                <a:gd name="connsiteY92" fmla="*/ 399267 h 628204"/>
                <a:gd name="connsiteX93" fmla="*/ 209124 w 645187"/>
                <a:gd name="connsiteY93" fmla="*/ 534746 h 628204"/>
                <a:gd name="connsiteX94" fmla="*/ 197719 w 645187"/>
                <a:gd name="connsiteY94" fmla="*/ 502247 h 628204"/>
                <a:gd name="connsiteX95" fmla="*/ 197719 w 645187"/>
                <a:gd name="connsiteY95" fmla="*/ 399267 h 628204"/>
                <a:gd name="connsiteX96" fmla="*/ 208125 w 645187"/>
                <a:gd name="connsiteY96" fmla="*/ 388861 h 628204"/>
                <a:gd name="connsiteX97" fmla="*/ 239344 w 645187"/>
                <a:gd name="connsiteY97" fmla="*/ 420080 h 628204"/>
                <a:gd name="connsiteX98" fmla="*/ 239344 w 645187"/>
                <a:gd name="connsiteY98" fmla="*/ 466013 h 628204"/>
                <a:gd name="connsiteX99" fmla="*/ 255317 w 645187"/>
                <a:gd name="connsiteY99" fmla="*/ 481986 h 628204"/>
                <a:gd name="connsiteX100" fmla="*/ 270563 w 645187"/>
                <a:gd name="connsiteY100" fmla="*/ 518783 h 628204"/>
                <a:gd name="connsiteX101" fmla="*/ 270563 w 645187"/>
                <a:gd name="connsiteY101" fmla="*/ 524142 h 628204"/>
                <a:gd name="connsiteX102" fmla="*/ 291375 w 645187"/>
                <a:gd name="connsiteY102" fmla="*/ 524142 h 628204"/>
                <a:gd name="connsiteX103" fmla="*/ 291375 w 645187"/>
                <a:gd name="connsiteY103" fmla="*/ 518783 h 628204"/>
                <a:gd name="connsiteX104" fmla="*/ 286588 w 645187"/>
                <a:gd name="connsiteY104" fmla="*/ 492923 h 628204"/>
                <a:gd name="connsiteX105" fmla="*/ 405844 w 645187"/>
                <a:gd name="connsiteY105" fmla="*/ 492923 h 628204"/>
                <a:gd name="connsiteX106" fmla="*/ 405844 w 645187"/>
                <a:gd name="connsiteY106" fmla="*/ 502247 h 628204"/>
                <a:gd name="connsiteX107" fmla="*/ 394439 w 645187"/>
                <a:gd name="connsiteY107" fmla="*/ 534746 h 628204"/>
                <a:gd name="connsiteX108" fmla="*/ 369620 w 645187"/>
                <a:gd name="connsiteY108" fmla="*/ 565767 h 628204"/>
                <a:gd name="connsiteX109" fmla="*/ 233943 w 645187"/>
                <a:gd name="connsiteY109" fmla="*/ 565767 h 628204"/>
                <a:gd name="connsiteX110" fmla="*/ 385031 w 645187"/>
                <a:gd name="connsiteY110" fmla="*/ 607392 h 628204"/>
                <a:gd name="connsiteX111" fmla="*/ 218531 w 645187"/>
                <a:gd name="connsiteY111" fmla="*/ 607392 h 628204"/>
                <a:gd name="connsiteX112" fmla="*/ 218531 w 645187"/>
                <a:gd name="connsiteY112" fmla="*/ 596986 h 628204"/>
                <a:gd name="connsiteX113" fmla="*/ 228938 w 645187"/>
                <a:gd name="connsiteY113" fmla="*/ 586580 h 628204"/>
                <a:gd name="connsiteX114" fmla="*/ 374625 w 645187"/>
                <a:gd name="connsiteY114" fmla="*/ 586580 h 628204"/>
                <a:gd name="connsiteX115" fmla="*/ 385031 w 645187"/>
                <a:gd name="connsiteY115" fmla="*/ 596986 h 628204"/>
                <a:gd name="connsiteX116" fmla="*/ 541125 w 645187"/>
                <a:gd name="connsiteY116" fmla="*/ 607392 h 628204"/>
                <a:gd name="connsiteX117" fmla="*/ 405844 w 645187"/>
                <a:gd name="connsiteY117" fmla="*/ 607392 h 628204"/>
                <a:gd name="connsiteX118" fmla="*/ 405844 w 645187"/>
                <a:gd name="connsiteY118" fmla="*/ 596986 h 628204"/>
                <a:gd name="connsiteX119" fmla="*/ 392035 w 645187"/>
                <a:gd name="connsiteY119" fmla="*/ 571085 h 628204"/>
                <a:gd name="connsiteX120" fmla="*/ 410703 w 645187"/>
                <a:gd name="connsiteY120" fmla="*/ 547754 h 628204"/>
                <a:gd name="connsiteX121" fmla="*/ 426656 w 645187"/>
                <a:gd name="connsiteY121" fmla="*/ 502247 h 628204"/>
                <a:gd name="connsiteX122" fmla="*/ 426656 w 645187"/>
                <a:gd name="connsiteY122" fmla="*/ 492923 h 628204"/>
                <a:gd name="connsiteX123" fmla="*/ 524288 w 645187"/>
                <a:gd name="connsiteY123" fmla="*/ 492923 h 628204"/>
                <a:gd name="connsiteX124" fmla="*/ 503475 w 645187"/>
                <a:gd name="connsiteY124" fmla="*/ 534548 h 628204"/>
                <a:gd name="connsiteX125" fmla="*/ 541125 w 645187"/>
                <a:gd name="connsiteY125" fmla="*/ 534548 h 628204"/>
                <a:gd name="connsiteX126" fmla="*/ 582750 w 645187"/>
                <a:gd name="connsiteY126" fmla="*/ 513736 h 628204"/>
                <a:gd name="connsiteX127" fmla="*/ 582750 w 645187"/>
                <a:gd name="connsiteY127" fmla="*/ 607392 h 628204"/>
                <a:gd name="connsiteX128" fmla="*/ 561938 w 645187"/>
                <a:gd name="connsiteY128" fmla="*/ 607392 h 628204"/>
                <a:gd name="connsiteX129" fmla="*/ 561938 w 645187"/>
                <a:gd name="connsiteY129" fmla="*/ 513736 h 628204"/>
                <a:gd name="connsiteX130" fmla="*/ 537150 w 645187"/>
                <a:gd name="connsiteY130" fmla="*/ 513736 h 628204"/>
                <a:gd name="connsiteX131" fmla="*/ 566589 w 645187"/>
                <a:gd name="connsiteY131" fmla="*/ 454868 h 628204"/>
                <a:gd name="connsiteX132" fmla="*/ 578088 w 645187"/>
                <a:gd name="connsiteY132" fmla="*/ 454857 h 628204"/>
                <a:gd name="connsiteX133" fmla="*/ 607538 w 645187"/>
                <a:gd name="connsiteY133" fmla="*/ 513736 h 628204"/>
                <a:gd name="connsiteX134" fmla="*/ 624375 w 645187"/>
                <a:gd name="connsiteY134" fmla="*/ 461705 h 628204"/>
                <a:gd name="connsiteX135" fmla="*/ 613969 w 645187"/>
                <a:gd name="connsiteY135" fmla="*/ 472111 h 628204"/>
                <a:gd name="connsiteX136" fmla="*/ 610004 w 645187"/>
                <a:gd name="connsiteY136" fmla="*/ 472111 h 628204"/>
                <a:gd name="connsiteX137" fmla="*/ 596715 w 645187"/>
                <a:gd name="connsiteY137" fmla="*/ 445533 h 628204"/>
                <a:gd name="connsiteX138" fmla="*/ 572344 w 645187"/>
                <a:gd name="connsiteY138" fmla="*/ 430486 h 628204"/>
                <a:gd name="connsiteX139" fmla="*/ 547972 w 645187"/>
                <a:gd name="connsiteY139" fmla="*/ 445544 h 628204"/>
                <a:gd name="connsiteX140" fmla="*/ 534694 w 645187"/>
                <a:gd name="connsiteY140" fmla="*/ 472111 h 628204"/>
                <a:gd name="connsiteX141" fmla="*/ 333000 w 645187"/>
                <a:gd name="connsiteY141" fmla="*/ 472111 h 628204"/>
                <a:gd name="connsiteX142" fmla="*/ 333000 w 645187"/>
                <a:gd name="connsiteY142" fmla="*/ 409673 h 628204"/>
                <a:gd name="connsiteX143" fmla="*/ 624375 w 645187"/>
                <a:gd name="connsiteY143" fmla="*/ 409673 h 628204"/>
                <a:gd name="connsiteX144" fmla="*/ 374625 w 645187"/>
                <a:gd name="connsiteY144" fmla="*/ 388861 h 628204"/>
                <a:gd name="connsiteX145" fmla="*/ 374625 w 645187"/>
                <a:gd name="connsiteY145" fmla="*/ 368048 h 628204"/>
                <a:gd name="connsiteX146" fmla="*/ 582750 w 645187"/>
                <a:gd name="connsiteY146" fmla="*/ 368048 h 628204"/>
                <a:gd name="connsiteX147" fmla="*/ 582750 w 645187"/>
                <a:gd name="connsiteY147" fmla="*/ 388861 h 628204"/>
                <a:gd name="connsiteX148" fmla="*/ 624375 w 645187"/>
                <a:gd name="connsiteY148" fmla="*/ 388861 h 628204"/>
                <a:gd name="connsiteX149" fmla="*/ 603563 w 645187"/>
                <a:gd name="connsiteY149" fmla="*/ 388861 h 628204"/>
                <a:gd name="connsiteX150" fmla="*/ 603563 w 645187"/>
                <a:gd name="connsiteY150" fmla="*/ 347236 h 628204"/>
                <a:gd name="connsiteX151" fmla="*/ 353813 w 645187"/>
                <a:gd name="connsiteY151" fmla="*/ 347236 h 628204"/>
                <a:gd name="connsiteX152" fmla="*/ 353813 w 645187"/>
                <a:gd name="connsiteY152" fmla="*/ 388861 h 628204"/>
                <a:gd name="connsiteX153" fmla="*/ 333000 w 645187"/>
                <a:gd name="connsiteY153" fmla="*/ 388861 h 628204"/>
                <a:gd name="connsiteX154" fmla="*/ 333000 w 645187"/>
                <a:gd name="connsiteY154" fmla="*/ 326423 h 628204"/>
                <a:gd name="connsiteX155" fmla="*/ 624375 w 645187"/>
                <a:gd name="connsiteY155" fmla="*/ 326423 h 628204"/>
                <a:gd name="connsiteX156" fmla="*/ 374625 w 645187"/>
                <a:gd name="connsiteY156" fmla="*/ 305611 h 628204"/>
                <a:gd name="connsiteX157" fmla="*/ 374625 w 645187"/>
                <a:gd name="connsiteY157" fmla="*/ 284798 h 628204"/>
                <a:gd name="connsiteX158" fmla="*/ 582750 w 645187"/>
                <a:gd name="connsiteY158" fmla="*/ 284798 h 628204"/>
                <a:gd name="connsiteX159" fmla="*/ 582750 w 645187"/>
                <a:gd name="connsiteY159" fmla="*/ 305611 h 628204"/>
                <a:gd name="connsiteX160" fmla="*/ 613969 w 645187"/>
                <a:gd name="connsiteY160" fmla="*/ 243173 h 628204"/>
                <a:gd name="connsiteX161" fmla="*/ 624375 w 645187"/>
                <a:gd name="connsiteY161" fmla="*/ 253580 h 628204"/>
                <a:gd name="connsiteX162" fmla="*/ 624375 w 645187"/>
                <a:gd name="connsiteY162" fmla="*/ 305611 h 628204"/>
                <a:gd name="connsiteX163" fmla="*/ 603563 w 645187"/>
                <a:gd name="connsiteY163" fmla="*/ 305611 h 628204"/>
                <a:gd name="connsiteX164" fmla="*/ 603563 w 645187"/>
                <a:gd name="connsiteY164" fmla="*/ 263986 h 628204"/>
                <a:gd name="connsiteX165" fmla="*/ 353813 w 645187"/>
                <a:gd name="connsiteY165" fmla="*/ 263986 h 628204"/>
                <a:gd name="connsiteX166" fmla="*/ 353813 w 645187"/>
                <a:gd name="connsiteY166" fmla="*/ 305611 h 628204"/>
                <a:gd name="connsiteX167" fmla="*/ 333000 w 645187"/>
                <a:gd name="connsiteY167" fmla="*/ 305611 h 628204"/>
                <a:gd name="connsiteX168" fmla="*/ 333000 w 645187"/>
                <a:gd name="connsiteY168" fmla="*/ 243173 h 628204"/>
                <a:gd name="connsiteX169" fmla="*/ 561781 w 645187"/>
                <a:gd name="connsiteY169" fmla="*/ 222361 h 628204"/>
                <a:gd name="connsiteX170" fmla="*/ 489094 w 645187"/>
                <a:gd name="connsiteY170" fmla="*/ 222361 h 628204"/>
                <a:gd name="connsiteX171" fmla="*/ 486607 w 645187"/>
                <a:gd name="connsiteY171" fmla="*/ 201236 h 628204"/>
                <a:gd name="connsiteX172" fmla="*/ 517794 w 645187"/>
                <a:gd name="connsiteY172" fmla="*/ 197230 h 628204"/>
                <a:gd name="connsiteX173" fmla="*/ 534600 w 645187"/>
                <a:gd name="connsiteY173" fmla="*/ 170767 h 628204"/>
                <a:gd name="connsiteX174" fmla="*/ 421474 w 645187"/>
                <a:gd name="connsiteY174" fmla="*/ 169539 h 628204"/>
                <a:gd name="connsiteX175" fmla="*/ 353823 w 645187"/>
                <a:gd name="connsiteY175" fmla="*/ 142472 h 628204"/>
                <a:gd name="connsiteX176" fmla="*/ 378642 w 645187"/>
                <a:gd name="connsiteY176" fmla="*/ 118298 h 628204"/>
                <a:gd name="connsiteX177" fmla="*/ 387362 w 645187"/>
                <a:gd name="connsiteY177" fmla="*/ 119880 h 628204"/>
                <a:gd name="connsiteX178" fmla="*/ 468084 w 645187"/>
                <a:gd name="connsiteY178" fmla="*/ 150141 h 628204"/>
                <a:gd name="connsiteX179" fmla="*/ 502799 w 645187"/>
                <a:gd name="connsiteY179" fmla="*/ 138570 h 628204"/>
                <a:gd name="connsiteX180" fmla="*/ 496212 w 645187"/>
                <a:gd name="connsiteY180" fmla="*/ 118839 h 628204"/>
                <a:gd name="connsiteX181" fmla="*/ 468489 w 645187"/>
                <a:gd name="connsiteY181" fmla="*/ 128080 h 628204"/>
                <a:gd name="connsiteX182" fmla="*/ 394667 w 645187"/>
                <a:gd name="connsiteY182" fmla="*/ 100400 h 628204"/>
                <a:gd name="connsiteX183" fmla="*/ 386415 w 645187"/>
                <a:gd name="connsiteY183" fmla="*/ 98193 h 628204"/>
                <a:gd name="connsiteX184" fmla="*/ 333739 w 645187"/>
                <a:gd name="connsiteY184" fmla="*/ 68088 h 628204"/>
                <a:gd name="connsiteX185" fmla="*/ 379911 w 645187"/>
                <a:gd name="connsiteY185" fmla="*/ 55861 h 628204"/>
                <a:gd name="connsiteX186" fmla="*/ 506535 w 645187"/>
                <a:gd name="connsiteY186" fmla="*/ 55861 h 628204"/>
                <a:gd name="connsiteX187" fmla="*/ 565434 w 645187"/>
                <a:gd name="connsiteY187" fmla="*/ 72167 h 628204"/>
                <a:gd name="connsiteX188" fmla="*/ 582750 w 645187"/>
                <a:gd name="connsiteY188" fmla="*/ 82563 h 628204"/>
                <a:gd name="connsiteX189" fmla="*/ 582750 w 645187"/>
                <a:gd name="connsiteY189" fmla="*/ 152712 h 62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45187" h="628204">
                  <a:moveTo>
                    <a:pt x="645188" y="191142"/>
                  </a:moveTo>
                  <a:lnTo>
                    <a:pt x="645188" y="45455"/>
                  </a:lnTo>
                  <a:lnTo>
                    <a:pt x="582750" y="45455"/>
                  </a:lnTo>
                  <a:lnTo>
                    <a:pt x="582750" y="58296"/>
                  </a:lnTo>
                  <a:lnTo>
                    <a:pt x="576142" y="54331"/>
                  </a:lnTo>
                  <a:cubicBezTo>
                    <a:pt x="555132" y="41719"/>
                    <a:pt x="531052" y="35048"/>
                    <a:pt x="506535" y="35048"/>
                  </a:cubicBezTo>
                  <a:lnTo>
                    <a:pt x="379911" y="35048"/>
                  </a:lnTo>
                  <a:cubicBezTo>
                    <a:pt x="356341" y="35048"/>
                    <a:pt x="333229" y="42510"/>
                    <a:pt x="313436" y="56485"/>
                  </a:cubicBezTo>
                  <a:lnTo>
                    <a:pt x="214598" y="0"/>
                  </a:lnTo>
                  <a:lnTo>
                    <a:pt x="110743" y="184638"/>
                  </a:lnTo>
                  <a:lnTo>
                    <a:pt x="176750" y="222361"/>
                  </a:lnTo>
                  <a:lnTo>
                    <a:pt x="31219" y="222361"/>
                  </a:lnTo>
                  <a:cubicBezTo>
                    <a:pt x="14007" y="222361"/>
                    <a:pt x="0" y="236368"/>
                    <a:pt x="0" y="253580"/>
                  </a:cubicBezTo>
                  <a:lnTo>
                    <a:pt x="0" y="461705"/>
                  </a:lnTo>
                  <a:cubicBezTo>
                    <a:pt x="0" y="478916"/>
                    <a:pt x="14007" y="492923"/>
                    <a:pt x="31219" y="492923"/>
                  </a:cubicBezTo>
                  <a:lnTo>
                    <a:pt x="176906" y="492923"/>
                  </a:lnTo>
                  <a:lnTo>
                    <a:pt x="176906" y="502247"/>
                  </a:lnTo>
                  <a:cubicBezTo>
                    <a:pt x="176906" y="518720"/>
                    <a:pt x="182578" y="534892"/>
                    <a:pt x="192859" y="547754"/>
                  </a:cubicBezTo>
                  <a:lnTo>
                    <a:pt x="211528" y="571085"/>
                  </a:lnTo>
                  <a:cubicBezTo>
                    <a:pt x="203203" y="576694"/>
                    <a:pt x="197719" y="586215"/>
                    <a:pt x="197719" y="596986"/>
                  </a:cubicBezTo>
                  <a:lnTo>
                    <a:pt x="197719" y="607392"/>
                  </a:lnTo>
                  <a:lnTo>
                    <a:pt x="0" y="607392"/>
                  </a:lnTo>
                  <a:lnTo>
                    <a:pt x="0" y="628205"/>
                  </a:lnTo>
                  <a:lnTo>
                    <a:pt x="645188" y="628205"/>
                  </a:lnTo>
                  <a:lnTo>
                    <a:pt x="645188" y="607392"/>
                  </a:lnTo>
                  <a:lnTo>
                    <a:pt x="603563" y="607392"/>
                  </a:lnTo>
                  <a:lnTo>
                    <a:pt x="603563" y="534548"/>
                  </a:lnTo>
                  <a:lnTo>
                    <a:pt x="641212" y="534548"/>
                  </a:lnTo>
                  <a:lnTo>
                    <a:pt x="620088" y="492299"/>
                  </a:lnTo>
                  <a:cubicBezTo>
                    <a:pt x="634386" y="489448"/>
                    <a:pt x="645188" y="476825"/>
                    <a:pt x="645188" y="461705"/>
                  </a:cubicBezTo>
                  <a:lnTo>
                    <a:pt x="645188" y="253580"/>
                  </a:lnTo>
                  <a:cubicBezTo>
                    <a:pt x="645188" y="236368"/>
                    <a:pt x="631181" y="222361"/>
                    <a:pt x="613969" y="222361"/>
                  </a:cubicBezTo>
                  <a:lnTo>
                    <a:pt x="603719" y="222361"/>
                  </a:lnTo>
                  <a:lnTo>
                    <a:pt x="545308" y="188988"/>
                  </a:lnTo>
                  <a:lnTo>
                    <a:pt x="582750" y="174939"/>
                  </a:lnTo>
                  <a:lnTo>
                    <a:pt x="582750" y="191142"/>
                  </a:lnTo>
                  <a:close/>
                  <a:moveTo>
                    <a:pt x="603563" y="66267"/>
                  </a:moveTo>
                  <a:lnTo>
                    <a:pt x="624375" y="66267"/>
                  </a:lnTo>
                  <a:lnTo>
                    <a:pt x="624375" y="170330"/>
                  </a:lnTo>
                  <a:lnTo>
                    <a:pt x="603563" y="170330"/>
                  </a:lnTo>
                  <a:close/>
                  <a:moveTo>
                    <a:pt x="222465" y="28472"/>
                  </a:moveTo>
                  <a:lnTo>
                    <a:pt x="257482" y="48483"/>
                  </a:lnTo>
                  <a:cubicBezTo>
                    <a:pt x="247700" y="59586"/>
                    <a:pt x="233579" y="66267"/>
                    <a:pt x="218531" y="66267"/>
                  </a:cubicBezTo>
                  <a:cubicBezTo>
                    <a:pt x="213130" y="66267"/>
                    <a:pt x="207792" y="65310"/>
                    <a:pt x="202672" y="63665"/>
                  </a:cubicBezTo>
                  <a:close/>
                  <a:moveTo>
                    <a:pt x="192297" y="82095"/>
                  </a:moveTo>
                  <a:cubicBezTo>
                    <a:pt x="200653" y="85331"/>
                    <a:pt x="209551" y="87080"/>
                    <a:pt x="218531" y="87080"/>
                  </a:cubicBezTo>
                  <a:cubicBezTo>
                    <a:pt x="241050" y="87080"/>
                    <a:pt x="262185" y="76517"/>
                    <a:pt x="275880" y="58993"/>
                  </a:cubicBezTo>
                  <a:lnTo>
                    <a:pt x="355072" y="104239"/>
                  </a:lnTo>
                  <a:cubicBezTo>
                    <a:pt x="341897" y="112252"/>
                    <a:pt x="333000" y="126613"/>
                    <a:pt x="333000" y="143128"/>
                  </a:cubicBezTo>
                  <a:lnTo>
                    <a:pt x="333000" y="152722"/>
                  </a:lnTo>
                  <a:cubicBezTo>
                    <a:pt x="313301" y="170350"/>
                    <a:pt x="301781" y="195409"/>
                    <a:pt x="301781" y="222361"/>
                  </a:cubicBezTo>
                  <a:lnTo>
                    <a:pt x="218687" y="222361"/>
                  </a:lnTo>
                  <a:lnTo>
                    <a:pt x="192557" y="207428"/>
                  </a:lnTo>
                  <a:cubicBezTo>
                    <a:pt x="195918" y="198947"/>
                    <a:pt x="197719" y="189893"/>
                    <a:pt x="197719" y="180736"/>
                  </a:cubicBezTo>
                  <a:cubicBezTo>
                    <a:pt x="197719" y="157998"/>
                    <a:pt x="187011" y="136738"/>
                    <a:pt x="169258" y="123064"/>
                  </a:cubicBezTo>
                  <a:close/>
                  <a:moveTo>
                    <a:pt x="351898" y="164117"/>
                  </a:moveTo>
                  <a:lnTo>
                    <a:pt x="413742" y="188863"/>
                  </a:lnTo>
                  <a:cubicBezTo>
                    <a:pt x="430257" y="195461"/>
                    <a:pt x="447469" y="199415"/>
                    <a:pt x="465055" y="200861"/>
                  </a:cubicBezTo>
                  <a:cubicBezTo>
                    <a:pt x="467199" y="207782"/>
                    <a:pt x="468281" y="214983"/>
                    <a:pt x="468281" y="222361"/>
                  </a:cubicBezTo>
                  <a:lnTo>
                    <a:pt x="333000" y="222361"/>
                  </a:lnTo>
                  <a:lnTo>
                    <a:pt x="322594" y="222361"/>
                  </a:lnTo>
                  <a:cubicBezTo>
                    <a:pt x="322594" y="199207"/>
                    <a:pt x="333520" y="177864"/>
                    <a:pt x="351898" y="164117"/>
                  </a:cubicBezTo>
                  <a:close/>
                  <a:moveTo>
                    <a:pt x="174190" y="196928"/>
                  </a:moveTo>
                  <a:lnTo>
                    <a:pt x="139017" y="176833"/>
                  </a:lnTo>
                  <a:lnTo>
                    <a:pt x="158872" y="141546"/>
                  </a:lnTo>
                  <a:cubicBezTo>
                    <a:pt x="170132" y="151328"/>
                    <a:pt x="176906" y="165543"/>
                    <a:pt x="176906" y="180736"/>
                  </a:cubicBezTo>
                  <a:cubicBezTo>
                    <a:pt x="176906" y="186261"/>
                    <a:pt x="175907" y="191704"/>
                    <a:pt x="174190" y="196928"/>
                  </a:cubicBezTo>
                  <a:close/>
                  <a:moveTo>
                    <a:pt x="176906" y="472111"/>
                  </a:moveTo>
                  <a:lnTo>
                    <a:pt x="31219" y="472111"/>
                  </a:lnTo>
                  <a:cubicBezTo>
                    <a:pt x="25475" y="472111"/>
                    <a:pt x="20813" y="467449"/>
                    <a:pt x="20813" y="461705"/>
                  </a:cubicBezTo>
                  <a:lnTo>
                    <a:pt x="20813" y="253580"/>
                  </a:lnTo>
                  <a:cubicBezTo>
                    <a:pt x="20813" y="247835"/>
                    <a:pt x="25475" y="243173"/>
                    <a:pt x="31219" y="243173"/>
                  </a:cubicBezTo>
                  <a:lnTo>
                    <a:pt x="312188" y="243173"/>
                  </a:lnTo>
                  <a:lnTo>
                    <a:pt x="312188" y="472111"/>
                  </a:lnTo>
                  <a:lnTo>
                    <a:pt x="274423" y="472111"/>
                  </a:lnTo>
                  <a:cubicBezTo>
                    <a:pt x="273029" y="470446"/>
                    <a:pt x="271582" y="468822"/>
                    <a:pt x="270032" y="467272"/>
                  </a:cubicBezTo>
                  <a:lnTo>
                    <a:pt x="260156" y="457396"/>
                  </a:lnTo>
                  <a:lnTo>
                    <a:pt x="260156" y="451298"/>
                  </a:lnTo>
                  <a:lnTo>
                    <a:pt x="301781" y="451298"/>
                  </a:lnTo>
                  <a:lnTo>
                    <a:pt x="301781" y="263986"/>
                  </a:lnTo>
                  <a:lnTo>
                    <a:pt x="41625" y="263986"/>
                  </a:lnTo>
                  <a:lnTo>
                    <a:pt x="41625" y="451298"/>
                  </a:lnTo>
                  <a:lnTo>
                    <a:pt x="176906" y="451298"/>
                  </a:lnTo>
                  <a:close/>
                  <a:moveTo>
                    <a:pt x="176906" y="399267"/>
                  </a:moveTo>
                  <a:lnTo>
                    <a:pt x="176906" y="430486"/>
                  </a:lnTo>
                  <a:lnTo>
                    <a:pt x="62438" y="430486"/>
                  </a:lnTo>
                  <a:lnTo>
                    <a:pt x="62438" y="284798"/>
                  </a:lnTo>
                  <a:lnTo>
                    <a:pt x="280969" y="284798"/>
                  </a:lnTo>
                  <a:lnTo>
                    <a:pt x="280969" y="430486"/>
                  </a:lnTo>
                  <a:lnTo>
                    <a:pt x="260156" y="430486"/>
                  </a:lnTo>
                  <a:lnTo>
                    <a:pt x="260156" y="420080"/>
                  </a:lnTo>
                  <a:cubicBezTo>
                    <a:pt x="260156" y="391389"/>
                    <a:pt x="236815" y="368048"/>
                    <a:pt x="208125" y="368048"/>
                  </a:cubicBezTo>
                  <a:cubicBezTo>
                    <a:pt x="190913" y="368048"/>
                    <a:pt x="176906" y="382055"/>
                    <a:pt x="176906" y="399267"/>
                  </a:cubicBezTo>
                  <a:close/>
                  <a:moveTo>
                    <a:pt x="209124" y="534746"/>
                  </a:moveTo>
                  <a:cubicBezTo>
                    <a:pt x="201767" y="525557"/>
                    <a:pt x="197719" y="514006"/>
                    <a:pt x="197719" y="502247"/>
                  </a:cubicBezTo>
                  <a:lnTo>
                    <a:pt x="197719" y="399267"/>
                  </a:lnTo>
                  <a:cubicBezTo>
                    <a:pt x="197719" y="393523"/>
                    <a:pt x="202381" y="388861"/>
                    <a:pt x="208125" y="388861"/>
                  </a:cubicBezTo>
                  <a:cubicBezTo>
                    <a:pt x="225337" y="388861"/>
                    <a:pt x="239344" y="402868"/>
                    <a:pt x="239344" y="420080"/>
                  </a:cubicBezTo>
                  <a:lnTo>
                    <a:pt x="239344" y="466013"/>
                  </a:lnTo>
                  <a:lnTo>
                    <a:pt x="255317" y="481986"/>
                  </a:lnTo>
                  <a:cubicBezTo>
                    <a:pt x="265141" y="491810"/>
                    <a:pt x="270563" y="504880"/>
                    <a:pt x="270563" y="518783"/>
                  </a:cubicBezTo>
                  <a:lnTo>
                    <a:pt x="270563" y="524142"/>
                  </a:lnTo>
                  <a:lnTo>
                    <a:pt x="291375" y="524142"/>
                  </a:lnTo>
                  <a:lnTo>
                    <a:pt x="291375" y="518783"/>
                  </a:lnTo>
                  <a:cubicBezTo>
                    <a:pt x="291375" y="509792"/>
                    <a:pt x="289689" y="501082"/>
                    <a:pt x="286588" y="492923"/>
                  </a:cubicBezTo>
                  <a:lnTo>
                    <a:pt x="405844" y="492923"/>
                  </a:lnTo>
                  <a:lnTo>
                    <a:pt x="405844" y="502247"/>
                  </a:lnTo>
                  <a:cubicBezTo>
                    <a:pt x="405844" y="514017"/>
                    <a:pt x="401796" y="525557"/>
                    <a:pt x="394439" y="534746"/>
                  </a:cubicBezTo>
                  <a:lnTo>
                    <a:pt x="369620" y="565767"/>
                  </a:lnTo>
                  <a:lnTo>
                    <a:pt x="233943" y="565767"/>
                  </a:lnTo>
                  <a:close/>
                  <a:moveTo>
                    <a:pt x="385031" y="607392"/>
                  </a:moveTo>
                  <a:lnTo>
                    <a:pt x="218531" y="607392"/>
                  </a:lnTo>
                  <a:lnTo>
                    <a:pt x="218531" y="596986"/>
                  </a:lnTo>
                  <a:cubicBezTo>
                    <a:pt x="218531" y="591242"/>
                    <a:pt x="223193" y="586580"/>
                    <a:pt x="228938" y="586580"/>
                  </a:cubicBezTo>
                  <a:lnTo>
                    <a:pt x="374625" y="586580"/>
                  </a:lnTo>
                  <a:cubicBezTo>
                    <a:pt x="380369" y="586580"/>
                    <a:pt x="385031" y="591242"/>
                    <a:pt x="385031" y="596986"/>
                  </a:cubicBezTo>
                  <a:close/>
                  <a:moveTo>
                    <a:pt x="541125" y="607392"/>
                  </a:moveTo>
                  <a:lnTo>
                    <a:pt x="405844" y="607392"/>
                  </a:lnTo>
                  <a:lnTo>
                    <a:pt x="405844" y="596986"/>
                  </a:lnTo>
                  <a:cubicBezTo>
                    <a:pt x="405844" y="586215"/>
                    <a:pt x="400360" y="576694"/>
                    <a:pt x="392035" y="571085"/>
                  </a:cubicBezTo>
                  <a:lnTo>
                    <a:pt x="410703" y="547754"/>
                  </a:lnTo>
                  <a:cubicBezTo>
                    <a:pt x="420985" y="534881"/>
                    <a:pt x="426656" y="518720"/>
                    <a:pt x="426656" y="502247"/>
                  </a:cubicBezTo>
                  <a:lnTo>
                    <a:pt x="426656" y="492923"/>
                  </a:lnTo>
                  <a:lnTo>
                    <a:pt x="524288" y="492923"/>
                  </a:lnTo>
                  <a:lnTo>
                    <a:pt x="503475" y="534548"/>
                  </a:lnTo>
                  <a:lnTo>
                    <a:pt x="541125" y="534548"/>
                  </a:lnTo>
                  <a:close/>
                  <a:moveTo>
                    <a:pt x="582750" y="513736"/>
                  </a:moveTo>
                  <a:lnTo>
                    <a:pt x="582750" y="607392"/>
                  </a:lnTo>
                  <a:lnTo>
                    <a:pt x="561938" y="607392"/>
                  </a:lnTo>
                  <a:lnTo>
                    <a:pt x="561938" y="513736"/>
                  </a:lnTo>
                  <a:lnTo>
                    <a:pt x="537150" y="513736"/>
                  </a:lnTo>
                  <a:lnTo>
                    <a:pt x="566589" y="454868"/>
                  </a:lnTo>
                  <a:cubicBezTo>
                    <a:pt x="568785" y="450455"/>
                    <a:pt x="575903" y="450466"/>
                    <a:pt x="578088" y="454857"/>
                  </a:cubicBezTo>
                  <a:lnTo>
                    <a:pt x="607538" y="513736"/>
                  </a:lnTo>
                  <a:close/>
                  <a:moveTo>
                    <a:pt x="624375" y="461705"/>
                  </a:moveTo>
                  <a:cubicBezTo>
                    <a:pt x="624375" y="467449"/>
                    <a:pt x="619713" y="472111"/>
                    <a:pt x="613969" y="472111"/>
                  </a:cubicBezTo>
                  <a:lnTo>
                    <a:pt x="610004" y="472111"/>
                  </a:lnTo>
                  <a:lnTo>
                    <a:pt x="596715" y="445533"/>
                  </a:lnTo>
                  <a:cubicBezTo>
                    <a:pt x="592064" y="436261"/>
                    <a:pt x="582719" y="430486"/>
                    <a:pt x="572344" y="430486"/>
                  </a:cubicBezTo>
                  <a:cubicBezTo>
                    <a:pt x="561969" y="430486"/>
                    <a:pt x="552624" y="436261"/>
                    <a:pt x="547972" y="445544"/>
                  </a:cubicBezTo>
                  <a:lnTo>
                    <a:pt x="534694" y="472111"/>
                  </a:lnTo>
                  <a:lnTo>
                    <a:pt x="333000" y="472111"/>
                  </a:lnTo>
                  <a:lnTo>
                    <a:pt x="333000" y="409673"/>
                  </a:lnTo>
                  <a:lnTo>
                    <a:pt x="624375" y="409673"/>
                  </a:lnTo>
                  <a:close/>
                  <a:moveTo>
                    <a:pt x="374625" y="388861"/>
                  </a:moveTo>
                  <a:lnTo>
                    <a:pt x="374625" y="368048"/>
                  </a:lnTo>
                  <a:lnTo>
                    <a:pt x="582750" y="368048"/>
                  </a:lnTo>
                  <a:lnTo>
                    <a:pt x="582750" y="388861"/>
                  </a:lnTo>
                  <a:close/>
                  <a:moveTo>
                    <a:pt x="624375" y="388861"/>
                  </a:moveTo>
                  <a:lnTo>
                    <a:pt x="603563" y="388861"/>
                  </a:lnTo>
                  <a:lnTo>
                    <a:pt x="603563" y="347236"/>
                  </a:lnTo>
                  <a:lnTo>
                    <a:pt x="353813" y="347236"/>
                  </a:lnTo>
                  <a:lnTo>
                    <a:pt x="353813" y="388861"/>
                  </a:lnTo>
                  <a:lnTo>
                    <a:pt x="333000" y="388861"/>
                  </a:lnTo>
                  <a:lnTo>
                    <a:pt x="333000" y="326423"/>
                  </a:lnTo>
                  <a:lnTo>
                    <a:pt x="624375" y="326423"/>
                  </a:lnTo>
                  <a:close/>
                  <a:moveTo>
                    <a:pt x="374625" y="305611"/>
                  </a:moveTo>
                  <a:lnTo>
                    <a:pt x="374625" y="284798"/>
                  </a:lnTo>
                  <a:lnTo>
                    <a:pt x="582750" y="284798"/>
                  </a:lnTo>
                  <a:lnTo>
                    <a:pt x="582750" y="305611"/>
                  </a:lnTo>
                  <a:close/>
                  <a:moveTo>
                    <a:pt x="613969" y="243173"/>
                  </a:moveTo>
                  <a:cubicBezTo>
                    <a:pt x="619713" y="243173"/>
                    <a:pt x="624375" y="247835"/>
                    <a:pt x="624375" y="253580"/>
                  </a:cubicBezTo>
                  <a:lnTo>
                    <a:pt x="624375" y="305611"/>
                  </a:lnTo>
                  <a:lnTo>
                    <a:pt x="603563" y="305611"/>
                  </a:lnTo>
                  <a:lnTo>
                    <a:pt x="603563" y="263986"/>
                  </a:lnTo>
                  <a:lnTo>
                    <a:pt x="353813" y="263986"/>
                  </a:lnTo>
                  <a:lnTo>
                    <a:pt x="353813" y="305611"/>
                  </a:lnTo>
                  <a:lnTo>
                    <a:pt x="333000" y="305611"/>
                  </a:lnTo>
                  <a:lnTo>
                    <a:pt x="333000" y="243173"/>
                  </a:lnTo>
                  <a:close/>
                  <a:moveTo>
                    <a:pt x="561781" y="222361"/>
                  </a:moveTo>
                  <a:lnTo>
                    <a:pt x="489094" y="222361"/>
                  </a:lnTo>
                  <a:cubicBezTo>
                    <a:pt x="489094" y="215170"/>
                    <a:pt x="488199" y="208115"/>
                    <a:pt x="486607" y="201236"/>
                  </a:cubicBezTo>
                  <a:cubicBezTo>
                    <a:pt x="497138" y="200820"/>
                    <a:pt x="507554" y="199488"/>
                    <a:pt x="517794" y="197230"/>
                  </a:cubicBezTo>
                  <a:close/>
                  <a:moveTo>
                    <a:pt x="534600" y="170767"/>
                  </a:moveTo>
                  <a:cubicBezTo>
                    <a:pt x="498272" y="184409"/>
                    <a:pt x="457584" y="183972"/>
                    <a:pt x="421474" y="169539"/>
                  </a:cubicBezTo>
                  <a:lnTo>
                    <a:pt x="353823" y="142472"/>
                  </a:lnTo>
                  <a:cubicBezTo>
                    <a:pt x="354166" y="129079"/>
                    <a:pt x="365166" y="118298"/>
                    <a:pt x="378642" y="118298"/>
                  </a:cubicBezTo>
                  <a:cubicBezTo>
                    <a:pt x="381618" y="118298"/>
                    <a:pt x="384553" y="118829"/>
                    <a:pt x="387362" y="119880"/>
                  </a:cubicBezTo>
                  <a:lnTo>
                    <a:pt x="468084" y="150141"/>
                  </a:lnTo>
                  <a:lnTo>
                    <a:pt x="502799" y="138570"/>
                  </a:lnTo>
                  <a:lnTo>
                    <a:pt x="496212" y="118839"/>
                  </a:lnTo>
                  <a:lnTo>
                    <a:pt x="468489" y="128080"/>
                  </a:lnTo>
                  <a:lnTo>
                    <a:pt x="394667" y="100400"/>
                  </a:lnTo>
                  <a:cubicBezTo>
                    <a:pt x="391972" y="99390"/>
                    <a:pt x="389215" y="98672"/>
                    <a:pt x="386415" y="98193"/>
                  </a:cubicBezTo>
                  <a:lnTo>
                    <a:pt x="333739" y="68088"/>
                  </a:lnTo>
                  <a:cubicBezTo>
                    <a:pt x="347756" y="60159"/>
                    <a:pt x="363709" y="55861"/>
                    <a:pt x="379911" y="55861"/>
                  </a:cubicBezTo>
                  <a:lnTo>
                    <a:pt x="506535" y="55861"/>
                  </a:lnTo>
                  <a:cubicBezTo>
                    <a:pt x="527285" y="55861"/>
                    <a:pt x="547650" y="61501"/>
                    <a:pt x="565434" y="72167"/>
                  </a:cubicBezTo>
                  <a:lnTo>
                    <a:pt x="582750" y="82563"/>
                  </a:lnTo>
                  <a:lnTo>
                    <a:pt x="582750" y="152712"/>
                  </a:lnTo>
                  <a:close/>
                </a:path>
              </a:pathLst>
            </a:custGeom>
            <a:solidFill>
              <a:schemeClr val="tx1">
                <a:lumMod val="85000"/>
                <a:lumOff val="15000"/>
              </a:schemeClr>
            </a:solidFill>
            <a:ln w="10269" cap="flat">
              <a:noFill/>
              <a:prstDash val="solid"/>
              <a:miter/>
            </a:ln>
          </p:spPr>
          <p:txBody>
            <a:bodyPr rtlCol="0" anchor="ctr"/>
            <a:lstStyle/>
            <a:p>
              <a:endParaRPr lang="zh-CN" altLang="en-US"/>
            </a:p>
          </p:txBody>
        </p:sp>
        <p:sp>
          <p:nvSpPr>
            <p:cNvPr id="55" name="文本框 54">
              <a:extLst>
                <a:ext uri="{FF2B5EF4-FFF2-40B4-BE49-F238E27FC236}">
                  <a16:creationId xmlns:a16="http://schemas.microsoft.com/office/drawing/2014/main" id="{7462388D-7DF7-4514-B78C-43B6CFBB0D79}"/>
                </a:ext>
              </a:extLst>
            </p:cNvPr>
            <p:cNvSpPr txBox="1"/>
            <p:nvPr/>
          </p:nvSpPr>
          <p:spPr>
            <a:xfrm>
              <a:off x="8733052" y="3195604"/>
              <a:ext cx="171115" cy="79930"/>
            </a:xfrm>
            <a:custGeom>
              <a:avLst/>
              <a:gdLst/>
              <a:ahLst/>
              <a:cxnLst/>
              <a:rect l="l" t="t" r="r" b="b"/>
              <a:pathLst>
                <a:path w="277193" h="129481">
                  <a:moveTo>
                    <a:pt x="211448" y="27682"/>
                  </a:moveTo>
                  <a:cubicBezTo>
                    <a:pt x="201997" y="27682"/>
                    <a:pt x="194649" y="30919"/>
                    <a:pt x="189403" y="37393"/>
                  </a:cubicBezTo>
                  <a:cubicBezTo>
                    <a:pt x="184157" y="43868"/>
                    <a:pt x="181533" y="53020"/>
                    <a:pt x="181533" y="64852"/>
                  </a:cubicBezTo>
                  <a:cubicBezTo>
                    <a:pt x="181533" y="89483"/>
                    <a:pt x="191579" y="101799"/>
                    <a:pt x="211671" y="101799"/>
                  </a:cubicBezTo>
                  <a:cubicBezTo>
                    <a:pt x="230944" y="101799"/>
                    <a:pt x="240581" y="89148"/>
                    <a:pt x="240581" y="63848"/>
                  </a:cubicBezTo>
                  <a:cubicBezTo>
                    <a:pt x="240581" y="39738"/>
                    <a:pt x="230870" y="27682"/>
                    <a:pt x="211448" y="27682"/>
                  </a:cubicBezTo>
                  <a:close/>
                  <a:moveTo>
                    <a:pt x="212341" y="0"/>
                  </a:moveTo>
                  <a:cubicBezTo>
                    <a:pt x="232209" y="0"/>
                    <a:pt x="247985" y="5712"/>
                    <a:pt x="259668" y="17134"/>
                  </a:cubicBezTo>
                  <a:cubicBezTo>
                    <a:pt x="271351" y="28557"/>
                    <a:pt x="277193" y="43905"/>
                    <a:pt x="277193" y="63178"/>
                  </a:cubicBezTo>
                  <a:cubicBezTo>
                    <a:pt x="277193" y="83419"/>
                    <a:pt x="271202" y="99529"/>
                    <a:pt x="259222" y="111510"/>
                  </a:cubicBezTo>
                  <a:cubicBezTo>
                    <a:pt x="247241" y="123491"/>
                    <a:pt x="231019" y="129481"/>
                    <a:pt x="210555" y="129481"/>
                  </a:cubicBezTo>
                  <a:cubicBezTo>
                    <a:pt x="190463" y="129481"/>
                    <a:pt x="174520" y="123732"/>
                    <a:pt x="162725" y="112235"/>
                  </a:cubicBezTo>
                  <a:cubicBezTo>
                    <a:pt x="150931" y="100738"/>
                    <a:pt x="145033" y="85093"/>
                    <a:pt x="145033" y="65299"/>
                  </a:cubicBezTo>
                  <a:cubicBezTo>
                    <a:pt x="145033" y="44984"/>
                    <a:pt x="151117" y="29022"/>
                    <a:pt x="163283" y="17413"/>
                  </a:cubicBezTo>
                  <a:cubicBezTo>
                    <a:pt x="175450" y="5805"/>
                    <a:pt x="191803" y="0"/>
                    <a:pt x="212341" y="0"/>
                  </a:cubicBezTo>
                  <a:close/>
                  <a:moveTo>
                    <a:pt x="76238" y="0"/>
                  </a:moveTo>
                  <a:cubicBezTo>
                    <a:pt x="103622" y="0"/>
                    <a:pt x="117314" y="16967"/>
                    <a:pt x="117314" y="50900"/>
                  </a:cubicBezTo>
                  <a:lnTo>
                    <a:pt x="117314" y="126467"/>
                  </a:lnTo>
                  <a:lnTo>
                    <a:pt x="81484" y="126467"/>
                  </a:lnTo>
                  <a:lnTo>
                    <a:pt x="81484" y="57597"/>
                  </a:lnTo>
                  <a:cubicBezTo>
                    <a:pt x="81484" y="37654"/>
                    <a:pt x="74303" y="27682"/>
                    <a:pt x="59941" y="27682"/>
                  </a:cubicBezTo>
                  <a:cubicBezTo>
                    <a:pt x="53095" y="27682"/>
                    <a:pt x="47402" y="30343"/>
                    <a:pt x="42863" y="35663"/>
                  </a:cubicBezTo>
                  <a:cubicBezTo>
                    <a:pt x="38324" y="40984"/>
                    <a:pt x="36054" y="47774"/>
                    <a:pt x="36054" y="56034"/>
                  </a:cubicBezTo>
                  <a:lnTo>
                    <a:pt x="36054" y="126467"/>
                  </a:lnTo>
                  <a:lnTo>
                    <a:pt x="0" y="126467"/>
                  </a:lnTo>
                  <a:lnTo>
                    <a:pt x="0" y="3014"/>
                  </a:lnTo>
                  <a:lnTo>
                    <a:pt x="36054" y="3014"/>
                  </a:lnTo>
                  <a:lnTo>
                    <a:pt x="36054" y="22660"/>
                  </a:lnTo>
                  <a:lnTo>
                    <a:pt x="36500" y="22660"/>
                  </a:lnTo>
                  <a:cubicBezTo>
                    <a:pt x="45505" y="7553"/>
                    <a:pt x="58750" y="0"/>
                    <a:pt x="7623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b="1" dirty="0">
                <a:solidFill>
                  <a:schemeClr val="accent1"/>
                </a:solidFill>
              </a:endParaRPr>
            </a:p>
          </p:txBody>
        </p:sp>
      </p:grpSp>
      <p:grpSp>
        <p:nvGrpSpPr>
          <p:cNvPr id="60" name="组合 59">
            <a:extLst>
              <a:ext uri="{FF2B5EF4-FFF2-40B4-BE49-F238E27FC236}">
                <a16:creationId xmlns:a16="http://schemas.microsoft.com/office/drawing/2014/main" id="{43921D3D-DB83-41CF-9BE6-40486D762110}"/>
              </a:ext>
            </a:extLst>
          </p:cNvPr>
          <p:cNvGrpSpPr>
            <a:grpSpLocks/>
          </p:cNvGrpSpPr>
          <p:nvPr/>
        </p:nvGrpSpPr>
        <p:grpSpPr>
          <a:xfrm>
            <a:off x="5080386" y="4291752"/>
            <a:ext cx="645926" cy="645187"/>
            <a:chOff x="5080386" y="4291752"/>
            <a:chExt cx="645926" cy="645187"/>
          </a:xfrm>
        </p:grpSpPr>
        <p:sp>
          <p:nvSpPr>
            <p:cNvPr id="22" name="任意多边形: 形状 21">
              <a:extLst>
                <a:ext uri="{FF2B5EF4-FFF2-40B4-BE49-F238E27FC236}">
                  <a16:creationId xmlns:a16="http://schemas.microsoft.com/office/drawing/2014/main" id="{E7CF233D-13F1-415F-974C-A349B33E626C}"/>
                </a:ext>
              </a:extLst>
            </p:cNvPr>
            <p:cNvSpPr/>
            <p:nvPr/>
          </p:nvSpPr>
          <p:spPr>
            <a:xfrm>
              <a:off x="5080386" y="4291752"/>
              <a:ext cx="645926" cy="645187"/>
            </a:xfrm>
            <a:custGeom>
              <a:avLst/>
              <a:gdLst>
                <a:gd name="connsiteX0" fmla="*/ 645926 w 645926"/>
                <a:gd name="connsiteY0" fmla="*/ 374625 h 645187"/>
                <a:gd name="connsiteX1" fmla="*/ 635520 w 645926"/>
                <a:gd name="connsiteY1" fmla="*/ 374625 h 645187"/>
                <a:gd name="connsiteX2" fmla="*/ 613677 w 645926"/>
                <a:gd name="connsiteY2" fmla="*/ 377903 h 645187"/>
                <a:gd name="connsiteX3" fmla="*/ 604738 w 645926"/>
                <a:gd name="connsiteY3" fmla="*/ 336611 h 645187"/>
                <a:gd name="connsiteX4" fmla="*/ 576954 w 645926"/>
                <a:gd name="connsiteY4" fmla="*/ 286578 h 645187"/>
                <a:gd name="connsiteX5" fmla="*/ 567723 w 645926"/>
                <a:gd name="connsiteY5" fmla="*/ 292114 h 645187"/>
                <a:gd name="connsiteX6" fmla="*/ 536224 w 645926"/>
                <a:gd name="connsiteY6" fmla="*/ 378611 h 645187"/>
                <a:gd name="connsiteX7" fmla="*/ 510645 w 645926"/>
                <a:gd name="connsiteY7" fmla="*/ 373886 h 645187"/>
                <a:gd name="connsiteX8" fmla="*/ 509906 w 645926"/>
                <a:gd name="connsiteY8" fmla="*/ 373886 h 645187"/>
                <a:gd name="connsiteX9" fmla="*/ 509906 w 645926"/>
                <a:gd name="connsiteY9" fmla="*/ 312188 h 645187"/>
                <a:gd name="connsiteX10" fmla="*/ 457875 w 645926"/>
                <a:gd name="connsiteY10" fmla="*/ 260156 h 645187"/>
                <a:gd name="connsiteX11" fmla="*/ 393054 w 645926"/>
                <a:gd name="connsiteY11" fmla="*/ 260156 h 645187"/>
                <a:gd name="connsiteX12" fmla="*/ 320700 w 645926"/>
                <a:gd name="connsiteY12" fmla="*/ 220051 h 645187"/>
                <a:gd name="connsiteX13" fmla="*/ 318379 w 645926"/>
                <a:gd name="connsiteY13" fmla="*/ 210758 h 645187"/>
                <a:gd name="connsiteX14" fmla="*/ 342366 w 645926"/>
                <a:gd name="connsiteY14" fmla="*/ 176906 h 645187"/>
                <a:gd name="connsiteX15" fmla="*/ 343406 w 645926"/>
                <a:gd name="connsiteY15" fmla="*/ 176906 h 645187"/>
                <a:gd name="connsiteX16" fmla="*/ 385031 w 645926"/>
                <a:gd name="connsiteY16" fmla="*/ 135281 h 645187"/>
                <a:gd name="connsiteX17" fmla="*/ 379922 w 645926"/>
                <a:gd name="connsiteY17" fmla="*/ 115718 h 645187"/>
                <a:gd name="connsiteX18" fmla="*/ 385031 w 645926"/>
                <a:gd name="connsiteY18" fmla="*/ 86715 h 645187"/>
                <a:gd name="connsiteX19" fmla="*/ 298316 w 645926"/>
                <a:gd name="connsiteY19" fmla="*/ 0 h 645187"/>
                <a:gd name="connsiteX20" fmla="*/ 263622 w 645926"/>
                <a:gd name="connsiteY20" fmla="*/ 0 h 645187"/>
                <a:gd name="connsiteX21" fmla="*/ 176906 w 645926"/>
                <a:gd name="connsiteY21" fmla="*/ 86715 h 645187"/>
                <a:gd name="connsiteX22" fmla="*/ 182005 w 645926"/>
                <a:gd name="connsiteY22" fmla="*/ 115728 h 645187"/>
                <a:gd name="connsiteX23" fmla="*/ 176906 w 645926"/>
                <a:gd name="connsiteY23" fmla="*/ 135281 h 645187"/>
                <a:gd name="connsiteX24" fmla="*/ 218531 w 645926"/>
                <a:gd name="connsiteY24" fmla="*/ 176906 h 645187"/>
                <a:gd name="connsiteX25" fmla="*/ 219582 w 645926"/>
                <a:gd name="connsiteY25" fmla="*/ 176906 h 645187"/>
                <a:gd name="connsiteX26" fmla="*/ 243569 w 645926"/>
                <a:gd name="connsiteY26" fmla="*/ 210758 h 645187"/>
                <a:gd name="connsiteX27" fmla="*/ 241248 w 645926"/>
                <a:gd name="connsiteY27" fmla="*/ 220061 h 645187"/>
                <a:gd name="connsiteX28" fmla="*/ 124875 w 645926"/>
                <a:gd name="connsiteY28" fmla="*/ 366102 h 645187"/>
                <a:gd name="connsiteX29" fmla="*/ 125343 w 645926"/>
                <a:gd name="connsiteY29" fmla="*/ 375364 h 645187"/>
                <a:gd name="connsiteX30" fmla="*/ 108568 w 645926"/>
                <a:gd name="connsiteY30" fmla="*/ 379630 h 645187"/>
                <a:gd name="connsiteX31" fmla="*/ 77454 w 645926"/>
                <a:gd name="connsiteY31" fmla="*/ 292114 h 645187"/>
                <a:gd name="connsiteX32" fmla="*/ 68223 w 645926"/>
                <a:gd name="connsiteY32" fmla="*/ 286578 h 645187"/>
                <a:gd name="connsiteX33" fmla="*/ 40439 w 645926"/>
                <a:gd name="connsiteY33" fmla="*/ 336611 h 645187"/>
                <a:gd name="connsiteX34" fmla="*/ 31489 w 645926"/>
                <a:gd name="connsiteY34" fmla="*/ 377809 h 645187"/>
                <a:gd name="connsiteX35" fmla="*/ 10406 w 645926"/>
                <a:gd name="connsiteY35" fmla="*/ 374625 h 645187"/>
                <a:gd name="connsiteX36" fmla="*/ 0 w 645926"/>
                <a:gd name="connsiteY36" fmla="*/ 374625 h 645187"/>
                <a:gd name="connsiteX37" fmla="*/ 0 w 645926"/>
                <a:gd name="connsiteY37" fmla="*/ 426365 h 645187"/>
                <a:gd name="connsiteX38" fmla="*/ 20948 w 645926"/>
                <a:gd name="connsiteY38" fmla="*/ 477314 h 645187"/>
                <a:gd name="connsiteX39" fmla="*/ 16775 w 645926"/>
                <a:gd name="connsiteY39" fmla="*/ 478490 h 645187"/>
                <a:gd name="connsiteX40" fmla="*/ 6910 w 645926"/>
                <a:gd name="connsiteY40" fmla="*/ 481768 h 645187"/>
                <a:gd name="connsiteX41" fmla="*/ 20604 w 645926"/>
                <a:gd name="connsiteY41" fmla="*/ 522862 h 645187"/>
                <a:gd name="connsiteX42" fmla="*/ 58827 w 645926"/>
                <a:gd name="connsiteY42" fmla="*/ 566922 h 645187"/>
                <a:gd name="connsiteX43" fmla="*/ 65320 w 645926"/>
                <a:gd name="connsiteY43" fmla="*/ 569721 h 645187"/>
                <a:gd name="connsiteX44" fmla="*/ 43925 w 645926"/>
                <a:gd name="connsiteY44" fmla="*/ 585060 h 645187"/>
                <a:gd name="connsiteX45" fmla="*/ 36568 w 645926"/>
                <a:gd name="connsiteY45" fmla="*/ 592417 h 645187"/>
                <a:gd name="connsiteX46" fmla="*/ 64737 w 645926"/>
                <a:gd name="connsiteY46" fmla="*/ 620587 h 645187"/>
                <a:gd name="connsiteX47" fmla="*/ 124136 w 645926"/>
                <a:gd name="connsiteY47" fmla="*/ 645188 h 645187"/>
                <a:gd name="connsiteX48" fmla="*/ 183525 w 645926"/>
                <a:gd name="connsiteY48" fmla="*/ 620587 h 645187"/>
                <a:gd name="connsiteX49" fmla="*/ 187313 w 645926"/>
                <a:gd name="connsiteY49" fmla="*/ 616414 h 645187"/>
                <a:gd name="connsiteX50" fmla="*/ 187313 w 645926"/>
                <a:gd name="connsiteY50" fmla="*/ 645188 h 645187"/>
                <a:gd name="connsiteX51" fmla="*/ 374625 w 645926"/>
                <a:gd name="connsiteY51" fmla="*/ 645188 h 645187"/>
                <a:gd name="connsiteX52" fmla="*/ 374625 w 645926"/>
                <a:gd name="connsiteY52" fmla="*/ 593156 h 645187"/>
                <a:gd name="connsiteX53" fmla="*/ 443348 w 645926"/>
                <a:gd name="connsiteY53" fmla="*/ 593156 h 645187"/>
                <a:gd name="connsiteX54" fmla="*/ 461673 w 645926"/>
                <a:gd name="connsiteY54" fmla="*/ 620587 h 645187"/>
                <a:gd name="connsiteX55" fmla="*/ 521051 w 645926"/>
                <a:gd name="connsiteY55" fmla="*/ 645188 h 645187"/>
                <a:gd name="connsiteX56" fmla="*/ 580440 w 645926"/>
                <a:gd name="connsiteY56" fmla="*/ 620587 h 645187"/>
                <a:gd name="connsiteX57" fmla="*/ 608610 w 645926"/>
                <a:gd name="connsiteY57" fmla="*/ 592417 h 645187"/>
                <a:gd name="connsiteX58" fmla="*/ 601252 w 645926"/>
                <a:gd name="connsiteY58" fmla="*/ 585060 h 645187"/>
                <a:gd name="connsiteX59" fmla="*/ 579857 w 645926"/>
                <a:gd name="connsiteY59" fmla="*/ 569721 h 645187"/>
                <a:gd name="connsiteX60" fmla="*/ 586351 w 645926"/>
                <a:gd name="connsiteY60" fmla="*/ 566922 h 645187"/>
                <a:gd name="connsiteX61" fmla="*/ 624573 w 645926"/>
                <a:gd name="connsiteY61" fmla="*/ 522862 h 645187"/>
                <a:gd name="connsiteX62" fmla="*/ 638267 w 645926"/>
                <a:gd name="connsiteY62" fmla="*/ 481768 h 645187"/>
                <a:gd name="connsiteX63" fmla="*/ 628402 w 645926"/>
                <a:gd name="connsiteY63" fmla="*/ 478490 h 645187"/>
                <a:gd name="connsiteX64" fmla="*/ 624927 w 645926"/>
                <a:gd name="connsiteY64" fmla="*/ 477512 h 645187"/>
                <a:gd name="connsiteX65" fmla="*/ 645926 w 645926"/>
                <a:gd name="connsiteY65" fmla="*/ 426656 h 645187"/>
                <a:gd name="connsiteX66" fmla="*/ 569742 w 645926"/>
                <a:gd name="connsiteY66" fmla="*/ 316454 h 645187"/>
                <a:gd name="connsiteX67" fmla="*/ 586548 w 645926"/>
                <a:gd name="connsiteY67" fmla="*/ 346705 h 645187"/>
                <a:gd name="connsiteX68" fmla="*/ 589712 w 645926"/>
                <a:gd name="connsiteY68" fmla="*/ 390557 h 645187"/>
                <a:gd name="connsiteX69" fmla="*/ 574238 w 645926"/>
                <a:gd name="connsiteY69" fmla="*/ 407228 h 645187"/>
                <a:gd name="connsiteX70" fmla="*/ 572073 w 645926"/>
                <a:gd name="connsiteY70" fmla="*/ 402670 h 645187"/>
                <a:gd name="connsiteX71" fmla="*/ 559617 w 645926"/>
                <a:gd name="connsiteY71" fmla="*/ 380255 h 645187"/>
                <a:gd name="connsiteX72" fmla="*/ 569742 w 645926"/>
                <a:gd name="connsiteY72" fmla="*/ 316454 h 645187"/>
                <a:gd name="connsiteX73" fmla="*/ 521051 w 645926"/>
                <a:gd name="connsiteY73" fmla="*/ 395739 h 645187"/>
                <a:gd name="connsiteX74" fmla="*/ 562229 w 645926"/>
                <a:gd name="connsiteY74" fmla="*/ 441683 h 645187"/>
                <a:gd name="connsiteX75" fmla="*/ 561938 w 645926"/>
                <a:gd name="connsiteY75" fmla="*/ 447469 h 645187"/>
                <a:gd name="connsiteX76" fmla="*/ 561938 w 645926"/>
                <a:gd name="connsiteY76" fmla="*/ 487512 h 645187"/>
                <a:gd name="connsiteX77" fmla="*/ 559034 w 645926"/>
                <a:gd name="connsiteY77" fmla="*/ 489541 h 645187"/>
                <a:gd name="connsiteX78" fmla="*/ 521447 w 645926"/>
                <a:gd name="connsiteY78" fmla="*/ 430496 h 645187"/>
                <a:gd name="connsiteX79" fmla="*/ 521051 w 645926"/>
                <a:gd name="connsiteY79" fmla="*/ 425917 h 645187"/>
                <a:gd name="connsiteX80" fmla="*/ 531999 w 645926"/>
                <a:gd name="connsiteY80" fmla="*/ 526681 h 645187"/>
                <a:gd name="connsiteX81" fmla="*/ 519719 w 645926"/>
                <a:gd name="connsiteY81" fmla="*/ 563530 h 645187"/>
                <a:gd name="connsiteX82" fmla="*/ 518450 w 645926"/>
                <a:gd name="connsiteY82" fmla="*/ 563811 h 645187"/>
                <a:gd name="connsiteX83" fmla="*/ 503392 w 645926"/>
                <a:gd name="connsiteY83" fmla="*/ 488116 h 645187"/>
                <a:gd name="connsiteX84" fmla="*/ 509552 w 645926"/>
                <a:gd name="connsiteY84" fmla="*/ 461788 h 645187"/>
                <a:gd name="connsiteX85" fmla="*/ 514901 w 645926"/>
                <a:gd name="connsiteY85" fmla="*/ 451101 h 645187"/>
                <a:gd name="connsiteX86" fmla="*/ 534975 w 645926"/>
                <a:gd name="connsiteY86" fmla="*/ 519168 h 645187"/>
                <a:gd name="connsiteX87" fmla="*/ 531999 w 645926"/>
                <a:gd name="connsiteY87" fmla="*/ 526681 h 645187"/>
                <a:gd name="connsiteX88" fmla="*/ 500437 w 645926"/>
                <a:gd name="connsiteY88" fmla="*/ 428155 h 645187"/>
                <a:gd name="connsiteX89" fmla="*/ 500832 w 645926"/>
                <a:gd name="connsiteY89" fmla="*/ 432692 h 645187"/>
                <a:gd name="connsiteX90" fmla="*/ 490936 w 645926"/>
                <a:gd name="connsiteY90" fmla="*/ 452485 h 645187"/>
                <a:gd name="connsiteX91" fmla="*/ 482923 w 645926"/>
                <a:gd name="connsiteY91" fmla="*/ 480561 h 645187"/>
                <a:gd name="connsiteX92" fmla="*/ 461673 w 645926"/>
                <a:gd name="connsiteY92" fmla="*/ 501810 h 645187"/>
                <a:gd name="connsiteX93" fmla="*/ 440247 w 645926"/>
                <a:gd name="connsiteY93" fmla="*/ 538440 h 645187"/>
                <a:gd name="connsiteX94" fmla="*/ 416250 w 645926"/>
                <a:gd name="connsiteY94" fmla="*/ 530719 h 645187"/>
                <a:gd name="connsiteX95" fmla="*/ 416250 w 645926"/>
                <a:gd name="connsiteY95" fmla="*/ 488563 h 645187"/>
                <a:gd name="connsiteX96" fmla="*/ 500437 w 645926"/>
                <a:gd name="connsiteY96" fmla="*/ 428155 h 645187"/>
                <a:gd name="connsiteX97" fmla="*/ 374625 w 645926"/>
                <a:gd name="connsiteY97" fmla="*/ 484088 h 645187"/>
                <a:gd name="connsiteX98" fmla="*/ 395438 w 645926"/>
                <a:gd name="connsiteY98" fmla="*/ 488459 h 645187"/>
                <a:gd name="connsiteX99" fmla="*/ 395438 w 645926"/>
                <a:gd name="connsiteY99" fmla="*/ 530719 h 645187"/>
                <a:gd name="connsiteX100" fmla="*/ 374625 w 645926"/>
                <a:gd name="connsiteY100" fmla="*/ 536505 h 645187"/>
                <a:gd name="connsiteX101" fmla="*/ 489094 w 645926"/>
                <a:gd name="connsiteY101" fmla="*/ 312188 h 645187"/>
                <a:gd name="connsiteX102" fmla="*/ 489094 w 645926"/>
                <a:gd name="connsiteY102" fmla="*/ 385031 h 645187"/>
                <a:gd name="connsiteX103" fmla="*/ 405844 w 645926"/>
                <a:gd name="connsiteY103" fmla="*/ 468281 h 645187"/>
                <a:gd name="connsiteX104" fmla="*/ 342532 w 645926"/>
                <a:gd name="connsiteY104" fmla="*/ 438894 h 645187"/>
                <a:gd name="connsiteX105" fmla="*/ 353813 w 645926"/>
                <a:gd name="connsiteY105" fmla="*/ 407530 h 645187"/>
                <a:gd name="connsiteX106" fmla="*/ 353813 w 645926"/>
                <a:gd name="connsiteY106" fmla="*/ 404158 h 645187"/>
                <a:gd name="connsiteX107" fmla="*/ 322594 w 645926"/>
                <a:gd name="connsiteY107" fmla="*/ 357632 h 645187"/>
                <a:gd name="connsiteX108" fmla="*/ 322594 w 645926"/>
                <a:gd name="connsiteY108" fmla="*/ 312188 h 645187"/>
                <a:gd name="connsiteX109" fmla="*/ 353813 w 645926"/>
                <a:gd name="connsiteY109" fmla="*/ 280969 h 645187"/>
                <a:gd name="connsiteX110" fmla="*/ 457875 w 645926"/>
                <a:gd name="connsiteY110" fmla="*/ 280969 h 645187"/>
                <a:gd name="connsiteX111" fmla="*/ 489094 w 645926"/>
                <a:gd name="connsiteY111" fmla="*/ 312188 h 645187"/>
                <a:gd name="connsiteX112" fmla="*/ 270563 w 645926"/>
                <a:gd name="connsiteY112" fmla="*/ 390599 h 645187"/>
                <a:gd name="connsiteX113" fmla="*/ 287077 w 645926"/>
                <a:gd name="connsiteY113" fmla="*/ 379589 h 645187"/>
                <a:gd name="connsiteX114" fmla="*/ 303467 w 645926"/>
                <a:gd name="connsiteY114" fmla="*/ 374625 h 645187"/>
                <a:gd name="connsiteX115" fmla="*/ 333000 w 645926"/>
                <a:gd name="connsiteY115" fmla="*/ 404158 h 645187"/>
                <a:gd name="connsiteX116" fmla="*/ 333000 w 645926"/>
                <a:gd name="connsiteY116" fmla="*/ 407530 h 645187"/>
                <a:gd name="connsiteX117" fmla="*/ 303467 w 645926"/>
                <a:gd name="connsiteY117" fmla="*/ 437063 h 645187"/>
                <a:gd name="connsiteX118" fmla="*/ 270563 w 645926"/>
                <a:gd name="connsiteY118" fmla="*/ 437063 h 645187"/>
                <a:gd name="connsiteX119" fmla="*/ 343406 w 645926"/>
                <a:gd name="connsiteY119" fmla="*/ 156094 h 645187"/>
                <a:gd name="connsiteX120" fmla="*/ 343406 w 645926"/>
                <a:gd name="connsiteY120" fmla="*/ 114469 h 645187"/>
                <a:gd name="connsiteX121" fmla="*/ 364219 w 645926"/>
                <a:gd name="connsiteY121" fmla="*/ 135281 h 645187"/>
                <a:gd name="connsiteX122" fmla="*/ 343406 w 645926"/>
                <a:gd name="connsiteY122" fmla="*/ 156094 h 645187"/>
                <a:gd name="connsiteX123" fmla="*/ 197719 w 645926"/>
                <a:gd name="connsiteY123" fmla="*/ 135281 h 645187"/>
                <a:gd name="connsiteX124" fmla="*/ 218531 w 645926"/>
                <a:gd name="connsiteY124" fmla="*/ 114469 h 645187"/>
                <a:gd name="connsiteX125" fmla="*/ 218531 w 645926"/>
                <a:gd name="connsiteY125" fmla="*/ 156094 h 645187"/>
                <a:gd name="connsiteX126" fmla="*/ 197719 w 645926"/>
                <a:gd name="connsiteY126" fmla="*/ 135281 h 645187"/>
                <a:gd name="connsiteX127" fmla="*/ 228938 w 645926"/>
                <a:gd name="connsiteY127" fmla="*/ 93656 h 645187"/>
                <a:gd name="connsiteX128" fmla="*/ 218531 w 645926"/>
                <a:gd name="connsiteY128" fmla="*/ 93656 h 645187"/>
                <a:gd name="connsiteX129" fmla="*/ 198884 w 645926"/>
                <a:gd name="connsiteY129" fmla="*/ 98807 h 645187"/>
                <a:gd name="connsiteX130" fmla="*/ 197719 w 645926"/>
                <a:gd name="connsiteY130" fmla="*/ 86715 h 645187"/>
                <a:gd name="connsiteX131" fmla="*/ 263622 w 645926"/>
                <a:gd name="connsiteY131" fmla="*/ 20813 h 645187"/>
                <a:gd name="connsiteX132" fmla="*/ 298316 w 645926"/>
                <a:gd name="connsiteY132" fmla="*/ 20813 h 645187"/>
                <a:gd name="connsiteX133" fmla="*/ 364219 w 645926"/>
                <a:gd name="connsiteY133" fmla="*/ 86715 h 645187"/>
                <a:gd name="connsiteX134" fmla="*/ 363053 w 645926"/>
                <a:gd name="connsiteY134" fmla="*/ 98818 h 645187"/>
                <a:gd name="connsiteX135" fmla="*/ 343406 w 645926"/>
                <a:gd name="connsiteY135" fmla="*/ 93656 h 645187"/>
                <a:gd name="connsiteX136" fmla="*/ 333000 w 645926"/>
                <a:gd name="connsiteY136" fmla="*/ 93656 h 645187"/>
                <a:gd name="connsiteX137" fmla="*/ 304830 w 645926"/>
                <a:gd name="connsiteY137" fmla="*/ 81991 h 645187"/>
                <a:gd name="connsiteX138" fmla="*/ 280969 w 645926"/>
                <a:gd name="connsiteY138" fmla="*/ 58129 h 645187"/>
                <a:gd name="connsiteX139" fmla="*/ 257107 w 645926"/>
                <a:gd name="connsiteY139" fmla="*/ 81991 h 645187"/>
                <a:gd name="connsiteX140" fmla="*/ 228938 w 645926"/>
                <a:gd name="connsiteY140" fmla="*/ 93656 h 645187"/>
                <a:gd name="connsiteX141" fmla="*/ 239344 w 645926"/>
                <a:gd name="connsiteY141" fmla="*/ 113553 h 645187"/>
                <a:gd name="connsiteX142" fmla="*/ 271822 w 645926"/>
                <a:gd name="connsiteY142" fmla="*/ 96705 h 645187"/>
                <a:gd name="connsiteX143" fmla="*/ 280969 w 645926"/>
                <a:gd name="connsiteY143" fmla="*/ 87558 h 645187"/>
                <a:gd name="connsiteX144" fmla="*/ 290116 w 645926"/>
                <a:gd name="connsiteY144" fmla="*/ 96705 h 645187"/>
                <a:gd name="connsiteX145" fmla="*/ 322594 w 645926"/>
                <a:gd name="connsiteY145" fmla="*/ 113553 h 645187"/>
                <a:gd name="connsiteX146" fmla="*/ 322594 w 645926"/>
                <a:gd name="connsiteY146" fmla="*/ 166500 h 645187"/>
                <a:gd name="connsiteX147" fmla="*/ 291375 w 645926"/>
                <a:gd name="connsiteY147" fmla="*/ 197719 h 645187"/>
                <a:gd name="connsiteX148" fmla="*/ 270563 w 645926"/>
                <a:gd name="connsiteY148" fmla="*/ 197719 h 645187"/>
                <a:gd name="connsiteX149" fmla="*/ 239344 w 645926"/>
                <a:gd name="connsiteY149" fmla="*/ 166500 h 645187"/>
                <a:gd name="connsiteX150" fmla="*/ 270563 w 645926"/>
                <a:gd name="connsiteY150" fmla="*/ 218531 h 645187"/>
                <a:gd name="connsiteX151" fmla="*/ 291375 w 645926"/>
                <a:gd name="connsiteY151" fmla="*/ 218531 h 645187"/>
                <a:gd name="connsiteX152" fmla="*/ 298680 w 645926"/>
                <a:gd name="connsiteY152" fmla="*/ 217792 h 645187"/>
                <a:gd name="connsiteX153" fmla="*/ 301781 w 645926"/>
                <a:gd name="connsiteY153" fmla="*/ 230207 h 645187"/>
                <a:gd name="connsiteX154" fmla="*/ 301781 w 645926"/>
                <a:gd name="connsiteY154" fmla="*/ 239344 h 645187"/>
                <a:gd name="connsiteX155" fmla="*/ 280969 w 645926"/>
                <a:gd name="connsiteY155" fmla="*/ 260156 h 645187"/>
                <a:gd name="connsiteX156" fmla="*/ 260156 w 645926"/>
                <a:gd name="connsiteY156" fmla="*/ 239344 h 645187"/>
                <a:gd name="connsiteX157" fmla="*/ 260156 w 645926"/>
                <a:gd name="connsiteY157" fmla="*/ 230197 h 645187"/>
                <a:gd name="connsiteX158" fmla="*/ 263257 w 645926"/>
                <a:gd name="connsiteY158" fmla="*/ 217792 h 645187"/>
                <a:gd name="connsiteX159" fmla="*/ 270563 w 645926"/>
                <a:gd name="connsiteY159" fmla="*/ 218531 h 645187"/>
                <a:gd name="connsiteX160" fmla="*/ 239614 w 645926"/>
                <a:gd name="connsiteY160" fmla="*/ 241977 h 645187"/>
                <a:gd name="connsiteX161" fmla="*/ 280969 w 645926"/>
                <a:gd name="connsiteY161" fmla="*/ 280969 h 645187"/>
                <a:gd name="connsiteX162" fmla="*/ 322323 w 645926"/>
                <a:gd name="connsiteY162" fmla="*/ 241997 h 645187"/>
                <a:gd name="connsiteX163" fmla="*/ 360764 w 645926"/>
                <a:gd name="connsiteY163" fmla="*/ 260156 h 645187"/>
                <a:gd name="connsiteX164" fmla="*/ 353813 w 645926"/>
                <a:gd name="connsiteY164" fmla="*/ 260156 h 645187"/>
                <a:gd name="connsiteX165" fmla="*/ 301781 w 645926"/>
                <a:gd name="connsiteY165" fmla="*/ 312188 h 645187"/>
                <a:gd name="connsiteX166" fmla="*/ 301781 w 645926"/>
                <a:gd name="connsiteY166" fmla="*/ 353937 h 645187"/>
                <a:gd name="connsiteX167" fmla="*/ 275547 w 645926"/>
                <a:gd name="connsiteY167" fmla="*/ 362273 h 645187"/>
                <a:gd name="connsiteX168" fmla="*/ 257003 w 645926"/>
                <a:gd name="connsiteY168" fmla="*/ 374625 h 645187"/>
                <a:gd name="connsiteX169" fmla="*/ 228938 w 645926"/>
                <a:gd name="connsiteY169" fmla="*/ 374625 h 645187"/>
                <a:gd name="connsiteX170" fmla="*/ 208125 w 645926"/>
                <a:gd name="connsiteY170" fmla="*/ 353813 h 645187"/>
                <a:gd name="connsiteX171" fmla="*/ 208125 w 645926"/>
                <a:gd name="connsiteY171" fmla="*/ 322594 h 645187"/>
                <a:gd name="connsiteX172" fmla="*/ 187313 w 645926"/>
                <a:gd name="connsiteY172" fmla="*/ 322594 h 645187"/>
                <a:gd name="connsiteX173" fmla="*/ 187313 w 645926"/>
                <a:gd name="connsiteY173" fmla="*/ 353813 h 645187"/>
                <a:gd name="connsiteX174" fmla="*/ 228938 w 645926"/>
                <a:gd name="connsiteY174" fmla="*/ 395438 h 645187"/>
                <a:gd name="connsiteX175" fmla="*/ 249750 w 645926"/>
                <a:gd name="connsiteY175" fmla="*/ 395438 h 645187"/>
                <a:gd name="connsiteX176" fmla="*/ 249750 w 645926"/>
                <a:gd name="connsiteY176" fmla="*/ 437063 h 645187"/>
                <a:gd name="connsiteX177" fmla="*/ 216648 w 645926"/>
                <a:gd name="connsiteY177" fmla="*/ 437063 h 645187"/>
                <a:gd name="connsiteX178" fmla="*/ 145688 w 645926"/>
                <a:gd name="connsiteY178" fmla="*/ 366102 h 645187"/>
                <a:gd name="connsiteX179" fmla="*/ 239614 w 645926"/>
                <a:gd name="connsiteY179" fmla="*/ 241977 h 645187"/>
                <a:gd name="connsiteX180" fmla="*/ 187313 w 645926"/>
                <a:gd name="connsiteY180" fmla="*/ 452984 h 645187"/>
                <a:gd name="connsiteX181" fmla="*/ 187313 w 645926"/>
                <a:gd name="connsiteY181" fmla="*/ 505994 h 645187"/>
                <a:gd name="connsiteX182" fmla="*/ 183525 w 645926"/>
                <a:gd name="connsiteY182" fmla="*/ 501810 h 645187"/>
                <a:gd name="connsiteX183" fmla="*/ 162275 w 645926"/>
                <a:gd name="connsiteY183" fmla="*/ 480561 h 645187"/>
                <a:gd name="connsiteX184" fmla="*/ 154262 w 645926"/>
                <a:gd name="connsiteY184" fmla="*/ 452485 h 645187"/>
                <a:gd name="connsiteX185" fmla="*/ 145022 w 645926"/>
                <a:gd name="connsiteY185" fmla="*/ 434003 h 645187"/>
                <a:gd name="connsiteX186" fmla="*/ 145688 w 645926"/>
                <a:gd name="connsiteY186" fmla="*/ 426365 h 645187"/>
                <a:gd name="connsiteX187" fmla="*/ 145688 w 645926"/>
                <a:gd name="connsiteY187" fmla="*/ 424221 h 645187"/>
                <a:gd name="connsiteX188" fmla="*/ 187313 w 645926"/>
                <a:gd name="connsiteY188" fmla="*/ 452984 h 645187"/>
                <a:gd name="connsiteX189" fmla="*/ 126748 w 645926"/>
                <a:gd name="connsiteY189" fmla="*/ 563811 h 645187"/>
                <a:gd name="connsiteX190" fmla="*/ 125479 w 645926"/>
                <a:gd name="connsiteY190" fmla="*/ 563530 h 645187"/>
                <a:gd name="connsiteX191" fmla="*/ 113199 w 645926"/>
                <a:gd name="connsiteY191" fmla="*/ 526681 h 645187"/>
                <a:gd name="connsiteX192" fmla="*/ 110223 w 645926"/>
                <a:gd name="connsiteY192" fmla="*/ 519157 h 645187"/>
                <a:gd name="connsiteX193" fmla="*/ 130297 w 645926"/>
                <a:gd name="connsiteY193" fmla="*/ 451090 h 645187"/>
                <a:gd name="connsiteX194" fmla="*/ 135645 w 645926"/>
                <a:gd name="connsiteY194" fmla="*/ 461777 h 645187"/>
                <a:gd name="connsiteX195" fmla="*/ 141806 w 645926"/>
                <a:gd name="connsiteY195" fmla="*/ 488105 h 645187"/>
                <a:gd name="connsiteX196" fmla="*/ 126748 w 645926"/>
                <a:gd name="connsiteY196" fmla="*/ 563811 h 645187"/>
                <a:gd name="connsiteX197" fmla="*/ 124875 w 645926"/>
                <a:gd name="connsiteY197" fmla="*/ 426365 h 645187"/>
                <a:gd name="connsiteX198" fmla="*/ 124552 w 645926"/>
                <a:gd name="connsiteY198" fmla="*/ 430028 h 645187"/>
                <a:gd name="connsiteX199" fmla="*/ 86153 w 645926"/>
                <a:gd name="connsiteY199" fmla="*/ 489541 h 645187"/>
                <a:gd name="connsiteX200" fmla="*/ 82511 w 645926"/>
                <a:gd name="connsiteY200" fmla="*/ 486992 h 645187"/>
                <a:gd name="connsiteX201" fmla="*/ 82511 w 645926"/>
                <a:gd name="connsiteY201" fmla="*/ 447021 h 645187"/>
                <a:gd name="connsiteX202" fmla="*/ 124875 w 645926"/>
                <a:gd name="connsiteY202" fmla="*/ 396447 h 645187"/>
                <a:gd name="connsiteX203" fmla="*/ 58639 w 645926"/>
                <a:gd name="connsiteY203" fmla="*/ 346705 h 645187"/>
                <a:gd name="connsiteX204" fmla="*/ 75445 w 645926"/>
                <a:gd name="connsiteY204" fmla="*/ 316454 h 645187"/>
                <a:gd name="connsiteX205" fmla="*/ 85581 w 645926"/>
                <a:gd name="connsiteY205" fmla="*/ 380255 h 645187"/>
                <a:gd name="connsiteX206" fmla="*/ 73125 w 645926"/>
                <a:gd name="connsiteY206" fmla="*/ 402670 h 645187"/>
                <a:gd name="connsiteX207" fmla="*/ 70794 w 645926"/>
                <a:gd name="connsiteY207" fmla="*/ 407582 h 645187"/>
                <a:gd name="connsiteX208" fmla="*/ 55507 w 645926"/>
                <a:gd name="connsiteY208" fmla="*/ 390619 h 645187"/>
                <a:gd name="connsiteX209" fmla="*/ 58639 w 645926"/>
                <a:gd name="connsiteY209" fmla="*/ 346705 h 645187"/>
                <a:gd name="connsiteX210" fmla="*/ 20813 w 645926"/>
                <a:gd name="connsiteY210" fmla="*/ 396509 h 645187"/>
                <a:gd name="connsiteX211" fmla="*/ 61699 w 645926"/>
                <a:gd name="connsiteY211" fmla="*/ 447021 h 645187"/>
                <a:gd name="connsiteX212" fmla="*/ 61699 w 645926"/>
                <a:gd name="connsiteY212" fmla="*/ 476877 h 645187"/>
                <a:gd name="connsiteX213" fmla="*/ 20813 w 645926"/>
                <a:gd name="connsiteY213" fmla="*/ 426365 h 645187"/>
                <a:gd name="connsiteX214" fmla="*/ 40345 w 645926"/>
                <a:gd name="connsiteY214" fmla="*/ 516275 h 645187"/>
                <a:gd name="connsiteX215" fmla="*/ 33550 w 645926"/>
                <a:gd name="connsiteY215" fmla="*/ 495858 h 645187"/>
                <a:gd name="connsiteX216" fmla="*/ 90586 w 645926"/>
                <a:gd name="connsiteY216" fmla="*/ 526671 h 645187"/>
                <a:gd name="connsiteX217" fmla="*/ 93583 w 645926"/>
                <a:gd name="connsiteY217" fmla="*/ 533622 h 645187"/>
                <a:gd name="connsiteX218" fmla="*/ 100264 w 645926"/>
                <a:gd name="connsiteY218" fmla="*/ 553675 h 645187"/>
                <a:gd name="connsiteX219" fmla="*/ 40345 w 645926"/>
                <a:gd name="connsiteY219" fmla="*/ 516275 h 645187"/>
                <a:gd name="connsiteX220" fmla="*/ 79462 w 645926"/>
                <a:gd name="connsiteY220" fmla="*/ 605873 h 645187"/>
                <a:gd name="connsiteX221" fmla="*/ 66621 w 645926"/>
                <a:gd name="connsiteY221" fmla="*/ 593031 h 645187"/>
                <a:gd name="connsiteX222" fmla="*/ 147998 w 645926"/>
                <a:gd name="connsiteY222" fmla="*/ 599775 h 645187"/>
                <a:gd name="connsiteX223" fmla="*/ 160808 w 645926"/>
                <a:gd name="connsiteY223" fmla="*/ 612585 h 645187"/>
                <a:gd name="connsiteX224" fmla="*/ 124136 w 645926"/>
                <a:gd name="connsiteY224" fmla="*/ 624375 h 645187"/>
                <a:gd name="connsiteX225" fmla="*/ 79462 w 645926"/>
                <a:gd name="connsiteY225" fmla="*/ 605873 h 645187"/>
                <a:gd name="connsiteX226" fmla="*/ 175522 w 645926"/>
                <a:gd name="connsiteY226" fmla="*/ 597860 h 645187"/>
                <a:gd name="connsiteX227" fmla="*/ 162712 w 645926"/>
                <a:gd name="connsiteY227" fmla="*/ 585050 h 645187"/>
                <a:gd name="connsiteX228" fmla="*/ 155969 w 645926"/>
                <a:gd name="connsiteY228" fmla="*/ 503673 h 645187"/>
                <a:gd name="connsiteX229" fmla="*/ 168810 w 645926"/>
                <a:gd name="connsiteY229" fmla="*/ 516514 h 645187"/>
                <a:gd name="connsiteX230" fmla="*/ 187313 w 645926"/>
                <a:gd name="connsiteY230" fmla="*/ 561199 h 645187"/>
                <a:gd name="connsiteX231" fmla="*/ 175522 w 645926"/>
                <a:gd name="connsiteY231" fmla="*/ 597860 h 645187"/>
                <a:gd name="connsiteX232" fmla="*/ 353813 w 645926"/>
                <a:gd name="connsiteY232" fmla="*/ 624375 h 645187"/>
                <a:gd name="connsiteX233" fmla="*/ 291375 w 645926"/>
                <a:gd name="connsiteY233" fmla="*/ 624375 h 645187"/>
                <a:gd name="connsiteX234" fmla="*/ 291375 w 645926"/>
                <a:gd name="connsiteY234" fmla="*/ 521780 h 645187"/>
                <a:gd name="connsiteX235" fmla="*/ 305278 w 645926"/>
                <a:gd name="connsiteY235" fmla="*/ 495806 h 645187"/>
                <a:gd name="connsiteX236" fmla="*/ 317963 w 645926"/>
                <a:gd name="connsiteY236" fmla="*/ 487346 h 645187"/>
                <a:gd name="connsiteX237" fmla="*/ 306422 w 645926"/>
                <a:gd name="connsiteY237" fmla="*/ 470030 h 645187"/>
                <a:gd name="connsiteX238" fmla="*/ 293737 w 645926"/>
                <a:gd name="connsiteY238" fmla="*/ 478490 h 645187"/>
                <a:gd name="connsiteX239" fmla="*/ 270563 w 645926"/>
                <a:gd name="connsiteY239" fmla="*/ 521780 h 645187"/>
                <a:gd name="connsiteX240" fmla="*/ 270563 w 645926"/>
                <a:gd name="connsiteY240" fmla="*/ 624375 h 645187"/>
                <a:gd name="connsiteX241" fmla="*/ 208125 w 645926"/>
                <a:gd name="connsiteY241" fmla="*/ 624375 h 645187"/>
                <a:gd name="connsiteX242" fmla="*/ 208125 w 645926"/>
                <a:gd name="connsiteY242" fmla="*/ 457438 h 645187"/>
                <a:gd name="connsiteX243" fmla="*/ 216648 w 645926"/>
                <a:gd name="connsiteY243" fmla="*/ 457875 h 645187"/>
                <a:gd name="connsiteX244" fmla="*/ 303467 w 645926"/>
                <a:gd name="connsiteY244" fmla="*/ 457875 h 645187"/>
                <a:gd name="connsiteX245" fmla="*/ 326465 w 645926"/>
                <a:gd name="connsiteY245" fmla="*/ 452058 h 645187"/>
                <a:gd name="connsiteX246" fmla="*/ 353813 w 645926"/>
                <a:gd name="connsiteY246" fmla="*/ 474910 h 645187"/>
                <a:gd name="connsiteX247" fmla="*/ 353813 w 645926"/>
                <a:gd name="connsiteY247" fmla="*/ 572344 h 645187"/>
                <a:gd name="connsiteX248" fmla="*/ 353813 w 645926"/>
                <a:gd name="connsiteY248" fmla="*/ 593156 h 645187"/>
                <a:gd name="connsiteX249" fmla="*/ 374625 w 645926"/>
                <a:gd name="connsiteY249" fmla="*/ 572344 h 645187"/>
                <a:gd name="connsiteX250" fmla="*/ 395438 w 645926"/>
                <a:gd name="connsiteY250" fmla="*/ 551531 h 645187"/>
                <a:gd name="connsiteX251" fmla="*/ 416250 w 645926"/>
                <a:gd name="connsiteY251" fmla="*/ 551531 h 645187"/>
                <a:gd name="connsiteX252" fmla="*/ 437063 w 645926"/>
                <a:gd name="connsiteY252" fmla="*/ 572344 h 645187"/>
                <a:gd name="connsiteX253" fmla="*/ 457875 w 645926"/>
                <a:gd name="connsiteY253" fmla="*/ 561199 h 645187"/>
                <a:gd name="connsiteX254" fmla="*/ 476377 w 645926"/>
                <a:gd name="connsiteY254" fmla="*/ 516525 h 645187"/>
                <a:gd name="connsiteX255" fmla="*/ 489219 w 645926"/>
                <a:gd name="connsiteY255" fmla="*/ 503683 h 645187"/>
                <a:gd name="connsiteX256" fmla="*/ 482475 w 645926"/>
                <a:gd name="connsiteY256" fmla="*/ 585060 h 645187"/>
                <a:gd name="connsiteX257" fmla="*/ 469665 w 645926"/>
                <a:gd name="connsiteY257" fmla="*/ 597870 h 645187"/>
                <a:gd name="connsiteX258" fmla="*/ 457875 w 645926"/>
                <a:gd name="connsiteY258" fmla="*/ 561199 h 645187"/>
                <a:gd name="connsiteX259" fmla="*/ 565725 w 645926"/>
                <a:gd name="connsiteY259" fmla="*/ 605873 h 645187"/>
                <a:gd name="connsiteX260" fmla="*/ 521051 w 645926"/>
                <a:gd name="connsiteY260" fmla="*/ 624375 h 645187"/>
                <a:gd name="connsiteX261" fmla="*/ 484380 w 645926"/>
                <a:gd name="connsiteY261" fmla="*/ 612585 h 645187"/>
                <a:gd name="connsiteX262" fmla="*/ 497190 w 645926"/>
                <a:gd name="connsiteY262" fmla="*/ 599775 h 645187"/>
                <a:gd name="connsiteX263" fmla="*/ 578567 w 645926"/>
                <a:gd name="connsiteY263" fmla="*/ 593031 h 645187"/>
                <a:gd name="connsiteX264" fmla="*/ 604843 w 645926"/>
                <a:gd name="connsiteY264" fmla="*/ 516275 h 645187"/>
                <a:gd name="connsiteX265" fmla="*/ 544934 w 645926"/>
                <a:gd name="connsiteY265" fmla="*/ 553685 h 645187"/>
                <a:gd name="connsiteX266" fmla="*/ 551615 w 645926"/>
                <a:gd name="connsiteY266" fmla="*/ 533633 h 645187"/>
                <a:gd name="connsiteX267" fmla="*/ 554622 w 645926"/>
                <a:gd name="connsiteY267" fmla="*/ 526650 h 645187"/>
                <a:gd name="connsiteX268" fmla="*/ 611648 w 645926"/>
                <a:gd name="connsiteY268" fmla="*/ 495868 h 645187"/>
                <a:gd name="connsiteX269" fmla="*/ 625114 w 645926"/>
                <a:gd name="connsiteY269" fmla="*/ 426656 h 645187"/>
                <a:gd name="connsiteX270" fmla="*/ 584342 w 645926"/>
                <a:gd name="connsiteY270" fmla="*/ 477210 h 645187"/>
                <a:gd name="connsiteX271" fmla="*/ 584186 w 645926"/>
                <a:gd name="connsiteY271" fmla="*/ 477251 h 645187"/>
                <a:gd name="connsiteX272" fmla="*/ 583489 w 645926"/>
                <a:gd name="connsiteY272" fmla="*/ 477449 h 645187"/>
                <a:gd name="connsiteX273" fmla="*/ 583489 w 645926"/>
                <a:gd name="connsiteY273" fmla="*/ 446720 h 645187"/>
                <a:gd name="connsiteX274" fmla="*/ 583250 w 645926"/>
                <a:gd name="connsiteY274" fmla="*/ 441922 h 645187"/>
                <a:gd name="connsiteX275" fmla="*/ 625114 w 645926"/>
                <a:gd name="connsiteY275" fmla="*/ 396447 h 64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645926" h="645187">
                  <a:moveTo>
                    <a:pt x="645926" y="374625"/>
                  </a:moveTo>
                  <a:lnTo>
                    <a:pt x="635520" y="374625"/>
                  </a:lnTo>
                  <a:cubicBezTo>
                    <a:pt x="627913" y="374625"/>
                    <a:pt x="620577" y="375770"/>
                    <a:pt x="613677" y="377903"/>
                  </a:cubicBezTo>
                  <a:cubicBezTo>
                    <a:pt x="614822" y="363730"/>
                    <a:pt x="611856" y="349421"/>
                    <a:pt x="604738" y="336611"/>
                  </a:cubicBezTo>
                  <a:lnTo>
                    <a:pt x="576954" y="286578"/>
                  </a:lnTo>
                  <a:lnTo>
                    <a:pt x="567723" y="292114"/>
                  </a:lnTo>
                  <a:cubicBezTo>
                    <a:pt x="537472" y="310273"/>
                    <a:pt x="525037" y="346424"/>
                    <a:pt x="536224" y="378611"/>
                  </a:cubicBezTo>
                  <a:cubicBezTo>
                    <a:pt x="528253" y="375603"/>
                    <a:pt x="519657" y="373886"/>
                    <a:pt x="510645" y="373886"/>
                  </a:cubicBezTo>
                  <a:lnTo>
                    <a:pt x="509906" y="373886"/>
                  </a:lnTo>
                  <a:lnTo>
                    <a:pt x="509906" y="312188"/>
                  </a:lnTo>
                  <a:cubicBezTo>
                    <a:pt x="509906" y="283497"/>
                    <a:pt x="486565" y="260156"/>
                    <a:pt x="457875" y="260156"/>
                  </a:cubicBezTo>
                  <a:lnTo>
                    <a:pt x="393054" y="260156"/>
                  </a:lnTo>
                  <a:cubicBezTo>
                    <a:pt x="373043" y="240145"/>
                    <a:pt x="348266" y="226336"/>
                    <a:pt x="320700" y="220051"/>
                  </a:cubicBezTo>
                  <a:lnTo>
                    <a:pt x="318379" y="210758"/>
                  </a:lnTo>
                  <a:cubicBezTo>
                    <a:pt x="330492" y="203338"/>
                    <a:pt x="339441" y="191256"/>
                    <a:pt x="342366" y="176906"/>
                  </a:cubicBezTo>
                  <a:lnTo>
                    <a:pt x="343406" y="176906"/>
                  </a:lnTo>
                  <a:cubicBezTo>
                    <a:pt x="366362" y="176906"/>
                    <a:pt x="385031" y="158237"/>
                    <a:pt x="385031" y="135281"/>
                  </a:cubicBezTo>
                  <a:cubicBezTo>
                    <a:pt x="385031" y="128174"/>
                    <a:pt x="383075" y="121576"/>
                    <a:pt x="379922" y="115718"/>
                  </a:cubicBezTo>
                  <a:cubicBezTo>
                    <a:pt x="383252" y="106394"/>
                    <a:pt x="385031" y="96684"/>
                    <a:pt x="385031" y="86715"/>
                  </a:cubicBezTo>
                  <a:cubicBezTo>
                    <a:pt x="385031" y="38899"/>
                    <a:pt x="346133" y="0"/>
                    <a:pt x="298316" y="0"/>
                  </a:cubicBezTo>
                  <a:lnTo>
                    <a:pt x="263622" y="0"/>
                  </a:lnTo>
                  <a:cubicBezTo>
                    <a:pt x="215805" y="0"/>
                    <a:pt x="176906" y="38899"/>
                    <a:pt x="176906" y="86715"/>
                  </a:cubicBezTo>
                  <a:cubicBezTo>
                    <a:pt x="176906" y="96684"/>
                    <a:pt x="178686" y="106404"/>
                    <a:pt x="182005" y="115728"/>
                  </a:cubicBezTo>
                  <a:cubicBezTo>
                    <a:pt x="178863" y="121587"/>
                    <a:pt x="176906" y="128174"/>
                    <a:pt x="176906" y="135281"/>
                  </a:cubicBezTo>
                  <a:cubicBezTo>
                    <a:pt x="176906" y="158237"/>
                    <a:pt x="195575" y="176906"/>
                    <a:pt x="218531" y="176906"/>
                  </a:cubicBezTo>
                  <a:lnTo>
                    <a:pt x="219582" y="176906"/>
                  </a:lnTo>
                  <a:cubicBezTo>
                    <a:pt x="222506" y="191267"/>
                    <a:pt x="231456" y="203349"/>
                    <a:pt x="243569" y="210758"/>
                  </a:cubicBezTo>
                  <a:lnTo>
                    <a:pt x="241248" y="220061"/>
                  </a:lnTo>
                  <a:cubicBezTo>
                    <a:pt x="173420" y="235556"/>
                    <a:pt x="124875" y="295923"/>
                    <a:pt x="124875" y="366102"/>
                  </a:cubicBezTo>
                  <a:cubicBezTo>
                    <a:pt x="124875" y="369235"/>
                    <a:pt x="125042" y="372315"/>
                    <a:pt x="125343" y="375364"/>
                  </a:cubicBezTo>
                  <a:cubicBezTo>
                    <a:pt x="119505" y="376144"/>
                    <a:pt x="113896" y="377591"/>
                    <a:pt x="108568" y="379630"/>
                  </a:cubicBezTo>
                  <a:cubicBezTo>
                    <a:pt x="120380" y="347194"/>
                    <a:pt x="108027" y="310460"/>
                    <a:pt x="77454" y="292114"/>
                  </a:cubicBezTo>
                  <a:lnTo>
                    <a:pt x="68223" y="286578"/>
                  </a:lnTo>
                  <a:lnTo>
                    <a:pt x="40439" y="336611"/>
                  </a:lnTo>
                  <a:cubicBezTo>
                    <a:pt x="33342" y="349390"/>
                    <a:pt x="30376" y="363667"/>
                    <a:pt x="31489" y="377809"/>
                  </a:cubicBezTo>
                  <a:cubicBezTo>
                    <a:pt x="24819" y="375749"/>
                    <a:pt x="17743" y="374625"/>
                    <a:pt x="10406" y="374625"/>
                  </a:cubicBezTo>
                  <a:lnTo>
                    <a:pt x="0" y="374625"/>
                  </a:lnTo>
                  <a:lnTo>
                    <a:pt x="0" y="426365"/>
                  </a:lnTo>
                  <a:cubicBezTo>
                    <a:pt x="0" y="446220"/>
                    <a:pt x="8013" y="464223"/>
                    <a:pt x="20948" y="477314"/>
                  </a:cubicBezTo>
                  <a:cubicBezTo>
                    <a:pt x="19553" y="477699"/>
                    <a:pt x="18159" y="478022"/>
                    <a:pt x="16775" y="478490"/>
                  </a:cubicBezTo>
                  <a:lnTo>
                    <a:pt x="6910" y="481768"/>
                  </a:lnTo>
                  <a:lnTo>
                    <a:pt x="20604" y="522862"/>
                  </a:lnTo>
                  <a:cubicBezTo>
                    <a:pt x="27035" y="542166"/>
                    <a:pt x="40616" y="557817"/>
                    <a:pt x="58827" y="566922"/>
                  </a:cubicBezTo>
                  <a:cubicBezTo>
                    <a:pt x="60949" y="567984"/>
                    <a:pt x="63135" y="568858"/>
                    <a:pt x="65320" y="569721"/>
                  </a:cubicBezTo>
                  <a:cubicBezTo>
                    <a:pt x="57619" y="573624"/>
                    <a:pt x="50356" y="578629"/>
                    <a:pt x="43925" y="585060"/>
                  </a:cubicBezTo>
                  <a:lnTo>
                    <a:pt x="36568" y="592417"/>
                  </a:lnTo>
                  <a:lnTo>
                    <a:pt x="64737" y="620587"/>
                  </a:lnTo>
                  <a:cubicBezTo>
                    <a:pt x="80607" y="636446"/>
                    <a:pt x="101700" y="645188"/>
                    <a:pt x="124136" y="645188"/>
                  </a:cubicBezTo>
                  <a:cubicBezTo>
                    <a:pt x="146572" y="645188"/>
                    <a:pt x="167676" y="636446"/>
                    <a:pt x="183525" y="620587"/>
                  </a:cubicBezTo>
                  <a:cubicBezTo>
                    <a:pt x="184867" y="619245"/>
                    <a:pt x="186074" y="617819"/>
                    <a:pt x="187313" y="616414"/>
                  </a:cubicBezTo>
                  <a:lnTo>
                    <a:pt x="187313" y="645188"/>
                  </a:lnTo>
                  <a:lnTo>
                    <a:pt x="374625" y="645188"/>
                  </a:lnTo>
                  <a:lnTo>
                    <a:pt x="374625" y="593156"/>
                  </a:lnTo>
                  <a:lnTo>
                    <a:pt x="443348" y="593156"/>
                  </a:lnTo>
                  <a:cubicBezTo>
                    <a:pt x="447521" y="603292"/>
                    <a:pt x="453692" y="612606"/>
                    <a:pt x="461673" y="620587"/>
                  </a:cubicBezTo>
                  <a:cubicBezTo>
                    <a:pt x="477522" y="636446"/>
                    <a:pt x="498615" y="645188"/>
                    <a:pt x="521051" y="645188"/>
                  </a:cubicBezTo>
                  <a:cubicBezTo>
                    <a:pt x="543477" y="645188"/>
                    <a:pt x="564581" y="636446"/>
                    <a:pt x="580440" y="620587"/>
                  </a:cubicBezTo>
                  <a:lnTo>
                    <a:pt x="608610" y="592417"/>
                  </a:lnTo>
                  <a:lnTo>
                    <a:pt x="601252" y="585060"/>
                  </a:lnTo>
                  <a:cubicBezTo>
                    <a:pt x="594821" y="578640"/>
                    <a:pt x="587558" y="573624"/>
                    <a:pt x="579857" y="569721"/>
                  </a:cubicBezTo>
                  <a:cubicBezTo>
                    <a:pt x="582042" y="568868"/>
                    <a:pt x="584228" y="567994"/>
                    <a:pt x="586351" y="566922"/>
                  </a:cubicBezTo>
                  <a:cubicBezTo>
                    <a:pt x="604562" y="557817"/>
                    <a:pt x="618142" y="542166"/>
                    <a:pt x="624573" y="522862"/>
                  </a:cubicBezTo>
                  <a:lnTo>
                    <a:pt x="638267" y="481768"/>
                  </a:lnTo>
                  <a:lnTo>
                    <a:pt x="628402" y="478490"/>
                  </a:lnTo>
                  <a:cubicBezTo>
                    <a:pt x="627247" y="478105"/>
                    <a:pt x="626082" y="477845"/>
                    <a:pt x="624927" y="477512"/>
                  </a:cubicBezTo>
                  <a:cubicBezTo>
                    <a:pt x="637903" y="464369"/>
                    <a:pt x="645926" y="446428"/>
                    <a:pt x="645926" y="426656"/>
                  </a:cubicBezTo>
                  <a:close/>
                  <a:moveTo>
                    <a:pt x="569742" y="316454"/>
                  </a:moveTo>
                  <a:lnTo>
                    <a:pt x="586548" y="346705"/>
                  </a:lnTo>
                  <a:cubicBezTo>
                    <a:pt x="594072" y="360244"/>
                    <a:pt x="595144" y="376113"/>
                    <a:pt x="589712" y="390557"/>
                  </a:cubicBezTo>
                  <a:cubicBezTo>
                    <a:pt x="583728" y="395292"/>
                    <a:pt x="578494" y="400901"/>
                    <a:pt x="574238" y="407228"/>
                  </a:cubicBezTo>
                  <a:cubicBezTo>
                    <a:pt x="573499" y="405708"/>
                    <a:pt x="572895" y="404137"/>
                    <a:pt x="572073" y="402670"/>
                  </a:cubicBezTo>
                  <a:lnTo>
                    <a:pt x="559617" y="380255"/>
                  </a:lnTo>
                  <a:cubicBezTo>
                    <a:pt x="547639" y="358683"/>
                    <a:pt x="552322" y="332521"/>
                    <a:pt x="569742" y="316454"/>
                  </a:cubicBezTo>
                  <a:close/>
                  <a:moveTo>
                    <a:pt x="521051" y="395739"/>
                  </a:moveTo>
                  <a:cubicBezTo>
                    <a:pt x="543144" y="400245"/>
                    <a:pt x="560002" y="418852"/>
                    <a:pt x="562229" y="441683"/>
                  </a:cubicBezTo>
                  <a:cubicBezTo>
                    <a:pt x="562083" y="443598"/>
                    <a:pt x="561938" y="445523"/>
                    <a:pt x="561938" y="447469"/>
                  </a:cubicBezTo>
                  <a:lnTo>
                    <a:pt x="561938" y="487512"/>
                  </a:lnTo>
                  <a:cubicBezTo>
                    <a:pt x="560949" y="488168"/>
                    <a:pt x="559981" y="488844"/>
                    <a:pt x="559034" y="489541"/>
                  </a:cubicBezTo>
                  <a:cubicBezTo>
                    <a:pt x="556245" y="465773"/>
                    <a:pt x="542915" y="443691"/>
                    <a:pt x="521447" y="430496"/>
                  </a:cubicBezTo>
                  <a:cubicBezTo>
                    <a:pt x="521312" y="428966"/>
                    <a:pt x="521051" y="427458"/>
                    <a:pt x="521051" y="425917"/>
                  </a:cubicBezTo>
                  <a:close/>
                  <a:moveTo>
                    <a:pt x="531999" y="526681"/>
                  </a:moveTo>
                  <a:lnTo>
                    <a:pt x="519719" y="563530"/>
                  </a:lnTo>
                  <a:cubicBezTo>
                    <a:pt x="519303" y="563644"/>
                    <a:pt x="518866" y="563686"/>
                    <a:pt x="518450" y="563811"/>
                  </a:cubicBezTo>
                  <a:cubicBezTo>
                    <a:pt x="525828" y="538222"/>
                    <a:pt x="520739" y="509865"/>
                    <a:pt x="503392" y="488116"/>
                  </a:cubicBezTo>
                  <a:cubicBezTo>
                    <a:pt x="503423" y="479031"/>
                    <a:pt x="505452" y="469977"/>
                    <a:pt x="509552" y="461788"/>
                  </a:cubicBezTo>
                  <a:lnTo>
                    <a:pt x="514901" y="451101"/>
                  </a:lnTo>
                  <a:cubicBezTo>
                    <a:pt x="535818" y="466658"/>
                    <a:pt x="544060" y="494432"/>
                    <a:pt x="534975" y="519168"/>
                  </a:cubicBezTo>
                  <a:cubicBezTo>
                    <a:pt x="533861" y="521603"/>
                    <a:pt x="532862" y="524100"/>
                    <a:pt x="531999" y="526681"/>
                  </a:cubicBezTo>
                  <a:close/>
                  <a:moveTo>
                    <a:pt x="500437" y="428155"/>
                  </a:moveTo>
                  <a:cubicBezTo>
                    <a:pt x="500478" y="429674"/>
                    <a:pt x="500686" y="431183"/>
                    <a:pt x="500832" y="432692"/>
                  </a:cubicBezTo>
                  <a:lnTo>
                    <a:pt x="490936" y="452485"/>
                  </a:lnTo>
                  <a:cubicBezTo>
                    <a:pt x="486534" y="461288"/>
                    <a:pt x="483880" y="470831"/>
                    <a:pt x="482923" y="480561"/>
                  </a:cubicBezTo>
                  <a:lnTo>
                    <a:pt x="461673" y="501810"/>
                  </a:lnTo>
                  <a:cubicBezTo>
                    <a:pt x="451329" y="512154"/>
                    <a:pt x="444087" y="524735"/>
                    <a:pt x="440247" y="538440"/>
                  </a:cubicBezTo>
                  <a:cubicBezTo>
                    <a:pt x="433441" y="533622"/>
                    <a:pt x="425199" y="530719"/>
                    <a:pt x="416250" y="530719"/>
                  </a:cubicBezTo>
                  <a:lnTo>
                    <a:pt x="416250" y="488563"/>
                  </a:lnTo>
                  <a:cubicBezTo>
                    <a:pt x="453754" y="484827"/>
                    <a:pt x="485379" y="461039"/>
                    <a:pt x="500437" y="428155"/>
                  </a:cubicBezTo>
                  <a:close/>
                  <a:moveTo>
                    <a:pt x="374625" y="484088"/>
                  </a:moveTo>
                  <a:cubicBezTo>
                    <a:pt x="381368" y="486222"/>
                    <a:pt x="388309" y="487741"/>
                    <a:pt x="395438" y="488459"/>
                  </a:cubicBezTo>
                  <a:lnTo>
                    <a:pt x="395438" y="530719"/>
                  </a:lnTo>
                  <a:cubicBezTo>
                    <a:pt x="387820" y="530719"/>
                    <a:pt x="380775" y="532925"/>
                    <a:pt x="374625" y="536505"/>
                  </a:cubicBezTo>
                  <a:close/>
                  <a:moveTo>
                    <a:pt x="489094" y="312188"/>
                  </a:moveTo>
                  <a:lnTo>
                    <a:pt x="489094" y="385031"/>
                  </a:lnTo>
                  <a:cubicBezTo>
                    <a:pt x="489094" y="430933"/>
                    <a:pt x="451746" y="468281"/>
                    <a:pt x="405844" y="468281"/>
                  </a:cubicBezTo>
                  <a:cubicBezTo>
                    <a:pt x="381389" y="468281"/>
                    <a:pt x="358277" y="457355"/>
                    <a:pt x="342532" y="438894"/>
                  </a:cubicBezTo>
                  <a:cubicBezTo>
                    <a:pt x="349473" y="430267"/>
                    <a:pt x="353813" y="419445"/>
                    <a:pt x="353813" y="407530"/>
                  </a:cubicBezTo>
                  <a:lnTo>
                    <a:pt x="353813" y="404158"/>
                  </a:lnTo>
                  <a:cubicBezTo>
                    <a:pt x="353813" y="383169"/>
                    <a:pt x="340888" y="365187"/>
                    <a:pt x="322594" y="357632"/>
                  </a:cubicBezTo>
                  <a:lnTo>
                    <a:pt x="322594" y="312188"/>
                  </a:lnTo>
                  <a:cubicBezTo>
                    <a:pt x="322594" y="294976"/>
                    <a:pt x="336601" y="280969"/>
                    <a:pt x="353813" y="280969"/>
                  </a:cubicBezTo>
                  <a:lnTo>
                    <a:pt x="457875" y="280969"/>
                  </a:lnTo>
                  <a:cubicBezTo>
                    <a:pt x="475087" y="280969"/>
                    <a:pt x="489094" y="294976"/>
                    <a:pt x="489094" y="312188"/>
                  </a:cubicBezTo>
                  <a:close/>
                  <a:moveTo>
                    <a:pt x="270563" y="390599"/>
                  </a:moveTo>
                  <a:lnTo>
                    <a:pt x="287077" y="379589"/>
                  </a:lnTo>
                  <a:cubicBezTo>
                    <a:pt x="291958" y="376342"/>
                    <a:pt x="297629" y="374625"/>
                    <a:pt x="303467" y="374625"/>
                  </a:cubicBezTo>
                  <a:cubicBezTo>
                    <a:pt x="319753" y="374625"/>
                    <a:pt x="333000" y="387872"/>
                    <a:pt x="333000" y="404158"/>
                  </a:cubicBezTo>
                  <a:lnTo>
                    <a:pt x="333000" y="407530"/>
                  </a:lnTo>
                  <a:cubicBezTo>
                    <a:pt x="333000" y="423815"/>
                    <a:pt x="319753" y="437063"/>
                    <a:pt x="303467" y="437063"/>
                  </a:cubicBezTo>
                  <a:lnTo>
                    <a:pt x="270563" y="437063"/>
                  </a:lnTo>
                  <a:close/>
                  <a:moveTo>
                    <a:pt x="343406" y="156094"/>
                  </a:moveTo>
                  <a:lnTo>
                    <a:pt x="343406" y="114469"/>
                  </a:lnTo>
                  <a:cubicBezTo>
                    <a:pt x="354884" y="114469"/>
                    <a:pt x="364219" y="123803"/>
                    <a:pt x="364219" y="135281"/>
                  </a:cubicBezTo>
                  <a:cubicBezTo>
                    <a:pt x="364219" y="146759"/>
                    <a:pt x="354884" y="156094"/>
                    <a:pt x="343406" y="156094"/>
                  </a:cubicBezTo>
                  <a:close/>
                  <a:moveTo>
                    <a:pt x="197719" y="135281"/>
                  </a:moveTo>
                  <a:cubicBezTo>
                    <a:pt x="197719" y="123803"/>
                    <a:pt x="207053" y="114469"/>
                    <a:pt x="218531" y="114469"/>
                  </a:cubicBezTo>
                  <a:lnTo>
                    <a:pt x="218531" y="156094"/>
                  </a:lnTo>
                  <a:cubicBezTo>
                    <a:pt x="207053" y="156094"/>
                    <a:pt x="197719" y="146759"/>
                    <a:pt x="197719" y="135281"/>
                  </a:cubicBezTo>
                  <a:close/>
                  <a:moveTo>
                    <a:pt x="228938" y="93656"/>
                  </a:moveTo>
                  <a:lnTo>
                    <a:pt x="218531" y="93656"/>
                  </a:lnTo>
                  <a:cubicBezTo>
                    <a:pt x="211382" y="93656"/>
                    <a:pt x="204764" y="95633"/>
                    <a:pt x="198884" y="98807"/>
                  </a:cubicBezTo>
                  <a:cubicBezTo>
                    <a:pt x="198135" y="94843"/>
                    <a:pt x="197719" y="90805"/>
                    <a:pt x="197719" y="86715"/>
                  </a:cubicBezTo>
                  <a:cubicBezTo>
                    <a:pt x="197719" y="50377"/>
                    <a:pt x="227283" y="20813"/>
                    <a:pt x="263622" y="20813"/>
                  </a:cubicBezTo>
                  <a:lnTo>
                    <a:pt x="298316" y="20813"/>
                  </a:lnTo>
                  <a:cubicBezTo>
                    <a:pt x="334655" y="20813"/>
                    <a:pt x="364219" y="50377"/>
                    <a:pt x="364219" y="86715"/>
                  </a:cubicBezTo>
                  <a:cubicBezTo>
                    <a:pt x="364219" y="90805"/>
                    <a:pt x="363803" y="94843"/>
                    <a:pt x="363053" y="98818"/>
                  </a:cubicBezTo>
                  <a:cubicBezTo>
                    <a:pt x="357174" y="95633"/>
                    <a:pt x="350555" y="93656"/>
                    <a:pt x="343406" y="93656"/>
                  </a:cubicBezTo>
                  <a:lnTo>
                    <a:pt x="333000" y="93656"/>
                  </a:lnTo>
                  <a:cubicBezTo>
                    <a:pt x="322511" y="93656"/>
                    <a:pt x="312250" y="89411"/>
                    <a:pt x="304830" y="81991"/>
                  </a:cubicBezTo>
                  <a:lnTo>
                    <a:pt x="280969" y="58129"/>
                  </a:lnTo>
                  <a:lnTo>
                    <a:pt x="257107" y="81991"/>
                  </a:lnTo>
                  <a:cubicBezTo>
                    <a:pt x="249688" y="89411"/>
                    <a:pt x="239427" y="93656"/>
                    <a:pt x="228938" y="93656"/>
                  </a:cubicBezTo>
                  <a:close/>
                  <a:moveTo>
                    <a:pt x="239344" y="113553"/>
                  </a:moveTo>
                  <a:cubicBezTo>
                    <a:pt x="251550" y="111399"/>
                    <a:pt x="263008" y="105530"/>
                    <a:pt x="271822" y="96705"/>
                  </a:cubicBezTo>
                  <a:lnTo>
                    <a:pt x="280969" y="87558"/>
                  </a:lnTo>
                  <a:lnTo>
                    <a:pt x="290116" y="96705"/>
                  </a:lnTo>
                  <a:cubicBezTo>
                    <a:pt x="298930" y="105530"/>
                    <a:pt x="310387" y="111399"/>
                    <a:pt x="322594" y="113553"/>
                  </a:cubicBezTo>
                  <a:lnTo>
                    <a:pt x="322594" y="166500"/>
                  </a:lnTo>
                  <a:cubicBezTo>
                    <a:pt x="322594" y="183712"/>
                    <a:pt x="308587" y="197719"/>
                    <a:pt x="291375" y="197719"/>
                  </a:cubicBezTo>
                  <a:lnTo>
                    <a:pt x="270563" y="197719"/>
                  </a:lnTo>
                  <a:cubicBezTo>
                    <a:pt x="253351" y="197719"/>
                    <a:pt x="239344" y="183712"/>
                    <a:pt x="239344" y="166500"/>
                  </a:cubicBezTo>
                  <a:close/>
                  <a:moveTo>
                    <a:pt x="270563" y="218531"/>
                  </a:moveTo>
                  <a:lnTo>
                    <a:pt x="291375" y="218531"/>
                  </a:lnTo>
                  <a:cubicBezTo>
                    <a:pt x="293873" y="218531"/>
                    <a:pt x="296276" y="218136"/>
                    <a:pt x="298680" y="217792"/>
                  </a:cubicBezTo>
                  <a:lnTo>
                    <a:pt x="301781" y="230207"/>
                  </a:lnTo>
                  <a:lnTo>
                    <a:pt x="301781" y="239344"/>
                  </a:lnTo>
                  <a:cubicBezTo>
                    <a:pt x="301781" y="250822"/>
                    <a:pt x="292447" y="260156"/>
                    <a:pt x="280969" y="260156"/>
                  </a:cubicBezTo>
                  <a:cubicBezTo>
                    <a:pt x="269491" y="260156"/>
                    <a:pt x="260156" y="250822"/>
                    <a:pt x="260156" y="239344"/>
                  </a:cubicBezTo>
                  <a:lnTo>
                    <a:pt x="260156" y="230197"/>
                  </a:lnTo>
                  <a:lnTo>
                    <a:pt x="263257" y="217792"/>
                  </a:lnTo>
                  <a:cubicBezTo>
                    <a:pt x="265661" y="218136"/>
                    <a:pt x="268065" y="218531"/>
                    <a:pt x="270563" y="218531"/>
                  </a:cubicBezTo>
                  <a:close/>
                  <a:moveTo>
                    <a:pt x="239614" y="241977"/>
                  </a:moveTo>
                  <a:cubicBezTo>
                    <a:pt x="240998" y="263684"/>
                    <a:pt x="258918" y="280969"/>
                    <a:pt x="280969" y="280969"/>
                  </a:cubicBezTo>
                  <a:cubicBezTo>
                    <a:pt x="303020" y="280969"/>
                    <a:pt x="320929" y="263705"/>
                    <a:pt x="322323" y="241997"/>
                  </a:cubicBezTo>
                  <a:cubicBezTo>
                    <a:pt x="336153" y="245879"/>
                    <a:pt x="349078" y="252019"/>
                    <a:pt x="360764" y="260156"/>
                  </a:cubicBezTo>
                  <a:lnTo>
                    <a:pt x="353813" y="260156"/>
                  </a:lnTo>
                  <a:cubicBezTo>
                    <a:pt x="325122" y="260156"/>
                    <a:pt x="301781" y="283497"/>
                    <a:pt x="301781" y="312188"/>
                  </a:cubicBezTo>
                  <a:lnTo>
                    <a:pt x="301781" y="353937"/>
                  </a:lnTo>
                  <a:cubicBezTo>
                    <a:pt x="292426" y="354250"/>
                    <a:pt x="283383" y="357059"/>
                    <a:pt x="275547" y="362273"/>
                  </a:cubicBezTo>
                  <a:lnTo>
                    <a:pt x="257003" y="374625"/>
                  </a:lnTo>
                  <a:lnTo>
                    <a:pt x="228938" y="374625"/>
                  </a:lnTo>
                  <a:cubicBezTo>
                    <a:pt x="217459" y="374625"/>
                    <a:pt x="208125" y="365291"/>
                    <a:pt x="208125" y="353813"/>
                  </a:cubicBezTo>
                  <a:lnTo>
                    <a:pt x="208125" y="322594"/>
                  </a:lnTo>
                  <a:lnTo>
                    <a:pt x="187313" y="322594"/>
                  </a:lnTo>
                  <a:lnTo>
                    <a:pt x="187313" y="353813"/>
                  </a:lnTo>
                  <a:cubicBezTo>
                    <a:pt x="187313" y="376769"/>
                    <a:pt x="205981" y="395438"/>
                    <a:pt x="228938" y="395438"/>
                  </a:cubicBezTo>
                  <a:lnTo>
                    <a:pt x="249750" y="395438"/>
                  </a:lnTo>
                  <a:lnTo>
                    <a:pt x="249750" y="437063"/>
                  </a:lnTo>
                  <a:lnTo>
                    <a:pt x="216648" y="437063"/>
                  </a:lnTo>
                  <a:cubicBezTo>
                    <a:pt x="177531" y="437063"/>
                    <a:pt x="145688" y="405219"/>
                    <a:pt x="145688" y="366102"/>
                  </a:cubicBezTo>
                  <a:cubicBezTo>
                    <a:pt x="145688" y="307859"/>
                    <a:pt x="184524" y="257503"/>
                    <a:pt x="239614" y="241977"/>
                  </a:cubicBezTo>
                  <a:close/>
                  <a:moveTo>
                    <a:pt x="187313" y="452984"/>
                  </a:moveTo>
                  <a:lnTo>
                    <a:pt x="187313" y="505994"/>
                  </a:lnTo>
                  <a:cubicBezTo>
                    <a:pt x="186074" y="504578"/>
                    <a:pt x="184857" y="503153"/>
                    <a:pt x="183525" y="501810"/>
                  </a:cubicBezTo>
                  <a:lnTo>
                    <a:pt x="162275" y="480561"/>
                  </a:lnTo>
                  <a:cubicBezTo>
                    <a:pt x="161318" y="470831"/>
                    <a:pt x="158664" y="461288"/>
                    <a:pt x="154262" y="452485"/>
                  </a:cubicBezTo>
                  <a:lnTo>
                    <a:pt x="145022" y="434003"/>
                  </a:lnTo>
                  <a:cubicBezTo>
                    <a:pt x="145282" y="431454"/>
                    <a:pt x="145688" y="428925"/>
                    <a:pt x="145688" y="426365"/>
                  </a:cubicBezTo>
                  <a:lnTo>
                    <a:pt x="145688" y="424221"/>
                  </a:lnTo>
                  <a:cubicBezTo>
                    <a:pt x="156479" y="437364"/>
                    <a:pt x="170871" y="447417"/>
                    <a:pt x="187313" y="452984"/>
                  </a:cubicBezTo>
                  <a:close/>
                  <a:moveTo>
                    <a:pt x="126748" y="563811"/>
                  </a:moveTo>
                  <a:cubicBezTo>
                    <a:pt x="126332" y="563686"/>
                    <a:pt x="125895" y="563644"/>
                    <a:pt x="125479" y="563530"/>
                  </a:cubicBezTo>
                  <a:lnTo>
                    <a:pt x="113199" y="526681"/>
                  </a:lnTo>
                  <a:cubicBezTo>
                    <a:pt x="112335" y="524100"/>
                    <a:pt x="111336" y="521603"/>
                    <a:pt x="110223" y="519157"/>
                  </a:cubicBezTo>
                  <a:cubicBezTo>
                    <a:pt x="101138" y="494432"/>
                    <a:pt x="109380" y="466658"/>
                    <a:pt x="130297" y="451090"/>
                  </a:cubicBezTo>
                  <a:lnTo>
                    <a:pt x="135645" y="461777"/>
                  </a:lnTo>
                  <a:cubicBezTo>
                    <a:pt x="139746" y="469967"/>
                    <a:pt x="141775" y="479010"/>
                    <a:pt x="141806" y="488105"/>
                  </a:cubicBezTo>
                  <a:cubicBezTo>
                    <a:pt x="124459" y="509854"/>
                    <a:pt x="119360" y="538222"/>
                    <a:pt x="126748" y="563811"/>
                  </a:cubicBezTo>
                  <a:close/>
                  <a:moveTo>
                    <a:pt x="124875" y="426365"/>
                  </a:moveTo>
                  <a:cubicBezTo>
                    <a:pt x="124875" y="427603"/>
                    <a:pt x="124636" y="428800"/>
                    <a:pt x="124552" y="430028"/>
                  </a:cubicBezTo>
                  <a:cubicBezTo>
                    <a:pt x="102626" y="443161"/>
                    <a:pt x="88973" y="465482"/>
                    <a:pt x="86153" y="489541"/>
                  </a:cubicBezTo>
                  <a:cubicBezTo>
                    <a:pt x="84967" y="488667"/>
                    <a:pt x="83760" y="487803"/>
                    <a:pt x="82511" y="486992"/>
                  </a:cubicBezTo>
                  <a:lnTo>
                    <a:pt x="82511" y="447021"/>
                  </a:lnTo>
                  <a:cubicBezTo>
                    <a:pt x="82511" y="422067"/>
                    <a:pt x="100743" y="401182"/>
                    <a:pt x="124875" y="396447"/>
                  </a:cubicBezTo>
                  <a:close/>
                  <a:moveTo>
                    <a:pt x="58639" y="346705"/>
                  </a:moveTo>
                  <a:lnTo>
                    <a:pt x="75445" y="316454"/>
                  </a:lnTo>
                  <a:cubicBezTo>
                    <a:pt x="92865" y="332521"/>
                    <a:pt x="97548" y="358683"/>
                    <a:pt x="85581" y="380255"/>
                  </a:cubicBezTo>
                  <a:lnTo>
                    <a:pt x="73125" y="402670"/>
                  </a:lnTo>
                  <a:cubicBezTo>
                    <a:pt x="72240" y="404262"/>
                    <a:pt x="71574" y="405948"/>
                    <a:pt x="70794" y="407582"/>
                  </a:cubicBezTo>
                  <a:cubicBezTo>
                    <a:pt x="66610" y="401151"/>
                    <a:pt x="61449" y="395417"/>
                    <a:pt x="55507" y="390619"/>
                  </a:cubicBezTo>
                  <a:cubicBezTo>
                    <a:pt x="50033" y="376165"/>
                    <a:pt x="51105" y="360264"/>
                    <a:pt x="58639" y="346705"/>
                  </a:cubicBezTo>
                  <a:close/>
                  <a:moveTo>
                    <a:pt x="20813" y="396509"/>
                  </a:moveTo>
                  <a:cubicBezTo>
                    <a:pt x="44122" y="401359"/>
                    <a:pt x="61699" y="422171"/>
                    <a:pt x="61699" y="447021"/>
                  </a:cubicBezTo>
                  <a:lnTo>
                    <a:pt x="61699" y="476877"/>
                  </a:lnTo>
                  <a:cubicBezTo>
                    <a:pt x="38378" y="472028"/>
                    <a:pt x="20813" y="451215"/>
                    <a:pt x="20813" y="426365"/>
                  </a:cubicBezTo>
                  <a:close/>
                  <a:moveTo>
                    <a:pt x="40345" y="516275"/>
                  </a:moveTo>
                  <a:lnTo>
                    <a:pt x="33550" y="495858"/>
                  </a:lnTo>
                  <a:cubicBezTo>
                    <a:pt x="57016" y="492684"/>
                    <a:pt x="80139" y="505151"/>
                    <a:pt x="90586" y="526671"/>
                  </a:cubicBezTo>
                  <a:cubicBezTo>
                    <a:pt x="91461" y="529012"/>
                    <a:pt x="92470" y="531333"/>
                    <a:pt x="93583" y="533622"/>
                  </a:cubicBezTo>
                  <a:lnTo>
                    <a:pt x="100264" y="553675"/>
                  </a:lnTo>
                  <a:cubicBezTo>
                    <a:pt x="74415" y="557119"/>
                    <a:pt x="48878" y="541885"/>
                    <a:pt x="40345" y="516275"/>
                  </a:cubicBezTo>
                  <a:close/>
                  <a:moveTo>
                    <a:pt x="79462" y="605873"/>
                  </a:moveTo>
                  <a:lnTo>
                    <a:pt x="66621" y="593031"/>
                  </a:lnTo>
                  <a:cubicBezTo>
                    <a:pt x="91284" y="575403"/>
                    <a:pt x="125874" y="577651"/>
                    <a:pt x="147998" y="599775"/>
                  </a:cubicBezTo>
                  <a:lnTo>
                    <a:pt x="160808" y="612585"/>
                  </a:lnTo>
                  <a:cubicBezTo>
                    <a:pt x="150162" y="620202"/>
                    <a:pt x="137487" y="624375"/>
                    <a:pt x="124136" y="624375"/>
                  </a:cubicBezTo>
                  <a:cubicBezTo>
                    <a:pt x="107268" y="624375"/>
                    <a:pt x="91388" y="617798"/>
                    <a:pt x="79462" y="605873"/>
                  </a:cubicBezTo>
                  <a:close/>
                  <a:moveTo>
                    <a:pt x="175522" y="597860"/>
                  </a:moveTo>
                  <a:lnTo>
                    <a:pt x="162712" y="585050"/>
                  </a:lnTo>
                  <a:cubicBezTo>
                    <a:pt x="140588" y="562926"/>
                    <a:pt x="138341" y="528336"/>
                    <a:pt x="155969" y="503673"/>
                  </a:cubicBezTo>
                  <a:lnTo>
                    <a:pt x="168810" y="516514"/>
                  </a:lnTo>
                  <a:cubicBezTo>
                    <a:pt x="180736" y="528450"/>
                    <a:pt x="187313" y="544330"/>
                    <a:pt x="187313" y="561199"/>
                  </a:cubicBezTo>
                  <a:cubicBezTo>
                    <a:pt x="187313" y="574550"/>
                    <a:pt x="183140" y="587225"/>
                    <a:pt x="175522" y="597860"/>
                  </a:cubicBezTo>
                  <a:close/>
                  <a:moveTo>
                    <a:pt x="353813" y="624375"/>
                  </a:moveTo>
                  <a:lnTo>
                    <a:pt x="291375" y="624375"/>
                  </a:lnTo>
                  <a:lnTo>
                    <a:pt x="291375" y="521780"/>
                  </a:lnTo>
                  <a:cubicBezTo>
                    <a:pt x="291375" y="511322"/>
                    <a:pt x="296568" y="501612"/>
                    <a:pt x="305278" y="495806"/>
                  </a:cubicBezTo>
                  <a:lnTo>
                    <a:pt x="317963" y="487346"/>
                  </a:lnTo>
                  <a:lnTo>
                    <a:pt x="306422" y="470030"/>
                  </a:lnTo>
                  <a:lnTo>
                    <a:pt x="293737" y="478490"/>
                  </a:lnTo>
                  <a:cubicBezTo>
                    <a:pt x="279221" y="488157"/>
                    <a:pt x="270563" y="504339"/>
                    <a:pt x="270563" y="521780"/>
                  </a:cubicBezTo>
                  <a:lnTo>
                    <a:pt x="270563" y="624375"/>
                  </a:lnTo>
                  <a:lnTo>
                    <a:pt x="208125" y="624375"/>
                  </a:lnTo>
                  <a:lnTo>
                    <a:pt x="208125" y="457438"/>
                  </a:lnTo>
                  <a:cubicBezTo>
                    <a:pt x="210935" y="457709"/>
                    <a:pt x="213776" y="457875"/>
                    <a:pt x="216648" y="457875"/>
                  </a:cubicBezTo>
                  <a:lnTo>
                    <a:pt x="303467" y="457875"/>
                  </a:lnTo>
                  <a:cubicBezTo>
                    <a:pt x="311792" y="457875"/>
                    <a:pt x="319534" y="455648"/>
                    <a:pt x="326465" y="452058"/>
                  </a:cubicBezTo>
                  <a:cubicBezTo>
                    <a:pt x="334270" y="461288"/>
                    <a:pt x="343531" y="468968"/>
                    <a:pt x="353813" y="474910"/>
                  </a:cubicBezTo>
                  <a:lnTo>
                    <a:pt x="353813" y="572344"/>
                  </a:lnTo>
                  <a:lnTo>
                    <a:pt x="353813" y="593156"/>
                  </a:lnTo>
                  <a:close/>
                  <a:moveTo>
                    <a:pt x="374625" y="572344"/>
                  </a:moveTo>
                  <a:cubicBezTo>
                    <a:pt x="374625" y="560866"/>
                    <a:pt x="383959" y="551531"/>
                    <a:pt x="395438" y="551531"/>
                  </a:cubicBezTo>
                  <a:lnTo>
                    <a:pt x="416250" y="551531"/>
                  </a:lnTo>
                  <a:cubicBezTo>
                    <a:pt x="427728" y="551531"/>
                    <a:pt x="437063" y="560866"/>
                    <a:pt x="437063" y="572344"/>
                  </a:cubicBezTo>
                  <a:close/>
                  <a:moveTo>
                    <a:pt x="457875" y="561199"/>
                  </a:moveTo>
                  <a:cubicBezTo>
                    <a:pt x="457875" y="544330"/>
                    <a:pt x="464452" y="528461"/>
                    <a:pt x="476377" y="516525"/>
                  </a:cubicBezTo>
                  <a:lnTo>
                    <a:pt x="489219" y="503683"/>
                  </a:lnTo>
                  <a:cubicBezTo>
                    <a:pt x="506836" y="528346"/>
                    <a:pt x="504599" y="562937"/>
                    <a:pt x="482475" y="585060"/>
                  </a:cubicBezTo>
                  <a:lnTo>
                    <a:pt x="469665" y="597870"/>
                  </a:lnTo>
                  <a:cubicBezTo>
                    <a:pt x="462048" y="587225"/>
                    <a:pt x="457875" y="574550"/>
                    <a:pt x="457875" y="561199"/>
                  </a:cubicBezTo>
                  <a:close/>
                  <a:moveTo>
                    <a:pt x="565725" y="605873"/>
                  </a:moveTo>
                  <a:cubicBezTo>
                    <a:pt x="553800" y="617798"/>
                    <a:pt x="537920" y="624375"/>
                    <a:pt x="521051" y="624375"/>
                  </a:cubicBezTo>
                  <a:cubicBezTo>
                    <a:pt x="507700" y="624375"/>
                    <a:pt x="495015" y="620202"/>
                    <a:pt x="484380" y="612585"/>
                  </a:cubicBezTo>
                  <a:lnTo>
                    <a:pt x="497190" y="599775"/>
                  </a:lnTo>
                  <a:cubicBezTo>
                    <a:pt x="519314" y="577651"/>
                    <a:pt x="553904" y="575393"/>
                    <a:pt x="578567" y="593031"/>
                  </a:cubicBezTo>
                  <a:close/>
                  <a:moveTo>
                    <a:pt x="604843" y="516275"/>
                  </a:moveTo>
                  <a:cubicBezTo>
                    <a:pt x="596299" y="541885"/>
                    <a:pt x="570783" y="557140"/>
                    <a:pt x="544934" y="553685"/>
                  </a:cubicBezTo>
                  <a:lnTo>
                    <a:pt x="551615" y="533633"/>
                  </a:lnTo>
                  <a:cubicBezTo>
                    <a:pt x="552728" y="531333"/>
                    <a:pt x="553748" y="529002"/>
                    <a:pt x="554622" y="526650"/>
                  </a:cubicBezTo>
                  <a:cubicBezTo>
                    <a:pt x="565059" y="505140"/>
                    <a:pt x="588140" y="492705"/>
                    <a:pt x="611648" y="495868"/>
                  </a:cubicBezTo>
                  <a:close/>
                  <a:moveTo>
                    <a:pt x="625114" y="426656"/>
                  </a:moveTo>
                  <a:cubicBezTo>
                    <a:pt x="625114" y="451267"/>
                    <a:pt x="607663" y="471830"/>
                    <a:pt x="584342" y="477210"/>
                  </a:cubicBezTo>
                  <a:cubicBezTo>
                    <a:pt x="584290" y="477220"/>
                    <a:pt x="584238" y="477241"/>
                    <a:pt x="584186" y="477251"/>
                  </a:cubicBezTo>
                  <a:cubicBezTo>
                    <a:pt x="583947" y="477303"/>
                    <a:pt x="583728" y="477397"/>
                    <a:pt x="583489" y="477449"/>
                  </a:cubicBezTo>
                  <a:lnTo>
                    <a:pt x="583489" y="446720"/>
                  </a:lnTo>
                  <a:cubicBezTo>
                    <a:pt x="583489" y="445096"/>
                    <a:pt x="583354" y="443514"/>
                    <a:pt x="583250" y="441922"/>
                  </a:cubicBezTo>
                  <a:cubicBezTo>
                    <a:pt x="585716" y="419268"/>
                    <a:pt x="602792" y="400870"/>
                    <a:pt x="625114" y="396447"/>
                  </a:cubicBezTo>
                  <a:close/>
                </a:path>
              </a:pathLst>
            </a:custGeom>
            <a:solidFill>
              <a:schemeClr val="tx1">
                <a:lumMod val="85000"/>
                <a:lumOff val="15000"/>
              </a:schemeClr>
            </a:solidFill>
            <a:ln w="10269" cap="flat">
              <a:noFill/>
              <a:prstDash val="solid"/>
              <a:miter/>
            </a:ln>
          </p:spPr>
          <p:txBody>
            <a:bodyPr rtlCol="0" anchor="ctr"/>
            <a:lstStyle/>
            <a:p>
              <a:endParaRPr lang="zh-CN" altLang="en-US"/>
            </a:p>
          </p:txBody>
        </p:sp>
        <p:sp>
          <p:nvSpPr>
            <p:cNvPr id="59" name="文本框 58">
              <a:extLst>
                <a:ext uri="{FF2B5EF4-FFF2-40B4-BE49-F238E27FC236}">
                  <a16:creationId xmlns:a16="http://schemas.microsoft.com/office/drawing/2014/main" id="{493E8CD3-570A-41F2-8E84-C89FE84BFDE2}"/>
                </a:ext>
              </a:extLst>
            </p:cNvPr>
            <p:cNvSpPr txBox="1"/>
            <p:nvPr/>
          </p:nvSpPr>
          <p:spPr>
            <a:xfrm>
              <a:off x="5440803" y="4602641"/>
              <a:ext cx="97032" cy="126410"/>
            </a:xfrm>
            <a:custGeom>
              <a:avLst/>
              <a:gdLst/>
              <a:ahLst/>
              <a:cxnLst/>
              <a:rect l="l" t="t" r="r" b="b"/>
              <a:pathLst>
                <a:path w="132718" h="172901">
                  <a:moveTo>
                    <a:pt x="0" y="0"/>
                  </a:moveTo>
                  <a:lnTo>
                    <a:pt x="37059" y="0"/>
                  </a:lnTo>
                  <a:lnTo>
                    <a:pt x="67419" y="69540"/>
                  </a:lnTo>
                  <a:lnTo>
                    <a:pt x="67866" y="69540"/>
                  </a:lnTo>
                  <a:cubicBezTo>
                    <a:pt x="68833" y="66936"/>
                    <a:pt x="70359" y="63178"/>
                    <a:pt x="72442" y="58266"/>
                  </a:cubicBezTo>
                  <a:lnTo>
                    <a:pt x="97557" y="0"/>
                  </a:lnTo>
                  <a:lnTo>
                    <a:pt x="132718" y="0"/>
                  </a:lnTo>
                  <a:lnTo>
                    <a:pt x="89967" y="77577"/>
                  </a:lnTo>
                  <a:lnTo>
                    <a:pt x="120774" y="77577"/>
                  </a:lnTo>
                  <a:lnTo>
                    <a:pt x="120774" y="99678"/>
                  </a:lnTo>
                  <a:lnTo>
                    <a:pt x="83604" y="99678"/>
                  </a:lnTo>
                  <a:lnTo>
                    <a:pt x="83604" y="118765"/>
                  </a:lnTo>
                  <a:lnTo>
                    <a:pt x="120774" y="118765"/>
                  </a:lnTo>
                  <a:lnTo>
                    <a:pt x="120774" y="140866"/>
                  </a:lnTo>
                  <a:lnTo>
                    <a:pt x="83604" y="140866"/>
                  </a:lnTo>
                  <a:lnTo>
                    <a:pt x="83604" y="172901"/>
                  </a:lnTo>
                  <a:lnTo>
                    <a:pt x="48444" y="172901"/>
                  </a:lnTo>
                  <a:lnTo>
                    <a:pt x="48444" y="140866"/>
                  </a:lnTo>
                  <a:lnTo>
                    <a:pt x="10046" y="140866"/>
                  </a:lnTo>
                  <a:lnTo>
                    <a:pt x="10046" y="118765"/>
                  </a:lnTo>
                  <a:lnTo>
                    <a:pt x="48444" y="118765"/>
                  </a:lnTo>
                  <a:lnTo>
                    <a:pt x="48444" y="99678"/>
                  </a:lnTo>
                  <a:lnTo>
                    <a:pt x="10046" y="99678"/>
                  </a:lnTo>
                  <a:lnTo>
                    <a:pt x="10046" y="77577"/>
                  </a:lnTo>
                  <a:lnTo>
                    <a:pt x="41523" y="77577"/>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b="1" dirty="0"/>
            </a:p>
          </p:txBody>
        </p:sp>
      </p:grpSp>
      <p:sp>
        <p:nvSpPr>
          <p:cNvPr id="65" name="文本框 64">
            <a:extLst>
              <a:ext uri="{FF2B5EF4-FFF2-40B4-BE49-F238E27FC236}">
                <a16:creationId xmlns:a16="http://schemas.microsoft.com/office/drawing/2014/main" id="{499F0315-62B3-48C7-A86F-1A2395AD58E5}"/>
              </a:ext>
            </a:extLst>
          </p:cNvPr>
          <p:cNvSpPr txBox="1">
            <a:spLocks/>
          </p:cNvSpPr>
          <p:nvPr/>
        </p:nvSpPr>
        <p:spPr>
          <a:xfrm>
            <a:off x="4827931" y="1476613"/>
            <a:ext cx="2709962" cy="578313"/>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en-US" altLang="zh-CN" sz="3200" b="1" dirty="0">
                <a:solidFill>
                  <a:schemeClr val="accent1"/>
                </a:solidFill>
                <a:latin typeface="+mj-ea"/>
                <a:ea typeface="+mj-ea"/>
                <a:sym typeface="微软雅黑" panose="020B0503020204020204" pitchFamily="34" charset="-122"/>
              </a:rPr>
              <a:t>X </a:t>
            </a:r>
            <a:r>
              <a:rPr lang="en-US" altLang="zh-CN" sz="3200" b="1" dirty="0" err="1">
                <a:solidFill>
                  <a:schemeClr val="accent1"/>
                </a:solidFill>
                <a:latin typeface="+mj-ea"/>
                <a:ea typeface="+mj-ea"/>
                <a:sym typeface="微软雅黑" panose="020B0503020204020204" pitchFamily="34" charset="-122"/>
              </a:rPr>
              <a:t>X</a:t>
            </a:r>
            <a:r>
              <a:rPr lang="en-US" altLang="zh-CN" sz="3200" b="1" dirty="0">
                <a:solidFill>
                  <a:schemeClr val="accent1"/>
                </a:solidFill>
                <a:latin typeface="+mj-ea"/>
                <a:ea typeface="+mj-ea"/>
                <a:sym typeface="微软雅黑" panose="020B0503020204020204" pitchFamily="34" charset="-122"/>
              </a:rPr>
              <a:t> </a:t>
            </a:r>
            <a:r>
              <a:rPr lang="zh-CN" altLang="en-US" sz="3200" b="1" dirty="0">
                <a:solidFill>
                  <a:schemeClr val="accent1"/>
                </a:solidFill>
                <a:latin typeface="+mj-ea"/>
                <a:ea typeface="+mj-ea"/>
                <a:sym typeface="微软雅黑" panose="020B0503020204020204" pitchFamily="34" charset="-122"/>
              </a:rPr>
              <a:t>找房</a:t>
            </a:r>
            <a:r>
              <a:rPr lang="en-US" altLang="zh-CN" sz="3200" b="1" dirty="0">
                <a:solidFill>
                  <a:schemeClr val="accent1"/>
                </a:solidFill>
                <a:latin typeface="+mj-ea"/>
                <a:ea typeface="+mj-ea"/>
                <a:sym typeface="微软雅黑" panose="020B0503020204020204" pitchFamily="34" charset="-122"/>
              </a:rPr>
              <a:t>APP</a:t>
            </a:r>
            <a:endParaRPr lang="zh-CN" altLang="en-US" sz="3200" b="1" dirty="0">
              <a:solidFill>
                <a:schemeClr val="accent1"/>
              </a:solidFill>
              <a:latin typeface="+mj-ea"/>
              <a:ea typeface="+mj-ea"/>
              <a:sym typeface="微软雅黑" panose="020B0503020204020204" pitchFamily="34" charset="-122"/>
            </a:endParaRPr>
          </a:p>
        </p:txBody>
      </p:sp>
      <p:sp>
        <p:nvSpPr>
          <p:cNvPr id="66" name="文本框 65">
            <a:extLst>
              <a:ext uri="{FF2B5EF4-FFF2-40B4-BE49-F238E27FC236}">
                <a16:creationId xmlns:a16="http://schemas.microsoft.com/office/drawing/2014/main" id="{09F82C59-D1CF-4383-8400-E7C0C0BA8956}"/>
              </a:ext>
            </a:extLst>
          </p:cNvPr>
          <p:cNvSpPr txBox="1">
            <a:spLocks/>
          </p:cNvSpPr>
          <p:nvPr/>
        </p:nvSpPr>
        <p:spPr>
          <a:xfrm>
            <a:off x="7463628" y="1651622"/>
            <a:ext cx="2709962" cy="362869"/>
          </a:xfrm>
          <a:prstGeom prst="rect">
            <a:avLst/>
          </a:prstGeom>
          <a:noFill/>
          <a:effectLst/>
        </p:spPr>
        <p:txBody>
          <a:bodyPr wrap="square" lIns="85039" tIns="42520" rIns="85039" bIns="42520" rtlCol="0">
            <a:noAutofit/>
          </a:bodyPr>
          <a:lstStyle/>
          <a:p>
            <a:pPr defTabSz="457200">
              <a:spcBef>
                <a:spcPts val="300"/>
              </a:spcBef>
              <a:spcAft>
                <a:spcPts val="300"/>
              </a:spcAft>
              <a:defRPr/>
            </a:pPr>
            <a:r>
              <a:rPr lang="en-US" altLang="zh-CN" dirty="0">
                <a:solidFill>
                  <a:schemeClr val="tx1">
                    <a:lumMod val="65000"/>
                    <a:lumOff val="35000"/>
                  </a:schemeClr>
                </a:solidFill>
                <a:latin typeface="+mn-ea"/>
                <a:sym typeface="微软雅黑" panose="020B0503020204020204" pitchFamily="34" charset="-122"/>
              </a:rPr>
              <a:t>*</a:t>
            </a:r>
            <a:r>
              <a:rPr lang="zh-CN" altLang="en-US" dirty="0">
                <a:solidFill>
                  <a:schemeClr val="tx1">
                    <a:lumMod val="65000"/>
                    <a:lumOff val="35000"/>
                  </a:schemeClr>
                </a:solidFill>
                <a:latin typeface="+mn-ea"/>
                <a:sym typeface="微软雅黑" panose="020B0503020204020204" pitchFamily="34" charset="-122"/>
              </a:rPr>
              <a:t>现已下架</a:t>
            </a:r>
          </a:p>
        </p:txBody>
      </p:sp>
    </p:spTree>
    <p:extLst>
      <p:ext uri="{BB962C8B-B14F-4D97-AF65-F5344CB8AC3E}">
        <p14:creationId xmlns:p14="http://schemas.microsoft.com/office/powerpoint/2010/main" val="332438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顶角 3">
            <a:extLst>
              <a:ext uri="{FF2B5EF4-FFF2-40B4-BE49-F238E27FC236}">
                <a16:creationId xmlns:a16="http://schemas.microsoft.com/office/drawing/2014/main" id="{D9898DFB-C2EE-4AC3-A567-EEAC1B240A7D}"/>
              </a:ext>
            </a:extLst>
          </p:cNvPr>
          <p:cNvSpPr>
            <a:spLocks/>
          </p:cNvSpPr>
          <p:nvPr/>
        </p:nvSpPr>
        <p:spPr>
          <a:xfrm>
            <a:off x="552888" y="3284538"/>
            <a:ext cx="3492000" cy="3233405"/>
          </a:xfrm>
          <a:prstGeom prst="round2SameRect">
            <a:avLst>
              <a:gd name="adj1" fmla="val 7005"/>
              <a:gd name="adj2" fmla="val 0"/>
            </a:avLst>
          </a:prstGeom>
          <a:gradFill>
            <a:gsLst>
              <a:gs pos="36000">
                <a:schemeClr val="accent1">
                  <a:lumMod val="15000"/>
                  <a:lumOff val="85000"/>
                </a:schemeClr>
              </a:gs>
              <a:gs pos="100000">
                <a:schemeClr val="accent1">
                  <a:lumMod val="5000"/>
                  <a:lumOff val="95000"/>
                  <a:alpha val="0"/>
                </a:schemeClr>
              </a:gs>
            </a:gsLst>
            <a:lin ang="5400000" scaled="0"/>
          </a:gradFill>
          <a:ln>
            <a:gradFill>
              <a:gsLst>
                <a:gs pos="0">
                  <a:schemeClr val="accent1">
                    <a:lumMod val="20000"/>
                    <a:lumOff val="80000"/>
                  </a:schemeClr>
                </a:gs>
                <a:gs pos="99000">
                  <a:schemeClr val="accent1">
                    <a:lumMod val="40000"/>
                    <a:lumOff val="60000"/>
                    <a:alpha val="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E501C1FF-A1BD-4EDC-9AB5-E75870F1E836}"/>
              </a:ext>
            </a:extLst>
          </p:cNvPr>
          <p:cNvGrpSpPr>
            <a:grpSpLocks/>
          </p:cNvGrpSpPr>
          <p:nvPr/>
        </p:nvGrpSpPr>
        <p:grpSpPr>
          <a:xfrm>
            <a:off x="1570977" y="2532281"/>
            <a:ext cx="1455822" cy="1455822"/>
            <a:chOff x="1560785" y="2933537"/>
            <a:chExt cx="1776503" cy="1776503"/>
          </a:xfrm>
        </p:grpSpPr>
        <p:sp>
          <p:nvSpPr>
            <p:cNvPr id="11" name="椭圆 10">
              <a:extLst>
                <a:ext uri="{FF2B5EF4-FFF2-40B4-BE49-F238E27FC236}">
                  <a16:creationId xmlns:a16="http://schemas.microsoft.com/office/drawing/2014/main" id="{EDED8768-1288-4D0A-A3E1-58BFBC628FD6}"/>
                </a:ext>
              </a:extLst>
            </p:cNvPr>
            <p:cNvSpPr/>
            <p:nvPr/>
          </p:nvSpPr>
          <p:spPr>
            <a:xfrm>
              <a:off x="1710940" y="3083692"/>
              <a:ext cx="1476192" cy="1476192"/>
            </a:xfrm>
            <a:prstGeom prst="ellipse">
              <a:avLst/>
            </a:prstGeom>
            <a:gradFill flip="none" rotWithShape="1">
              <a:gsLst>
                <a:gs pos="23000">
                  <a:schemeClr val="bg1"/>
                </a:gs>
                <a:gs pos="78000">
                  <a:schemeClr val="accent1">
                    <a:lumMod val="20000"/>
                    <a:lumOff val="80000"/>
                  </a:schemeClr>
                </a:gs>
              </a:gsLst>
              <a:lin ang="2700000" scaled="1"/>
              <a:tileRect/>
            </a:gradFill>
            <a:ln>
              <a:noFill/>
            </a:ln>
            <a:effectLst>
              <a:outerShdw blurRad="939800" dist="914400" dir="2700000" sx="92000" sy="92000" algn="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a:extLst>
                <a:ext uri="{FF2B5EF4-FFF2-40B4-BE49-F238E27FC236}">
                  <a16:creationId xmlns:a16="http://schemas.microsoft.com/office/drawing/2014/main" id="{2E75735B-C40B-4D0D-AD13-27632F81CEBC}"/>
                </a:ext>
              </a:extLst>
            </p:cNvPr>
            <p:cNvSpPr/>
            <p:nvPr/>
          </p:nvSpPr>
          <p:spPr>
            <a:xfrm>
              <a:off x="1560785" y="2933537"/>
              <a:ext cx="1776503" cy="1776503"/>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a:extLst>
              <a:ext uri="{FF2B5EF4-FFF2-40B4-BE49-F238E27FC236}">
                <a16:creationId xmlns:a16="http://schemas.microsoft.com/office/drawing/2014/main" id="{A917CA14-8361-4C3B-8AC2-9F0D74294946}"/>
              </a:ext>
            </a:extLst>
          </p:cNvPr>
          <p:cNvSpPr txBox="1">
            <a:spLocks/>
          </p:cNvSpPr>
          <p:nvPr/>
        </p:nvSpPr>
        <p:spPr>
          <a:xfrm>
            <a:off x="1900529" y="3029360"/>
            <a:ext cx="796718" cy="461665"/>
          </a:xfrm>
          <a:prstGeom prst="rect">
            <a:avLst/>
          </a:prstGeom>
          <a:noFill/>
        </p:spPr>
        <p:txBody>
          <a:bodyPr wrap="square" rtlCol="0">
            <a:noAutofit/>
          </a:bodyPr>
          <a:lstStyle/>
          <a:p>
            <a:pPr algn="ctr"/>
            <a:r>
              <a:rPr lang="zh-CN" altLang="en-US" sz="2400" b="1" dirty="0">
                <a:solidFill>
                  <a:schemeClr val="accent1"/>
                </a:solidFill>
                <a:latin typeface="+mj-ea"/>
                <a:ea typeface="+mj-ea"/>
              </a:rPr>
              <a:t>首先</a:t>
            </a:r>
          </a:p>
        </p:txBody>
      </p:sp>
      <p:sp>
        <p:nvSpPr>
          <p:cNvPr id="6" name="矩形: 圆顶角 5">
            <a:extLst>
              <a:ext uri="{FF2B5EF4-FFF2-40B4-BE49-F238E27FC236}">
                <a16:creationId xmlns:a16="http://schemas.microsoft.com/office/drawing/2014/main" id="{E80A1002-4897-4398-A0F6-D4A3BEF2B2B4}"/>
              </a:ext>
            </a:extLst>
          </p:cNvPr>
          <p:cNvSpPr>
            <a:spLocks/>
          </p:cNvSpPr>
          <p:nvPr/>
        </p:nvSpPr>
        <p:spPr>
          <a:xfrm>
            <a:off x="8145919" y="2017063"/>
            <a:ext cx="3492000" cy="4500880"/>
          </a:xfrm>
          <a:prstGeom prst="round2SameRect">
            <a:avLst>
              <a:gd name="adj1" fmla="val 7172"/>
              <a:gd name="adj2" fmla="val 0"/>
            </a:avLst>
          </a:prstGeom>
          <a:gradFill>
            <a:gsLst>
              <a:gs pos="36000">
                <a:schemeClr val="accent1">
                  <a:lumMod val="15000"/>
                  <a:lumOff val="85000"/>
                </a:schemeClr>
              </a:gs>
              <a:gs pos="100000">
                <a:schemeClr val="accent1">
                  <a:lumMod val="5000"/>
                  <a:lumOff val="95000"/>
                  <a:alpha val="0"/>
                </a:schemeClr>
              </a:gs>
            </a:gsLst>
            <a:lin ang="5400000" scaled="0"/>
          </a:gradFill>
          <a:ln>
            <a:gradFill>
              <a:gsLst>
                <a:gs pos="0">
                  <a:schemeClr val="accent1">
                    <a:lumMod val="20000"/>
                    <a:lumOff val="80000"/>
                  </a:schemeClr>
                </a:gs>
                <a:gs pos="99000">
                  <a:schemeClr val="accent1">
                    <a:lumMod val="40000"/>
                    <a:lumOff val="60000"/>
                    <a:alpha val="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BE7C9B32-24BC-41C9-AA66-B53488C8E70F}"/>
              </a:ext>
            </a:extLst>
          </p:cNvPr>
          <p:cNvGrpSpPr>
            <a:grpSpLocks/>
          </p:cNvGrpSpPr>
          <p:nvPr/>
        </p:nvGrpSpPr>
        <p:grpSpPr>
          <a:xfrm>
            <a:off x="9164008" y="1289151"/>
            <a:ext cx="1455822" cy="1455822"/>
            <a:chOff x="1560785" y="2933537"/>
            <a:chExt cx="1776503" cy="1776503"/>
          </a:xfrm>
        </p:grpSpPr>
        <p:sp>
          <p:nvSpPr>
            <p:cNvPr id="17" name="椭圆 16">
              <a:extLst>
                <a:ext uri="{FF2B5EF4-FFF2-40B4-BE49-F238E27FC236}">
                  <a16:creationId xmlns:a16="http://schemas.microsoft.com/office/drawing/2014/main" id="{4DBF6CD3-3F5F-48B3-A75F-8C33DAB5FCA9}"/>
                </a:ext>
              </a:extLst>
            </p:cNvPr>
            <p:cNvSpPr/>
            <p:nvPr/>
          </p:nvSpPr>
          <p:spPr>
            <a:xfrm>
              <a:off x="1710940" y="3083692"/>
              <a:ext cx="1476192" cy="1476192"/>
            </a:xfrm>
            <a:prstGeom prst="ellipse">
              <a:avLst/>
            </a:prstGeom>
            <a:gradFill flip="none" rotWithShape="1">
              <a:gsLst>
                <a:gs pos="23000">
                  <a:schemeClr val="bg1"/>
                </a:gs>
                <a:gs pos="78000">
                  <a:schemeClr val="accent1">
                    <a:lumMod val="20000"/>
                    <a:lumOff val="80000"/>
                  </a:schemeClr>
                </a:gs>
              </a:gsLst>
              <a:path path="circle">
                <a:fillToRect r="100000" b="100000"/>
              </a:path>
              <a:tileRect l="-100000" t="-100000"/>
            </a:gradFill>
            <a:ln>
              <a:noFill/>
            </a:ln>
            <a:effectLst>
              <a:outerShdw blurRad="939800" dist="914400" dir="2700000" sx="92000" sy="92000" algn="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a:extLst>
                <a:ext uri="{FF2B5EF4-FFF2-40B4-BE49-F238E27FC236}">
                  <a16:creationId xmlns:a16="http://schemas.microsoft.com/office/drawing/2014/main" id="{759920E3-6504-48D8-9824-961214FC4554}"/>
                </a:ext>
              </a:extLst>
            </p:cNvPr>
            <p:cNvSpPr/>
            <p:nvPr/>
          </p:nvSpPr>
          <p:spPr>
            <a:xfrm>
              <a:off x="1560785" y="2933537"/>
              <a:ext cx="1776503" cy="1776503"/>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642F5B7C-C23B-480F-B7F0-46122B371A76}"/>
              </a:ext>
            </a:extLst>
          </p:cNvPr>
          <p:cNvSpPr txBox="1">
            <a:spLocks/>
          </p:cNvSpPr>
          <p:nvPr/>
        </p:nvSpPr>
        <p:spPr>
          <a:xfrm>
            <a:off x="9493560" y="1786230"/>
            <a:ext cx="796718" cy="461665"/>
          </a:xfrm>
          <a:prstGeom prst="rect">
            <a:avLst/>
          </a:prstGeom>
          <a:noFill/>
        </p:spPr>
        <p:txBody>
          <a:bodyPr wrap="square" rtlCol="0">
            <a:noAutofit/>
          </a:bodyPr>
          <a:lstStyle/>
          <a:p>
            <a:pPr algn="ctr"/>
            <a:r>
              <a:rPr lang="zh-CN" altLang="en-US" sz="2400" b="1" dirty="0">
                <a:solidFill>
                  <a:schemeClr val="accent1"/>
                </a:solidFill>
                <a:latin typeface="+mj-ea"/>
                <a:ea typeface="+mj-ea"/>
              </a:rPr>
              <a:t>再次</a:t>
            </a:r>
          </a:p>
        </p:txBody>
      </p:sp>
      <p:sp>
        <p:nvSpPr>
          <p:cNvPr id="22" name="文本框 21">
            <a:extLst>
              <a:ext uri="{FF2B5EF4-FFF2-40B4-BE49-F238E27FC236}">
                <a16:creationId xmlns:a16="http://schemas.microsoft.com/office/drawing/2014/main" id="{7C4FFEE8-9A13-4353-8C3F-E831F02134C1}"/>
              </a:ext>
            </a:extLst>
          </p:cNvPr>
          <p:cNvSpPr txBox="1">
            <a:spLocks/>
          </p:cNvSpPr>
          <p:nvPr/>
        </p:nvSpPr>
        <p:spPr>
          <a:xfrm>
            <a:off x="771172" y="4239081"/>
            <a:ext cx="3055432" cy="1661609"/>
          </a:xfrm>
          <a:prstGeom prst="rect">
            <a:avLst/>
          </a:prstGeom>
          <a:noFill/>
        </p:spPr>
        <p:txBody>
          <a:bodyPr wrap="square" rtlCol="0">
            <a:noAutofit/>
          </a:bodyPr>
          <a:lstStyle/>
          <a:p>
            <a:pPr>
              <a:lnSpc>
                <a:spcPct val="130000"/>
              </a:lnSpc>
            </a:pPr>
            <a:r>
              <a:rPr lang="en-US" altLang="zh-CN" sz="1600" dirty="0">
                <a:solidFill>
                  <a:schemeClr val="tx1">
                    <a:lumMod val="85000"/>
                    <a:lumOff val="15000"/>
                  </a:schemeClr>
                </a:solidFill>
              </a:rPr>
              <a:t>X </a:t>
            </a:r>
            <a:r>
              <a:rPr lang="en-US" altLang="zh-CN" sz="1600" dirty="0" err="1">
                <a:solidFill>
                  <a:schemeClr val="tx1">
                    <a:lumMod val="85000"/>
                    <a:lumOff val="15000"/>
                  </a:schemeClr>
                </a:solidFill>
              </a:rPr>
              <a:t>X</a:t>
            </a:r>
            <a:r>
              <a:rPr lang="en-US" altLang="zh-CN" sz="1600" dirty="0">
                <a:solidFill>
                  <a:schemeClr val="tx1">
                    <a:lumMod val="85000"/>
                    <a:lumOff val="15000"/>
                  </a:schemeClr>
                </a:solidFill>
              </a:rPr>
              <a:t> </a:t>
            </a:r>
            <a:r>
              <a:rPr lang="zh-CN" altLang="en-US" sz="1600" dirty="0">
                <a:solidFill>
                  <a:schemeClr val="tx1">
                    <a:lumMod val="85000"/>
                    <a:lumOff val="15000"/>
                  </a:schemeClr>
                </a:solidFill>
              </a:rPr>
              <a:t>公司从业主手里收房，由于市场竞争收房的价格会被同行拉高，和业主一般签订的是委托合同，代为管理、出租房子，按月向业主支付租金</a:t>
            </a:r>
          </a:p>
        </p:txBody>
      </p:sp>
      <p:sp>
        <p:nvSpPr>
          <p:cNvPr id="5" name="矩形: 圆顶角 4">
            <a:extLst>
              <a:ext uri="{FF2B5EF4-FFF2-40B4-BE49-F238E27FC236}">
                <a16:creationId xmlns:a16="http://schemas.microsoft.com/office/drawing/2014/main" id="{F7C35954-84A9-475E-8C4E-74C9B63D85E9}"/>
              </a:ext>
            </a:extLst>
          </p:cNvPr>
          <p:cNvSpPr>
            <a:spLocks/>
          </p:cNvSpPr>
          <p:nvPr/>
        </p:nvSpPr>
        <p:spPr>
          <a:xfrm>
            <a:off x="4350000" y="2707941"/>
            <a:ext cx="3492000" cy="3810001"/>
          </a:xfrm>
          <a:prstGeom prst="round2SameRect">
            <a:avLst>
              <a:gd name="adj1" fmla="val 7625"/>
              <a:gd name="adj2" fmla="val 0"/>
            </a:avLst>
          </a:prstGeom>
          <a:gradFill>
            <a:gsLst>
              <a:gs pos="36000">
                <a:schemeClr val="accent1">
                  <a:lumMod val="15000"/>
                  <a:lumOff val="85000"/>
                </a:schemeClr>
              </a:gs>
              <a:gs pos="100000">
                <a:schemeClr val="accent1">
                  <a:lumMod val="5000"/>
                  <a:lumOff val="95000"/>
                  <a:alpha val="0"/>
                </a:schemeClr>
              </a:gs>
            </a:gsLst>
            <a:lin ang="5400000" scaled="0"/>
          </a:gradFill>
          <a:ln>
            <a:gradFill>
              <a:gsLst>
                <a:gs pos="0">
                  <a:schemeClr val="accent1">
                    <a:lumMod val="20000"/>
                    <a:lumOff val="80000"/>
                  </a:schemeClr>
                </a:gs>
                <a:gs pos="99000">
                  <a:schemeClr val="accent1">
                    <a:lumMod val="40000"/>
                    <a:lumOff val="60000"/>
                    <a:alpha val="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BCAA256C-EFE8-4239-B50F-E42BE5C355F9}"/>
              </a:ext>
            </a:extLst>
          </p:cNvPr>
          <p:cNvGrpSpPr>
            <a:grpSpLocks/>
          </p:cNvGrpSpPr>
          <p:nvPr/>
        </p:nvGrpSpPr>
        <p:grpSpPr>
          <a:xfrm>
            <a:off x="5368089" y="1980029"/>
            <a:ext cx="1455822" cy="1455822"/>
            <a:chOff x="1560785" y="2933537"/>
            <a:chExt cx="1776503" cy="1776503"/>
          </a:xfrm>
        </p:grpSpPr>
        <p:sp>
          <p:nvSpPr>
            <p:cNvPr id="14" name="椭圆 13">
              <a:extLst>
                <a:ext uri="{FF2B5EF4-FFF2-40B4-BE49-F238E27FC236}">
                  <a16:creationId xmlns:a16="http://schemas.microsoft.com/office/drawing/2014/main" id="{32A1DFD4-4D71-47E4-A469-004081432263}"/>
                </a:ext>
              </a:extLst>
            </p:cNvPr>
            <p:cNvSpPr/>
            <p:nvPr/>
          </p:nvSpPr>
          <p:spPr>
            <a:xfrm>
              <a:off x="1710940" y="3083692"/>
              <a:ext cx="1476192" cy="1476192"/>
            </a:xfrm>
            <a:prstGeom prst="ellipse">
              <a:avLst/>
            </a:prstGeom>
            <a:gradFill flip="none" rotWithShape="1">
              <a:gsLst>
                <a:gs pos="23000">
                  <a:schemeClr val="bg1"/>
                </a:gs>
                <a:gs pos="78000">
                  <a:schemeClr val="accent1">
                    <a:lumMod val="20000"/>
                    <a:lumOff val="80000"/>
                  </a:schemeClr>
                </a:gs>
              </a:gsLst>
              <a:lin ang="2700000" scaled="1"/>
              <a:tileRect/>
            </a:gradFill>
            <a:ln>
              <a:noFill/>
            </a:ln>
            <a:effectLst>
              <a:outerShdw blurRad="939800" dist="914400" dir="2700000" sx="92000" sy="92000" algn="tr"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a:extLst>
                <a:ext uri="{FF2B5EF4-FFF2-40B4-BE49-F238E27FC236}">
                  <a16:creationId xmlns:a16="http://schemas.microsoft.com/office/drawing/2014/main" id="{BED9FD68-FDFD-4662-88DA-9DB93F52C10D}"/>
                </a:ext>
              </a:extLst>
            </p:cNvPr>
            <p:cNvSpPr/>
            <p:nvPr/>
          </p:nvSpPr>
          <p:spPr>
            <a:xfrm>
              <a:off x="1560785" y="2933537"/>
              <a:ext cx="1776503" cy="1776503"/>
            </a:xfrm>
            <a:prstGeom prst="ellipse">
              <a:avLst/>
            </a:prstGeom>
            <a:noFill/>
            <a:ln w="6350">
              <a:gradFill flip="none" rotWithShape="1">
                <a:gsLst>
                  <a:gs pos="7000">
                    <a:schemeClr val="bg1">
                      <a:alpha val="0"/>
                    </a:schemeClr>
                  </a:gs>
                  <a:gs pos="83000">
                    <a:schemeClr val="accent1">
                      <a:lumMod val="70000"/>
                      <a:lumOff val="30000"/>
                    </a:schemeClr>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a:extLst>
              <a:ext uri="{FF2B5EF4-FFF2-40B4-BE49-F238E27FC236}">
                <a16:creationId xmlns:a16="http://schemas.microsoft.com/office/drawing/2014/main" id="{AB451626-E097-487F-8A14-3A2742A659C6}"/>
              </a:ext>
            </a:extLst>
          </p:cNvPr>
          <p:cNvSpPr txBox="1">
            <a:spLocks/>
          </p:cNvSpPr>
          <p:nvPr/>
        </p:nvSpPr>
        <p:spPr>
          <a:xfrm>
            <a:off x="5697641" y="2477108"/>
            <a:ext cx="796718" cy="461665"/>
          </a:xfrm>
          <a:prstGeom prst="rect">
            <a:avLst/>
          </a:prstGeom>
          <a:noFill/>
        </p:spPr>
        <p:txBody>
          <a:bodyPr wrap="square" rtlCol="0">
            <a:noAutofit/>
          </a:bodyPr>
          <a:lstStyle/>
          <a:p>
            <a:pPr algn="ctr"/>
            <a:r>
              <a:rPr lang="zh-CN" altLang="en-US" sz="2400" b="1" dirty="0">
                <a:solidFill>
                  <a:schemeClr val="accent1"/>
                </a:solidFill>
                <a:latin typeface="+mj-ea"/>
                <a:ea typeface="+mj-ea"/>
              </a:rPr>
              <a:t>其次</a:t>
            </a:r>
          </a:p>
        </p:txBody>
      </p:sp>
      <p:sp>
        <p:nvSpPr>
          <p:cNvPr id="23" name="文本框 22">
            <a:extLst>
              <a:ext uri="{FF2B5EF4-FFF2-40B4-BE49-F238E27FC236}">
                <a16:creationId xmlns:a16="http://schemas.microsoft.com/office/drawing/2014/main" id="{C1800EAF-EB80-4650-AC6A-EC50CA8F04A4}"/>
              </a:ext>
            </a:extLst>
          </p:cNvPr>
          <p:cNvSpPr txBox="1">
            <a:spLocks/>
          </p:cNvSpPr>
          <p:nvPr/>
        </p:nvSpPr>
        <p:spPr>
          <a:xfrm>
            <a:off x="4485484" y="3923314"/>
            <a:ext cx="3221032" cy="701346"/>
          </a:xfrm>
          <a:prstGeom prst="rect">
            <a:avLst/>
          </a:prstGeom>
          <a:noFill/>
        </p:spPr>
        <p:txBody>
          <a:bodyPr wrap="square" rtlCol="0">
            <a:noAutofit/>
          </a:bodyPr>
          <a:lstStyle>
            <a:defPPr>
              <a:defRPr lang="zh-CN"/>
            </a:defPPr>
            <a:lvl1pPr>
              <a:lnSpc>
                <a:spcPct val="130000"/>
              </a:lnSpc>
              <a:defRPr sz="1600"/>
            </a:lvl1pPr>
          </a:lstStyle>
          <a:p>
            <a:pPr algn="ctr"/>
            <a:r>
              <a:rPr lang="en-US" altLang="zh-CN" dirty="0">
                <a:solidFill>
                  <a:schemeClr val="tx1">
                    <a:lumMod val="85000"/>
                    <a:lumOff val="15000"/>
                  </a:schemeClr>
                </a:solidFill>
              </a:rPr>
              <a:t>X </a:t>
            </a:r>
            <a:r>
              <a:rPr lang="en-US" altLang="zh-CN" dirty="0" err="1">
                <a:solidFill>
                  <a:schemeClr val="tx1">
                    <a:lumMod val="85000"/>
                    <a:lumOff val="15000"/>
                  </a:schemeClr>
                </a:solidFill>
              </a:rPr>
              <a:t>X</a:t>
            </a:r>
            <a:r>
              <a:rPr lang="en-US" altLang="zh-CN" dirty="0">
                <a:solidFill>
                  <a:schemeClr val="tx1">
                    <a:lumMod val="85000"/>
                    <a:lumOff val="15000"/>
                  </a:schemeClr>
                </a:solidFill>
              </a:rPr>
              <a:t> </a:t>
            </a:r>
            <a:r>
              <a:rPr lang="zh-CN" altLang="en-US" dirty="0">
                <a:solidFill>
                  <a:schemeClr val="tx1">
                    <a:lumMod val="85000"/>
                    <a:lumOff val="15000"/>
                  </a:schemeClr>
                </a:solidFill>
              </a:rPr>
              <a:t>找装修公司对房屋进行装修</a:t>
            </a:r>
            <a:endParaRPr lang="en-US" altLang="zh-CN" dirty="0">
              <a:solidFill>
                <a:schemeClr val="tx1">
                  <a:lumMod val="85000"/>
                  <a:lumOff val="15000"/>
                </a:schemeClr>
              </a:solidFill>
            </a:endParaRPr>
          </a:p>
          <a:p>
            <a:pPr algn="ctr"/>
            <a:r>
              <a:rPr lang="zh-CN" altLang="en-US" dirty="0">
                <a:solidFill>
                  <a:schemeClr val="tx1">
                    <a:lumMod val="85000"/>
                    <a:lumOff val="15000"/>
                  </a:schemeClr>
                </a:solidFill>
              </a:rPr>
              <a:t>一般一套房子花费</a:t>
            </a:r>
            <a:r>
              <a:rPr lang="en-US" altLang="zh-CN" dirty="0">
                <a:solidFill>
                  <a:schemeClr val="tx1">
                    <a:lumMod val="85000"/>
                    <a:lumOff val="15000"/>
                  </a:schemeClr>
                </a:solidFill>
              </a:rPr>
              <a:t>3</a:t>
            </a:r>
            <a:r>
              <a:rPr lang="zh-CN" altLang="en-US" dirty="0">
                <a:solidFill>
                  <a:schemeClr val="tx1">
                    <a:lumMod val="85000"/>
                    <a:lumOff val="15000"/>
                  </a:schemeClr>
                </a:solidFill>
              </a:rPr>
              <a:t>万到</a:t>
            </a:r>
            <a:r>
              <a:rPr lang="en-US" altLang="zh-CN" dirty="0">
                <a:solidFill>
                  <a:schemeClr val="tx1">
                    <a:lumMod val="85000"/>
                    <a:lumOff val="15000"/>
                  </a:schemeClr>
                </a:solidFill>
              </a:rPr>
              <a:t>8</a:t>
            </a:r>
            <a:r>
              <a:rPr lang="zh-CN" altLang="en-US" dirty="0">
                <a:solidFill>
                  <a:schemeClr val="tx1">
                    <a:lumMod val="85000"/>
                    <a:lumOff val="15000"/>
                  </a:schemeClr>
                </a:solidFill>
              </a:rPr>
              <a:t>万不等</a:t>
            </a:r>
          </a:p>
        </p:txBody>
      </p:sp>
      <p:sp>
        <p:nvSpPr>
          <p:cNvPr id="24" name="文本框 23">
            <a:extLst>
              <a:ext uri="{FF2B5EF4-FFF2-40B4-BE49-F238E27FC236}">
                <a16:creationId xmlns:a16="http://schemas.microsoft.com/office/drawing/2014/main" id="{D123B3D7-D4DD-4D07-A7BA-C6FCB13E3071}"/>
              </a:ext>
            </a:extLst>
          </p:cNvPr>
          <p:cNvSpPr txBox="1">
            <a:spLocks/>
          </p:cNvSpPr>
          <p:nvPr/>
        </p:nvSpPr>
        <p:spPr>
          <a:xfrm>
            <a:off x="8379756" y="2972659"/>
            <a:ext cx="3065484" cy="2941959"/>
          </a:xfrm>
          <a:prstGeom prst="rect">
            <a:avLst/>
          </a:prstGeom>
          <a:noFill/>
        </p:spPr>
        <p:txBody>
          <a:bodyPr wrap="square" rtlCol="0">
            <a:noAutofit/>
          </a:bodyPr>
          <a:lstStyle>
            <a:defPPr>
              <a:defRPr lang="zh-CN"/>
            </a:defPPr>
            <a:lvl1pPr>
              <a:lnSpc>
                <a:spcPct val="130000"/>
              </a:lnSpc>
              <a:defRPr sz="1600"/>
            </a:lvl1pPr>
          </a:lstStyle>
          <a:p>
            <a:r>
              <a:rPr lang="zh-CN" altLang="en-US" dirty="0">
                <a:solidFill>
                  <a:schemeClr val="tx1">
                    <a:lumMod val="85000"/>
                    <a:lumOff val="15000"/>
                  </a:schemeClr>
                </a:solidFill>
              </a:rPr>
              <a:t>通过多方平台打广告或电话销售招揽租客，</a:t>
            </a:r>
            <a:r>
              <a:rPr lang="en-US" altLang="zh-CN" dirty="0">
                <a:solidFill>
                  <a:schemeClr val="tx1">
                    <a:lumMod val="85000"/>
                    <a:lumOff val="15000"/>
                  </a:schemeClr>
                </a:solidFill>
              </a:rPr>
              <a:t>X </a:t>
            </a:r>
            <a:r>
              <a:rPr lang="en-US" altLang="zh-CN" dirty="0" err="1">
                <a:solidFill>
                  <a:schemeClr val="tx1">
                    <a:lumMod val="85000"/>
                    <a:lumOff val="15000"/>
                  </a:schemeClr>
                </a:solidFill>
              </a:rPr>
              <a:t>X</a:t>
            </a:r>
            <a:r>
              <a:rPr lang="en-US" altLang="zh-CN" dirty="0">
                <a:solidFill>
                  <a:schemeClr val="tx1">
                    <a:lumMod val="85000"/>
                    <a:lumOff val="15000"/>
                  </a:schemeClr>
                </a:solidFill>
              </a:rPr>
              <a:t> </a:t>
            </a:r>
            <a:r>
              <a:rPr lang="zh-CN" altLang="en-US" dirty="0">
                <a:solidFill>
                  <a:schemeClr val="tx1">
                    <a:lumMod val="85000"/>
                    <a:lumOff val="15000"/>
                  </a:schemeClr>
                </a:solidFill>
              </a:rPr>
              <a:t>员工为了签单，租金不会太过高于市场价，租客一般是按季付款、或按年付款，如果租客没有钱则通过微众银行等金融机构贷款（租金贷）解决房租问题，</a:t>
            </a:r>
            <a:r>
              <a:rPr lang="en-US" altLang="zh-CN" dirty="0">
                <a:solidFill>
                  <a:schemeClr val="tx1">
                    <a:lumMod val="85000"/>
                    <a:lumOff val="15000"/>
                  </a:schemeClr>
                </a:solidFill>
              </a:rPr>
              <a:t>X </a:t>
            </a:r>
            <a:r>
              <a:rPr lang="en-US" altLang="zh-CN" dirty="0" err="1">
                <a:solidFill>
                  <a:schemeClr val="tx1">
                    <a:lumMod val="85000"/>
                    <a:lumOff val="15000"/>
                  </a:schemeClr>
                </a:solidFill>
              </a:rPr>
              <a:t>X</a:t>
            </a:r>
            <a:r>
              <a:rPr lang="en-US" altLang="zh-CN" dirty="0">
                <a:solidFill>
                  <a:schemeClr val="tx1">
                    <a:lumMod val="85000"/>
                    <a:lumOff val="15000"/>
                  </a:schemeClr>
                </a:solidFill>
              </a:rPr>
              <a:t> </a:t>
            </a:r>
            <a:r>
              <a:rPr lang="zh-CN" altLang="en-US" dirty="0">
                <a:solidFill>
                  <a:schemeClr val="tx1">
                    <a:lumMod val="85000"/>
                    <a:lumOff val="15000"/>
                  </a:schemeClr>
                </a:solidFill>
              </a:rPr>
              <a:t>一次性从银行拿走一年的租金，租客按月向银行还贷</a:t>
            </a:r>
          </a:p>
        </p:txBody>
      </p:sp>
      <p:sp>
        <p:nvSpPr>
          <p:cNvPr id="2" name="文本占位符 1">
            <a:extLst>
              <a:ext uri="{FF2B5EF4-FFF2-40B4-BE49-F238E27FC236}">
                <a16:creationId xmlns:a16="http://schemas.microsoft.com/office/drawing/2014/main" id="{647B1EE6-C4F7-4423-8DBE-844F323E2B01}"/>
              </a:ext>
            </a:extLst>
          </p:cNvPr>
          <p:cNvSpPr>
            <a:spLocks noGrp="1"/>
          </p:cNvSpPr>
          <p:nvPr>
            <p:ph type="body" sz="quarter" idx="10"/>
          </p:nvPr>
        </p:nvSpPr>
        <p:spPr/>
        <p:txBody>
          <a:bodyPr/>
          <a:lstStyle/>
          <a:p>
            <a:r>
              <a:rPr lang="zh-CN" altLang="en-US" dirty="0"/>
              <a:t>公司运作模式</a:t>
            </a:r>
          </a:p>
        </p:txBody>
      </p:sp>
      <p:sp>
        <p:nvSpPr>
          <p:cNvPr id="28" name="文本框 27">
            <a:extLst>
              <a:ext uri="{FF2B5EF4-FFF2-40B4-BE49-F238E27FC236}">
                <a16:creationId xmlns:a16="http://schemas.microsoft.com/office/drawing/2014/main" id="{77F3892D-72F2-47C0-B7B0-C867BEB35028}"/>
              </a:ext>
            </a:extLst>
          </p:cNvPr>
          <p:cNvSpPr txBox="1">
            <a:spLocks/>
          </p:cNvSpPr>
          <p:nvPr/>
        </p:nvSpPr>
        <p:spPr>
          <a:xfrm>
            <a:off x="550862" y="1144566"/>
            <a:ext cx="8476173" cy="929100"/>
          </a:xfrm>
          <a:prstGeom prst="rect">
            <a:avLst/>
          </a:prstGeom>
          <a:noFill/>
          <a:effectLst/>
        </p:spPr>
        <p:txBody>
          <a:bodyPr wrap="square" lIns="0" tIns="0" rIns="0" bIns="0" rtlCol="0">
            <a:noAutofit/>
          </a:bodyPr>
          <a:lstStyle/>
          <a:p>
            <a:pPr defTabSz="457200">
              <a:lnSpc>
                <a:spcPct val="130000"/>
              </a:lnSpc>
              <a:defRPr/>
            </a:pPr>
            <a:r>
              <a:rPr lang="zh-CN" altLang="en-US" sz="1600" dirty="0">
                <a:solidFill>
                  <a:schemeClr val="tx1">
                    <a:lumMod val="85000"/>
                    <a:lumOff val="15000"/>
                  </a:schemeClr>
                </a:solidFill>
                <a:latin typeface="+mn-ea"/>
                <a:sym typeface="微软雅黑" panose="020B0503020204020204" pitchFamily="34" charset="-122"/>
              </a:rPr>
              <a:t>由于高价收房获得房源，低价租房吸引租客回笼资金，加上装修成本，有机构经过测算</a:t>
            </a:r>
            <a:endParaRPr lang="en-US" altLang="zh-CN" sz="1600" dirty="0">
              <a:solidFill>
                <a:schemeClr val="tx1">
                  <a:lumMod val="85000"/>
                  <a:lumOff val="15000"/>
                </a:schemeClr>
              </a:solidFill>
              <a:latin typeface="+mn-ea"/>
              <a:sym typeface="微软雅黑" panose="020B0503020204020204" pitchFamily="34" charset="-122"/>
            </a:endParaRPr>
          </a:p>
          <a:p>
            <a:pPr defTabSz="457200">
              <a:lnSpc>
                <a:spcPct val="130000"/>
              </a:lnSpc>
              <a:defRPr/>
            </a:pPr>
            <a:r>
              <a:rPr lang="zh-CN" altLang="en-US" sz="1600" dirty="0">
                <a:solidFill>
                  <a:schemeClr val="tx1">
                    <a:lumMod val="85000"/>
                    <a:lumOff val="15000"/>
                  </a:schemeClr>
                </a:solidFill>
                <a:latin typeface="+mn-ea"/>
                <a:sym typeface="微软雅黑" panose="020B0503020204020204" pitchFamily="34" charset="-122"/>
              </a:rPr>
              <a:t>平均每一套新增房源，需要</a:t>
            </a:r>
            <a:r>
              <a:rPr lang="en-US" altLang="zh-CN" sz="1600" dirty="0">
                <a:solidFill>
                  <a:schemeClr val="tx1">
                    <a:lumMod val="85000"/>
                    <a:lumOff val="15000"/>
                  </a:schemeClr>
                </a:solidFill>
                <a:latin typeface="+mn-ea"/>
                <a:sym typeface="微软雅黑" panose="020B0503020204020204" pitchFamily="34" charset="-122"/>
              </a:rPr>
              <a:t>12-20</a:t>
            </a:r>
            <a:r>
              <a:rPr lang="zh-CN" altLang="en-US" sz="1600" dirty="0">
                <a:solidFill>
                  <a:schemeClr val="tx1">
                    <a:lumMod val="85000"/>
                    <a:lumOff val="15000"/>
                  </a:schemeClr>
                </a:solidFill>
                <a:latin typeface="+mn-ea"/>
                <a:sym typeface="微软雅黑" panose="020B0503020204020204" pitchFamily="34" charset="-122"/>
              </a:rPr>
              <a:t>个月才能收回成本，这就为</a:t>
            </a:r>
            <a:endParaRPr lang="en-US" altLang="zh-CN" sz="1600" dirty="0">
              <a:solidFill>
                <a:schemeClr val="tx1">
                  <a:lumMod val="85000"/>
                  <a:lumOff val="15000"/>
                </a:schemeClr>
              </a:solidFill>
              <a:latin typeface="+mn-ea"/>
              <a:sym typeface="微软雅黑" panose="020B0503020204020204" pitchFamily="34" charset="-122"/>
            </a:endParaRPr>
          </a:p>
          <a:p>
            <a:pPr defTabSz="457200">
              <a:lnSpc>
                <a:spcPct val="130000"/>
              </a:lnSpc>
              <a:defRPr/>
            </a:pPr>
            <a:r>
              <a:rPr lang="en-US" altLang="zh-CN" sz="1600" dirty="0">
                <a:solidFill>
                  <a:schemeClr val="tx1">
                    <a:lumMod val="85000"/>
                    <a:lumOff val="15000"/>
                  </a:schemeClr>
                </a:solidFill>
                <a:latin typeface="+mn-ea"/>
                <a:sym typeface="微软雅黑" panose="020B0503020204020204" pitchFamily="34" charset="-122"/>
              </a:rPr>
              <a:t>X </a:t>
            </a:r>
            <a:r>
              <a:rPr lang="en-US" altLang="zh-CN" sz="1600" dirty="0" err="1">
                <a:solidFill>
                  <a:schemeClr val="tx1">
                    <a:lumMod val="85000"/>
                    <a:lumOff val="15000"/>
                  </a:schemeClr>
                </a:solidFill>
                <a:latin typeface="+mn-ea"/>
                <a:sym typeface="微软雅黑" panose="020B0503020204020204" pitchFamily="34" charset="-122"/>
              </a:rPr>
              <a:t>X</a:t>
            </a:r>
            <a:r>
              <a:rPr lang="en-US" altLang="zh-CN" sz="1600" dirty="0">
                <a:solidFill>
                  <a:schemeClr val="tx1">
                    <a:lumMod val="85000"/>
                    <a:lumOff val="15000"/>
                  </a:schemeClr>
                </a:solidFill>
                <a:latin typeface="+mn-ea"/>
                <a:sym typeface="微软雅黑" panose="020B0503020204020204" pitchFamily="34" charset="-122"/>
              </a:rPr>
              <a:t> </a:t>
            </a:r>
            <a:r>
              <a:rPr lang="zh-CN" altLang="en-US" sz="1600" dirty="0">
                <a:solidFill>
                  <a:schemeClr val="tx1">
                    <a:lumMod val="85000"/>
                    <a:lumOff val="15000"/>
                  </a:schemeClr>
                </a:solidFill>
                <a:latin typeface="+mn-ea"/>
                <a:sym typeface="微软雅黑" panose="020B0503020204020204" pitchFamily="34" charset="-122"/>
              </a:rPr>
              <a:t>公寓资金链危机埋下“深坑”</a:t>
            </a:r>
          </a:p>
        </p:txBody>
      </p:sp>
    </p:spTree>
    <p:extLst>
      <p:ext uri="{BB962C8B-B14F-4D97-AF65-F5344CB8AC3E}">
        <p14:creationId xmlns:p14="http://schemas.microsoft.com/office/powerpoint/2010/main" val="2085802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圆角 51">
            <a:extLst>
              <a:ext uri="{FF2B5EF4-FFF2-40B4-BE49-F238E27FC236}">
                <a16:creationId xmlns:a16="http://schemas.microsoft.com/office/drawing/2014/main" id="{4565E6ED-BFD1-45D2-B8F9-EA47B0C4F44D}"/>
              </a:ext>
            </a:extLst>
          </p:cNvPr>
          <p:cNvSpPr>
            <a:spLocks/>
          </p:cNvSpPr>
          <p:nvPr/>
        </p:nvSpPr>
        <p:spPr>
          <a:xfrm rot="20283275">
            <a:off x="7981314" y="-3624004"/>
            <a:ext cx="6144182" cy="5537460"/>
          </a:xfrm>
          <a:prstGeom prst="roundRect">
            <a:avLst>
              <a:gd name="adj" fmla="val 19070"/>
            </a:avLst>
          </a:prstGeom>
          <a:solidFill>
            <a:schemeClr val="accent1">
              <a:alpha val="11000"/>
            </a:schemeClr>
          </a:solidFill>
          <a:ln>
            <a:noFill/>
          </a:ln>
          <a:effectLst>
            <a:softEdge rad="1028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形状 56">
            <a:extLst>
              <a:ext uri="{FF2B5EF4-FFF2-40B4-BE49-F238E27FC236}">
                <a16:creationId xmlns:a16="http://schemas.microsoft.com/office/drawing/2014/main" id="{C6861AD9-FFE8-4F1E-B7E5-50475AA05A1C}"/>
              </a:ext>
            </a:extLst>
          </p:cNvPr>
          <p:cNvSpPr>
            <a:spLocks/>
          </p:cNvSpPr>
          <p:nvPr/>
        </p:nvSpPr>
        <p:spPr>
          <a:xfrm>
            <a:off x="0" y="4642806"/>
            <a:ext cx="12192000" cy="1169551"/>
          </a:xfrm>
          <a:custGeom>
            <a:avLst/>
            <a:gdLst>
              <a:gd name="connsiteX0" fmla="*/ 0 w 12192000"/>
              <a:gd name="connsiteY0" fmla="*/ 0 h 1169551"/>
              <a:gd name="connsiteX1" fmla="*/ 12192000 w 12192000"/>
              <a:gd name="connsiteY1" fmla="*/ 0 h 1169551"/>
              <a:gd name="connsiteX2" fmla="*/ 12192000 w 12192000"/>
              <a:gd name="connsiteY2" fmla="*/ 1169551 h 1169551"/>
              <a:gd name="connsiteX3" fmla="*/ 0 w 12192000"/>
              <a:gd name="connsiteY3" fmla="*/ 1169551 h 1169551"/>
            </a:gdLst>
            <a:ahLst/>
            <a:cxnLst>
              <a:cxn ang="0">
                <a:pos x="connsiteX0" y="connsiteY0"/>
              </a:cxn>
              <a:cxn ang="0">
                <a:pos x="connsiteX1" y="connsiteY1"/>
              </a:cxn>
              <a:cxn ang="0">
                <a:pos x="connsiteX2" y="connsiteY2"/>
              </a:cxn>
              <a:cxn ang="0">
                <a:pos x="connsiteX3" y="connsiteY3"/>
              </a:cxn>
            </a:cxnLst>
            <a:rect l="l" t="t" r="r" b="b"/>
            <a:pathLst>
              <a:path w="12192000" h="1169551">
                <a:moveTo>
                  <a:pt x="0" y="0"/>
                </a:moveTo>
                <a:lnTo>
                  <a:pt x="12192000" y="0"/>
                </a:lnTo>
                <a:lnTo>
                  <a:pt x="12192000" y="1169551"/>
                </a:lnTo>
                <a:lnTo>
                  <a:pt x="0" y="1169551"/>
                </a:lnTo>
                <a:close/>
              </a:path>
            </a:pathLst>
          </a:custGeom>
          <a:gradFill>
            <a:gsLst>
              <a:gs pos="0">
                <a:schemeClr val="accent1"/>
              </a:gs>
              <a:gs pos="99000">
                <a:schemeClr val="accent1">
                  <a:lumMod val="7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gradFill>
                <a:gsLst>
                  <a:gs pos="0">
                    <a:srgbClr val="3F8BEC"/>
                  </a:gs>
                  <a:gs pos="54000">
                    <a:srgbClr val="1931C6"/>
                  </a:gs>
                </a:gsLst>
                <a:lin ang="2700000" scaled="1"/>
              </a:gradFill>
            </a:endParaRPr>
          </a:p>
        </p:txBody>
      </p:sp>
      <p:sp>
        <p:nvSpPr>
          <p:cNvPr id="56" name="任意多边形: 形状 55">
            <a:extLst>
              <a:ext uri="{FF2B5EF4-FFF2-40B4-BE49-F238E27FC236}">
                <a16:creationId xmlns:a16="http://schemas.microsoft.com/office/drawing/2014/main" id="{3E5F6785-DC78-46AE-9518-1B05D3BB8624}"/>
              </a:ext>
            </a:extLst>
          </p:cNvPr>
          <p:cNvSpPr>
            <a:spLocks/>
          </p:cNvSpPr>
          <p:nvPr/>
        </p:nvSpPr>
        <p:spPr>
          <a:xfrm>
            <a:off x="0" y="4642806"/>
            <a:ext cx="12192000" cy="1169551"/>
          </a:xfrm>
          <a:custGeom>
            <a:avLst/>
            <a:gdLst>
              <a:gd name="connsiteX0" fmla="*/ 0 w 12192000"/>
              <a:gd name="connsiteY0" fmla="*/ 0 h 1169551"/>
              <a:gd name="connsiteX1" fmla="*/ 12192000 w 12192000"/>
              <a:gd name="connsiteY1" fmla="*/ 0 h 1169551"/>
              <a:gd name="connsiteX2" fmla="*/ 12192000 w 12192000"/>
              <a:gd name="connsiteY2" fmla="*/ 1169551 h 1169551"/>
              <a:gd name="connsiteX3" fmla="*/ 0 w 12192000"/>
              <a:gd name="connsiteY3" fmla="*/ 1169551 h 1169551"/>
            </a:gdLst>
            <a:ahLst/>
            <a:cxnLst>
              <a:cxn ang="0">
                <a:pos x="connsiteX0" y="connsiteY0"/>
              </a:cxn>
              <a:cxn ang="0">
                <a:pos x="connsiteX1" y="connsiteY1"/>
              </a:cxn>
              <a:cxn ang="0">
                <a:pos x="connsiteX2" y="connsiteY2"/>
              </a:cxn>
              <a:cxn ang="0">
                <a:pos x="connsiteX3" y="connsiteY3"/>
              </a:cxn>
            </a:cxnLst>
            <a:rect l="l" t="t" r="r" b="b"/>
            <a:pathLst>
              <a:path w="12192000" h="1169551">
                <a:moveTo>
                  <a:pt x="0" y="0"/>
                </a:moveTo>
                <a:lnTo>
                  <a:pt x="12192000" y="0"/>
                </a:lnTo>
                <a:lnTo>
                  <a:pt x="12192000" y="1169551"/>
                </a:lnTo>
                <a:lnTo>
                  <a:pt x="0" y="1169551"/>
                </a:lnTo>
                <a:close/>
              </a:path>
            </a:pathLst>
          </a:custGeom>
          <a:blipFill dpi="0" rotWithShape="1">
            <a:blip r:embed="rId2" cstate="email">
              <a:alphaModFix amt="60000"/>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gradFill>
                <a:gsLst>
                  <a:gs pos="0">
                    <a:srgbClr val="3F8BEC"/>
                  </a:gs>
                  <a:gs pos="54000">
                    <a:srgbClr val="1931C6"/>
                  </a:gs>
                </a:gsLst>
                <a:lin ang="2700000" scaled="1"/>
              </a:gradFill>
            </a:endParaRPr>
          </a:p>
        </p:txBody>
      </p:sp>
      <p:sp>
        <p:nvSpPr>
          <p:cNvPr id="2" name="文本占位符 1">
            <a:extLst>
              <a:ext uri="{FF2B5EF4-FFF2-40B4-BE49-F238E27FC236}">
                <a16:creationId xmlns:a16="http://schemas.microsoft.com/office/drawing/2014/main" id="{2A2B0485-7CE4-4DB7-BF65-6455109CEAF9}"/>
              </a:ext>
            </a:extLst>
          </p:cNvPr>
          <p:cNvSpPr>
            <a:spLocks noGrp="1"/>
          </p:cNvSpPr>
          <p:nvPr>
            <p:ph type="body" sz="quarter" idx="10"/>
          </p:nvPr>
        </p:nvSpPr>
        <p:spPr/>
        <p:txBody>
          <a:bodyPr/>
          <a:lstStyle/>
          <a:p>
            <a:r>
              <a:rPr lang="en-US" altLang="zh-CN" dirty="0"/>
              <a:t>X </a:t>
            </a:r>
            <a:r>
              <a:rPr lang="en-US" altLang="zh-CN" dirty="0" err="1"/>
              <a:t>X</a:t>
            </a:r>
            <a:r>
              <a:rPr lang="en-US" altLang="zh-CN" dirty="0"/>
              <a:t> </a:t>
            </a:r>
            <a:r>
              <a:rPr lang="zh-CN" altLang="en-US" dirty="0"/>
              <a:t>公寓案时间线</a:t>
            </a:r>
          </a:p>
        </p:txBody>
      </p:sp>
      <p:sp>
        <p:nvSpPr>
          <p:cNvPr id="3" name="矩形: 圆角 2">
            <a:extLst>
              <a:ext uri="{FF2B5EF4-FFF2-40B4-BE49-F238E27FC236}">
                <a16:creationId xmlns:a16="http://schemas.microsoft.com/office/drawing/2014/main" id="{6660AFFC-E674-4DFE-A6F7-5438FADD08D7}"/>
              </a:ext>
            </a:extLst>
          </p:cNvPr>
          <p:cNvSpPr>
            <a:spLocks/>
          </p:cNvSpPr>
          <p:nvPr/>
        </p:nvSpPr>
        <p:spPr>
          <a:xfrm rot="20283275">
            <a:off x="10322965" y="2262895"/>
            <a:ext cx="6144182" cy="5537460"/>
          </a:xfrm>
          <a:prstGeom prst="roundRect">
            <a:avLst>
              <a:gd name="adj" fmla="val 19070"/>
            </a:avLst>
          </a:prstGeom>
          <a:solidFill>
            <a:schemeClr val="accent1">
              <a:alpha val="13000"/>
            </a:schemeClr>
          </a:solidFill>
          <a:ln>
            <a:noFill/>
          </a:ln>
          <a:effectLst>
            <a:softEdge rad="1028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AD9E77BB-87DF-4FD2-908A-BEFCD5EA5FAD}"/>
              </a:ext>
            </a:extLst>
          </p:cNvPr>
          <p:cNvCxnSpPr>
            <a:cxnSpLocks/>
            <a:stCxn id="13" idx="4"/>
          </p:cNvCxnSpPr>
          <p:nvPr/>
        </p:nvCxnSpPr>
        <p:spPr>
          <a:xfrm>
            <a:off x="9210808" y="2001994"/>
            <a:ext cx="577" cy="3101771"/>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A0C4E11E-A99D-4279-9E2A-9170CE292B00}"/>
              </a:ext>
            </a:extLst>
          </p:cNvPr>
          <p:cNvSpPr txBox="1">
            <a:spLocks/>
          </p:cNvSpPr>
          <p:nvPr/>
        </p:nvSpPr>
        <p:spPr>
          <a:xfrm>
            <a:off x="9289315" y="1745065"/>
            <a:ext cx="1992124" cy="587469"/>
          </a:xfrm>
          <a:prstGeom prst="rect">
            <a:avLst/>
          </a:prstGeom>
          <a:noFill/>
        </p:spPr>
        <p:txBody>
          <a:bodyPr wrap="square">
            <a:noAutofit/>
          </a:bodyPr>
          <a:lstStyle/>
          <a:p>
            <a:pPr>
              <a:lnSpc>
                <a:spcPct val="120000"/>
              </a:lnSpc>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X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ea"/>
              </a:rPr>
              <a:t>X</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 </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公寓</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App</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房源信息</a:t>
            </a:r>
          </a:p>
          <a:p>
            <a:pPr>
              <a:lnSpc>
                <a:spcPct val="120000"/>
              </a:lnSpc>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已经全部下架</a:t>
            </a:r>
          </a:p>
        </p:txBody>
      </p:sp>
      <p:grpSp>
        <p:nvGrpSpPr>
          <p:cNvPr id="94" name="组合 93">
            <a:extLst>
              <a:ext uri="{FF2B5EF4-FFF2-40B4-BE49-F238E27FC236}">
                <a16:creationId xmlns:a16="http://schemas.microsoft.com/office/drawing/2014/main" id="{A2A093BE-022D-4438-BA34-81855E585C75}"/>
              </a:ext>
            </a:extLst>
          </p:cNvPr>
          <p:cNvGrpSpPr>
            <a:grpSpLocks/>
          </p:cNvGrpSpPr>
          <p:nvPr/>
        </p:nvGrpSpPr>
        <p:grpSpPr>
          <a:xfrm>
            <a:off x="9130670" y="1841718"/>
            <a:ext cx="160276" cy="160276"/>
            <a:chOff x="7360060" y="2408046"/>
            <a:chExt cx="160276" cy="160276"/>
          </a:xfrm>
        </p:grpSpPr>
        <p:sp>
          <p:nvSpPr>
            <p:cNvPr id="13" name="椭圆 12">
              <a:extLst>
                <a:ext uri="{FF2B5EF4-FFF2-40B4-BE49-F238E27FC236}">
                  <a16:creationId xmlns:a16="http://schemas.microsoft.com/office/drawing/2014/main" id="{03EEF41A-20F1-479C-AF86-F91C5C4362BD}"/>
                </a:ext>
              </a:extLst>
            </p:cNvPr>
            <p:cNvSpPr/>
            <p:nvPr/>
          </p:nvSpPr>
          <p:spPr>
            <a:xfrm>
              <a:off x="7360060" y="2408046"/>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a:extLst>
                <a:ext uri="{FF2B5EF4-FFF2-40B4-BE49-F238E27FC236}">
                  <a16:creationId xmlns:a16="http://schemas.microsoft.com/office/drawing/2014/main" id="{945C0C16-68EC-4C1A-9D8D-2006AB41F32E}"/>
                </a:ext>
              </a:extLst>
            </p:cNvPr>
            <p:cNvSpPr/>
            <p:nvPr/>
          </p:nvSpPr>
          <p:spPr>
            <a:xfrm>
              <a:off x="7376252" y="2424238"/>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5">
            <a:extLst>
              <a:ext uri="{FF2B5EF4-FFF2-40B4-BE49-F238E27FC236}">
                <a16:creationId xmlns:a16="http://schemas.microsoft.com/office/drawing/2014/main" id="{38B4A65A-4CAE-4D32-A9F2-EDDE1C4EFECD}"/>
              </a:ext>
            </a:extLst>
          </p:cNvPr>
          <p:cNvCxnSpPr>
            <a:cxnSpLocks/>
            <a:stCxn id="16" idx="4"/>
          </p:cNvCxnSpPr>
          <p:nvPr/>
        </p:nvCxnSpPr>
        <p:spPr>
          <a:xfrm flipH="1">
            <a:off x="6322352" y="2332534"/>
            <a:ext cx="2368" cy="2759333"/>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3C2060DC-9D91-46EC-A4AA-665FE02C8A69}"/>
              </a:ext>
            </a:extLst>
          </p:cNvPr>
          <p:cNvSpPr txBox="1">
            <a:spLocks/>
          </p:cNvSpPr>
          <p:nvPr/>
        </p:nvSpPr>
        <p:spPr>
          <a:xfrm>
            <a:off x="6401148" y="2071997"/>
            <a:ext cx="1832956" cy="1104533"/>
          </a:xfrm>
          <a:prstGeom prst="rect">
            <a:avLst/>
          </a:prstGeom>
          <a:noFill/>
        </p:spPr>
        <p:txBody>
          <a:bodyPr wrap="square">
            <a:noAutofit/>
          </a:bodyPr>
          <a:lstStyle/>
          <a:p>
            <a:pPr>
              <a:lnSpc>
                <a:spcPct val="120000"/>
              </a:lnSpc>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最高法副院长回应“</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X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ea"/>
              </a:rPr>
              <a:t>X</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 </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公寓爆雷”：有关地方和部门正在处理</a:t>
            </a:r>
          </a:p>
        </p:txBody>
      </p:sp>
      <p:grpSp>
        <p:nvGrpSpPr>
          <p:cNvPr id="93" name="组合 92">
            <a:extLst>
              <a:ext uri="{FF2B5EF4-FFF2-40B4-BE49-F238E27FC236}">
                <a16:creationId xmlns:a16="http://schemas.microsoft.com/office/drawing/2014/main" id="{691D6121-A2D3-4DDA-B8D6-B8161C4A30A1}"/>
              </a:ext>
            </a:extLst>
          </p:cNvPr>
          <p:cNvGrpSpPr>
            <a:grpSpLocks/>
          </p:cNvGrpSpPr>
          <p:nvPr/>
        </p:nvGrpSpPr>
        <p:grpSpPr>
          <a:xfrm>
            <a:off x="6244582" y="2172258"/>
            <a:ext cx="160276" cy="160276"/>
            <a:chOff x="5103227" y="2738586"/>
            <a:chExt cx="160276" cy="160276"/>
          </a:xfrm>
        </p:grpSpPr>
        <p:sp>
          <p:nvSpPr>
            <p:cNvPr id="16" name="椭圆 15">
              <a:extLst>
                <a:ext uri="{FF2B5EF4-FFF2-40B4-BE49-F238E27FC236}">
                  <a16:creationId xmlns:a16="http://schemas.microsoft.com/office/drawing/2014/main" id="{38638B1A-1108-4D16-BF3E-B6CAD116D68B}"/>
                </a:ext>
              </a:extLst>
            </p:cNvPr>
            <p:cNvSpPr/>
            <p:nvPr/>
          </p:nvSpPr>
          <p:spPr>
            <a:xfrm>
              <a:off x="5103227" y="2738586"/>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椭圆 16">
              <a:extLst>
                <a:ext uri="{FF2B5EF4-FFF2-40B4-BE49-F238E27FC236}">
                  <a16:creationId xmlns:a16="http://schemas.microsoft.com/office/drawing/2014/main" id="{35397FFB-E1D6-43C6-8A3B-F8E3B06CC40A}"/>
                </a:ext>
              </a:extLst>
            </p:cNvPr>
            <p:cNvSpPr/>
            <p:nvPr/>
          </p:nvSpPr>
          <p:spPr>
            <a:xfrm>
              <a:off x="5119419" y="2754778"/>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a:extLst>
              <a:ext uri="{FF2B5EF4-FFF2-40B4-BE49-F238E27FC236}">
                <a16:creationId xmlns:a16="http://schemas.microsoft.com/office/drawing/2014/main" id="{6135BAA0-AD31-434E-926C-75AFA410F23B}"/>
              </a:ext>
            </a:extLst>
          </p:cNvPr>
          <p:cNvCxnSpPr>
            <a:cxnSpLocks/>
            <a:stCxn id="19" idx="4"/>
          </p:cNvCxnSpPr>
          <p:nvPr/>
        </p:nvCxnSpPr>
        <p:spPr>
          <a:xfrm>
            <a:off x="3435890" y="2687395"/>
            <a:ext cx="0" cy="2482479"/>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974ED226-E5A7-4D89-A646-170A944E11F7}"/>
              </a:ext>
            </a:extLst>
          </p:cNvPr>
          <p:cNvSpPr txBox="1">
            <a:spLocks/>
          </p:cNvSpPr>
          <p:nvPr/>
        </p:nvSpPr>
        <p:spPr>
          <a:xfrm>
            <a:off x="3514534" y="2423511"/>
            <a:ext cx="1833481" cy="1104533"/>
          </a:xfrm>
          <a:prstGeom prst="rect">
            <a:avLst/>
          </a:prstGeom>
          <a:noFill/>
        </p:spPr>
        <p:txBody>
          <a:bodyPr wrap="square">
            <a:noAutofit/>
          </a:bodyPr>
          <a:lstStyle/>
          <a:p>
            <a:pPr>
              <a:lnSpc>
                <a:spcPct val="120000"/>
              </a:lnSpc>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市住建委方面向记者回复称</a:t>
            </a:r>
          </a:p>
          <a:p>
            <a:pPr>
              <a:lnSpc>
                <a:spcPct val="120000"/>
              </a:lnSpc>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已经针对</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X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ea"/>
              </a:rPr>
              <a:t>X</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 </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公寓成立了专办小组</a:t>
            </a:r>
          </a:p>
        </p:txBody>
      </p:sp>
      <p:grpSp>
        <p:nvGrpSpPr>
          <p:cNvPr id="92" name="组合 91">
            <a:extLst>
              <a:ext uri="{FF2B5EF4-FFF2-40B4-BE49-F238E27FC236}">
                <a16:creationId xmlns:a16="http://schemas.microsoft.com/office/drawing/2014/main" id="{5D96C6AA-85BC-4D65-98E9-AE3122CF4D68}"/>
              </a:ext>
            </a:extLst>
          </p:cNvPr>
          <p:cNvGrpSpPr>
            <a:grpSpLocks/>
          </p:cNvGrpSpPr>
          <p:nvPr/>
        </p:nvGrpSpPr>
        <p:grpSpPr>
          <a:xfrm>
            <a:off x="3355752" y="2527119"/>
            <a:ext cx="160276" cy="160276"/>
            <a:chOff x="2841284" y="3093447"/>
            <a:chExt cx="160276" cy="160276"/>
          </a:xfrm>
        </p:grpSpPr>
        <p:sp>
          <p:nvSpPr>
            <p:cNvPr id="19" name="椭圆 18">
              <a:extLst>
                <a:ext uri="{FF2B5EF4-FFF2-40B4-BE49-F238E27FC236}">
                  <a16:creationId xmlns:a16="http://schemas.microsoft.com/office/drawing/2014/main" id="{AFB61B63-82FC-4C67-8584-590B322B3722}"/>
                </a:ext>
              </a:extLst>
            </p:cNvPr>
            <p:cNvSpPr/>
            <p:nvPr/>
          </p:nvSpPr>
          <p:spPr>
            <a:xfrm>
              <a:off x="2841284" y="3093447"/>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椭圆 19">
              <a:extLst>
                <a:ext uri="{FF2B5EF4-FFF2-40B4-BE49-F238E27FC236}">
                  <a16:creationId xmlns:a16="http://schemas.microsoft.com/office/drawing/2014/main" id="{B829EB57-AAAE-4DFA-9583-909715C39EF9}"/>
                </a:ext>
              </a:extLst>
            </p:cNvPr>
            <p:cNvSpPr/>
            <p:nvPr/>
          </p:nvSpPr>
          <p:spPr>
            <a:xfrm>
              <a:off x="2857476" y="3109639"/>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 name="直接连接符 3">
            <a:extLst>
              <a:ext uri="{FF2B5EF4-FFF2-40B4-BE49-F238E27FC236}">
                <a16:creationId xmlns:a16="http://schemas.microsoft.com/office/drawing/2014/main" id="{FCBAA289-4B41-42AC-BA78-FAAE3CCF15AC}"/>
              </a:ext>
            </a:extLst>
          </p:cNvPr>
          <p:cNvCxnSpPr>
            <a:cxnSpLocks/>
            <a:stCxn id="22" idx="4"/>
          </p:cNvCxnSpPr>
          <p:nvPr/>
        </p:nvCxnSpPr>
        <p:spPr>
          <a:xfrm flipH="1">
            <a:off x="661442" y="3289298"/>
            <a:ext cx="168" cy="1802569"/>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29BD61C2-9717-43AF-B080-BBBBBEE62B10}"/>
              </a:ext>
            </a:extLst>
          </p:cNvPr>
          <p:cNvSpPr txBox="1">
            <a:spLocks/>
          </p:cNvSpPr>
          <p:nvPr/>
        </p:nvSpPr>
        <p:spPr>
          <a:xfrm>
            <a:off x="739032" y="3040761"/>
            <a:ext cx="1720153" cy="846001"/>
          </a:xfrm>
          <a:prstGeom prst="rect">
            <a:avLst/>
          </a:prstGeom>
          <a:noFill/>
        </p:spPr>
        <p:txBody>
          <a:bodyPr wrap="square">
            <a:noAutofit/>
          </a:bodyPr>
          <a:lstStyle/>
          <a:p>
            <a:pPr>
              <a:lnSpc>
                <a:spcPct val="120000"/>
              </a:lnSpc>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因拖欠房东房租与租客退款</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X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ea"/>
              </a:rPr>
              <a:t>X</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ea"/>
              </a:rPr>
              <a:t> </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mn-ea"/>
              </a:rPr>
              <a:t>公寓陷讨债风波</a:t>
            </a:r>
          </a:p>
        </p:txBody>
      </p:sp>
      <p:grpSp>
        <p:nvGrpSpPr>
          <p:cNvPr id="91" name="组合 90">
            <a:extLst>
              <a:ext uri="{FF2B5EF4-FFF2-40B4-BE49-F238E27FC236}">
                <a16:creationId xmlns:a16="http://schemas.microsoft.com/office/drawing/2014/main" id="{B378A7AF-CFC7-42EE-A24A-F0A6FE8A455E}"/>
              </a:ext>
            </a:extLst>
          </p:cNvPr>
          <p:cNvGrpSpPr>
            <a:grpSpLocks/>
          </p:cNvGrpSpPr>
          <p:nvPr/>
        </p:nvGrpSpPr>
        <p:grpSpPr>
          <a:xfrm>
            <a:off x="581472" y="3129022"/>
            <a:ext cx="160276" cy="160276"/>
            <a:chOff x="581472" y="3695350"/>
            <a:chExt cx="160276" cy="160276"/>
          </a:xfrm>
        </p:grpSpPr>
        <p:sp>
          <p:nvSpPr>
            <p:cNvPr id="22" name="椭圆 21">
              <a:extLst>
                <a:ext uri="{FF2B5EF4-FFF2-40B4-BE49-F238E27FC236}">
                  <a16:creationId xmlns:a16="http://schemas.microsoft.com/office/drawing/2014/main" id="{E149F7E3-65D3-4120-9199-7C6644F0CDC6}"/>
                </a:ext>
              </a:extLst>
            </p:cNvPr>
            <p:cNvSpPr/>
            <p:nvPr/>
          </p:nvSpPr>
          <p:spPr>
            <a:xfrm>
              <a:off x="581472" y="3695350"/>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6EFAD85A-C338-438E-B090-D2447FB5B443}"/>
                </a:ext>
              </a:extLst>
            </p:cNvPr>
            <p:cNvSpPr/>
            <p:nvPr/>
          </p:nvSpPr>
          <p:spPr>
            <a:xfrm>
              <a:off x="597664" y="3711542"/>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a:extLst>
              <a:ext uri="{FF2B5EF4-FFF2-40B4-BE49-F238E27FC236}">
                <a16:creationId xmlns:a16="http://schemas.microsoft.com/office/drawing/2014/main" id="{1BDA0F0D-2F76-4F4C-B51C-5E4F673559F0}"/>
              </a:ext>
            </a:extLst>
          </p:cNvPr>
          <p:cNvSpPr txBox="1">
            <a:spLocks/>
          </p:cNvSpPr>
          <p:nvPr/>
        </p:nvSpPr>
        <p:spPr>
          <a:xfrm>
            <a:off x="602584" y="4484227"/>
            <a:ext cx="944489" cy="830997"/>
          </a:xfrm>
          <a:prstGeom prst="rect">
            <a:avLst/>
          </a:prstGeom>
          <a:noFill/>
        </p:spPr>
        <p:txBody>
          <a:bodyPr wrap="none">
            <a:noAutofit/>
          </a:bodyPr>
          <a:lstStyle/>
          <a:p>
            <a:r>
              <a:rPr kumimoji="0" lang="en-US" altLang="zh-CN" sz="4800" b="1" i="0" u="none" strike="noStrike" kern="1200" cap="none" spc="0" normalizeH="0" baseline="0" noProof="0" dirty="0">
                <a:ln>
                  <a:noFill/>
                </a:ln>
                <a:solidFill>
                  <a:schemeClr val="bg1"/>
                </a:solidFill>
                <a:effectLst/>
                <a:uLnTx/>
                <a:uFillTx/>
                <a:latin typeface="+mn-ea"/>
              </a:rPr>
              <a:t>XX</a:t>
            </a:r>
            <a:endParaRPr lang="zh-CN" altLang="en-US" sz="4800" b="1" dirty="0">
              <a:solidFill>
                <a:schemeClr val="bg1"/>
              </a:solidFill>
              <a:latin typeface="+mn-ea"/>
            </a:endParaRPr>
          </a:p>
        </p:txBody>
      </p:sp>
      <p:sp>
        <p:nvSpPr>
          <p:cNvPr id="30" name="文本框 29">
            <a:extLst>
              <a:ext uri="{FF2B5EF4-FFF2-40B4-BE49-F238E27FC236}">
                <a16:creationId xmlns:a16="http://schemas.microsoft.com/office/drawing/2014/main" id="{0CC4B39A-999A-4E2C-B679-1843B5019F39}"/>
              </a:ext>
            </a:extLst>
          </p:cNvPr>
          <p:cNvSpPr txBox="1">
            <a:spLocks/>
          </p:cNvSpPr>
          <p:nvPr/>
        </p:nvSpPr>
        <p:spPr>
          <a:xfrm>
            <a:off x="817122" y="5188352"/>
            <a:ext cx="944489" cy="830997"/>
          </a:xfrm>
          <a:prstGeom prst="rect">
            <a:avLst/>
          </a:prstGeom>
          <a:noFill/>
        </p:spPr>
        <p:txBody>
          <a:bodyPr wrap="none">
            <a:noAutofit/>
          </a:bodyPr>
          <a:lstStyle/>
          <a:p>
            <a:pPr algn="ctr"/>
            <a:r>
              <a:rPr kumimoji="0" lang="en-US" altLang="zh-CN" sz="4800" b="1" i="0" u="none" strike="noStrike" kern="1200" cap="none" spc="0" normalizeH="0" baseline="0" noProof="0" dirty="0">
                <a:ln>
                  <a:noFill/>
                </a:ln>
                <a:solidFill>
                  <a:prstClr val="white"/>
                </a:solidFill>
                <a:effectLst/>
                <a:uLnTx/>
                <a:uFillTx/>
                <a:latin typeface="+mn-ea"/>
                <a:cs typeface="+mn-cs"/>
              </a:rPr>
              <a:t>X</a:t>
            </a:r>
            <a:endParaRPr lang="zh-CN" altLang="en-US" sz="4800" b="1" dirty="0">
              <a:solidFill>
                <a:schemeClr val="bg1"/>
              </a:solidFill>
              <a:latin typeface="+mn-ea"/>
            </a:endParaRPr>
          </a:p>
        </p:txBody>
      </p:sp>
      <p:sp>
        <p:nvSpPr>
          <p:cNvPr id="53" name="文本框 52">
            <a:extLst>
              <a:ext uri="{FF2B5EF4-FFF2-40B4-BE49-F238E27FC236}">
                <a16:creationId xmlns:a16="http://schemas.microsoft.com/office/drawing/2014/main" id="{8DD66D7C-D6D6-4A53-8961-4CC450E69DE5}"/>
              </a:ext>
            </a:extLst>
          </p:cNvPr>
          <p:cNvSpPr txBox="1">
            <a:spLocks/>
          </p:cNvSpPr>
          <p:nvPr/>
        </p:nvSpPr>
        <p:spPr>
          <a:xfrm>
            <a:off x="1506606" y="4741942"/>
            <a:ext cx="492443" cy="461665"/>
          </a:xfrm>
          <a:prstGeom prst="rect">
            <a:avLst/>
          </a:prstGeom>
          <a:noFill/>
        </p:spPr>
        <p:txBody>
          <a:bodyPr wrap="none">
            <a:noAutofit/>
          </a:bodyPr>
          <a:lstStyle/>
          <a:p>
            <a:r>
              <a:rPr kumimoji="0" lang="zh-CN" altLang="en-US" sz="2400" b="1" i="0" u="none" strike="noStrike" kern="1200" cap="none" spc="0" normalizeH="0" baseline="0" noProof="0" dirty="0">
                <a:ln>
                  <a:noFill/>
                </a:ln>
                <a:solidFill>
                  <a:schemeClr val="bg1"/>
                </a:solidFill>
                <a:effectLst/>
                <a:uLnTx/>
                <a:uFillTx/>
                <a:latin typeface="+mn-ea"/>
              </a:rPr>
              <a:t>年</a:t>
            </a:r>
            <a:endParaRPr lang="zh-CN" altLang="en-US" sz="2400" b="1" dirty="0">
              <a:solidFill>
                <a:schemeClr val="bg1"/>
              </a:solidFill>
              <a:latin typeface="+mn-ea"/>
            </a:endParaRPr>
          </a:p>
        </p:txBody>
      </p:sp>
      <p:sp>
        <p:nvSpPr>
          <p:cNvPr id="54" name="文本框 53">
            <a:extLst>
              <a:ext uri="{FF2B5EF4-FFF2-40B4-BE49-F238E27FC236}">
                <a16:creationId xmlns:a16="http://schemas.microsoft.com/office/drawing/2014/main" id="{92B94659-B2EE-4ACB-BF28-19E31D4219DC}"/>
              </a:ext>
            </a:extLst>
          </p:cNvPr>
          <p:cNvSpPr txBox="1">
            <a:spLocks/>
          </p:cNvSpPr>
          <p:nvPr/>
        </p:nvSpPr>
        <p:spPr>
          <a:xfrm>
            <a:off x="1554831" y="5442044"/>
            <a:ext cx="492443" cy="461665"/>
          </a:xfrm>
          <a:prstGeom prst="rect">
            <a:avLst/>
          </a:prstGeom>
          <a:noFill/>
        </p:spPr>
        <p:txBody>
          <a:bodyPr wrap="none">
            <a:noAutofit/>
          </a:bodyPr>
          <a:lstStyle/>
          <a:p>
            <a:r>
              <a:rPr lang="zh-CN" altLang="en-US" sz="2400" b="1" dirty="0">
                <a:solidFill>
                  <a:schemeClr val="bg1"/>
                </a:solidFill>
                <a:latin typeface="+mn-ea"/>
              </a:rPr>
              <a:t>月</a:t>
            </a:r>
          </a:p>
        </p:txBody>
      </p:sp>
      <p:sp>
        <p:nvSpPr>
          <p:cNvPr id="72" name="文本框 71">
            <a:extLst>
              <a:ext uri="{FF2B5EF4-FFF2-40B4-BE49-F238E27FC236}">
                <a16:creationId xmlns:a16="http://schemas.microsoft.com/office/drawing/2014/main" id="{4C48849F-E42B-4EBE-9881-636AE7E0C15C}"/>
              </a:ext>
            </a:extLst>
          </p:cNvPr>
          <p:cNvSpPr txBox="1">
            <a:spLocks/>
          </p:cNvSpPr>
          <p:nvPr/>
        </p:nvSpPr>
        <p:spPr>
          <a:xfrm>
            <a:off x="3383493" y="4484227"/>
            <a:ext cx="944489" cy="830997"/>
          </a:xfrm>
          <a:prstGeom prst="rect">
            <a:avLst/>
          </a:prstGeom>
          <a:noFill/>
        </p:spPr>
        <p:txBody>
          <a:bodyPr wrap="none">
            <a:noAutofit/>
          </a:bodyPr>
          <a:lstStyle/>
          <a:p>
            <a:r>
              <a:rPr kumimoji="0" lang="en-US" altLang="zh-CN" sz="4800" b="1" i="0" u="none" strike="noStrike" kern="1200" cap="none" spc="0" normalizeH="0" baseline="0" noProof="0" dirty="0">
                <a:ln>
                  <a:noFill/>
                </a:ln>
                <a:solidFill>
                  <a:schemeClr val="bg1"/>
                </a:solidFill>
                <a:effectLst/>
                <a:uLnTx/>
                <a:uFillTx/>
                <a:latin typeface="+mn-ea"/>
              </a:rPr>
              <a:t>11</a:t>
            </a:r>
            <a:endParaRPr lang="zh-CN" altLang="en-US" sz="4800" b="1" dirty="0">
              <a:solidFill>
                <a:schemeClr val="bg1"/>
              </a:solidFill>
              <a:latin typeface="+mn-ea"/>
            </a:endParaRPr>
          </a:p>
        </p:txBody>
      </p:sp>
      <p:sp>
        <p:nvSpPr>
          <p:cNvPr id="73" name="文本框 72">
            <a:extLst>
              <a:ext uri="{FF2B5EF4-FFF2-40B4-BE49-F238E27FC236}">
                <a16:creationId xmlns:a16="http://schemas.microsoft.com/office/drawing/2014/main" id="{1F447756-AB47-410B-89F3-A798ED564128}"/>
              </a:ext>
            </a:extLst>
          </p:cNvPr>
          <p:cNvSpPr txBox="1">
            <a:spLocks/>
          </p:cNvSpPr>
          <p:nvPr/>
        </p:nvSpPr>
        <p:spPr>
          <a:xfrm>
            <a:off x="3598031" y="5188352"/>
            <a:ext cx="944489" cy="830997"/>
          </a:xfrm>
          <a:prstGeom prst="rect">
            <a:avLst/>
          </a:prstGeom>
          <a:noFill/>
        </p:spPr>
        <p:txBody>
          <a:bodyPr wrap="none">
            <a:noAutofit/>
          </a:bodyPr>
          <a:lstStyle/>
          <a:p>
            <a:pPr algn="ctr"/>
            <a:r>
              <a:rPr lang="en-US" altLang="zh-CN" sz="4800" b="1" dirty="0">
                <a:solidFill>
                  <a:schemeClr val="bg1"/>
                </a:solidFill>
                <a:latin typeface="+mn-ea"/>
              </a:rPr>
              <a:t>X</a:t>
            </a:r>
            <a:endParaRPr lang="zh-CN" altLang="en-US" sz="4800" b="1" dirty="0">
              <a:solidFill>
                <a:schemeClr val="bg1"/>
              </a:solidFill>
              <a:latin typeface="+mn-ea"/>
            </a:endParaRPr>
          </a:p>
        </p:txBody>
      </p:sp>
      <p:sp>
        <p:nvSpPr>
          <p:cNvPr id="74" name="文本框 73">
            <a:extLst>
              <a:ext uri="{FF2B5EF4-FFF2-40B4-BE49-F238E27FC236}">
                <a16:creationId xmlns:a16="http://schemas.microsoft.com/office/drawing/2014/main" id="{3BE836D6-611C-49B7-A489-A4379A24E6A9}"/>
              </a:ext>
            </a:extLst>
          </p:cNvPr>
          <p:cNvSpPr txBox="1">
            <a:spLocks/>
          </p:cNvSpPr>
          <p:nvPr/>
        </p:nvSpPr>
        <p:spPr>
          <a:xfrm>
            <a:off x="4183340" y="4741942"/>
            <a:ext cx="492443" cy="461665"/>
          </a:xfrm>
          <a:prstGeom prst="rect">
            <a:avLst/>
          </a:prstGeom>
          <a:noFill/>
        </p:spPr>
        <p:txBody>
          <a:bodyPr wrap="none">
            <a:noAutofit/>
          </a:bodyPr>
          <a:lstStyle/>
          <a:p>
            <a:r>
              <a:rPr lang="zh-CN" altLang="en-US" sz="2400" b="1" dirty="0">
                <a:solidFill>
                  <a:schemeClr val="bg1"/>
                </a:solidFill>
                <a:latin typeface="+mn-ea"/>
              </a:rPr>
              <a:t>月</a:t>
            </a:r>
          </a:p>
        </p:txBody>
      </p:sp>
      <p:sp>
        <p:nvSpPr>
          <p:cNvPr id="75" name="文本框 74">
            <a:extLst>
              <a:ext uri="{FF2B5EF4-FFF2-40B4-BE49-F238E27FC236}">
                <a16:creationId xmlns:a16="http://schemas.microsoft.com/office/drawing/2014/main" id="{5F206A80-2658-4136-8B69-B06FCEE981BB}"/>
              </a:ext>
            </a:extLst>
          </p:cNvPr>
          <p:cNvSpPr txBox="1">
            <a:spLocks/>
          </p:cNvSpPr>
          <p:nvPr/>
        </p:nvSpPr>
        <p:spPr>
          <a:xfrm>
            <a:off x="4434800" y="5442044"/>
            <a:ext cx="492443" cy="461665"/>
          </a:xfrm>
          <a:prstGeom prst="rect">
            <a:avLst/>
          </a:prstGeom>
          <a:noFill/>
        </p:spPr>
        <p:txBody>
          <a:bodyPr wrap="none">
            <a:noAutofit/>
          </a:bodyPr>
          <a:lstStyle/>
          <a:p>
            <a:r>
              <a:rPr lang="zh-CN" altLang="en-US" sz="2400" b="1" dirty="0">
                <a:solidFill>
                  <a:schemeClr val="bg1"/>
                </a:solidFill>
                <a:latin typeface="+mn-ea"/>
              </a:rPr>
              <a:t>日</a:t>
            </a:r>
          </a:p>
        </p:txBody>
      </p:sp>
      <p:sp>
        <p:nvSpPr>
          <p:cNvPr id="82" name="文本框 81">
            <a:extLst>
              <a:ext uri="{FF2B5EF4-FFF2-40B4-BE49-F238E27FC236}">
                <a16:creationId xmlns:a16="http://schemas.microsoft.com/office/drawing/2014/main" id="{B6C4F2BC-FC67-4609-8462-B2478F10CD1C}"/>
              </a:ext>
            </a:extLst>
          </p:cNvPr>
          <p:cNvSpPr txBox="1">
            <a:spLocks/>
          </p:cNvSpPr>
          <p:nvPr/>
        </p:nvSpPr>
        <p:spPr>
          <a:xfrm>
            <a:off x="6263462" y="4484227"/>
            <a:ext cx="944489" cy="830997"/>
          </a:xfrm>
          <a:prstGeom prst="rect">
            <a:avLst/>
          </a:prstGeom>
          <a:noFill/>
        </p:spPr>
        <p:txBody>
          <a:bodyPr wrap="none">
            <a:noAutofit/>
          </a:bodyPr>
          <a:lstStyle/>
          <a:p>
            <a:r>
              <a:rPr kumimoji="0" lang="en-US" altLang="zh-CN" sz="4800" b="1" i="0" u="none" strike="noStrike" kern="1200" cap="none" spc="0" normalizeH="0" baseline="0" noProof="0" dirty="0">
                <a:ln>
                  <a:noFill/>
                </a:ln>
                <a:solidFill>
                  <a:schemeClr val="bg1"/>
                </a:solidFill>
                <a:effectLst/>
                <a:uLnTx/>
                <a:uFillTx/>
                <a:latin typeface="+mn-ea"/>
              </a:rPr>
              <a:t>12</a:t>
            </a:r>
            <a:endParaRPr lang="zh-CN" altLang="en-US" sz="4800" b="1" dirty="0">
              <a:solidFill>
                <a:schemeClr val="bg1"/>
              </a:solidFill>
              <a:latin typeface="+mn-ea"/>
            </a:endParaRPr>
          </a:p>
        </p:txBody>
      </p:sp>
      <p:sp>
        <p:nvSpPr>
          <p:cNvPr id="83" name="文本框 82">
            <a:extLst>
              <a:ext uri="{FF2B5EF4-FFF2-40B4-BE49-F238E27FC236}">
                <a16:creationId xmlns:a16="http://schemas.microsoft.com/office/drawing/2014/main" id="{C45411E3-AD9B-4714-A9AA-CD72C39297DA}"/>
              </a:ext>
            </a:extLst>
          </p:cNvPr>
          <p:cNvSpPr txBox="1">
            <a:spLocks/>
          </p:cNvSpPr>
          <p:nvPr/>
        </p:nvSpPr>
        <p:spPr>
          <a:xfrm>
            <a:off x="6478000" y="5188352"/>
            <a:ext cx="944489" cy="830997"/>
          </a:xfrm>
          <a:prstGeom prst="rect">
            <a:avLst/>
          </a:prstGeom>
          <a:noFill/>
        </p:spPr>
        <p:txBody>
          <a:bodyPr wrap="none">
            <a:noAutofit/>
          </a:bodyPr>
          <a:lstStyle/>
          <a:p>
            <a:pPr algn="ctr"/>
            <a:r>
              <a:rPr lang="en-US" altLang="zh-CN" sz="4800" b="1" dirty="0">
                <a:solidFill>
                  <a:schemeClr val="bg1"/>
                </a:solidFill>
                <a:latin typeface="+mn-ea"/>
              </a:rPr>
              <a:t>X</a:t>
            </a:r>
            <a:endParaRPr lang="zh-CN" altLang="en-US" sz="4800" b="1" dirty="0">
              <a:solidFill>
                <a:schemeClr val="bg1"/>
              </a:solidFill>
              <a:latin typeface="+mn-ea"/>
            </a:endParaRPr>
          </a:p>
        </p:txBody>
      </p:sp>
      <p:sp>
        <p:nvSpPr>
          <p:cNvPr id="84" name="文本框 83">
            <a:extLst>
              <a:ext uri="{FF2B5EF4-FFF2-40B4-BE49-F238E27FC236}">
                <a16:creationId xmlns:a16="http://schemas.microsoft.com/office/drawing/2014/main" id="{A007A82F-69D0-4A98-AF61-73337584AF70}"/>
              </a:ext>
            </a:extLst>
          </p:cNvPr>
          <p:cNvSpPr txBox="1">
            <a:spLocks/>
          </p:cNvSpPr>
          <p:nvPr/>
        </p:nvSpPr>
        <p:spPr>
          <a:xfrm>
            <a:off x="7063309" y="4741942"/>
            <a:ext cx="492443" cy="461665"/>
          </a:xfrm>
          <a:prstGeom prst="rect">
            <a:avLst/>
          </a:prstGeom>
          <a:noFill/>
        </p:spPr>
        <p:txBody>
          <a:bodyPr wrap="none">
            <a:noAutofit/>
          </a:bodyPr>
          <a:lstStyle/>
          <a:p>
            <a:r>
              <a:rPr lang="zh-CN" altLang="en-US" sz="2400" b="1" dirty="0">
                <a:solidFill>
                  <a:schemeClr val="bg1"/>
                </a:solidFill>
                <a:latin typeface="+mn-ea"/>
              </a:rPr>
              <a:t>月</a:t>
            </a:r>
          </a:p>
        </p:txBody>
      </p:sp>
      <p:sp>
        <p:nvSpPr>
          <p:cNvPr id="85" name="文本框 84">
            <a:extLst>
              <a:ext uri="{FF2B5EF4-FFF2-40B4-BE49-F238E27FC236}">
                <a16:creationId xmlns:a16="http://schemas.microsoft.com/office/drawing/2014/main" id="{72062960-C007-4CEA-9E67-D0346D3CCB77}"/>
              </a:ext>
            </a:extLst>
          </p:cNvPr>
          <p:cNvSpPr txBox="1">
            <a:spLocks/>
          </p:cNvSpPr>
          <p:nvPr/>
        </p:nvSpPr>
        <p:spPr>
          <a:xfrm>
            <a:off x="7314769" y="5442044"/>
            <a:ext cx="492443" cy="461665"/>
          </a:xfrm>
          <a:prstGeom prst="rect">
            <a:avLst/>
          </a:prstGeom>
          <a:noFill/>
        </p:spPr>
        <p:txBody>
          <a:bodyPr wrap="none">
            <a:noAutofit/>
          </a:bodyPr>
          <a:lstStyle/>
          <a:p>
            <a:r>
              <a:rPr lang="zh-CN" altLang="en-US" sz="2400" b="1" dirty="0">
                <a:solidFill>
                  <a:schemeClr val="bg1"/>
                </a:solidFill>
                <a:latin typeface="+mn-ea"/>
              </a:rPr>
              <a:t>日</a:t>
            </a:r>
          </a:p>
        </p:txBody>
      </p:sp>
      <p:sp>
        <p:nvSpPr>
          <p:cNvPr id="87" name="文本框 86">
            <a:extLst>
              <a:ext uri="{FF2B5EF4-FFF2-40B4-BE49-F238E27FC236}">
                <a16:creationId xmlns:a16="http://schemas.microsoft.com/office/drawing/2014/main" id="{97C4390E-171C-4532-8E25-E9BB46042FD2}"/>
              </a:ext>
            </a:extLst>
          </p:cNvPr>
          <p:cNvSpPr txBox="1">
            <a:spLocks/>
          </p:cNvSpPr>
          <p:nvPr/>
        </p:nvSpPr>
        <p:spPr>
          <a:xfrm>
            <a:off x="9143431" y="4484227"/>
            <a:ext cx="944489" cy="830997"/>
          </a:xfrm>
          <a:prstGeom prst="rect">
            <a:avLst/>
          </a:prstGeom>
          <a:noFill/>
        </p:spPr>
        <p:txBody>
          <a:bodyPr wrap="none">
            <a:noAutofit/>
          </a:bodyPr>
          <a:lstStyle/>
          <a:p>
            <a:r>
              <a:rPr kumimoji="0" lang="en-US" altLang="zh-CN" sz="4800" b="1" i="0" u="none" strike="noStrike" kern="1200" cap="none" spc="0" normalizeH="0" baseline="0" noProof="0" dirty="0">
                <a:ln>
                  <a:noFill/>
                </a:ln>
                <a:solidFill>
                  <a:schemeClr val="bg1"/>
                </a:solidFill>
                <a:effectLst/>
                <a:uLnTx/>
                <a:uFillTx/>
                <a:latin typeface="+mn-ea"/>
              </a:rPr>
              <a:t>12</a:t>
            </a:r>
            <a:endParaRPr lang="zh-CN" altLang="en-US" sz="4800" b="1" dirty="0">
              <a:solidFill>
                <a:schemeClr val="bg1"/>
              </a:solidFill>
              <a:latin typeface="+mn-ea"/>
            </a:endParaRPr>
          </a:p>
        </p:txBody>
      </p:sp>
      <p:sp>
        <p:nvSpPr>
          <p:cNvPr id="88" name="文本框 87">
            <a:extLst>
              <a:ext uri="{FF2B5EF4-FFF2-40B4-BE49-F238E27FC236}">
                <a16:creationId xmlns:a16="http://schemas.microsoft.com/office/drawing/2014/main" id="{11601526-5DE8-4E84-9377-809CF89F23B5}"/>
              </a:ext>
            </a:extLst>
          </p:cNvPr>
          <p:cNvSpPr txBox="1">
            <a:spLocks/>
          </p:cNvSpPr>
          <p:nvPr/>
        </p:nvSpPr>
        <p:spPr>
          <a:xfrm>
            <a:off x="9357969" y="5188352"/>
            <a:ext cx="944489" cy="830997"/>
          </a:xfrm>
          <a:prstGeom prst="rect">
            <a:avLst/>
          </a:prstGeom>
          <a:noFill/>
        </p:spPr>
        <p:txBody>
          <a:bodyPr wrap="none">
            <a:noAutofit/>
          </a:bodyPr>
          <a:lstStyle/>
          <a:p>
            <a:pPr algn="ctr"/>
            <a:r>
              <a:rPr kumimoji="0" lang="en-US" altLang="zh-CN" sz="4800" b="1" i="0" u="none" strike="noStrike" kern="1200" cap="none" spc="0" normalizeH="0" baseline="0" noProof="0" dirty="0">
                <a:ln>
                  <a:noFill/>
                </a:ln>
                <a:solidFill>
                  <a:prstClr val="white"/>
                </a:solidFill>
                <a:effectLst/>
                <a:uLnTx/>
                <a:uFillTx/>
                <a:latin typeface="+mn-ea"/>
                <a:cs typeface="+mn-cs"/>
              </a:rPr>
              <a:t>XX</a:t>
            </a:r>
            <a:endParaRPr lang="zh-CN" altLang="en-US" sz="4800" b="1" dirty="0">
              <a:solidFill>
                <a:schemeClr val="bg1"/>
              </a:solidFill>
              <a:latin typeface="+mn-ea"/>
            </a:endParaRPr>
          </a:p>
        </p:txBody>
      </p:sp>
      <p:sp>
        <p:nvSpPr>
          <p:cNvPr id="89" name="文本框 88">
            <a:extLst>
              <a:ext uri="{FF2B5EF4-FFF2-40B4-BE49-F238E27FC236}">
                <a16:creationId xmlns:a16="http://schemas.microsoft.com/office/drawing/2014/main" id="{621AC4BF-AFE8-4AAF-B1D2-3C5860C27A0C}"/>
              </a:ext>
            </a:extLst>
          </p:cNvPr>
          <p:cNvSpPr txBox="1">
            <a:spLocks/>
          </p:cNvSpPr>
          <p:nvPr/>
        </p:nvSpPr>
        <p:spPr>
          <a:xfrm>
            <a:off x="9943278" y="4741942"/>
            <a:ext cx="492443" cy="461665"/>
          </a:xfrm>
          <a:prstGeom prst="rect">
            <a:avLst/>
          </a:prstGeom>
          <a:noFill/>
        </p:spPr>
        <p:txBody>
          <a:bodyPr wrap="none">
            <a:noAutofit/>
          </a:bodyPr>
          <a:lstStyle/>
          <a:p>
            <a:r>
              <a:rPr lang="zh-CN" altLang="en-US" sz="2400" b="1" dirty="0">
                <a:solidFill>
                  <a:schemeClr val="bg1"/>
                </a:solidFill>
                <a:latin typeface="+mn-ea"/>
              </a:rPr>
              <a:t>月</a:t>
            </a:r>
          </a:p>
        </p:txBody>
      </p:sp>
      <p:sp>
        <p:nvSpPr>
          <p:cNvPr id="90" name="文本框 89">
            <a:extLst>
              <a:ext uri="{FF2B5EF4-FFF2-40B4-BE49-F238E27FC236}">
                <a16:creationId xmlns:a16="http://schemas.microsoft.com/office/drawing/2014/main" id="{8FC93DD4-4FE5-4FDB-8AAD-643553A54767}"/>
              </a:ext>
            </a:extLst>
          </p:cNvPr>
          <p:cNvSpPr txBox="1">
            <a:spLocks/>
          </p:cNvSpPr>
          <p:nvPr/>
        </p:nvSpPr>
        <p:spPr>
          <a:xfrm>
            <a:off x="10194738" y="5442044"/>
            <a:ext cx="492443" cy="461665"/>
          </a:xfrm>
          <a:prstGeom prst="rect">
            <a:avLst/>
          </a:prstGeom>
          <a:noFill/>
        </p:spPr>
        <p:txBody>
          <a:bodyPr wrap="none">
            <a:noAutofit/>
          </a:bodyPr>
          <a:lstStyle/>
          <a:p>
            <a:r>
              <a:rPr lang="zh-CN" altLang="en-US" sz="2400" b="1" dirty="0">
                <a:solidFill>
                  <a:schemeClr val="bg1"/>
                </a:solidFill>
                <a:latin typeface="+mn-ea"/>
              </a:rPr>
              <a:t>日</a:t>
            </a:r>
          </a:p>
        </p:txBody>
      </p:sp>
      <p:sp>
        <p:nvSpPr>
          <p:cNvPr id="95" name="文本框 94">
            <a:extLst>
              <a:ext uri="{FF2B5EF4-FFF2-40B4-BE49-F238E27FC236}">
                <a16:creationId xmlns:a16="http://schemas.microsoft.com/office/drawing/2014/main" id="{58E1FA92-7D5D-45FA-8FD7-FD1DAE6E16E6}"/>
              </a:ext>
            </a:extLst>
          </p:cNvPr>
          <p:cNvSpPr txBox="1">
            <a:spLocks/>
          </p:cNvSpPr>
          <p:nvPr/>
        </p:nvSpPr>
        <p:spPr>
          <a:xfrm>
            <a:off x="9785533" y="6191682"/>
            <a:ext cx="1875926" cy="215444"/>
          </a:xfrm>
          <a:prstGeom prst="rect">
            <a:avLst/>
          </a:prstGeom>
          <a:noFill/>
        </p:spPr>
        <p:txBody>
          <a:bodyPr wrap="square" lIns="0" tIns="0" rIns="0" bIns="0">
            <a:noAutofit/>
          </a:bodyPr>
          <a:lstStyle/>
          <a:p>
            <a:pPr algn="r"/>
            <a:r>
              <a:rPr lang="en-US" altLang="zh-CN" sz="1400" b="0" i="0" dirty="0">
                <a:solidFill>
                  <a:schemeClr val="bg1">
                    <a:lumMod val="65000"/>
                  </a:schemeClr>
                </a:solidFill>
                <a:effectLst/>
                <a:latin typeface="微软雅黑" panose="020B0503020204020204" pitchFamily="34" charset="-122"/>
              </a:rPr>
              <a:t>*</a:t>
            </a:r>
            <a:r>
              <a:rPr lang="zh-CN" altLang="en-US" sz="1400" b="0" i="0" dirty="0">
                <a:solidFill>
                  <a:schemeClr val="bg1">
                    <a:lumMod val="65000"/>
                  </a:schemeClr>
                </a:solidFill>
                <a:effectLst/>
                <a:latin typeface="微软雅黑" panose="020B0503020204020204" pitchFamily="34" charset="-122"/>
              </a:rPr>
              <a:t>数据来源：中国新闻网</a:t>
            </a:r>
            <a:endParaRPr lang="zh-CN" altLang="en-US" sz="1400" dirty="0">
              <a:solidFill>
                <a:schemeClr val="bg1">
                  <a:lumMod val="65000"/>
                </a:schemeClr>
              </a:solidFill>
            </a:endParaRPr>
          </a:p>
        </p:txBody>
      </p:sp>
    </p:spTree>
    <p:extLst>
      <p:ext uri="{BB962C8B-B14F-4D97-AF65-F5344CB8AC3E}">
        <p14:creationId xmlns:p14="http://schemas.microsoft.com/office/powerpoint/2010/main" val="56563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EC4224F7-1603-4A9F-9360-E0BA0C31DDD8}"/>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rot="21235569">
            <a:off x="-317960" y="493855"/>
            <a:ext cx="12849204" cy="6070297"/>
          </a:xfrm>
          <a:custGeom>
            <a:avLst/>
            <a:gdLst>
              <a:gd name="connsiteX0" fmla="*/ 11252997 w 12849204"/>
              <a:gd name="connsiteY0" fmla="*/ 0 h 6070297"/>
              <a:gd name="connsiteX1" fmla="*/ 12849204 w 12849204"/>
              <a:gd name="connsiteY1" fmla="*/ 169849 h 6070297"/>
              <a:gd name="connsiteX2" fmla="*/ 12221352 w 12849204"/>
              <a:gd name="connsiteY2" fmla="*/ 6070297 h 6070297"/>
              <a:gd name="connsiteX3" fmla="*/ 3486458 w 12849204"/>
              <a:gd name="connsiteY3" fmla="*/ 6070297 h 6070297"/>
              <a:gd name="connsiteX4" fmla="*/ 0 w 12849204"/>
              <a:gd name="connsiteY4" fmla="*/ 5699312 h 6070297"/>
              <a:gd name="connsiteX5" fmla="*/ 606450 w 12849204"/>
              <a:gd name="connsiteY5" fmla="*/ 0 h 60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9204" h="6070297">
                <a:moveTo>
                  <a:pt x="11252997" y="0"/>
                </a:moveTo>
                <a:lnTo>
                  <a:pt x="12849204" y="169849"/>
                </a:lnTo>
                <a:lnTo>
                  <a:pt x="12221352" y="6070297"/>
                </a:lnTo>
                <a:lnTo>
                  <a:pt x="3486458" y="6070297"/>
                </a:lnTo>
                <a:lnTo>
                  <a:pt x="0" y="5699312"/>
                </a:lnTo>
                <a:lnTo>
                  <a:pt x="606450" y="0"/>
                </a:lnTo>
                <a:close/>
              </a:path>
            </a:pathLst>
          </a:custGeom>
        </p:spPr>
      </p:pic>
      <p:sp>
        <p:nvSpPr>
          <p:cNvPr id="14" name="文本占位符 13">
            <a:extLst>
              <a:ext uri="{FF2B5EF4-FFF2-40B4-BE49-F238E27FC236}">
                <a16:creationId xmlns:a16="http://schemas.microsoft.com/office/drawing/2014/main" id="{99BAD5FD-F1F8-4474-A036-0CAD97DA4399}"/>
              </a:ext>
            </a:extLst>
          </p:cNvPr>
          <p:cNvSpPr>
            <a:spLocks noGrp="1"/>
          </p:cNvSpPr>
          <p:nvPr>
            <p:ph type="body" sz="quarter" idx="10"/>
          </p:nvPr>
        </p:nvSpPr>
        <p:spPr>
          <a:xfrm>
            <a:off x="540703" y="553852"/>
            <a:ext cx="4640896" cy="508000"/>
          </a:xfrm>
        </p:spPr>
        <p:txBody>
          <a:bodyPr/>
          <a:lstStyle/>
          <a:p>
            <a:r>
              <a:rPr lang="en-US" altLang="zh-CN" dirty="0"/>
              <a:t>X </a:t>
            </a:r>
            <a:r>
              <a:rPr lang="en-US" altLang="zh-CN" dirty="0" err="1"/>
              <a:t>X</a:t>
            </a:r>
            <a:r>
              <a:rPr lang="en-US" altLang="zh-CN" dirty="0"/>
              <a:t> </a:t>
            </a:r>
            <a:r>
              <a:rPr lang="zh-CN" altLang="en-US" dirty="0"/>
              <a:t>公寓案时间线</a:t>
            </a:r>
          </a:p>
        </p:txBody>
      </p:sp>
      <p:cxnSp>
        <p:nvCxnSpPr>
          <p:cNvPr id="42" name="直接连接符 41">
            <a:extLst>
              <a:ext uri="{FF2B5EF4-FFF2-40B4-BE49-F238E27FC236}">
                <a16:creationId xmlns:a16="http://schemas.microsoft.com/office/drawing/2014/main" id="{2949A50E-8975-49E0-8E1F-39A1622E82C4}"/>
              </a:ext>
            </a:extLst>
          </p:cNvPr>
          <p:cNvCxnSpPr>
            <a:cxnSpLocks/>
          </p:cNvCxnSpPr>
          <p:nvPr/>
        </p:nvCxnSpPr>
        <p:spPr>
          <a:xfrm>
            <a:off x="554613" y="2433627"/>
            <a:ext cx="0" cy="1699603"/>
          </a:xfrm>
          <a:prstGeom prst="line">
            <a:avLst/>
          </a:prstGeom>
          <a:ln w="12700">
            <a:gradFill>
              <a:gsLst>
                <a:gs pos="20000">
                  <a:schemeClr val="accent1"/>
                </a:gs>
                <a:gs pos="100000">
                  <a:schemeClr val="accent1">
                    <a:alpha val="0"/>
                  </a:schemeClr>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17ECFAAE-640B-49F0-9D87-AE1DED009A14}"/>
              </a:ext>
            </a:extLst>
          </p:cNvPr>
          <p:cNvSpPr txBox="1">
            <a:spLocks/>
          </p:cNvSpPr>
          <p:nvPr/>
        </p:nvSpPr>
        <p:spPr>
          <a:xfrm>
            <a:off x="633651" y="2377318"/>
            <a:ext cx="1512018" cy="523220"/>
          </a:xfrm>
          <a:prstGeom prst="rect">
            <a:avLst/>
          </a:prstGeom>
          <a:noFill/>
        </p:spPr>
        <p:txBody>
          <a:bodyPr wrap="square" rtlCol="0">
            <a:noAutofit/>
          </a:bodyPr>
          <a:lstStyle/>
          <a:p>
            <a:r>
              <a:rPr lang="en-US" altLang="zh-CN" sz="2800" b="1" dirty="0">
                <a:solidFill>
                  <a:schemeClr val="accent1"/>
                </a:solidFill>
              </a:rPr>
              <a:t>20XX </a:t>
            </a:r>
            <a:r>
              <a:rPr lang="zh-CN" altLang="en-US" b="1" dirty="0">
                <a:solidFill>
                  <a:schemeClr val="accent1"/>
                </a:solidFill>
              </a:rPr>
              <a:t>年</a:t>
            </a:r>
            <a:endParaRPr lang="zh-CN" altLang="en-US" sz="2800" b="1" dirty="0">
              <a:solidFill>
                <a:schemeClr val="accent1"/>
              </a:solidFill>
            </a:endParaRPr>
          </a:p>
        </p:txBody>
      </p:sp>
      <p:sp>
        <p:nvSpPr>
          <p:cNvPr id="45" name="文本框 44">
            <a:extLst>
              <a:ext uri="{FF2B5EF4-FFF2-40B4-BE49-F238E27FC236}">
                <a16:creationId xmlns:a16="http://schemas.microsoft.com/office/drawing/2014/main" id="{3AAD1510-A18A-4BF2-A82F-9426F6F23070}"/>
              </a:ext>
            </a:extLst>
          </p:cNvPr>
          <p:cNvSpPr txBox="1">
            <a:spLocks/>
          </p:cNvSpPr>
          <p:nvPr/>
        </p:nvSpPr>
        <p:spPr>
          <a:xfrm>
            <a:off x="1961354" y="2377318"/>
            <a:ext cx="876781" cy="523220"/>
          </a:xfrm>
          <a:prstGeom prst="rect">
            <a:avLst/>
          </a:prstGeom>
          <a:noFill/>
        </p:spPr>
        <p:txBody>
          <a:bodyPr wrap="square" rtlCol="0">
            <a:noAutofit/>
          </a:bodyPr>
          <a:lstStyle/>
          <a:p>
            <a:r>
              <a:rPr lang="en-US" altLang="zh-CN" sz="2800" b="1" dirty="0">
                <a:solidFill>
                  <a:schemeClr val="accent1"/>
                </a:solidFill>
              </a:rPr>
              <a:t>X </a:t>
            </a:r>
            <a:r>
              <a:rPr lang="zh-CN" altLang="en-US" b="1" dirty="0">
                <a:solidFill>
                  <a:schemeClr val="accent1"/>
                </a:solidFill>
              </a:rPr>
              <a:t>月</a:t>
            </a:r>
            <a:endParaRPr lang="zh-CN" altLang="en-US" sz="2800" b="1" dirty="0">
              <a:solidFill>
                <a:schemeClr val="accent1"/>
              </a:solidFill>
            </a:endParaRPr>
          </a:p>
        </p:txBody>
      </p:sp>
      <p:sp>
        <p:nvSpPr>
          <p:cNvPr id="46" name="文本框 45">
            <a:extLst>
              <a:ext uri="{FF2B5EF4-FFF2-40B4-BE49-F238E27FC236}">
                <a16:creationId xmlns:a16="http://schemas.microsoft.com/office/drawing/2014/main" id="{3DAE5711-C250-4211-8574-117752A555EB}"/>
              </a:ext>
            </a:extLst>
          </p:cNvPr>
          <p:cNvSpPr txBox="1">
            <a:spLocks/>
          </p:cNvSpPr>
          <p:nvPr/>
        </p:nvSpPr>
        <p:spPr>
          <a:xfrm>
            <a:off x="633651" y="2881769"/>
            <a:ext cx="2665915" cy="584775"/>
          </a:xfrm>
          <a:prstGeom prst="rect">
            <a:avLst/>
          </a:prstGeom>
          <a:noFill/>
        </p:spPr>
        <p:txBody>
          <a:bodyPr wrap="square" rtlCol="0">
            <a:noAutofit/>
          </a:bodyPr>
          <a:lstStyle/>
          <a:p>
            <a:r>
              <a:rPr lang="zh-CN" altLang="en-US" sz="1600" dirty="0">
                <a:solidFill>
                  <a:schemeClr val="tx1">
                    <a:lumMod val="85000"/>
                    <a:lumOff val="15000"/>
                  </a:schemeClr>
                </a:solidFill>
              </a:rPr>
              <a:t>因拖欠房东房租与租客退款</a:t>
            </a:r>
            <a:r>
              <a:rPr lang="en-US" altLang="zh-CN" sz="1600" dirty="0">
                <a:solidFill>
                  <a:schemeClr val="tx1">
                    <a:lumMod val="85000"/>
                    <a:lumOff val="15000"/>
                  </a:schemeClr>
                </a:solidFill>
              </a:rPr>
              <a:t>X </a:t>
            </a:r>
            <a:r>
              <a:rPr lang="en-US" altLang="zh-CN" sz="1600" dirty="0" err="1">
                <a:solidFill>
                  <a:schemeClr val="tx1">
                    <a:lumMod val="85000"/>
                    <a:lumOff val="15000"/>
                  </a:schemeClr>
                </a:solidFill>
              </a:rPr>
              <a:t>X</a:t>
            </a:r>
            <a:r>
              <a:rPr lang="en-US" altLang="zh-CN" sz="1600" dirty="0">
                <a:solidFill>
                  <a:schemeClr val="tx1">
                    <a:lumMod val="85000"/>
                    <a:lumOff val="15000"/>
                  </a:schemeClr>
                </a:solidFill>
              </a:rPr>
              <a:t> </a:t>
            </a:r>
            <a:r>
              <a:rPr lang="zh-CN" altLang="en-US" sz="1600" dirty="0">
                <a:solidFill>
                  <a:schemeClr val="tx1">
                    <a:lumMod val="85000"/>
                    <a:lumOff val="15000"/>
                  </a:schemeClr>
                </a:solidFill>
              </a:rPr>
              <a:t>公寓陷讨债风波</a:t>
            </a:r>
          </a:p>
        </p:txBody>
      </p:sp>
      <p:grpSp>
        <p:nvGrpSpPr>
          <p:cNvPr id="28" name="组合 27">
            <a:extLst>
              <a:ext uri="{FF2B5EF4-FFF2-40B4-BE49-F238E27FC236}">
                <a16:creationId xmlns:a16="http://schemas.microsoft.com/office/drawing/2014/main" id="{577FE8F1-20F1-4185-A4C5-31B7E71BF24A}"/>
              </a:ext>
            </a:extLst>
          </p:cNvPr>
          <p:cNvGrpSpPr>
            <a:grpSpLocks/>
          </p:cNvGrpSpPr>
          <p:nvPr/>
        </p:nvGrpSpPr>
        <p:grpSpPr>
          <a:xfrm>
            <a:off x="474475" y="2276066"/>
            <a:ext cx="160276" cy="160276"/>
            <a:chOff x="581472" y="3695350"/>
            <a:chExt cx="160276" cy="160276"/>
          </a:xfrm>
        </p:grpSpPr>
        <p:sp>
          <p:nvSpPr>
            <p:cNvPr id="29" name="椭圆 28">
              <a:extLst>
                <a:ext uri="{FF2B5EF4-FFF2-40B4-BE49-F238E27FC236}">
                  <a16:creationId xmlns:a16="http://schemas.microsoft.com/office/drawing/2014/main" id="{41B06989-F347-4733-A0FF-75F445544989}"/>
                </a:ext>
              </a:extLst>
            </p:cNvPr>
            <p:cNvSpPr/>
            <p:nvPr/>
          </p:nvSpPr>
          <p:spPr>
            <a:xfrm>
              <a:off x="581472" y="3695350"/>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 name="椭圆 29">
              <a:extLst>
                <a:ext uri="{FF2B5EF4-FFF2-40B4-BE49-F238E27FC236}">
                  <a16:creationId xmlns:a16="http://schemas.microsoft.com/office/drawing/2014/main" id="{8F53FAE7-290A-4C9C-B55A-12B03062228F}"/>
                </a:ext>
              </a:extLst>
            </p:cNvPr>
            <p:cNvSpPr/>
            <p:nvPr/>
          </p:nvSpPr>
          <p:spPr>
            <a:xfrm>
              <a:off x="597664" y="3711542"/>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58" name="直接连接符 57">
            <a:extLst>
              <a:ext uri="{FF2B5EF4-FFF2-40B4-BE49-F238E27FC236}">
                <a16:creationId xmlns:a16="http://schemas.microsoft.com/office/drawing/2014/main" id="{07D07FFF-9406-4C69-A7C7-5B163F7AE99A}"/>
              </a:ext>
            </a:extLst>
          </p:cNvPr>
          <p:cNvCxnSpPr>
            <a:cxnSpLocks/>
          </p:cNvCxnSpPr>
          <p:nvPr/>
        </p:nvCxnSpPr>
        <p:spPr>
          <a:xfrm flipV="1">
            <a:off x="3054727" y="3991370"/>
            <a:ext cx="0" cy="1849129"/>
          </a:xfrm>
          <a:prstGeom prst="line">
            <a:avLst/>
          </a:prstGeom>
          <a:ln w="12700">
            <a:gradFill>
              <a:gsLst>
                <a:gs pos="20000">
                  <a:schemeClr val="accent1"/>
                </a:gs>
                <a:gs pos="100000">
                  <a:schemeClr val="accent1">
                    <a:alpha val="0"/>
                  </a:schemeClr>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2DE788C4-73BF-4977-BFAA-516905C5B5DA}"/>
              </a:ext>
            </a:extLst>
          </p:cNvPr>
          <p:cNvSpPr txBox="1">
            <a:spLocks/>
          </p:cNvSpPr>
          <p:nvPr/>
        </p:nvSpPr>
        <p:spPr>
          <a:xfrm>
            <a:off x="3128815" y="4858173"/>
            <a:ext cx="1512018" cy="523220"/>
          </a:xfrm>
          <a:prstGeom prst="rect">
            <a:avLst/>
          </a:prstGeom>
          <a:noFill/>
        </p:spPr>
        <p:txBody>
          <a:bodyPr wrap="square" rtlCol="0">
            <a:noAutofit/>
          </a:bodyPr>
          <a:lstStyle/>
          <a:p>
            <a:r>
              <a:rPr lang="en-US" altLang="zh-CN" sz="2800" b="1" dirty="0">
                <a:solidFill>
                  <a:schemeClr val="accent1"/>
                </a:solidFill>
              </a:rPr>
              <a:t>11</a:t>
            </a:r>
            <a:r>
              <a:rPr lang="zh-CN" altLang="en-US" b="1" dirty="0">
                <a:solidFill>
                  <a:schemeClr val="accent1"/>
                </a:solidFill>
              </a:rPr>
              <a:t>月</a:t>
            </a:r>
            <a:endParaRPr lang="zh-CN" altLang="en-US" sz="2800" b="1" dirty="0">
              <a:solidFill>
                <a:schemeClr val="accent1"/>
              </a:solidFill>
            </a:endParaRPr>
          </a:p>
        </p:txBody>
      </p:sp>
      <p:sp>
        <p:nvSpPr>
          <p:cNvPr id="61" name="文本框 60">
            <a:extLst>
              <a:ext uri="{FF2B5EF4-FFF2-40B4-BE49-F238E27FC236}">
                <a16:creationId xmlns:a16="http://schemas.microsoft.com/office/drawing/2014/main" id="{9CF3C7FB-6CAB-4A94-A4E0-A30F93F01C1B}"/>
              </a:ext>
            </a:extLst>
          </p:cNvPr>
          <p:cNvSpPr txBox="1">
            <a:spLocks/>
          </p:cNvSpPr>
          <p:nvPr/>
        </p:nvSpPr>
        <p:spPr>
          <a:xfrm>
            <a:off x="3841650" y="4858173"/>
            <a:ext cx="1071124" cy="523220"/>
          </a:xfrm>
          <a:prstGeom prst="rect">
            <a:avLst/>
          </a:prstGeom>
          <a:noFill/>
        </p:spPr>
        <p:txBody>
          <a:bodyPr wrap="square" rtlCol="0">
            <a:noAutofit/>
          </a:bodyPr>
          <a:lstStyle/>
          <a:p>
            <a:r>
              <a:rPr lang="en-US" altLang="zh-CN" sz="2800" b="1" dirty="0">
                <a:solidFill>
                  <a:schemeClr val="accent1"/>
                </a:solidFill>
              </a:rPr>
              <a:t>X</a:t>
            </a:r>
            <a:r>
              <a:rPr lang="zh-CN" altLang="en-US" b="1" dirty="0">
                <a:solidFill>
                  <a:schemeClr val="accent1"/>
                </a:solidFill>
              </a:rPr>
              <a:t>日</a:t>
            </a:r>
            <a:endParaRPr lang="zh-CN" altLang="en-US" sz="2800" b="1" dirty="0">
              <a:solidFill>
                <a:schemeClr val="accent1"/>
              </a:solidFill>
            </a:endParaRPr>
          </a:p>
        </p:txBody>
      </p:sp>
      <p:sp>
        <p:nvSpPr>
          <p:cNvPr id="62" name="文本框 61">
            <a:extLst>
              <a:ext uri="{FF2B5EF4-FFF2-40B4-BE49-F238E27FC236}">
                <a16:creationId xmlns:a16="http://schemas.microsoft.com/office/drawing/2014/main" id="{A560A52F-8CEF-4082-8ED7-499B2A0D8DC0}"/>
              </a:ext>
            </a:extLst>
          </p:cNvPr>
          <p:cNvSpPr txBox="1">
            <a:spLocks/>
          </p:cNvSpPr>
          <p:nvPr/>
        </p:nvSpPr>
        <p:spPr>
          <a:xfrm>
            <a:off x="3128815" y="5362624"/>
            <a:ext cx="3262406" cy="584775"/>
          </a:xfrm>
          <a:prstGeom prst="rect">
            <a:avLst/>
          </a:prstGeom>
          <a:noFill/>
        </p:spPr>
        <p:txBody>
          <a:bodyPr wrap="square" rtlCol="0">
            <a:noAutofit/>
          </a:bodyPr>
          <a:lstStyle/>
          <a:p>
            <a:r>
              <a:rPr lang="zh-CN" altLang="en-US" sz="1600" dirty="0">
                <a:solidFill>
                  <a:schemeClr val="tx1">
                    <a:lumMod val="85000"/>
                    <a:lumOff val="15000"/>
                  </a:schemeClr>
                </a:solidFill>
              </a:rPr>
              <a:t>市住建委方面向记者回复称</a:t>
            </a:r>
            <a:endParaRPr lang="en-US" altLang="zh-CN" sz="1600" dirty="0">
              <a:solidFill>
                <a:schemeClr val="tx1">
                  <a:lumMod val="85000"/>
                  <a:lumOff val="15000"/>
                </a:schemeClr>
              </a:solidFill>
            </a:endParaRPr>
          </a:p>
          <a:p>
            <a:r>
              <a:rPr lang="zh-CN" altLang="en-US" sz="1600" dirty="0">
                <a:solidFill>
                  <a:schemeClr val="tx1">
                    <a:lumMod val="85000"/>
                    <a:lumOff val="15000"/>
                  </a:schemeClr>
                </a:solidFill>
              </a:rPr>
              <a:t>已经针对</a:t>
            </a:r>
            <a:r>
              <a:rPr lang="en-US" altLang="zh-CN" sz="1600" dirty="0">
                <a:solidFill>
                  <a:schemeClr val="tx1">
                    <a:lumMod val="85000"/>
                    <a:lumOff val="15000"/>
                  </a:schemeClr>
                </a:solidFill>
              </a:rPr>
              <a:t>X </a:t>
            </a:r>
            <a:r>
              <a:rPr lang="en-US" altLang="zh-CN" sz="1600" dirty="0" err="1">
                <a:solidFill>
                  <a:schemeClr val="tx1">
                    <a:lumMod val="85000"/>
                    <a:lumOff val="15000"/>
                  </a:schemeClr>
                </a:solidFill>
              </a:rPr>
              <a:t>X</a:t>
            </a:r>
            <a:r>
              <a:rPr lang="en-US" altLang="zh-CN" sz="1600" dirty="0">
                <a:solidFill>
                  <a:schemeClr val="tx1">
                    <a:lumMod val="85000"/>
                    <a:lumOff val="15000"/>
                  </a:schemeClr>
                </a:solidFill>
              </a:rPr>
              <a:t> </a:t>
            </a:r>
            <a:r>
              <a:rPr lang="zh-CN" altLang="en-US" sz="1600" dirty="0">
                <a:solidFill>
                  <a:schemeClr val="tx1">
                    <a:lumMod val="85000"/>
                    <a:lumOff val="15000"/>
                  </a:schemeClr>
                </a:solidFill>
              </a:rPr>
              <a:t>公寓成立了专办小组</a:t>
            </a:r>
          </a:p>
        </p:txBody>
      </p:sp>
      <p:grpSp>
        <p:nvGrpSpPr>
          <p:cNvPr id="32" name="组合 31">
            <a:extLst>
              <a:ext uri="{FF2B5EF4-FFF2-40B4-BE49-F238E27FC236}">
                <a16:creationId xmlns:a16="http://schemas.microsoft.com/office/drawing/2014/main" id="{8326225D-EFF5-4547-BB36-EE362CFE246B}"/>
              </a:ext>
            </a:extLst>
          </p:cNvPr>
          <p:cNvGrpSpPr>
            <a:grpSpLocks/>
          </p:cNvGrpSpPr>
          <p:nvPr/>
        </p:nvGrpSpPr>
        <p:grpSpPr>
          <a:xfrm>
            <a:off x="2978064" y="5841714"/>
            <a:ext cx="160276" cy="160276"/>
            <a:chOff x="581472" y="3695350"/>
            <a:chExt cx="160276" cy="160276"/>
          </a:xfrm>
        </p:grpSpPr>
        <p:sp>
          <p:nvSpPr>
            <p:cNvPr id="33" name="椭圆 32">
              <a:extLst>
                <a:ext uri="{FF2B5EF4-FFF2-40B4-BE49-F238E27FC236}">
                  <a16:creationId xmlns:a16="http://schemas.microsoft.com/office/drawing/2014/main" id="{5201FD50-61F7-4951-808F-881DAB3B0825}"/>
                </a:ext>
              </a:extLst>
            </p:cNvPr>
            <p:cNvSpPr/>
            <p:nvPr/>
          </p:nvSpPr>
          <p:spPr>
            <a:xfrm>
              <a:off x="581472" y="3695350"/>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4" name="椭圆 33">
              <a:extLst>
                <a:ext uri="{FF2B5EF4-FFF2-40B4-BE49-F238E27FC236}">
                  <a16:creationId xmlns:a16="http://schemas.microsoft.com/office/drawing/2014/main" id="{518AAC5B-C02E-4CA3-867C-F5E71CF40C65}"/>
                </a:ext>
              </a:extLst>
            </p:cNvPr>
            <p:cNvSpPr/>
            <p:nvPr/>
          </p:nvSpPr>
          <p:spPr>
            <a:xfrm>
              <a:off x="597664" y="3711542"/>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52" name="直接连接符 51">
            <a:extLst>
              <a:ext uri="{FF2B5EF4-FFF2-40B4-BE49-F238E27FC236}">
                <a16:creationId xmlns:a16="http://schemas.microsoft.com/office/drawing/2014/main" id="{5C3D1832-15AA-4CC1-9640-951EE21E39C3}"/>
              </a:ext>
            </a:extLst>
          </p:cNvPr>
          <p:cNvCxnSpPr>
            <a:cxnSpLocks/>
          </p:cNvCxnSpPr>
          <p:nvPr/>
        </p:nvCxnSpPr>
        <p:spPr>
          <a:xfrm>
            <a:off x="6146382" y="1750842"/>
            <a:ext cx="0" cy="1699603"/>
          </a:xfrm>
          <a:prstGeom prst="line">
            <a:avLst/>
          </a:prstGeom>
          <a:ln w="12700">
            <a:gradFill>
              <a:gsLst>
                <a:gs pos="20000">
                  <a:schemeClr val="accent1"/>
                </a:gs>
                <a:gs pos="100000">
                  <a:schemeClr val="accent1">
                    <a:alpha val="0"/>
                  </a:schemeClr>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589BAFCB-EAA7-41CB-BBE2-8DED8BBFCDE5}"/>
              </a:ext>
            </a:extLst>
          </p:cNvPr>
          <p:cNvSpPr txBox="1">
            <a:spLocks/>
          </p:cNvSpPr>
          <p:nvPr/>
        </p:nvSpPr>
        <p:spPr>
          <a:xfrm>
            <a:off x="6225420" y="1694533"/>
            <a:ext cx="1512018" cy="523220"/>
          </a:xfrm>
          <a:prstGeom prst="rect">
            <a:avLst/>
          </a:prstGeom>
          <a:noFill/>
        </p:spPr>
        <p:txBody>
          <a:bodyPr wrap="square" rtlCol="0">
            <a:noAutofit/>
          </a:bodyPr>
          <a:lstStyle/>
          <a:p>
            <a:r>
              <a:rPr lang="en-US" altLang="zh-CN" sz="2800" b="1" dirty="0">
                <a:solidFill>
                  <a:schemeClr val="accent1"/>
                </a:solidFill>
              </a:rPr>
              <a:t>12</a:t>
            </a:r>
            <a:r>
              <a:rPr lang="zh-CN" altLang="en-US" b="1" dirty="0">
                <a:solidFill>
                  <a:schemeClr val="accent1"/>
                </a:solidFill>
              </a:rPr>
              <a:t>月</a:t>
            </a:r>
            <a:endParaRPr lang="zh-CN" altLang="en-US" sz="2800" b="1" dirty="0">
              <a:solidFill>
                <a:schemeClr val="accent1"/>
              </a:solidFill>
            </a:endParaRPr>
          </a:p>
        </p:txBody>
      </p:sp>
      <p:sp>
        <p:nvSpPr>
          <p:cNvPr id="54" name="文本框 53">
            <a:extLst>
              <a:ext uri="{FF2B5EF4-FFF2-40B4-BE49-F238E27FC236}">
                <a16:creationId xmlns:a16="http://schemas.microsoft.com/office/drawing/2014/main" id="{2734AE36-BD52-4673-B406-0DC9B00CA4FA}"/>
              </a:ext>
            </a:extLst>
          </p:cNvPr>
          <p:cNvSpPr txBox="1">
            <a:spLocks/>
          </p:cNvSpPr>
          <p:nvPr/>
        </p:nvSpPr>
        <p:spPr>
          <a:xfrm>
            <a:off x="6973803" y="1694533"/>
            <a:ext cx="876781" cy="523220"/>
          </a:xfrm>
          <a:prstGeom prst="rect">
            <a:avLst/>
          </a:prstGeom>
          <a:noFill/>
        </p:spPr>
        <p:txBody>
          <a:bodyPr wrap="square" rtlCol="0">
            <a:noAutofit/>
          </a:bodyPr>
          <a:lstStyle/>
          <a:p>
            <a:r>
              <a:rPr lang="en-US" altLang="zh-CN" sz="2800" b="1" dirty="0">
                <a:solidFill>
                  <a:schemeClr val="accent1"/>
                </a:solidFill>
              </a:rPr>
              <a:t>X</a:t>
            </a:r>
            <a:r>
              <a:rPr lang="zh-CN" altLang="en-US" b="1" dirty="0">
                <a:solidFill>
                  <a:schemeClr val="accent1"/>
                </a:solidFill>
              </a:rPr>
              <a:t>日</a:t>
            </a:r>
            <a:endParaRPr lang="zh-CN" altLang="en-US" sz="2800" b="1" dirty="0">
              <a:solidFill>
                <a:schemeClr val="accent1"/>
              </a:solidFill>
            </a:endParaRPr>
          </a:p>
        </p:txBody>
      </p:sp>
      <p:sp>
        <p:nvSpPr>
          <p:cNvPr id="55" name="文本框 54">
            <a:extLst>
              <a:ext uri="{FF2B5EF4-FFF2-40B4-BE49-F238E27FC236}">
                <a16:creationId xmlns:a16="http://schemas.microsoft.com/office/drawing/2014/main" id="{DDE09FB0-C1FE-4451-B8E8-40632AC7C37B}"/>
              </a:ext>
            </a:extLst>
          </p:cNvPr>
          <p:cNvSpPr txBox="1">
            <a:spLocks/>
          </p:cNvSpPr>
          <p:nvPr/>
        </p:nvSpPr>
        <p:spPr>
          <a:xfrm>
            <a:off x="6225420" y="2198984"/>
            <a:ext cx="3464700" cy="584775"/>
          </a:xfrm>
          <a:prstGeom prst="rect">
            <a:avLst/>
          </a:prstGeom>
          <a:noFill/>
        </p:spPr>
        <p:txBody>
          <a:bodyPr wrap="square" rtlCol="0">
            <a:noAutofit/>
          </a:bodyPr>
          <a:lstStyle/>
          <a:p>
            <a:r>
              <a:rPr lang="zh-CN" altLang="en-US" sz="1600" dirty="0">
                <a:solidFill>
                  <a:schemeClr val="tx1">
                    <a:lumMod val="85000"/>
                    <a:lumOff val="15000"/>
                  </a:schemeClr>
                </a:solidFill>
              </a:rPr>
              <a:t>最高法副院长回应“</a:t>
            </a:r>
            <a:r>
              <a:rPr lang="en-US" altLang="zh-CN" sz="1600" dirty="0">
                <a:solidFill>
                  <a:schemeClr val="tx1">
                    <a:lumMod val="85000"/>
                    <a:lumOff val="15000"/>
                  </a:schemeClr>
                </a:solidFill>
              </a:rPr>
              <a:t>X </a:t>
            </a:r>
            <a:r>
              <a:rPr lang="en-US" altLang="zh-CN" sz="1600" dirty="0" err="1">
                <a:solidFill>
                  <a:schemeClr val="tx1">
                    <a:lumMod val="85000"/>
                    <a:lumOff val="15000"/>
                  </a:schemeClr>
                </a:solidFill>
              </a:rPr>
              <a:t>X</a:t>
            </a:r>
            <a:r>
              <a:rPr lang="en-US" altLang="zh-CN" sz="1600" dirty="0">
                <a:solidFill>
                  <a:schemeClr val="tx1">
                    <a:lumMod val="85000"/>
                    <a:lumOff val="15000"/>
                  </a:schemeClr>
                </a:solidFill>
              </a:rPr>
              <a:t> </a:t>
            </a:r>
            <a:r>
              <a:rPr lang="zh-CN" altLang="en-US" sz="1600" dirty="0">
                <a:solidFill>
                  <a:schemeClr val="tx1">
                    <a:lumMod val="85000"/>
                    <a:lumOff val="15000"/>
                  </a:schemeClr>
                </a:solidFill>
              </a:rPr>
              <a:t>公寓爆雷”：有关地方和部门正在处理</a:t>
            </a:r>
          </a:p>
        </p:txBody>
      </p:sp>
      <p:grpSp>
        <p:nvGrpSpPr>
          <p:cNvPr id="35" name="组合 34">
            <a:extLst>
              <a:ext uri="{FF2B5EF4-FFF2-40B4-BE49-F238E27FC236}">
                <a16:creationId xmlns:a16="http://schemas.microsoft.com/office/drawing/2014/main" id="{1BB4D69D-4A2C-43CD-90F2-53A7EBA149CD}"/>
              </a:ext>
            </a:extLst>
          </p:cNvPr>
          <p:cNvGrpSpPr>
            <a:grpSpLocks/>
          </p:cNvGrpSpPr>
          <p:nvPr/>
        </p:nvGrpSpPr>
        <p:grpSpPr>
          <a:xfrm>
            <a:off x="6065018" y="1592203"/>
            <a:ext cx="160276" cy="160276"/>
            <a:chOff x="581472" y="3695350"/>
            <a:chExt cx="160276" cy="160276"/>
          </a:xfrm>
        </p:grpSpPr>
        <p:sp>
          <p:nvSpPr>
            <p:cNvPr id="36" name="椭圆 35">
              <a:extLst>
                <a:ext uri="{FF2B5EF4-FFF2-40B4-BE49-F238E27FC236}">
                  <a16:creationId xmlns:a16="http://schemas.microsoft.com/office/drawing/2014/main" id="{9BD2B80D-D891-43F9-A49C-AB446E0FE107}"/>
                </a:ext>
              </a:extLst>
            </p:cNvPr>
            <p:cNvSpPr/>
            <p:nvPr/>
          </p:nvSpPr>
          <p:spPr>
            <a:xfrm>
              <a:off x="581472" y="3695350"/>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7" name="椭圆 36">
              <a:extLst>
                <a:ext uri="{FF2B5EF4-FFF2-40B4-BE49-F238E27FC236}">
                  <a16:creationId xmlns:a16="http://schemas.microsoft.com/office/drawing/2014/main" id="{27A33FC5-758B-48A4-82CF-AFD10D0590EB}"/>
                </a:ext>
              </a:extLst>
            </p:cNvPr>
            <p:cNvSpPr/>
            <p:nvPr/>
          </p:nvSpPr>
          <p:spPr>
            <a:xfrm>
              <a:off x="597664" y="3711542"/>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63" name="直接连接符 62">
            <a:extLst>
              <a:ext uri="{FF2B5EF4-FFF2-40B4-BE49-F238E27FC236}">
                <a16:creationId xmlns:a16="http://schemas.microsoft.com/office/drawing/2014/main" id="{9F8E909B-B1F5-4BD1-8CED-CB805AB535DC}"/>
              </a:ext>
            </a:extLst>
          </p:cNvPr>
          <p:cNvCxnSpPr>
            <a:cxnSpLocks/>
          </p:cNvCxnSpPr>
          <p:nvPr/>
        </p:nvCxnSpPr>
        <p:spPr>
          <a:xfrm flipV="1">
            <a:off x="9445280" y="3677543"/>
            <a:ext cx="0" cy="1699603"/>
          </a:xfrm>
          <a:prstGeom prst="line">
            <a:avLst/>
          </a:prstGeom>
          <a:ln w="12700">
            <a:gradFill>
              <a:gsLst>
                <a:gs pos="20000">
                  <a:schemeClr val="accent1"/>
                </a:gs>
                <a:gs pos="100000">
                  <a:schemeClr val="accent1">
                    <a:alpha val="0"/>
                  </a:schemeClr>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B01F5933-2A00-45E5-BF84-820536F03825}"/>
              </a:ext>
            </a:extLst>
          </p:cNvPr>
          <p:cNvSpPr txBox="1">
            <a:spLocks/>
          </p:cNvSpPr>
          <p:nvPr/>
        </p:nvSpPr>
        <p:spPr>
          <a:xfrm>
            <a:off x="9519368" y="4394822"/>
            <a:ext cx="910847" cy="523220"/>
          </a:xfrm>
          <a:prstGeom prst="rect">
            <a:avLst/>
          </a:prstGeom>
          <a:noFill/>
        </p:spPr>
        <p:txBody>
          <a:bodyPr wrap="square" rtlCol="0">
            <a:noAutofit/>
          </a:bodyPr>
          <a:lstStyle/>
          <a:p>
            <a:r>
              <a:rPr lang="en-US" altLang="zh-CN" sz="2800" b="1" dirty="0">
                <a:solidFill>
                  <a:schemeClr val="accent1"/>
                </a:solidFill>
              </a:rPr>
              <a:t>12</a:t>
            </a:r>
            <a:r>
              <a:rPr lang="zh-CN" altLang="en-US" b="1" dirty="0">
                <a:solidFill>
                  <a:schemeClr val="accent1"/>
                </a:solidFill>
              </a:rPr>
              <a:t>月</a:t>
            </a:r>
            <a:endParaRPr lang="zh-CN" altLang="en-US" sz="2800" b="1" dirty="0">
              <a:solidFill>
                <a:schemeClr val="accent1"/>
              </a:solidFill>
            </a:endParaRPr>
          </a:p>
        </p:txBody>
      </p:sp>
      <p:sp>
        <p:nvSpPr>
          <p:cNvPr id="65" name="文本框 64">
            <a:extLst>
              <a:ext uri="{FF2B5EF4-FFF2-40B4-BE49-F238E27FC236}">
                <a16:creationId xmlns:a16="http://schemas.microsoft.com/office/drawing/2014/main" id="{E025F963-240E-44A6-BB76-7E13C77B1BDF}"/>
              </a:ext>
            </a:extLst>
          </p:cNvPr>
          <p:cNvSpPr txBox="1">
            <a:spLocks/>
          </p:cNvSpPr>
          <p:nvPr/>
        </p:nvSpPr>
        <p:spPr>
          <a:xfrm>
            <a:off x="10232203" y="4394822"/>
            <a:ext cx="1071123" cy="523220"/>
          </a:xfrm>
          <a:prstGeom prst="rect">
            <a:avLst/>
          </a:prstGeom>
          <a:noFill/>
        </p:spPr>
        <p:txBody>
          <a:bodyPr wrap="square" rtlCol="0">
            <a:noAutofit/>
          </a:bodyPr>
          <a:lstStyle/>
          <a:p>
            <a:r>
              <a:rPr lang="en-US" altLang="zh-CN" sz="2800" b="1" dirty="0">
                <a:solidFill>
                  <a:schemeClr val="accent1"/>
                </a:solidFill>
              </a:rPr>
              <a:t>XX</a:t>
            </a:r>
            <a:r>
              <a:rPr lang="zh-CN" altLang="en-US" b="1" dirty="0">
                <a:solidFill>
                  <a:schemeClr val="accent1"/>
                </a:solidFill>
              </a:rPr>
              <a:t>日</a:t>
            </a:r>
            <a:endParaRPr lang="zh-CN" altLang="en-US" sz="2800" b="1" dirty="0">
              <a:solidFill>
                <a:schemeClr val="accent1"/>
              </a:solidFill>
            </a:endParaRPr>
          </a:p>
        </p:txBody>
      </p:sp>
      <p:sp>
        <p:nvSpPr>
          <p:cNvPr id="66" name="文本框 65">
            <a:extLst>
              <a:ext uri="{FF2B5EF4-FFF2-40B4-BE49-F238E27FC236}">
                <a16:creationId xmlns:a16="http://schemas.microsoft.com/office/drawing/2014/main" id="{FCDE663C-2AE6-450C-B9FC-CA5306801887}"/>
              </a:ext>
            </a:extLst>
          </p:cNvPr>
          <p:cNvSpPr txBox="1">
            <a:spLocks/>
          </p:cNvSpPr>
          <p:nvPr/>
        </p:nvSpPr>
        <p:spPr>
          <a:xfrm>
            <a:off x="9519368" y="4899273"/>
            <a:ext cx="2289480" cy="584775"/>
          </a:xfrm>
          <a:prstGeom prst="rect">
            <a:avLst/>
          </a:prstGeom>
          <a:noFill/>
        </p:spPr>
        <p:txBody>
          <a:bodyPr wrap="square" rtlCol="0">
            <a:noAutofit/>
          </a:bodyPr>
          <a:lstStyle/>
          <a:p>
            <a:r>
              <a:rPr lang="en-US" altLang="zh-CN" sz="1600" dirty="0">
                <a:solidFill>
                  <a:schemeClr val="tx1">
                    <a:lumMod val="85000"/>
                    <a:lumOff val="15000"/>
                  </a:schemeClr>
                </a:solidFill>
              </a:rPr>
              <a:t>X </a:t>
            </a:r>
            <a:r>
              <a:rPr lang="en-US" altLang="zh-CN" sz="1600" dirty="0" err="1">
                <a:solidFill>
                  <a:schemeClr val="tx1">
                    <a:lumMod val="85000"/>
                    <a:lumOff val="15000"/>
                  </a:schemeClr>
                </a:solidFill>
              </a:rPr>
              <a:t>X</a:t>
            </a:r>
            <a:r>
              <a:rPr lang="en-US" altLang="zh-CN" sz="1600" dirty="0">
                <a:solidFill>
                  <a:schemeClr val="tx1">
                    <a:lumMod val="85000"/>
                    <a:lumOff val="15000"/>
                  </a:schemeClr>
                </a:solidFill>
              </a:rPr>
              <a:t> </a:t>
            </a:r>
            <a:r>
              <a:rPr lang="zh-CN" altLang="en-US" sz="1600" dirty="0">
                <a:solidFill>
                  <a:schemeClr val="tx1">
                    <a:lumMod val="85000"/>
                    <a:lumOff val="15000"/>
                  </a:schemeClr>
                </a:solidFill>
              </a:rPr>
              <a:t>公寓</a:t>
            </a:r>
            <a:r>
              <a:rPr lang="en-US" altLang="zh-CN" sz="1600" dirty="0">
                <a:solidFill>
                  <a:schemeClr val="tx1">
                    <a:lumMod val="85000"/>
                    <a:lumOff val="15000"/>
                  </a:schemeClr>
                </a:solidFill>
              </a:rPr>
              <a:t>App</a:t>
            </a:r>
            <a:r>
              <a:rPr lang="zh-CN" altLang="en-US" sz="1600" dirty="0">
                <a:solidFill>
                  <a:schemeClr val="tx1">
                    <a:lumMod val="85000"/>
                    <a:lumOff val="15000"/>
                  </a:schemeClr>
                </a:solidFill>
              </a:rPr>
              <a:t>房源信息</a:t>
            </a:r>
            <a:endParaRPr lang="en-US" altLang="zh-CN" sz="1600" dirty="0">
              <a:solidFill>
                <a:schemeClr val="tx1">
                  <a:lumMod val="85000"/>
                  <a:lumOff val="15000"/>
                </a:schemeClr>
              </a:solidFill>
            </a:endParaRPr>
          </a:p>
          <a:p>
            <a:r>
              <a:rPr lang="zh-CN" altLang="en-US" sz="1600" dirty="0">
                <a:solidFill>
                  <a:schemeClr val="tx1">
                    <a:lumMod val="85000"/>
                    <a:lumOff val="15000"/>
                  </a:schemeClr>
                </a:solidFill>
              </a:rPr>
              <a:t>已经全部下架</a:t>
            </a:r>
          </a:p>
        </p:txBody>
      </p:sp>
      <p:grpSp>
        <p:nvGrpSpPr>
          <p:cNvPr id="41" name="组合 40">
            <a:extLst>
              <a:ext uri="{FF2B5EF4-FFF2-40B4-BE49-F238E27FC236}">
                <a16:creationId xmlns:a16="http://schemas.microsoft.com/office/drawing/2014/main" id="{97058E0B-2744-40C4-84FE-C268D5076203}"/>
              </a:ext>
            </a:extLst>
          </p:cNvPr>
          <p:cNvGrpSpPr>
            <a:grpSpLocks/>
          </p:cNvGrpSpPr>
          <p:nvPr/>
        </p:nvGrpSpPr>
        <p:grpSpPr>
          <a:xfrm>
            <a:off x="9368617" y="5379184"/>
            <a:ext cx="160276" cy="160276"/>
            <a:chOff x="581472" y="3695350"/>
            <a:chExt cx="160276" cy="160276"/>
          </a:xfrm>
        </p:grpSpPr>
        <p:sp>
          <p:nvSpPr>
            <p:cNvPr id="43" name="椭圆 42">
              <a:extLst>
                <a:ext uri="{FF2B5EF4-FFF2-40B4-BE49-F238E27FC236}">
                  <a16:creationId xmlns:a16="http://schemas.microsoft.com/office/drawing/2014/main" id="{31F20057-802B-4822-9B1E-B934611E4B42}"/>
                </a:ext>
              </a:extLst>
            </p:cNvPr>
            <p:cNvSpPr/>
            <p:nvPr/>
          </p:nvSpPr>
          <p:spPr>
            <a:xfrm>
              <a:off x="581472" y="3695350"/>
              <a:ext cx="160276" cy="160276"/>
            </a:xfrm>
            <a:prstGeom prst="ellipse">
              <a:avLst/>
            </a:prstGeom>
            <a:noFill/>
            <a:ln w="31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7" name="椭圆 46">
              <a:extLst>
                <a:ext uri="{FF2B5EF4-FFF2-40B4-BE49-F238E27FC236}">
                  <a16:creationId xmlns:a16="http://schemas.microsoft.com/office/drawing/2014/main" id="{3CE29FD4-6C21-4AC9-B022-40F7905B2246}"/>
                </a:ext>
              </a:extLst>
            </p:cNvPr>
            <p:cNvSpPr/>
            <p:nvPr/>
          </p:nvSpPr>
          <p:spPr>
            <a:xfrm>
              <a:off x="597664" y="3711542"/>
              <a:ext cx="127893" cy="12789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8" name="文本框 47">
            <a:extLst>
              <a:ext uri="{FF2B5EF4-FFF2-40B4-BE49-F238E27FC236}">
                <a16:creationId xmlns:a16="http://schemas.microsoft.com/office/drawing/2014/main" id="{58EDF41C-BC3E-4233-B4B2-2935ABBA9351}"/>
              </a:ext>
            </a:extLst>
          </p:cNvPr>
          <p:cNvSpPr txBox="1">
            <a:spLocks/>
          </p:cNvSpPr>
          <p:nvPr/>
        </p:nvSpPr>
        <p:spPr>
          <a:xfrm>
            <a:off x="9785533" y="6191682"/>
            <a:ext cx="1875926" cy="215444"/>
          </a:xfrm>
          <a:prstGeom prst="rect">
            <a:avLst/>
          </a:prstGeom>
          <a:noFill/>
        </p:spPr>
        <p:txBody>
          <a:bodyPr wrap="square" lIns="0" tIns="0" rIns="0" bIns="0">
            <a:noAutofit/>
          </a:bodyPr>
          <a:lstStyle/>
          <a:p>
            <a:pPr algn="r"/>
            <a:r>
              <a:rPr lang="en-US" altLang="zh-CN" sz="1400" b="0" i="0" dirty="0">
                <a:solidFill>
                  <a:schemeClr val="bg1">
                    <a:lumMod val="65000"/>
                  </a:schemeClr>
                </a:solidFill>
                <a:effectLst/>
                <a:latin typeface="微软雅黑" panose="020B0503020204020204" pitchFamily="34" charset="-122"/>
              </a:rPr>
              <a:t>*</a:t>
            </a:r>
            <a:r>
              <a:rPr lang="zh-CN" altLang="en-US" sz="1400" b="0" i="0" dirty="0">
                <a:solidFill>
                  <a:schemeClr val="bg1">
                    <a:lumMod val="65000"/>
                  </a:schemeClr>
                </a:solidFill>
                <a:effectLst/>
                <a:latin typeface="微软雅黑" panose="020B0503020204020204" pitchFamily="34" charset="-122"/>
              </a:rPr>
              <a:t>数据来源：中国新闻网</a:t>
            </a:r>
            <a:endParaRPr lang="zh-CN" altLang="en-US" sz="1400" dirty="0">
              <a:solidFill>
                <a:schemeClr val="bg1">
                  <a:lumMod val="65000"/>
                </a:schemeClr>
              </a:solidFill>
            </a:endParaRPr>
          </a:p>
        </p:txBody>
      </p:sp>
    </p:spTree>
    <p:extLst>
      <p:ext uri="{BB962C8B-B14F-4D97-AF65-F5344CB8AC3E}">
        <p14:creationId xmlns:p14="http://schemas.microsoft.com/office/powerpoint/2010/main" val="3041151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8"/>
</p:tagLst>
</file>

<file path=ppt/tags/tag10.xml><?xml version="1.0" encoding="utf-8"?>
<p:tagLst xmlns:a="http://schemas.openxmlformats.org/drawingml/2006/main" xmlns:r="http://schemas.openxmlformats.org/officeDocument/2006/relationships" xmlns:p="http://schemas.openxmlformats.org/presentationml/2006/main">
  <p:tag name="PA" val="v5.2.8"/>
</p:tagLst>
</file>

<file path=ppt/tags/tag2.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PA" val="v5.2.8"/>
</p:tagLst>
</file>

<file path=ppt/tags/tag4.xml><?xml version="1.0" encoding="utf-8"?>
<p:tagLst xmlns:a="http://schemas.openxmlformats.org/drawingml/2006/main" xmlns:r="http://schemas.openxmlformats.org/officeDocument/2006/relationships" xmlns:p="http://schemas.openxmlformats.org/presentationml/2006/main">
  <p:tag name="PA" val="v5.2.8"/>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ags/tag6.xml><?xml version="1.0" encoding="utf-8"?>
<p:tagLst xmlns:a="http://schemas.openxmlformats.org/drawingml/2006/main" xmlns:r="http://schemas.openxmlformats.org/officeDocument/2006/relationships" xmlns:p="http://schemas.openxmlformats.org/presentationml/2006/main">
  <p:tag name="PA" val="v5.2.8"/>
</p:tagLst>
</file>

<file path=ppt/tags/tag7.xml><?xml version="1.0" encoding="utf-8"?>
<p:tagLst xmlns:a="http://schemas.openxmlformats.org/drawingml/2006/main" xmlns:r="http://schemas.openxmlformats.org/officeDocument/2006/relationships" xmlns:p="http://schemas.openxmlformats.org/presentationml/2006/main">
  <p:tag name="ISLIDE.ICON" val="#66249;"/>
</p:tagLst>
</file>

<file path=ppt/tags/tag8.xml><?xml version="1.0" encoding="utf-8"?>
<p:tagLst xmlns:a="http://schemas.openxmlformats.org/drawingml/2006/main" xmlns:r="http://schemas.openxmlformats.org/officeDocument/2006/relationships" xmlns:p="http://schemas.openxmlformats.org/presentationml/2006/main">
  <p:tag name="PA" val="v5.2.8"/>
</p:tagLst>
</file>

<file path=ppt/tags/tag9.xml><?xml version="1.0" encoding="utf-8"?>
<p:tagLst xmlns:a="http://schemas.openxmlformats.org/drawingml/2006/main" xmlns:r="http://schemas.openxmlformats.org/officeDocument/2006/relationships" xmlns:p="http://schemas.openxmlformats.org/presentationml/2006/main">
  <p:tag name="PA" val="v5.2.8"/>
</p:tagLst>
</file>

<file path=ppt/theme/theme1.xml><?xml version="1.0" encoding="utf-8"?>
<a:theme xmlns:a="http://schemas.openxmlformats.org/drawingml/2006/main" name="Office 主题​​">
  <a:themeElements>
    <a:clrScheme name="法律类">
      <a:dk1>
        <a:srgbClr val="000000"/>
      </a:dk1>
      <a:lt1>
        <a:srgbClr val="FFFFFF"/>
      </a:lt1>
      <a:dk2>
        <a:srgbClr val="44546A"/>
      </a:dk2>
      <a:lt2>
        <a:srgbClr val="E6E4E4"/>
      </a:lt2>
      <a:accent1>
        <a:srgbClr val="8C7264"/>
      </a:accent1>
      <a:accent2>
        <a:srgbClr val="63554F"/>
      </a:accent2>
      <a:accent3>
        <a:srgbClr val="F1E2D7"/>
      </a:accent3>
      <a:accent4>
        <a:srgbClr val="768E9A"/>
      </a:accent4>
      <a:accent5>
        <a:srgbClr val="3F4344"/>
      </a:accent5>
      <a:accent6>
        <a:srgbClr val="243030"/>
      </a:accent6>
      <a:hlink>
        <a:srgbClr val="0563C1"/>
      </a:hlink>
      <a:folHlink>
        <a:srgbClr val="954D72"/>
      </a:folHlink>
    </a:clrScheme>
    <a:fontScheme name="Office PLUS">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新建 Microsoft PowerPoint 演示文稿.pptx" id="{9890B5AD-99E8-4A3A-AC5B-A0C726A14D7A}" vid="{7EF4B8D9-1E19-4353-82E3-D89ADAA8810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钉子-无母版</Template>
  <TotalTime>1423</TotalTime>
  <Words>2434</Words>
  <Application>Microsoft Office PowerPoint</Application>
  <PresentationFormat>宽屏</PresentationFormat>
  <Paragraphs>365</Paragraphs>
  <Slides>31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31</vt:i4>
      </vt:variant>
    </vt:vector>
  </HeadingPairs>
  <TitlesOfParts>
    <vt:vector size="38" baseType="lpstr">
      <vt:lpstr>微软雅黑</vt:lpstr>
      <vt:lpstr>Microsoft YaHei Light</vt:lpstr>
      <vt:lpstr>思源黑体 CN Regular</vt:lpstr>
      <vt:lpstr>Calibri</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Kevin Louis</dc:creator>
  <cp:lastModifiedBy>Kevin Louis</cp:lastModifiedBy>
  <cp:revision>117</cp:revision>
  <dcterms:created xsi:type="dcterms:W3CDTF">2022-06-12T08:07:07Z</dcterms:created>
  <dcterms:modified xsi:type="dcterms:W3CDTF">2022-07-17T04:07:16Z</dcterms:modified>
</cp:coreProperties>
</file>