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</p:sldMasterIdLst>
  <p:notesMasterIdLst>
    <p:notesMasterId r:id="rId37"/>
  </p:notesMasterIdLst>
  <p:handoutMasterIdLst>
    <p:handoutMasterId r:id="rId38"/>
  </p:handoutMasterIdLst>
  <p:sldIdLst>
    <p:sldId id="11089285" r:id="rId3"/>
    <p:sldId id="11089292" r:id="rId4"/>
    <p:sldId id="11089293" r:id="rId5"/>
    <p:sldId id="11089286" r:id="rId6"/>
    <p:sldId id="11089287" r:id="rId7"/>
    <p:sldId id="2472" r:id="rId8"/>
    <p:sldId id="11089283" r:id="rId9"/>
    <p:sldId id="11089255" r:id="rId10"/>
    <p:sldId id="11089256" r:id="rId11"/>
    <p:sldId id="11089257" r:id="rId12"/>
    <p:sldId id="11089288" r:id="rId13"/>
    <p:sldId id="11089232" r:id="rId14"/>
    <p:sldId id="11089259" r:id="rId15"/>
    <p:sldId id="11089260" r:id="rId16"/>
    <p:sldId id="11089261" r:id="rId17"/>
    <p:sldId id="11089289" r:id="rId18"/>
    <p:sldId id="11089237" r:id="rId19"/>
    <p:sldId id="11089266" r:id="rId20"/>
    <p:sldId id="11089265" r:id="rId21"/>
    <p:sldId id="11089290" r:id="rId22"/>
    <p:sldId id="11089268" r:id="rId23"/>
    <p:sldId id="11089269" r:id="rId24"/>
    <p:sldId id="11089270" r:id="rId25"/>
    <p:sldId id="11089271" r:id="rId26"/>
    <p:sldId id="11089272" r:id="rId27"/>
    <p:sldId id="11089274" r:id="rId28"/>
    <p:sldId id="11089273" r:id="rId29"/>
    <p:sldId id="11089275" r:id="rId30"/>
    <p:sldId id="11089276" r:id="rId31"/>
    <p:sldId id="314" r:id="rId32"/>
    <p:sldId id="11089284" r:id="rId33"/>
    <p:sldId id="11089294" r:id="rId34"/>
    <p:sldId id="317" r:id="rId35"/>
    <p:sldId id="321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  <p15:guide id="7" pos="438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orient="horz" pos="3453" userDrawn="1">
          <p15:clr>
            <a:srgbClr val="A4A3A4"/>
          </p15:clr>
        </p15:guide>
        <p15:guide id="10" orient="horz" pos="1049" userDrawn="1">
          <p15:clr>
            <a:srgbClr val="A4A3A4"/>
          </p15:clr>
        </p15:guide>
        <p15:guide id="12" pos="2978" userDrawn="1">
          <p15:clr>
            <a:srgbClr val="A4A3A4"/>
          </p15:clr>
        </p15:guide>
        <p15:guide id="13" pos="4588" userDrawn="1">
          <p15:clr>
            <a:srgbClr val="A4A3A4"/>
          </p15:clr>
        </p15:guide>
        <p15:guide id="17" orient="horz" pos="3067" userDrawn="1">
          <p15:clr>
            <a:srgbClr val="A4A3A4"/>
          </p15:clr>
        </p15:guide>
        <p15:guide id="18" pos="5677" userDrawn="1">
          <p15:clr>
            <a:srgbClr val="A4A3A4"/>
          </p15:clr>
        </p15:guide>
        <p15:guide id="19" pos="6947" userDrawn="1">
          <p15:clr>
            <a:srgbClr val="A4A3A4"/>
          </p15:clr>
        </p15:guide>
        <p15:guide id="20" pos="5133" userDrawn="1">
          <p15:clr>
            <a:srgbClr val="A4A3A4"/>
          </p15:clr>
        </p15:guide>
        <p15:guide id="21" orient="horz" pos="1162" userDrawn="1">
          <p15:clr>
            <a:srgbClr val="A4A3A4"/>
          </p15:clr>
        </p15:guide>
        <p15:guide id="22" orient="horz" pos="24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A1C"/>
    <a:srgbClr val="6ABDEE"/>
    <a:srgbClr val="1472AB"/>
    <a:srgbClr val="E6253E"/>
    <a:srgbClr val="E6CE25"/>
    <a:srgbClr val="253EE6"/>
    <a:srgbClr val="FFFFFF"/>
    <a:srgbClr val="25E6CE"/>
    <a:srgbClr val="E66D25"/>
    <a:srgbClr val="259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49" autoAdjust="0"/>
  </p:normalViewPr>
  <p:slideViewPr>
    <p:cSldViewPr snapToGrid="0">
      <p:cViewPr varScale="1">
        <p:scale>
          <a:sx n="88" d="100"/>
          <a:sy n="88" d="100"/>
        </p:scale>
        <p:origin x="72" y="474"/>
      </p:cViewPr>
      <p:guideLst>
        <p:guide orient="horz" pos="2160"/>
        <p:guide pos="3840"/>
        <p:guide pos="211"/>
        <p:guide pos="7469"/>
        <p:guide orient="horz" pos="232"/>
        <p:guide orient="horz" pos="4088"/>
        <p:guide pos="438"/>
        <p:guide orient="horz" pos="3906"/>
        <p:guide orient="horz" pos="3453"/>
        <p:guide orient="horz" pos="1049"/>
        <p:guide pos="2978"/>
        <p:guide pos="4588"/>
        <p:guide orient="horz" pos="3067"/>
        <p:guide pos="5677"/>
        <p:guide pos="6947"/>
        <p:guide pos="5133"/>
        <p:guide orient="horz" pos="1162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现有员工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1998年</c:v>
                </c:pt>
                <c:pt idx="5">
                  <c:v>2007年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100</c:v>
                </c:pt>
                <c:pt idx="1">
                  <c:v>300</c:v>
                </c:pt>
                <c:pt idx="2">
                  <c:v>600</c:v>
                </c:pt>
                <c:pt idx="3">
                  <c:v>1000</c:v>
                </c:pt>
                <c:pt idx="4">
                  <c:v>2000</c:v>
                </c:pt>
                <c:pt idx="5">
                  <c:v>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C-4D63-A87A-A94CB9EA6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09386856"/>
        <c:axId val="60938488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1998年</c:v>
                </c:pt>
                <c:pt idx="5">
                  <c:v>2007年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100</c:v>
                </c:pt>
                <c:pt idx="1">
                  <c:v>300</c:v>
                </c:pt>
                <c:pt idx="2">
                  <c:v>600</c:v>
                </c:pt>
                <c:pt idx="3">
                  <c:v>1000</c:v>
                </c:pt>
                <c:pt idx="4">
                  <c:v>2000</c:v>
                </c:pt>
                <c:pt idx="5">
                  <c:v>3600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7C-4D63-A87A-A94CB9EA6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9386856"/>
        <c:axId val="609384888"/>
      </c:lineChart>
      <c:catAx>
        <c:axId val="609386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09384888"/>
        <c:crosses val="autoZero"/>
        <c:auto val="1"/>
        <c:lblAlgn val="ctr"/>
        <c:lblOffset val="100"/>
        <c:noMultiLvlLbl val="0"/>
      </c:catAx>
      <c:valAx>
        <c:axId val="609384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0938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C1-4649-A677-ACA8E1429A4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C1-4649-A677-ACA8E1429A44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0.85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C1-4649-A677-ACA8E1429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F0-4CB8-9911-7AE0B9DB11B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F0-4CB8-9911-7AE0B9DB11B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F0-4CB8-9911-7AE0B9DB1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F36C762-8377-4CEE-9FDB-3D584526EA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1D1726E-9ABD-4E79-BA69-1BF932C410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7C295-ABD8-4DD1-B8B3-8E7684901681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DDE42C0-612E-4530-91BC-6C4BEF1848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13F52F-E557-4A23-887A-1704DFE577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D7C18-A800-4184-AF00-ADAD2EF2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567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9B4F9-FE46-4361-846F-3EC3058CB8A6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4FBC2-E794-4581-82D1-BC12BB557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91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床&#10;&#10;描述已自动生成">
            <a:extLst>
              <a:ext uri="{FF2B5EF4-FFF2-40B4-BE49-F238E27FC236}">
                <a16:creationId xmlns:a16="http://schemas.microsoft.com/office/drawing/2014/main" id="{B1BDD390-159A-4EFB-B550-6C0D0C84F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C34F91F-6F49-4B71-B297-061944463F96}"/>
              </a:ext>
            </a:extLst>
          </p:cNvPr>
          <p:cNvSpPr/>
          <p:nvPr userDrawn="1"/>
        </p:nvSpPr>
        <p:spPr>
          <a:xfrm flipH="1">
            <a:off x="0" y="0"/>
            <a:ext cx="12192000" cy="6756400"/>
          </a:xfrm>
          <a:prstGeom prst="rect">
            <a:avLst/>
          </a:prstGeom>
          <a:gradFill>
            <a:gsLst>
              <a:gs pos="85000">
                <a:schemeClr val="accent1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B31B19-A4B6-4E44-B5C6-2173180D861C}"/>
              </a:ext>
            </a:extLst>
          </p:cNvPr>
          <p:cNvSpPr/>
          <p:nvPr userDrawn="1"/>
        </p:nvSpPr>
        <p:spPr>
          <a:xfrm>
            <a:off x="0" y="5590194"/>
            <a:ext cx="12192000" cy="127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60905E5B-19DD-428E-813C-47D5892C13AC}"/>
              </a:ext>
            </a:extLst>
          </p:cNvPr>
          <p:cNvSpPr/>
          <p:nvPr userDrawn="1"/>
        </p:nvSpPr>
        <p:spPr>
          <a:xfrm>
            <a:off x="-127000" y="5518281"/>
            <a:ext cx="12365764" cy="7191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8E84E2-E2AB-432F-AF13-36E12EB64ABF}"/>
              </a:ext>
            </a:extLst>
          </p:cNvPr>
          <p:cNvSpPr/>
          <p:nvPr userDrawn="1"/>
        </p:nvSpPr>
        <p:spPr>
          <a:xfrm>
            <a:off x="686106" y="6388215"/>
            <a:ext cx="59067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890D860-492A-47D2-A13C-0609C7AFC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1E49B88D-2282-4AB3-B5E9-E5719F851C38}"/>
              </a:ext>
            </a:extLst>
          </p:cNvPr>
          <p:cNvSpPr/>
          <p:nvPr userDrawn="1"/>
        </p:nvSpPr>
        <p:spPr>
          <a:xfrm>
            <a:off x="11562283" y="3884097"/>
            <a:ext cx="54447" cy="54447"/>
          </a:xfrm>
          <a:prstGeom prst="ellipse">
            <a:avLst/>
          </a:prstGeom>
          <a:solidFill>
            <a:srgbClr val="259E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4" name="图形 22" descr="V 形箭头 纯色填充">
            <a:extLst>
              <a:ext uri="{FF2B5EF4-FFF2-40B4-BE49-F238E27FC236}">
                <a16:creationId xmlns:a16="http://schemas.microsoft.com/office/drawing/2014/main" id="{B124DC0D-59EE-4E18-B8BB-266E0ACB3BE1}"/>
              </a:ext>
            </a:extLst>
          </p:cNvPr>
          <p:cNvGrpSpPr/>
          <p:nvPr userDrawn="1"/>
        </p:nvGrpSpPr>
        <p:grpSpPr>
          <a:xfrm>
            <a:off x="11245058" y="6040419"/>
            <a:ext cx="347796" cy="347796"/>
            <a:chOff x="11245058" y="6040419"/>
            <a:chExt cx="347796" cy="347796"/>
          </a:xfrm>
          <a:solidFill>
            <a:schemeClr val="accent1"/>
          </a:solidFill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914FDD9-8394-45C6-AB1E-9B7F7D17DB16}"/>
                </a:ext>
              </a:extLst>
            </p:cNvPr>
            <p:cNvSpPr/>
            <p:nvPr/>
          </p:nvSpPr>
          <p:spPr>
            <a:xfrm>
              <a:off x="11360084" y="6112876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47143495-D74F-4610-BF24-104987069785}"/>
                </a:ext>
              </a:extLst>
            </p:cNvPr>
            <p:cNvSpPr/>
            <p:nvPr/>
          </p:nvSpPr>
          <p:spPr>
            <a:xfrm>
              <a:off x="11273135" y="6112876"/>
              <a:ext cx="121366" cy="202881"/>
            </a:xfrm>
            <a:custGeom>
              <a:avLst/>
              <a:gdLst>
                <a:gd name="connsiteX0" fmla="*/ 0 w 121366"/>
                <a:gd name="connsiteY0" fmla="*/ 202881 h 202881"/>
                <a:gd name="connsiteX1" fmla="*/ 45286 w 121366"/>
                <a:gd name="connsiteY1" fmla="*/ 202881 h 202881"/>
                <a:gd name="connsiteX2" fmla="*/ 121366 w 121366"/>
                <a:gd name="connsiteY2" fmla="*/ 101441 h 202881"/>
                <a:gd name="connsiteX3" fmla="*/ 45286 w 121366"/>
                <a:gd name="connsiteY3" fmla="*/ 0 h 202881"/>
                <a:gd name="connsiteX4" fmla="*/ 0 w 121366"/>
                <a:gd name="connsiteY4" fmla="*/ 0 h 202881"/>
                <a:gd name="connsiteX5" fmla="*/ 76080 w 121366"/>
                <a:gd name="connsiteY5" fmla="*/ 101441 h 202881"/>
                <a:gd name="connsiteX6" fmla="*/ 0 w 121366"/>
                <a:gd name="connsiteY6" fmla="*/ 202881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0" y="202881"/>
                  </a:move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7C57BD1D-1454-481B-96AE-E7B65C309F2C}"/>
                </a:ext>
              </a:extLst>
            </p:cNvPr>
            <p:cNvSpPr/>
            <p:nvPr/>
          </p:nvSpPr>
          <p:spPr>
            <a:xfrm>
              <a:off x="11447033" y="6112876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图形 4" descr="V 形箭头 纯色填充">
            <a:extLst>
              <a:ext uri="{FF2B5EF4-FFF2-40B4-BE49-F238E27FC236}">
                <a16:creationId xmlns:a16="http://schemas.microsoft.com/office/drawing/2014/main" id="{7A7F3BB3-A2F1-4605-9F3E-890BDFB57010}"/>
              </a:ext>
            </a:extLst>
          </p:cNvPr>
          <p:cNvGrpSpPr/>
          <p:nvPr userDrawn="1"/>
        </p:nvGrpSpPr>
        <p:grpSpPr>
          <a:xfrm>
            <a:off x="11509242" y="6041137"/>
            <a:ext cx="347796" cy="347796"/>
            <a:chOff x="11509242" y="6041137"/>
            <a:chExt cx="347796" cy="347796"/>
          </a:xfrm>
          <a:solidFill>
            <a:schemeClr val="accent1"/>
          </a:solidFill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6F107703-94A7-4CF2-8F07-9D8901ABBDA2}"/>
                </a:ext>
              </a:extLst>
            </p:cNvPr>
            <p:cNvSpPr/>
            <p:nvPr/>
          </p:nvSpPr>
          <p:spPr>
            <a:xfrm>
              <a:off x="11624268" y="6113594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295F0338-55BB-40D5-886A-BDC01276EB10}"/>
                </a:ext>
              </a:extLst>
            </p:cNvPr>
            <p:cNvSpPr/>
            <p:nvPr/>
          </p:nvSpPr>
          <p:spPr>
            <a:xfrm>
              <a:off x="11537319" y="6113594"/>
              <a:ext cx="121366" cy="202881"/>
            </a:xfrm>
            <a:custGeom>
              <a:avLst/>
              <a:gdLst>
                <a:gd name="connsiteX0" fmla="*/ 0 w 121366"/>
                <a:gd name="connsiteY0" fmla="*/ 202881 h 202881"/>
                <a:gd name="connsiteX1" fmla="*/ 45286 w 121366"/>
                <a:gd name="connsiteY1" fmla="*/ 202881 h 202881"/>
                <a:gd name="connsiteX2" fmla="*/ 121366 w 121366"/>
                <a:gd name="connsiteY2" fmla="*/ 101441 h 202881"/>
                <a:gd name="connsiteX3" fmla="*/ 45286 w 121366"/>
                <a:gd name="connsiteY3" fmla="*/ 0 h 202881"/>
                <a:gd name="connsiteX4" fmla="*/ 0 w 121366"/>
                <a:gd name="connsiteY4" fmla="*/ 0 h 202881"/>
                <a:gd name="connsiteX5" fmla="*/ 76080 w 121366"/>
                <a:gd name="connsiteY5" fmla="*/ 101441 h 202881"/>
                <a:gd name="connsiteX6" fmla="*/ 0 w 121366"/>
                <a:gd name="connsiteY6" fmla="*/ 202881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0" y="202881"/>
                  </a:move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7A968F1-464F-424C-BFE8-EDEC7AEB9302}"/>
                </a:ext>
              </a:extLst>
            </p:cNvPr>
            <p:cNvSpPr/>
            <p:nvPr/>
          </p:nvSpPr>
          <p:spPr>
            <a:xfrm>
              <a:off x="11711217" y="6113594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082E5E9E-6157-46EC-876A-4F3779D8F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24" y="1572814"/>
            <a:ext cx="2504424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400" kern="1200" dirty="0" smtClean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25">
            <a:extLst>
              <a:ext uri="{FF2B5EF4-FFF2-40B4-BE49-F238E27FC236}">
                <a16:creationId xmlns:a16="http://schemas.microsoft.com/office/drawing/2014/main" id="{99F1D58B-4A90-4244-896B-19569C5A0C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270" y="2194070"/>
            <a:ext cx="5112817" cy="12985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5000" b="1" kern="1200" dirty="0" smtClean="0">
                <a:solidFill>
                  <a:schemeClr val="accent2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</a:t>
            </a:r>
            <a:endParaRPr lang="en-US" altLang="zh-CN" dirty="0"/>
          </a:p>
          <a:p>
            <a:pPr lvl="0"/>
            <a:r>
              <a:rPr lang="zh-CN" altLang="en-US" dirty="0"/>
              <a:t>母版文本样式</a:t>
            </a:r>
          </a:p>
        </p:txBody>
      </p:sp>
      <p:sp>
        <p:nvSpPr>
          <p:cNvPr id="28" name="文本占位符 25">
            <a:extLst>
              <a:ext uri="{FF2B5EF4-FFF2-40B4-BE49-F238E27FC236}">
                <a16:creationId xmlns:a16="http://schemas.microsoft.com/office/drawing/2014/main" id="{17C32298-B907-4FDD-9FB7-6488C2F08E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676" y="3863275"/>
            <a:ext cx="2504424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400" kern="1200" dirty="0" smtClean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9" name="文本占位符 25">
            <a:extLst>
              <a:ext uri="{FF2B5EF4-FFF2-40B4-BE49-F238E27FC236}">
                <a16:creationId xmlns:a16="http://schemas.microsoft.com/office/drawing/2014/main" id="{7E0D7DDB-E741-4422-BFF2-416853470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709" y="6117720"/>
            <a:ext cx="2504424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0984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A888BD8-F4D4-48BB-9741-6193C27F383F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C120231-7A0E-48D3-857F-53C44E36F424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02578B3-AF46-4322-AEB9-6148B3E3DCC4}"/>
              </a:ext>
            </a:extLst>
          </p:cNvPr>
          <p:cNvSpPr/>
          <p:nvPr userDrawn="1"/>
        </p:nvSpPr>
        <p:spPr>
          <a:xfrm>
            <a:off x="2450801" y="595724"/>
            <a:ext cx="1402001" cy="538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9E379C-FAAE-48DB-B149-17AA9F080C8C}"/>
              </a:ext>
            </a:extLst>
          </p:cNvPr>
          <p:cNvSpPr/>
          <p:nvPr userDrawn="1"/>
        </p:nvSpPr>
        <p:spPr>
          <a:xfrm>
            <a:off x="4159510" y="595724"/>
            <a:ext cx="7074345" cy="538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微软雅黑（可商用字体）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微软雅黑（可商用字体）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1.5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bing.cn  / 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Pexels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/  office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自带（可商用素材网站）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陈少安（公众号：馒头大叔）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72BB73F-20A6-4A4D-A3E2-C015F76B8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5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571264-4B60-4E5C-95C9-FF6304B4581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1822AC1-19EB-4160-A822-8688706BB609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EED7115-3F35-48AF-B8DC-180CDE782DF2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4D583EC-8A22-41B1-B198-951DF85EC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E8F362-BF1E-40F8-88D4-176F3E1948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45F0EEC-F577-4CD1-8D96-C0A9A656A181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716FF0-179B-4D0E-BFE8-3734EAAF5E46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43258C8-C01D-4FEB-8A7A-548082AB80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3AA4D8-E220-4259-B88F-49E3E2444D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491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456243E-6838-4958-914D-F1BE7E7EBAD1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C62580-6B14-40E2-AF88-24C5EDE461B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533CA-A8A2-4428-9823-5A1BC6412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2D42D7D-2F92-4267-B98C-F09D193576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00CF147-7346-47D3-B05E-687B03ECA95E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A2AE20-4105-4E39-A4D2-2279F91F4782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B1C5852-9BD8-41CC-86D4-2438B116CD5A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16ED59-90A1-4FE0-852B-E43B0B61D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940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08261-CD64-43DA-A4E5-C250DBF3892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F973E54-EC4C-4C45-898A-8A57980B3416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1948853A-52B7-42C0-988C-3ED6F010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455A7-50AF-4D99-900F-B36A626BEB69}"/>
              </a:ext>
            </a:extLst>
          </p:cNvPr>
          <p:cNvSpPr txBox="1"/>
          <p:nvPr userDrawn="1"/>
        </p:nvSpPr>
        <p:spPr>
          <a:xfrm>
            <a:off x="5239657" y="1594259"/>
            <a:ext cx="6429829" cy="354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免费下载更多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微软官方</a:t>
            </a:r>
            <a:r>
              <a:rPr lang="en-US" altLang="zh-CN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PPT</a:t>
            </a: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模板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AC1DF982-E78C-4CAA-8824-81165012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2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charset="-122"/>
                <a:ea typeface="微软雅黑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床&#10;&#10;描述已自动生成">
            <a:extLst>
              <a:ext uri="{FF2B5EF4-FFF2-40B4-BE49-F238E27FC236}">
                <a16:creationId xmlns:a16="http://schemas.microsoft.com/office/drawing/2014/main" id="{DC83AD20-2966-4F4B-80D1-EBE56BE4F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430"/>
            <a:ext cx="12192000" cy="686943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0C52459-9F0C-490C-AB17-F2DCDFD11DE5}"/>
              </a:ext>
            </a:extLst>
          </p:cNvPr>
          <p:cNvSpPr/>
          <p:nvPr userDrawn="1"/>
        </p:nvSpPr>
        <p:spPr>
          <a:xfrm>
            <a:off x="0" y="1665288"/>
            <a:ext cx="7283450" cy="3816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2367E95-3D51-475F-995C-6EE8C0438225}"/>
              </a:ext>
            </a:extLst>
          </p:cNvPr>
          <p:cNvCxnSpPr>
            <a:cxnSpLocks/>
          </p:cNvCxnSpPr>
          <p:nvPr userDrawn="1"/>
        </p:nvCxnSpPr>
        <p:spPr>
          <a:xfrm>
            <a:off x="764128" y="4886854"/>
            <a:ext cx="3959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430948D6-ACA5-4E7E-898B-9A0066703C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1" name="文本占位符 25">
            <a:extLst>
              <a:ext uri="{FF2B5EF4-FFF2-40B4-BE49-F238E27FC236}">
                <a16:creationId xmlns:a16="http://schemas.microsoft.com/office/drawing/2014/main" id="{906C5F70-605D-4D0A-9C97-43DED31DC3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672" y="2101142"/>
            <a:ext cx="2504424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400" kern="1200" dirty="0" smtClean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2" name="文本占位符 25">
            <a:extLst>
              <a:ext uri="{FF2B5EF4-FFF2-40B4-BE49-F238E27FC236}">
                <a16:creationId xmlns:a16="http://schemas.microsoft.com/office/drawing/2014/main" id="{3F69B142-33D7-403C-B71A-25957E529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828" y="2528922"/>
            <a:ext cx="5112817" cy="12985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5000" b="1" kern="12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</a:t>
            </a:r>
            <a:endParaRPr lang="en-US" altLang="zh-CN" dirty="0"/>
          </a:p>
          <a:p>
            <a:pPr lvl="0"/>
            <a:r>
              <a:rPr lang="zh-CN" altLang="en-US" dirty="0"/>
              <a:t>母版文本样式</a:t>
            </a:r>
          </a:p>
        </p:txBody>
      </p:sp>
      <p:sp>
        <p:nvSpPr>
          <p:cNvPr id="13" name="文本占位符 25">
            <a:extLst>
              <a:ext uri="{FF2B5EF4-FFF2-40B4-BE49-F238E27FC236}">
                <a16:creationId xmlns:a16="http://schemas.microsoft.com/office/drawing/2014/main" id="{F49C4995-FFBA-4CFC-89E9-9EC245709E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4179859"/>
            <a:ext cx="2504424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400" kern="1200" dirty="0" smtClean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25">
            <a:extLst>
              <a:ext uri="{FF2B5EF4-FFF2-40B4-BE49-F238E27FC236}">
                <a16:creationId xmlns:a16="http://schemas.microsoft.com/office/drawing/2014/main" id="{1D8741E3-BF18-45A2-A5D6-5EB37F3AF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870" y="5025407"/>
            <a:ext cx="2504424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400" kern="1200" dirty="0" smtClean="0">
                <a:solidFill>
                  <a:schemeClr val="accent2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951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床&#10;&#10;描述已自动生成">
            <a:extLst>
              <a:ext uri="{FF2B5EF4-FFF2-40B4-BE49-F238E27FC236}">
                <a16:creationId xmlns:a16="http://schemas.microsoft.com/office/drawing/2014/main" id="{93F9CC68-3163-4E3C-BA08-AC08DB4E0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D6434FE-5192-4EAE-BFDB-B6FE0C5CD0ED}"/>
              </a:ext>
            </a:extLst>
          </p:cNvPr>
          <p:cNvGrpSpPr/>
          <p:nvPr userDrawn="1"/>
        </p:nvGrpSpPr>
        <p:grpSpPr>
          <a:xfrm flipH="1">
            <a:off x="-853897" y="-731861"/>
            <a:ext cx="5851033" cy="8321721"/>
            <a:chOff x="7199240" y="-717834"/>
            <a:chExt cx="5851033" cy="832172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A38CF6D-4237-4CAD-8FEA-65CC6824948C}"/>
                </a:ext>
              </a:extLst>
            </p:cNvPr>
            <p:cNvSpPr/>
            <p:nvPr/>
          </p:nvSpPr>
          <p:spPr>
            <a:xfrm rot="2700000">
              <a:off x="7196729" y="1757196"/>
              <a:ext cx="3368704" cy="3363682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BF5C840-F37E-418B-85B8-52AB49CF5E05}"/>
                </a:ext>
              </a:extLst>
            </p:cNvPr>
            <p:cNvSpPr/>
            <p:nvPr/>
          </p:nvSpPr>
          <p:spPr>
            <a:xfrm rot="2700000">
              <a:off x="9684080" y="-715323"/>
              <a:ext cx="3368704" cy="3363682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AADE78A-10D0-44CC-8924-F612D5EDB83B}"/>
                </a:ext>
              </a:extLst>
            </p:cNvPr>
            <p:cNvSpPr/>
            <p:nvPr/>
          </p:nvSpPr>
          <p:spPr>
            <a:xfrm rot="2700000">
              <a:off x="9684079" y="4237694"/>
              <a:ext cx="3368704" cy="3363682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 descr="医生在实验室中使用显微镜">
              <a:extLst>
                <a:ext uri="{FF2B5EF4-FFF2-40B4-BE49-F238E27FC236}">
                  <a16:creationId xmlns:a16="http://schemas.microsoft.com/office/drawing/2014/main" id="{3243E252-736E-4202-A6DC-59E2903B2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0" r="45637" b="33171"/>
            <a:stretch/>
          </p:blipFill>
          <p:spPr>
            <a:xfrm rot="2705008">
              <a:off x="7327069" y="1914360"/>
              <a:ext cx="3107281" cy="3107281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7AE57BF-0A22-4939-8953-A6A0DFCF33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E7AB577-A91E-477F-9B8B-0E445D1C9F9C}"/>
              </a:ext>
            </a:extLst>
          </p:cNvPr>
          <p:cNvSpPr/>
          <p:nvPr userDrawn="1"/>
        </p:nvSpPr>
        <p:spPr>
          <a:xfrm rot="18900000" flipH="1">
            <a:off x="8195289" y="5360738"/>
            <a:ext cx="4537707" cy="4124306"/>
          </a:xfrm>
          <a:prstGeom prst="rect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DB937AF-9D9C-4986-8961-C59896D09883}"/>
              </a:ext>
            </a:extLst>
          </p:cNvPr>
          <p:cNvSpPr/>
          <p:nvPr userDrawn="1"/>
        </p:nvSpPr>
        <p:spPr>
          <a:xfrm rot="18900000" flipH="1">
            <a:off x="11867141" y="1906176"/>
            <a:ext cx="4537707" cy="4124306"/>
          </a:xfrm>
          <a:prstGeom prst="rect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F305FB-E0B3-454B-841C-22C13F48A1DD}"/>
              </a:ext>
            </a:extLst>
          </p:cNvPr>
          <p:cNvSpPr/>
          <p:nvPr userDrawn="1"/>
        </p:nvSpPr>
        <p:spPr>
          <a:xfrm rot="7983177" flipH="1">
            <a:off x="5030639" y="-4153492"/>
            <a:ext cx="4537707" cy="4124306"/>
          </a:xfrm>
          <a:prstGeom prst="rect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2E026D4-D6CE-471D-B280-EBD1434375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533927"/>
            <a:ext cx="53741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25">
            <a:extLst>
              <a:ext uri="{FF2B5EF4-FFF2-40B4-BE49-F238E27FC236}">
                <a16:creationId xmlns:a16="http://schemas.microsoft.com/office/drawing/2014/main" id="{D37447CA-3E1E-4F0A-90C4-9F43AB496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92675" y="1953667"/>
            <a:ext cx="2504424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400" kern="1200" dirty="0" smtClean="0">
                <a:solidFill>
                  <a:schemeClr val="accent3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25">
            <a:extLst>
              <a:ext uri="{FF2B5EF4-FFF2-40B4-BE49-F238E27FC236}">
                <a16:creationId xmlns:a16="http://schemas.microsoft.com/office/drawing/2014/main" id="{66A2AE55-5939-4B5B-985B-FF0381132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7958" y="2437665"/>
            <a:ext cx="7378520" cy="129857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zh-CN" altLang="en-US" sz="5400" b="1" kern="1200" dirty="0" smtClean="0">
                <a:solidFill>
                  <a:schemeClr val="accent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</a:t>
            </a:r>
            <a:endParaRPr lang="en-US" altLang="zh-CN" dirty="0"/>
          </a:p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9" name="文本占位符 25">
            <a:extLst>
              <a:ext uri="{FF2B5EF4-FFF2-40B4-BE49-F238E27FC236}">
                <a16:creationId xmlns:a16="http://schemas.microsoft.com/office/drawing/2014/main" id="{DDBC3C4E-5582-46AD-95DE-FEEF099576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81237" y="5331068"/>
            <a:ext cx="2765809" cy="26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6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96156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3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床&#10;&#10;描述已自动生成">
            <a:extLst>
              <a:ext uri="{FF2B5EF4-FFF2-40B4-BE49-F238E27FC236}">
                <a16:creationId xmlns:a16="http://schemas.microsoft.com/office/drawing/2014/main" id="{3166C0E1-F055-468D-BFA7-0BFF4A67F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7E73219D-DAE0-4D71-9E8C-54C9C8D960E4}"/>
              </a:ext>
            </a:extLst>
          </p:cNvPr>
          <p:cNvSpPr/>
          <p:nvPr userDrawn="1"/>
        </p:nvSpPr>
        <p:spPr>
          <a:xfrm>
            <a:off x="1842038" y="-1185334"/>
            <a:ext cx="592667" cy="592667"/>
          </a:xfrm>
          <a:prstGeom prst="ellipse">
            <a:avLst/>
          </a:prstGeom>
          <a:solidFill>
            <a:srgbClr val="00E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2A6B71F6-BBAA-4834-99FB-A931D8AF2957}"/>
              </a:ext>
            </a:extLst>
          </p:cNvPr>
          <p:cNvSpPr/>
          <p:nvPr userDrawn="1"/>
        </p:nvSpPr>
        <p:spPr>
          <a:xfrm>
            <a:off x="630148" y="-1723868"/>
            <a:ext cx="3836921" cy="78011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0E61092-4784-481E-A96B-5FF3E2EF7A25}"/>
              </a:ext>
            </a:extLst>
          </p:cNvPr>
          <p:cNvSpPr/>
          <p:nvPr userDrawn="1"/>
        </p:nvSpPr>
        <p:spPr>
          <a:xfrm>
            <a:off x="813367" y="2376060"/>
            <a:ext cx="3518790" cy="3450039"/>
          </a:xfrm>
          <a:prstGeom prst="ellipse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674D31-74D2-4C26-8E59-816CFCC45538}"/>
              </a:ext>
            </a:extLst>
          </p:cNvPr>
          <p:cNvSpPr txBox="1"/>
          <p:nvPr userDrawn="1"/>
        </p:nvSpPr>
        <p:spPr>
          <a:xfrm>
            <a:off x="1492998" y="1686847"/>
            <a:ext cx="2111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CONTENTS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A6E5B57-FE4B-4E0D-A376-6F3D412EB0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D7F8AC8-1FEA-4389-A22B-4D96A4A4E25A}"/>
              </a:ext>
            </a:extLst>
          </p:cNvPr>
          <p:cNvCxnSpPr>
            <a:cxnSpLocks/>
          </p:cNvCxnSpPr>
          <p:nvPr/>
        </p:nvCxnSpPr>
        <p:spPr>
          <a:xfrm flipV="1">
            <a:off x="4752138" y="3467612"/>
            <a:ext cx="2928187" cy="722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A28969E-D4E0-4A32-A351-710CA867779A}"/>
              </a:ext>
            </a:extLst>
          </p:cNvPr>
          <p:cNvCxnSpPr>
            <a:cxnSpLocks/>
          </p:cNvCxnSpPr>
          <p:nvPr/>
        </p:nvCxnSpPr>
        <p:spPr>
          <a:xfrm>
            <a:off x="8148638" y="3465513"/>
            <a:ext cx="2879725" cy="629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28A8FDB-6EDB-4358-8907-2E8AF730F983}"/>
              </a:ext>
            </a:extLst>
          </p:cNvPr>
          <p:cNvCxnSpPr>
            <a:cxnSpLocks/>
          </p:cNvCxnSpPr>
          <p:nvPr/>
        </p:nvCxnSpPr>
        <p:spPr>
          <a:xfrm>
            <a:off x="4752138" y="4872802"/>
            <a:ext cx="2928187" cy="43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726771F-1B7B-4C10-B341-1E57B4373AC1}"/>
              </a:ext>
            </a:extLst>
          </p:cNvPr>
          <p:cNvCxnSpPr>
            <a:cxnSpLocks/>
          </p:cNvCxnSpPr>
          <p:nvPr/>
        </p:nvCxnSpPr>
        <p:spPr>
          <a:xfrm>
            <a:off x="8148638" y="4872802"/>
            <a:ext cx="28797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5">
            <a:extLst>
              <a:ext uri="{FF2B5EF4-FFF2-40B4-BE49-F238E27FC236}">
                <a16:creationId xmlns:a16="http://schemas.microsoft.com/office/drawing/2014/main" id="{DFE84B46-9030-46F0-AE16-21CF5DEC97E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492998" y="615042"/>
            <a:ext cx="2359491" cy="9582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8000" b="1" kern="1200" dirty="0" smtClean="0">
                <a:solidFill>
                  <a:schemeClr val="accent2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文本</a:t>
            </a:r>
          </a:p>
        </p:txBody>
      </p:sp>
      <p:sp>
        <p:nvSpPr>
          <p:cNvPr id="30" name="文本占位符 25">
            <a:extLst>
              <a:ext uri="{FF2B5EF4-FFF2-40B4-BE49-F238E27FC236}">
                <a16:creationId xmlns:a16="http://schemas.microsoft.com/office/drawing/2014/main" id="{8793214C-C3AB-4D53-8103-10E8AA6A53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50288" y="2507238"/>
            <a:ext cx="1085555" cy="8259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6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1" name="文本占位符 25">
            <a:extLst>
              <a:ext uri="{FF2B5EF4-FFF2-40B4-BE49-F238E27FC236}">
                <a16:creationId xmlns:a16="http://schemas.microsoft.com/office/drawing/2014/main" id="{2E02DEDF-B3C5-4331-9E8B-C6C13DE7824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29804" y="2508898"/>
            <a:ext cx="2084676" cy="462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</a:t>
            </a:r>
          </a:p>
        </p:txBody>
      </p:sp>
      <p:sp>
        <p:nvSpPr>
          <p:cNvPr id="32" name="文本占位符 25">
            <a:extLst>
              <a:ext uri="{FF2B5EF4-FFF2-40B4-BE49-F238E27FC236}">
                <a16:creationId xmlns:a16="http://schemas.microsoft.com/office/drawing/2014/main" id="{A923848E-5E9C-4548-BC86-E858939430D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563393" y="3041507"/>
            <a:ext cx="2084676" cy="2292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14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目录标题的补充文字</a:t>
            </a:r>
          </a:p>
        </p:txBody>
      </p:sp>
      <p:sp>
        <p:nvSpPr>
          <p:cNvPr id="33" name="文本占位符 25">
            <a:extLst>
              <a:ext uri="{FF2B5EF4-FFF2-40B4-BE49-F238E27FC236}">
                <a16:creationId xmlns:a16="http://schemas.microsoft.com/office/drawing/2014/main" id="{6CF17DF5-11A0-4748-94EC-57C00D20F84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042787" y="2496284"/>
            <a:ext cx="1085555" cy="8259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6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4" name="文本占位符 25">
            <a:extLst>
              <a:ext uri="{FF2B5EF4-FFF2-40B4-BE49-F238E27FC236}">
                <a16:creationId xmlns:a16="http://schemas.microsoft.com/office/drawing/2014/main" id="{CE1B91D4-2ABA-44F9-B0C7-E54756F7282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41402" y="2508898"/>
            <a:ext cx="2084676" cy="462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</a:t>
            </a:r>
          </a:p>
        </p:txBody>
      </p:sp>
      <p:sp>
        <p:nvSpPr>
          <p:cNvPr id="35" name="文本占位符 25">
            <a:extLst>
              <a:ext uri="{FF2B5EF4-FFF2-40B4-BE49-F238E27FC236}">
                <a16:creationId xmlns:a16="http://schemas.microsoft.com/office/drawing/2014/main" id="{CB861CFA-FC68-481B-87F9-AFA12DE3C6ED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094753" y="2991488"/>
            <a:ext cx="2084676" cy="2292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14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目录标题的补充文字</a:t>
            </a:r>
          </a:p>
        </p:txBody>
      </p:sp>
      <p:sp>
        <p:nvSpPr>
          <p:cNvPr id="37" name="文本占位符 25">
            <a:extLst>
              <a:ext uri="{FF2B5EF4-FFF2-40B4-BE49-F238E27FC236}">
                <a16:creationId xmlns:a16="http://schemas.microsoft.com/office/drawing/2014/main" id="{1B707AF8-AD21-4EDB-81F0-730FCA7D8393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650287" y="3903294"/>
            <a:ext cx="1085555" cy="8259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6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8" name="文本占位符 25">
            <a:extLst>
              <a:ext uri="{FF2B5EF4-FFF2-40B4-BE49-F238E27FC236}">
                <a16:creationId xmlns:a16="http://schemas.microsoft.com/office/drawing/2014/main" id="{8CCAD86C-8888-4DD1-A6F4-6D1530A7034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558373" y="3920044"/>
            <a:ext cx="2084676" cy="462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</a:t>
            </a:r>
          </a:p>
        </p:txBody>
      </p:sp>
      <p:sp>
        <p:nvSpPr>
          <p:cNvPr id="39" name="文本占位符 25">
            <a:extLst>
              <a:ext uri="{FF2B5EF4-FFF2-40B4-BE49-F238E27FC236}">
                <a16:creationId xmlns:a16="http://schemas.microsoft.com/office/drawing/2014/main" id="{D9C0EF7D-730B-4811-803D-5C2AC7C1F1C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608175" y="4411503"/>
            <a:ext cx="2084676" cy="2292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14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目录标题的补充文字</a:t>
            </a:r>
          </a:p>
        </p:txBody>
      </p:sp>
      <p:sp>
        <p:nvSpPr>
          <p:cNvPr id="40" name="文本占位符 25">
            <a:extLst>
              <a:ext uri="{FF2B5EF4-FFF2-40B4-BE49-F238E27FC236}">
                <a16:creationId xmlns:a16="http://schemas.microsoft.com/office/drawing/2014/main" id="{0D011D4F-FE4F-4FEB-B2E2-BEBB8731E6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9000" y="3904466"/>
            <a:ext cx="1085555" cy="8259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6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41" name="文本占位符 25">
            <a:extLst>
              <a:ext uri="{FF2B5EF4-FFF2-40B4-BE49-F238E27FC236}">
                <a16:creationId xmlns:a16="http://schemas.microsoft.com/office/drawing/2014/main" id="{1651744F-6E4D-4F75-AEC6-C5522697D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416" y="3937922"/>
            <a:ext cx="2084676" cy="462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</a:t>
            </a:r>
          </a:p>
        </p:txBody>
      </p:sp>
      <p:sp>
        <p:nvSpPr>
          <p:cNvPr id="42" name="文本占位符 25">
            <a:extLst>
              <a:ext uri="{FF2B5EF4-FFF2-40B4-BE49-F238E27FC236}">
                <a16:creationId xmlns:a16="http://schemas.microsoft.com/office/drawing/2014/main" id="{872A8299-CFD2-45B9-AC36-D2F48C23E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05767" y="4420512"/>
            <a:ext cx="2084676" cy="2292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14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目录标题的补充文字</a:t>
            </a:r>
          </a:p>
        </p:txBody>
      </p:sp>
    </p:spTree>
    <p:extLst>
      <p:ext uri="{BB962C8B-B14F-4D97-AF65-F5344CB8AC3E}">
        <p14:creationId xmlns:p14="http://schemas.microsoft.com/office/powerpoint/2010/main" val="384644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133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orient="horz" pos="1616" userDrawn="1">
          <p15:clr>
            <a:srgbClr val="FBAE40"/>
          </p15:clr>
        </p15:guide>
        <p15:guide id="6" orient="horz" pos="25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床&#10;&#10;描述已自动生成">
            <a:extLst>
              <a:ext uri="{FF2B5EF4-FFF2-40B4-BE49-F238E27FC236}">
                <a16:creationId xmlns:a16="http://schemas.microsoft.com/office/drawing/2014/main" id="{624F3635-AAAF-4A69-BC43-57B0459DA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0B3F51-530E-417C-B295-067935AF2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5607" y="0"/>
            <a:ext cx="1846393" cy="829149"/>
          </a:xfrm>
          <a:prstGeom prst="rect">
            <a:avLst/>
          </a:prstGeom>
        </p:spPr>
      </p:pic>
      <p:pic>
        <p:nvPicPr>
          <p:cNvPr id="5" name="图片 4" descr="图片包含 游戏机, 床&#10;&#10;描述已自动生成">
            <a:extLst>
              <a:ext uri="{FF2B5EF4-FFF2-40B4-BE49-F238E27FC236}">
                <a16:creationId xmlns:a16="http://schemas.microsoft.com/office/drawing/2014/main" id="{FD8BB623-A6BC-42C9-A7C0-B20B12226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2"/>
          <a:stretch/>
        </p:blipFill>
        <p:spPr>
          <a:xfrm flipH="1">
            <a:off x="-1" y="-11430"/>
            <a:ext cx="12192000" cy="360906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4532B4D-6CEB-4DE6-9941-996851BC6427}"/>
              </a:ext>
            </a:extLst>
          </p:cNvPr>
          <p:cNvSpPr/>
          <p:nvPr userDrawn="1"/>
        </p:nvSpPr>
        <p:spPr>
          <a:xfrm flipH="1">
            <a:off x="0" y="-37655"/>
            <a:ext cx="12192000" cy="360906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63000">
                <a:schemeClr val="accent1">
                  <a:alpha val="43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2C3F49-7959-47F7-8A75-E3E6165B5B2F}"/>
              </a:ext>
            </a:extLst>
          </p:cNvPr>
          <p:cNvSpPr/>
          <p:nvPr userDrawn="1"/>
        </p:nvSpPr>
        <p:spPr>
          <a:xfrm rot="5400000">
            <a:off x="5293853" y="-988029"/>
            <a:ext cx="1251668" cy="91188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形 7" descr="放大镜 纯色填充">
            <a:extLst>
              <a:ext uri="{FF2B5EF4-FFF2-40B4-BE49-F238E27FC236}">
                <a16:creationId xmlns:a16="http://schemas.microsoft.com/office/drawing/2014/main" id="{458456EA-05AA-408B-A104-DA45D1100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2038" y="3317765"/>
            <a:ext cx="559748" cy="5597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6FE655-7691-4FA2-947E-B9C4149824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2" name="文本占位符 25">
            <a:extLst>
              <a:ext uri="{FF2B5EF4-FFF2-40B4-BE49-F238E27FC236}">
                <a16:creationId xmlns:a16="http://schemas.microsoft.com/office/drawing/2014/main" id="{AC0198EC-773F-40CC-85C7-334DF8CD5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2029" y="3232046"/>
            <a:ext cx="4949327" cy="462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54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01   </a:t>
            </a:r>
            <a:r>
              <a:rPr lang="zh-CN" altLang="en-US" dirty="0"/>
              <a:t>目录标题</a:t>
            </a:r>
          </a:p>
        </p:txBody>
      </p:sp>
      <p:sp>
        <p:nvSpPr>
          <p:cNvPr id="13" name="文本占位符 25">
            <a:extLst>
              <a:ext uri="{FF2B5EF4-FFF2-40B4-BE49-F238E27FC236}">
                <a16:creationId xmlns:a16="http://schemas.microsoft.com/office/drawing/2014/main" id="{5AA20BEF-7A73-4B6D-830F-A9560747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6637" y="5240242"/>
            <a:ext cx="3274359" cy="1953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6418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898 C 0.00586 -0.01898 0.01159 -0.00926 0.01159 0.00324 C 0.01159 0.01504 0.00586 0.02546 -0.00104 0.02546 C -0.00794 0.02546 -0.01341 0.01504 -0.01341 0.00324 C -0.01341 -0.00926 -0.00794 -0.01898 -0.00104 -0.0189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图片包含 游戏机, 床&#10;&#10;描述已自动生成">
            <a:extLst>
              <a:ext uri="{FF2B5EF4-FFF2-40B4-BE49-F238E27FC236}">
                <a16:creationId xmlns:a16="http://schemas.microsoft.com/office/drawing/2014/main" id="{552819EA-66C4-434F-B4AD-D92C2EE1C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8343AFB-72CB-4EE8-B68B-EDA977A76E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BDC9DF9D-8BB2-4B7E-A23C-95BAB6D3A061}"/>
              </a:ext>
            </a:extLst>
          </p:cNvPr>
          <p:cNvSpPr/>
          <p:nvPr userDrawn="1"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59D9E11-31D1-412A-ABC7-5D090E11B82D}"/>
              </a:ext>
            </a:extLst>
          </p:cNvPr>
          <p:cNvSpPr/>
          <p:nvPr userDrawn="1"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2B40D025-47A2-4246-B847-685BC4D51C1C}"/>
              </a:ext>
            </a:extLst>
          </p:cNvPr>
          <p:cNvSpPr/>
          <p:nvPr userDrawn="1"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C1676566-477A-4C16-A9E9-E412489543DC}"/>
              </a:ext>
            </a:extLst>
          </p:cNvPr>
          <p:cNvCxnSpPr>
            <a:cxnSpLocks/>
          </p:cNvCxnSpPr>
          <p:nvPr userDrawn="1"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0E3AACE-D4BE-4A00-A0DE-F5EFB2F714A5}"/>
              </a:ext>
            </a:extLst>
          </p:cNvPr>
          <p:cNvSpPr/>
          <p:nvPr userDrawn="1"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占位符 25">
            <a:extLst>
              <a:ext uri="{FF2B5EF4-FFF2-40B4-BE49-F238E27FC236}">
                <a16:creationId xmlns:a16="http://schemas.microsoft.com/office/drawing/2014/main" id="{24F20DA9-A6BF-4C1B-A9FE-467013C9F3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9234" y="367673"/>
            <a:ext cx="2087626" cy="450595"/>
          </a:xfrm>
          <a:prstGeom prst="rect">
            <a:avLst/>
          </a:prstGeom>
        </p:spPr>
        <p:txBody>
          <a:bodyPr/>
          <a:lstStyle>
            <a:lvl1pPr marL="0" indent="0" algn="dist" defTabSz="914400" rtl="0" eaLnBrk="1" latinLnBrk="0" hangingPunct="1">
              <a:buNone/>
              <a:defRPr lang="zh-CN" altLang="en-US" sz="2800" b="1" kern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此项标题</a:t>
            </a:r>
          </a:p>
        </p:txBody>
      </p:sp>
      <p:sp>
        <p:nvSpPr>
          <p:cNvPr id="37" name="文本占位符 25">
            <a:extLst>
              <a:ext uri="{FF2B5EF4-FFF2-40B4-BE49-F238E27FC236}">
                <a16:creationId xmlns:a16="http://schemas.microsoft.com/office/drawing/2014/main" id="{292B25A8-2C3B-4EB4-8AB4-CEC388DC1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760" y="783062"/>
            <a:ext cx="2084676" cy="2292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14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目录标题的补充文字</a:t>
            </a:r>
          </a:p>
        </p:txBody>
      </p:sp>
    </p:spTree>
    <p:extLst>
      <p:ext uri="{BB962C8B-B14F-4D97-AF65-F5344CB8AC3E}">
        <p14:creationId xmlns:p14="http://schemas.microsoft.com/office/powerpoint/2010/main" val="41956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0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金句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包含 游戏机, 床&#10;&#10;描述已自动生成">
            <a:extLst>
              <a:ext uri="{FF2B5EF4-FFF2-40B4-BE49-F238E27FC236}">
                <a16:creationId xmlns:a16="http://schemas.microsoft.com/office/drawing/2014/main" id="{473F299A-9585-4E7B-B5FD-5287FA598C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89871FB-ED23-4E3E-8F98-7A0A19FB9303}"/>
              </a:ext>
            </a:extLst>
          </p:cNvPr>
          <p:cNvSpPr/>
          <p:nvPr userDrawn="1"/>
        </p:nvSpPr>
        <p:spPr>
          <a:xfrm flipH="1">
            <a:off x="0" y="-11430"/>
            <a:ext cx="12192000" cy="6869430"/>
          </a:xfrm>
          <a:prstGeom prst="rect">
            <a:avLst/>
          </a:prstGeom>
          <a:gradFill>
            <a:gsLst>
              <a:gs pos="85000">
                <a:schemeClr val="accent1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C895398-F68D-4378-9C27-825BB3B6AB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713C365A-85E2-4FD9-A9A0-740FB672FD05}"/>
              </a:ext>
            </a:extLst>
          </p:cNvPr>
          <p:cNvSpPr>
            <a:spLocks noEditPoints="1"/>
          </p:cNvSpPr>
          <p:nvPr userDrawn="1">
            <p:custDataLst>
              <p:tags r:id="rId1"/>
            </p:custDataLst>
          </p:nvPr>
        </p:nvSpPr>
        <p:spPr bwMode="auto">
          <a:xfrm>
            <a:off x="5861317" y="1930929"/>
            <a:ext cx="469366" cy="452840"/>
          </a:xfrm>
          <a:custGeom>
            <a:avLst/>
            <a:gdLst>
              <a:gd name="T0" fmla="*/ 54 w 135"/>
              <a:gd name="T1" fmla="*/ 130 h 130"/>
              <a:gd name="T2" fmla="*/ 0 w 135"/>
              <a:gd name="T3" fmla="*/ 130 h 130"/>
              <a:gd name="T4" fmla="*/ 0 w 135"/>
              <a:gd name="T5" fmla="*/ 76 h 130"/>
              <a:gd name="T6" fmla="*/ 14 w 135"/>
              <a:gd name="T7" fmla="*/ 21 h 130"/>
              <a:gd name="T8" fmla="*/ 54 w 135"/>
              <a:gd name="T9" fmla="*/ 0 h 130"/>
              <a:gd name="T10" fmla="*/ 54 w 135"/>
              <a:gd name="T11" fmla="*/ 26 h 130"/>
              <a:gd name="T12" fmla="*/ 27 w 135"/>
              <a:gd name="T13" fmla="*/ 76 h 130"/>
              <a:gd name="T14" fmla="*/ 54 w 135"/>
              <a:gd name="T15" fmla="*/ 76 h 130"/>
              <a:gd name="T16" fmla="*/ 54 w 135"/>
              <a:gd name="T17" fmla="*/ 130 h 130"/>
              <a:gd name="T18" fmla="*/ 135 w 135"/>
              <a:gd name="T19" fmla="*/ 130 h 130"/>
              <a:gd name="T20" fmla="*/ 81 w 135"/>
              <a:gd name="T21" fmla="*/ 130 h 130"/>
              <a:gd name="T22" fmla="*/ 81 w 135"/>
              <a:gd name="T23" fmla="*/ 76 h 130"/>
              <a:gd name="T24" fmla="*/ 95 w 135"/>
              <a:gd name="T25" fmla="*/ 21 h 130"/>
              <a:gd name="T26" fmla="*/ 135 w 135"/>
              <a:gd name="T27" fmla="*/ 0 h 130"/>
              <a:gd name="T28" fmla="*/ 135 w 135"/>
              <a:gd name="T29" fmla="*/ 26 h 130"/>
              <a:gd name="T30" fmla="*/ 109 w 135"/>
              <a:gd name="T31" fmla="*/ 76 h 130"/>
              <a:gd name="T32" fmla="*/ 135 w 135"/>
              <a:gd name="T33" fmla="*/ 76 h 130"/>
              <a:gd name="T34" fmla="*/ 135 w 135"/>
              <a:gd name="T3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5" h="130">
                <a:moveTo>
                  <a:pt x="54" y="130"/>
                </a:moveTo>
                <a:cubicBezTo>
                  <a:pt x="0" y="130"/>
                  <a:pt x="0" y="130"/>
                  <a:pt x="0" y="130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53"/>
                  <a:pt x="5" y="35"/>
                  <a:pt x="14" y="21"/>
                </a:cubicBezTo>
                <a:cubicBezTo>
                  <a:pt x="23" y="7"/>
                  <a:pt x="36" y="0"/>
                  <a:pt x="54" y="0"/>
                </a:cubicBezTo>
                <a:cubicBezTo>
                  <a:pt x="54" y="26"/>
                  <a:pt x="54" y="26"/>
                  <a:pt x="54" y="26"/>
                </a:cubicBezTo>
                <a:cubicBezTo>
                  <a:pt x="36" y="26"/>
                  <a:pt x="27" y="43"/>
                  <a:pt x="27" y="76"/>
                </a:cubicBezTo>
                <a:cubicBezTo>
                  <a:pt x="54" y="76"/>
                  <a:pt x="54" y="76"/>
                  <a:pt x="54" y="76"/>
                </a:cubicBezTo>
                <a:lnTo>
                  <a:pt x="54" y="130"/>
                </a:lnTo>
                <a:close/>
                <a:moveTo>
                  <a:pt x="135" y="130"/>
                </a:moveTo>
                <a:cubicBezTo>
                  <a:pt x="81" y="130"/>
                  <a:pt x="81" y="130"/>
                  <a:pt x="81" y="130"/>
                </a:cubicBezTo>
                <a:cubicBezTo>
                  <a:pt x="81" y="76"/>
                  <a:pt x="81" y="76"/>
                  <a:pt x="81" y="76"/>
                </a:cubicBezTo>
                <a:cubicBezTo>
                  <a:pt x="81" y="53"/>
                  <a:pt x="86" y="35"/>
                  <a:pt x="95" y="21"/>
                </a:cubicBezTo>
                <a:cubicBezTo>
                  <a:pt x="104" y="7"/>
                  <a:pt x="117" y="0"/>
                  <a:pt x="135" y="0"/>
                </a:cubicBezTo>
                <a:cubicBezTo>
                  <a:pt x="135" y="26"/>
                  <a:pt x="135" y="26"/>
                  <a:pt x="135" y="26"/>
                </a:cubicBezTo>
                <a:cubicBezTo>
                  <a:pt x="118" y="26"/>
                  <a:pt x="109" y="43"/>
                  <a:pt x="109" y="76"/>
                </a:cubicBezTo>
                <a:cubicBezTo>
                  <a:pt x="135" y="76"/>
                  <a:pt x="135" y="76"/>
                  <a:pt x="135" y="76"/>
                </a:cubicBezTo>
                <a:lnTo>
                  <a:pt x="135" y="1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schemeClr val="accent2">
                <a:lumMod val="50000"/>
                <a:alpha val="34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7" name="直线连接符 7">
            <a:extLst>
              <a:ext uri="{FF2B5EF4-FFF2-40B4-BE49-F238E27FC236}">
                <a16:creationId xmlns:a16="http://schemas.microsoft.com/office/drawing/2014/main" id="{03BC8F1A-385E-4F1B-8B2F-7F82BEBFA6C6}"/>
              </a:ext>
            </a:extLst>
          </p:cNvPr>
          <p:cNvCxnSpPr/>
          <p:nvPr userDrawn="1">
            <p:custDataLst>
              <p:tags r:id="rId2"/>
            </p:custDataLst>
          </p:nvPr>
        </p:nvCxnSpPr>
        <p:spPr>
          <a:xfrm>
            <a:off x="3298865" y="4656708"/>
            <a:ext cx="1422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cxnSp>
        <p:nvCxnSpPr>
          <p:cNvPr id="28" name="直线连接符 8">
            <a:extLst>
              <a:ext uri="{FF2B5EF4-FFF2-40B4-BE49-F238E27FC236}">
                <a16:creationId xmlns:a16="http://schemas.microsoft.com/office/drawing/2014/main" id="{80155911-0A8E-4602-8056-0284F374EF21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7470736" y="4656708"/>
            <a:ext cx="1422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30" name="文本占位符 25">
            <a:extLst>
              <a:ext uri="{FF2B5EF4-FFF2-40B4-BE49-F238E27FC236}">
                <a16:creationId xmlns:a16="http://schemas.microsoft.com/office/drawing/2014/main" id="{EC5304F9-CAF4-4EDF-BCD2-08F190E2B4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3958" y="3006406"/>
            <a:ext cx="9610322" cy="462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kumimoji="0" lang="zh-CN" altLang="en-US" sz="4800" b="1" i="0" u="none" strike="noStrike" kern="1200" cap="none" spc="600" normalizeH="0" baseline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请输入个人愿景或目标计划</a:t>
            </a:r>
          </a:p>
        </p:txBody>
      </p:sp>
      <p:sp>
        <p:nvSpPr>
          <p:cNvPr id="31" name="文本占位符 25">
            <a:extLst>
              <a:ext uri="{FF2B5EF4-FFF2-40B4-BE49-F238E27FC236}">
                <a16:creationId xmlns:a16="http://schemas.microsoft.com/office/drawing/2014/main" id="{C5FA7507-8D48-4693-901C-D1F66F05F2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1265" y="4461570"/>
            <a:ext cx="2869463" cy="220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800" kern="1200" spc="150" dirty="0" smtClean="0">
                <a:solidFill>
                  <a:schemeClr val="bg1"/>
                </a:solidFill>
                <a:latin typeface="+mn-ea"/>
                <a:ea typeface="+mn-ea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986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4" y="759873"/>
            <a:ext cx="2259871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 dirty="0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67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>
                <a:latin typeface="Segoe UI Light"/>
                <a:ea typeface="微软雅黑"/>
                <a:cs typeface="Segoe UI Light"/>
              </a:rPr>
              <a:t>Design</a:t>
            </a:r>
            <a:r>
              <a:rPr kumimoji="1" lang="zh-CN" altLang="en-US" dirty="0">
                <a:latin typeface="Segoe UI Light"/>
                <a:ea typeface="微软雅黑"/>
                <a:cs typeface="Segoe UI Light"/>
              </a:rPr>
              <a:t> </a:t>
            </a:r>
            <a:r>
              <a:rPr kumimoji="1" lang="en-US" altLang="zh-CN" dirty="0">
                <a:latin typeface="Segoe UI Light"/>
                <a:ea typeface="微软雅黑"/>
                <a:cs typeface="Segoe UI Light"/>
              </a:rPr>
              <a:t>Guidelines</a:t>
            </a:r>
            <a:endParaRPr lang="zh-CN" altLang="en-US" dirty="0">
              <a:latin typeface="Segoe UI Light"/>
              <a:cs typeface="Segoe UI Light"/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4153011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67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33" baseline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850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55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6" r:id="rId2"/>
    <p:sldLayoutId id="2147483687" r:id="rId3"/>
    <p:sldLayoutId id="2147483678" r:id="rId4"/>
    <p:sldLayoutId id="2147483679" r:id="rId5"/>
    <p:sldLayoutId id="2147483675" r:id="rId6"/>
    <p:sldLayoutId id="2147483680" r:id="rId7"/>
    <p:sldLayoutId id="2147483685" r:id="rId8"/>
    <p:sldLayoutId id="21474836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5A56ED-2A4B-4B72-A658-58B5BBD5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C19D22-CB93-41A6-A703-7B8990974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BD014B-1CD5-47D3-AFE0-36B66D4AD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F874-9D85-4958-87EB-714DA98EF68A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7C5407-8469-48D7-BD68-4F842D06D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A2811D-B00F-4306-8C1E-3446D4FA8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9859-2700-427D-92B5-B913D414D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2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11" Type="http://schemas.openxmlformats.org/officeDocument/2006/relationships/image" Target="../media/image36.jpg"/><Relationship Id="rId5" Type="http://schemas.openxmlformats.org/officeDocument/2006/relationships/image" Target="../media/image34.png"/><Relationship Id="rId10" Type="http://schemas.openxmlformats.org/officeDocument/2006/relationships/image" Target="../media/image32.svg"/><Relationship Id="rId4" Type="http://schemas.openxmlformats.org/officeDocument/2006/relationships/image" Target="../media/image33.jp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slideLayout" Target="../slideLayouts/slideLayout6.xml"/><Relationship Id="rId18" Type="http://schemas.openxmlformats.org/officeDocument/2006/relationships/image" Target="../media/image45.png"/><Relationship Id="rId3" Type="http://schemas.openxmlformats.org/officeDocument/2006/relationships/tags" Target="../tags/tag16.xml"/><Relationship Id="rId21" Type="http://schemas.openxmlformats.org/officeDocument/2006/relationships/image" Target="../media/image48.svg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44.svg"/><Relationship Id="rId2" Type="http://schemas.openxmlformats.org/officeDocument/2006/relationships/tags" Target="../tags/tag15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2.png"/><Relationship Id="rId10" Type="http://schemas.openxmlformats.org/officeDocument/2006/relationships/tags" Target="../tags/tag23.xml"/><Relationship Id="rId19" Type="http://schemas.openxmlformats.org/officeDocument/2006/relationships/image" Target="../media/image46.sv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.jp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10" Type="http://schemas.openxmlformats.org/officeDocument/2006/relationships/tags" Target="../tags/tag35.xml"/><Relationship Id="rId19" Type="http://schemas.openxmlformats.org/officeDocument/2006/relationships/image" Target="../media/image2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" Type="http://schemas.openxmlformats.org/officeDocument/2006/relationships/tags" Target="../tags/tag44.xml"/><Relationship Id="rId21" Type="http://schemas.openxmlformats.org/officeDocument/2006/relationships/slideLayout" Target="../slideLayouts/slideLayout6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2.png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1.jpg"/><Relationship Id="rId5" Type="http://schemas.openxmlformats.org/officeDocument/2006/relationships/tags" Target="../tags/tag66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65.xml"/><Relationship Id="rId9" Type="http://schemas.openxmlformats.org/officeDocument/2006/relationships/tags" Target="../tags/tag7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3.jpg"/><Relationship Id="rId3" Type="http://schemas.openxmlformats.org/officeDocument/2006/relationships/tags" Target="../tags/tag73.xml"/><Relationship Id="rId7" Type="http://schemas.openxmlformats.org/officeDocument/2006/relationships/image" Target="../media/image2.png"/><Relationship Id="rId12" Type="http://schemas.openxmlformats.org/officeDocument/2006/relationships/image" Target="../media/image52.jp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.jpg"/><Relationship Id="rId11" Type="http://schemas.openxmlformats.org/officeDocument/2006/relationships/image" Target="../media/image30.sv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9.png"/><Relationship Id="rId4" Type="http://schemas.openxmlformats.org/officeDocument/2006/relationships/tags" Target="../tags/tag74.xml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image" Target="../media/image44.svg"/><Relationship Id="rId26" Type="http://schemas.openxmlformats.org/officeDocument/2006/relationships/image" Target="../media/image59.svg"/><Relationship Id="rId3" Type="http://schemas.openxmlformats.org/officeDocument/2006/relationships/tags" Target="../tags/tag77.xml"/><Relationship Id="rId21" Type="http://schemas.openxmlformats.org/officeDocument/2006/relationships/image" Target="../media/image45.png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image" Target="../media/image43.png"/><Relationship Id="rId25" Type="http://schemas.openxmlformats.org/officeDocument/2006/relationships/image" Target="../media/image58.png"/><Relationship Id="rId2" Type="http://schemas.openxmlformats.org/officeDocument/2006/relationships/tags" Target="../tags/tag76.xml"/><Relationship Id="rId16" Type="http://schemas.openxmlformats.org/officeDocument/2006/relationships/image" Target="../media/image2.png"/><Relationship Id="rId20" Type="http://schemas.openxmlformats.org/officeDocument/2006/relationships/image" Target="../media/image55.sv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57.svg"/><Relationship Id="rId5" Type="http://schemas.openxmlformats.org/officeDocument/2006/relationships/tags" Target="../tags/tag79.xml"/><Relationship Id="rId15" Type="http://schemas.openxmlformats.org/officeDocument/2006/relationships/image" Target="../media/image1.jpg"/><Relationship Id="rId23" Type="http://schemas.openxmlformats.org/officeDocument/2006/relationships/image" Target="../media/image56.png"/><Relationship Id="rId28" Type="http://schemas.openxmlformats.org/officeDocument/2006/relationships/image" Target="../media/image48.svg"/><Relationship Id="rId10" Type="http://schemas.openxmlformats.org/officeDocument/2006/relationships/tags" Target="../tags/tag84.xml"/><Relationship Id="rId19" Type="http://schemas.openxmlformats.org/officeDocument/2006/relationships/image" Target="../media/image54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slideLayout" Target="../slideLayouts/slideLayout6.xml"/><Relationship Id="rId22" Type="http://schemas.openxmlformats.org/officeDocument/2006/relationships/image" Target="../media/image46.svg"/><Relationship Id="rId27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2" Type="http://schemas.openxmlformats.org/officeDocument/2006/relationships/tags" Target="../tags/tag89.xml"/><Relationship Id="rId16" Type="http://schemas.openxmlformats.org/officeDocument/2006/relationships/image" Target="../media/image2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image" Target="../media/image1.jpg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2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2.png"/><Relationship Id="rId17" Type="http://schemas.openxmlformats.org/officeDocument/2006/relationships/image" Target="../media/image31.png"/><Relationship Id="rId2" Type="http://schemas.openxmlformats.org/officeDocument/2006/relationships/tags" Target="../tags/tag6.xml"/><Relationship Id="rId16" Type="http://schemas.openxmlformats.org/officeDocument/2006/relationships/image" Target="../media/image30.sv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.jpg"/><Relationship Id="rId5" Type="http://schemas.openxmlformats.org/officeDocument/2006/relationships/tags" Target="../tags/tag9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10955-1437-448C-A869-2D302DD6CA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709" y="1636065"/>
            <a:ext cx="2896338" cy="250626"/>
          </a:xfrm>
        </p:spPr>
        <p:txBody>
          <a:bodyPr/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Summary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R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eport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O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f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T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he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W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ork</a:t>
            </a:r>
          </a:p>
          <a:p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876D4D-73E3-48F8-8C4A-E61920BCF8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9676" y="2054343"/>
            <a:ext cx="5825530" cy="1298575"/>
          </a:xfrm>
        </p:spPr>
        <p:txBody>
          <a:bodyPr/>
          <a:lstStyle/>
          <a:p>
            <a:r>
              <a:rPr lang="zh-CN" altLang="en-US" sz="5000" b="1" dirty="0">
                <a:solidFill>
                  <a:schemeClr val="accent2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生物公司</a:t>
            </a:r>
            <a:endParaRPr lang="en-US" altLang="zh-CN" sz="5000" b="1" dirty="0">
              <a:solidFill>
                <a:schemeClr val="accent2"/>
              </a:solidFill>
              <a:effectLst>
                <a:outerShdw blurRad="63500" sx="102000" sy="102000" algn="ctr" rotWithShape="0">
                  <a:schemeClr val="accent3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en-US" altLang="zh-CN" sz="5000" b="1" dirty="0">
                <a:solidFill>
                  <a:schemeClr val="accent2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20XX</a:t>
            </a:r>
            <a:r>
              <a:rPr lang="zh-CN" altLang="en-US" sz="5000" b="1" dirty="0">
                <a:solidFill>
                  <a:schemeClr val="accent2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工作总结汇报</a:t>
            </a:r>
          </a:p>
          <a:p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07B0DA4-E101-4A48-9A1D-C72836B61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8709" y="3777426"/>
            <a:ext cx="2504424" cy="2648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June 20, 20XX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  <a:p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874D8B8-25A6-4929-9F24-A108001470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709" y="6117720"/>
            <a:ext cx="1247800" cy="264825"/>
          </a:xfrm>
        </p:spPr>
        <p:txBody>
          <a:bodyPr/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汇报人：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LEO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184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FB8023C-BEC6-4968-8E91-0415DDEBC417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745E2D-65EA-4B72-847E-02B071199AD0}"/>
              </a:ext>
            </a:extLst>
          </p:cNvPr>
          <p:cNvSpPr txBox="1"/>
          <p:nvPr/>
        </p:nvSpPr>
        <p:spPr>
          <a:xfrm>
            <a:off x="257027" y="747358"/>
            <a:ext cx="2436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Overview of the work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1E17E5D-3653-4C95-85C1-B7965AB9DF83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312B7DF-07AD-4937-A66A-5D711DA5980E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74964D2-5EF7-4282-BD31-F7D6B344D6DC}"/>
              </a:ext>
            </a:extLst>
          </p:cNvPr>
          <p:cNvSpPr/>
          <p:nvPr/>
        </p:nvSpPr>
        <p:spPr bwMode="auto">
          <a:xfrm>
            <a:off x="4923196" y="2526429"/>
            <a:ext cx="2345607" cy="234560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7F37F48-3798-42B3-8CEB-A933BE627A28}"/>
              </a:ext>
            </a:extLst>
          </p:cNvPr>
          <p:cNvSpPr/>
          <p:nvPr/>
        </p:nvSpPr>
        <p:spPr bwMode="auto">
          <a:xfrm>
            <a:off x="3509165" y="2917520"/>
            <a:ext cx="1757623" cy="1757623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5C68935-3A05-4F83-A1CE-D0828B9EC940}"/>
              </a:ext>
            </a:extLst>
          </p:cNvPr>
          <p:cNvSpPr txBox="1"/>
          <p:nvPr/>
        </p:nvSpPr>
        <p:spPr>
          <a:xfrm>
            <a:off x="5423379" y="334774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+mj-ea"/>
                <a:ea typeface="+mj-ea"/>
              </a:rPr>
              <a:t>主题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B4E1E3D-CFAA-45A9-9528-9AC8754BDCDB}"/>
              </a:ext>
            </a:extLst>
          </p:cNvPr>
          <p:cNvSpPr/>
          <p:nvPr/>
        </p:nvSpPr>
        <p:spPr bwMode="auto">
          <a:xfrm>
            <a:off x="6938073" y="2936799"/>
            <a:ext cx="1757623" cy="1757623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2B344F7-45EC-4896-AE16-C308D16E9892}"/>
              </a:ext>
            </a:extLst>
          </p:cNvPr>
          <p:cNvSpPr/>
          <p:nvPr/>
        </p:nvSpPr>
        <p:spPr>
          <a:xfrm>
            <a:off x="4006926" y="363668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主题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CA7AA9A2-B7BC-4C82-BA7C-9F43769328A6}"/>
              </a:ext>
            </a:extLst>
          </p:cNvPr>
          <p:cNvSpPr/>
          <p:nvPr/>
        </p:nvSpPr>
        <p:spPr bwMode="auto">
          <a:xfrm>
            <a:off x="3112981" y="2553572"/>
            <a:ext cx="2485518" cy="2485518"/>
          </a:xfrm>
          <a:prstGeom prst="ellipse">
            <a:avLst/>
          </a:prstGeom>
          <a:noFill/>
          <a:ln>
            <a:gradFill>
              <a:gsLst>
                <a:gs pos="0">
                  <a:srgbClr val="00367A"/>
                </a:gs>
                <a:gs pos="32000">
                  <a:srgbClr val="00367A">
                    <a:alpha val="0"/>
                  </a:srgbClr>
                </a:gs>
                <a:gs pos="100000">
                  <a:srgbClr val="00367A">
                    <a:alpha val="0"/>
                  </a:srgbClr>
                </a:gs>
              </a:gsLst>
              <a:lin ang="600000" scaled="0"/>
            </a:gra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C512E810-10AE-4EE7-A459-670E242FA575}"/>
              </a:ext>
            </a:extLst>
          </p:cNvPr>
          <p:cNvSpPr/>
          <p:nvPr/>
        </p:nvSpPr>
        <p:spPr bwMode="auto">
          <a:xfrm rot="9792385">
            <a:off x="6593503" y="2592894"/>
            <a:ext cx="2485518" cy="2485518"/>
          </a:xfrm>
          <a:prstGeom prst="ellipse">
            <a:avLst/>
          </a:prstGeom>
          <a:noFill/>
          <a:ln>
            <a:gradFill>
              <a:gsLst>
                <a:gs pos="0">
                  <a:srgbClr val="00367A"/>
                </a:gs>
                <a:gs pos="32000">
                  <a:srgbClr val="00367A">
                    <a:alpha val="0"/>
                  </a:srgbClr>
                </a:gs>
                <a:gs pos="100000">
                  <a:srgbClr val="00367A">
                    <a:alpha val="0"/>
                  </a:srgbClr>
                </a:gs>
              </a:gsLst>
              <a:lin ang="600000" scaled="0"/>
            </a:gra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4EF3A69-C4C7-4B10-AA38-C6E46A9942F2}"/>
              </a:ext>
            </a:extLst>
          </p:cNvPr>
          <p:cNvSpPr/>
          <p:nvPr/>
        </p:nvSpPr>
        <p:spPr>
          <a:xfrm>
            <a:off x="7487448" y="3615555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主题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AE4A26B-F5AC-4E16-8AFD-5F4D8B2E50E3}"/>
              </a:ext>
            </a:extLst>
          </p:cNvPr>
          <p:cNvSpPr/>
          <p:nvPr/>
        </p:nvSpPr>
        <p:spPr>
          <a:xfrm>
            <a:off x="1890645" y="3573245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这是文字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0DBF38A-4B5E-4EFA-9767-8102AC5150A9}"/>
              </a:ext>
            </a:extLst>
          </p:cNvPr>
          <p:cNvSpPr/>
          <p:nvPr/>
        </p:nvSpPr>
        <p:spPr>
          <a:xfrm>
            <a:off x="8941475" y="2804585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这是文字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6B3F55A-CD8C-4B67-888A-2E42F3A9DC15}"/>
              </a:ext>
            </a:extLst>
          </p:cNvPr>
          <p:cNvSpPr/>
          <p:nvPr/>
        </p:nvSpPr>
        <p:spPr>
          <a:xfrm>
            <a:off x="9176566" y="3606245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这是文字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07831A9-20B3-406D-B54C-6248DA830092}"/>
              </a:ext>
            </a:extLst>
          </p:cNvPr>
          <p:cNvSpPr/>
          <p:nvPr/>
        </p:nvSpPr>
        <p:spPr>
          <a:xfrm>
            <a:off x="8971916" y="4383578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这是文字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1DF22A8-F82B-4BDC-BCA7-7B4139AAFD7D}"/>
              </a:ext>
            </a:extLst>
          </p:cNvPr>
          <p:cNvSpPr/>
          <p:nvPr/>
        </p:nvSpPr>
        <p:spPr>
          <a:xfrm>
            <a:off x="5695888" y="142327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文字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006EA3C-BC64-4EA5-93D5-369EE4C463E2}"/>
              </a:ext>
            </a:extLst>
          </p:cNvPr>
          <p:cNvSpPr/>
          <p:nvPr/>
        </p:nvSpPr>
        <p:spPr>
          <a:xfrm>
            <a:off x="5734979" y="562407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文字</a:t>
            </a:r>
          </a:p>
        </p:txBody>
      </p:sp>
      <p:sp>
        <p:nvSpPr>
          <p:cNvPr id="61" name="arrowheads-of-thin-outline-to-the-left_32766">
            <a:extLst>
              <a:ext uri="{FF2B5EF4-FFF2-40B4-BE49-F238E27FC236}">
                <a16:creationId xmlns:a16="http://schemas.microsoft.com/office/drawing/2014/main" id="{D58DDC87-0D1E-40FC-9147-161702276A84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5943577" y="2045372"/>
            <a:ext cx="304842" cy="304701"/>
          </a:xfrm>
          <a:custGeom>
            <a:avLst/>
            <a:gdLst>
              <a:gd name="T0" fmla="*/ 3311 w 6101"/>
              <a:gd name="T1" fmla="*/ 5345 h 6107"/>
              <a:gd name="T2" fmla="*/ 3311 w 6101"/>
              <a:gd name="T3" fmla="*/ 5942 h 6107"/>
              <a:gd name="T4" fmla="*/ 2714 w 6101"/>
              <a:gd name="T5" fmla="*/ 5942 h 6107"/>
              <a:gd name="T6" fmla="*/ 123 w 6101"/>
              <a:gd name="T7" fmla="*/ 3351 h 6107"/>
              <a:gd name="T8" fmla="*/ 0 w 6101"/>
              <a:gd name="T9" fmla="*/ 3053 h 6107"/>
              <a:gd name="T10" fmla="*/ 123 w 6101"/>
              <a:gd name="T11" fmla="*/ 2755 h 6107"/>
              <a:gd name="T12" fmla="*/ 2714 w 6101"/>
              <a:gd name="T13" fmla="*/ 164 h 6107"/>
              <a:gd name="T14" fmla="*/ 3311 w 6101"/>
              <a:gd name="T15" fmla="*/ 164 h 6107"/>
              <a:gd name="T16" fmla="*/ 3311 w 6101"/>
              <a:gd name="T17" fmla="*/ 761 h 6107"/>
              <a:gd name="T18" fmla="*/ 1019 w 6101"/>
              <a:gd name="T19" fmla="*/ 3053 h 6107"/>
              <a:gd name="T20" fmla="*/ 3311 w 6101"/>
              <a:gd name="T21" fmla="*/ 5345 h 6107"/>
              <a:gd name="T22" fmla="*/ 3645 w 6101"/>
              <a:gd name="T23" fmla="*/ 3053 h 6107"/>
              <a:gd name="T24" fmla="*/ 5937 w 6101"/>
              <a:gd name="T25" fmla="*/ 761 h 6107"/>
              <a:gd name="T26" fmla="*/ 5937 w 6101"/>
              <a:gd name="T27" fmla="*/ 164 h 6107"/>
              <a:gd name="T28" fmla="*/ 5340 w 6101"/>
              <a:gd name="T29" fmla="*/ 164 h 6107"/>
              <a:gd name="T30" fmla="*/ 2750 w 6101"/>
              <a:gd name="T31" fmla="*/ 2755 h 6107"/>
              <a:gd name="T32" fmla="*/ 2626 w 6101"/>
              <a:gd name="T33" fmla="*/ 3053 h 6107"/>
              <a:gd name="T34" fmla="*/ 2750 w 6101"/>
              <a:gd name="T35" fmla="*/ 3351 h 6107"/>
              <a:gd name="T36" fmla="*/ 5340 w 6101"/>
              <a:gd name="T37" fmla="*/ 5942 h 6107"/>
              <a:gd name="T38" fmla="*/ 5937 w 6101"/>
              <a:gd name="T39" fmla="*/ 5942 h 6107"/>
              <a:gd name="T40" fmla="*/ 5937 w 6101"/>
              <a:gd name="T41" fmla="*/ 5345 h 6107"/>
              <a:gd name="T42" fmla="*/ 3645 w 6101"/>
              <a:gd name="T43" fmla="*/ 3053 h 6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2" name="arrowheads-of-thin-outline-to-the-left_32766">
            <a:extLst>
              <a:ext uri="{FF2B5EF4-FFF2-40B4-BE49-F238E27FC236}">
                <a16:creationId xmlns:a16="http://schemas.microsoft.com/office/drawing/2014/main" id="{74AB65A6-0968-4A05-A55D-E37F04B227A4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5982668" y="5153001"/>
            <a:ext cx="304842" cy="304701"/>
          </a:xfrm>
          <a:custGeom>
            <a:avLst/>
            <a:gdLst>
              <a:gd name="T0" fmla="*/ 3311 w 6101"/>
              <a:gd name="T1" fmla="*/ 5345 h 6107"/>
              <a:gd name="T2" fmla="*/ 3311 w 6101"/>
              <a:gd name="T3" fmla="*/ 5942 h 6107"/>
              <a:gd name="T4" fmla="*/ 2714 w 6101"/>
              <a:gd name="T5" fmla="*/ 5942 h 6107"/>
              <a:gd name="T6" fmla="*/ 123 w 6101"/>
              <a:gd name="T7" fmla="*/ 3351 h 6107"/>
              <a:gd name="T8" fmla="*/ 0 w 6101"/>
              <a:gd name="T9" fmla="*/ 3053 h 6107"/>
              <a:gd name="T10" fmla="*/ 123 w 6101"/>
              <a:gd name="T11" fmla="*/ 2755 h 6107"/>
              <a:gd name="T12" fmla="*/ 2714 w 6101"/>
              <a:gd name="T13" fmla="*/ 164 h 6107"/>
              <a:gd name="T14" fmla="*/ 3311 w 6101"/>
              <a:gd name="T15" fmla="*/ 164 h 6107"/>
              <a:gd name="T16" fmla="*/ 3311 w 6101"/>
              <a:gd name="T17" fmla="*/ 761 h 6107"/>
              <a:gd name="T18" fmla="*/ 1019 w 6101"/>
              <a:gd name="T19" fmla="*/ 3053 h 6107"/>
              <a:gd name="T20" fmla="*/ 3311 w 6101"/>
              <a:gd name="T21" fmla="*/ 5345 h 6107"/>
              <a:gd name="T22" fmla="*/ 3645 w 6101"/>
              <a:gd name="T23" fmla="*/ 3053 h 6107"/>
              <a:gd name="T24" fmla="*/ 5937 w 6101"/>
              <a:gd name="T25" fmla="*/ 761 h 6107"/>
              <a:gd name="T26" fmla="*/ 5937 w 6101"/>
              <a:gd name="T27" fmla="*/ 164 h 6107"/>
              <a:gd name="T28" fmla="*/ 5340 w 6101"/>
              <a:gd name="T29" fmla="*/ 164 h 6107"/>
              <a:gd name="T30" fmla="*/ 2750 w 6101"/>
              <a:gd name="T31" fmla="*/ 2755 h 6107"/>
              <a:gd name="T32" fmla="*/ 2626 w 6101"/>
              <a:gd name="T33" fmla="*/ 3053 h 6107"/>
              <a:gd name="T34" fmla="*/ 2750 w 6101"/>
              <a:gd name="T35" fmla="*/ 3351 h 6107"/>
              <a:gd name="T36" fmla="*/ 5340 w 6101"/>
              <a:gd name="T37" fmla="*/ 5942 h 6107"/>
              <a:gd name="T38" fmla="*/ 5937 w 6101"/>
              <a:gd name="T39" fmla="*/ 5942 h 6107"/>
              <a:gd name="T40" fmla="*/ 5937 w 6101"/>
              <a:gd name="T41" fmla="*/ 5345 h 6107"/>
              <a:gd name="T42" fmla="*/ 3645 w 6101"/>
              <a:gd name="T43" fmla="*/ 3053 h 6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39F80CA5-3FCA-43E5-B7E5-F8BAD881FFA1}"/>
              </a:ext>
            </a:extLst>
          </p:cNvPr>
          <p:cNvSpPr/>
          <p:nvPr/>
        </p:nvSpPr>
        <p:spPr bwMode="auto">
          <a:xfrm>
            <a:off x="3069602" y="3732464"/>
            <a:ext cx="117522" cy="11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dirty="0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F8217E6B-7D97-4B48-A39D-2D52EB194A1B}"/>
              </a:ext>
            </a:extLst>
          </p:cNvPr>
          <p:cNvSpPr/>
          <p:nvPr/>
        </p:nvSpPr>
        <p:spPr bwMode="auto">
          <a:xfrm>
            <a:off x="8709253" y="2950262"/>
            <a:ext cx="117522" cy="11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dirty="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7F15EDF5-7553-4C46-90C2-92F5C7E117C7}"/>
              </a:ext>
            </a:extLst>
          </p:cNvPr>
          <p:cNvSpPr/>
          <p:nvPr/>
        </p:nvSpPr>
        <p:spPr bwMode="auto">
          <a:xfrm>
            <a:off x="9020257" y="3757911"/>
            <a:ext cx="117522" cy="11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dirty="0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C7685F0F-4ED5-4844-A44F-69A5D9582469}"/>
              </a:ext>
            </a:extLst>
          </p:cNvPr>
          <p:cNvSpPr/>
          <p:nvPr/>
        </p:nvSpPr>
        <p:spPr bwMode="auto">
          <a:xfrm>
            <a:off x="8775045" y="4511665"/>
            <a:ext cx="117522" cy="11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dirty="0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15B3A2B2-DA77-4781-82AF-ED9D49FD4EE6}"/>
              </a:ext>
            </a:extLst>
          </p:cNvPr>
          <p:cNvSpPr/>
          <p:nvPr/>
        </p:nvSpPr>
        <p:spPr bwMode="auto">
          <a:xfrm>
            <a:off x="3360756" y="2931551"/>
            <a:ext cx="117522" cy="11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dirty="0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E1B674EE-FD42-4670-BEEE-7C88C0DB8494}"/>
              </a:ext>
            </a:extLst>
          </p:cNvPr>
          <p:cNvSpPr/>
          <p:nvPr/>
        </p:nvSpPr>
        <p:spPr bwMode="auto">
          <a:xfrm>
            <a:off x="3272539" y="4453965"/>
            <a:ext cx="117522" cy="11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CE7A26B8-2117-41EB-BBF0-FDC4221834ED}"/>
              </a:ext>
            </a:extLst>
          </p:cNvPr>
          <p:cNvSpPr/>
          <p:nvPr/>
        </p:nvSpPr>
        <p:spPr>
          <a:xfrm>
            <a:off x="2127116" y="275620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这是文字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B3A894F-9143-41C4-AAA2-D1DF7873984E}"/>
              </a:ext>
            </a:extLst>
          </p:cNvPr>
          <p:cNvSpPr/>
          <p:nvPr/>
        </p:nvSpPr>
        <p:spPr>
          <a:xfrm>
            <a:off x="2079343" y="430671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这是文字</a:t>
            </a:r>
          </a:p>
        </p:txBody>
      </p:sp>
    </p:spTree>
    <p:extLst>
      <p:ext uri="{BB962C8B-B14F-4D97-AF65-F5344CB8AC3E}">
        <p14:creationId xmlns:p14="http://schemas.microsoft.com/office/powerpoint/2010/main" val="10652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C1307C81-0700-4E6F-A894-FF785FF4BF51}"/>
              </a:ext>
            </a:extLst>
          </p:cNvPr>
          <p:cNvSpPr txBox="1"/>
          <p:nvPr/>
        </p:nvSpPr>
        <p:spPr>
          <a:xfrm>
            <a:off x="3762029" y="3109749"/>
            <a:ext cx="42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02  </a:t>
            </a:r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83A6EF-E565-4E3E-BFFE-738A0E493D90}"/>
              </a:ext>
            </a:extLst>
          </p:cNvPr>
          <p:cNvSpPr txBox="1"/>
          <p:nvPr/>
        </p:nvSpPr>
        <p:spPr>
          <a:xfrm>
            <a:off x="4293746" y="5207465"/>
            <a:ext cx="3689310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请输入该章节重要且是核心的概括内容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4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0E8B342-D756-453E-BF7F-2F835381FC96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F3A43E9-A786-474E-95CF-66B26A723C2E}"/>
              </a:ext>
            </a:extLst>
          </p:cNvPr>
          <p:cNvSpPr txBox="1"/>
          <p:nvPr/>
        </p:nvSpPr>
        <p:spPr>
          <a:xfrm>
            <a:off x="259314" y="745161"/>
            <a:ext cx="1391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Results show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A877518-62BC-4784-BD59-8C1665AA2805}"/>
              </a:ext>
            </a:extLst>
          </p:cNvPr>
          <p:cNvSpPr txBox="1"/>
          <p:nvPr/>
        </p:nvSpPr>
        <p:spPr>
          <a:xfrm>
            <a:off x="1123854" y="5070485"/>
            <a:ext cx="2646878" cy="115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</p:txBody>
      </p:sp>
      <p:pic>
        <p:nvPicPr>
          <p:cNvPr id="39" name="图片 38" descr="人们在桌子边&#10;&#10;描述已自动生成">
            <a:extLst>
              <a:ext uri="{FF2B5EF4-FFF2-40B4-BE49-F238E27FC236}">
                <a16:creationId xmlns:a16="http://schemas.microsoft.com/office/drawing/2014/main" id="{F73C26CC-1AEA-4B70-A090-BFBF19B9E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r="13428"/>
          <a:stretch/>
        </p:blipFill>
        <p:spPr>
          <a:xfrm>
            <a:off x="1146134" y="1897561"/>
            <a:ext cx="2602319" cy="2602319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pic>
      <p:pic>
        <p:nvPicPr>
          <p:cNvPr id="40" name="图片 39" descr="人们在桌子边&#10;&#10;描述已自动生成">
            <a:extLst>
              <a:ext uri="{FF2B5EF4-FFF2-40B4-BE49-F238E27FC236}">
                <a16:creationId xmlns:a16="http://schemas.microsoft.com/office/drawing/2014/main" id="{ACB53B0A-40AB-4123-A22F-B3D9843F0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r="13428"/>
          <a:stretch/>
        </p:blipFill>
        <p:spPr>
          <a:xfrm>
            <a:off x="4795851" y="1897561"/>
            <a:ext cx="2602319" cy="2602319"/>
          </a:xfrm>
          <a:prstGeom prst="ellipse">
            <a:avLst/>
          </a:prstGeom>
        </p:spPr>
      </p:pic>
      <p:pic>
        <p:nvPicPr>
          <p:cNvPr id="41" name="图片 40" descr="人们在桌子边&#10;&#10;描述已自动生成">
            <a:extLst>
              <a:ext uri="{FF2B5EF4-FFF2-40B4-BE49-F238E27FC236}">
                <a16:creationId xmlns:a16="http://schemas.microsoft.com/office/drawing/2014/main" id="{C5CCEA92-236C-4E61-AC36-4E46D09AF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r="13428"/>
          <a:stretch/>
        </p:blipFill>
        <p:spPr>
          <a:xfrm>
            <a:off x="8445568" y="1897561"/>
            <a:ext cx="2602319" cy="2602319"/>
          </a:xfrm>
          <a:prstGeom prst="ellipse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1F67ACA3-3D5B-422D-AA56-0F9E7C3707D3}"/>
              </a:ext>
            </a:extLst>
          </p:cNvPr>
          <p:cNvSpPr txBox="1"/>
          <p:nvPr/>
        </p:nvSpPr>
        <p:spPr>
          <a:xfrm>
            <a:off x="4772561" y="5068211"/>
            <a:ext cx="2646878" cy="115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A672A75-6A79-4FEF-82F4-FB816AB7FDF6}"/>
              </a:ext>
            </a:extLst>
          </p:cNvPr>
          <p:cNvSpPr txBox="1"/>
          <p:nvPr/>
        </p:nvSpPr>
        <p:spPr>
          <a:xfrm>
            <a:off x="8503535" y="5097180"/>
            <a:ext cx="2646878" cy="115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867EB28-073F-45E3-9025-EB2CEF3E4101}"/>
              </a:ext>
            </a:extLst>
          </p:cNvPr>
          <p:cNvSpPr/>
          <p:nvPr/>
        </p:nvSpPr>
        <p:spPr>
          <a:xfrm>
            <a:off x="1947462" y="4528661"/>
            <a:ext cx="971071" cy="597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9BC59A8-15C4-47B3-9A45-2CD482948D29}"/>
              </a:ext>
            </a:extLst>
          </p:cNvPr>
          <p:cNvSpPr/>
          <p:nvPr/>
        </p:nvSpPr>
        <p:spPr>
          <a:xfrm>
            <a:off x="5582223" y="4564338"/>
            <a:ext cx="971071" cy="597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BCEB44A-B275-409F-8D4F-55EEACEEC2A1}"/>
              </a:ext>
            </a:extLst>
          </p:cNvPr>
          <p:cNvSpPr/>
          <p:nvPr/>
        </p:nvSpPr>
        <p:spPr>
          <a:xfrm>
            <a:off x="9354088" y="4581776"/>
            <a:ext cx="971071" cy="597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77C94A0A-4AA1-4C02-80A0-7BCA39E570E1}"/>
              </a:ext>
            </a:extLst>
          </p:cNvPr>
          <p:cNvSpPr/>
          <p:nvPr/>
        </p:nvSpPr>
        <p:spPr>
          <a:xfrm>
            <a:off x="4723668" y="1857083"/>
            <a:ext cx="2688183" cy="2688183"/>
          </a:xfrm>
          <a:prstGeom prst="ellipse">
            <a:avLst/>
          </a:prstGeom>
          <a:blipFill dpi="0"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tile tx="69850" ty="0" sx="100000" sy="100000" flip="none" algn="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1DDB286B-75CE-4D80-864B-757807DD677B}"/>
              </a:ext>
            </a:extLst>
          </p:cNvPr>
          <p:cNvSpPr/>
          <p:nvPr/>
        </p:nvSpPr>
        <p:spPr>
          <a:xfrm>
            <a:off x="8433994" y="1835512"/>
            <a:ext cx="2688183" cy="2688183"/>
          </a:xfrm>
          <a:prstGeom prst="ellipse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tile tx="69850" ty="0" sx="100000" sy="100000" flip="none" algn="b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698355D-7E91-413F-8F7F-B616496F87C8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FC0EBDC-8500-4B7C-9799-0F51EB49BDE8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pic>
        <p:nvPicPr>
          <p:cNvPr id="4" name="图片 3" descr="数字平板电脑上的基因测试结果">
            <a:extLst>
              <a:ext uri="{FF2B5EF4-FFF2-40B4-BE49-F238E27FC236}">
                <a16:creationId xmlns:a16="http://schemas.microsoft.com/office/drawing/2014/main" id="{8CD98605-927C-4D07-91A7-2E58A44FBB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410368" y="1857083"/>
            <a:ext cx="2707337" cy="2707337"/>
          </a:xfrm>
          <a:prstGeom prst="ellipse">
            <a:avLst/>
          </a:prstGeom>
        </p:spPr>
      </p:pic>
      <p:pic>
        <p:nvPicPr>
          <p:cNvPr id="7" name="图片 6" descr="显微镜特写">
            <a:extLst>
              <a:ext uri="{FF2B5EF4-FFF2-40B4-BE49-F238E27FC236}">
                <a16:creationId xmlns:a16="http://schemas.microsoft.com/office/drawing/2014/main" id="{E675771C-AA52-4C6D-A604-92043B48FD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4699095" y="1824921"/>
            <a:ext cx="2718500" cy="2718500"/>
          </a:xfrm>
          <a:prstGeom prst="ellipse">
            <a:avLst/>
          </a:prstGeom>
        </p:spPr>
      </p:pic>
      <p:pic>
        <p:nvPicPr>
          <p:cNvPr id="9" name="图片 8" descr="在试管中取样">
            <a:extLst>
              <a:ext uri="{FF2B5EF4-FFF2-40B4-BE49-F238E27FC236}">
                <a16:creationId xmlns:a16="http://schemas.microsoft.com/office/drawing/2014/main" id="{7018691D-9EA1-4B46-848E-94E9DCAC78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3" y="1889929"/>
            <a:ext cx="2602319" cy="2609951"/>
          </a:xfrm>
          <a:prstGeom prst="ellipse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6B354CF2-AA41-4305-BCCE-F2A0BE18D3B1}"/>
              </a:ext>
            </a:extLst>
          </p:cNvPr>
          <p:cNvSpPr/>
          <p:nvPr/>
        </p:nvSpPr>
        <p:spPr>
          <a:xfrm>
            <a:off x="2324130" y="4365008"/>
            <a:ext cx="252248" cy="258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2FA4D77-6C56-40D4-BAF2-B6865D83CBCE}"/>
              </a:ext>
            </a:extLst>
          </p:cNvPr>
          <p:cNvSpPr/>
          <p:nvPr/>
        </p:nvSpPr>
        <p:spPr>
          <a:xfrm>
            <a:off x="5949428" y="4365007"/>
            <a:ext cx="252248" cy="258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8E5C038-CD80-4A66-9E02-0EF7488B82C5}"/>
              </a:ext>
            </a:extLst>
          </p:cNvPr>
          <p:cNvSpPr/>
          <p:nvPr/>
        </p:nvSpPr>
        <p:spPr>
          <a:xfrm>
            <a:off x="9700850" y="4382445"/>
            <a:ext cx="252248" cy="258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50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0E8B342-D756-453E-BF7F-2F835381FC96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F3A43E9-A786-474E-95CF-66B26A723C2E}"/>
              </a:ext>
            </a:extLst>
          </p:cNvPr>
          <p:cNvSpPr txBox="1"/>
          <p:nvPr/>
        </p:nvSpPr>
        <p:spPr>
          <a:xfrm>
            <a:off x="259314" y="745161"/>
            <a:ext cx="1391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Results show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698355D-7E91-413F-8F7F-B616496F87C8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FC0EBDC-8500-4B7C-9799-0F51EB49BDE8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4AF6E311-3A86-46E9-B635-F902FE6D9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5678"/>
              </p:ext>
            </p:extLst>
          </p:nvPr>
        </p:nvGraphicFramePr>
        <p:xfrm>
          <a:off x="874713" y="2026264"/>
          <a:ext cx="10443525" cy="3810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705">
                  <a:extLst>
                    <a:ext uri="{9D8B030D-6E8A-4147-A177-3AD203B41FA5}">
                      <a16:colId xmlns:a16="http://schemas.microsoft.com/office/drawing/2014/main" val="965708256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2531194389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2278109763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501227084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1607038894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项目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第一阶段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第二阶段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第三阶段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第四阶段</a:t>
                      </a: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140224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01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354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269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348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741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693835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02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569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778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128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347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539640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03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896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357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947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274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98232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04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241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147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316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244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622630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05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879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564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971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842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270512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06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128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916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999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741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095786"/>
                  </a:ext>
                </a:extLst>
              </a:tr>
            </a:tbl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1004CAD9-0055-45B0-99B8-DBF4CC4D0B7F}"/>
              </a:ext>
            </a:extLst>
          </p:cNvPr>
          <p:cNvSpPr txBox="1"/>
          <p:nvPr/>
        </p:nvSpPr>
        <p:spPr>
          <a:xfrm>
            <a:off x="10541714" y="1713804"/>
            <a:ext cx="845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单位：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XX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233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0E8B342-D756-453E-BF7F-2F835381FC96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F3A43E9-A786-474E-95CF-66B26A723C2E}"/>
              </a:ext>
            </a:extLst>
          </p:cNvPr>
          <p:cNvSpPr txBox="1"/>
          <p:nvPr/>
        </p:nvSpPr>
        <p:spPr>
          <a:xfrm>
            <a:off x="259314" y="745161"/>
            <a:ext cx="1391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Results show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698355D-7E91-413F-8F7F-B616496F87C8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FC0EBDC-8500-4B7C-9799-0F51EB49BDE8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B5FE3466-004D-419A-AE4F-AFCD449F31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6274706"/>
              </p:ext>
            </p:extLst>
          </p:nvPr>
        </p:nvGraphicFramePr>
        <p:xfrm>
          <a:off x="893004" y="1983149"/>
          <a:ext cx="5524109" cy="432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EFD5F424-41D6-415B-9639-A4D005E13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594915"/>
              </p:ext>
            </p:extLst>
          </p:nvPr>
        </p:nvGraphicFramePr>
        <p:xfrm>
          <a:off x="7341352" y="2646870"/>
          <a:ext cx="1630306" cy="134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图表 21">
            <a:extLst>
              <a:ext uri="{FF2B5EF4-FFF2-40B4-BE49-F238E27FC236}">
                <a16:creationId xmlns:a16="http://schemas.microsoft.com/office/drawing/2014/main" id="{2779FD90-84A9-4302-BDC5-ED88584669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969229"/>
              </p:ext>
            </p:extLst>
          </p:nvPr>
        </p:nvGraphicFramePr>
        <p:xfrm>
          <a:off x="7362656" y="4129073"/>
          <a:ext cx="1630306" cy="134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E956E710-6484-4CAF-B558-D0A00909A4B9}"/>
              </a:ext>
            </a:extLst>
          </p:cNvPr>
          <p:cNvSpPr/>
          <p:nvPr/>
        </p:nvSpPr>
        <p:spPr>
          <a:xfrm>
            <a:off x="8747199" y="2919319"/>
            <a:ext cx="1111311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文字描述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文字描述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CB69E34-2DC4-4D01-BEDF-032C18F39F8E}"/>
              </a:ext>
            </a:extLst>
          </p:cNvPr>
          <p:cNvSpPr txBox="1"/>
          <p:nvPr/>
        </p:nvSpPr>
        <p:spPr>
          <a:xfrm>
            <a:off x="7765839" y="3111590"/>
            <a:ext cx="99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55%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1CBA7F-6278-4E99-B1E8-F6E3DA5C2F91}"/>
              </a:ext>
            </a:extLst>
          </p:cNvPr>
          <p:cNvSpPr txBox="1"/>
          <p:nvPr/>
        </p:nvSpPr>
        <p:spPr>
          <a:xfrm>
            <a:off x="7765839" y="4615768"/>
            <a:ext cx="1317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85%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D8918AD-9B40-4625-BBF1-4D5FCB8B7D66}"/>
              </a:ext>
            </a:extLst>
          </p:cNvPr>
          <p:cNvSpPr/>
          <p:nvPr/>
        </p:nvSpPr>
        <p:spPr>
          <a:xfrm>
            <a:off x="8777342" y="4402679"/>
            <a:ext cx="1111311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文字描述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文字描述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8" name="图形 27" descr="V 形箭头 纯色填充">
            <a:extLst>
              <a:ext uri="{FF2B5EF4-FFF2-40B4-BE49-F238E27FC236}">
                <a16:creationId xmlns:a16="http://schemas.microsoft.com/office/drawing/2014/main" id="{1149CCF1-6D75-41B8-8F88-5D231DE2B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6484" y="3221418"/>
            <a:ext cx="347796" cy="347796"/>
          </a:xfrm>
          <a:prstGeom prst="rect">
            <a:avLst/>
          </a:prstGeom>
        </p:spPr>
      </p:pic>
      <p:pic>
        <p:nvPicPr>
          <p:cNvPr id="29" name="图形 28" descr="V 形箭头 纯色填充">
            <a:extLst>
              <a:ext uri="{FF2B5EF4-FFF2-40B4-BE49-F238E27FC236}">
                <a16:creationId xmlns:a16="http://schemas.microsoft.com/office/drawing/2014/main" id="{3DE8C34B-9B49-4531-B28A-BB7600C78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6484" y="4729725"/>
            <a:ext cx="347796" cy="34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6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0E8B342-D756-453E-BF7F-2F835381FC96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F3A43E9-A786-474E-95CF-66B26A723C2E}"/>
              </a:ext>
            </a:extLst>
          </p:cNvPr>
          <p:cNvSpPr txBox="1"/>
          <p:nvPr/>
        </p:nvSpPr>
        <p:spPr>
          <a:xfrm>
            <a:off x="259314" y="745161"/>
            <a:ext cx="1391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Results show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698355D-7E91-413F-8F7F-B616496F87C8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FC0EBDC-8500-4B7C-9799-0F51EB49BDE8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816BCF4-6CF8-4E26-8784-5CC5B3E40CA3}"/>
              </a:ext>
            </a:extLst>
          </p:cNvPr>
          <p:cNvSpPr/>
          <p:nvPr/>
        </p:nvSpPr>
        <p:spPr>
          <a:xfrm>
            <a:off x="7005481" y="1610014"/>
            <a:ext cx="4757428" cy="2256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8147FD0-A3F9-42DD-B650-093026603D42}"/>
              </a:ext>
            </a:extLst>
          </p:cNvPr>
          <p:cNvSpPr/>
          <p:nvPr/>
        </p:nvSpPr>
        <p:spPr>
          <a:xfrm>
            <a:off x="7005481" y="3953096"/>
            <a:ext cx="4757428" cy="225650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C7788CD-3C46-4C86-962C-6BC4BD66D455}"/>
              </a:ext>
            </a:extLst>
          </p:cNvPr>
          <p:cNvSpPr/>
          <p:nvPr/>
        </p:nvSpPr>
        <p:spPr>
          <a:xfrm rot="10800000">
            <a:off x="7321394" y="2238475"/>
            <a:ext cx="3947569" cy="45719"/>
          </a:xfrm>
          <a:prstGeom prst="rect">
            <a:avLst/>
          </a:prstGeom>
          <a:gradFill>
            <a:gsLst>
              <a:gs pos="6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C4FA9AA-4250-46B2-9FDB-BB80B0B701E2}"/>
              </a:ext>
            </a:extLst>
          </p:cNvPr>
          <p:cNvGrpSpPr/>
          <p:nvPr/>
        </p:nvGrpSpPr>
        <p:grpSpPr>
          <a:xfrm>
            <a:off x="7214385" y="1685335"/>
            <a:ext cx="2646878" cy="1872977"/>
            <a:chOff x="7308514" y="1376054"/>
            <a:chExt cx="2646878" cy="1872977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78737BD-4774-46A7-BAA8-FB0C28A19EBE}"/>
                </a:ext>
              </a:extLst>
            </p:cNvPr>
            <p:cNvSpPr/>
            <p:nvPr/>
          </p:nvSpPr>
          <p:spPr>
            <a:xfrm>
              <a:off x="7308514" y="1376054"/>
              <a:ext cx="1437722" cy="52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此项主题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244361E-738A-4F12-8CD0-EE31B129CFC1}"/>
                </a:ext>
              </a:extLst>
            </p:cNvPr>
            <p:cNvSpPr txBox="1"/>
            <p:nvPr/>
          </p:nvSpPr>
          <p:spPr>
            <a:xfrm>
              <a:off x="7308514" y="2092176"/>
              <a:ext cx="2646878" cy="1156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这是文字描述这是文字描述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这是文字描述这是文字描述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这是文字描述这是文字描述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7C14CAB-048C-4291-9E41-D0297819CACF}"/>
              </a:ext>
            </a:extLst>
          </p:cNvPr>
          <p:cNvGrpSpPr/>
          <p:nvPr/>
        </p:nvGrpSpPr>
        <p:grpSpPr>
          <a:xfrm>
            <a:off x="7214385" y="4071599"/>
            <a:ext cx="2646878" cy="1872977"/>
            <a:chOff x="7308514" y="1376054"/>
            <a:chExt cx="2646878" cy="1872977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47AF5B9-6B3C-4A47-86F2-43D1B2DC8D61}"/>
                </a:ext>
              </a:extLst>
            </p:cNvPr>
            <p:cNvSpPr/>
            <p:nvPr/>
          </p:nvSpPr>
          <p:spPr>
            <a:xfrm>
              <a:off x="7308514" y="1376054"/>
              <a:ext cx="1437722" cy="52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此项主题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DC53E45-FECF-4A26-A788-4C95AB004145}"/>
                </a:ext>
              </a:extLst>
            </p:cNvPr>
            <p:cNvSpPr txBox="1"/>
            <p:nvPr/>
          </p:nvSpPr>
          <p:spPr>
            <a:xfrm>
              <a:off x="7308514" y="2092176"/>
              <a:ext cx="2646878" cy="1156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这是文字描述这是文字描述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这是文字描述这是文字描述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这是文字描述这是文字描述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F4EDA632-F076-4CF8-BDB8-FC25FBF7F8B9}"/>
              </a:ext>
            </a:extLst>
          </p:cNvPr>
          <p:cNvSpPr/>
          <p:nvPr/>
        </p:nvSpPr>
        <p:spPr>
          <a:xfrm rot="10800000">
            <a:off x="7283450" y="4638117"/>
            <a:ext cx="3947569" cy="45719"/>
          </a:xfrm>
          <a:prstGeom prst="rect">
            <a:avLst/>
          </a:prstGeom>
          <a:gradFill>
            <a:gsLst>
              <a:gs pos="6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图片 30" descr="医生在实验室中使用显微镜">
            <a:extLst>
              <a:ext uri="{FF2B5EF4-FFF2-40B4-BE49-F238E27FC236}">
                <a16:creationId xmlns:a16="http://schemas.microsoft.com/office/drawing/2014/main" id="{A970BC15-315C-47AE-992E-7E95D752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7" b="33171"/>
          <a:stretch/>
        </p:blipFill>
        <p:spPr>
          <a:xfrm>
            <a:off x="353760" y="1626472"/>
            <a:ext cx="6601522" cy="45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44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C1307C81-0700-4E6F-A894-FF785FF4BF51}"/>
              </a:ext>
            </a:extLst>
          </p:cNvPr>
          <p:cNvSpPr txBox="1"/>
          <p:nvPr/>
        </p:nvSpPr>
        <p:spPr>
          <a:xfrm>
            <a:off x="3762029" y="3109749"/>
            <a:ext cx="42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03  </a:t>
            </a:r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经验总结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83A6EF-E565-4E3E-BFFE-738A0E493D90}"/>
              </a:ext>
            </a:extLst>
          </p:cNvPr>
          <p:cNvSpPr txBox="1"/>
          <p:nvPr/>
        </p:nvSpPr>
        <p:spPr>
          <a:xfrm>
            <a:off x="4293746" y="5207465"/>
            <a:ext cx="3689310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请输入该章节重要且是核心的概括内容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3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经验总结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Summary of experience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EB76A41E-C011-4343-AEB8-963D69CD982E}"/>
              </a:ext>
            </a:extLst>
          </p:cNvPr>
          <p:cNvSpPr/>
          <p:nvPr/>
        </p:nvSpPr>
        <p:spPr>
          <a:xfrm>
            <a:off x="1001717" y="3425744"/>
            <a:ext cx="142502" cy="1425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5938F5C-6D59-4DC5-8726-EEA4C44ECA10}"/>
              </a:ext>
            </a:extLst>
          </p:cNvPr>
          <p:cNvSpPr/>
          <p:nvPr/>
        </p:nvSpPr>
        <p:spPr>
          <a:xfrm>
            <a:off x="912733" y="2514488"/>
            <a:ext cx="4403933" cy="2980267"/>
          </a:xfrm>
          <a:prstGeom prst="rect">
            <a:avLst/>
          </a:prstGeom>
          <a:noFill/>
          <a:ln w="15875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CAFC52B-0CDC-4A4F-8E0B-F7FF6A175387}"/>
              </a:ext>
            </a:extLst>
          </p:cNvPr>
          <p:cNvSpPr/>
          <p:nvPr/>
        </p:nvSpPr>
        <p:spPr>
          <a:xfrm>
            <a:off x="912733" y="2209683"/>
            <a:ext cx="4403933" cy="69679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4F32580-D32A-4B56-8EC8-AD3B2F976153}"/>
              </a:ext>
            </a:extLst>
          </p:cNvPr>
          <p:cNvSpPr txBox="1"/>
          <p:nvPr/>
        </p:nvSpPr>
        <p:spPr>
          <a:xfrm>
            <a:off x="1015501" y="2220107"/>
            <a:ext cx="255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dirty="0">
                <a:solidFill>
                  <a:prstClr val="white"/>
                </a:solidFill>
                <a:latin typeface="+mn-ea"/>
              </a:rPr>
              <a:t>工作亮点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45BEEF5-5588-4D1A-9421-9BE528F30B26}"/>
              </a:ext>
            </a:extLst>
          </p:cNvPr>
          <p:cNvSpPr/>
          <p:nvPr/>
        </p:nvSpPr>
        <p:spPr>
          <a:xfrm>
            <a:off x="6890176" y="2514488"/>
            <a:ext cx="4403933" cy="2980267"/>
          </a:xfrm>
          <a:prstGeom prst="rect">
            <a:avLst/>
          </a:prstGeom>
          <a:noFill/>
          <a:ln w="15875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28D0C9C-C505-4F94-9CA5-6FFBD6A71EE8}"/>
              </a:ext>
            </a:extLst>
          </p:cNvPr>
          <p:cNvSpPr/>
          <p:nvPr/>
        </p:nvSpPr>
        <p:spPr>
          <a:xfrm>
            <a:off x="6890176" y="2209683"/>
            <a:ext cx="4403933" cy="69679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298FE98-0A18-41D9-BBE6-42FACCD4CE76}"/>
              </a:ext>
            </a:extLst>
          </p:cNvPr>
          <p:cNvSpPr txBox="1"/>
          <p:nvPr/>
        </p:nvSpPr>
        <p:spPr>
          <a:xfrm>
            <a:off x="6992944" y="2220107"/>
            <a:ext cx="255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prstClr val="white"/>
                </a:solidFill>
                <a:latin typeface="+mn-ea"/>
              </a:rPr>
              <a:t>工作不足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6F89B3A-F00E-4738-BFBF-E203416EFE0F}"/>
              </a:ext>
            </a:extLst>
          </p:cNvPr>
          <p:cNvSpPr txBox="1"/>
          <p:nvPr/>
        </p:nvSpPr>
        <p:spPr>
          <a:xfrm>
            <a:off x="1307420" y="2454093"/>
            <a:ext cx="4009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prstClr val="white">
                    <a:alpha val="13000"/>
                  </a:prstClr>
                </a:solidFill>
                <a:latin typeface="+mn-ea"/>
              </a:rPr>
              <a:t>Highlights of the work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138E8C8-563E-410D-B0C9-5E2783F0E7DD}"/>
              </a:ext>
            </a:extLst>
          </p:cNvPr>
          <p:cNvSpPr txBox="1"/>
          <p:nvPr/>
        </p:nvSpPr>
        <p:spPr>
          <a:xfrm>
            <a:off x="8115176" y="2432236"/>
            <a:ext cx="3242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prstClr val="white">
                    <a:alpha val="13000"/>
                  </a:prstClr>
                </a:solidFill>
                <a:latin typeface="+mn-ea"/>
              </a:rPr>
              <a:t>Not enough work</a:t>
            </a: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4ED59900-B98B-4387-AC34-E85CBE8E246B}"/>
              </a:ext>
            </a:extLst>
          </p:cNvPr>
          <p:cNvSpPr/>
          <p:nvPr/>
        </p:nvSpPr>
        <p:spPr>
          <a:xfrm>
            <a:off x="1001717" y="4607479"/>
            <a:ext cx="142502" cy="1425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6BB04ACB-0273-40E7-9F56-5757F5858307}"/>
              </a:ext>
            </a:extLst>
          </p:cNvPr>
          <p:cNvSpPr/>
          <p:nvPr/>
        </p:nvSpPr>
        <p:spPr>
          <a:xfrm>
            <a:off x="1001717" y="4023848"/>
            <a:ext cx="142502" cy="1425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743FBD4-C745-48E1-8BD6-3146FBC943F7}"/>
              </a:ext>
            </a:extLst>
          </p:cNvPr>
          <p:cNvSpPr txBox="1"/>
          <p:nvPr/>
        </p:nvSpPr>
        <p:spPr>
          <a:xfrm>
            <a:off x="1104802" y="3358495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输入文本内容，保证呈现的观点表达清晰。</a:t>
            </a:r>
            <a:endParaRPr lang="zh-CN" altLang="en-US" sz="1600" dirty="0">
              <a:latin typeface="+mn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A54E809-F224-49A4-929D-E2433F20548B}"/>
              </a:ext>
            </a:extLst>
          </p:cNvPr>
          <p:cNvSpPr txBox="1"/>
          <p:nvPr/>
        </p:nvSpPr>
        <p:spPr>
          <a:xfrm>
            <a:off x="1144219" y="3954396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</a:rPr>
              <a:t>输入文本内容，保证呈现的观点表达清晰。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7791A09-2582-43B3-BB93-29E83BCC23CD}"/>
              </a:ext>
            </a:extLst>
          </p:cNvPr>
          <p:cNvSpPr txBox="1"/>
          <p:nvPr/>
        </p:nvSpPr>
        <p:spPr>
          <a:xfrm>
            <a:off x="1144219" y="4537283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</a:rPr>
              <a:t>输入文本内容，保证呈现的观点表达清晰。</a:t>
            </a:r>
          </a:p>
        </p:txBody>
      </p:sp>
      <p:pic>
        <p:nvPicPr>
          <p:cNvPr id="57" name="图形 56" descr="灯打开 纯色填充">
            <a:extLst>
              <a:ext uri="{FF2B5EF4-FFF2-40B4-BE49-F238E27FC236}">
                <a16:creationId xmlns:a16="http://schemas.microsoft.com/office/drawing/2014/main" id="{3114295E-E340-4F29-B980-6E94E3172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2278" y="2222906"/>
            <a:ext cx="581976" cy="581976"/>
          </a:xfrm>
          <a:prstGeom prst="rect">
            <a:avLst/>
          </a:prstGeom>
        </p:spPr>
      </p:pic>
      <p:sp>
        <p:nvSpPr>
          <p:cNvPr id="58" name="write_167130">
            <a:extLst>
              <a:ext uri="{FF2B5EF4-FFF2-40B4-BE49-F238E27FC236}">
                <a16:creationId xmlns:a16="http://schemas.microsoft.com/office/drawing/2014/main" id="{1C68EEC0-2034-4052-84C1-B3F3D8773FE6}"/>
              </a:ext>
            </a:extLst>
          </p:cNvPr>
          <p:cNvSpPr/>
          <p:nvPr/>
        </p:nvSpPr>
        <p:spPr>
          <a:xfrm>
            <a:off x="10852083" y="2343136"/>
            <a:ext cx="394731" cy="400868"/>
          </a:xfrm>
          <a:custGeom>
            <a:avLst/>
            <a:gdLst>
              <a:gd name="connsiteX0" fmla="*/ 87620 w 596114"/>
              <a:gd name="connsiteY0" fmla="*/ 437153 h 605381"/>
              <a:gd name="connsiteX1" fmla="*/ 147471 w 596114"/>
              <a:gd name="connsiteY1" fmla="*/ 437153 h 605381"/>
              <a:gd name="connsiteX2" fmla="*/ 155808 w 596114"/>
              <a:gd name="connsiteY2" fmla="*/ 476105 h 605381"/>
              <a:gd name="connsiteX3" fmla="*/ 87620 w 596114"/>
              <a:gd name="connsiteY3" fmla="*/ 476105 h 605381"/>
              <a:gd name="connsiteX4" fmla="*/ 68166 w 596114"/>
              <a:gd name="connsiteY4" fmla="*/ 456679 h 605381"/>
              <a:gd name="connsiteX5" fmla="*/ 87620 w 596114"/>
              <a:gd name="connsiteY5" fmla="*/ 437153 h 605381"/>
              <a:gd name="connsiteX6" fmla="*/ 241113 w 596114"/>
              <a:gd name="connsiteY6" fmla="*/ 372802 h 605381"/>
              <a:gd name="connsiteX7" fmla="*/ 230888 w 596114"/>
              <a:gd name="connsiteY7" fmla="*/ 419692 h 605381"/>
              <a:gd name="connsiteX8" fmla="*/ 277846 w 596114"/>
              <a:gd name="connsiteY8" fmla="*/ 409481 h 605381"/>
              <a:gd name="connsiteX9" fmla="*/ 87625 w 596114"/>
              <a:gd name="connsiteY9" fmla="*/ 339420 h 605381"/>
              <a:gd name="connsiteX10" fmla="*/ 168439 w 596114"/>
              <a:gd name="connsiteY10" fmla="*/ 339420 h 605381"/>
              <a:gd name="connsiteX11" fmla="*/ 160000 w 596114"/>
              <a:gd name="connsiteY11" fmla="*/ 378372 h 605381"/>
              <a:gd name="connsiteX12" fmla="*/ 87625 w 596114"/>
              <a:gd name="connsiteY12" fmla="*/ 378372 h 605381"/>
              <a:gd name="connsiteX13" fmla="*/ 68166 w 596114"/>
              <a:gd name="connsiteY13" fmla="*/ 358946 h 605381"/>
              <a:gd name="connsiteX14" fmla="*/ 87625 w 596114"/>
              <a:gd name="connsiteY14" fmla="*/ 339420 h 605381"/>
              <a:gd name="connsiteX15" fmla="*/ 87622 w 596114"/>
              <a:gd name="connsiteY15" fmla="*/ 241687 h 605381"/>
              <a:gd name="connsiteX16" fmla="*/ 239005 w 596114"/>
              <a:gd name="connsiteY16" fmla="*/ 241687 h 605381"/>
              <a:gd name="connsiteX17" fmla="*/ 199993 w 596114"/>
              <a:gd name="connsiteY17" fmla="*/ 280639 h 605381"/>
              <a:gd name="connsiteX18" fmla="*/ 87622 w 596114"/>
              <a:gd name="connsiteY18" fmla="*/ 280639 h 605381"/>
              <a:gd name="connsiteX19" fmla="*/ 68166 w 596114"/>
              <a:gd name="connsiteY19" fmla="*/ 261213 h 605381"/>
              <a:gd name="connsiteX20" fmla="*/ 87622 w 596114"/>
              <a:gd name="connsiteY20" fmla="*/ 241687 h 605381"/>
              <a:gd name="connsiteX21" fmla="*/ 87627 w 596114"/>
              <a:gd name="connsiteY21" fmla="*/ 143954 h 605381"/>
              <a:gd name="connsiteX22" fmla="*/ 336949 w 596114"/>
              <a:gd name="connsiteY22" fmla="*/ 143954 h 605381"/>
              <a:gd name="connsiteX23" fmla="*/ 297927 w 596114"/>
              <a:gd name="connsiteY23" fmla="*/ 182906 h 605381"/>
              <a:gd name="connsiteX24" fmla="*/ 87627 w 596114"/>
              <a:gd name="connsiteY24" fmla="*/ 182906 h 605381"/>
              <a:gd name="connsiteX25" fmla="*/ 68166 w 596114"/>
              <a:gd name="connsiteY25" fmla="*/ 163480 h 605381"/>
              <a:gd name="connsiteX26" fmla="*/ 87627 w 596114"/>
              <a:gd name="connsiteY26" fmla="*/ 143954 h 605381"/>
              <a:gd name="connsiteX27" fmla="*/ 515787 w 596114"/>
              <a:gd name="connsiteY27" fmla="*/ 93955 h 605381"/>
              <a:gd name="connsiteX28" fmla="*/ 484936 w 596114"/>
              <a:gd name="connsiteY28" fmla="*/ 106334 h 605381"/>
              <a:gd name="connsiteX29" fmla="*/ 257196 w 596114"/>
              <a:gd name="connsiteY29" fmla="*/ 333744 h 605381"/>
              <a:gd name="connsiteX30" fmla="*/ 316961 w 596114"/>
              <a:gd name="connsiteY30" fmla="*/ 393422 h 605381"/>
              <a:gd name="connsiteX31" fmla="*/ 544701 w 596114"/>
              <a:gd name="connsiteY31" fmla="*/ 166012 h 605381"/>
              <a:gd name="connsiteX32" fmla="*/ 546190 w 596114"/>
              <a:gd name="connsiteY32" fmla="*/ 107821 h 605381"/>
              <a:gd name="connsiteX33" fmla="*/ 515787 w 596114"/>
              <a:gd name="connsiteY33" fmla="*/ 93955 h 605381"/>
              <a:gd name="connsiteX34" fmla="*/ 515178 w 596114"/>
              <a:gd name="connsiteY34" fmla="*/ 54984 h 605381"/>
              <a:gd name="connsiteX35" fmla="*/ 573094 w 596114"/>
              <a:gd name="connsiteY35" fmla="*/ 79668 h 605381"/>
              <a:gd name="connsiteX36" fmla="*/ 572300 w 596114"/>
              <a:gd name="connsiteY36" fmla="*/ 193571 h 605381"/>
              <a:gd name="connsiteX37" fmla="*/ 330760 w 596114"/>
              <a:gd name="connsiteY37" fmla="*/ 434760 h 605381"/>
              <a:gd name="connsiteX38" fmla="*/ 321031 w 596114"/>
              <a:gd name="connsiteY38" fmla="*/ 440014 h 605381"/>
              <a:gd name="connsiteX39" fmla="*/ 209543 w 596114"/>
              <a:gd name="connsiteY39" fmla="*/ 464202 h 605381"/>
              <a:gd name="connsiteX40" fmla="*/ 191674 w 596114"/>
              <a:gd name="connsiteY40" fmla="*/ 458849 h 605381"/>
              <a:gd name="connsiteX41" fmla="*/ 186412 w 596114"/>
              <a:gd name="connsiteY41" fmla="*/ 441005 h 605381"/>
              <a:gd name="connsiteX42" fmla="*/ 210536 w 596114"/>
              <a:gd name="connsiteY42" fmla="*/ 329680 h 605381"/>
              <a:gd name="connsiteX43" fmla="*/ 215798 w 596114"/>
              <a:gd name="connsiteY43" fmla="*/ 319965 h 605381"/>
              <a:gd name="connsiteX44" fmla="*/ 457338 w 596114"/>
              <a:gd name="connsiteY44" fmla="*/ 78776 h 605381"/>
              <a:gd name="connsiteX45" fmla="*/ 515178 w 596114"/>
              <a:gd name="connsiteY45" fmla="*/ 54984 h 605381"/>
              <a:gd name="connsiteX46" fmla="*/ 42688 w 596114"/>
              <a:gd name="connsiteY46" fmla="*/ 0 h 605381"/>
              <a:gd name="connsiteX47" fmla="*/ 398388 w 596114"/>
              <a:gd name="connsiteY47" fmla="*/ 0 h 605381"/>
              <a:gd name="connsiteX48" fmla="*/ 441076 w 596114"/>
              <a:gd name="connsiteY48" fmla="*/ 41337 h 605381"/>
              <a:gd name="connsiteX49" fmla="*/ 402160 w 596114"/>
              <a:gd name="connsiteY49" fmla="*/ 78907 h 605381"/>
              <a:gd name="connsiteX50" fmla="*/ 402160 w 596114"/>
              <a:gd name="connsiteY50" fmla="*/ 42625 h 605381"/>
              <a:gd name="connsiteX51" fmla="*/ 398388 w 596114"/>
              <a:gd name="connsiteY51" fmla="*/ 38958 h 605381"/>
              <a:gd name="connsiteX52" fmla="*/ 42688 w 596114"/>
              <a:gd name="connsiteY52" fmla="*/ 38958 h 605381"/>
              <a:gd name="connsiteX53" fmla="*/ 39015 w 596114"/>
              <a:gd name="connsiteY53" fmla="*/ 42625 h 605381"/>
              <a:gd name="connsiteX54" fmla="*/ 39015 w 596114"/>
              <a:gd name="connsiteY54" fmla="*/ 562656 h 605381"/>
              <a:gd name="connsiteX55" fmla="*/ 42688 w 596114"/>
              <a:gd name="connsiteY55" fmla="*/ 566423 h 605381"/>
              <a:gd name="connsiteX56" fmla="*/ 398388 w 596114"/>
              <a:gd name="connsiteY56" fmla="*/ 566423 h 605381"/>
              <a:gd name="connsiteX57" fmla="*/ 402160 w 596114"/>
              <a:gd name="connsiteY57" fmla="*/ 562656 h 605381"/>
              <a:gd name="connsiteX58" fmla="*/ 402160 w 596114"/>
              <a:gd name="connsiteY58" fmla="*/ 418622 h 605381"/>
              <a:gd name="connsiteX59" fmla="*/ 441175 w 596114"/>
              <a:gd name="connsiteY59" fmla="*/ 379664 h 605381"/>
              <a:gd name="connsiteX60" fmla="*/ 441175 w 596114"/>
              <a:gd name="connsiteY60" fmla="*/ 562656 h 605381"/>
              <a:gd name="connsiteX61" fmla="*/ 398388 w 596114"/>
              <a:gd name="connsiteY61" fmla="*/ 605381 h 605381"/>
              <a:gd name="connsiteX62" fmla="*/ 42688 w 596114"/>
              <a:gd name="connsiteY62" fmla="*/ 605381 h 605381"/>
              <a:gd name="connsiteX63" fmla="*/ 0 w 596114"/>
              <a:gd name="connsiteY63" fmla="*/ 562656 h 605381"/>
              <a:gd name="connsiteX64" fmla="*/ 0 w 596114"/>
              <a:gd name="connsiteY64" fmla="*/ 42625 h 605381"/>
              <a:gd name="connsiteX65" fmla="*/ 42688 w 596114"/>
              <a:gd name="connsiteY65" fmla="*/ 0 h 60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6114" h="605381">
                <a:moveTo>
                  <a:pt x="87620" y="437153"/>
                </a:moveTo>
                <a:lnTo>
                  <a:pt x="147471" y="437153"/>
                </a:lnTo>
                <a:cubicBezTo>
                  <a:pt x="145585" y="450930"/>
                  <a:pt x="148562" y="464608"/>
                  <a:pt x="155808" y="476105"/>
                </a:cubicBezTo>
                <a:lnTo>
                  <a:pt x="87620" y="476105"/>
                </a:lnTo>
                <a:cubicBezTo>
                  <a:pt x="76900" y="476105"/>
                  <a:pt x="68166" y="467383"/>
                  <a:pt x="68166" y="456679"/>
                </a:cubicBezTo>
                <a:cubicBezTo>
                  <a:pt x="68166" y="445875"/>
                  <a:pt x="76900" y="437153"/>
                  <a:pt x="87620" y="437153"/>
                </a:cubicBezTo>
                <a:close/>
                <a:moveTo>
                  <a:pt x="241113" y="372802"/>
                </a:moveTo>
                <a:lnTo>
                  <a:pt x="230888" y="419692"/>
                </a:lnTo>
                <a:lnTo>
                  <a:pt x="277846" y="409481"/>
                </a:lnTo>
                <a:close/>
                <a:moveTo>
                  <a:pt x="87625" y="339420"/>
                </a:moveTo>
                <a:lnTo>
                  <a:pt x="168439" y="339420"/>
                </a:lnTo>
                <a:lnTo>
                  <a:pt x="160000" y="378372"/>
                </a:lnTo>
                <a:lnTo>
                  <a:pt x="87625" y="378372"/>
                </a:lnTo>
                <a:cubicBezTo>
                  <a:pt x="76903" y="378372"/>
                  <a:pt x="68166" y="369650"/>
                  <a:pt x="68166" y="358946"/>
                </a:cubicBezTo>
                <a:cubicBezTo>
                  <a:pt x="68166" y="348142"/>
                  <a:pt x="76903" y="339420"/>
                  <a:pt x="87625" y="339420"/>
                </a:cubicBezTo>
                <a:close/>
                <a:moveTo>
                  <a:pt x="87622" y="241687"/>
                </a:moveTo>
                <a:lnTo>
                  <a:pt x="239005" y="241687"/>
                </a:lnTo>
                <a:lnTo>
                  <a:pt x="199993" y="280639"/>
                </a:lnTo>
                <a:lnTo>
                  <a:pt x="87622" y="280639"/>
                </a:lnTo>
                <a:cubicBezTo>
                  <a:pt x="76902" y="280639"/>
                  <a:pt x="68166" y="271917"/>
                  <a:pt x="68166" y="261213"/>
                </a:cubicBezTo>
                <a:cubicBezTo>
                  <a:pt x="68166" y="250409"/>
                  <a:pt x="76902" y="241687"/>
                  <a:pt x="87622" y="241687"/>
                </a:cubicBezTo>
                <a:close/>
                <a:moveTo>
                  <a:pt x="87627" y="143954"/>
                </a:moveTo>
                <a:lnTo>
                  <a:pt x="336949" y="143954"/>
                </a:lnTo>
                <a:lnTo>
                  <a:pt x="297927" y="182906"/>
                </a:lnTo>
                <a:lnTo>
                  <a:pt x="87627" y="182906"/>
                </a:lnTo>
                <a:cubicBezTo>
                  <a:pt x="76904" y="182906"/>
                  <a:pt x="68166" y="174184"/>
                  <a:pt x="68166" y="163480"/>
                </a:cubicBezTo>
                <a:cubicBezTo>
                  <a:pt x="68166" y="152676"/>
                  <a:pt x="76904" y="143954"/>
                  <a:pt x="87627" y="143954"/>
                </a:cubicBezTo>
                <a:close/>
                <a:moveTo>
                  <a:pt x="515787" y="93955"/>
                </a:moveTo>
                <a:cubicBezTo>
                  <a:pt x="504643" y="93695"/>
                  <a:pt x="493425" y="97809"/>
                  <a:pt x="484936" y="106334"/>
                </a:cubicBezTo>
                <a:lnTo>
                  <a:pt x="257196" y="333744"/>
                </a:lnTo>
                <a:lnTo>
                  <a:pt x="316961" y="393422"/>
                </a:lnTo>
                <a:lnTo>
                  <a:pt x="544701" y="166012"/>
                </a:lnTo>
                <a:cubicBezTo>
                  <a:pt x="560784" y="149953"/>
                  <a:pt x="561082" y="124376"/>
                  <a:pt x="546190" y="107821"/>
                </a:cubicBezTo>
                <a:cubicBezTo>
                  <a:pt x="538000" y="98850"/>
                  <a:pt x="526930" y="94215"/>
                  <a:pt x="515787" y="93955"/>
                </a:cubicBezTo>
                <a:close/>
                <a:moveTo>
                  <a:pt x="515178" y="54984"/>
                </a:moveTo>
                <a:cubicBezTo>
                  <a:pt x="536138" y="55083"/>
                  <a:pt x="557110" y="63262"/>
                  <a:pt x="573094" y="79668"/>
                </a:cubicBezTo>
                <a:cubicBezTo>
                  <a:pt x="603870" y="111291"/>
                  <a:pt x="603969" y="161948"/>
                  <a:pt x="572300" y="193571"/>
                </a:cubicBezTo>
                <a:lnTo>
                  <a:pt x="330760" y="434760"/>
                </a:lnTo>
                <a:cubicBezTo>
                  <a:pt x="328179" y="437337"/>
                  <a:pt x="324704" y="439221"/>
                  <a:pt x="321031" y="440014"/>
                </a:cubicBezTo>
                <a:lnTo>
                  <a:pt x="209543" y="464202"/>
                </a:lnTo>
                <a:cubicBezTo>
                  <a:pt x="203090" y="465590"/>
                  <a:pt x="196340" y="463607"/>
                  <a:pt x="191674" y="458849"/>
                </a:cubicBezTo>
                <a:cubicBezTo>
                  <a:pt x="186908" y="454190"/>
                  <a:pt x="185022" y="447350"/>
                  <a:pt x="186412" y="441005"/>
                </a:cubicBezTo>
                <a:lnTo>
                  <a:pt x="210536" y="329680"/>
                </a:lnTo>
                <a:cubicBezTo>
                  <a:pt x="211330" y="325913"/>
                  <a:pt x="213217" y="322542"/>
                  <a:pt x="215798" y="319965"/>
                </a:cubicBezTo>
                <a:cubicBezTo>
                  <a:pt x="225825" y="310051"/>
                  <a:pt x="439369" y="96719"/>
                  <a:pt x="457338" y="78776"/>
                </a:cubicBezTo>
                <a:cubicBezTo>
                  <a:pt x="473271" y="62865"/>
                  <a:pt x="494219" y="54885"/>
                  <a:pt x="515178" y="54984"/>
                </a:cubicBezTo>
                <a:close/>
                <a:moveTo>
                  <a:pt x="42688" y="0"/>
                </a:moveTo>
                <a:lnTo>
                  <a:pt x="398388" y="0"/>
                </a:lnTo>
                <a:cubicBezTo>
                  <a:pt x="421519" y="0"/>
                  <a:pt x="440381" y="18438"/>
                  <a:pt x="441076" y="41337"/>
                </a:cubicBezTo>
                <a:lnTo>
                  <a:pt x="402160" y="78907"/>
                </a:lnTo>
                <a:lnTo>
                  <a:pt x="402160" y="42625"/>
                </a:lnTo>
                <a:cubicBezTo>
                  <a:pt x="402160" y="40643"/>
                  <a:pt x="400473" y="38958"/>
                  <a:pt x="398388" y="38958"/>
                </a:cubicBezTo>
                <a:lnTo>
                  <a:pt x="42688" y="38958"/>
                </a:lnTo>
                <a:cubicBezTo>
                  <a:pt x="40702" y="38958"/>
                  <a:pt x="39015" y="40643"/>
                  <a:pt x="39015" y="42625"/>
                </a:cubicBezTo>
                <a:lnTo>
                  <a:pt x="39015" y="562656"/>
                </a:lnTo>
                <a:cubicBezTo>
                  <a:pt x="39015" y="564738"/>
                  <a:pt x="40702" y="566423"/>
                  <a:pt x="42688" y="566423"/>
                </a:cubicBezTo>
                <a:lnTo>
                  <a:pt x="398388" y="566423"/>
                </a:lnTo>
                <a:cubicBezTo>
                  <a:pt x="400473" y="566423"/>
                  <a:pt x="402160" y="564738"/>
                  <a:pt x="402160" y="562656"/>
                </a:cubicBezTo>
                <a:lnTo>
                  <a:pt x="402160" y="418622"/>
                </a:lnTo>
                <a:lnTo>
                  <a:pt x="441175" y="379664"/>
                </a:lnTo>
                <a:lnTo>
                  <a:pt x="441175" y="562656"/>
                </a:lnTo>
                <a:cubicBezTo>
                  <a:pt x="441175" y="586249"/>
                  <a:pt x="422015" y="605381"/>
                  <a:pt x="398388" y="605381"/>
                </a:cubicBezTo>
                <a:lnTo>
                  <a:pt x="42688" y="605381"/>
                </a:lnTo>
                <a:cubicBezTo>
                  <a:pt x="19160" y="605381"/>
                  <a:pt x="0" y="586249"/>
                  <a:pt x="0" y="562656"/>
                </a:cubicBezTo>
                <a:lnTo>
                  <a:pt x="0" y="42625"/>
                </a:lnTo>
                <a:cubicBezTo>
                  <a:pt x="0" y="19132"/>
                  <a:pt x="19160" y="0"/>
                  <a:pt x="426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39238077-150E-4E8E-ADAF-E1B2389B1A97}"/>
              </a:ext>
            </a:extLst>
          </p:cNvPr>
          <p:cNvSpPr/>
          <p:nvPr/>
        </p:nvSpPr>
        <p:spPr>
          <a:xfrm>
            <a:off x="6992944" y="3472309"/>
            <a:ext cx="142502" cy="1425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A821ECE2-168E-45D4-9081-350217679D17}"/>
              </a:ext>
            </a:extLst>
          </p:cNvPr>
          <p:cNvSpPr/>
          <p:nvPr/>
        </p:nvSpPr>
        <p:spPr>
          <a:xfrm>
            <a:off x="6992944" y="4654044"/>
            <a:ext cx="142502" cy="1425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1BA6E0F-9523-478A-9C13-0F915E28CAC3}"/>
              </a:ext>
            </a:extLst>
          </p:cNvPr>
          <p:cNvSpPr/>
          <p:nvPr/>
        </p:nvSpPr>
        <p:spPr>
          <a:xfrm>
            <a:off x="6992944" y="4070413"/>
            <a:ext cx="142502" cy="1425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35260B6-553C-4747-B550-AA3310645A34}"/>
              </a:ext>
            </a:extLst>
          </p:cNvPr>
          <p:cNvSpPr txBox="1"/>
          <p:nvPr/>
        </p:nvSpPr>
        <p:spPr>
          <a:xfrm>
            <a:off x="7096029" y="3405060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</a:rPr>
              <a:t>输入文本内容，保证呈现的观点表达清晰。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E5BCA4B-894B-4A0B-B2EF-33A0B72E3F3D}"/>
              </a:ext>
            </a:extLst>
          </p:cNvPr>
          <p:cNvSpPr txBox="1"/>
          <p:nvPr/>
        </p:nvSpPr>
        <p:spPr>
          <a:xfrm>
            <a:off x="7135446" y="4000961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</a:rPr>
              <a:t>输入文本内容，保证呈现的观点表达清晰。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77E32BE-60E1-4FF1-9040-5F7788A7B092}"/>
              </a:ext>
            </a:extLst>
          </p:cNvPr>
          <p:cNvSpPr txBox="1"/>
          <p:nvPr/>
        </p:nvSpPr>
        <p:spPr>
          <a:xfrm>
            <a:off x="7135446" y="4583848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</a:rPr>
              <a:t>输入文本内容，保证呈现的观点表达清晰。</a:t>
            </a:r>
          </a:p>
        </p:txBody>
      </p:sp>
    </p:spTree>
    <p:extLst>
      <p:ext uri="{BB962C8B-B14F-4D97-AF65-F5344CB8AC3E}">
        <p14:creationId xmlns:p14="http://schemas.microsoft.com/office/powerpoint/2010/main" val="3007343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经验总结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Summary of experience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C8375DC4-E333-43CD-801E-A0D78B076891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3467748" y="3775096"/>
            <a:ext cx="2939096" cy="0"/>
          </a:xfrm>
          <a:prstGeom prst="line">
            <a:avLst/>
          </a:prstGeom>
          <a:ln>
            <a:solidFill>
              <a:schemeClr val="accent1"/>
            </a:solidFill>
            <a:tailEnd type="oval" w="lg" len="lg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sp>
        <p:nvSpPr>
          <p:cNvPr id="39" name="饼形 2">
            <a:extLst>
              <a:ext uri="{FF2B5EF4-FFF2-40B4-BE49-F238E27FC236}">
                <a16:creationId xmlns:a16="http://schemas.microsoft.com/office/drawing/2014/main" id="{60F8BB19-A9E2-415E-B7D5-3385565DC32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9408" y="1468513"/>
            <a:ext cx="4908102" cy="490810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3"/>
          </a:solidFill>
          <a:ln w="3175">
            <a:noFill/>
          </a:ln>
          <a:effectLst>
            <a:softEdge rad="0"/>
          </a:effec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ym typeface="+mn-lt"/>
            </a:endParaRPr>
          </a:p>
        </p:txBody>
      </p:sp>
      <p:sp>
        <p:nvSpPr>
          <p:cNvPr id="40" name="饼形 3">
            <a:extLst>
              <a:ext uri="{FF2B5EF4-FFF2-40B4-BE49-F238E27FC236}">
                <a16:creationId xmlns:a16="http://schemas.microsoft.com/office/drawing/2014/main" id="{F68F7FDE-3E77-459F-B180-980D4E465FA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84184" y="2573122"/>
            <a:ext cx="3844582" cy="3534048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1"/>
          </a:solidFill>
          <a:ln w="3175">
            <a:noFill/>
          </a:ln>
          <a:effectLst>
            <a:softEdge rad="0"/>
          </a:effec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5" name="饼形 4">
            <a:extLst>
              <a:ext uri="{FF2B5EF4-FFF2-40B4-BE49-F238E27FC236}">
                <a16:creationId xmlns:a16="http://schemas.microsoft.com/office/drawing/2014/main" id="{2BE58C2B-6AE4-422E-8392-41272215D6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19878" y="3667605"/>
            <a:ext cx="2791350" cy="2439565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2"/>
          </a:solidFill>
          <a:ln w="3175">
            <a:noFill/>
          </a:ln>
          <a:effectLst>
            <a:softEdge rad="0"/>
          </a:effec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F2A815C3-AF01-42BB-AFEF-257416E721D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71447" y="3445086"/>
            <a:ext cx="698636" cy="69863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FFFF"/>
            </a:solidFill>
          </a:ln>
          <a:effectLst/>
        </p:spPr>
        <p:style>
          <a:lnRef idx="1">
            <a:srgbClr val="4276AA"/>
          </a:lnRef>
          <a:fillRef idx="3">
            <a:srgbClr val="4276AA"/>
          </a:fillRef>
          <a:effectRef idx="2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129AAB4-1245-4B3C-BC38-B112237ADDF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171447" y="5028850"/>
            <a:ext cx="698636" cy="698636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ffectLst/>
        </p:spPr>
        <p:style>
          <a:lnRef idx="1">
            <a:srgbClr val="4276AA"/>
          </a:lnRef>
          <a:fillRef idx="3">
            <a:srgbClr val="4276AA"/>
          </a:fillRef>
          <a:effectRef idx="2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484E05D-8E4C-465B-8D6B-A0DB95BD2555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3467748" y="2188073"/>
            <a:ext cx="2261591" cy="0"/>
          </a:xfrm>
          <a:prstGeom prst="line">
            <a:avLst/>
          </a:prstGeom>
          <a:ln>
            <a:solidFill>
              <a:schemeClr val="accent3"/>
            </a:solidFill>
            <a:tailEnd type="oval" w="lg" len="lg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sp>
        <p:nvSpPr>
          <p:cNvPr id="49" name="椭圆 48">
            <a:extLst>
              <a:ext uri="{FF2B5EF4-FFF2-40B4-BE49-F238E27FC236}">
                <a16:creationId xmlns:a16="http://schemas.microsoft.com/office/drawing/2014/main" id="{2E6E9F10-AD32-4150-A26A-95D6E5105BF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171447" y="1828609"/>
            <a:ext cx="698636" cy="698636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FFFFFF"/>
            </a:solidFill>
          </a:ln>
          <a:effectLst/>
        </p:spPr>
        <p:style>
          <a:lnRef idx="1">
            <a:srgbClr val="4276AA"/>
          </a:lnRef>
          <a:fillRef idx="3">
            <a:srgbClr val="4276AA"/>
          </a:fillRef>
          <a:effectRef idx="2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7180F81-0EAE-40F6-84DB-38AF200DF9B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68871" y="1608187"/>
            <a:ext cx="1449022" cy="539279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spc="300" dirty="0" err="1">
                <a:solidFill>
                  <a:schemeClr val="accent3"/>
                </a:solidFill>
                <a:latin typeface="+mn-ea"/>
                <a:cs typeface="+mj-cs"/>
                <a:sym typeface="+mn-lt"/>
              </a:rPr>
              <a:t>添加</a:t>
            </a:r>
            <a:r>
              <a:rPr lang="zh-CN" altLang="en-US" sz="2000" b="1" spc="300" dirty="0">
                <a:solidFill>
                  <a:schemeClr val="accent3"/>
                </a:solidFill>
                <a:latin typeface="+mn-ea"/>
                <a:cs typeface="+mj-cs"/>
                <a:sym typeface="+mn-lt"/>
              </a:rPr>
              <a:t>主</a:t>
            </a:r>
            <a:r>
              <a:rPr lang="en-US" altLang="zh-CN" sz="2000" b="1" spc="300" dirty="0">
                <a:solidFill>
                  <a:schemeClr val="accent3"/>
                </a:solidFill>
                <a:latin typeface="+mn-ea"/>
                <a:cs typeface="+mj-cs"/>
                <a:sym typeface="+mn-lt"/>
              </a:rPr>
              <a:t>题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FA4AEF8-A8AC-48D1-AE30-E67CDF6BA64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72754" y="3213862"/>
            <a:ext cx="4179359" cy="539279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spc="300" dirty="0" err="1">
                <a:solidFill>
                  <a:schemeClr val="accent1"/>
                </a:solidFill>
                <a:latin typeface="+mn-ea"/>
                <a:cs typeface="+mj-cs"/>
                <a:sym typeface="+mn-lt"/>
              </a:rPr>
              <a:t>添加</a:t>
            </a:r>
            <a:r>
              <a:rPr lang="zh-CN" altLang="en-US" sz="2000" b="1" spc="300" dirty="0">
                <a:solidFill>
                  <a:schemeClr val="accent1"/>
                </a:solidFill>
                <a:latin typeface="+mn-ea"/>
                <a:cs typeface="+mj-cs"/>
                <a:sym typeface="+mn-lt"/>
              </a:rPr>
              <a:t>主</a:t>
            </a:r>
            <a:r>
              <a:rPr lang="en-US" altLang="zh-CN" sz="2000" b="1" spc="300" dirty="0">
                <a:solidFill>
                  <a:schemeClr val="accent1"/>
                </a:solidFill>
                <a:latin typeface="+mn-ea"/>
                <a:cs typeface="+mj-cs"/>
                <a:sym typeface="+mn-lt"/>
              </a:rPr>
              <a:t>题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F6DFB7C-853A-495D-867E-EDD2E0AEC4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928389" y="5033086"/>
            <a:ext cx="1600219" cy="348915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spc="300" dirty="0" err="1">
                <a:solidFill>
                  <a:schemeClr val="accent2"/>
                </a:solidFill>
                <a:latin typeface="+mn-ea"/>
                <a:cs typeface="+mj-cs"/>
                <a:sym typeface="+mn-lt"/>
              </a:rPr>
              <a:t>添加</a:t>
            </a:r>
            <a:r>
              <a:rPr lang="zh-CN" altLang="en-US" sz="2000" b="1" spc="300" dirty="0">
                <a:solidFill>
                  <a:schemeClr val="accent2"/>
                </a:solidFill>
                <a:latin typeface="+mn-ea"/>
                <a:cs typeface="+mj-cs"/>
                <a:sym typeface="+mn-lt"/>
              </a:rPr>
              <a:t>主</a:t>
            </a:r>
            <a:r>
              <a:rPr lang="en-US" altLang="zh-CN" sz="2000" b="1" spc="300" dirty="0">
                <a:solidFill>
                  <a:schemeClr val="accent2"/>
                </a:solidFill>
                <a:latin typeface="+mn-ea"/>
                <a:cs typeface="+mj-cs"/>
                <a:sym typeface="+mn-lt"/>
              </a:rPr>
              <a:t>题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A7DFAF30-C2FA-4F7F-A784-CD574857B6ED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3805919" y="5363163"/>
            <a:ext cx="3076510" cy="0"/>
          </a:xfrm>
          <a:prstGeom prst="line">
            <a:avLst/>
          </a:prstGeom>
          <a:ln>
            <a:solidFill>
              <a:schemeClr val="accent2"/>
            </a:solidFill>
            <a:tailEnd type="oval" w="lg" len="lg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pic>
        <p:nvPicPr>
          <p:cNvPr id="57" name="图形 56" descr="光圈 纯色填充">
            <a:extLst>
              <a:ext uri="{FF2B5EF4-FFF2-40B4-BE49-F238E27FC236}">
                <a16:creationId xmlns:a16="http://schemas.microsoft.com/office/drawing/2014/main" id="{C3A25FC0-9971-4022-81EF-5760007F3A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86763" y="1950459"/>
            <a:ext cx="475229" cy="475229"/>
          </a:xfrm>
          <a:prstGeom prst="rect">
            <a:avLst/>
          </a:prstGeom>
        </p:spPr>
      </p:pic>
      <p:pic>
        <p:nvPicPr>
          <p:cNvPr id="58" name="图形 57" descr="书架上的书籍 纯色填充">
            <a:extLst>
              <a:ext uri="{FF2B5EF4-FFF2-40B4-BE49-F238E27FC236}">
                <a16:creationId xmlns:a16="http://schemas.microsoft.com/office/drawing/2014/main" id="{A336E477-A779-44F5-93EC-EB1D2EE5DF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07200" y="4405986"/>
            <a:ext cx="475229" cy="475229"/>
          </a:xfrm>
          <a:prstGeom prst="rect">
            <a:avLst/>
          </a:prstGeom>
        </p:spPr>
      </p:pic>
      <p:pic>
        <p:nvPicPr>
          <p:cNvPr id="59" name="图形 58" descr="集体讨论 纯色填充">
            <a:extLst>
              <a:ext uri="{FF2B5EF4-FFF2-40B4-BE49-F238E27FC236}">
                <a16:creationId xmlns:a16="http://schemas.microsoft.com/office/drawing/2014/main" id="{4903EBC1-06C6-463C-A29A-349022A68C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05452" y="3576569"/>
            <a:ext cx="475229" cy="475229"/>
          </a:xfrm>
          <a:prstGeom prst="rect">
            <a:avLst/>
          </a:prstGeom>
        </p:spPr>
      </p:pic>
      <p:pic>
        <p:nvPicPr>
          <p:cNvPr id="60" name="图形 59" descr="书架上的书籍 纯色填充">
            <a:extLst>
              <a:ext uri="{FF2B5EF4-FFF2-40B4-BE49-F238E27FC236}">
                <a16:creationId xmlns:a16="http://schemas.microsoft.com/office/drawing/2014/main" id="{A35E4A90-C003-4C20-B58C-001F65F1A0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7175" y="5129773"/>
            <a:ext cx="492784" cy="492784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DBC0A46A-DE61-4003-A96C-4AEBFA9CFC42}"/>
              </a:ext>
            </a:extLst>
          </p:cNvPr>
          <p:cNvSpPr txBox="1"/>
          <p:nvPr/>
        </p:nvSpPr>
        <p:spPr>
          <a:xfrm>
            <a:off x="5768871" y="2197738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输入文本内容，保证呈现的观点表达清晰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5B2E54D-D5E5-4DCF-9905-166518D48E4C}"/>
              </a:ext>
            </a:extLst>
          </p:cNvPr>
          <p:cNvSpPr txBox="1"/>
          <p:nvPr/>
        </p:nvSpPr>
        <p:spPr>
          <a:xfrm>
            <a:off x="6486273" y="3772412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输入文本内容，保证呈现的观点表达清晰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4D4D5BC-8B62-48D4-A7BB-57EB12A5CFC4}"/>
              </a:ext>
            </a:extLst>
          </p:cNvPr>
          <p:cNvSpPr txBox="1"/>
          <p:nvPr/>
        </p:nvSpPr>
        <p:spPr>
          <a:xfrm>
            <a:off x="6928389" y="5384311"/>
            <a:ext cx="420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输入文本内容，保证呈现的观点表达清晰</a:t>
            </a:r>
            <a:endParaRPr lang="zh-CN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1228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经验总结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Summary of experience</a:t>
            </a:r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261B29F9-61C8-44A1-A76F-96D0948DA33C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18900000">
            <a:off x="4283011" y="3302592"/>
            <a:ext cx="2165350" cy="2165350"/>
          </a:xfrm>
          <a:custGeom>
            <a:avLst/>
            <a:gdLst>
              <a:gd name="T0" fmla="*/ 1542078 w 1143"/>
              <a:gd name="T1" fmla="*/ 1242756 h 1143"/>
              <a:gd name="T2" fmla="*/ 1640589 w 1143"/>
              <a:gd name="T3" fmla="*/ 1479561 h 1143"/>
              <a:gd name="T4" fmla="*/ 1835717 w 1143"/>
              <a:gd name="T5" fmla="*/ 1411361 h 1143"/>
              <a:gd name="T6" fmla="*/ 2165350 w 1143"/>
              <a:gd name="T7" fmla="*/ 1083622 h 1143"/>
              <a:gd name="T8" fmla="*/ 1833822 w 1143"/>
              <a:gd name="T9" fmla="*/ 752094 h 1143"/>
              <a:gd name="T10" fmla="*/ 1765622 w 1143"/>
              <a:gd name="T11" fmla="*/ 556967 h 1143"/>
              <a:gd name="T12" fmla="*/ 2002428 w 1143"/>
              <a:gd name="T13" fmla="*/ 460350 h 1143"/>
              <a:gd name="T14" fmla="*/ 1697422 w 1143"/>
              <a:gd name="T15" fmla="*/ 157239 h 1143"/>
              <a:gd name="T16" fmla="*/ 1600806 w 1143"/>
              <a:gd name="T17" fmla="*/ 392150 h 1143"/>
              <a:gd name="T18" fmla="*/ 1407572 w 1143"/>
              <a:gd name="T19" fmla="*/ 325844 h 1143"/>
              <a:gd name="T20" fmla="*/ 1081728 w 1143"/>
              <a:gd name="T21" fmla="*/ 0 h 1143"/>
              <a:gd name="T22" fmla="*/ 0 w 1143"/>
              <a:gd name="T23" fmla="*/ 1083622 h 1143"/>
              <a:gd name="T24" fmla="*/ 348578 w 1143"/>
              <a:gd name="T25" fmla="*/ 1430306 h 1143"/>
              <a:gd name="T26" fmla="*/ 430039 w 1143"/>
              <a:gd name="T27" fmla="*/ 1511767 h 1143"/>
              <a:gd name="T28" fmla="*/ 727467 w 1143"/>
              <a:gd name="T29" fmla="*/ 1811089 h 1143"/>
              <a:gd name="T30" fmla="*/ 750200 w 1143"/>
              <a:gd name="T31" fmla="*/ 1835717 h 1143"/>
              <a:gd name="T32" fmla="*/ 1081728 w 1143"/>
              <a:gd name="T33" fmla="*/ 2165350 h 1143"/>
              <a:gd name="T34" fmla="*/ 1081728 w 1143"/>
              <a:gd name="T35" fmla="*/ 2165350 h 1143"/>
              <a:gd name="T36" fmla="*/ 1411361 w 1143"/>
              <a:gd name="T37" fmla="*/ 1837611 h 1143"/>
              <a:gd name="T38" fmla="*/ 1449250 w 1143"/>
              <a:gd name="T39" fmla="*/ 1797828 h 1143"/>
              <a:gd name="T40" fmla="*/ 1447356 w 1143"/>
              <a:gd name="T41" fmla="*/ 1797828 h 1143"/>
              <a:gd name="T42" fmla="*/ 1477667 w 1143"/>
              <a:gd name="T43" fmla="*/ 1642483 h 1143"/>
              <a:gd name="T44" fmla="*/ 1240861 w 1143"/>
              <a:gd name="T45" fmla="*/ 1543972 h 1143"/>
              <a:gd name="T46" fmla="*/ 1542078 w 1143"/>
              <a:gd name="T47" fmla="*/ 1242756 h 114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3" h="1143">
                <a:moveTo>
                  <a:pt x="814" y="656"/>
                </a:moveTo>
                <a:cubicBezTo>
                  <a:pt x="871" y="697"/>
                  <a:pt x="847" y="730"/>
                  <a:pt x="866" y="781"/>
                </a:cubicBezTo>
                <a:cubicBezTo>
                  <a:pt x="877" y="807"/>
                  <a:pt x="907" y="808"/>
                  <a:pt x="969" y="745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68" y="397"/>
                  <a:pt x="968" y="397"/>
                  <a:pt x="968" y="397"/>
                </a:cubicBezTo>
                <a:cubicBezTo>
                  <a:pt x="905" y="334"/>
                  <a:pt x="905" y="304"/>
                  <a:pt x="932" y="294"/>
                </a:cubicBezTo>
                <a:cubicBezTo>
                  <a:pt x="983" y="275"/>
                  <a:pt x="1016" y="300"/>
                  <a:pt x="1057" y="243"/>
                </a:cubicBezTo>
                <a:cubicBezTo>
                  <a:pt x="1127" y="147"/>
                  <a:pt x="993" y="12"/>
                  <a:pt x="896" y="83"/>
                </a:cubicBezTo>
                <a:cubicBezTo>
                  <a:pt x="840" y="124"/>
                  <a:pt x="864" y="157"/>
                  <a:pt x="845" y="207"/>
                </a:cubicBezTo>
                <a:cubicBezTo>
                  <a:pt x="835" y="234"/>
                  <a:pt x="805" y="234"/>
                  <a:pt x="743" y="172"/>
                </a:cubicBezTo>
                <a:cubicBezTo>
                  <a:pt x="571" y="0"/>
                  <a:pt x="571" y="0"/>
                  <a:pt x="571" y="0"/>
                </a:cubicBezTo>
                <a:cubicBezTo>
                  <a:pt x="0" y="572"/>
                  <a:pt x="0" y="572"/>
                  <a:pt x="0" y="572"/>
                </a:cubicBezTo>
                <a:cubicBezTo>
                  <a:pt x="184" y="755"/>
                  <a:pt x="184" y="755"/>
                  <a:pt x="184" y="755"/>
                </a:cubicBezTo>
                <a:cubicBezTo>
                  <a:pt x="227" y="798"/>
                  <a:pt x="227" y="798"/>
                  <a:pt x="227" y="798"/>
                </a:cubicBezTo>
                <a:cubicBezTo>
                  <a:pt x="384" y="956"/>
                  <a:pt x="384" y="956"/>
                  <a:pt x="384" y="956"/>
                </a:cubicBezTo>
                <a:cubicBezTo>
                  <a:pt x="388" y="960"/>
                  <a:pt x="392" y="964"/>
                  <a:pt x="396" y="969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745" y="970"/>
                  <a:pt x="745" y="970"/>
                  <a:pt x="745" y="970"/>
                </a:cubicBezTo>
                <a:cubicBezTo>
                  <a:pt x="765" y="949"/>
                  <a:pt x="765" y="949"/>
                  <a:pt x="765" y="949"/>
                </a:cubicBezTo>
                <a:cubicBezTo>
                  <a:pt x="764" y="949"/>
                  <a:pt x="764" y="949"/>
                  <a:pt x="764" y="949"/>
                </a:cubicBezTo>
                <a:cubicBezTo>
                  <a:pt x="807" y="900"/>
                  <a:pt x="804" y="876"/>
                  <a:pt x="780" y="867"/>
                </a:cubicBezTo>
                <a:cubicBezTo>
                  <a:pt x="729" y="848"/>
                  <a:pt x="697" y="872"/>
                  <a:pt x="655" y="815"/>
                </a:cubicBezTo>
                <a:cubicBezTo>
                  <a:pt x="584" y="718"/>
                  <a:pt x="717" y="585"/>
                  <a:pt x="814" y="65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02D50ECD-5AD6-4BC9-A13D-70C57FF75B4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8100000">
            <a:off x="5891148" y="3391492"/>
            <a:ext cx="2012950" cy="2011362"/>
          </a:xfrm>
          <a:custGeom>
            <a:avLst/>
            <a:gdLst>
              <a:gd name="T0" fmla="*/ 716474 w 1062"/>
              <a:gd name="T1" fmla="*/ 1719696 h 1062"/>
              <a:gd name="T2" fmla="*/ 634970 w 1062"/>
              <a:gd name="T3" fmla="*/ 1613636 h 1062"/>
              <a:gd name="T4" fmla="*/ 705101 w 1062"/>
              <a:gd name="T5" fmla="*/ 1600378 h 1062"/>
              <a:gd name="T6" fmla="*/ 890854 w 1062"/>
              <a:gd name="T7" fmla="*/ 1498106 h 1062"/>
              <a:gd name="T8" fmla="*/ 854840 w 1062"/>
              <a:gd name="T9" fmla="*/ 1157197 h 1062"/>
              <a:gd name="T10" fmla="*/ 513662 w 1062"/>
              <a:gd name="T11" fmla="*/ 1121212 h 1062"/>
              <a:gd name="T12" fmla="*/ 411309 w 1062"/>
              <a:gd name="T13" fmla="*/ 1306818 h 1062"/>
              <a:gd name="T14" fmla="*/ 398041 w 1062"/>
              <a:gd name="T15" fmla="*/ 1376894 h 1062"/>
              <a:gd name="T16" fmla="*/ 327910 w 1062"/>
              <a:gd name="T17" fmla="*/ 1331439 h 1062"/>
              <a:gd name="T18" fmla="*/ 310851 w 1062"/>
              <a:gd name="T19" fmla="*/ 1314394 h 1062"/>
              <a:gd name="T20" fmla="*/ 0 w 1062"/>
              <a:gd name="T21" fmla="*/ 1005682 h 1062"/>
              <a:gd name="T22" fmla="*/ 293792 w 1062"/>
              <a:gd name="T23" fmla="*/ 712121 h 1062"/>
              <a:gd name="T24" fmla="*/ 316537 w 1062"/>
              <a:gd name="T25" fmla="*/ 691288 h 1062"/>
              <a:gd name="T26" fmla="*/ 316537 w 1062"/>
              <a:gd name="T27" fmla="*/ 691288 h 1062"/>
              <a:gd name="T28" fmla="*/ 1008370 w 1062"/>
              <a:gd name="T29" fmla="*/ 0 h 1062"/>
              <a:gd name="T30" fmla="*/ 2012950 w 1062"/>
              <a:gd name="T31" fmla="*/ 1005682 h 1062"/>
              <a:gd name="T32" fmla="*/ 1726740 w 1062"/>
              <a:gd name="T33" fmla="*/ 1291666 h 1062"/>
              <a:gd name="T34" fmla="*/ 1624386 w 1062"/>
              <a:gd name="T35" fmla="*/ 1426136 h 1062"/>
              <a:gd name="T36" fmla="*/ 1639550 w 1062"/>
              <a:gd name="T37" fmla="*/ 1551136 h 1062"/>
              <a:gd name="T38" fmla="*/ 1679354 w 1062"/>
              <a:gd name="T39" fmla="*/ 1575757 h 1062"/>
              <a:gd name="T40" fmla="*/ 1781707 w 1062"/>
              <a:gd name="T41" fmla="*/ 1596590 h 1062"/>
              <a:gd name="T42" fmla="*/ 1868897 w 1062"/>
              <a:gd name="T43" fmla="*/ 1628787 h 1062"/>
              <a:gd name="T44" fmla="*/ 1889747 w 1062"/>
              <a:gd name="T45" fmla="*/ 1653409 h 1062"/>
              <a:gd name="T46" fmla="*/ 1861315 w 1062"/>
              <a:gd name="T47" fmla="*/ 1854166 h 1062"/>
              <a:gd name="T48" fmla="*/ 1662295 w 1062"/>
              <a:gd name="T49" fmla="*/ 1880681 h 1062"/>
              <a:gd name="T50" fmla="*/ 1637654 w 1062"/>
              <a:gd name="T51" fmla="*/ 1859848 h 1062"/>
              <a:gd name="T52" fmla="*/ 1605432 w 1062"/>
              <a:gd name="T53" fmla="*/ 1772727 h 1062"/>
              <a:gd name="T54" fmla="*/ 1584582 w 1062"/>
              <a:gd name="T55" fmla="*/ 1670454 h 1062"/>
              <a:gd name="T56" fmla="*/ 1558046 w 1062"/>
              <a:gd name="T57" fmla="*/ 1630681 h 1062"/>
              <a:gd name="T58" fmla="*/ 1300267 w 1062"/>
              <a:gd name="T59" fmla="*/ 1717802 h 1062"/>
              <a:gd name="T60" fmla="*/ 1006475 w 1062"/>
              <a:gd name="T61" fmla="*/ 2011363 h 1062"/>
              <a:gd name="T62" fmla="*/ 716474 w 1062"/>
              <a:gd name="T63" fmla="*/ 1719696 h 10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2" h="1062">
                <a:moveTo>
                  <a:pt x="378" y="908"/>
                </a:moveTo>
                <a:cubicBezTo>
                  <a:pt x="346" y="876"/>
                  <a:pt x="337" y="859"/>
                  <a:pt x="335" y="852"/>
                </a:cubicBezTo>
                <a:cubicBezTo>
                  <a:pt x="348" y="848"/>
                  <a:pt x="360" y="847"/>
                  <a:pt x="372" y="845"/>
                </a:cubicBezTo>
                <a:cubicBezTo>
                  <a:pt x="402" y="842"/>
                  <a:pt x="436" y="839"/>
                  <a:pt x="470" y="791"/>
                </a:cubicBezTo>
                <a:cubicBezTo>
                  <a:pt x="510" y="737"/>
                  <a:pt x="502" y="663"/>
                  <a:pt x="451" y="611"/>
                </a:cubicBezTo>
                <a:cubicBezTo>
                  <a:pt x="399" y="560"/>
                  <a:pt x="326" y="552"/>
                  <a:pt x="271" y="592"/>
                </a:cubicBezTo>
                <a:cubicBezTo>
                  <a:pt x="223" y="627"/>
                  <a:pt x="220" y="660"/>
                  <a:pt x="217" y="690"/>
                </a:cubicBezTo>
                <a:cubicBezTo>
                  <a:pt x="216" y="703"/>
                  <a:pt x="215" y="715"/>
                  <a:pt x="210" y="727"/>
                </a:cubicBezTo>
                <a:cubicBezTo>
                  <a:pt x="205" y="726"/>
                  <a:pt x="193" y="720"/>
                  <a:pt x="173" y="703"/>
                </a:cubicBezTo>
                <a:cubicBezTo>
                  <a:pt x="164" y="694"/>
                  <a:pt x="164" y="694"/>
                  <a:pt x="164" y="694"/>
                </a:cubicBezTo>
                <a:cubicBezTo>
                  <a:pt x="0" y="531"/>
                  <a:pt x="0" y="531"/>
                  <a:pt x="0" y="531"/>
                </a:cubicBezTo>
                <a:cubicBezTo>
                  <a:pt x="155" y="376"/>
                  <a:pt x="155" y="376"/>
                  <a:pt x="155" y="376"/>
                </a:cubicBezTo>
                <a:cubicBezTo>
                  <a:pt x="159" y="372"/>
                  <a:pt x="163" y="369"/>
                  <a:pt x="167" y="365"/>
                </a:cubicBezTo>
                <a:cubicBezTo>
                  <a:pt x="167" y="365"/>
                  <a:pt x="167" y="365"/>
                  <a:pt x="167" y="365"/>
                </a:cubicBezTo>
                <a:cubicBezTo>
                  <a:pt x="532" y="0"/>
                  <a:pt x="532" y="0"/>
                  <a:pt x="532" y="0"/>
                </a:cubicBezTo>
                <a:cubicBezTo>
                  <a:pt x="1062" y="531"/>
                  <a:pt x="1062" y="531"/>
                  <a:pt x="1062" y="531"/>
                </a:cubicBezTo>
                <a:cubicBezTo>
                  <a:pt x="911" y="682"/>
                  <a:pt x="911" y="682"/>
                  <a:pt x="911" y="682"/>
                </a:cubicBezTo>
                <a:cubicBezTo>
                  <a:pt x="884" y="710"/>
                  <a:pt x="866" y="733"/>
                  <a:pt x="857" y="753"/>
                </a:cubicBezTo>
                <a:cubicBezTo>
                  <a:pt x="842" y="788"/>
                  <a:pt x="855" y="809"/>
                  <a:pt x="865" y="819"/>
                </a:cubicBezTo>
                <a:cubicBezTo>
                  <a:pt x="870" y="824"/>
                  <a:pt x="877" y="829"/>
                  <a:pt x="886" y="832"/>
                </a:cubicBezTo>
                <a:cubicBezTo>
                  <a:pt x="906" y="840"/>
                  <a:pt x="925" y="841"/>
                  <a:pt x="940" y="843"/>
                </a:cubicBezTo>
                <a:cubicBezTo>
                  <a:pt x="960" y="845"/>
                  <a:pt x="972" y="846"/>
                  <a:pt x="986" y="860"/>
                </a:cubicBezTo>
                <a:cubicBezTo>
                  <a:pt x="990" y="864"/>
                  <a:pt x="993" y="868"/>
                  <a:pt x="997" y="873"/>
                </a:cubicBezTo>
                <a:cubicBezTo>
                  <a:pt x="1025" y="912"/>
                  <a:pt x="1007" y="954"/>
                  <a:pt x="982" y="979"/>
                </a:cubicBezTo>
                <a:cubicBezTo>
                  <a:pt x="958" y="1003"/>
                  <a:pt x="916" y="1022"/>
                  <a:pt x="877" y="993"/>
                </a:cubicBezTo>
                <a:cubicBezTo>
                  <a:pt x="872" y="990"/>
                  <a:pt x="867" y="986"/>
                  <a:pt x="864" y="982"/>
                </a:cubicBezTo>
                <a:cubicBezTo>
                  <a:pt x="850" y="968"/>
                  <a:pt x="849" y="957"/>
                  <a:pt x="847" y="936"/>
                </a:cubicBezTo>
                <a:cubicBezTo>
                  <a:pt x="845" y="921"/>
                  <a:pt x="843" y="903"/>
                  <a:pt x="836" y="882"/>
                </a:cubicBezTo>
                <a:cubicBezTo>
                  <a:pt x="832" y="874"/>
                  <a:pt x="828" y="866"/>
                  <a:pt x="822" y="861"/>
                </a:cubicBezTo>
                <a:cubicBezTo>
                  <a:pt x="777" y="816"/>
                  <a:pt x="708" y="885"/>
                  <a:pt x="686" y="907"/>
                </a:cubicBezTo>
                <a:cubicBezTo>
                  <a:pt x="531" y="1062"/>
                  <a:pt x="531" y="1062"/>
                  <a:pt x="531" y="1062"/>
                </a:cubicBezTo>
                <a:lnTo>
                  <a:pt x="378" y="9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3" name="Freeform 7">
            <a:extLst>
              <a:ext uri="{FF2B5EF4-FFF2-40B4-BE49-F238E27FC236}">
                <a16:creationId xmlns:a16="http://schemas.microsoft.com/office/drawing/2014/main" id="{227795D8-13D8-4AEA-9D41-9759FE75801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rot="8100000">
            <a:off x="5814948" y="1789704"/>
            <a:ext cx="2165350" cy="2165350"/>
          </a:xfrm>
          <a:custGeom>
            <a:avLst/>
            <a:gdLst>
              <a:gd name="T0" fmla="*/ 1542078 w 1143"/>
              <a:gd name="T1" fmla="*/ 1242756 h 1143"/>
              <a:gd name="T2" fmla="*/ 1640589 w 1143"/>
              <a:gd name="T3" fmla="*/ 1479561 h 1143"/>
              <a:gd name="T4" fmla="*/ 1835717 w 1143"/>
              <a:gd name="T5" fmla="*/ 1411361 h 1143"/>
              <a:gd name="T6" fmla="*/ 2165350 w 1143"/>
              <a:gd name="T7" fmla="*/ 1083622 h 1143"/>
              <a:gd name="T8" fmla="*/ 1833822 w 1143"/>
              <a:gd name="T9" fmla="*/ 752094 h 1143"/>
              <a:gd name="T10" fmla="*/ 1765622 w 1143"/>
              <a:gd name="T11" fmla="*/ 556967 h 1143"/>
              <a:gd name="T12" fmla="*/ 2002428 w 1143"/>
              <a:gd name="T13" fmla="*/ 460350 h 1143"/>
              <a:gd name="T14" fmla="*/ 1697422 w 1143"/>
              <a:gd name="T15" fmla="*/ 157239 h 1143"/>
              <a:gd name="T16" fmla="*/ 1600806 w 1143"/>
              <a:gd name="T17" fmla="*/ 392150 h 1143"/>
              <a:gd name="T18" fmla="*/ 1407572 w 1143"/>
              <a:gd name="T19" fmla="*/ 325844 h 1143"/>
              <a:gd name="T20" fmla="*/ 1081728 w 1143"/>
              <a:gd name="T21" fmla="*/ 0 h 1143"/>
              <a:gd name="T22" fmla="*/ 0 w 1143"/>
              <a:gd name="T23" fmla="*/ 1083622 h 1143"/>
              <a:gd name="T24" fmla="*/ 348578 w 1143"/>
              <a:gd name="T25" fmla="*/ 1430306 h 1143"/>
              <a:gd name="T26" fmla="*/ 430039 w 1143"/>
              <a:gd name="T27" fmla="*/ 1511767 h 1143"/>
              <a:gd name="T28" fmla="*/ 727467 w 1143"/>
              <a:gd name="T29" fmla="*/ 1811089 h 1143"/>
              <a:gd name="T30" fmla="*/ 750200 w 1143"/>
              <a:gd name="T31" fmla="*/ 1835717 h 1143"/>
              <a:gd name="T32" fmla="*/ 1081728 w 1143"/>
              <a:gd name="T33" fmla="*/ 2165350 h 1143"/>
              <a:gd name="T34" fmla="*/ 1081728 w 1143"/>
              <a:gd name="T35" fmla="*/ 2165350 h 1143"/>
              <a:gd name="T36" fmla="*/ 1411361 w 1143"/>
              <a:gd name="T37" fmla="*/ 1837611 h 1143"/>
              <a:gd name="T38" fmla="*/ 1449250 w 1143"/>
              <a:gd name="T39" fmla="*/ 1797828 h 1143"/>
              <a:gd name="T40" fmla="*/ 1447356 w 1143"/>
              <a:gd name="T41" fmla="*/ 1797828 h 1143"/>
              <a:gd name="T42" fmla="*/ 1477667 w 1143"/>
              <a:gd name="T43" fmla="*/ 1642483 h 1143"/>
              <a:gd name="T44" fmla="*/ 1240861 w 1143"/>
              <a:gd name="T45" fmla="*/ 1543972 h 1143"/>
              <a:gd name="T46" fmla="*/ 1542078 w 1143"/>
              <a:gd name="T47" fmla="*/ 1242756 h 114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3" h="1143">
                <a:moveTo>
                  <a:pt x="814" y="656"/>
                </a:moveTo>
                <a:cubicBezTo>
                  <a:pt x="871" y="697"/>
                  <a:pt x="847" y="730"/>
                  <a:pt x="866" y="781"/>
                </a:cubicBezTo>
                <a:cubicBezTo>
                  <a:pt x="877" y="807"/>
                  <a:pt x="907" y="808"/>
                  <a:pt x="969" y="745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68" y="397"/>
                  <a:pt x="968" y="397"/>
                  <a:pt x="968" y="397"/>
                </a:cubicBezTo>
                <a:cubicBezTo>
                  <a:pt x="905" y="334"/>
                  <a:pt x="905" y="304"/>
                  <a:pt x="932" y="294"/>
                </a:cubicBezTo>
                <a:cubicBezTo>
                  <a:pt x="983" y="275"/>
                  <a:pt x="1016" y="300"/>
                  <a:pt x="1057" y="243"/>
                </a:cubicBezTo>
                <a:cubicBezTo>
                  <a:pt x="1127" y="147"/>
                  <a:pt x="993" y="12"/>
                  <a:pt x="896" y="83"/>
                </a:cubicBezTo>
                <a:cubicBezTo>
                  <a:pt x="840" y="124"/>
                  <a:pt x="864" y="157"/>
                  <a:pt x="845" y="207"/>
                </a:cubicBezTo>
                <a:cubicBezTo>
                  <a:pt x="835" y="234"/>
                  <a:pt x="805" y="234"/>
                  <a:pt x="743" y="172"/>
                </a:cubicBezTo>
                <a:cubicBezTo>
                  <a:pt x="571" y="0"/>
                  <a:pt x="571" y="0"/>
                  <a:pt x="571" y="0"/>
                </a:cubicBezTo>
                <a:cubicBezTo>
                  <a:pt x="0" y="572"/>
                  <a:pt x="0" y="572"/>
                  <a:pt x="0" y="572"/>
                </a:cubicBezTo>
                <a:cubicBezTo>
                  <a:pt x="184" y="755"/>
                  <a:pt x="184" y="755"/>
                  <a:pt x="184" y="755"/>
                </a:cubicBezTo>
                <a:cubicBezTo>
                  <a:pt x="227" y="798"/>
                  <a:pt x="227" y="798"/>
                  <a:pt x="227" y="798"/>
                </a:cubicBezTo>
                <a:cubicBezTo>
                  <a:pt x="384" y="956"/>
                  <a:pt x="384" y="956"/>
                  <a:pt x="384" y="956"/>
                </a:cubicBezTo>
                <a:cubicBezTo>
                  <a:pt x="388" y="960"/>
                  <a:pt x="392" y="964"/>
                  <a:pt x="396" y="969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745" y="970"/>
                  <a:pt x="745" y="970"/>
                  <a:pt x="745" y="970"/>
                </a:cubicBezTo>
                <a:cubicBezTo>
                  <a:pt x="765" y="949"/>
                  <a:pt x="765" y="949"/>
                  <a:pt x="765" y="949"/>
                </a:cubicBezTo>
                <a:cubicBezTo>
                  <a:pt x="764" y="949"/>
                  <a:pt x="764" y="949"/>
                  <a:pt x="764" y="949"/>
                </a:cubicBezTo>
                <a:cubicBezTo>
                  <a:pt x="807" y="900"/>
                  <a:pt x="804" y="876"/>
                  <a:pt x="780" y="867"/>
                </a:cubicBezTo>
                <a:cubicBezTo>
                  <a:pt x="729" y="848"/>
                  <a:pt x="697" y="872"/>
                  <a:pt x="655" y="815"/>
                </a:cubicBezTo>
                <a:cubicBezTo>
                  <a:pt x="584" y="718"/>
                  <a:pt x="717" y="585"/>
                  <a:pt x="814" y="6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3DFD2948-FEB3-4CFC-9D01-C287F128F905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18900000">
            <a:off x="4359211" y="1856379"/>
            <a:ext cx="2012950" cy="2011363"/>
          </a:xfrm>
          <a:custGeom>
            <a:avLst/>
            <a:gdLst>
              <a:gd name="T0" fmla="*/ 716474 w 1062"/>
              <a:gd name="T1" fmla="*/ 1719696 h 1062"/>
              <a:gd name="T2" fmla="*/ 634970 w 1062"/>
              <a:gd name="T3" fmla="*/ 1613636 h 1062"/>
              <a:gd name="T4" fmla="*/ 705101 w 1062"/>
              <a:gd name="T5" fmla="*/ 1600378 h 1062"/>
              <a:gd name="T6" fmla="*/ 890854 w 1062"/>
              <a:gd name="T7" fmla="*/ 1498106 h 1062"/>
              <a:gd name="T8" fmla="*/ 854840 w 1062"/>
              <a:gd name="T9" fmla="*/ 1157197 h 1062"/>
              <a:gd name="T10" fmla="*/ 513662 w 1062"/>
              <a:gd name="T11" fmla="*/ 1121212 h 1062"/>
              <a:gd name="T12" fmla="*/ 411309 w 1062"/>
              <a:gd name="T13" fmla="*/ 1306818 h 1062"/>
              <a:gd name="T14" fmla="*/ 398041 w 1062"/>
              <a:gd name="T15" fmla="*/ 1376894 h 1062"/>
              <a:gd name="T16" fmla="*/ 327910 w 1062"/>
              <a:gd name="T17" fmla="*/ 1331439 h 1062"/>
              <a:gd name="T18" fmla="*/ 310851 w 1062"/>
              <a:gd name="T19" fmla="*/ 1314394 h 1062"/>
              <a:gd name="T20" fmla="*/ 0 w 1062"/>
              <a:gd name="T21" fmla="*/ 1005682 h 1062"/>
              <a:gd name="T22" fmla="*/ 293792 w 1062"/>
              <a:gd name="T23" fmla="*/ 712121 h 1062"/>
              <a:gd name="T24" fmla="*/ 316537 w 1062"/>
              <a:gd name="T25" fmla="*/ 691288 h 1062"/>
              <a:gd name="T26" fmla="*/ 316537 w 1062"/>
              <a:gd name="T27" fmla="*/ 691288 h 1062"/>
              <a:gd name="T28" fmla="*/ 1008370 w 1062"/>
              <a:gd name="T29" fmla="*/ 0 h 1062"/>
              <a:gd name="T30" fmla="*/ 2012950 w 1062"/>
              <a:gd name="T31" fmla="*/ 1005682 h 1062"/>
              <a:gd name="T32" fmla="*/ 1726740 w 1062"/>
              <a:gd name="T33" fmla="*/ 1291666 h 1062"/>
              <a:gd name="T34" fmla="*/ 1624386 w 1062"/>
              <a:gd name="T35" fmla="*/ 1426136 h 1062"/>
              <a:gd name="T36" fmla="*/ 1639550 w 1062"/>
              <a:gd name="T37" fmla="*/ 1551136 h 1062"/>
              <a:gd name="T38" fmla="*/ 1679354 w 1062"/>
              <a:gd name="T39" fmla="*/ 1575757 h 1062"/>
              <a:gd name="T40" fmla="*/ 1781707 w 1062"/>
              <a:gd name="T41" fmla="*/ 1596590 h 1062"/>
              <a:gd name="T42" fmla="*/ 1868897 w 1062"/>
              <a:gd name="T43" fmla="*/ 1628787 h 1062"/>
              <a:gd name="T44" fmla="*/ 1889747 w 1062"/>
              <a:gd name="T45" fmla="*/ 1653409 h 1062"/>
              <a:gd name="T46" fmla="*/ 1861315 w 1062"/>
              <a:gd name="T47" fmla="*/ 1854166 h 1062"/>
              <a:gd name="T48" fmla="*/ 1662295 w 1062"/>
              <a:gd name="T49" fmla="*/ 1880681 h 1062"/>
              <a:gd name="T50" fmla="*/ 1637654 w 1062"/>
              <a:gd name="T51" fmla="*/ 1859848 h 1062"/>
              <a:gd name="T52" fmla="*/ 1605432 w 1062"/>
              <a:gd name="T53" fmla="*/ 1772727 h 1062"/>
              <a:gd name="T54" fmla="*/ 1584582 w 1062"/>
              <a:gd name="T55" fmla="*/ 1670454 h 1062"/>
              <a:gd name="T56" fmla="*/ 1558046 w 1062"/>
              <a:gd name="T57" fmla="*/ 1630681 h 1062"/>
              <a:gd name="T58" fmla="*/ 1300267 w 1062"/>
              <a:gd name="T59" fmla="*/ 1717802 h 1062"/>
              <a:gd name="T60" fmla="*/ 1006475 w 1062"/>
              <a:gd name="T61" fmla="*/ 2011363 h 1062"/>
              <a:gd name="T62" fmla="*/ 716474 w 1062"/>
              <a:gd name="T63" fmla="*/ 1719696 h 10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2" h="1062">
                <a:moveTo>
                  <a:pt x="378" y="908"/>
                </a:moveTo>
                <a:cubicBezTo>
                  <a:pt x="346" y="876"/>
                  <a:pt x="337" y="859"/>
                  <a:pt x="335" y="852"/>
                </a:cubicBezTo>
                <a:cubicBezTo>
                  <a:pt x="348" y="848"/>
                  <a:pt x="360" y="847"/>
                  <a:pt x="372" y="845"/>
                </a:cubicBezTo>
                <a:cubicBezTo>
                  <a:pt x="402" y="842"/>
                  <a:pt x="436" y="839"/>
                  <a:pt x="470" y="791"/>
                </a:cubicBezTo>
                <a:cubicBezTo>
                  <a:pt x="510" y="737"/>
                  <a:pt x="502" y="663"/>
                  <a:pt x="451" y="611"/>
                </a:cubicBezTo>
                <a:cubicBezTo>
                  <a:pt x="399" y="560"/>
                  <a:pt x="326" y="552"/>
                  <a:pt x="271" y="592"/>
                </a:cubicBezTo>
                <a:cubicBezTo>
                  <a:pt x="223" y="627"/>
                  <a:pt x="220" y="660"/>
                  <a:pt x="217" y="690"/>
                </a:cubicBezTo>
                <a:cubicBezTo>
                  <a:pt x="216" y="703"/>
                  <a:pt x="215" y="715"/>
                  <a:pt x="210" y="727"/>
                </a:cubicBezTo>
                <a:cubicBezTo>
                  <a:pt x="205" y="726"/>
                  <a:pt x="193" y="720"/>
                  <a:pt x="173" y="703"/>
                </a:cubicBezTo>
                <a:cubicBezTo>
                  <a:pt x="164" y="694"/>
                  <a:pt x="164" y="694"/>
                  <a:pt x="164" y="694"/>
                </a:cubicBezTo>
                <a:cubicBezTo>
                  <a:pt x="0" y="531"/>
                  <a:pt x="0" y="531"/>
                  <a:pt x="0" y="531"/>
                </a:cubicBezTo>
                <a:cubicBezTo>
                  <a:pt x="155" y="376"/>
                  <a:pt x="155" y="376"/>
                  <a:pt x="155" y="376"/>
                </a:cubicBezTo>
                <a:cubicBezTo>
                  <a:pt x="159" y="372"/>
                  <a:pt x="163" y="369"/>
                  <a:pt x="167" y="365"/>
                </a:cubicBezTo>
                <a:cubicBezTo>
                  <a:pt x="167" y="365"/>
                  <a:pt x="167" y="365"/>
                  <a:pt x="167" y="365"/>
                </a:cubicBezTo>
                <a:cubicBezTo>
                  <a:pt x="532" y="0"/>
                  <a:pt x="532" y="0"/>
                  <a:pt x="532" y="0"/>
                </a:cubicBezTo>
                <a:cubicBezTo>
                  <a:pt x="1062" y="531"/>
                  <a:pt x="1062" y="531"/>
                  <a:pt x="1062" y="531"/>
                </a:cubicBezTo>
                <a:cubicBezTo>
                  <a:pt x="911" y="682"/>
                  <a:pt x="911" y="682"/>
                  <a:pt x="911" y="682"/>
                </a:cubicBezTo>
                <a:cubicBezTo>
                  <a:pt x="884" y="710"/>
                  <a:pt x="866" y="733"/>
                  <a:pt x="857" y="753"/>
                </a:cubicBezTo>
                <a:cubicBezTo>
                  <a:pt x="842" y="788"/>
                  <a:pt x="855" y="809"/>
                  <a:pt x="865" y="819"/>
                </a:cubicBezTo>
                <a:cubicBezTo>
                  <a:pt x="870" y="824"/>
                  <a:pt x="877" y="829"/>
                  <a:pt x="886" y="832"/>
                </a:cubicBezTo>
                <a:cubicBezTo>
                  <a:pt x="906" y="840"/>
                  <a:pt x="925" y="841"/>
                  <a:pt x="940" y="843"/>
                </a:cubicBezTo>
                <a:cubicBezTo>
                  <a:pt x="960" y="845"/>
                  <a:pt x="972" y="846"/>
                  <a:pt x="986" y="860"/>
                </a:cubicBezTo>
                <a:cubicBezTo>
                  <a:pt x="990" y="864"/>
                  <a:pt x="993" y="868"/>
                  <a:pt x="997" y="873"/>
                </a:cubicBezTo>
                <a:cubicBezTo>
                  <a:pt x="1025" y="912"/>
                  <a:pt x="1007" y="954"/>
                  <a:pt x="982" y="979"/>
                </a:cubicBezTo>
                <a:cubicBezTo>
                  <a:pt x="958" y="1003"/>
                  <a:pt x="916" y="1022"/>
                  <a:pt x="877" y="993"/>
                </a:cubicBezTo>
                <a:cubicBezTo>
                  <a:pt x="872" y="990"/>
                  <a:pt x="867" y="986"/>
                  <a:pt x="864" y="982"/>
                </a:cubicBezTo>
                <a:cubicBezTo>
                  <a:pt x="850" y="968"/>
                  <a:pt x="849" y="957"/>
                  <a:pt x="847" y="936"/>
                </a:cubicBezTo>
                <a:cubicBezTo>
                  <a:pt x="845" y="921"/>
                  <a:pt x="843" y="903"/>
                  <a:pt x="836" y="882"/>
                </a:cubicBezTo>
                <a:cubicBezTo>
                  <a:pt x="832" y="874"/>
                  <a:pt x="828" y="866"/>
                  <a:pt x="822" y="861"/>
                </a:cubicBezTo>
                <a:cubicBezTo>
                  <a:pt x="777" y="816"/>
                  <a:pt x="708" y="885"/>
                  <a:pt x="686" y="907"/>
                </a:cubicBezTo>
                <a:cubicBezTo>
                  <a:pt x="531" y="1062"/>
                  <a:pt x="531" y="1062"/>
                  <a:pt x="531" y="1062"/>
                </a:cubicBezTo>
                <a:lnTo>
                  <a:pt x="378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0829383F-FAB5-4155-99AA-982C72BAD11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3358678" y="4372691"/>
            <a:ext cx="1423613" cy="10185"/>
          </a:xfrm>
          <a:prstGeom prst="line">
            <a:avLst/>
          </a:prstGeom>
          <a:ln>
            <a:solidFill>
              <a:schemeClr val="accent3"/>
            </a:solidFill>
            <a:tailEnd type="oval" w="lg" len="lg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F3305A3F-8C14-4F7C-BF07-0561361AC04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06112" y="3989166"/>
            <a:ext cx="1449022" cy="539279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spc="300" dirty="0" err="1">
                <a:solidFill>
                  <a:schemeClr val="accent3"/>
                </a:solidFill>
                <a:latin typeface="+mn-ea"/>
                <a:cs typeface="+mj-cs"/>
                <a:sym typeface="+mn-lt"/>
              </a:rPr>
              <a:t>添加</a:t>
            </a:r>
            <a:r>
              <a:rPr lang="zh-CN" altLang="en-US" sz="2000" b="1" spc="300" dirty="0">
                <a:solidFill>
                  <a:schemeClr val="accent3"/>
                </a:solidFill>
                <a:latin typeface="+mn-ea"/>
                <a:cs typeface="+mj-cs"/>
                <a:sym typeface="+mn-lt"/>
              </a:rPr>
              <a:t>主</a:t>
            </a:r>
            <a:r>
              <a:rPr lang="en-US" altLang="zh-CN" sz="2000" b="1" spc="300" dirty="0">
                <a:solidFill>
                  <a:schemeClr val="accent3"/>
                </a:solidFill>
                <a:latin typeface="+mn-ea"/>
                <a:cs typeface="+mj-cs"/>
                <a:sym typeface="+mn-lt"/>
              </a:rPr>
              <a:t>题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A631E54-D617-4139-AC3C-7BC67645F4E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603247" y="4551815"/>
            <a:ext cx="1910214" cy="329597"/>
          </a:xfrm>
          <a:prstGeom prst="rect">
            <a:avLst/>
          </a:prstGeom>
          <a:noFill/>
        </p:spPr>
        <p:txBody>
          <a:bodyPr wrap="square" lIns="90000" tIns="0" rIns="90000" bIns="46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ysClr val="windowText" lastClr="000000"/>
                </a:solidFill>
                <a:latin typeface="+mn-ea"/>
                <a:sym typeface="+mn-lt"/>
              </a:rPr>
              <a:t>这是补充的内容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15B148E-5C59-4A2E-8394-19CC2762BAD1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H="1" flipV="1">
            <a:off x="3231069" y="2820577"/>
            <a:ext cx="1423613" cy="10185"/>
          </a:xfrm>
          <a:prstGeom prst="line">
            <a:avLst/>
          </a:prstGeom>
          <a:ln>
            <a:solidFill>
              <a:schemeClr val="accent1"/>
            </a:solidFill>
            <a:tailEnd type="oval" w="lg" len="lg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BA628DB4-C4C4-4097-A5E2-08005E1E27E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892056" y="2257927"/>
            <a:ext cx="1449022" cy="539279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spc="300" dirty="0" err="1">
                <a:solidFill>
                  <a:schemeClr val="accent1"/>
                </a:solidFill>
                <a:latin typeface="+mn-ea"/>
                <a:cs typeface="+mj-cs"/>
                <a:sym typeface="+mn-lt"/>
              </a:rPr>
              <a:t>添加</a:t>
            </a:r>
            <a:r>
              <a:rPr lang="zh-CN" altLang="en-US" sz="2000" b="1" spc="300" dirty="0">
                <a:solidFill>
                  <a:schemeClr val="accent1"/>
                </a:solidFill>
                <a:latin typeface="+mn-ea"/>
                <a:cs typeface="+mj-cs"/>
                <a:sym typeface="+mn-lt"/>
              </a:rPr>
              <a:t>主</a:t>
            </a:r>
            <a:r>
              <a:rPr lang="en-US" altLang="zh-CN" sz="2000" b="1" spc="300" dirty="0">
                <a:solidFill>
                  <a:schemeClr val="accent1"/>
                </a:solidFill>
                <a:latin typeface="+mn-ea"/>
                <a:cs typeface="+mj-cs"/>
                <a:sym typeface="+mn-lt"/>
              </a:rPr>
              <a:t>题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35EECB9-5F03-4E95-A2A9-FEC014C5AAD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494923" y="2820577"/>
            <a:ext cx="1904482" cy="288348"/>
          </a:xfrm>
          <a:prstGeom prst="rect">
            <a:avLst/>
          </a:prstGeom>
          <a:noFill/>
        </p:spPr>
        <p:txBody>
          <a:bodyPr wrap="square" lIns="90000" tIns="0" rIns="90000" bIns="46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ysClr val="windowText" lastClr="000000"/>
                </a:solidFill>
                <a:latin typeface="+mn-ea"/>
                <a:sym typeface="+mn-lt"/>
              </a:rPr>
              <a:t>这是补充的内容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F2DE4E9-3FBB-4DD6-B56F-F5AC81261738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V="1">
            <a:off x="7579028" y="2830762"/>
            <a:ext cx="1423613" cy="10185"/>
          </a:xfrm>
          <a:prstGeom prst="line">
            <a:avLst/>
          </a:prstGeom>
          <a:ln>
            <a:solidFill>
              <a:schemeClr val="accent2"/>
            </a:solidFill>
            <a:tailEnd type="oval" w="lg" len="lg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792663CF-1300-48CE-B76F-E5D65AF22AF7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V="1">
            <a:off x="7481018" y="4387807"/>
            <a:ext cx="1423613" cy="10185"/>
          </a:xfrm>
          <a:prstGeom prst="line">
            <a:avLst/>
          </a:prstGeom>
          <a:ln>
            <a:solidFill>
              <a:schemeClr val="accent4"/>
            </a:solidFill>
            <a:tailEnd type="oval" w="lg" len="lg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F704E24C-73E8-4AEF-980F-3E282980999C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081814" y="2308802"/>
            <a:ext cx="1449022" cy="539279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spc="300" dirty="0" err="1">
                <a:solidFill>
                  <a:schemeClr val="accent2"/>
                </a:solidFill>
                <a:latin typeface="+mn-ea"/>
                <a:cs typeface="+mj-cs"/>
                <a:sym typeface="+mn-lt"/>
              </a:rPr>
              <a:t>添加</a:t>
            </a:r>
            <a:r>
              <a:rPr lang="zh-CN" altLang="en-US" sz="2000" b="1" spc="300" dirty="0">
                <a:solidFill>
                  <a:schemeClr val="accent2"/>
                </a:solidFill>
                <a:latin typeface="+mn-ea"/>
                <a:cs typeface="+mj-cs"/>
                <a:sym typeface="+mn-lt"/>
              </a:rPr>
              <a:t>主</a:t>
            </a:r>
            <a:r>
              <a:rPr lang="en-US" altLang="zh-CN" sz="2000" b="1" spc="300" dirty="0">
                <a:solidFill>
                  <a:schemeClr val="accent2"/>
                </a:solidFill>
                <a:latin typeface="+mn-ea"/>
                <a:cs typeface="+mj-cs"/>
                <a:sym typeface="+mn-lt"/>
              </a:rPr>
              <a:t>题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1A578F2-6DC8-4EAD-AD35-6ACC05F4477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099837" y="2872379"/>
            <a:ext cx="1928526" cy="236546"/>
          </a:xfrm>
          <a:prstGeom prst="rect">
            <a:avLst/>
          </a:prstGeom>
          <a:noFill/>
        </p:spPr>
        <p:txBody>
          <a:bodyPr wrap="square" lIns="90000" tIns="0" rIns="90000" bIns="46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ysClr val="windowText" lastClr="000000"/>
                </a:solidFill>
                <a:latin typeface="+mn-ea"/>
                <a:sym typeface="+mn-lt"/>
              </a:rPr>
              <a:t>这是补充的内容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0B5C38B-9F21-4ED8-8A8A-550F9CE2B2A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957325" y="3834415"/>
            <a:ext cx="1449022" cy="539279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spc="300" dirty="0" err="1">
                <a:solidFill>
                  <a:schemeClr val="accent4"/>
                </a:solidFill>
                <a:latin typeface="+mn-ea"/>
                <a:cs typeface="+mj-cs"/>
                <a:sym typeface="+mn-lt"/>
              </a:rPr>
              <a:t>添加</a:t>
            </a:r>
            <a:r>
              <a:rPr lang="zh-CN" altLang="en-US" sz="2000" b="1" spc="300" dirty="0">
                <a:solidFill>
                  <a:schemeClr val="accent4"/>
                </a:solidFill>
                <a:latin typeface="+mn-ea"/>
                <a:cs typeface="+mj-cs"/>
                <a:sym typeface="+mn-lt"/>
              </a:rPr>
              <a:t>主</a:t>
            </a:r>
            <a:r>
              <a:rPr lang="en-US" altLang="zh-CN" sz="2000" b="1" spc="300" dirty="0">
                <a:solidFill>
                  <a:schemeClr val="accent4"/>
                </a:solidFill>
                <a:latin typeface="+mn-ea"/>
                <a:cs typeface="+mj-cs"/>
                <a:sym typeface="+mn-lt"/>
              </a:rPr>
              <a:t>题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383642B-61F8-47E8-864E-7DDF6BCC17B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8975348" y="4397992"/>
            <a:ext cx="1928526" cy="233948"/>
          </a:xfrm>
          <a:prstGeom prst="rect">
            <a:avLst/>
          </a:prstGeom>
          <a:noFill/>
        </p:spPr>
        <p:txBody>
          <a:bodyPr wrap="square" lIns="90000" tIns="0" rIns="90000" bIns="46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ysClr val="windowText" lastClr="000000"/>
                </a:solidFill>
                <a:latin typeface="+mn-ea"/>
                <a:sym typeface="+mn-lt"/>
              </a:rPr>
              <a:t>这是补充的内容</a:t>
            </a:r>
          </a:p>
        </p:txBody>
      </p:sp>
    </p:spTree>
    <p:extLst>
      <p:ext uri="{BB962C8B-B14F-4D97-AF65-F5344CB8AC3E}">
        <p14:creationId xmlns:p14="http://schemas.microsoft.com/office/powerpoint/2010/main" val="331242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游戏机, 床&#10;&#10;描述已自动生成">
            <a:extLst>
              <a:ext uri="{FF2B5EF4-FFF2-40B4-BE49-F238E27FC236}">
                <a16:creationId xmlns:a16="http://schemas.microsoft.com/office/drawing/2014/main" id="{6DAFE390-C11F-4C7D-A109-363688FF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430"/>
            <a:ext cx="12192000" cy="686943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C871874-E190-4F20-AF1D-84F7B7394EE9}"/>
              </a:ext>
            </a:extLst>
          </p:cNvPr>
          <p:cNvSpPr/>
          <p:nvPr/>
        </p:nvSpPr>
        <p:spPr>
          <a:xfrm>
            <a:off x="0" y="1665288"/>
            <a:ext cx="7283450" cy="3816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9FC4BFE-0AFF-427E-876F-FE4D73DE9888}"/>
              </a:ext>
            </a:extLst>
          </p:cNvPr>
          <p:cNvCxnSpPr>
            <a:cxnSpLocks/>
          </p:cNvCxnSpPr>
          <p:nvPr/>
        </p:nvCxnSpPr>
        <p:spPr>
          <a:xfrm>
            <a:off x="764128" y="4886854"/>
            <a:ext cx="3959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4">
            <a:extLst>
              <a:ext uri="{FF2B5EF4-FFF2-40B4-BE49-F238E27FC236}">
                <a16:creationId xmlns:a16="http://schemas.microsoft.com/office/drawing/2014/main" id="{8E725333-FB3D-49E3-A6AC-C7EAFAD4C08F}"/>
              </a:ext>
            </a:extLst>
          </p:cNvPr>
          <p:cNvSpPr txBox="1">
            <a:spLocks/>
          </p:cNvSpPr>
          <p:nvPr/>
        </p:nvSpPr>
        <p:spPr>
          <a:xfrm>
            <a:off x="626523" y="2448647"/>
            <a:ext cx="6166724" cy="129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5000" b="1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生物公司</a:t>
            </a:r>
            <a:endParaRPr lang="en-US" altLang="zh-CN" sz="5000" b="1" dirty="0">
              <a:solidFill>
                <a:schemeClr val="bg1"/>
              </a:solidFill>
              <a:effectLst>
                <a:outerShdw blurRad="63500" sx="102000" sy="102000" algn="ctr" rotWithShape="0">
                  <a:schemeClr val="accent3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CN" sz="5000" b="1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20XX</a:t>
            </a:r>
            <a:r>
              <a:rPr lang="zh-CN" altLang="en-US" sz="5000" b="1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工作总结汇报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295721AB-BA7E-4EAF-808C-DA2FF998DBDD}"/>
              </a:ext>
            </a:extLst>
          </p:cNvPr>
          <p:cNvSpPr txBox="1">
            <a:spLocks/>
          </p:cNvSpPr>
          <p:nvPr/>
        </p:nvSpPr>
        <p:spPr>
          <a:xfrm>
            <a:off x="672668" y="2135937"/>
            <a:ext cx="2896338" cy="2506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Summary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R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eport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O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f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T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he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W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ork</a:t>
            </a:r>
          </a:p>
          <a:p>
            <a:endParaRPr lang="zh-CN" altLang="en-US" dirty="0"/>
          </a:p>
        </p:txBody>
      </p:sp>
      <p:sp>
        <p:nvSpPr>
          <p:cNvPr id="24" name="文本占位符 5">
            <a:extLst>
              <a:ext uri="{FF2B5EF4-FFF2-40B4-BE49-F238E27FC236}">
                <a16:creationId xmlns:a16="http://schemas.microsoft.com/office/drawing/2014/main" id="{4170E3A2-061E-484B-A599-5683DDE27F45}"/>
              </a:ext>
            </a:extLst>
          </p:cNvPr>
          <p:cNvSpPr txBox="1">
            <a:spLocks/>
          </p:cNvSpPr>
          <p:nvPr/>
        </p:nvSpPr>
        <p:spPr>
          <a:xfrm>
            <a:off x="658813" y="4094727"/>
            <a:ext cx="2504424" cy="264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June 20, 20XX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  <a:p>
            <a:endParaRPr lang="zh-CN" altLang="en-US" dirty="0"/>
          </a:p>
        </p:txBody>
      </p:sp>
      <p:sp>
        <p:nvSpPr>
          <p:cNvPr id="25" name="文本占位符 6">
            <a:extLst>
              <a:ext uri="{FF2B5EF4-FFF2-40B4-BE49-F238E27FC236}">
                <a16:creationId xmlns:a16="http://schemas.microsoft.com/office/drawing/2014/main" id="{37B121B3-64D7-4126-863C-CE9A64BC9BC7}"/>
              </a:ext>
            </a:extLst>
          </p:cNvPr>
          <p:cNvSpPr txBox="1">
            <a:spLocks/>
          </p:cNvSpPr>
          <p:nvPr/>
        </p:nvSpPr>
        <p:spPr>
          <a:xfrm>
            <a:off x="658813" y="5061873"/>
            <a:ext cx="1313113" cy="264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chemeClr val="accent2"/>
                </a:solidFill>
                <a:latin typeface="+mn-ea"/>
              </a:rPr>
              <a:t>汇报人：</a:t>
            </a:r>
            <a:r>
              <a:rPr lang="en-US" altLang="zh-CN" sz="1400" b="1" dirty="0">
                <a:solidFill>
                  <a:schemeClr val="accent2"/>
                </a:solidFill>
                <a:latin typeface="+mn-ea"/>
              </a:rPr>
              <a:t>LEO</a:t>
            </a:r>
            <a:endParaRPr lang="zh-CN" altLang="en-US" sz="1400" b="1" dirty="0">
              <a:solidFill>
                <a:schemeClr val="accent2"/>
              </a:solidFill>
              <a:latin typeface="+mn-ea"/>
            </a:endParaRPr>
          </a:p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8BE743F-5D78-4527-9412-1A3A557B0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C1307C81-0700-4E6F-A894-FF785FF4BF51}"/>
              </a:ext>
            </a:extLst>
          </p:cNvPr>
          <p:cNvSpPr txBox="1"/>
          <p:nvPr/>
        </p:nvSpPr>
        <p:spPr>
          <a:xfrm>
            <a:off x="3762029" y="3109749"/>
            <a:ext cx="42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04  </a:t>
            </a:r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83A6EF-E565-4E3E-BFFE-738A0E493D90}"/>
              </a:ext>
            </a:extLst>
          </p:cNvPr>
          <p:cNvSpPr txBox="1"/>
          <p:nvPr/>
        </p:nvSpPr>
        <p:spPr>
          <a:xfrm>
            <a:off x="4293746" y="5207465"/>
            <a:ext cx="3689310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请输入该章节重要且是核心的概括内容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Work planning</a:t>
            </a:r>
          </a:p>
        </p:txBody>
      </p:sp>
      <p:sp>
        <p:nvSpPr>
          <p:cNvPr id="22" name="矩形: 圆角 54">
            <a:extLst>
              <a:ext uri="{FF2B5EF4-FFF2-40B4-BE49-F238E27FC236}">
                <a16:creationId xmlns:a16="http://schemas.microsoft.com/office/drawing/2014/main" id="{304CADD5-3983-4DCF-8964-6DC7C0DFB720}"/>
              </a:ext>
            </a:extLst>
          </p:cNvPr>
          <p:cNvSpPr/>
          <p:nvPr/>
        </p:nvSpPr>
        <p:spPr>
          <a:xfrm>
            <a:off x="456962" y="2110198"/>
            <a:ext cx="2283633" cy="3136050"/>
          </a:xfrm>
          <a:prstGeom prst="roundRect">
            <a:avLst>
              <a:gd name="adj" fmla="val 4749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srgbClr val="0D67C8">
                <a:lumMod val="40000"/>
                <a:lumOff val="60000"/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B9F20B4-9F30-4853-8E05-A15EB5AC6085}"/>
              </a:ext>
            </a:extLst>
          </p:cNvPr>
          <p:cNvSpPr txBox="1"/>
          <p:nvPr/>
        </p:nvSpPr>
        <p:spPr>
          <a:xfrm>
            <a:off x="648824" y="2529368"/>
            <a:ext cx="1949917" cy="506531"/>
          </a:xfrm>
          <a:prstGeom prst="rect">
            <a:avLst/>
          </a:prstGeom>
          <a:noFill/>
          <a:ln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5000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>
                  <a:outerShdw blurRad="190500" dist="38100" sx="101000" sy="101000" algn="ctr" rotWithShape="0">
                    <a:srgbClr val="0D67C8">
                      <a:lumMod val="75000"/>
                      <a:alpha val="40000"/>
                    </a:srgbClr>
                  </a:outerShdw>
                </a:effectLst>
                <a:uLnTx/>
                <a:uFillTx/>
                <a:latin typeface="+mn-ea"/>
                <a:cs typeface="阿里巴巴普惠体 Medium" panose="00020600040101010101" pitchFamily="18" charset="-122"/>
              </a:rPr>
              <a:t>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0EE55CA-BB97-4EFD-BAD4-45A4E1449CC6}"/>
              </a:ext>
            </a:extLst>
          </p:cNvPr>
          <p:cNvSpPr txBox="1"/>
          <p:nvPr/>
        </p:nvSpPr>
        <p:spPr>
          <a:xfrm>
            <a:off x="612254" y="2351580"/>
            <a:ext cx="86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gradFill>
                    <a:gsLst>
                      <a:gs pos="0">
                        <a:srgbClr val="FFFFFF"/>
                      </a:gs>
                      <a:gs pos="9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3600" b="1" i="0" u="none" strike="noStrike" kern="0" cap="none" spc="0" normalizeH="0" baseline="0" noProof="0" dirty="0">
              <a:ln>
                <a:gradFill>
                  <a:gsLst>
                    <a:gs pos="0">
                      <a:srgbClr val="FFFFFF"/>
                    </a:gs>
                    <a:gs pos="9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537DC16-4833-4BAD-A05E-AA84E54CE272}"/>
              </a:ext>
            </a:extLst>
          </p:cNvPr>
          <p:cNvCxnSpPr>
            <a:cxnSpLocks/>
          </p:cNvCxnSpPr>
          <p:nvPr/>
        </p:nvCxnSpPr>
        <p:spPr>
          <a:xfrm>
            <a:off x="673537" y="3055131"/>
            <a:ext cx="607165" cy="0"/>
          </a:xfrm>
          <a:prstGeom prst="line">
            <a:avLst/>
          </a:prstGeom>
          <a:noFill/>
          <a:ln w="57150" cap="flat" cmpd="sng" algn="ctr">
            <a:solidFill>
              <a:srgbClr val="FFFFFF">
                <a:alpha val="60000"/>
              </a:srgbClr>
            </a:solidFill>
            <a:prstDash val="solid"/>
            <a:miter lim="800000"/>
          </a:ln>
          <a:effectLst/>
        </p:spPr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99C1C6EF-CF2E-4CA7-9679-99F02679F00E}"/>
              </a:ext>
            </a:extLst>
          </p:cNvPr>
          <p:cNvSpPr/>
          <p:nvPr/>
        </p:nvSpPr>
        <p:spPr>
          <a:xfrm>
            <a:off x="612735" y="3314117"/>
            <a:ext cx="1900234" cy="1579260"/>
          </a:xfrm>
          <a:prstGeom prst="rect">
            <a:avLst/>
          </a:prstGeom>
          <a:noFill/>
          <a:ln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6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普惠体 L" panose="00020600040101010101" pitchFamily="18" charset="-122"/>
              </a:rPr>
              <a:t>这是补充内容这是补充内容这是补充内容这是补充的内容。</a:t>
            </a:r>
            <a:endParaRPr kumimoji="0" lang="zh-CN" altLang="en-US" sz="1200" b="0" i="0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阿里巴巴普惠体 L" panose="00020600040101010101" pitchFamily="18" charset="-122"/>
            </a:endParaRPr>
          </a:p>
        </p:txBody>
      </p:sp>
      <p:sp>
        <p:nvSpPr>
          <p:cNvPr id="28" name="矩形: 圆角 59">
            <a:extLst>
              <a:ext uri="{FF2B5EF4-FFF2-40B4-BE49-F238E27FC236}">
                <a16:creationId xmlns:a16="http://schemas.microsoft.com/office/drawing/2014/main" id="{55C95BF3-D4A9-41B1-A0BA-495AD25C79B9}"/>
              </a:ext>
            </a:extLst>
          </p:cNvPr>
          <p:cNvSpPr/>
          <p:nvPr/>
        </p:nvSpPr>
        <p:spPr>
          <a:xfrm>
            <a:off x="3379273" y="2110199"/>
            <a:ext cx="2283633" cy="3136049"/>
          </a:xfrm>
          <a:prstGeom prst="roundRect">
            <a:avLst>
              <a:gd name="adj" fmla="val 4749"/>
            </a:avLst>
          </a:prstGeom>
          <a:gradFill>
            <a:gsLst>
              <a:gs pos="0">
                <a:srgbClr val="FFFFFF">
                  <a:alpha val="90000"/>
                </a:srgbClr>
              </a:gs>
              <a:gs pos="100000">
                <a:srgbClr val="FFFFFF">
                  <a:alpha val="95000"/>
                </a:srgbClr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sx="102000" sy="102000" algn="ctr" rotWithShape="0">
              <a:srgbClr val="0D67C8">
                <a:lumMod val="20000"/>
                <a:lumOff val="80000"/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55D11F5-C5F8-4450-A7C3-B875D175A3F2}"/>
              </a:ext>
            </a:extLst>
          </p:cNvPr>
          <p:cNvSpPr txBox="1"/>
          <p:nvPr/>
        </p:nvSpPr>
        <p:spPr>
          <a:xfrm>
            <a:off x="3521898" y="2350184"/>
            <a:ext cx="79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ln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90000">
                        <a:schemeClr val="accent1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gradFill>
                    <a:gsLst>
                      <a:gs pos="0">
                        <a:schemeClr val="accent1"/>
                      </a:gs>
                      <a:gs pos="9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3600" b="1" i="0" u="none" strike="noStrike" kern="0" cap="none" spc="0" normalizeH="0" baseline="0" noProof="0" dirty="0">
              <a:ln>
                <a:gradFill>
                  <a:gsLst>
                    <a:gs pos="0">
                      <a:schemeClr val="accent1"/>
                    </a:gs>
                    <a:gs pos="9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9EB0A469-D8C0-444D-BFF6-BEB20648E16E}"/>
              </a:ext>
            </a:extLst>
          </p:cNvPr>
          <p:cNvCxnSpPr>
            <a:cxnSpLocks/>
          </p:cNvCxnSpPr>
          <p:nvPr/>
        </p:nvCxnSpPr>
        <p:spPr>
          <a:xfrm>
            <a:off x="3613333" y="3053895"/>
            <a:ext cx="607165" cy="0"/>
          </a:xfrm>
          <a:prstGeom prst="line">
            <a:avLst/>
          </a:prstGeom>
          <a:noFill/>
          <a:ln w="57150" cap="flat" cmpd="sng" algn="ctr">
            <a:solidFill>
              <a:schemeClr val="accent1">
                <a:alpha val="60000"/>
              </a:schemeClr>
            </a:solidFill>
            <a:prstDash val="solid"/>
            <a:miter lim="800000"/>
          </a:ln>
          <a:effectLst/>
        </p:spPr>
      </p:cxnSp>
      <p:sp>
        <p:nvSpPr>
          <p:cNvPr id="33" name="矩形: 圆角 54">
            <a:extLst>
              <a:ext uri="{FF2B5EF4-FFF2-40B4-BE49-F238E27FC236}">
                <a16:creationId xmlns:a16="http://schemas.microsoft.com/office/drawing/2014/main" id="{AF9B8E49-2064-4BC8-BE80-DD4F63168650}"/>
              </a:ext>
            </a:extLst>
          </p:cNvPr>
          <p:cNvSpPr/>
          <p:nvPr/>
        </p:nvSpPr>
        <p:spPr>
          <a:xfrm>
            <a:off x="6299238" y="2110199"/>
            <a:ext cx="2283633" cy="3136049"/>
          </a:xfrm>
          <a:prstGeom prst="roundRect">
            <a:avLst>
              <a:gd name="adj" fmla="val 4749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srgbClr val="0D67C8">
                <a:lumMod val="40000"/>
                <a:lumOff val="60000"/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D274E85-7F10-4C01-8E9B-E86AD03B7CBB}"/>
              </a:ext>
            </a:extLst>
          </p:cNvPr>
          <p:cNvSpPr txBox="1"/>
          <p:nvPr/>
        </p:nvSpPr>
        <p:spPr>
          <a:xfrm>
            <a:off x="6408726" y="2355267"/>
            <a:ext cx="76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gradFill>
                    <a:gsLst>
                      <a:gs pos="0">
                        <a:srgbClr val="FFFFFF"/>
                      </a:gs>
                      <a:gs pos="9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3600" b="1" i="0" u="none" strike="noStrike" kern="0" cap="none" spc="0" normalizeH="0" baseline="0" noProof="0" dirty="0">
              <a:ln>
                <a:gradFill>
                  <a:gsLst>
                    <a:gs pos="0">
                      <a:srgbClr val="FFFFFF"/>
                    </a:gs>
                    <a:gs pos="9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F2A1149-119D-41A7-9F98-3A714C6A8EDB}"/>
              </a:ext>
            </a:extLst>
          </p:cNvPr>
          <p:cNvSpPr txBox="1"/>
          <p:nvPr/>
        </p:nvSpPr>
        <p:spPr>
          <a:xfrm>
            <a:off x="6480702" y="2553903"/>
            <a:ext cx="782183" cy="521920"/>
          </a:xfrm>
          <a:prstGeom prst="rect">
            <a:avLst/>
          </a:prstGeom>
          <a:noFill/>
          <a:ln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000" kern="0" dirty="0">
                <a:gradFill flip="none" rotWithShape="1">
                  <a:gsLst>
                    <a:gs pos="5000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>
                  <a:outerShdw blurRad="190500" dist="38100" sx="101000" sy="101000" algn="ctr" rotWithShape="0">
                    <a:srgbClr val="0D67C8">
                      <a:lumMod val="75000"/>
                      <a:alpha val="40000"/>
                    </a:srgbClr>
                  </a:outerShdw>
                </a:effectLst>
                <a:latin typeface="+mn-ea"/>
              </a:rPr>
              <a:t>标题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CF16892-20BC-44EA-B3BC-4C0028EDCCCA}"/>
              </a:ext>
            </a:extLst>
          </p:cNvPr>
          <p:cNvCxnSpPr>
            <a:cxnSpLocks/>
          </p:cNvCxnSpPr>
          <p:nvPr/>
        </p:nvCxnSpPr>
        <p:spPr>
          <a:xfrm>
            <a:off x="6547866" y="3050413"/>
            <a:ext cx="607165" cy="0"/>
          </a:xfrm>
          <a:prstGeom prst="line">
            <a:avLst/>
          </a:prstGeom>
          <a:noFill/>
          <a:ln w="57150" cap="flat" cmpd="sng" algn="ctr">
            <a:solidFill>
              <a:srgbClr val="FFFFFF">
                <a:alpha val="60000"/>
              </a:srgbClr>
            </a:solidFill>
            <a:prstDash val="solid"/>
            <a:miter lim="800000"/>
          </a:ln>
          <a:effectLst/>
        </p:spPr>
      </p:cxnSp>
      <p:sp>
        <p:nvSpPr>
          <p:cNvPr id="46" name="矩形: 圆角 59">
            <a:extLst>
              <a:ext uri="{FF2B5EF4-FFF2-40B4-BE49-F238E27FC236}">
                <a16:creationId xmlns:a16="http://schemas.microsoft.com/office/drawing/2014/main" id="{20689A1D-3FE3-4B60-A2DF-F168BBA5C526}"/>
              </a:ext>
            </a:extLst>
          </p:cNvPr>
          <p:cNvSpPr/>
          <p:nvPr/>
        </p:nvSpPr>
        <p:spPr>
          <a:xfrm>
            <a:off x="9219201" y="2110199"/>
            <a:ext cx="2283633" cy="3136049"/>
          </a:xfrm>
          <a:prstGeom prst="roundRect">
            <a:avLst>
              <a:gd name="adj" fmla="val 4749"/>
            </a:avLst>
          </a:prstGeom>
          <a:gradFill>
            <a:gsLst>
              <a:gs pos="0">
                <a:srgbClr val="FFFFFF">
                  <a:alpha val="90000"/>
                </a:srgbClr>
              </a:gs>
              <a:gs pos="100000">
                <a:srgbClr val="FFFFFF">
                  <a:alpha val="95000"/>
                </a:srgbClr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sx="102000" sy="102000" algn="ctr" rotWithShape="0">
              <a:srgbClr val="0D67C8">
                <a:lumMod val="20000"/>
                <a:lumOff val="80000"/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EF2B14C-1CDB-41CA-9658-25F07E2AD806}"/>
              </a:ext>
            </a:extLst>
          </p:cNvPr>
          <p:cNvSpPr txBox="1"/>
          <p:nvPr/>
        </p:nvSpPr>
        <p:spPr>
          <a:xfrm>
            <a:off x="9386059" y="2543854"/>
            <a:ext cx="716518" cy="5100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9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defRPr>
            </a:lvl1pPr>
          </a:lstStyle>
          <a:p>
            <a:pPr>
              <a:defRPr/>
            </a:pPr>
            <a:r>
              <a:rPr lang="zh-CN" altLang="en-US" sz="2000" kern="0" dirty="0">
                <a:gradFill>
                  <a:gsLst>
                    <a:gs pos="0">
                      <a:schemeClr val="accent1"/>
                    </a:gs>
                    <a:gs pos="99000">
                      <a:schemeClr val="accent3"/>
                    </a:gs>
                  </a:gsLst>
                  <a:lin ang="5400000" scaled="1"/>
                </a:gradFill>
                <a:latin typeface="+mn-ea"/>
                <a:ea typeface="+mn-ea"/>
              </a:rPr>
              <a:t>标题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F17C028-611E-41B3-8167-ACBF99D61DE0}"/>
              </a:ext>
            </a:extLst>
          </p:cNvPr>
          <p:cNvSpPr txBox="1"/>
          <p:nvPr/>
        </p:nvSpPr>
        <p:spPr>
          <a:xfrm>
            <a:off x="9327055" y="2349752"/>
            <a:ext cx="79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ln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90000">
                        <a:schemeClr val="accent1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gradFill>
                    <a:gsLst>
                      <a:gs pos="0">
                        <a:schemeClr val="accent1"/>
                      </a:gs>
                      <a:gs pos="9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3600" b="1" i="0" u="none" strike="noStrike" kern="0" cap="none" spc="0" normalizeH="0" baseline="0" noProof="0" dirty="0">
              <a:ln>
                <a:gradFill>
                  <a:gsLst>
                    <a:gs pos="0">
                      <a:schemeClr val="accent1"/>
                    </a:gs>
                    <a:gs pos="9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0C9A4F5-24E6-449C-B522-57ED584A9CBE}"/>
              </a:ext>
            </a:extLst>
          </p:cNvPr>
          <p:cNvCxnSpPr>
            <a:cxnSpLocks/>
          </p:cNvCxnSpPr>
          <p:nvPr/>
        </p:nvCxnSpPr>
        <p:spPr>
          <a:xfrm>
            <a:off x="9400573" y="3046398"/>
            <a:ext cx="607165" cy="0"/>
          </a:xfrm>
          <a:prstGeom prst="line">
            <a:avLst/>
          </a:prstGeom>
          <a:noFill/>
          <a:ln w="57150" cap="flat" cmpd="sng" algn="ctr">
            <a:solidFill>
              <a:schemeClr val="accent1">
                <a:alpha val="60000"/>
              </a:schemeClr>
            </a:solidFill>
            <a:prstDash val="solid"/>
            <a:miter lim="800000"/>
          </a:ln>
          <a:effectLst/>
        </p:spPr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3D1273C2-49CE-4699-ACE5-307316708629}"/>
              </a:ext>
            </a:extLst>
          </p:cNvPr>
          <p:cNvSpPr txBox="1"/>
          <p:nvPr/>
        </p:nvSpPr>
        <p:spPr>
          <a:xfrm>
            <a:off x="3594770" y="2553903"/>
            <a:ext cx="789137" cy="5219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9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99000">
                      <a:schemeClr val="accent3"/>
                    </a:gs>
                  </a:gsLst>
                  <a:lin ang="5400000" scaled="1"/>
                </a:gradFill>
                <a:effectLst/>
                <a:uLnTx/>
                <a:uFillTx/>
                <a:latin typeface="+mn-ea"/>
                <a:ea typeface="+mn-ea"/>
              </a:rPr>
              <a:t>标题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1E13DFF-D880-420F-863F-95F783C21440}"/>
              </a:ext>
            </a:extLst>
          </p:cNvPr>
          <p:cNvSpPr/>
          <p:nvPr/>
        </p:nvSpPr>
        <p:spPr>
          <a:xfrm>
            <a:off x="6480703" y="3328631"/>
            <a:ext cx="1865012" cy="1579260"/>
          </a:xfrm>
          <a:prstGeom prst="rect">
            <a:avLst/>
          </a:prstGeom>
          <a:noFill/>
          <a:ln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6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普惠体 L" panose="00020600040101010101" pitchFamily="18" charset="-122"/>
              </a:rPr>
              <a:t>这是补充内容这是补充内容这是补充内容这是补充的内容。</a:t>
            </a:r>
            <a:endParaRPr kumimoji="0" lang="zh-CN" altLang="en-US" sz="1200" b="0" i="0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阿里巴巴普惠体 L" panose="00020600040101010101" pitchFamily="18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1DC267A-EBE3-4DCC-A74E-57A558D411C9}"/>
              </a:ext>
            </a:extLst>
          </p:cNvPr>
          <p:cNvSpPr/>
          <p:nvPr/>
        </p:nvSpPr>
        <p:spPr>
          <a:xfrm>
            <a:off x="3570972" y="3338920"/>
            <a:ext cx="1900234" cy="1579260"/>
          </a:xfrm>
          <a:prstGeom prst="rect">
            <a:avLst/>
          </a:prstGeom>
          <a:noFill/>
          <a:ln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600" b="0" i="0" u="none" strike="noStrike" kern="0" cap="none" spc="1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阿里巴巴普惠体 L" panose="00020600040101010101" pitchFamily="18" charset="-122"/>
              </a:rPr>
              <a:t>这是补充内容这是补充内容这是补充内容这是补充的内容。</a:t>
            </a:r>
            <a:endParaRPr kumimoji="0" lang="zh-CN" altLang="en-US" sz="1200" b="0" i="0" u="none" strike="noStrike" kern="0" cap="none" spc="1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微软雅黑"/>
              <a:cs typeface="阿里巴巴普惠体 L" panose="00020600040101010101" pitchFamily="18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8187D55-E22E-4123-88DA-D75D90A278FE}"/>
              </a:ext>
            </a:extLst>
          </p:cNvPr>
          <p:cNvSpPr/>
          <p:nvPr/>
        </p:nvSpPr>
        <p:spPr>
          <a:xfrm>
            <a:off x="9377351" y="3302629"/>
            <a:ext cx="1900234" cy="1579260"/>
          </a:xfrm>
          <a:prstGeom prst="rect">
            <a:avLst/>
          </a:prstGeom>
          <a:noFill/>
          <a:ln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600" b="0" i="0" u="none" strike="noStrike" kern="0" cap="none" spc="1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阿里巴巴普惠体 L" panose="00020600040101010101" pitchFamily="18" charset="-122"/>
              </a:rPr>
              <a:t>这是补充内容这是补充内容这是补充内容这是补充的内容。</a:t>
            </a:r>
            <a:endParaRPr kumimoji="0" lang="zh-CN" altLang="en-US" sz="1200" b="0" i="0" u="none" strike="noStrike" kern="0" cap="none" spc="1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微软雅黑"/>
              <a:cs typeface="阿里巴巴普惠体 L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7005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Work planning</a:t>
            </a: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290051FA-03DA-4092-80CC-74031242F9DD}"/>
              </a:ext>
            </a:extLst>
          </p:cNvPr>
          <p:cNvSpPr/>
          <p:nvPr/>
        </p:nvSpPr>
        <p:spPr bwMode="auto">
          <a:xfrm>
            <a:off x="3829649" y="1462982"/>
            <a:ext cx="4532704" cy="4532704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4000"/>
                </a:schemeClr>
              </a:gs>
              <a:gs pos="82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DE6DB15-1F0B-48C8-8376-278FDA9CA2BF}"/>
              </a:ext>
            </a:extLst>
          </p:cNvPr>
          <p:cNvSpPr/>
          <p:nvPr/>
        </p:nvSpPr>
        <p:spPr bwMode="auto">
          <a:xfrm>
            <a:off x="4612435" y="2245768"/>
            <a:ext cx="2967132" cy="296713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25000"/>
                </a:schemeClr>
              </a:gs>
              <a:gs pos="82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" name="对话气泡: 圆角矩形 64">
            <a:extLst>
              <a:ext uri="{FF2B5EF4-FFF2-40B4-BE49-F238E27FC236}">
                <a16:creationId xmlns:a16="http://schemas.microsoft.com/office/drawing/2014/main" id="{CE133536-B501-4AB4-AFB2-93F891F07953}"/>
              </a:ext>
            </a:extLst>
          </p:cNvPr>
          <p:cNvSpPr/>
          <p:nvPr/>
        </p:nvSpPr>
        <p:spPr bwMode="auto">
          <a:xfrm>
            <a:off x="1006055" y="2221804"/>
            <a:ext cx="3214987" cy="1127239"/>
          </a:xfrm>
          <a:prstGeom prst="wedgeRoundRectCallout">
            <a:avLst>
              <a:gd name="adj1" fmla="val 62454"/>
              <a:gd name="adj2" fmla="val 22716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6" name="对话气泡: 圆角矩形 65">
            <a:extLst>
              <a:ext uri="{FF2B5EF4-FFF2-40B4-BE49-F238E27FC236}">
                <a16:creationId xmlns:a16="http://schemas.microsoft.com/office/drawing/2014/main" id="{A727F45E-8718-4674-BE42-98CF15D97873}"/>
              </a:ext>
            </a:extLst>
          </p:cNvPr>
          <p:cNvSpPr/>
          <p:nvPr/>
        </p:nvSpPr>
        <p:spPr bwMode="auto">
          <a:xfrm>
            <a:off x="1006055" y="4161640"/>
            <a:ext cx="3214987" cy="1127239"/>
          </a:xfrm>
          <a:prstGeom prst="wedgeRoundRectCallout">
            <a:avLst>
              <a:gd name="adj1" fmla="val 62454"/>
              <a:gd name="adj2" fmla="val 22716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" name="对话气泡: 圆角矩形 66">
            <a:extLst>
              <a:ext uri="{FF2B5EF4-FFF2-40B4-BE49-F238E27FC236}">
                <a16:creationId xmlns:a16="http://schemas.microsoft.com/office/drawing/2014/main" id="{5FE2F198-9290-462D-9884-4026771AA1F6}"/>
              </a:ext>
            </a:extLst>
          </p:cNvPr>
          <p:cNvSpPr/>
          <p:nvPr/>
        </p:nvSpPr>
        <p:spPr bwMode="auto">
          <a:xfrm flipH="1">
            <a:off x="7876544" y="2148380"/>
            <a:ext cx="3214987" cy="1127239"/>
          </a:xfrm>
          <a:prstGeom prst="wedgeRoundRectCallout">
            <a:avLst>
              <a:gd name="adj1" fmla="val 62454"/>
              <a:gd name="adj2" fmla="val 22716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8" name="对话气泡: 圆角矩形 67">
            <a:extLst>
              <a:ext uri="{FF2B5EF4-FFF2-40B4-BE49-F238E27FC236}">
                <a16:creationId xmlns:a16="http://schemas.microsoft.com/office/drawing/2014/main" id="{19B5A9B6-FCB3-4E4C-9F55-E6105B03C64F}"/>
              </a:ext>
            </a:extLst>
          </p:cNvPr>
          <p:cNvSpPr/>
          <p:nvPr/>
        </p:nvSpPr>
        <p:spPr bwMode="auto">
          <a:xfrm flipH="1">
            <a:off x="7860933" y="4085661"/>
            <a:ext cx="3214987" cy="1127239"/>
          </a:xfrm>
          <a:prstGeom prst="wedgeRoundRectCallout">
            <a:avLst>
              <a:gd name="adj1" fmla="val 62454"/>
              <a:gd name="adj2" fmla="val 22716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0" name="iconfont-1086-825246">
            <a:extLst>
              <a:ext uri="{FF2B5EF4-FFF2-40B4-BE49-F238E27FC236}">
                <a16:creationId xmlns:a16="http://schemas.microsoft.com/office/drawing/2014/main" id="{074C05FD-1A31-44A3-9B42-AF0A1ACC2A53}"/>
              </a:ext>
            </a:extLst>
          </p:cNvPr>
          <p:cNvSpPr>
            <a:spLocks noChangeAspect="1"/>
          </p:cNvSpPr>
          <p:nvPr/>
        </p:nvSpPr>
        <p:spPr bwMode="auto">
          <a:xfrm>
            <a:off x="1235151" y="2583294"/>
            <a:ext cx="609685" cy="450617"/>
          </a:xfrm>
          <a:custGeom>
            <a:avLst/>
            <a:gdLst>
              <a:gd name="T0" fmla="*/ 832 w 11369"/>
              <a:gd name="T1" fmla="*/ 4241 h 8403"/>
              <a:gd name="T2" fmla="*/ 2817 w 11369"/>
              <a:gd name="T3" fmla="*/ 858 h 8403"/>
              <a:gd name="T4" fmla="*/ 2041 w 11369"/>
              <a:gd name="T5" fmla="*/ 118 h 8403"/>
              <a:gd name="T6" fmla="*/ 100 w 11369"/>
              <a:gd name="T7" fmla="*/ 3551 h 8403"/>
              <a:gd name="T8" fmla="*/ 10425 w 11369"/>
              <a:gd name="T9" fmla="*/ 4248 h 8403"/>
              <a:gd name="T10" fmla="*/ 11222 w 11369"/>
              <a:gd name="T11" fmla="*/ 3523 h 8403"/>
              <a:gd name="T12" fmla="*/ 9250 w 11369"/>
              <a:gd name="T13" fmla="*/ 126 h 8403"/>
              <a:gd name="T14" fmla="*/ 8453 w 11369"/>
              <a:gd name="T15" fmla="*/ 813 h 8403"/>
              <a:gd name="T16" fmla="*/ 10425 w 11369"/>
              <a:gd name="T17" fmla="*/ 4248 h 8403"/>
              <a:gd name="T18" fmla="*/ 1933 w 11369"/>
              <a:gd name="T19" fmla="*/ 3790 h 8403"/>
              <a:gd name="T20" fmla="*/ 3324 w 11369"/>
              <a:gd name="T21" fmla="*/ 4916 h 8403"/>
              <a:gd name="T22" fmla="*/ 3521 w 11369"/>
              <a:gd name="T23" fmla="*/ 5562 h 8403"/>
              <a:gd name="T24" fmla="*/ 4214 w 11369"/>
              <a:gd name="T25" fmla="*/ 6148 h 8403"/>
              <a:gd name="T26" fmla="*/ 4857 w 11369"/>
              <a:gd name="T27" fmla="*/ 6392 h 8403"/>
              <a:gd name="T28" fmla="*/ 5338 w 11369"/>
              <a:gd name="T29" fmla="*/ 7005 h 8403"/>
              <a:gd name="T30" fmla="*/ 5936 w 11369"/>
              <a:gd name="T31" fmla="*/ 7449 h 8403"/>
              <a:gd name="T32" fmla="*/ 5376 w 11369"/>
              <a:gd name="T33" fmla="*/ 6411 h 8403"/>
              <a:gd name="T34" fmla="*/ 7148 w 11369"/>
              <a:gd name="T35" fmla="*/ 7216 h 8403"/>
              <a:gd name="T36" fmla="*/ 7484 w 11369"/>
              <a:gd name="T37" fmla="*/ 6663 h 8403"/>
              <a:gd name="T38" fmla="*/ 6094 w 11369"/>
              <a:gd name="T39" fmla="*/ 5196 h 8403"/>
              <a:gd name="T40" fmla="*/ 8396 w 11369"/>
              <a:gd name="T41" fmla="*/ 6456 h 8403"/>
              <a:gd name="T42" fmla="*/ 6282 w 11369"/>
              <a:gd name="T43" fmla="*/ 4503 h 8403"/>
              <a:gd name="T44" fmla="*/ 8730 w 11369"/>
              <a:gd name="T45" fmla="*/ 5781 h 8403"/>
              <a:gd name="T46" fmla="*/ 9143 w 11369"/>
              <a:gd name="T47" fmla="*/ 5089 h 8403"/>
              <a:gd name="T48" fmla="*/ 5144 w 11369"/>
              <a:gd name="T49" fmla="*/ 2698 h 8403"/>
              <a:gd name="T50" fmla="*/ 3504 w 11369"/>
              <a:gd name="T51" fmla="*/ 3283 h 8403"/>
              <a:gd name="T52" fmla="*/ 4005 w 11369"/>
              <a:gd name="T53" fmla="*/ 1660 h 8403"/>
              <a:gd name="T54" fmla="*/ 3138 w 11369"/>
              <a:gd name="T55" fmla="*/ 1154 h 8403"/>
              <a:gd name="T56" fmla="*/ 6024 w 11369"/>
              <a:gd name="T57" fmla="*/ 800 h 8403"/>
              <a:gd name="T58" fmla="*/ 8182 w 11369"/>
              <a:gd name="T59" fmla="*/ 1160 h 8403"/>
              <a:gd name="T60" fmla="*/ 9445 w 11369"/>
              <a:gd name="T61" fmla="*/ 4815 h 8403"/>
              <a:gd name="T62" fmla="*/ 8860 w 11369"/>
              <a:gd name="T63" fmla="*/ 6192 h 8403"/>
              <a:gd name="T64" fmla="*/ 7984 w 11369"/>
              <a:gd name="T65" fmla="*/ 6963 h 8403"/>
              <a:gd name="T66" fmla="*/ 6749 w 11369"/>
              <a:gd name="T67" fmla="*/ 7436 h 8403"/>
              <a:gd name="T68" fmla="*/ 5667 w 11369"/>
              <a:gd name="T69" fmla="*/ 7741 h 8403"/>
              <a:gd name="T70" fmla="*/ 4721 w 11369"/>
              <a:gd name="T71" fmla="*/ 7397 h 8403"/>
              <a:gd name="T72" fmla="*/ 3766 w 11369"/>
              <a:gd name="T73" fmla="*/ 6911 h 8403"/>
              <a:gd name="T74" fmla="*/ 2861 w 11369"/>
              <a:gd name="T75" fmla="*/ 6248 h 8403"/>
              <a:gd name="T76" fmla="*/ 1885 w 11369"/>
              <a:gd name="T77" fmla="*/ 5673 h 8403"/>
              <a:gd name="T78" fmla="*/ 1722 w 11369"/>
              <a:gd name="T79" fmla="*/ 4237 h 8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369" h="8403">
                <a:moveTo>
                  <a:pt x="206" y="3919"/>
                </a:moveTo>
                <a:lnTo>
                  <a:pt x="832" y="4241"/>
                </a:lnTo>
                <a:cubicBezTo>
                  <a:pt x="832" y="4241"/>
                  <a:pt x="1117" y="4404"/>
                  <a:pt x="1267" y="4099"/>
                </a:cubicBezTo>
                <a:lnTo>
                  <a:pt x="2817" y="858"/>
                </a:lnTo>
                <a:cubicBezTo>
                  <a:pt x="2817" y="858"/>
                  <a:pt x="2964" y="581"/>
                  <a:pt x="2724" y="451"/>
                </a:cubicBezTo>
                <a:lnTo>
                  <a:pt x="2041" y="118"/>
                </a:lnTo>
                <a:cubicBezTo>
                  <a:pt x="2041" y="118"/>
                  <a:pt x="1829" y="0"/>
                  <a:pt x="1691" y="249"/>
                </a:cubicBezTo>
                <a:cubicBezTo>
                  <a:pt x="1687" y="349"/>
                  <a:pt x="100" y="3551"/>
                  <a:pt x="100" y="3551"/>
                </a:cubicBezTo>
                <a:cubicBezTo>
                  <a:pt x="100" y="3551"/>
                  <a:pt x="0" y="3814"/>
                  <a:pt x="206" y="3919"/>
                </a:cubicBezTo>
                <a:close/>
                <a:moveTo>
                  <a:pt x="10425" y="4248"/>
                </a:moveTo>
                <a:lnTo>
                  <a:pt x="11064" y="3954"/>
                </a:lnTo>
                <a:cubicBezTo>
                  <a:pt x="11064" y="3954"/>
                  <a:pt x="11369" y="3830"/>
                  <a:pt x="11222" y="3523"/>
                </a:cubicBezTo>
                <a:lnTo>
                  <a:pt x="9628" y="304"/>
                </a:lnTo>
                <a:cubicBezTo>
                  <a:pt x="9628" y="304"/>
                  <a:pt x="9501" y="19"/>
                  <a:pt x="9250" y="126"/>
                </a:cubicBezTo>
                <a:lnTo>
                  <a:pt x="8567" y="458"/>
                </a:lnTo>
                <a:cubicBezTo>
                  <a:pt x="8567" y="458"/>
                  <a:pt x="8343" y="551"/>
                  <a:pt x="8453" y="813"/>
                </a:cubicBezTo>
                <a:cubicBezTo>
                  <a:pt x="8530" y="879"/>
                  <a:pt x="10071" y="4104"/>
                  <a:pt x="10071" y="4104"/>
                </a:cubicBezTo>
                <a:cubicBezTo>
                  <a:pt x="10071" y="4104"/>
                  <a:pt x="10215" y="4345"/>
                  <a:pt x="10425" y="4248"/>
                </a:cubicBezTo>
                <a:close/>
                <a:moveTo>
                  <a:pt x="1722" y="4237"/>
                </a:moveTo>
                <a:lnTo>
                  <a:pt x="1933" y="3790"/>
                </a:lnTo>
                <a:lnTo>
                  <a:pt x="2674" y="4725"/>
                </a:lnTo>
                <a:cubicBezTo>
                  <a:pt x="2674" y="4725"/>
                  <a:pt x="3155" y="4615"/>
                  <a:pt x="3324" y="4916"/>
                </a:cubicBezTo>
                <a:cubicBezTo>
                  <a:pt x="3324" y="4916"/>
                  <a:pt x="3483" y="5099"/>
                  <a:pt x="3414" y="5445"/>
                </a:cubicBezTo>
                <a:cubicBezTo>
                  <a:pt x="3414" y="5445"/>
                  <a:pt x="3513" y="5517"/>
                  <a:pt x="3521" y="5562"/>
                </a:cubicBezTo>
                <a:cubicBezTo>
                  <a:pt x="3521" y="5562"/>
                  <a:pt x="3852" y="5482"/>
                  <a:pt x="4052" y="5717"/>
                </a:cubicBezTo>
                <a:cubicBezTo>
                  <a:pt x="4052" y="5717"/>
                  <a:pt x="4235" y="5863"/>
                  <a:pt x="4214" y="6148"/>
                </a:cubicBezTo>
                <a:cubicBezTo>
                  <a:pt x="4214" y="6148"/>
                  <a:pt x="4346" y="6205"/>
                  <a:pt x="4373" y="6283"/>
                </a:cubicBezTo>
                <a:cubicBezTo>
                  <a:pt x="4373" y="6283"/>
                  <a:pt x="4699" y="6202"/>
                  <a:pt x="4857" y="6392"/>
                </a:cubicBezTo>
                <a:cubicBezTo>
                  <a:pt x="4857" y="6392"/>
                  <a:pt x="5050" y="6572"/>
                  <a:pt x="5036" y="6783"/>
                </a:cubicBezTo>
                <a:lnTo>
                  <a:pt x="5338" y="7005"/>
                </a:lnTo>
                <a:cubicBezTo>
                  <a:pt x="5338" y="7005"/>
                  <a:pt x="5620" y="7028"/>
                  <a:pt x="5665" y="7248"/>
                </a:cubicBezTo>
                <a:lnTo>
                  <a:pt x="5936" y="7449"/>
                </a:lnTo>
                <a:cubicBezTo>
                  <a:pt x="5936" y="7449"/>
                  <a:pt x="6370" y="7621"/>
                  <a:pt x="6394" y="7187"/>
                </a:cubicBezTo>
                <a:lnTo>
                  <a:pt x="5376" y="6411"/>
                </a:lnTo>
                <a:cubicBezTo>
                  <a:pt x="5376" y="6411"/>
                  <a:pt x="5257" y="6099"/>
                  <a:pt x="5630" y="6147"/>
                </a:cubicBezTo>
                <a:lnTo>
                  <a:pt x="7148" y="7216"/>
                </a:lnTo>
                <a:cubicBezTo>
                  <a:pt x="7148" y="7216"/>
                  <a:pt x="7396" y="7322"/>
                  <a:pt x="7546" y="7087"/>
                </a:cubicBezTo>
                <a:cubicBezTo>
                  <a:pt x="7546" y="7087"/>
                  <a:pt x="7692" y="6884"/>
                  <a:pt x="7484" y="6663"/>
                </a:cubicBezTo>
                <a:lnTo>
                  <a:pt x="5870" y="5497"/>
                </a:lnTo>
                <a:cubicBezTo>
                  <a:pt x="5870" y="5497"/>
                  <a:pt x="5728" y="5171"/>
                  <a:pt x="6094" y="5196"/>
                </a:cubicBezTo>
                <a:lnTo>
                  <a:pt x="8010" y="6551"/>
                </a:lnTo>
                <a:cubicBezTo>
                  <a:pt x="8010" y="6551"/>
                  <a:pt x="8281" y="6659"/>
                  <a:pt x="8396" y="6456"/>
                </a:cubicBezTo>
                <a:cubicBezTo>
                  <a:pt x="8396" y="6456"/>
                  <a:pt x="8551" y="6254"/>
                  <a:pt x="8396" y="6045"/>
                </a:cubicBezTo>
                <a:lnTo>
                  <a:pt x="6282" y="4503"/>
                </a:lnTo>
                <a:cubicBezTo>
                  <a:pt x="6282" y="4503"/>
                  <a:pt x="6155" y="4133"/>
                  <a:pt x="6550" y="4229"/>
                </a:cubicBezTo>
                <a:lnTo>
                  <a:pt x="8730" y="5781"/>
                </a:lnTo>
                <a:cubicBezTo>
                  <a:pt x="8730" y="5781"/>
                  <a:pt x="9060" y="5885"/>
                  <a:pt x="9207" y="5616"/>
                </a:cubicBezTo>
                <a:cubicBezTo>
                  <a:pt x="9207" y="5616"/>
                  <a:pt x="9393" y="5327"/>
                  <a:pt x="9143" y="5089"/>
                </a:cubicBezTo>
                <a:lnTo>
                  <a:pt x="6059" y="2399"/>
                </a:lnTo>
                <a:cubicBezTo>
                  <a:pt x="6059" y="2399"/>
                  <a:pt x="5486" y="2124"/>
                  <a:pt x="5144" y="2698"/>
                </a:cubicBezTo>
                <a:cubicBezTo>
                  <a:pt x="5144" y="2698"/>
                  <a:pt x="5084" y="3631"/>
                  <a:pt x="4047" y="3801"/>
                </a:cubicBezTo>
                <a:cubicBezTo>
                  <a:pt x="4047" y="3801"/>
                  <a:pt x="3339" y="3747"/>
                  <a:pt x="3504" y="3283"/>
                </a:cubicBezTo>
                <a:cubicBezTo>
                  <a:pt x="3504" y="3283"/>
                  <a:pt x="3711" y="3008"/>
                  <a:pt x="3693" y="2429"/>
                </a:cubicBezTo>
                <a:cubicBezTo>
                  <a:pt x="3693" y="2429"/>
                  <a:pt x="3717" y="2014"/>
                  <a:pt x="4005" y="1660"/>
                </a:cubicBezTo>
                <a:lnTo>
                  <a:pt x="2894" y="1660"/>
                </a:lnTo>
                <a:lnTo>
                  <a:pt x="3138" y="1154"/>
                </a:lnTo>
                <a:lnTo>
                  <a:pt x="4815" y="1154"/>
                </a:lnTo>
                <a:cubicBezTo>
                  <a:pt x="4815" y="1154"/>
                  <a:pt x="5504" y="764"/>
                  <a:pt x="6024" y="800"/>
                </a:cubicBezTo>
                <a:cubicBezTo>
                  <a:pt x="6024" y="800"/>
                  <a:pt x="6701" y="837"/>
                  <a:pt x="6883" y="940"/>
                </a:cubicBezTo>
                <a:cubicBezTo>
                  <a:pt x="6883" y="940"/>
                  <a:pt x="7780" y="1227"/>
                  <a:pt x="8182" y="1160"/>
                </a:cubicBezTo>
                <a:lnTo>
                  <a:pt x="9683" y="4271"/>
                </a:lnTo>
                <a:lnTo>
                  <a:pt x="9445" y="4815"/>
                </a:lnTo>
                <a:cubicBezTo>
                  <a:pt x="9445" y="4815"/>
                  <a:pt x="9884" y="5266"/>
                  <a:pt x="9560" y="5813"/>
                </a:cubicBezTo>
                <a:cubicBezTo>
                  <a:pt x="9470" y="5997"/>
                  <a:pt x="9238" y="6175"/>
                  <a:pt x="8860" y="6192"/>
                </a:cubicBezTo>
                <a:cubicBezTo>
                  <a:pt x="8860" y="6192"/>
                  <a:pt x="8918" y="6561"/>
                  <a:pt x="8652" y="6769"/>
                </a:cubicBezTo>
                <a:cubicBezTo>
                  <a:pt x="8652" y="6769"/>
                  <a:pt x="8457" y="7037"/>
                  <a:pt x="7984" y="6963"/>
                </a:cubicBezTo>
                <a:cubicBezTo>
                  <a:pt x="7984" y="6963"/>
                  <a:pt x="8011" y="7289"/>
                  <a:pt x="7698" y="7506"/>
                </a:cubicBezTo>
                <a:cubicBezTo>
                  <a:pt x="7698" y="7506"/>
                  <a:pt x="7325" y="7827"/>
                  <a:pt x="6749" y="7436"/>
                </a:cubicBezTo>
                <a:cubicBezTo>
                  <a:pt x="6749" y="7436"/>
                  <a:pt x="6657" y="7803"/>
                  <a:pt x="6197" y="7878"/>
                </a:cubicBezTo>
                <a:cubicBezTo>
                  <a:pt x="6197" y="7878"/>
                  <a:pt x="5862" y="7930"/>
                  <a:pt x="5667" y="7741"/>
                </a:cubicBezTo>
                <a:cubicBezTo>
                  <a:pt x="5667" y="7741"/>
                  <a:pt x="5315" y="8403"/>
                  <a:pt x="4815" y="8030"/>
                </a:cubicBezTo>
                <a:cubicBezTo>
                  <a:pt x="4815" y="8030"/>
                  <a:pt x="4498" y="7768"/>
                  <a:pt x="4721" y="7397"/>
                </a:cubicBezTo>
                <a:cubicBezTo>
                  <a:pt x="4721" y="7397"/>
                  <a:pt x="4294" y="8070"/>
                  <a:pt x="3788" y="7564"/>
                </a:cubicBezTo>
                <a:cubicBezTo>
                  <a:pt x="3788" y="7564"/>
                  <a:pt x="3507" y="7353"/>
                  <a:pt x="3766" y="6911"/>
                </a:cubicBezTo>
                <a:cubicBezTo>
                  <a:pt x="3766" y="6911"/>
                  <a:pt x="3364" y="7369"/>
                  <a:pt x="2921" y="6954"/>
                </a:cubicBezTo>
                <a:cubicBezTo>
                  <a:pt x="2921" y="6954"/>
                  <a:pt x="2620" y="6707"/>
                  <a:pt x="2861" y="6248"/>
                </a:cubicBezTo>
                <a:cubicBezTo>
                  <a:pt x="2861" y="6248"/>
                  <a:pt x="2449" y="6735"/>
                  <a:pt x="1970" y="6270"/>
                </a:cubicBezTo>
                <a:cubicBezTo>
                  <a:pt x="1970" y="6270"/>
                  <a:pt x="1769" y="6085"/>
                  <a:pt x="1885" y="5673"/>
                </a:cubicBezTo>
                <a:lnTo>
                  <a:pt x="2348" y="5039"/>
                </a:lnTo>
                <a:lnTo>
                  <a:pt x="1722" y="42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1" name="progress-chart_20301">
            <a:extLst>
              <a:ext uri="{FF2B5EF4-FFF2-40B4-BE49-F238E27FC236}">
                <a16:creationId xmlns:a16="http://schemas.microsoft.com/office/drawing/2014/main" id="{A1809BA4-1A8C-4BF3-90E0-BFA893D22F22}"/>
              </a:ext>
            </a:extLst>
          </p:cNvPr>
          <p:cNvSpPr>
            <a:spLocks noChangeAspect="1"/>
          </p:cNvSpPr>
          <p:nvPr/>
        </p:nvSpPr>
        <p:spPr bwMode="auto">
          <a:xfrm>
            <a:off x="1272782" y="4533681"/>
            <a:ext cx="609685" cy="477043"/>
          </a:xfrm>
          <a:custGeom>
            <a:avLst/>
            <a:gdLst>
              <a:gd name="T0" fmla="*/ 4604 w 5092"/>
              <a:gd name="T1" fmla="*/ 0 h 3990"/>
              <a:gd name="T2" fmla="*/ 487 w 5092"/>
              <a:gd name="T3" fmla="*/ 0 h 3990"/>
              <a:gd name="T4" fmla="*/ 0 w 5092"/>
              <a:gd name="T5" fmla="*/ 0 h 3990"/>
              <a:gd name="T6" fmla="*/ 0 w 5092"/>
              <a:gd name="T7" fmla="*/ 159 h 3990"/>
              <a:gd name="T8" fmla="*/ 487 w 5092"/>
              <a:gd name="T9" fmla="*/ 159 h 3990"/>
              <a:gd name="T10" fmla="*/ 487 w 5092"/>
              <a:gd name="T11" fmla="*/ 3043 h 3990"/>
              <a:gd name="T12" fmla="*/ 2354 w 5092"/>
              <a:gd name="T13" fmla="*/ 3043 h 3990"/>
              <a:gd name="T14" fmla="*/ 1520 w 5092"/>
              <a:gd name="T15" fmla="*/ 3877 h 3990"/>
              <a:gd name="T16" fmla="*/ 1633 w 5092"/>
              <a:gd name="T17" fmla="*/ 3990 h 3990"/>
              <a:gd name="T18" fmla="*/ 2466 w 5092"/>
              <a:gd name="T19" fmla="*/ 3156 h 3990"/>
              <a:gd name="T20" fmla="*/ 2466 w 5092"/>
              <a:gd name="T21" fmla="*/ 3978 h 3990"/>
              <a:gd name="T22" fmla="*/ 2625 w 5092"/>
              <a:gd name="T23" fmla="*/ 3978 h 3990"/>
              <a:gd name="T24" fmla="*/ 2625 w 5092"/>
              <a:gd name="T25" fmla="*/ 3156 h 3990"/>
              <a:gd name="T26" fmla="*/ 3437 w 5092"/>
              <a:gd name="T27" fmla="*/ 3967 h 3990"/>
              <a:gd name="T28" fmla="*/ 3549 w 5092"/>
              <a:gd name="T29" fmla="*/ 3855 h 3990"/>
              <a:gd name="T30" fmla="*/ 2738 w 5092"/>
              <a:gd name="T31" fmla="*/ 3043 h 3990"/>
              <a:gd name="T32" fmla="*/ 4604 w 5092"/>
              <a:gd name="T33" fmla="*/ 3043 h 3990"/>
              <a:gd name="T34" fmla="*/ 4604 w 5092"/>
              <a:gd name="T35" fmla="*/ 159 h 3990"/>
              <a:gd name="T36" fmla="*/ 5092 w 5092"/>
              <a:gd name="T37" fmla="*/ 159 h 3990"/>
              <a:gd name="T38" fmla="*/ 5092 w 5092"/>
              <a:gd name="T39" fmla="*/ 0 h 3990"/>
              <a:gd name="T40" fmla="*/ 4604 w 5092"/>
              <a:gd name="T41" fmla="*/ 0 h 3990"/>
              <a:gd name="T42" fmla="*/ 3532 w 5092"/>
              <a:gd name="T43" fmla="*/ 1615 h 3990"/>
              <a:gd name="T44" fmla="*/ 2748 w 5092"/>
              <a:gd name="T45" fmla="*/ 1401 h 3990"/>
              <a:gd name="T46" fmla="*/ 2283 w 5092"/>
              <a:gd name="T47" fmla="*/ 2078 h 3990"/>
              <a:gd name="T48" fmla="*/ 1439 w 5092"/>
              <a:gd name="T49" fmla="*/ 1631 h 3990"/>
              <a:gd name="T50" fmla="*/ 1057 w 5092"/>
              <a:gd name="T51" fmla="*/ 2460 h 3990"/>
              <a:gd name="T52" fmla="*/ 912 w 5092"/>
              <a:gd name="T53" fmla="*/ 2393 h 3990"/>
              <a:gd name="T54" fmla="*/ 1365 w 5092"/>
              <a:gd name="T55" fmla="*/ 1412 h 3990"/>
              <a:gd name="T56" fmla="*/ 2232 w 5092"/>
              <a:gd name="T57" fmla="*/ 1871 h 3990"/>
              <a:gd name="T58" fmla="*/ 2681 w 5092"/>
              <a:gd name="T59" fmla="*/ 1218 h 3990"/>
              <a:gd name="T60" fmla="*/ 3455 w 5092"/>
              <a:gd name="T61" fmla="*/ 1429 h 3990"/>
              <a:gd name="T62" fmla="*/ 4018 w 5092"/>
              <a:gd name="T63" fmla="*/ 448 h 3990"/>
              <a:gd name="T64" fmla="*/ 4156 w 5092"/>
              <a:gd name="T65" fmla="*/ 527 h 3990"/>
              <a:gd name="T66" fmla="*/ 3532 w 5092"/>
              <a:gd name="T67" fmla="*/ 1615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92" h="3990">
                <a:moveTo>
                  <a:pt x="4604" y="0"/>
                </a:moveTo>
                <a:lnTo>
                  <a:pt x="487" y="0"/>
                </a:lnTo>
                <a:lnTo>
                  <a:pt x="0" y="0"/>
                </a:lnTo>
                <a:lnTo>
                  <a:pt x="0" y="159"/>
                </a:lnTo>
                <a:lnTo>
                  <a:pt x="487" y="159"/>
                </a:lnTo>
                <a:lnTo>
                  <a:pt x="487" y="3043"/>
                </a:lnTo>
                <a:lnTo>
                  <a:pt x="2354" y="3043"/>
                </a:lnTo>
                <a:lnTo>
                  <a:pt x="1520" y="3877"/>
                </a:lnTo>
                <a:lnTo>
                  <a:pt x="1633" y="3990"/>
                </a:lnTo>
                <a:lnTo>
                  <a:pt x="2466" y="3156"/>
                </a:lnTo>
                <a:lnTo>
                  <a:pt x="2466" y="3978"/>
                </a:lnTo>
                <a:lnTo>
                  <a:pt x="2625" y="3978"/>
                </a:lnTo>
                <a:lnTo>
                  <a:pt x="2625" y="3156"/>
                </a:lnTo>
                <a:lnTo>
                  <a:pt x="3437" y="3967"/>
                </a:lnTo>
                <a:lnTo>
                  <a:pt x="3549" y="3855"/>
                </a:lnTo>
                <a:lnTo>
                  <a:pt x="2738" y="3043"/>
                </a:lnTo>
                <a:lnTo>
                  <a:pt x="4604" y="3043"/>
                </a:lnTo>
                <a:lnTo>
                  <a:pt x="4604" y="159"/>
                </a:lnTo>
                <a:lnTo>
                  <a:pt x="5092" y="159"/>
                </a:lnTo>
                <a:lnTo>
                  <a:pt x="5092" y="0"/>
                </a:lnTo>
                <a:lnTo>
                  <a:pt x="4604" y="0"/>
                </a:lnTo>
                <a:close/>
                <a:moveTo>
                  <a:pt x="3532" y="1615"/>
                </a:moveTo>
                <a:lnTo>
                  <a:pt x="2748" y="1401"/>
                </a:lnTo>
                <a:lnTo>
                  <a:pt x="2283" y="2078"/>
                </a:lnTo>
                <a:lnTo>
                  <a:pt x="1439" y="1631"/>
                </a:lnTo>
                <a:lnTo>
                  <a:pt x="1057" y="2460"/>
                </a:lnTo>
                <a:lnTo>
                  <a:pt x="912" y="2393"/>
                </a:lnTo>
                <a:lnTo>
                  <a:pt x="1365" y="1412"/>
                </a:lnTo>
                <a:lnTo>
                  <a:pt x="2232" y="1871"/>
                </a:lnTo>
                <a:lnTo>
                  <a:pt x="2681" y="1218"/>
                </a:lnTo>
                <a:lnTo>
                  <a:pt x="3455" y="1429"/>
                </a:lnTo>
                <a:lnTo>
                  <a:pt x="4018" y="448"/>
                </a:lnTo>
                <a:lnTo>
                  <a:pt x="4156" y="527"/>
                </a:lnTo>
                <a:lnTo>
                  <a:pt x="3532" y="16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2" name="progress-report_18229">
            <a:extLst>
              <a:ext uri="{FF2B5EF4-FFF2-40B4-BE49-F238E27FC236}">
                <a16:creationId xmlns:a16="http://schemas.microsoft.com/office/drawing/2014/main" id="{10041955-043B-46E9-A60C-F4A0B0F864BA}"/>
              </a:ext>
            </a:extLst>
          </p:cNvPr>
          <p:cNvSpPr>
            <a:spLocks noChangeAspect="1"/>
          </p:cNvSpPr>
          <p:nvPr/>
        </p:nvSpPr>
        <p:spPr bwMode="auto">
          <a:xfrm>
            <a:off x="10193414" y="2501564"/>
            <a:ext cx="522976" cy="474535"/>
          </a:xfrm>
          <a:custGeom>
            <a:avLst/>
            <a:gdLst>
              <a:gd name="connsiteX0" fmla="*/ 116112 w 607919"/>
              <a:gd name="connsiteY0" fmla="*/ 473652 h 551610"/>
              <a:gd name="connsiteX1" fmla="*/ 118901 w 607919"/>
              <a:gd name="connsiteY1" fmla="*/ 480423 h 551610"/>
              <a:gd name="connsiteX2" fmla="*/ 118901 w 607919"/>
              <a:gd name="connsiteY2" fmla="*/ 551610 h 551610"/>
              <a:gd name="connsiteX3" fmla="*/ 55604 w 607919"/>
              <a:gd name="connsiteY3" fmla="*/ 551610 h 551610"/>
              <a:gd name="connsiteX4" fmla="*/ 55604 w 607919"/>
              <a:gd name="connsiteY4" fmla="*/ 540851 h 551610"/>
              <a:gd name="connsiteX5" fmla="*/ 65255 w 607919"/>
              <a:gd name="connsiteY5" fmla="*/ 520583 h 551610"/>
              <a:gd name="connsiteX6" fmla="*/ 83555 w 607919"/>
              <a:gd name="connsiteY6" fmla="*/ 502317 h 551610"/>
              <a:gd name="connsiteX7" fmla="*/ 109375 w 607919"/>
              <a:gd name="connsiteY7" fmla="*/ 476545 h 551610"/>
              <a:gd name="connsiteX8" fmla="*/ 116112 w 607919"/>
              <a:gd name="connsiteY8" fmla="*/ 473652 h 551610"/>
              <a:gd name="connsiteX9" fmla="*/ 199155 w 607919"/>
              <a:gd name="connsiteY9" fmla="*/ 390799 h 551610"/>
              <a:gd name="connsiteX10" fmla="*/ 201956 w 607919"/>
              <a:gd name="connsiteY10" fmla="*/ 397632 h 551610"/>
              <a:gd name="connsiteX11" fmla="*/ 201956 w 607919"/>
              <a:gd name="connsiteY11" fmla="*/ 551610 h 551610"/>
              <a:gd name="connsiteX12" fmla="*/ 145363 w 607919"/>
              <a:gd name="connsiteY12" fmla="*/ 551610 h 551610"/>
              <a:gd name="connsiteX13" fmla="*/ 145363 w 607919"/>
              <a:gd name="connsiteY13" fmla="*/ 454170 h 551610"/>
              <a:gd name="connsiteX14" fmla="*/ 154879 w 607919"/>
              <a:gd name="connsiteY14" fmla="*/ 431030 h 551610"/>
              <a:gd name="connsiteX15" fmla="*/ 192315 w 607919"/>
              <a:gd name="connsiteY15" fmla="*/ 393630 h 551610"/>
              <a:gd name="connsiteX16" fmla="*/ 199155 w 607919"/>
              <a:gd name="connsiteY16" fmla="*/ 390799 h 551610"/>
              <a:gd name="connsiteX17" fmla="*/ 231082 w 607919"/>
              <a:gd name="connsiteY17" fmla="*/ 388245 h 551610"/>
              <a:gd name="connsiteX18" fmla="*/ 237930 w 607919"/>
              <a:gd name="connsiteY18" fmla="*/ 391091 h 551610"/>
              <a:gd name="connsiteX19" fmla="*/ 266763 w 607919"/>
              <a:gd name="connsiteY19" fmla="*/ 419867 h 551610"/>
              <a:gd name="connsiteX20" fmla="*/ 275915 w 607919"/>
              <a:gd name="connsiteY20" fmla="*/ 428875 h 551610"/>
              <a:gd name="connsiteX21" fmla="*/ 284941 w 607919"/>
              <a:gd name="connsiteY21" fmla="*/ 451520 h 551610"/>
              <a:gd name="connsiteX22" fmla="*/ 284941 w 607919"/>
              <a:gd name="connsiteY22" fmla="*/ 551610 h 551610"/>
              <a:gd name="connsiteX23" fmla="*/ 228277 w 607919"/>
              <a:gd name="connsiteY23" fmla="*/ 551610 h 551610"/>
              <a:gd name="connsiteX24" fmla="*/ 228277 w 607919"/>
              <a:gd name="connsiteY24" fmla="*/ 394969 h 551610"/>
              <a:gd name="connsiteX25" fmla="*/ 231082 w 607919"/>
              <a:gd name="connsiteY25" fmla="*/ 388245 h 551610"/>
              <a:gd name="connsiteX26" fmla="*/ 365148 w 607919"/>
              <a:gd name="connsiteY26" fmla="*/ 381336 h 551610"/>
              <a:gd name="connsiteX27" fmla="*/ 367997 w 607919"/>
              <a:gd name="connsiteY27" fmla="*/ 388122 h 551610"/>
              <a:gd name="connsiteX28" fmla="*/ 367997 w 607919"/>
              <a:gd name="connsiteY28" fmla="*/ 551610 h 551610"/>
              <a:gd name="connsiteX29" fmla="*/ 311262 w 607919"/>
              <a:gd name="connsiteY29" fmla="*/ 551610 h 551610"/>
              <a:gd name="connsiteX30" fmla="*/ 311262 w 607919"/>
              <a:gd name="connsiteY30" fmla="*/ 444661 h 551610"/>
              <a:gd name="connsiteX31" fmla="*/ 316898 w 607919"/>
              <a:gd name="connsiteY31" fmla="*/ 425523 h 551610"/>
              <a:gd name="connsiteX32" fmla="*/ 322534 w 607919"/>
              <a:gd name="connsiteY32" fmla="*/ 419894 h 551610"/>
              <a:gd name="connsiteX33" fmla="*/ 358353 w 607919"/>
              <a:gd name="connsiteY33" fmla="*/ 384120 h 551610"/>
              <a:gd name="connsiteX34" fmla="*/ 365148 w 607919"/>
              <a:gd name="connsiteY34" fmla="*/ 381336 h 551610"/>
              <a:gd name="connsiteX35" fmla="*/ 448177 w 607919"/>
              <a:gd name="connsiteY35" fmla="*/ 298352 h 551610"/>
              <a:gd name="connsiteX36" fmla="*/ 450982 w 607919"/>
              <a:gd name="connsiteY36" fmla="*/ 305139 h 551610"/>
              <a:gd name="connsiteX37" fmla="*/ 450982 w 607919"/>
              <a:gd name="connsiteY37" fmla="*/ 551610 h 551610"/>
              <a:gd name="connsiteX38" fmla="*/ 394318 w 607919"/>
              <a:gd name="connsiteY38" fmla="*/ 551610 h 551610"/>
              <a:gd name="connsiteX39" fmla="*/ 394318 w 607919"/>
              <a:gd name="connsiteY39" fmla="*/ 361815 h 551610"/>
              <a:gd name="connsiteX40" fmla="*/ 403846 w 607919"/>
              <a:gd name="connsiteY40" fmla="*/ 338669 h 551610"/>
              <a:gd name="connsiteX41" fmla="*/ 441329 w 607919"/>
              <a:gd name="connsiteY41" fmla="*/ 301136 h 551610"/>
              <a:gd name="connsiteX42" fmla="*/ 448177 w 607919"/>
              <a:gd name="connsiteY42" fmla="*/ 298352 h 551610"/>
              <a:gd name="connsiteX43" fmla="*/ 527085 w 607919"/>
              <a:gd name="connsiteY43" fmla="*/ 219452 h 551610"/>
              <a:gd name="connsiteX44" fmla="*/ 529874 w 607919"/>
              <a:gd name="connsiteY44" fmla="*/ 226177 h 551610"/>
              <a:gd name="connsiteX45" fmla="*/ 529874 w 607919"/>
              <a:gd name="connsiteY45" fmla="*/ 551610 h 551610"/>
              <a:gd name="connsiteX46" fmla="*/ 477232 w 607919"/>
              <a:gd name="connsiteY46" fmla="*/ 551610 h 551610"/>
              <a:gd name="connsiteX47" fmla="*/ 477232 w 607919"/>
              <a:gd name="connsiteY47" fmla="*/ 278727 h 551610"/>
              <a:gd name="connsiteX48" fmla="*/ 486883 w 607919"/>
              <a:gd name="connsiteY48" fmla="*/ 255580 h 551610"/>
              <a:gd name="connsiteX49" fmla="*/ 520348 w 607919"/>
              <a:gd name="connsiteY49" fmla="*/ 222298 h 551610"/>
              <a:gd name="connsiteX50" fmla="*/ 527085 w 607919"/>
              <a:gd name="connsiteY50" fmla="*/ 219452 h 551610"/>
              <a:gd name="connsiteX51" fmla="*/ 387769 w 607919"/>
              <a:gd name="connsiteY51" fmla="*/ 0 h 551610"/>
              <a:gd name="connsiteX52" fmla="*/ 580729 w 607919"/>
              <a:gd name="connsiteY52" fmla="*/ 0 h 551610"/>
              <a:gd name="connsiteX53" fmla="*/ 607919 w 607919"/>
              <a:gd name="connsiteY53" fmla="*/ 26022 h 551610"/>
              <a:gd name="connsiteX54" fmla="*/ 607919 w 607919"/>
              <a:gd name="connsiteY54" fmla="*/ 219812 h 551610"/>
              <a:gd name="connsiteX55" fmla="*/ 598271 w 607919"/>
              <a:gd name="connsiteY55" fmla="*/ 223815 h 551610"/>
              <a:gd name="connsiteX56" fmla="*/ 530610 w 607919"/>
              <a:gd name="connsiteY56" fmla="*/ 156258 h 551610"/>
              <a:gd name="connsiteX57" fmla="*/ 304320 w 607919"/>
              <a:gd name="connsiteY57" fmla="*/ 382325 h 551610"/>
              <a:gd name="connsiteX58" fmla="*/ 285024 w 607919"/>
              <a:gd name="connsiteY58" fmla="*/ 382325 h 551610"/>
              <a:gd name="connsiteX59" fmla="*/ 216360 w 607919"/>
              <a:gd name="connsiteY59" fmla="*/ 313767 h 551610"/>
              <a:gd name="connsiteX60" fmla="*/ 94068 w 607919"/>
              <a:gd name="connsiteY60" fmla="*/ 435996 h 551610"/>
              <a:gd name="connsiteX61" fmla="*/ 17260 w 607919"/>
              <a:gd name="connsiteY61" fmla="*/ 435996 h 551610"/>
              <a:gd name="connsiteX62" fmla="*/ 15882 w 607919"/>
              <a:gd name="connsiteY62" fmla="*/ 434745 h 551610"/>
              <a:gd name="connsiteX63" fmla="*/ 15882 w 607919"/>
              <a:gd name="connsiteY63" fmla="*/ 358055 h 551610"/>
              <a:gd name="connsiteX64" fmla="*/ 206837 w 607919"/>
              <a:gd name="connsiteY64" fmla="*/ 167267 h 551610"/>
              <a:gd name="connsiteX65" fmla="*/ 226008 w 607919"/>
              <a:gd name="connsiteY65" fmla="*/ 167267 h 551610"/>
              <a:gd name="connsiteX66" fmla="*/ 294672 w 607919"/>
              <a:gd name="connsiteY66" fmla="*/ 235701 h 551610"/>
              <a:gd name="connsiteX67" fmla="*/ 424481 w 607919"/>
              <a:gd name="connsiteY67" fmla="*/ 105965 h 551610"/>
              <a:gd name="connsiteX68" fmla="*/ 452423 w 607919"/>
              <a:gd name="connsiteY68" fmla="*/ 78192 h 551610"/>
              <a:gd name="connsiteX69" fmla="*/ 383885 w 607919"/>
              <a:gd name="connsiteY69" fmla="*/ 9633 h 551610"/>
              <a:gd name="connsiteX70" fmla="*/ 387769 w 607919"/>
              <a:gd name="connsiteY70" fmla="*/ 0 h 55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7919" h="551610">
                <a:moveTo>
                  <a:pt x="116112" y="473652"/>
                </a:moveTo>
                <a:cubicBezTo>
                  <a:pt x="117836" y="474356"/>
                  <a:pt x="118901" y="476670"/>
                  <a:pt x="118901" y="480423"/>
                </a:cubicBezTo>
                <a:lnTo>
                  <a:pt x="118901" y="551610"/>
                </a:lnTo>
                <a:lnTo>
                  <a:pt x="55604" y="551610"/>
                </a:lnTo>
                <a:lnTo>
                  <a:pt x="55604" y="540851"/>
                </a:lnTo>
                <a:cubicBezTo>
                  <a:pt x="55604" y="534971"/>
                  <a:pt x="59991" y="525838"/>
                  <a:pt x="65255" y="520583"/>
                </a:cubicBezTo>
                <a:lnTo>
                  <a:pt x="83555" y="502317"/>
                </a:lnTo>
                <a:lnTo>
                  <a:pt x="109375" y="476545"/>
                </a:lnTo>
                <a:cubicBezTo>
                  <a:pt x="112007" y="473855"/>
                  <a:pt x="114389" y="472948"/>
                  <a:pt x="116112" y="473652"/>
                </a:cubicBezTo>
                <a:close/>
                <a:moveTo>
                  <a:pt x="199155" y="390799"/>
                </a:moveTo>
                <a:cubicBezTo>
                  <a:pt x="200892" y="391534"/>
                  <a:pt x="201956" y="393880"/>
                  <a:pt x="201956" y="397632"/>
                </a:cubicBezTo>
                <a:lnTo>
                  <a:pt x="201956" y="551610"/>
                </a:lnTo>
                <a:lnTo>
                  <a:pt x="145363" y="551610"/>
                </a:lnTo>
                <a:lnTo>
                  <a:pt x="145363" y="454170"/>
                </a:lnTo>
                <a:cubicBezTo>
                  <a:pt x="145363" y="446665"/>
                  <a:pt x="149620" y="436283"/>
                  <a:pt x="154879" y="431030"/>
                </a:cubicBezTo>
                <a:lnTo>
                  <a:pt x="192315" y="393630"/>
                </a:lnTo>
                <a:cubicBezTo>
                  <a:pt x="195007" y="390941"/>
                  <a:pt x="197417" y="390065"/>
                  <a:pt x="199155" y="390799"/>
                </a:cubicBezTo>
                <a:close/>
                <a:moveTo>
                  <a:pt x="231082" y="388245"/>
                </a:moveTo>
                <a:cubicBezTo>
                  <a:pt x="232822" y="387525"/>
                  <a:pt x="235235" y="388401"/>
                  <a:pt x="237930" y="391091"/>
                </a:cubicBezTo>
                <a:lnTo>
                  <a:pt x="266763" y="419867"/>
                </a:lnTo>
                <a:lnTo>
                  <a:pt x="275915" y="428875"/>
                </a:lnTo>
                <a:cubicBezTo>
                  <a:pt x="280929" y="433879"/>
                  <a:pt x="284941" y="444013"/>
                  <a:pt x="284941" y="451520"/>
                </a:cubicBezTo>
                <a:lnTo>
                  <a:pt x="284941" y="551610"/>
                </a:lnTo>
                <a:lnTo>
                  <a:pt x="228277" y="551610"/>
                </a:lnTo>
                <a:lnTo>
                  <a:pt x="228277" y="394969"/>
                </a:lnTo>
                <a:cubicBezTo>
                  <a:pt x="228277" y="391278"/>
                  <a:pt x="229343" y="388964"/>
                  <a:pt x="231082" y="388245"/>
                </a:cubicBezTo>
                <a:close/>
                <a:moveTo>
                  <a:pt x="365148" y="381336"/>
                </a:moveTo>
                <a:cubicBezTo>
                  <a:pt x="366901" y="382055"/>
                  <a:pt x="367997" y="384370"/>
                  <a:pt x="367997" y="388122"/>
                </a:cubicBezTo>
                <a:lnTo>
                  <a:pt x="367997" y="551610"/>
                </a:lnTo>
                <a:lnTo>
                  <a:pt x="311262" y="551610"/>
                </a:lnTo>
                <a:lnTo>
                  <a:pt x="311262" y="444661"/>
                </a:lnTo>
                <a:cubicBezTo>
                  <a:pt x="311262" y="437156"/>
                  <a:pt x="313767" y="428650"/>
                  <a:pt x="316898" y="425523"/>
                </a:cubicBezTo>
                <a:cubicBezTo>
                  <a:pt x="320029" y="422396"/>
                  <a:pt x="322534" y="419894"/>
                  <a:pt x="322534" y="419894"/>
                </a:cubicBezTo>
                <a:lnTo>
                  <a:pt x="358353" y="384120"/>
                </a:lnTo>
                <a:cubicBezTo>
                  <a:pt x="360983" y="381493"/>
                  <a:pt x="363394" y="380617"/>
                  <a:pt x="365148" y="381336"/>
                </a:cubicBezTo>
                <a:close/>
                <a:moveTo>
                  <a:pt x="448177" y="298352"/>
                </a:moveTo>
                <a:cubicBezTo>
                  <a:pt x="449916" y="299071"/>
                  <a:pt x="450982" y="301386"/>
                  <a:pt x="450982" y="305139"/>
                </a:cubicBezTo>
                <a:lnTo>
                  <a:pt x="450982" y="551610"/>
                </a:lnTo>
                <a:lnTo>
                  <a:pt x="394318" y="551610"/>
                </a:lnTo>
                <a:lnTo>
                  <a:pt x="394318" y="361815"/>
                </a:lnTo>
                <a:cubicBezTo>
                  <a:pt x="394318" y="354308"/>
                  <a:pt x="398580" y="343924"/>
                  <a:pt x="403846" y="338669"/>
                </a:cubicBezTo>
                <a:lnTo>
                  <a:pt x="441329" y="301136"/>
                </a:lnTo>
                <a:cubicBezTo>
                  <a:pt x="444024" y="298508"/>
                  <a:pt x="446438" y="297633"/>
                  <a:pt x="448177" y="298352"/>
                </a:cubicBezTo>
                <a:close/>
                <a:moveTo>
                  <a:pt x="527085" y="219452"/>
                </a:moveTo>
                <a:cubicBezTo>
                  <a:pt x="528809" y="220171"/>
                  <a:pt x="529874" y="222486"/>
                  <a:pt x="529874" y="226177"/>
                </a:cubicBezTo>
                <a:lnTo>
                  <a:pt x="529874" y="551610"/>
                </a:lnTo>
                <a:lnTo>
                  <a:pt x="477232" y="551610"/>
                </a:lnTo>
                <a:lnTo>
                  <a:pt x="477232" y="278727"/>
                </a:lnTo>
                <a:cubicBezTo>
                  <a:pt x="477232" y="271345"/>
                  <a:pt x="481494" y="260960"/>
                  <a:pt x="486883" y="255580"/>
                </a:cubicBezTo>
                <a:lnTo>
                  <a:pt x="520348" y="222298"/>
                </a:lnTo>
                <a:cubicBezTo>
                  <a:pt x="522980" y="219608"/>
                  <a:pt x="525362" y="218732"/>
                  <a:pt x="527085" y="219452"/>
                </a:cubicBezTo>
                <a:close/>
                <a:moveTo>
                  <a:pt x="387769" y="0"/>
                </a:moveTo>
                <a:lnTo>
                  <a:pt x="580729" y="0"/>
                </a:lnTo>
                <a:cubicBezTo>
                  <a:pt x="594512" y="0"/>
                  <a:pt x="607919" y="12135"/>
                  <a:pt x="607919" y="26022"/>
                </a:cubicBezTo>
                <a:lnTo>
                  <a:pt x="607919" y="219812"/>
                </a:lnTo>
                <a:cubicBezTo>
                  <a:pt x="607919" y="227318"/>
                  <a:pt x="603534" y="229070"/>
                  <a:pt x="598271" y="223815"/>
                </a:cubicBezTo>
                <a:lnTo>
                  <a:pt x="530610" y="156258"/>
                </a:lnTo>
                <a:lnTo>
                  <a:pt x="304320" y="382325"/>
                </a:lnTo>
                <a:cubicBezTo>
                  <a:pt x="298932" y="387580"/>
                  <a:pt x="290412" y="387580"/>
                  <a:pt x="285024" y="382325"/>
                </a:cubicBezTo>
                <a:lnTo>
                  <a:pt x="216360" y="313767"/>
                </a:lnTo>
                <a:lnTo>
                  <a:pt x="94068" y="435996"/>
                </a:lnTo>
                <a:cubicBezTo>
                  <a:pt x="72767" y="457264"/>
                  <a:pt x="38435" y="457264"/>
                  <a:pt x="17260" y="435996"/>
                </a:cubicBezTo>
                <a:lnTo>
                  <a:pt x="15882" y="434745"/>
                </a:lnTo>
                <a:cubicBezTo>
                  <a:pt x="-5294" y="413477"/>
                  <a:pt x="-5294" y="379198"/>
                  <a:pt x="15882" y="358055"/>
                </a:cubicBezTo>
                <a:lnTo>
                  <a:pt x="206837" y="167267"/>
                </a:lnTo>
                <a:cubicBezTo>
                  <a:pt x="212100" y="161888"/>
                  <a:pt x="220745" y="161888"/>
                  <a:pt x="226008" y="167267"/>
                </a:cubicBezTo>
                <a:lnTo>
                  <a:pt x="294672" y="235701"/>
                </a:lnTo>
                <a:lnTo>
                  <a:pt x="424481" y="105965"/>
                </a:lnTo>
                <a:lnTo>
                  <a:pt x="452423" y="78192"/>
                </a:lnTo>
                <a:lnTo>
                  <a:pt x="383885" y="9633"/>
                </a:lnTo>
                <a:cubicBezTo>
                  <a:pt x="378497" y="4379"/>
                  <a:pt x="380376" y="0"/>
                  <a:pt x="3877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3" name="pointer-spot-tool-for-maps_40028">
            <a:extLst>
              <a:ext uri="{FF2B5EF4-FFF2-40B4-BE49-F238E27FC236}">
                <a16:creationId xmlns:a16="http://schemas.microsoft.com/office/drawing/2014/main" id="{2225155E-00F6-4214-A6A6-65C448E9C0E4}"/>
              </a:ext>
            </a:extLst>
          </p:cNvPr>
          <p:cNvSpPr>
            <a:spLocks noChangeAspect="1"/>
          </p:cNvSpPr>
          <p:nvPr/>
        </p:nvSpPr>
        <p:spPr bwMode="auto">
          <a:xfrm>
            <a:off x="10288863" y="4382353"/>
            <a:ext cx="530259" cy="581427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7" name="图片 76" descr="实验室中的玻璃管">
            <a:extLst>
              <a:ext uri="{FF2B5EF4-FFF2-40B4-BE49-F238E27FC236}">
                <a16:creationId xmlns:a16="http://schemas.microsoft.com/office/drawing/2014/main" id="{0ABC517B-F10E-4915-9EEF-21A5900354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6" t="4119" b="3956"/>
          <a:stretch/>
        </p:blipFill>
        <p:spPr>
          <a:xfrm>
            <a:off x="5227097" y="1763124"/>
            <a:ext cx="1808680" cy="3631894"/>
          </a:xfrm>
          <a:prstGeom prst="roundRect">
            <a:avLst/>
          </a:prstGeom>
        </p:spPr>
      </p:pic>
      <p:pic>
        <p:nvPicPr>
          <p:cNvPr id="78" name="图片 77" descr="针头和药瓶">
            <a:extLst>
              <a:ext uri="{FF2B5EF4-FFF2-40B4-BE49-F238E27FC236}">
                <a16:creationId xmlns:a16="http://schemas.microsoft.com/office/drawing/2014/main" id="{BDACC56A-47B2-4C25-BA1D-59CB2042B8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t="1123" r="61103"/>
          <a:stretch/>
        </p:blipFill>
        <p:spPr>
          <a:xfrm>
            <a:off x="5162978" y="1653978"/>
            <a:ext cx="1844796" cy="3741040"/>
          </a:xfrm>
          <a:prstGeom prst="round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FEC739AC-02AD-4668-92DD-2A4956DE7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682" y="2610051"/>
            <a:ext cx="3788163" cy="187601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76FB9900-8D2D-4742-AD80-EA36547CA7C1}"/>
              </a:ext>
            </a:extLst>
          </p:cNvPr>
          <p:cNvSpPr txBox="1"/>
          <p:nvPr/>
        </p:nvSpPr>
        <p:spPr>
          <a:xfrm>
            <a:off x="1895077" y="2378983"/>
            <a:ext cx="207452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呈现的观点表达清晰</a:t>
            </a:r>
            <a:endParaRPr lang="zh-CN" altLang="en-US" sz="1600" dirty="0">
              <a:latin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C809A17-851F-4D01-979B-2D267A0EA373}"/>
              </a:ext>
            </a:extLst>
          </p:cNvPr>
          <p:cNvSpPr txBox="1"/>
          <p:nvPr/>
        </p:nvSpPr>
        <p:spPr>
          <a:xfrm>
            <a:off x="1946586" y="4331497"/>
            <a:ext cx="207452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呈现的观点表达清晰</a:t>
            </a:r>
            <a:endParaRPr lang="zh-CN" altLang="en-US" sz="1600" dirty="0">
              <a:latin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82B0942-46C3-43D4-B1E3-0CF0B73B1330}"/>
              </a:ext>
            </a:extLst>
          </p:cNvPr>
          <p:cNvSpPr txBox="1"/>
          <p:nvPr/>
        </p:nvSpPr>
        <p:spPr>
          <a:xfrm>
            <a:off x="8070198" y="2316041"/>
            <a:ext cx="207452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呈现的观点表达清晰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C3D0026-6D1B-4391-BFE6-34E668D12AF2}"/>
              </a:ext>
            </a:extLst>
          </p:cNvPr>
          <p:cNvSpPr txBox="1"/>
          <p:nvPr/>
        </p:nvSpPr>
        <p:spPr>
          <a:xfrm>
            <a:off x="8089446" y="4337360"/>
            <a:ext cx="207452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输入文本内容，保证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呈现的观点表达清晰</a:t>
            </a:r>
            <a:endParaRPr lang="zh-CN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280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Work planning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503CE6AA-5934-4A95-B90A-2E19F806D9A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430" y="2646419"/>
            <a:ext cx="1199127" cy="81501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0482B9D9-419D-4A1F-93E5-1752880567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5400000">
            <a:off x="3896123" y="2785012"/>
            <a:ext cx="815013" cy="53782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C05BE71A-AC62-4C26-9E61-618F5099B7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29853" y="2646408"/>
            <a:ext cx="1759527" cy="815014"/>
          </a:xfrm>
          <a:custGeom>
            <a:avLst/>
            <a:gdLst>
              <a:gd name="connsiteX0" fmla="*/ 0 w 2350378"/>
              <a:gd name="connsiteY0" fmla="*/ 0 h 1088696"/>
              <a:gd name="connsiteX1" fmla="*/ 2350378 w 2350378"/>
              <a:gd name="connsiteY1" fmla="*/ 0 h 1088696"/>
              <a:gd name="connsiteX2" fmla="*/ 2350378 w 2350378"/>
              <a:gd name="connsiteY2" fmla="*/ 12 h 1088696"/>
              <a:gd name="connsiteX3" fmla="*/ 831301 w 2350378"/>
              <a:gd name="connsiteY3" fmla="*/ 12 h 1088696"/>
              <a:gd name="connsiteX4" fmla="*/ 831301 w 2350378"/>
              <a:gd name="connsiteY4" fmla="*/ 1088696 h 1088696"/>
              <a:gd name="connsiteX5" fmla="*/ 6 w 2350378"/>
              <a:gd name="connsiteY5" fmla="*/ 1088696 h 1088696"/>
              <a:gd name="connsiteX6" fmla="*/ 718427 w 2350378"/>
              <a:gd name="connsiteY6" fmla="*/ 544356 h 1088696"/>
              <a:gd name="connsiteX7" fmla="*/ 6 w 2350378"/>
              <a:gd name="connsiteY7" fmla="*/ 6 h 1088696"/>
              <a:gd name="connsiteX8" fmla="*/ 6 w 2350378"/>
              <a:gd name="connsiteY8" fmla="*/ 1088696 h 1088696"/>
              <a:gd name="connsiteX9" fmla="*/ 0 w 2350378"/>
              <a:gd name="connsiteY9" fmla="*/ 1088696 h 1088696"/>
              <a:gd name="connsiteX10" fmla="*/ 0 w 2350378"/>
              <a:gd name="connsiteY10" fmla="*/ 0 h 108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0378" h="1088696">
                <a:moveTo>
                  <a:pt x="0" y="0"/>
                </a:moveTo>
                <a:lnTo>
                  <a:pt x="2350378" y="0"/>
                </a:lnTo>
                <a:lnTo>
                  <a:pt x="2350378" y="12"/>
                </a:lnTo>
                <a:lnTo>
                  <a:pt x="831301" y="12"/>
                </a:lnTo>
                <a:lnTo>
                  <a:pt x="831301" y="1088696"/>
                </a:lnTo>
                <a:lnTo>
                  <a:pt x="6" y="1088696"/>
                </a:lnTo>
                <a:lnTo>
                  <a:pt x="718427" y="544356"/>
                </a:lnTo>
                <a:lnTo>
                  <a:pt x="6" y="6"/>
                </a:lnTo>
                <a:lnTo>
                  <a:pt x="6" y="1088696"/>
                </a:lnTo>
                <a:lnTo>
                  <a:pt x="0" y="10886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8E3A807-9D62-4215-B8ED-DF7364024CD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52636" y="2822393"/>
            <a:ext cx="1416075" cy="58708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+mn-ea"/>
                <a:sym typeface="Arial" panose="020B0604020202020204" pitchFamily="34" charset="0"/>
              </a:rPr>
              <a:t>此处标题</a:t>
            </a:r>
          </a:p>
        </p:txBody>
      </p:sp>
      <p:sp>
        <p:nvSpPr>
          <p:cNvPr id="42" name="椭圆 19">
            <a:extLst>
              <a:ext uri="{FF2B5EF4-FFF2-40B4-BE49-F238E27FC236}">
                <a16:creationId xmlns:a16="http://schemas.microsoft.com/office/drawing/2014/main" id="{BBCECB8E-0255-403F-8E1B-6A247ED7117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14664" y="2371971"/>
            <a:ext cx="371024" cy="37102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chemeClr val="accent1"/>
            </a:solidFill>
            <a:bevel/>
          </a:ln>
        </p:spPr>
        <p:txBody>
          <a:bodyPr lIns="91440" tIns="45720" rIns="91440" bIns="45720" anchor="ctr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2400" b="1" dirty="0">
              <a:solidFill>
                <a:schemeClr val="accent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E6618484-96D6-43A9-96BD-8F2088DF3F7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705899" y="2646419"/>
            <a:ext cx="1199127" cy="81501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F1E36CE1-F642-4EE9-A1B1-BAA57A72830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5400000">
            <a:off x="5761592" y="2785012"/>
            <a:ext cx="815013" cy="5378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79B6E5D7-564B-441C-AA52-53F9E350371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095322" y="2646408"/>
            <a:ext cx="1759527" cy="815014"/>
          </a:xfrm>
          <a:custGeom>
            <a:avLst/>
            <a:gdLst>
              <a:gd name="connsiteX0" fmla="*/ 0 w 2350378"/>
              <a:gd name="connsiteY0" fmla="*/ 0 h 1088696"/>
              <a:gd name="connsiteX1" fmla="*/ 2350378 w 2350378"/>
              <a:gd name="connsiteY1" fmla="*/ 0 h 1088696"/>
              <a:gd name="connsiteX2" fmla="*/ 2350378 w 2350378"/>
              <a:gd name="connsiteY2" fmla="*/ 12 h 1088696"/>
              <a:gd name="connsiteX3" fmla="*/ 831301 w 2350378"/>
              <a:gd name="connsiteY3" fmla="*/ 12 h 1088696"/>
              <a:gd name="connsiteX4" fmla="*/ 831301 w 2350378"/>
              <a:gd name="connsiteY4" fmla="*/ 1088696 h 1088696"/>
              <a:gd name="connsiteX5" fmla="*/ 6 w 2350378"/>
              <a:gd name="connsiteY5" fmla="*/ 1088696 h 1088696"/>
              <a:gd name="connsiteX6" fmla="*/ 718427 w 2350378"/>
              <a:gd name="connsiteY6" fmla="*/ 544356 h 1088696"/>
              <a:gd name="connsiteX7" fmla="*/ 6 w 2350378"/>
              <a:gd name="connsiteY7" fmla="*/ 6 h 1088696"/>
              <a:gd name="connsiteX8" fmla="*/ 6 w 2350378"/>
              <a:gd name="connsiteY8" fmla="*/ 1088696 h 1088696"/>
              <a:gd name="connsiteX9" fmla="*/ 0 w 2350378"/>
              <a:gd name="connsiteY9" fmla="*/ 1088696 h 1088696"/>
              <a:gd name="connsiteX10" fmla="*/ 0 w 2350378"/>
              <a:gd name="connsiteY10" fmla="*/ 0 h 108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0378" h="1088696">
                <a:moveTo>
                  <a:pt x="0" y="0"/>
                </a:moveTo>
                <a:lnTo>
                  <a:pt x="2350378" y="0"/>
                </a:lnTo>
                <a:lnTo>
                  <a:pt x="2350378" y="12"/>
                </a:lnTo>
                <a:lnTo>
                  <a:pt x="831301" y="12"/>
                </a:lnTo>
                <a:lnTo>
                  <a:pt x="831301" y="1088696"/>
                </a:lnTo>
                <a:lnTo>
                  <a:pt x="6" y="1088696"/>
                </a:lnTo>
                <a:lnTo>
                  <a:pt x="718427" y="544356"/>
                </a:lnTo>
                <a:lnTo>
                  <a:pt x="6" y="6"/>
                </a:lnTo>
                <a:lnTo>
                  <a:pt x="6" y="1088696"/>
                </a:lnTo>
                <a:lnTo>
                  <a:pt x="0" y="10886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6ACD0D0-4B8B-4D01-A790-1BD06313BB7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634366" y="2816890"/>
            <a:ext cx="1416075" cy="58708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+mn-ea"/>
                <a:sym typeface="Arial" panose="020B0604020202020204" pitchFamily="34" charset="0"/>
              </a:rPr>
              <a:t>此处标题</a:t>
            </a:r>
          </a:p>
        </p:txBody>
      </p:sp>
      <p:sp>
        <p:nvSpPr>
          <p:cNvPr id="47" name="椭圆 19">
            <a:extLst>
              <a:ext uri="{FF2B5EF4-FFF2-40B4-BE49-F238E27FC236}">
                <a16:creationId xmlns:a16="http://schemas.microsoft.com/office/drawing/2014/main" id="{16CE170B-0B8F-4468-94FD-65C1CBFFDBE7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080133" y="2414379"/>
            <a:ext cx="371024" cy="37102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chemeClr val="accent2"/>
            </a:solidFill>
            <a:bevel/>
          </a:ln>
        </p:spPr>
        <p:txBody>
          <a:bodyPr lIns="91440" tIns="45720" rIns="91440" bIns="45720" anchor="ctr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2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2400" b="1" dirty="0">
              <a:solidFill>
                <a:schemeClr val="accent2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1FF687EC-7926-4AC1-A0E3-A6F5D6B5C1B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571368" y="2646419"/>
            <a:ext cx="1199127" cy="81501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29794DA9-2920-4CFD-9D68-0661AFF5A20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5400000">
            <a:off x="7627061" y="2785012"/>
            <a:ext cx="815013" cy="53782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B22ECD0B-CB77-4129-9313-665AB5BB0624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960791" y="2646408"/>
            <a:ext cx="1759527" cy="815014"/>
          </a:xfrm>
          <a:custGeom>
            <a:avLst/>
            <a:gdLst>
              <a:gd name="connsiteX0" fmla="*/ 0 w 2350378"/>
              <a:gd name="connsiteY0" fmla="*/ 0 h 1088696"/>
              <a:gd name="connsiteX1" fmla="*/ 2350378 w 2350378"/>
              <a:gd name="connsiteY1" fmla="*/ 0 h 1088696"/>
              <a:gd name="connsiteX2" fmla="*/ 2350378 w 2350378"/>
              <a:gd name="connsiteY2" fmla="*/ 12 h 1088696"/>
              <a:gd name="connsiteX3" fmla="*/ 831301 w 2350378"/>
              <a:gd name="connsiteY3" fmla="*/ 12 h 1088696"/>
              <a:gd name="connsiteX4" fmla="*/ 831301 w 2350378"/>
              <a:gd name="connsiteY4" fmla="*/ 1088696 h 1088696"/>
              <a:gd name="connsiteX5" fmla="*/ 6 w 2350378"/>
              <a:gd name="connsiteY5" fmla="*/ 1088696 h 1088696"/>
              <a:gd name="connsiteX6" fmla="*/ 718427 w 2350378"/>
              <a:gd name="connsiteY6" fmla="*/ 544356 h 1088696"/>
              <a:gd name="connsiteX7" fmla="*/ 6 w 2350378"/>
              <a:gd name="connsiteY7" fmla="*/ 6 h 1088696"/>
              <a:gd name="connsiteX8" fmla="*/ 6 w 2350378"/>
              <a:gd name="connsiteY8" fmla="*/ 1088696 h 1088696"/>
              <a:gd name="connsiteX9" fmla="*/ 0 w 2350378"/>
              <a:gd name="connsiteY9" fmla="*/ 1088696 h 1088696"/>
              <a:gd name="connsiteX10" fmla="*/ 0 w 2350378"/>
              <a:gd name="connsiteY10" fmla="*/ 0 h 108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0378" h="1088696">
                <a:moveTo>
                  <a:pt x="0" y="0"/>
                </a:moveTo>
                <a:lnTo>
                  <a:pt x="2350378" y="0"/>
                </a:lnTo>
                <a:lnTo>
                  <a:pt x="2350378" y="12"/>
                </a:lnTo>
                <a:lnTo>
                  <a:pt x="831301" y="12"/>
                </a:lnTo>
                <a:lnTo>
                  <a:pt x="831301" y="1088696"/>
                </a:lnTo>
                <a:lnTo>
                  <a:pt x="6" y="1088696"/>
                </a:lnTo>
                <a:lnTo>
                  <a:pt x="718427" y="544356"/>
                </a:lnTo>
                <a:lnTo>
                  <a:pt x="6" y="6"/>
                </a:lnTo>
                <a:lnTo>
                  <a:pt x="6" y="1088696"/>
                </a:lnTo>
                <a:lnTo>
                  <a:pt x="0" y="10886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D32AA0D-C10E-4C7D-A227-F1029DB8A94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423616" y="2831736"/>
            <a:ext cx="1416075" cy="58708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+mn-ea"/>
                <a:sym typeface="Arial" panose="020B0604020202020204" pitchFamily="34" charset="0"/>
              </a:rPr>
              <a:t>此处标题</a:t>
            </a:r>
          </a:p>
        </p:txBody>
      </p:sp>
      <p:sp>
        <p:nvSpPr>
          <p:cNvPr id="52" name="椭圆 19">
            <a:extLst>
              <a:ext uri="{FF2B5EF4-FFF2-40B4-BE49-F238E27FC236}">
                <a16:creationId xmlns:a16="http://schemas.microsoft.com/office/drawing/2014/main" id="{3868E471-CAB8-40A6-BB60-70D2A7A61565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91608" y="2437649"/>
            <a:ext cx="371024" cy="37102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chemeClr val="accent3"/>
            </a:solidFill>
            <a:bevel/>
          </a:ln>
        </p:spPr>
        <p:txBody>
          <a:bodyPr lIns="91440" tIns="45720" rIns="91440" bIns="45720" anchor="ctr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3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2400" b="1" dirty="0">
              <a:solidFill>
                <a:schemeClr val="accent3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4478917-3425-4A8C-A3BD-9093EB773E5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436836" y="2646419"/>
            <a:ext cx="1199127" cy="815014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0F61F9F6-3500-4B18-BB4D-4E55FEFDA6E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5400000">
            <a:off x="9492529" y="2785012"/>
            <a:ext cx="815013" cy="53782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7E252116-8A3F-49AA-B136-4CC5DCB03731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826259" y="2646408"/>
            <a:ext cx="1759527" cy="815014"/>
          </a:xfrm>
          <a:custGeom>
            <a:avLst/>
            <a:gdLst>
              <a:gd name="connsiteX0" fmla="*/ 0 w 2350378"/>
              <a:gd name="connsiteY0" fmla="*/ 0 h 1088696"/>
              <a:gd name="connsiteX1" fmla="*/ 2350378 w 2350378"/>
              <a:gd name="connsiteY1" fmla="*/ 0 h 1088696"/>
              <a:gd name="connsiteX2" fmla="*/ 2350378 w 2350378"/>
              <a:gd name="connsiteY2" fmla="*/ 12 h 1088696"/>
              <a:gd name="connsiteX3" fmla="*/ 831301 w 2350378"/>
              <a:gd name="connsiteY3" fmla="*/ 12 h 1088696"/>
              <a:gd name="connsiteX4" fmla="*/ 831301 w 2350378"/>
              <a:gd name="connsiteY4" fmla="*/ 1088696 h 1088696"/>
              <a:gd name="connsiteX5" fmla="*/ 6 w 2350378"/>
              <a:gd name="connsiteY5" fmla="*/ 1088696 h 1088696"/>
              <a:gd name="connsiteX6" fmla="*/ 718427 w 2350378"/>
              <a:gd name="connsiteY6" fmla="*/ 544356 h 1088696"/>
              <a:gd name="connsiteX7" fmla="*/ 6 w 2350378"/>
              <a:gd name="connsiteY7" fmla="*/ 6 h 1088696"/>
              <a:gd name="connsiteX8" fmla="*/ 6 w 2350378"/>
              <a:gd name="connsiteY8" fmla="*/ 1088696 h 1088696"/>
              <a:gd name="connsiteX9" fmla="*/ 0 w 2350378"/>
              <a:gd name="connsiteY9" fmla="*/ 1088696 h 1088696"/>
              <a:gd name="connsiteX10" fmla="*/ 0 w 2350378"/>
              <a:gd name="connsiteY10" fmla="*/ 0 h 108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0378" h="1088696">
                <a:moveTo>
                  <a:pt x="0" y="0"/>
                </a:moveTo>
                <a:lnTo>
                  <a:pt x="2350378" y="0"/>
                </a:lnTo>
                <a:lnTo>
                  <a:pt x="2350378" y="12"/>
                </a:lnTo>
                <a:lnTo>
                  <a:pt x="831301" y="12"/>
                </a:lnTo>
                <a:lnTo>
                  <a:pt x="831301" y="1088696"/>
                </a:lnTo>
                <a:lnTo>
                  <a:pt x="6" y="1088696"/>
                </a:lnTo>
                <a:lnTo>
                  <a:pt x="718427" y="544356"/>
                </a:lnTo>
                <a:lnTo>
                  <a:pt x="6" y="6"/>
                </a:lnTo>
                <a:lnTo>
                  <a:pt x="6" y="1088696"/>
                </a:lnTo>
                <a:lnTo>
                  <a:pt x="0" y="10886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2307367-BB5A-459E-BB1F-27E14D83C8F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325942" y="2831736"/>
            <a:ext cx="1416075" cy="58708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+mn-ea"/>
                <a:sym typeface="Arial" panose="020B0604020202020204" pitchFamily="34" charset="0"/>
              </a:rPr>
              <a:t>此处标题</a:t>
            </a:r>
          </a:p>
        </p:txBody>
      </p:sp>
      <p:sp>
        <p:nvSpPr>
          <p:cNvPr id="57" name="椭圆 19">
            <a:extLst>
              <a:ext uri="{FF2B5EF4-FFF2-40B4-BE49-F238E27FC236}">
                <a16:creationId xmlns:a16="http://schemas.microsoft.com/office/drawing/2014/main" id="{B56515C9-0AA9-462B-BFC8-469F5B77B36C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741419" y="2401572"/>
            <a:ext cx="371024" cy="37102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chemeClr val="accent4"/>
            </a:solidFill>
            <a:bevel/>
          </a:ln>
        </p:spPr>
        <p:txBody>
          <a:bodyPr lIns="91440" tIns="45720" rIns="91440" bIns="45720" anchor="ctr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4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zh-CN" altLang="en-US" sz="2400" b="1" dirty="0">
              <a:solidFill>
                <a:schemeClr val="accent4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804CE6B-543D-4183-ABD9-E90D76EF18FA}"/>
              </a:ext>
            </a:extLst>
          </p:cNvPr>
          <p:cNvSpPr txBox="1"/>
          <p:nvPr/>
        </p:nvSpPr>
        <p:spPr>
          <a:xfrm>
            <a:off x="2498019" y="3662949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填写主要观点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9999AD2-67DB-4473-98FE-F15CED685B91}"/>
              </a:ext>
            </a:extLst>
          </p:cNvPr>
          <p:cNvSpPr txBox="1"/>
          <p:nvPr/>
        </p:nvSpPr>
        <p:spPr>
          <a:xfrm>
            <a:off x="4402060" y="3667552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</a:t>
            </a:r>
            <a:r>
              <a:rPr lang="zh-CN" altLang="en-US" sz="1600" dirty="0">
                <a:latin typeface="+mn-ea"/>
              </a:rPr>
              <a:t>填写主要观点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D39B71C-1F0A-4858-BC6D-8F738A2D5D98}"/>
              </a:ext>
            </a:extLst>
          </p:cNvPr>
          <p:cNvSpPr txBox="1"/>
          <p:nvPr/>
        </p:nvSpPr>
        <p:spPr>
          <a:xfrm>
            <a:off x="6274296" y="3660047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</a:t>
            </a:r>
            <a:r>
              <a:rPr lang="zh-CN" altLang="en-US" sz="1600" dirty="0">
                <a:latin typeface="+mn-ea"/>
              </a:rPr>
              <a:t>填写主要观点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D231A9A-6E06-4E82-97E2-A95A89BEC368}"/>
              </a:ext>
            </a:extLst>
          </p:cNvPr>
          <p:cNvSpPr txBox="1"/>
          <p:nvPr/>
        </p:nvSpPr>
        <p:spPr>
          <a:xfrm>
            <a:off x="8094425" y="3660046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</a:t>
            </a:r>
            <a:r>
              <a:rPr lang="zh-CN" altLang="en-US" sz="1600" dirty="0">
                <a:latin typeface="+mn-ea"/>
              </a:rPr>
              <a:t>填写主要观点</a:t>
            </a:r>
          </a:p>
        </p:txBody>
      </p:sp>
    </p:spTree>
    <p:extLst>
      <p:ext uri="{BB962C8B-B14F-4D97-AF65-F5344CB8AC3E}">
        <p14:creationId xmlns:p14="http://schemas.microsoft.com/office/powerpoint/2010/main" val="3431743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Work planning</a:t>
            </a:r>
          </a:p>
        </p:txBody>
      </p:sp>
      <p:sp>
        <p:nvSpPr>
          <p:cNvPr id="58" name="Freeform 7">
            <a:extLst>
              <a:ext uri="{FF2B5EF4-FFF2-40B4-BE49-F238E27FC236}">
                <a16:creationId xmlns:a16="http://schemas.microsoft.com/office/drawing/2014/main" id="{03329FD8-C8F9-40A2-B509-6D86CBEA254A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8960" y="4398911"/>
            <a:ext cx="3983990" cy="1104900"/>
          </a:xfrm>
          <a:custGeom>
            <a:avLst/>
            <a:gdLst>
              <a:gd name="T0" fmla="*/ 2864 w 3338"/>
              <a:gd name="T1" fmla="*/ 0 h 820"/>
              <a:gd name="T2" fmla="*/ 3338 w 3338"/>
              <a:gd name="T3" fmla="*/ 820 h 820"/>
              <a:gd name="T4" fmla="*/ 1654 w 3338"/>
              <a:gd name="T5" fmla="*/ 820 h 820"/>
              <a:gd name="T6" fmla="*/ 0 w 3338"/>
              <a:gd name="T7" fmla="*/ 820 h 820"/>
              <a:gd name="T8" fmla="*/ 468 w 3338"/>
              <a:gd name="T9" fmla="*/ 0 h 820"/>
              <a:gd name="T10" fmla="*/ 2864 w 3338"/>
              <a:gd name="T11" fmla="*/ 0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38" h="820">
                <a:moveTo>
                  <a:pt x="2864" y="0"/>
                </a:moveTo>
                <a:lnTo>
                  <a:pt x="3338" y="820"/>
                </a:lnTo>
                <a:lnTo>
                  <a:pt x="1654" y="820"/>
                </a:lnTo>
                <a:lnTo>
                  <a:pt x="0" y="820"/>
                </a:lnTo>
                <a:lnTo>
                  <a:pt x="468" y="0"/>
                </a:lnTo>
                <a:lnTo>
                  <a:pt x="2864" y="0"/>
                </a:lnTo>
                <a:close/>
              </a:path>
            </a:pathLst>
          </a:custGeom>
          <a:noFill/>
          <a:ln w="28575">
            <a:solidFill>
              <a:schemeClr val="accent3"/>
            </a:solidFill>
          </a:ln>
        </p:spPr>
        <p:txBody>
          <a:bodyPr vert="horz" wrap="square" lIns="457200" tIns="0" rIns="457200" bIns="0" numCol="1" anchor="ctr" anchorCtr="0" compatLnSpc="1">
            <a:normAutofit/>
          </a:bodyPr>
          <a:lstStyle/>
          <a:p>
            <a:pPr>
              <a:lnSpc>
                <a:spcPct val="120000"/>
              </a:lnSpc>
            </a:pP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Freeform 8">
            <a:extLst>
              <a:ext uri="{FF2B5EF4-FFF2-40B4-BE49-F238E27FC236}">
                <a16:creationId xmlns:a16="http://schemas.microsoft.com/office/drawing/2014/main" id="{23A52514-BABC-4D59-AB0A-48541F3244E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272700" y="3011436"/>
            <a:ext cx="2550795" cy="1109980"/>
          </a:xfrm>
          <a:custGeom>
            <a:avLst/>
            <a:gdLst>
              <a:gd name="T0" fmla="*/ 471 w 2137"/>
              <a:gd name="T1" fmla="*/ 0 h 824"/>
              <a:gd name="T2" fmla="*/ 1666 w 2137"/>
              <a:gd name="T3" fmla="*/ 0 h 824"/>
              <a:gd name="T4" fmla="*/ 2137 w 2137"/>
              <a:gd name="T5" fmla="*/ 824 h 824"/>
              <a:gd name="T6" fmla="*/ 0 w 2137"/>
              <a:gd name="T7" fmla="*/ 824 h 824"/>
              <a:gd name="T8" fmla="*/ 471 w 2137"/>
              <a:gd name="T9" fmla="*/ 0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7" h="824">
                <a:moveTo>
                  <a:pt x="471" y="0"/>
                </a:moveTo>
                <a:lnTo>
                  <a:pt x="1666" y="0"/>
                </a:lnTo>
                <a:lnTo>
                  <a:pt x="2137" y="824"/>
                </a:lnTo>
                <a:lnTo>
                  <a:pt x="0" y="824"/>
                </a:lnTo>
                <a:lnTo>
                  <a:pt x="47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txBody>
          <a:bodyPr vert="horz" wrap="square" lIns="457200" tIns="0" rIns="457200" bIns="0" numCol="1" anchor="ctr" anchorCtr="0" compatLnSpc="1">
            <a:normAutofit/>
          </a:bodyPr>
          <a:lstStyle/>
          <a:p>
            <a:pPr>
              <a:lnSpc>
                <a:spcPct val="120000"/>
              </a:lnSpc>
            </a:pP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Freeform 9">
            <a:extLst>
              <a:ext uri="{FF2B5EF4-FFF2-40B4-BE49-F238E27FC236}">
                <a16:creationId xmlns:a16="http://schemas.microsoft.com/office/drawing/2014/main" id="{3B411E9B-E161-4395-98CF-3C8013249BB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3991520" y="1674761"/>
            <a:ext cx="1113790" cy="1100455"/>
          </a:xfrm>
          <a:custGeom>
            <a:avLst/>
            <a:gdLst>
              <a:gd name="T0" fmla="*/ 0 w 933"/>
              <a:gd name="T1" fmla="*/ 817 h 817"/>
              <a:gd name="T2" fmla="*/ 466 w 933"/>
              <a:gd name="T3" fmla="*/ 0 h 817"/>
              <a:gd name="T4" fmla="*/ 933 w 933"/>
              <a:gd name="T5" fmla="*/ 817 h 817"/>
              <a:gd name="T6" fmla="*/ 0 w 933"/>
              <a:gd name="T7" fmla="*/ 817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3" h="817">
                <a:moveTo>
                  <a:pt x="0" y="817"/>
                </a:moveTo>
                <a:lnTo>
                  <a:pt x="466" y="0"/>
                </a:lnTo>
                <a:lnTo>
                  <a:pt x="933" y="817"/>
                </a:lnTo>
                <a:lnTo>
                  <a:pt x="0" y="817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txBody>
          <a:bodyPr vert="horz" wrap="square" lIns="365760" tIns="548640" rIns="365760" bIns="45720" numCol="1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endParaRPr 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7FF307BA-4748-4BB1-92E0-D633A9CAC72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16978" y="4751275"/>
            <a:ext cx="2262159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添加内容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36B8ECFA-A7D5-4103-BAAF-52DF9CACA60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47810" y="3366227"/>
            <a:ext cx="180049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添加内容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4B321510-4AE5-4A13-94DE-8EB88923F34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31675" y="2087859"/>
            <a:ext cx="832761" cy="5232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</a:t>
            </a: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lvl="0" algn="ctr">
              <a:lnSpc>
                <a:spcPct val="120000"/>
              </a:lnSpc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内容</a:t>
            </a:r>
          </a:p>
        </p:txBody>
      </p: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EA5FF7DE-90C0-48B3-91C9-CC1B0D19CD0B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V="1">
            <a:off x="4912184" y="2324290"/>
            <a:ext cx="2375570" cy="23225"/>
          </a:xfrm>
          <a:prstGeom prst="straightConnector1">
            <a:avLst/>
          </a:prstGeom>
          <a:ln w="158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1198BF82-9FE3-437D-AFBE-337EFF2A1A8F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V="1">
            <a:off x="5542961" y="3545510"/>
            <a:ext cx="1744793" cy="20916"/>
          </a:xfrm>
          <a:prstGeom prst="straightConnector1">
            <a:avLst/>
          </a:prstGeom>
          <a:ln w="15875">
            <a:solidFill>
              <a:schemeClr val="accent2"/>
            </a:solidFill>
            <a:headEnd type="none"/>
            <a:tailEnd type="triangle" w="lg" len="lg"/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C1E5F710-15B1-4F7A-8FD5-05B3E9F90E45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6234260" y="4903818"/>
            <a:ext cx="1053494" cy="0"/>
          </a:xfrm>
          <a:prstGeom prst="straightConnector1">
            <a:avLst/>
          </a:prstGeom>
          <a:ln w="15875">
            <a:solidFill>
              <a:schemeClr val="accent3"/>
            </a:solidFill>
            <a:headEnd type="none"/>
            <a:tailEnd type="triangle" w="lg" len="lg"/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7E307152-EF20-45B1-8F05-D8AEAD0F9F22}"/>
              </a:ext>
            </a:extLst>
          </p:cNvPr>
          <p:cNvSpPr txBox="1"/>
          <p:nvPr/>
        </p:nvSpPr>
        <p:spPr>
          <a:xfrm>
            <a:off x="7328032" y="1885827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填写主要观点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C42D4F2-1A69-495B-9704-D4D025B030D8}"/>
              </a:ext>
            </a:extLst>
          </p:cNvPr>
          <p:cNvSpPr txBox="1"/>
          <p:nvPr/>
        </p:nvSpPr>
        <p:spPr>
          <a:xfrm>
            <a:off x="7376181" y="3054421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填写主要观点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39D1092-93C0-4616-947D-69B63ECAC9F2}"/>
              </a:ext>
            </a:extLst>
          </p:cNvPr>
          <p:cNvSpPr txBox="1"/>
          <p:nvPr/>
        </p:nvSpPr>
        <p:spPr>
          <a:xfrm>
            <a:off x="7402965" y="4441936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输入文本内容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填写主要观点</a:t>
            </a:r>
          </a:p>
        </p:txBody>
      </p:sp>
    </p:spTree>
    <p:extLst>
      <p:ext uri="{BB962C8B-B14F-4D97-AF65-F5344CB8AC3E}">
        <p14:creationId xmlns:p14="http://schemas.microsoft.com/office/powerpoint/2010/main" val="1571304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Work planning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37CD38B-9990-4906-BD59-35E66E8EE9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2966" y="2885503"/>
            <a:ext cx="5312119" cy="2698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>
              <a:srgbClr val="1F74AD"/>
            </a:glow>
            <a:reflection endPos="0" dist="50800" dir="5400000" sy="-100000" algn="bl" rotWithShape="0"/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Autofit/>
          </a:bodyPr>
          <a:lstStyle/>
          <a:p>
            <a:pPr algn="ctr">
              <a:lnSpc>
                <a:spcPct val="120000"/>
              </a:lnSpc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DB7F336-3C6F-40B3-AF4D-2308FAEBAC4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2648239" y="3801306"/>
            <a:ext cx="1581566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spc="300" dirty="0">
                <a:solidFill>
                  <a:sysClr val="window" lastClr="FFFFFF"/>
                </a:solidFill>
                <a:latin typeface="+mn-ea"/>
              </a:rPr>
              <a:t>添加标题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7DCC3CE-1B49-4757-8D68-0E1F17E1DF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29347" y="2885503"/>
            <a:ext cx="5312119" cy="269803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>
              <a:srgbClr val="1F74AD"/>
            </a:glow>
            <a:reflection endPos="0" dist="50800" dir="5400000" sy="-100000" algn="bl" rotWithShape="0"/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Autofit/>
          </a:bodyPr>
          <a:lstStyle/>
          <a:p>
            <a:pPr algn="ctr">
              <a:lnSpc>
                <a:spcPct val="120000"/>
              </a:lnSpc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3A6AA25-BDE4-477B-863A-48291C5FDE14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278549" y="3818391"/>
            <a:ext cx="1467378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spc="300" dirty="0">
                <a:solidFill>
                  <a:sysClr val="window" lastClr="FFFFFF"/>
                </a:solidFill>
                <a:latin typeface="+mn-ea"/>
              </a:rPr>
              <a:t>添加标题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2C2F1C0A-D165-4DFC-8090-FB65B0EF52F3}"/>
              </a:ext>
            </a:extLst>
          </p:cNvPr>
          <p:cNvSpPr/>
          <p:nvPr/>
        </p:nvSpPr>
        <p:spPr>
          <a:xfrm>
            <a:off x="2315801" y="1561051"/>
            <a:ext cx="2246442" cy="2246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D95C03F-248F-4405-8B40-1221CC9162CD}"/>
              </a:ext>
            </a:extLst>
          </p:cNvPr>
          <p:cNvSpPr/>
          <p:nvPr/>
        </p:nvSpPr>
        <p:spPr>
          <a:xfrm>
            <a:off x="2488325" y="1766623"/>
            <a:ext cx="1901394" cy="1901394"/>
          </a:xfrm>
          <a:prstGeom prst="ellipse">
            <a:avLst/>
          </a:prstGeom>
          <a:blipFill dpi="0"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tile tx="6985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B9E120B2-BC38-4E59-A0D0-F7BEC8FFDDEB}"/>
              </a:ext>
            </a:extLst>
          </p:cNvPr>
          <p:cNvSpPr/>
          <p:nvPr/>
        </p:nvSpPr>
        <p:spPr>
          <a:xfrm>
            <a:off x="7887693" y="1533971"/>
            <a:ext cx="2246442" cy="2246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763CC351-1F1C-4697-8508-75C5F67246A6}"/>
              </a:ext>
            </a:extLst>
          </p:cNvPr>
          <p:cNvSpPr/>
          <p:nvPr/>
        </p:nvSpPr>
        <p:spPr>
          <a:xfrm>
            <a:off x="8060217" y="1766623"/>
            <a:ext cx="1901394" cy="1901394"/>
          </a:xfrm>
          <a:prstGeom prst="ellipse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tile tx="69850" ty="0" sx="100000" sy="100000" flip="none" algn="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图片 25" descr="外科医生在数字未来虚拟显示器上分析患者的大脑">
            <a:extLst>
              <a:ext uri="{FF2B5EF4-FFF2-40B4-BE49-F238E27FC236}">
                <a16:creationId xmlns:a16="http://schemas.microsoft.com/office/drawing/2014/main" id="{0D536913-CE4E-4E25-8673-85A7C7C24C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r="23511"/>
          <a:stretch/>
        </p:blipFill>
        <p:spPr>
          <a:xfrm>
            <a:off x="2460932" y="1722846"/>
            <a:ext cx="1956806" cy="1956806"/>
          </a:xfrm>
          <a:prstGeom prst="ellipse">
            <a:avLst/>
          </a:prstGeom>
        </p:spPr>
      </p:pic>
      <p:pic>
        <p:nvPicPr>
          <p:cNvPr id="5" name="图片 4" descr="科学家将样品移入培养皿中">
            <a:extLst>
              <a:ext uri="{FF2B5EF4-FFF2-40B4-BE49-F238E27FC236}">
                <a16:creationId xmlns:a16="http://schemas.microsoft.com/office/drawing/2014/main" id="{F07E4D74-910B-461F-A8B8-E48DEA4F960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015130" y="1697261"/>
            <a:ext cx="1994215" cy="1994215"/>
          </a:xfrm>
          <a:prstGeom prst="ellipse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3E5E153-BDF5-4013-8007-73AD42A10CF3}"/>
              </a:ext>
            </a:extLst>
          </p:cNvPr>
          <p:cNvSpPr txBox="1"/>
          <p:nvPr/>
        </p:nvSpPr>
        <p:spPr>
          <a:xfrm>
            <a:off x="2738444" y="4234407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输入文本内容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填写主要观点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E12908A-EFD1-4A1C-B238-C85F82A47672}"/>
              </a:ext>
            </a:extLst>
          </p:cNvPr>
          <p:cNvSpPr txBox="1"/>
          <p:nvPr/>
        </p:nvSpPr>
        <p:spPr>
          <a:xfrm>
            <a:off x="8322091" y="4232026"/>
            <a:ext cx="1491361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输入文本内容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填写主要观点</a:t>
            </a:r>
          </a:p>
        </p:txBody>
      </p:sp>
    </p:spTree>
    <p:extLst>
      <p:ext uri="{BB962C8B-B14F-4D97-AF65-F5344CB8AC3E}">
        <p14:creationId xmlns:p14="http://schemas.microsoft.com/office/powerpoint/2010/main" val="312715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Work planning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2C2F1C0A-D165-4DFC-8090-FB65B0EF52F3}"/>
              </a:ext>
            </a:extLst>
          </p:cNvPr>
          <p:cNvSpPr/>
          <p:nvPr/>
        </p:nvSpPr>
        <p:spPr>
          <a:xfrm>
            <a:off x="2315801" y="1561051"/>
            <a:ext cx="2246442" cy="2246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B9E120B2-BC38-4E59-A0D0-F7BEC8FFDDEB}"/>
              </a:ext>
            </a:extLst>
          </p:cNvPr>
          <p:cNvSpPr/>
          <p:nvPr/>
        </p:nvSpPr>
        <p:spPr>
          <a:xfrm>
            <a:off x="7887693" y="1533971"/>
            <a:ext cx="2246442" cy="2246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Shape 4711">
            <a:extLst>
              <a:ext uri="{FF2B5EF4-FFF2-40B4-BE49-F238E27FC236}">
                <a16:creationId xmlns:a16="http://schemas.microsoft.com/office/drawing/2014/main" id="{DD19E6AD-5D25-4F28-A458-69F7F0F506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47566" y="4312414"/>
            <a:ext cx="2403278" cy="1849562"/>
          </a:xfrm>
          <a:prstGeom prst="roundRect">
            <a:avLst>
              <a:gd name="adj" fmla="val 5801"/>
            </a:avLst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19050" tIns="19050" rIns="19050" bIns="19050" anchor="ctr"/>
          <a:lstStyle/>
          <a:p>
            <a:pPr algn="ctr" defTabSz="4572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27" name="Shape 4711">
            <a:extLst>
              <a:ext uri="{FF2B5EF4-FFF2-40B4-BE49-F238E27FC236}">
                <a16:creationId xmlns:a16="http://schemas.microsoft.com/office/drawing/2014/main" id="{A5AC9F75-DE92-42CE-97C6-CC75F8DDB8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41157" y="4312413"/>
            <a:ext cx="2403278" cy="1849562"/>
          </a:xfrm>
          <a:prstGeom prst="roundRect">
            <a:avLst>
              <a:gd name="adj" fmla="val 5801"/>
            </a:avLst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19050" tIns="19050" rIns="19050" bIns="19050" anchor="ctr"/>
          <a:lstStyle/>
          <a:p>
            <a:pPr algn="ctr" defTabSz="4572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34" name="Shape 4710">
            <a:extLst>
              <a:ext uri="{FF2B5EF4-FFF2-40B4-BE49-F238E27FC236}">
                <a16:creationId xmlns:a16="http://schemas.microsoft.com/office/drawing/2014/main" id="{F10F9C33-8CAA-41B1-A122-40B0324944A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47566" y="1962214"/>
            <a:ext cx="2403278" cy="1849562"/>
          </a:xfrm>
          <a:prstGeom prst="roundRect">
            <a:avLst>
              <a:gd name="adj" fmla="val 5258"/>
            </a:avLst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4572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39" name="Shape 4710">
            <a:extLst>
              <a:ext uri="{FF2B5EF4-FFF2-40B4-BE49-F238E27FC236}">
                <a16:creationId xmlns:a16="http://schemas.microsoft.com/office/drawing/2014/main" id="{98475BC0-29FD-4B17-9D2F-C3122EABDE3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894362" y="4312414"/>
            <a:ext cx="2403278" cy="1849562"/>
          </a:xfrm>
          <a:prstGeom prst="roundRect">
            <a:avLst>
              <a:gd name="adj" fmla="val 5258"/>
            </a:avLst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4572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43" name="Shape 4710">
            <a:extLst>
              <a:ext uri="{FF2B5EF4-FFF2-40B4-BE49-F238E27FC236}">
                <a16:creationId xmlns:a16="http://schemas.microsoft.com/office/drawing/2014/main" id="{49643EA8-E3D1-4310-A22F-99EC899DF13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1157" y="1962214"/>
            <a:ext cx="2403278" cy="1849562"/>
          </a:xfrm>
          <a:prstGeom prst="roundRect">
            <a:avLst>
              <a:gd name="adj" fmla="val 5258"/>
            </a:avLst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4572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1130FEE-8B34-4D48-875D-3690866806F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97669" y="3003598"/>
            <a:ext cx="1801270" cy="42540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en-US"/>
            </a:defPPr>
            <a:lvl1pPr algn="ctr"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pc="300" dirty="0">
                <a:solidFill>
                  <a:schemeClr val="accent1"/>
                </a:solidFill>
              </a:rPr>
              <a:t>添加主题</a:t>
            </a:r>
          </a:p>
        </p:txBody>
      </p:sp>
      <p:sp>
        <p:nvSpPr>
          <p:cNvPr id="46" name="Shape 4711">
            <a:extLst>
              <a:ext uri="{FF2B5EF4-FFF2-40B4-BE49-F238E27FC236}">
                <a16:creationId xmlns:a16="http://schemas.microsoft.com/office/drawing/2014/main" id="{539CE6B9-46E5-4CB4-8D78-E27CF7BDD27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894362" y="1962214"/>
            <a:ext cx="2403278" cy="1849562"/>
          </a:xfrm>
          <a:prstGeom prst="roundRect">
            <a:avLst>
              <a:gd name="adj" fmla="val 5801"/>
            </a:avLst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19050" tIns="19050" rIns="19050" bIns="19050" anchor="ctr"/>
          <a:lstStyle/>
          <a:p>
            <a:pPr algn="ctr" defTabSz="4572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ACECCFB-5F0D-4777-91F1-1B62BE73988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95365" y="3015038"/>
            <a:ext cx="1801270" cy="72898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en-US"/>
            </a:defPPr>
            <a:lvl1pPr algn="ctr"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pc="300" dirty="0">
                <a:solidFill>
                  <a:schemeClr val="bg1"/>
                </a:solidFill>
              </a:rPr>
              <a:t>添加主题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826CCE2-BEF3-4744-A420-7F526035EAB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348570" y="3023700"/>
            <a:ext cx="1801270" cy="38492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en-US"/>
            </a:defPPr>
            <a:lvl1pPr algn="ctr"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pc="300" dirty="0">
                <a:solidFill>
                  <a:schemeClr val="accent1"/>
                </a:solidFill>
              </a:rPr>
              <a:t>添加主题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A32D98C-5FE2-44D7-9C8B-90218B77865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01962" y="3012549"/>
            <a:ext cx="1801270" cy="45204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en-US"/>
            </a:defPPr>
            <a:lvl1pPr algn="ctr"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pc="300" dirty="0">
                <a:solidFill>
                  <a:schemeClr val="bg1"/>
                </a:solidFill>
              </a:rPr>
              <a:t>添加主题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B2D26A2-4AB7-4DF0-AB48-8C2CB4E0285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48570" y="5409537"/>
            <a:ext cx="1801270" cy="40574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en-US"/>
            </a:defPPr>
            <a:lvl1pPr algn="ctr"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pc="300" dirty="0">
                <a:solidFill>
                  <a:schemeClr val="bg1"/>
                </a:solidFill>
              </a:rPr>
              <a:t>添加主题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85401B9-B8DE-481E-A153-890B03E5DEC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238557" y="5398386"/>
            <a:ext cx="1801270" cy="37293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en-US"/>
            </a:defPPr>
            <a:lvl1pPr algn="ctr"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pc="300" dirty="0">
                <a:solidFill>
                  <a:schemeClr val="accent1"/>
                </a:solidFill>
              </a:rPr>
              <a:t>添加主题</a:t>
            </a:r>
          </a:p>
        </p:txBody>
      </p:sp>
      <p:pic>
        <p:nvPicPr>
          <p:cNvPr id="5" name="图形 4" descr="光圈 纯色填充">
            <a:extLst>
              <a:ext uri="{FF2B5EF4-FFF2-40B4-BE49-F238E27FC236}">
                <a16:creationId xmlns:a16="http://schemas.microsoft.com/office/drawing/2014/main" id="{257EF83E-3E3E-4889-BDCB-3E370F778D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38800" y="2151120"/>
            <a:ext cx="914400" cy="914400"/>
          </a:xfrm>
          <a:prstGeom prst="rect">
            <a:avLst/>
          </a:prstGeom>
        </p:spPr>
      </p:pic>
      <p:pic>
        <p:nvPicPr>
          <p:cNvPr id="8" name="图形 7" descr="条形图 纯色填充">
            <a:extLst>
              <a:ext uri="{FF2B5EF4-FFF2-40B4-BE49-F238E27FC236}">
                <a16:creationId xmlns:a16="http://schemas.microsoft.com/office/drawing/2014/main" id="{39DDC028-C416-4977-A921-B1154F08BF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38800" y="4584669"/>
            <a:ext cx="914400" cy="914400"/>
          </a:xfrm>
          <a:prstGeom prst="rect">
            <a:avLst/>
          </a:prstGeom>
        </p:spPr>
      </p:pic>
      <p:pic>
        <p:nvPicPr>
          <p:cNvPr id="10" name="图形 9" descr="书架上的书籍 纯色填充">
            <a:extLst>
              <a:ext uri="{FF2B5EF4-FFF2-40B4-BE49-F238E27FC236}">
                <a16:creationId xmlns:a16="http://schemas.microsoft.com/office/drawing/2014/main" id="{807AA97B-07CC-4323-B6D7-8C2D898ADF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70388" y="4606647"/>
            <a:ext cx="914400" cy="914400"/>
          </a:xfrm>
          <a:prstGeom prst="rect">
            <a:avLst/>
          </a:prstGeom>
        </p:spPr>
      </p:pic>
      <p:pic>
        <p:nvPicPr>
          <p:cNvPr id="18" name="图形 17" descr="公文包 纯色填充">
            <a:extLst>
              <a:ext uri="{FF2B5EF4-FFF2-40B4-BE49-F238E27FC236}">
                <a16:creationId xmlns:a16="http://schemas.microsoft.com/office/drawing/2014/main" id="{AD45B2A6-BEE8-4A00-8165-E1E5D53BA7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70388" y="2199992"/>
            <a:ext cx="914400" cy="914400"/>
          </a:xfrm>
          <a:prstGeom prst="rect">
            <a:avLst/>
          </a:prstGeom>
        </p:spPr>
      </p:pic>
      <p:pic>
        <p:nvPicPr>
          <p:cNvPr id="23" name="图形 22" descr="浏览器窗口 纯色填充">
            <a:extLst>
              <a:ext uri="{FF2B5EF4-FFF2-40B4-BE49-F238E27FC236}">
                <a16:creationId xmlns:a16="http://schemas.microsoft.com/office/drawing/2014/main" id="{1B3AAF47-EC24-482B-9E22-AF7AF470B4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437862" y="2126582"/>
            <a:ext cx="914400" cy="914400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FEC0F8DC-7666-441E-92A1-F420B829083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027345" y="5391781"/>
            <a:ext cx="1801270" cy="40051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en-US"/>
            </a:defPPr>
            <a:lvl1pPr algn="ctr"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pc="300" dirty="0">
                <a:solidFill>
                  <a:schemeClr val="bg1"/>
                </a:solidFill>
              </a:rPr>
              <a:t>添加主题</a:t>
            </a:r>
          </a:p>
        </p:txBody>
      </p:sp>
      <p:pic>
        <p:nvPicPr>
          <p:cNvPr id="58" name="图形 57" descr="集体讨论 纯色填充">
            <a:extLst>
              <a:ext uri="{FF2B5EF4-FFF2-40B4-BE49-F238E27FC236}">
                <a16:creationId xmlns:a16="http://schemas.microsoft.com/office/drawing/2014/main" id="{DED90395-EA47-4423-8783-200495AD369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514720" y="45536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03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E515C0-6508-43F5-B6EF-904F46F98620}"/>
              </a:ext>
            </a:extLst>
          </p:cNvPr>
          <p:cNvSpPr/>
          <p:nvPr/>
        </p:nvSpPr>
        <p:spPr>
          <a:xfrm>
            <a:off x="354194" y="1138249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B203C5-B933-4A89-9C77-334664D4C78B}"/>
              </a:ext>
            </a:extLst>
          </p:cNvPr>
          <p:cNvSpPr txBox="1"/>
          <p:nvPr/>
        </p:nvSpPr>
        <p:spPr>
          <a:xfrm>
            <a:off x="457718" y="104182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DEB0F-50F5-41E0-A4C2-E070D2CA62FA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F36A7E-AAA9-4F5E-A7F1-5B9C6F3847A9}"/>
              </a:ext>
            </a:extLst>
          </p:cNvPr>
          <p:cNvSpPr txBox="1"/>
          <p:nvPr/>
        </p:nvSpPr>
        <p:spPr>
          <a:xfrm>
            <a:off x="259314" y="752934"/>
            <a:ext cx="2831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Work planning</a:t>
            </a:r>
          </a:p>
        </p:txBody>
      </p:sp>
      <p:sp>
        <p:nvSpPr>
          <p:cNvPr id="26" name="图形 3">
            <a:extLst>
              <a:ext uri="{FF2B5EF4-FFF2-40B4-BE49-F238E27FC236}">
                <a16:creationId xmlns:a16="http://schemas.microsoft.com/office/drawing/2014/main" id="{FE97F80F-99BF-4A1A-969C-C657CBA39D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1342287">
            <a:off x="849853" y="2886004"/>
            <a:ext cx="10167257" cy="2920272"/>
          </a:xfrm>
          <a:custGeom>
            <a:avLst/>
            <a:gdLst>
              <a:gd name="connsiteX0" fmla="*/ 0 w 8924925"/>
              <a:gd name="connsiteY0" fmla="*/ 2771775 h 2920272"/>
              <a:gd name="connsiteX1" fmla="*/ 1066800 w 8924925"/>
              <a:gd name="connsiteY1" fmla="*/ 2743200 h 2920272"/>
              <a:gd name="connsiteX2" fmla="*/ 2276475 w 8924925"/>
              <a:gd name="connsiteY2" fmla="*/ 1857375 h 2920272"/>
              <a:gd name="connsiteX3" fmla="*/ 4410075 w 8924925"/>
              <a:gd name="connsiteY3" fmla="*/ 2028825 h 2920272"/>
              <a:gd name="connsiteX4" fmla="*/ 6600825 w 8924925"/>
              <a:gd name="connsiteY4" fmla="*/ 1571625 h 2920272"/>
              <a:gd name="connsiteX5" fmla="*/ 8001000 w 8924925"/>
              <a:gd name="connsiteY5" fmla="*/ 733425 h 2920272"/>
              <a:gd name="connsiteX6" fmla="*/ 8924925 w 8924925"/>
              <a:gd name="connsiteY6" fmla="*/ 0 h 292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24925" h="2920272">
                <a:moveTo>
                  <a:pt x="0" y="2771775"/>
                </a:moveTo>
                <a:cubicBezTo>
                  <a:pt x="0" y="2771775"/>
                  <a:pt x="676275" y="3124200"/>
                  <a:pt x="1066800" y="2743200"/>
                </a:cubicBezTo>
                <a:cubicBezTo>
                  <a:pt x="1457325" y="2362200"/>
                  <a:pt x="1695450" y="1647825"/>
                  <a:pt x="2276475" y="1857375"/>
                </a:cubicBezTo>
                <a:cubicBezTo>
                  <a:pt x="2857500" y="2066925"/>
                  <a:pt x="3733800" y="2828925"/>
                  <a:pt x="4410075" y="2028825"/>
                </a:cubicBezTo>
                <a:cubicBezTo>
                  <a:pt x="5086350" y="1228725"/>
                  <a:pt x="5372100" y="781050"/>
                  <a:pt x="6600825" y="1571625"/>
                </a:cubicBezTo>
                <a:cubicBezTo>
                  <a:pt x="7315200" y="1962150"/>
                  <a:pt x="7724775" y="1200150"/>
                  <a:pt x="8001000" y="733425"/>
                </a:cubicBezTo>
                <a:cubicBezTo>
                  <a:pt x="8277225" y="266700"/>
                  <a:pt x="8924925" y="0"/>
                  <a:pt x="8924925" y="0"/>
                </a:cubicBezTo>
              </a:path>
            </a:pathLst>
          </a:custGeom>
          <a:noFill/>
          <a:ln w="9525" cap="flat">
            <a:solidFill>
              <a:schemeClr val="tx2"/>
            </a:solidFill>
            <a:prstDash val="dash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DA6BFB6-539B-4CE8-8AA7-803043A2CB7D}"/>
              </a:ext>
            </a:extLst>
          </p:cNvPr>
          <p:cNvCxnSpPr>
            <a:cxnSpLocks/>
          </p:cNvCxnSpPr>
          <p:nvPr/>
        </p:nvCxnSpPr>
        <p:spPr>
          <a:xfrm flipV="1">
            <a:off x="1627269" y="3998806"/>
            <a:ext cx="0" cy="2286001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7">
            <a:extLst>
              <a:ext uri="{FF2B5EF4-FFF2-40B4-BE49-F238E27FC236}">
                <a16:creationId xmlns:a16="http://schemas.microsoft.com/office/drawing/2014/main" id="{B65BEC66-22DB-4D5A-994D-2B0407327E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27269" y="3998806"/>
            <a:ext cx="1798475" cy="535788"/>
          </a:xfrm>
          <a:prstGeom prst="rect">
            <a:avLst/>
          </a:prstGeom>
          <a:solidFill>
            <a:schemeClr val="accent1"/>
          </a:solidFill>
        </p:spPr>
        <p:txBody>
          <a:bodyPr wrap="square" lIns="90000" tIns="46800" rIns="90000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E79ADF0-316A-408C-BE01-40BC150BC004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1363890" y="4003057"/>
            <a:ext cx="1974061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spc="300" dirty="0">
                <a:solidFill>
                  <a:sysClr val="window" lastClr="FFFFFF"/>
                </a:solidFill>
                <a:latin typeface="+mn-ea"/>
              </a:rPr>
              <a:t>添加标题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CB50666-23EA-44D0-8E56-0FB4E950D62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674165" y="4512519"/>
            <a:ext cx="1800493" cy="369332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6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阿里巴巴普惠体 L" panose="00020600040101010101" pitchFamily="18" charset="-122"/>
              </a:rPr>
              <a:t>这是补充的内容</a:t>
            </a:r>
            <a:endParaRPr lang="zh-CN" altLang="ko-KR" sz="1600" kern="0" spc="1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96676397-1EAC-41BB-95CD-75FFE74306A9}"/>
              </a:ext>
            </a:extLst>
          </p:cNvPr>
          <p:cNvCxnSpPr>
            <a:cxnSpLocks/>
          </p:cNvCxnSpPr>
          <p:nvPr/>
        </p:nvCxnSpPr>
        <p:spPr>
          <a:xfrm flipV="1">
            <a:off x="4097145" y="3080960"/>
            <a:ext cx="0" cy="2286001"/>
          </a:xfrm>
          <a:prstGeom prst="line">
            <a:avLst/>
          </a:prstGeom>
          <a:ln w="1270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7">
            <a:extLst>
              <a:ext uri="{FF2B5EF4-FFF2-40B4-BE49-F238E27FC236}">
                <a16:creationId xmlns:a16="http://schemas.microsoft.com/office/drawing/2014/main" id="{99E1A07D-2F35-4D63-BB74-ECD95B2F629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97145" y="3080960"/>
            <a:ext cx="1798475" cy="535788"/>
          </a:xfrm>
          <a:prstGeom prst="rect">
            <a:avLst/>
          </a:prstGeom>
          <a:solidFill>
            <a:schemeClr val="accent2"/>
          </a:solidFill>
        </p:spPr>
        <p:txBody>
          <a:bodyPr wrap="square" lIns="90000" tIns="46800" rIns="90000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D4376A6-35AF-4A94-99D6-60C4432AA66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44041" y="3594673"/>
            <a:ext cx="1800493" cy="369332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kern="0" spc="10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这是补充的内容</a:t>
            </a:r>
            <a:endParaRPr lang="zh-CN" altLang="ko-KR" sz="1600" kern="0" spc="1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AB2A458-CF49-4803-AB85-4FAE71570959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3835744" y="3116914"/>
            <a:ext cx="1974061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spc="300" dirty="0">
                <a:solidFill>
                  <a:sysClr val="window" lastClr="FFFFFF"/>
                </a:solidFill>
                <a:latin typeface="+mn-ea"/>
              </a:rPr>
              <a:t>添加标题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74887DBF-3E78-4606-AAFF-A8267F68747A}"/>
              </a:ext>
            </a:extLst>
          </p:cNvPr>
          <p:cNvCxnSpPr>
            <a:cxnSpLocks/>
          </p:cNvCxnSpPr>
          <p:nvPr/>
        </p:nvCxnSpPr>
        <p:spPr>
          <a:xfrm flipV="1">
            <a:off x="6550273" y="2220456"/>
            <a:ext cx="0" cy="2286001"/>
          </a:xfrm>
          <a:prstGeom prst="line">
            <a:avLst/>
          </a:prstGeom>
          <a:ln w="12700"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7">
            <a:extLst>
              <a:ext uri="{FF2B5EF4-FFF2-40B4-BE49-F238E27FC236}">
                <a16:creationId xmlns:a16="http://schemas.microsoft.com/office/drawing/2014/main" id="{F1CD3595-5497-4A9C-A2A6-DEDBA188809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550273" y="2220456"/>
            <a:ext cx="1798475" cy="535788"/>
          </a:xfrm>
          <a:prstGeom prst="rect">
            <a:avLst/>
          </a:prstGeom>
          <a:solidFill>
            <a:schemeClr val="accent3"/>
          </a:solidFill>
        </p:spPr>
        <p:txBody>
          <a:bodyPr wrap="square" lIns="90000" tIns="46800" rIns="90000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EC8FFA22-B771-41C0-8B8E-8442F6ABE9C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597169" y="2734169"/>
            <a:ext cx="1800493" cy="369332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kern="0" spc="10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这是补充的内容</a:t>
            </a:r>
            <a:endParaRPr lang="zh-CN" altLang="ko-KR" sz="1600" kern="0" spc="1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7DF29D6-0D33-4298-ACC2-1C729BB00050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6288872" y="2256410"/>
            <a:ext cx="1974061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spc="300" dirty="0">
                <a:solidFill>
                  <a:sysClr val="window" lastClr="FFFFFF"/>
                </a:solidFill>
                <a:latin typeface="+mn-ea"/>
              </a:rPr>
              <a:t>添加标题</a:t>
            </a: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EC25F4E6-85B3-4DFA-A3BA-DD3195C791DF}"/>
              </a:ext>
            </a:extLst>
          </p:cNvPr>
          <p:cNvCxnSpPr>
            <a:cxnSpLocks/>
          </p:cNvCxnSpPr>
          <p:nvPr/>
        </p:nvCxnSpPr>
        <p:spPr>
          <a:xfrm flipV="1">
            <a:off x="9425890" y="1449029"/>
            <a:ext cx="0" cy="2286001"/>
          </a:xfrm>
          <a:prstGeom prst="line">
            <a:avLst/>
          </a:prstGeom>
          <a:ln w="12700">
            <a:gradFill>
              <a:gsLst>
                <a:gs pos="0">
                  <a:schemeClr val="accent4">
                    <a:alpha val="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7">
            <a:extLst>
              <a:ext uri="{FF2B5EF4-FFF2-40B4-BE49-F238E27FC236}">
                <a16:creationId xmlns:a16="http://schemas.microsoft.com/office/drawing/2014/main" id="{71D25C69-6A26-47ED-BFB1-15FD3E8D245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425890" y="1449029"/>
            <a:ext cx="1798475" cy="535788"/>
          </a:xfrm>
          <a:prstGeom prst="rect">
            <a:avLst/>
          </a:prstGeom>
          <a:solidFill>
            <a:schemeClr val="accent4"/>
          </a:solidFill>
        </p:spPr>
        <p:txBody>
          <a:bodyPr wrap="square" lIns="90000" tIns="46800" rIns="90000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C9A3EF0-7C62-40AE-A1B1-687CCB90ADA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472786" y="1962742"/>
            <a:ext cx="1800493" cy="369332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kern="0" spc="10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这是补充的内容</a:t>
            </a:r>
            <a:endParaRPr lang="zh-CN" altLang="ko-KR" sz="1600" kern="0" spc="1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E0A96F9-CB79-49EF-BDC5-7702619A7913}"/>
              </a:ext>
            </a:extLst>
          </p:cNvPr>
          <p:cNvSpPr txBox="1"/>
          <p:nvPr>
            <p:custDataLst>
              <p:tags r:id="rId13"/>
            </p:custDataLst>
          </p:nvPr>
        </p:nvSpPr>
        <p:spPr bwMode="auto">
          <a:xfrm>
            <a:off x="9164489" y="1484983"/>
            <a:ext cx="1974061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spc="300" dirty="0">
                <a:solidFill>
                  <a:sysClr val="window" lastClr="FFFFFF"/>
                </a:solidFill>
                <a:latin typeface="+mn-ea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36797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7FDC32F-35CD-4571-9CFC-FFAE5FE1B504}"/>
              </a:ext>
            </a:extLst>
          </p:cNvPr>
          <p:cNvSpPr/>
          <p:nvPr/>
        </p:nvSpPr>
        <p:spPr>
          <a:xfrm flipH="1">
            <a:off x="0" y="-11430"/>
            <a:ext cx="12192000" cy="6869430"/>
          </a:xfrm>
          <a:prstGeom prst="rect">
            <a:avLst/>
          </a:prstGeom>
          <a:gradFill>
            <a:gsLst>
              <a:gs pos="85000">
                <a:schemeClr val="accent1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622CCB17-A80E-44D5-A8E5-4EB633315481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5861317" y="1930929"/>
            <a:ext cx="469366" cy="452840"/>
          </a:xfrm>
          <a:custGeom>
            <a:avLst/>
            <a:gdLst>
              <a:gd name="T0" fmla="*/ 54 w 135"/>
              <a:gd name="T1" fmla="*/ 130 h 130"/>
              <a:gd name="T2" fmla="*/ 0 w 135"/>
              <a:gd name="T3" fmla="*/ 130 h 130"/>
              <a:gd name="T4" fmla="*/ 0 w 135"/>
              <a:gd name="T5" fmla="*/ 76 h 130"/>
              <a:gd name="T6" fmla="*/ 14 w 135"/>
              <a:gd name="T7" fmla="*/ 21 h 130"/>
              <a:gd name="T8" fmla="*/ 54 w 135"/>
              <a:gd name="T9" fmla="*/ 0 h 130"/>
              <a:gd name="T10" fmla="*/ 54 w 135"/>
              <a:gd name="T11" fmla="*/ 26 h 130"/>
              <a:gd name="T12" fmla="*/ 27 w 135"/>
              <a:gd name="T13" fmla="*/ 76 h 130"/>
              <a:gd name="T14" fmla="*/ 54 w 135"/>
              <a:gd name="T15" fmla="*/ 76 h 130"/>
              <a:gd name="T16" fmla="*/ 54 w 135"/>
              <a:gd name="T17" fmla="*/ 130 h 130"/>
              <a:gd name="T18" fmla="*/ 135 w 135"/>
              <a:gd name="T19" fmla="*/ 130 h 130"/>
              <a:gd name="T20" fmla="*/ 81 w 135"/>
              <a:gd name="T21" fmla="*/ 130 h 130"/>
              <a:gd name="T22" fmla="*/ 81 w 135"/>
              <a:gd name="T23" fmla="*/ 76 h 130"/>
              <a:gd name="T24" fmla="*/ 95 w 135"/>
              <a:gd name="T25" fmla="*/ 21 h 130"/>
              <a:gd name="T26" fmla="*/ 135 w 135"/>
              <a:gd name="T27" fmla="*/ 0 h 130"/>
              <a:gd name="T28" fmla="*/ 135 w 135"/>
              <a:gd name="T29" fmla="*/ 26 h 130"/>
              <a:gd name="T30" fmla="*/ 109 w 135"/>
              <a:gd name="T31" fmla="*/ 76 h 130"/>
              <a:gd name="T32" fmla="*/ 135 w 135"/>
              <a:gd name="T33" fmla="*/ 76 h 130"/>
              <a:gd name="T34" fmla="*/ 135 w 135"/>
              <a:gd name="T3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5" h="130">
                <a:moveTo>
                  <a:pt x="54" y="130"/>
                </a:moveTo>
                <a:cubicBezTo>
                  <a:pt x="0" y="130"/>
                  <a:pt x="0" y="130"/>
                  <a:pt x="0" y="130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53"/>
                  <a:pt x="5" y="35"/>
                  <a:pt x="14" y="21"/>
                </a:cubicBezTo>
                <a:cubicBezTo>
                  <a:pt x="23" y="7"/>
                  <a:pt x="36" y="0"/>
                  <a:pt x="54" y="0"/>
                </a:cubicBezTo>
                <a:cubicBezTo>
                  <a:pt x="54" y="26"/>
                  <a:pt x="54" y="26"/>
                  <a:pt x="54" y="26"/>
                </a:cubicBezTo>
                <a:cubicBezTo>
                  <a:pt x="36" y="26"/>
                  <a:pt x="27" y="43"/>
                  <a:pt x="27" y="76"/>
                </a:cubicBezTo>
                <a:cubicBezTo>
                  <a:pt x="54" y="76"/>
                  <a:pt x="54" y="76"/>
                  <a:pt x="54" y="76"/>
                </a:cubicBezTo>
                <a:lnTo>
                  <a:pt x="54" y="130"/>
                </a:lnTo>
                <a:close/>
                <a:moveTo>
                  <a:pt x="135" y="130"/>
                </a:moveTo>
                <a:cubicBezTo>
                  <a:pt x="81" y="130"/>
                  <a:pt x="81" y="130"/>
                  <a:pt x="81" y="130"/>
                </a:cubicBezTo>
                <a:cubicBezTo>
                  <a:pt x="81" y="76"/>
                  <a:pt x="81" y="76"/>
                  <a:pt x="81" y="76"/>
                </a:cubicBezTo>
                <a:cubicBezTo>
                  <a:pt x="81" y="53"/>
                  <a:pt x="86" y="35"/>
                  <a:pt x="95" y="21"/>
                </a:cubicBezTo>
                <a:cubicBezTo>
                  <a:pt x="104" y="7"/>
                  <a:pt x="117" y="0"/>
                  <a:pt x="135" y="0"/>
                </a:cubicBezTo>
                <a:cubicBezTo>
                  <a:pt x="135" y="26"/>
                  <a:pt x="135" y="26"/>
                  <a:pt x="135" y="26"/>
                </a:cubicBezTo>
                <a:cubicBezTo>
                  <a:pt x="118" y="26"/>
                  <a:pt x="109" y="43"/>
                  <a:pt x="109" y="76"/>
                </a:cubicBezTo>
                <a:cubicBezTo>
                  <a:pt x="135" y="76"/>
                  <a:pt x="135" y="76"/>
                  <a:pt x="135" y="76"/>
                </a:cubicBezTo>
                <a:lnTo>
                  <a:pt x="135" y="1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schemeClr val="accent2">
                <a:lumMod val="50000"/>
                <a:alpha val="34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1F69E11-0E52-4C20-9B19-FE239E5D29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21265" y="4452322"/>
            <a:ext cx="2749471" cy="400110"/>
          </a:xfrm>
          <a:prstGeom prst="rect">
            <a:avLst/>
          </a:prstGeom>
        </p:spPr>
        <p:txBody>
          <a:bodyPr wrap="square" tIns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pc="15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这是补充的内容</a:t>
            </a:r>
            <a:endParaRPr kumimoji="0" lang="zh-CN" altLang="en-US" b="0" i="0" u="none" strike="noStrike" kern="1200" cap="none" spc="15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cxnSp>
        <p:nvCxnSpPr>
          <p:cNvPr id="19" name="直线连接符 7">
            <a:extLst>
              <a:ext uri="{FF2B5EF4-FFF2-40B4-BE49-F238E27FC236}">
                <a16:creationId xmlns:a16="http://schemas.microsoft.com/office/drawing/2014/main" id="{0F001A8D-6370-4424-A70A-D8DE826F5D0D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3298865" y="4656708"/>
            <a:ext cx="1422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cxnSp>
        <p:nvCxnSpPr>
          <p:cNvPr id="20" name="直线连接符 8">
            <a:extLst>
              <a:ext uri="{FF2B5EF4-FFF2-40B4-BE49-F238E27FC236}">
                <a16:creationId xmlns:a16="http://schemas.microsoft.com/office/drawing/2014/main" id="{46D2FE5F-7802-48C1-84F7-0D95E5FA564C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470736" y="4656708"/>
            <a:ext cx="1422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03BFF7F-5EA3-45FB-84E7-E3E40804A122}"/>
              </a:ext>
            </a:extLst>
          </p:cNvPr>
          <p:cNvSpPr/>
          <p:nvPr/>
        </p:nvSpPr>
        <p:spPr>
          <a:xfrm>
            <a:off x="1632632" y="2942239"/>
            <a:ext cx="8926735" cy="949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请输入个人愿景或目标计划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8071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E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FF20A3B-BCB3-4811-91DD-DE6530E8760F}"/>
              </a:ext>
            </a:extLst>
          </p:cNvPr>
          <p:cNvSpPr/>
          <p:nvPr/>
        </p:nvSpPr>
        <p:spPr>
          <a:xfrm flipH="1">
            <a:off x="0" y="0"/>
            <a:ext cx="12192000" cy="6756400"/>
          </a:xfrm>
          <a:prstGeom prst="rect">
            <a:avLst/>
          </a:prstGeom>
          <a:gradFill>
            <a:gsLst>
              <a:gs pos="85000">
                <a:schemeClr val="accent1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E11F4DF-D995-4F77-96F3-E38F55B77CA3}"/>
              </a:ext>
            </a:extLst>
          </p:cNvPr>
          <p:cNvSpPr/>
          <p:nvPr/>
        </p:nvSpPr>
        <p:spPr>
          <a:xfrm>
            <a:off x="0" y="5590194"/>
            <a:ext cx="12192000" cy="1306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98907F-80D3-4A73-AA23-10B747661248}"/>
              </a:ext>
            </a:extLst>
          </p:cNvPr>
          <p:cNvSpPr/>
          <p:nvPr/>
        </p:nvSpPr>
        <p:spPr>
          <a:xfrm>
            <a:off x="575270" y="3729066"/>
            <a:ext cx="1334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ea typeface="微软雅黑 Light" panose="020B0502040204020203" pitchFamily="34" charset="-122"/>
              </a:rPr>
              <a:t>June 20, 20xx</a:t>
            </a:r>
            <a:endParaRPr lang="zh-CN" altLang="en-US" sz="1400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CCAEB3-2CE4-41EE-9934-8124F876F0B9}"/>
              </a:ext>
            </a:extLst>
          </p:cNvPr>
          <p:cNvSpPr txBox="1"/>
          <p:nvPr/>
        </p:nvSpPr>
        <p:spPr>
          <a:xfrm>
            <a:off x="575270" y="1940167"/>
            <a:ext cx="55290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>
                <a:solidFill>
                  <a:schemeClr val="accent2"/>
                </a:solidFill>
                <a:latin typeface="+mj-ea"/>
                <a:ea typeface="+mj-ea"/>
              </a:rPr>
              <a:t>THANKS</a:t>
            </a:r>
            <a:endParaRPr lang="zh-CN" altLang="en-US" sz="96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8" y="-1185334"/>
            <a:ext cx="592667" cy="592667"/>
          </a:xfrm>
          <a:prstGeom prst="ellipse">
            <a:avLst/>
          </a:prstGeom>
          <a:solidFill>
            <a:srgbClr val="00E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BF0BCB3C-CD32-467C-9EEE-352519B68E35}"/>
              </a:ext>
            </a:extLst>
          </p:cNvPr>
          <p:cNvSpPr/>
          <p:nvPr/>
        </p:nvSpPr>
        <p:spPr>
          <a:xfrm>
            <a:off x="-127000" y="5518281"/>
            <a:ext cx="12365764" cy="7191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9616E4-B901-411E-8B23-95CE10C784D9}"/>
              </a:ext>
            </a:extLst>
          </p:cNvPr>
          <p:cNvSpPr txBox="1"/>
          <p:nvPr/>
        </p:nvSpPr>
        <p:spPr>
          <a:xfrm>
            <a:off x="609368" y="6103297"/>
            <a:ext cx="28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汇报人：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LEO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9F2FB5-F559-4036-92FF-35D467739558}"/>
              </a:ext>
            </a:extLst>
          </p:cNvPr>
          <p:cNvSpPr/>
          <p:nvPr/>
        </p:nvSpPr>
        <p:spPr>
          <a:xfrm>
            <a:off x="686106" y="6388215"/>
            <a:ext cx="59067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704A8A2-05E5-4BC9-B787-32A31BC0A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8E299B7-C0E3-4AD3-B7A2-4145BE9A9EE8}"/>
              </a:ext>
            </a:extLst>
          </p:cNvPr>
          <p:cNvSpPr txBox="1"/>
          <p:nvPr/>
        </p:nvSpPr>
        <p:spPr>
          <a:xfrm>
            <a:off x="609368" y="1605016"/>
            <a:ext cx="36506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Summary </a:t>
            </a:r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rPr>
              <a:t>R</a:t>
            </a:r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eport </a:t>
            </a:r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rPr>
              <a:t>O</a:t>
            </a:r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f </a:t>
            </a:r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rPr>
              <a:t>T</a:t>
            </a:r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he </a:t>
            </a:r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rPr>
              <a:t>W</a:t>
            </a:r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ork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34440F52-7814-4B4D-9D4D-60A480A6096C}"/>
              </a:ext>
            </a:extLst>
          </p:cNvPr>
          <p:cNvSpPr/>
          <p:nvPr/>
        </p:nvSpPr>
        <p:spPr>
          <a:xfrm>
            <a:off x="11562283" y="3884097"/>
            <a:ext cx="54447" cy="54447"/>
          </a:xfrm>
          <a:prstGeom prst="ellipse">
            <a:avLst/>
          </a:prstGeom>
          <a:solidFill>
            <a:srgbClr val="259E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图形 22" descr="V 形箭头 纯色填充">
            <a:extLst>
              <a:ext uri="{FF2B5EF4-FFF2-40B4-BE49-F238E27FC236}">
                <a16:creationId xmlns:a16="http://schemas.microsoft.com/office/drawing/2014/main" id="{86E4197B-4448-480C-870A-27B7F606320A}"/>
              </a:ext>
            </a:extLst>
          </p:cNvPr>
          <p:cNvGrpSpPr/>
          <p:nvPr/>
        </p:nvGrpSpPr>
        <p:grpSpPr>
          <a:xfrm rot="10800000">
            <a:off x="11245058" y="6040419"/>
            <a:ext cx="347796" cy="347796"/>
            <a:chOff x="11245058" y="6040419"/>
            <a:chExt cx="347796" cy="347796"/>
          </a:xfrm>
          <a:solidFill>
            <a:schemeClr val="accent1"/>
          </a:solidFill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ED76293-DEAA-4955-B788-137AB4BFCF90}"/>
                </a:ext>
              </a:extLst>
            </p:cNvPr>
            <p:cNvSpPr/>
            <p:nvPr/>
          </p:nvSpPr>
          <p:spPr>
            <a:xfrm>
              <a:off x="11360084" y="6112876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A821EE83-6358-4CA6-8427-24F87A1A76D3}"/>
                </a:ext>
              </a:extLst>
            </p:cNvPr>
            <p:cNvSpPr/>
            <p:nvPr/>
          </p:nvSpPr>
          <p:spPr>
            <a:xfrm>
              <a:off x="11273135" y="6112876"/>
              <a:ext cx="121366" cy="202881"/>
            </a:xfrm>
            <a:custGeom>
              <a:avLst/>
              <a:gdLst>
                <a:gd name="connsiteX0" fmla="*/ 0 w 121366"/>
                <a:gd name="connsiteY0" fmla="*/ 202881 h 202881"/>
                <a:gd name="connsiteX1" fmla="*/ 45286 w 121366"/>
                <a:gd name="connsiteY1" fmla="*/ 202881 h 202881"/>
                <a:gd name="connsiteX2" fmla="*/ 121366 w 121366"/>
                <a:gd name="connsiteY2" fmla="*/ 101441 h 202881"/>
                <a:gd name="connsiteX3" fmla="*/ 45286 w 121366"/>
                <a:gd name="connsiteY3" fmla="*/ 0 h 202881"/>
                <a:gd name="connsiteX4" fmla="*/ 0 w 121366"/>
                <a:gd name="connsiteY4" fmla="*/ 0 h 202881"/>
                <a:gd name="connsiteX5" fmla="*/ 76080 w 121366"/>
                <a:gd name="connsiteY5" fmla="*/ 101441 h 202881"/>
                <a:gd name="connsiteX6" fmla="*/ 0 w 121366"/>
                <a:gd name="connsiteY6" fmla="*/ 202881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0" y="202881"/>
                  </a:move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9199E3BC-2CDB-4AC2-B2C8-8E676DF06EC7}"/>
                </a:ext>
              </a:extLst>
            </p:cNvPr>
            <p:cNvSpPr/>
            <p:nvPr/>
          </p:nvSpPr>
          <p:spPr>
            <a:xfrm>
              <a:off x="11447033" y="6112876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" name="图形 4" descr="V 形箭头 纯色填充">
            <a:extLst>
              <a:ext uri="{FF2B5EF4-FFF2-40B4-BE49-F238E27FC236}">
                <a16:creationId xmlns:a16="http://schemas.microsoft.com/office/drawing/2014/main" id="{6A892C4B-954D-407B-A49E-1EACD665A561}"/>
              </a:ext>
            </a:extLst>
          </p:cNvPr>
          <p:cNvGrpSpPr/>
          <p:nvPr/>
        </p:nvGrpSpPr>
        <p:grpSpPr>
          <a:xfrm rot="10800000">
            <a:off x="11509242" y="6041137"/>
            <a:ext cx="347796" cy="347796"/>
            <a:chOff x="11509242" y="6041137"/>
            <a:chExt cx="347796" cy="347796"/>
          </a:xfrm>
          <a:solidFill>
            <a:schemeClr val="accent1"/>
          </a:solidFill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DF176D11-1340-4004-8F93-94FBACBD2CD5}"/>
                </a:ext>
              </a:extLst>
            </p:cNvPr>
            <p:cNvSpPr/>
            <p:nvPr/>
          </p:nvSpPr>
          <p:spPr>
            <a:xfrm>
              <a:off x="11624268" y="6113594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81CFB4EF-A2F6-437D-980A-D661D6F66B09}"/>
                </a:ext>
              </a:extLst>
            </p:cNvPr>
            <p:cNvSpPr/>
            <p:nvPr/>
          </p:nvSpPr>
          <p:spPr>
            <a:xfrm>
              <a:off x="11537319" y="6113594"/>
              <a:ext cx="121366" cy="202881"/>
            </a:xfrm>
            <a:custGeom>
              <a:avLst/>
              <a:gdLst>
                <a:gd name="connsiteX0" fmla="*/ 0 w 121366"/>
                <a:gd name="connsiteY0" fmla="*/ 202881 h 202881"/>
                <a:gd name="connsiteX1" fmla="*/ 45286 w 121366"/>
                <a:gd name="connsiteY1" fmla="*/ 202881 h 202881"/>
                <a:gd name="connsiteX2" fmla="*/ 121366 w 121366"/>
                <a:gd name="connsiteY2" fmla="*/ 101441 h 202881"/>
                <a:gd name="connsiteX3" fmla="*/ 45286 w 121366"/>
                <a:gd name="connsiteY3" fmla="*/ 0 h 202881"/>
                <a:gd name="connsiteX4" fmla="*/ 0 w 121366"/>
                <a:gd name="connsiteY4" fmla="*/ 0 h 202881"/>
                <a:gd name="connsiteX5" fmla="*/ 76080 w 121366"/>
                <a:gd name="connsiteY5" fmla="*/ 101441 h 202881"/>
                <a:gd name="connsiteX6" fmla="*/ 0 w 121366"/>
                <a:gd name="connsiteY6" fmla="*/ 202881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0" y="202881"/>
                  </a:move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20CC8E9-39DD-4251-8832-46EB47EAB6C0}"/>
                </a:ext>
              </a:extLst>
            </p:cNvPr>
            <p:cNvSpPr/>
            <p:nvPr/>
          </p:nvSpPr>
          <p:spPr>
            <a:xfrm>
              <a:off x="11711217" y="6113594"/>
              <a:ext cx="121366" cy="202881"/>
            </a:xfrm>
            <a:custGeom>
              <a:avLst/>
              <a:gdLst>
                <a:gd name="connsiteX0" fmla="*/ 45286 w 121366"/>
                <a:gd name="connsiteY0" fmla="*/ 0 h 202881"/>
                <a:gd name="connsiteX1" fmla="*/ 0 w 121366"/>
                <a:gd name="connsiteY1" fmla="*/ 0 h 202881"/>
                <a:gd name="connsiteX2" fmla="*/ 76080 w 121366"/>
                <a:gd name="connsiteY2" fmla="*/ 101441 h 202881"/>
                <a:gd name="connsiteX3" fmla="*/ 0 w 121366"/>
                <a:gd name="connsiteY3" fmla="*/ 202881 h 202881"/>
                <a:gd name="connsiteX4" fmla="*/ 45286 w 121366"/>
                <a:gd name="connsiteY4" fmla="*/ 202881 h 202881"/>
                <a:gd name="connsiteX5" fmla="*/ 121366 w 121366"/>
                <a:gd name="connsiteY5" fmla="*/ 101441 h 202881"/>
                <a:gd name="connsiteX6" fmla="*/ 45286 w 121366"/>
                <a:gd name="connsiteY6" fmla="*/ 0 h 20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66" h="202881">
                  <a:moveTo>
                    <a:pt x="45286" y="0"/>
                  </a:moveTo>
                  <a:lnTo>
                    <a:pt x="0" y="0"/>
                  </a:lnTo>
                  <a:lnTo>
                    <a:pt x="76080" y="101441"/>
                  </a:lnTo>
                  <a:lnTo>
                    <a:pt x="0" y="202881"/>
                  </a:lnTo>
                  <a:lnTo>
                    <a:pt x="45286" y="202881"/>
                  </a:lnTo>
                  <a:lnTo>
                    <a:pt x="121366" y="101441"/>
                  </a:lnTo>
                  <a:lnTo>
                    <a:pt x="45286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510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床&#10;&#10;描述已自动生成">
            <a:extLst>
              <a:ext uri="{FF2B5EF4-FFF2-40B4-BE49-F238E27FC236}">
                <a16:creationId xmlns:a16="http://schemas.microsoft.com/office/drawing/2014/main" id="{17D38ED9-3144-42A3-AF81-D842DBCB53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3174DFE-D66D-4B51-B048-DAEF3B793437}"/>
              </a:ext>
            </a:extLst>
          </p:cNvPr>
          <p:cNvGrpSpPr/>
          <p:nvPr/>
        </p:nvGrpSpPr>
        <p:grpSpPr>
          <a:xfrm flipH="1">
            <a:off x="-853897" y="-731861"/>
            <a:ext cx="5851033" cy="8321721"/>
            <a:chOff x="7199240" y="-717834"/>
            <a:chExt cx="5851033" cy="832172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CFCEAA2-C401-43E5-B53E-A982498E6DED}"/>
                </a:ext>
              </a:extLst>
            </p:cNvPr>
            <p:cNvSpPr/>
            <p:nvPr/>
          </p:nvSpPr>
          <p:spPr>
            <a:xfrm rot="2700000">
              <a:off x="7196729" y="1757196"/>
              <a:ext cx="3368704" cy="3363682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6F8DDA9-2158-4FBA-BAEA-C8D8000DBF03}"/>
                </a:ext>
              </a:extLst>
            </p:cNvPr>
            <p:cNvSpPr/>
            <p:nvPr/>
          </p:nvSpPr>
          <p:spPr>
            <a:xfrm rot="2700000">
              <a:off x="9684080" y="-715323"/>
              <a:ext cx="3368704" cy="3363682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EF7EE5E-02D1-444B-AC72-BCB4A4042CAF}"/>
                </a:ext>
              </a:extLst>
            </p:cNvPr>
            <p:cNvSpPr/>
            <p:nvPr/>
          </p:nvSpPr>
          <p:spPr>
            <a:xfrm rot="2700000">
              <a:off x="9684079" y="4237694"/>
              <a:ext cx="3368704" cy="3363682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 descr="医生在实验室中使用显微镜">
              <a:extLst>
                <a:ext uri="{FF2B5EF4-FFF2-40B4-BE49-F238E27FC236}">
                  <a16:creationId xmlns:a16="http://schemas.microsoft.com/office/drawing/2014/main" id="{FC0CE136-8144-4D74-99EA-3FE4EFB84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0" r="45637" b="33171"/>
            <a:stretch/>
          </p:blipFill>
          <p:spPr>
            <a:xfrm rot="2705008">
              <a:off x="7327069" y="1914360"/>
              <a:ext cx="3107281" cy="310728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8F52246-7B65-4822-856E-9BE0D5603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9F68758-A75A-4FD6-84F6-E8F83828C5D1}"/>
              </a:ext>
            </a:extLst>
          </p:cNvPr>
          <p:cNvSpPr/>
          <p:nvPr/>
        </p:nvSpPr>
        <p:spPr>
          <a:xfrm rot="18900000" flipH="1">
            <a:off x="8195289" y="5360738"/>
            <a:ext cx="4537707" cy="4124306"/>
          </a:xfrm>
          <a:prstGeom prst="rect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1726BAA-720A-478B-916C-0D58D8CE4FD1}"/>
              </a:ext>
            </a:extLst>
          </p:cNvPr>
          <p:cNvSpPr/>
          <p:nvPr/>
        </p:nvSpPr>
        <p:spPr>
          <a:xfrm rot="18900000" flipH="1">
            <a:off x="11867141" y="1906176"/>
            <a:ext cx="4537707" cy="4124306"/>
          </a:xfrm>
          <a:prstGeom prst="rect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占位符 4">
            <a:extLst>
              <a:ext uri="{FF2B5EF4-FFF2-40B4-BE49-F238E27FC236}">
                <a16:creationId xmlns:a16="http://schemas.microsoft.com/office/drawing/2014/main" id="{2D3EDEC1-8781-4D86-B2A6-C90DAFD8E28E}"/>
              </a:ext>
            </a:extLst>
          </p:cNvPr>
          <p:cNvSpPr txBox="1">
            <a:spLocks/>
          </p:cNvSpPr>
          <p:nvPr/>
        </p:nvSpPr>
        <p:spPr>
          <a:xfrm>
            <a:off x="5512844" y="2329523"/>
            <a:ext cx="6166724" cy="129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66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生物公司</a:t>
            </a:r>
            <a:endParaRPr lang="en-US" altLang="zh-CN" sz="6600" b="1" dirty="0">
              <a:solidFill>
                <a:schemeClr val="accent1"/>
              </a:solidFill>
              <a:effectLst>
                <a:outerShdw blurRad="63500" sx="102000" sy="102000" algn="ctr" rotWithShape="0">
                  <a:schemeClr val="accent3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pPr marL="0" indent="0" algn="r">
              <a:buNone/>
            </a:pPr>
            <a:r>
              <a:rPr lang="en-US" altLang="zh-CN" sz="50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20XX</a:t>
            </a:r>
            <a:r>
              <a:rPr lang="zh-CN" altLang="en-US" sz="50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schemeClr val="accent3">
                      <a:alpha val="40000"/>
                    </a:schemeClr>
                  </a:outerShdw>
                </a:effectLst>
                <a:latin typeface="+mj-ea"/>
                <a:ea typeface="+mj-ea"/>
              </a:rPr>
              <a:t>工作总结汇报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1AFF687-9E72-48C8-BAF9-D08E0ECC00DC}"/>
              </a:ext>
            </a:extLst>
          </p:cNvPr>
          <p:cNvSpPr/>
          <p:nvPr/>
        </p:nvSpPr>
        <p:spPr>
          <a:xfrm rot="7983177" flipH="1">
            <a:off x="5030639" y="-4153492"/>
            <a:ext cx="4537707" cy="4124306"/>
          </a:xfrm>
          <a:prstGeom prst="rect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B9C4043-4E2A-46B4-B3C0-C0C2BE91C1F5}"/>
              </a:ext>
            </a:extLst>
          </p:cNvPr>
          <p:cNvCxnSpPr>
            <a:cxnSpLocks/>
          </p:cNvCxnSpPr>
          <p:nvPr/>
        </p:nvCxnSpPr>
        <p:spPr>
          <a:xfrm>
            <a:off x="6096000" y="4533927"/>
            <a:ext cx="53741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6">
            <a:extLst>
              <a:ext uri="{FF2B5EF4-FFF2-40B4-BE49-F238E27FC236}">
                <a16:creationId xmlns:a16="http://schemas.microsoft.com/office/drawing/2014/main" id="{594188F8-0DF8-43C1-95A0-179ADA06E4F6}"/>
              </a:ext>
            </a:extLst>
          </p:cNvPr>
          <p:cNvSpPr txBox="1">
            <a:spLocks/>
          </p:cNvSpPr>
          <p:nvPr/>
        </p:nvSpPr>
        <p:spPr>
          <a:xfrm>
            <a:off x="10148238" y="5246675"/>
            <a:ext cx="1485126" cy="108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汇报人：</a:t>
            </a:r>
            <a:r>
              <a:rPr lang="en-US" altLang="zh-CN" sz="1600" dirty="0">
                <a:solidFill>
                  <a:schemeClr val="tx2"/>
                </a:solidFill>
                <a:latin typeface="+mn-ea"/>
              </a:rPr>
              <a:t>LEO</a:t>
            </a:r>
            <a:endParaRPr lang="zh-CN" altLang="en-US" sz="1600" dirty="0">
              <a:solidFill>
                <a:schemeClr val="tx2"/>
              </a:solidFill>
              <a:latin typeface="+mn-ea"/>
            </a:endParaRPr>
          </a:p>
          <a:p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17CD12E8-0C0E-468F-B11E-EC2D8E30CB37}"/>
              </a:ext>
            </a:extLst>
          </p:cNvPr>
          <p:cNvSpPr txBox="1">
            <a:spLocks/>
          </p:cNvSpPr>
          <p:nvPr/>
        </p:nvSpPr>
        <p:spPr>
          <a:xfrm>
            <a:off x="8798286" y="1921757"/>
            <a:ext cx="2896338" cy="2506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Summary 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R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eport 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O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f 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T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he 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W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ork</a:t>
            </a:r>
          </a:p>
          <a:p>
            <a:endParaRPr lang="zh-CN" alt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39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374278-10F6-524A-9921-1517A1450C07}"/>
              </a:ext>
            </a:extLst>
          </p:cNvPr>
          <p:cNvSpPr/>
          <p:nvPr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BD5DE-E436-6648-A09B-EBDB841FD3B5}"/>
              </a:ext>
            </a:extLst>
          </p:cNvPr>
          <p:cNvSpPr/>
          <p:nvPr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标注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9DE9CD-FFC3-7B49-B223-E3D3C96625C3}"/>
              </a:ext>
            </a:extLst>
          </p:cNvPr>
          <p:cNvSpPr/>
          <p:nvPr/>
        </p:nvSpPr>
        <p:spPr>
          <a:xfrm>
            <a:off x="2450801" y="595724"/>
            <a:ext cx="1402001" cy="538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7ADEB5-C7B4-3947-AFB4-9E9C01B69291}"/>
              </a:ext>
            </a:extLst>
          </p:cNvPr>
          <p:cNvSpPr/>
          <p:nvPr/>
        </p:nvSpPr>
        <p:spPr>
          <a:xfrm>
            <a:off x="4159510" y="595724"/>
            <a:ext cx="7074345" cy="538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英文 微软雅黑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中文 微软雅黑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1.5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bing.cn  / 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Pexels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  /  office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/>
              </a:rPr>
              <a:t>自带（可商用素材网站）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陈少安（公众号：馒头大叔）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CD6D1-5081-4E4C-B09E-BFB8EF2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9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3E6A823-108D-42E2-8A29-7F23E9B1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04739D1-048D-4A84-BE0B-2AD637307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2C5385C-0D57-46AE-8486-CE6910DB2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0F0FC4-7B56-458F-A820-8F0A2F669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096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7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536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76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A1604C-D8CB-4D66-8840-6C3A097B25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954210-8C0B-4EF4-98E5-2F3C45AF738B}"/>
              </a:ext>
            </a:extLst>
          </p:cNvPr>
          <p:cNvGrpSpPr/>
          <p:nvPr/>
        </p:nvGrpSpPr>
        <p:grpSpPr>
          <a:xfrm>
            <a:off x="4581724" y="2391614"/>
            <a:ext cx="3442817" cy="1083222"/>
            <a:chOff x="4667770" y="2391614"/>
            <a:chExt cx="3442817" cy="1083222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5975FA4-DBD8-4ADC-83E7-4C2876E65067}"/>
                </a:ext>
              </a:extLst>
            </p:cNvPr>
            <p:cNvSpPr txBox="1"/>
            <p:nvPr/>
          </p:nvSpPr>
          <p:spPr>
            <a:xfrm>
              <a:off x="5649238" y="2455696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工作概述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8CCA4F0-03E3-4DBB-8274-13C278AB1888}"/>
                </a:ext>
              </a:extLst>
            </p:cNvPr>
            <p:cNvSpPr txBox="1"/>
            <p:nvPr/>
          </p:nvSpPr>
          <p:spPr>
            <a:xfrm>
              <a:off x="4667770" y="2391614"/>
              <a:ext cx="10855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01</a:t>
              </a:r>
              <a:endPara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4133E6C-C4C8-4477-9735-3B08673CB0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8184" y="3467612"/>
              <a:ext cx="2928187" cy="722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471C2C6-4ECB-4A04-AC13-B154796322B9}"/>
                </a:ext>
              </a:extLst>
            </p:cNvPr>
            <p:cNvSpPr txBox="1"/>
            <p:nvPr/>
          </p:nvSpPr>
          <p:spPr>
            <a:xfrm>
              <a:off x="5674410" y="2957446"/>
              <a:ext cx="243617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Overview of the work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06B3FD2-DC80-41FF-9278-6773D3D7CDC9}"/>
              </a:ext>
            </a:extLst>
          </p:cNvPr>
          <p:cNvGrpSpPr/>
          <p:nvPr/>
        </p:nvGrpSpPr>
        <p:grpSpPr>
          <a:xfrm>
            <a:off x="8044511" y="2376060"/>
            <a:ext cx="3094059" cy="1095748"/>
            <a:chOff x="8044511" y="2376060"/>
            <a:chExt cx="3094059" cy="10957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793FDEB-D5A6-4F8C-BC24-2D5A5FA2F714}"/>
                </a:ext>
              </a:extLst>
            </p:cNvPr>
            <p:cNvSpPr txBox="1"/>
            <p:nvPr/>
          </p:nvSpPr>
          <p:spPr>
            <a:xfrm>
              <a:off x="9107245" y="2469088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成果展示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29E2983-56A2-42E5-8242-CDC044FD5DF3}"/>
                </a:ext>
              </a:extLst>
            </p:cNvPr>
            <p:cNvSpPr txBox="1"/>
            <p:nvPr/>
          </p:nvSpPr>
          <p:spPr>
            <a:xfrm>
              <a:off x="8044511" y="2376060"/>
              <a:ext cx="10855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02</a:t>
              </a:r>
              <a:endPara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2D25721-D7D4-4123-BFDD-501C873E52A6}"/>
                </a:ext>
              </a:extLst>
            </p:cNvPr>
            <p:cNvCxnSpPr>
              <a:cxnSpLocks/>
            </p:cNvCxnSpPr>
            <p:nvPr/>
          </p:nvCxnSpPr>
          <p:spPr>
            <a:xfrm>
              <a:off x="8148638" y="3465513"/>
              <a:ext cx="2879725" cy="629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0DA6B6D-5CBF-40BD-9E43-8C5D922D4C8A}"/>
                </a:ext>
              </a:extLst>
            </p:cNvPr>
            <p:cNvSpPr txBox="1"/>
            <p:nvPr/>
          </p:nvSpPr>
          <p:spPr>
            <a:xfrm>
              <a:off x="9094753" y="2971482"/>
              <a:ext cx="13918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Results show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FCC9C56-7A6F-4118-A4BE-DDE2E823DADA}"/>
              </a:ext>
            </a:extLst>
          </p:cNvPr>
          <p:cNvGrpSpPr/>
          <p:nvPr/>
        </p:nvGrpSpPr>
        <p:grpSpPr>
          <a:xfrm>
            <a:off x="4581724" y="3783823"/>
            <a:ext cx="3820604" cy="1093320"/>
            <a:chOff x="4581724" y="3783823"/>
            <a:chExt cx="3820604" cy="1093320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64616BD-72D1-4504-B682-A40D1C3830FE}"/>
                </a:ext>
              </a:extLst>
            </p:cNvPr>
            <p:cNvSpPr txBox="1"/>
            <p:nvPr/>
          </p:nvSpPr>
          <p:spPr>
            <a:xfrm>
              <a:off x="5583154" y="3895273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经验总结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A951C8B-A939-41C2-A667-F448AABA39A8}"/>
                </a:ext>
              </a:extLst>
            </p:cNvPr>
            <p:cNvSpPr txBox="1"/>
            <p:nvPr/>
          </p:nvSpPr>
          <p:spPr>
            <a:xfrm>
              <a:off x="4581724" y="3783823"/>
              <a:ext cx="10855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</a:t>
              </a:r>
              <a:endPara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C7816557-DC35-4F22-96B8-B43D5133A221}"/>
                </a:ext>
              </a:extLst>
            </p:cNvPr>
            <p:cNvCxnSpPr>
              <a:cxnSpLocks/>
            </p:cNvCxnSpPr>
            <p:nvPr/>
          </p:nvCxnSpPr>
          <p:spPr>
            <a:xfrm>
              <a:off x="4752138" y="4872802"/>
              <a:ext cx="2928187" cy="434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0E4DDB8-D0EC-4CE6-BF66-9E14A7574FF7}"/>
                </a:ext>
              </a:extLst>
            </p:cNvPr>
            <p:cNvSpPr txBox="1"/>
            <p:nvPr/>
          </p:nvSpPr>
          <p:spPr>
            <a:xfrm>
              <a:off x="5570596" y="4368216"/>
              <a:ext cx="28317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Summary of experience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B504A3F-F533-4FE2-A212-548A09777FDB}"/>
              </a:ext>
            </a:extLst>
          </p:cNvPr>
          <p:cNvGrpSpPr/>
          <p:nvPr/>
        </p:nvGrpSpPr>
        <p:grpSpPr>
          <a:xfrm>
            <a:off x="8035772" y="3781395"/>
            <a:ext cx="3090306" cy="1091407"/>
            <a:chOff x="8035772" y="3781395"/>
            <a:chExt cx="3090306" cy="109140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5FEF6B4-86EF-402A-AE37-29AA024738AE}"/>
                </a:ext>
              </a:extLst>
            </p:cNvPr>
            <p:cNvSpPr txBox="1"/>
            <p:nvPr/>
          </p:nvSpPr>
          <p:spPr>
            <a:xfrm>
              <a:off x="9094753" y="3855078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工作规划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6DA4028-1FDD-4354-B264-FB391DEBC169}"/>
                </a:ext>
              </a:extLst>
            </p:cNvPr>
            <p:cNvSpPr txBox="1"/>
            <p:nvPr/>
          </p:nvSpPr>
          <p:spPr>
            <a:xfrm>
              <a:off x="8035772" y="3781395"/>
              <a:ext cx="10855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04</a:t>
              </a:r>
              <a:endPara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9A83E81F-D766-42E1-AFC6-A1515BB37CD1}"/>
                </a:ext>
              </a:extLst>
            </p:cNvPr>
            <p:cNvCxnSpPr>
              <a:cxnSpLocks/>
            </p:cNvCxnSpPr>
            <p:nvPr/>
          </p:nvCxnSpPr>
          <p:spPr>
            <a:xfrm>
              <a:off x="8148638" y="4872802"/>
              <a:ext cx="28797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82988F2-DBA7-406F-BA03-648CD5BCEC17}"/>
                </a:ext>
              </a:extLst>
            </p:cNvPr>
            <p:cNvSpPr txBox="1"/>
            <p:nvPr/>
          </p:nvSpPr>
          <p:spPr>
            <a:xfrm>
              <a:off x="9107245" y="4365603"/>
              <a:ext cx="14689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Work 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46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C1307C81-0700-4E6F-A894-FF785FF4BF51}"/>
              </a:ext>
            </a:extLst>
          </p:cNvPr>
          <p:cNvSpPr txBox="1"/>
          <p:nvPr/>
        </p:nvSpPr>
        <p:spPr>
          <a:xfrm>
            <a:off x="3762029" y="3109749"/>
            <a:ext cx="42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01  </a:t>
            </a:r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83A6EF-E565-4E3E-BFFE-738A0E493D90}"/>
              </a:ext>
            </a:extLst>
          </p:cNvPr>
          <p:cNvSpPr txBox="1"/>
          <p:nvPr/>
        </p:nvSpPr>
        <p:spPr>
          <a:xfrm>
            <a:off x="4293746" y="5207465"/>
            <a:ext cx="3689310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请输入该章节重要且是核心的概括内容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FB8023C-BEC6-4968-8E91-0415DDEBC417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8E6B662-A809-4CF1-B1F2-619BE3AD6049}"/>
              </a:ext>
            </a:extLst>
          </p:cNvPr>
          <p:cNvSpPr/>
          <p:nvPr/>
        </p:nvSpPr>
        <p:spPr>
          <a:xfrm>
            <a:off x="2401962" y="1915884"/>
            <a:ext cx="7294059" cy="28184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419100" dir="5400000" sx="117000" sy="117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74D6CBD-E736-417D-B456-55F8821FA11A}"/>
              </a:ext>
            </a:extLst>
          </p:cNvPr>
          <p:cNvSpPr/>
          <p:nvPr/>
        </p:nvSpPr>
        <p:spPr>
          <a:xfrm>
            <a:off x="3598765" y="1377953"/>
            <a:ext cx="7210521" cy="4098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C199E7D-2C5D-4951-A3F3-B2904305563E}"/>
              </a:ext>
            </a:extLst>
          </p:cNvPr>
          <p:cNvSpPr/>
          <p:nvPr/>
        </p:nvSpPr>
        <p:spPr>
          <a:xfrm>
            <a:off x="3540947" y="1381125"/>
            <a:ext cx="115636" cy="4095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EF2B0F-1E05-4718-9C20-001E77762D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r="39015"/>
          <a:stretch/>
        </p:blipFill>
        <p:spPr>
          <a:xfrm>
            <a:off x="1347049" y="1377954"/>
            <a:ext cx="2215244" cy="40957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0CAD865-A27F-429C-A703-5668980EBB67}"/>
              </a:ext>
            </a:extLst>
          </p:cNvPr>
          <p:cNvSpPr/>
          <p:nvPr/>
        </p:nvSpPr>
        <p:spPr>
          <a:xfrm>
            <a:off x="9968540" y="1377954"/>
            <a:ext cx="276727" cy="3634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C9A5631A-ABAF-4993-809E-A0A3F8A1D238}"/>
              </a:ext>
            </a:extLst>
          </p:cNvPr>
          <p:cNvSpPr/>
          <p:nvPr/>
        </p:nvSpPr>
        <p:spPr>
          <a:xfrm rot="10800000">
            <a:off x="10106301" y="1741364"/>
            <a:ext cx="140212" cy="1602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直角三角形 25">
            <a:extLst>
              <a:ext uri="{FF2B5EF4-FFF2-40B4-BE49-F238E27FC236}">
                <a16:creationId xmlns:a16="http://schemas.microsoft.com/office/drawing/2014/main" id="{E2EC8023-FEB8-44AB-A32F-C415FD9906F8}"/>
              </a:ext>
            </a:extLst>
          </p:cNvPr>
          <p:cNvSpPr/>
          <p:nvPr/>
        </p:nvSpPr>
        <p:spPr>
          <a:xfrm rot="10800000" flipH="1">
            <a:off x="9968540" y="1741364"/>
            <a:ext cx="140212" cy="1602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CF13B84-E3B8-4195-ACEF-E0E5B2227B7B}"/>
              </a:ext>
            </a:extLst>
          </p:cNvPr>
          <p:cNvSpPr txBox="1"/>
          <p:nvPr/>
        </p:nvSpPr>
        <p:spPr>
          <a:xfrm>
            <a:off x="3992478" y="218005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前言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745E2D-65EA-4B72-847E-02B071199AD0}"/>
              </a:ext>
            </a:extLst>
          </p:cNvPr>
          <p:cNvSpPr txBox="1"/>
          <p:nvPr/>
        </p:nvSpPr>
        <p:spPr>
          <a:xfrm>
            <a:off x="257027" y="747358"/>
            <a:ext cx="2436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Overview of the work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F27E34-F562-4583-A2A8-C3D9BCA06660}"/>
              </a:ext>
            </a:extLst>
          </p:cNvPr>
          <p:cNvSpPr/>
          <p:nvPr/>
        </p:nvSpPr>
        <p:spPr>
          <a:xfrm>
            <a:off x="3888954" y="227648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E572CF6-8C7D-4FA4-A074-0042CEC0783A}"/>
              </a:ext>
            </a:extLst>
          </p:cNvPr>
          <p:cNvSpPr txBox="1"/>
          <p:nvPr/>
        </p:nvSpPr>
        <p:spPr>
          <a:xfrm>
            <a:off x="3986135" y="2708937"/>
            <a:ext cx="6673514" cy="21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20x年是我们公司发生较大转折的一年，也是具有里程碑的一年。在过去的一年中, 在公司的大力支持下，各部门的配合度极高。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在全体员工的共同努力下，我们圆满完成了公司下达的各项生产和销售任务。</a:t>
            </a:r>
          </a:p>
        </p:txBody>
      </p:sp>
    </p:spTree>
    <p:extLst>
      <p:ext uri="{BB962C8B-B14F-4D97-AF65-F5344CB8AC3E}">
        <p14:creationId xmlns:p14="http://schemas.microsoft.com/office/powerpoint/2010/main" val="1842661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FB8023C-BEC6-4968-8E91-0415DDEBC417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745E2D-65EA-4B72-847E-02B071199AD0}"/>
              </a:ext>
            </a:extLst>
          </p:cNvPr>
          <p:cNvSpPr txBox="1"/>
          <p:nvPr/>
        </p:nvSpPr>
        <p:spPr>
          <a:xfrm>
            <a:off x="257027" y="747358"/>
            <a:ext cx="2436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Overview of the work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6DBE3B8-0970-474C-B3B7-917A44FAC13F}"/>
              </a:ext>
            </a:extLst>
          </p:cNvPr>
          <p:cNvSpPr/>
          <p:nvPr/>
        </p:nvSpPr>
        <p:spPr>
          <a:xfrm>
            <a:off x="1334125" y="2053652"/>
            <a:ext cx="4542020" cy="18138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D0A0099-80D5-4437-B577-CFF548B08584}"/>
              </a:ext>
            </a:extLst>
          </p:cNvPr>
          <p:cNvSpPr/>
          <p:nvPr/>
        </p:nvSpPr>
        <p:spPr>
          <a:xfrm>
            <a:off x="6315857" y="2053652"/>
            <a:ext cx="4542020" cy="1813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4BBAC36-7C6E-48F5-85AF-35272488562F}"/>
              </a:ext>
            </a:extLst>
          </p:cNvPr>
          <p:cNvSpPr/>
          <p:nvPr/>
        </p:nvSpPr>
        <p:spPr>
          <a:xfrm>
            <a:off x="1334125" y="4227225"/>
            <a:ext cx="4542020" cy="18138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4A516F8-1115-48B4-9E9A-36AA71A2446F}"/>
              </a:ext>
            </a:extLst>
          </p:cNvPr>
          <p:cNvSpPr/>
          <p:nvPr/>
        </p:nvSpPr>
        <p:spPr>
          <a:xfrm>
            <a:off x="6315857" y="4227225"/>
            <a:ext cx="4542020" cy="18138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3B0B536-501D-4445-A929-ADD23F4B18AF}"/>
              </a:ext>
            </a:extLst>
          </p:cNvPr>
          <p:cNvSpPr/>
          <p:nvPr/>
        </p:nvSpPr>
        <p:spPr>
          <a:xfrm>
            <a:off x="5218816" y="3140439"/>
            <a:ext cx="1813809" cy="1813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76E3BA5-299A-444A-857F-D281979D0844}"/>
              </a:ext>
            </a:extLst>
          </p:cNvPr>
          <p:cNvGrpSpPr/>
          <p:nvPr/>
        </p:nvGrpSpPr>
        <p:grpSpPr>
          <a:xfrm>
            <a:off x="2277638" y="2365436"/>
            <a:ext cx="3467616" cy="1161798"/>
            <a:chOff x="1860393" y="2495316"/>
            <a:chExt cx="3467616" cy="1161798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434D4B4-CE05-4A73-B470-53457F27D32B}"/>
                </a:ext>
              </a:extLst>
            </p:cNvPr>
            <p:cNvSpPr txBox="1"/>
            <p:nvPr/>
          </p:nvSpPr>
          <p:spPr>
            <a:xfrm>
              <a:off x="1860393" y="2495316"/>
              <a:ext cx="1920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n-ea"/>
                </a:rPr>
                <a:t>01.</a:t>
              </a: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产品产量方面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BA884598-86D9-43E4-9AFE-7ADBDC6A62C2}"/>
                </a:ext>
              </a:extLst>
            </p:cNvPr>
            <p:cNvSpPr txBox="1"/>
            <p:nvPr/>
          </p:nvSpPr>
          <p:spPr>
            <a:xfrm>
              <a:off x="1860393" y="2869591"/>
              <a:ext cx="3467616" cy="787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过去一年，公司对技术进行升级，为</a:t>
              </a:r>
              <a:endParaRPr lang="en-US" altLang="zh-CN" sz="1600" dirty="0">
                <a:solidFill>
                  <a:prstClr val="white"/>
                </a:solidFill>
                <a:latin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产品的质量打下良好的基础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B97283E9-F83F-4591-B86E-FD0F6DFA892F}"/>
              </a:ext>
            </a:extLst>
          </p:cNvPr>
          <p:cNvSpPr txBox="1"/>
          <p:nvPr/>
        </p:nvSpPr>
        <p:spPr>
          <a:xfrm>
            <a:off x="4889894" y="3595854"/>
            <a:ext cx="2471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工作完成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情况</a:t>
            </a:r>
          </a:p>
        </p:txBody>
      </p:sp>
      <p:sp>
        <p:nvSpPr>
          <p:cNvPr id="46" name="pointer-spot-tool-for-maps_40028">
            <a:extLst>
              <a:ext uri="{FF2B5EF4-FFF2-40B4-BE49-F238E27FC236}">
                <a16:creationId xmlns:a16="http://schemas.microsoft.com/office/drawing/2014/main" id="{940374D4-792D-409E-BC7E-10F43174B0C7}"/>
              </a:ext>
            </a:extLst>
          </p:cNvPr>
          <p:cNvSpPr>
            <a:spLocks noChangeAspect="1"/>
          </p:cNvSpPr>
          <p:nvPr/>
        </p:nvSpPr>
        <p:spPr bwMode="auto">
          <a:xfrm>
            <a:off x="6993382" y="4732154"/>
            <a:ext cx="530259" cy="581427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2958903-6894-4EAD-9867-F88A4B1943CA}"/>
              </a:ext>
            </a:extLst>
          </p:cNvPr>
          <p:cNvGrpSpPr/>
          <p:nvPr/>
        </p:nvGrpSpPr>
        <p:grpSpPr>
          <a:xfrm>
            <a:off x="7654675" y="2365436"/>
            <a:ext cx="3275256" cy="1161798"/>
            <a:chOff x="1860393" y="2495316"/>
            <a:chExt cx="3275256" cy="1161798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3A903E35-7005-402C-8CAE-75E959D776B7}"/>
                </a:ext>
              </a:extLst>
            </p:cNvPr>
            <p:cNvSpPr txBox="1"/>
            <p:nvPr/>
          </p:nvSpPr>
          <p:spPr>
            <a:xfrm>
              <a:off x="1860393" y="2495316"/>
              <a:ext cx="2382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n-ea"/>
                </a:rPr>
                <a:t>02.</a:t>
              </a: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机器设备管理方面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339AAEE-791A-4529-ACAD-8417744A6817}"/>
                </a:ext>
              </a:extLst>
            </p:cNvPr>
            <p:cNvSpPr txBox="1"/>
            <p:nvPr/>
          </p:nvSpPr>
          <p:spPr>
            <a:xfrm>
              <a:off x="1860393" y="2869591"/>
              <a:ext cx="3275256" cy="787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公司生产的设备完好率达到</a:t>
              </a:r>
              <a:r>
                <a:rPr lang="en-US" altLang="zh-CN" sz="1600" dirty="0">
                  <a:solidFill>
                    <a:prstClr val="white"/>
                  </a:solidFill>
                  <a:latin typeface="+mn-ea"/>
                </a:rPr>
                <a:t>98%</a:t>
              </a: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，</a:t>
              </a:r>
              <a:endParaRPr lang="en-US" altLang="zh-CN" sz="1600" dirty="0">
                <a:solidFill>
                  <a:prstClr val="white"/>
                </a:solidFill>
                <a:latin typeface="+mn-ea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尚未发生重大设备故障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F408B89E-2C6B-440A-9A90-A9D19FEE7893}"/>
              </a:ext>
            </a:extLst>
          </p:cNvPr>
          <p:cNvGrpSpPr/>
          <p:nvPr/>
        </p:nvGrpSpPr>
        <p:grpSpPr>
          <a:xfrm>
            <a:off x="2276693" y="4452032"/>
            <a:ext cx="3656167" cy="1161798"/>
            <a:chOff x="1860393" y="2495316"/>
            <a:chExt cx="4049352" cy="1161798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9AD8D1F-7F67-4494-92BB-A365BB57C34A}"/>
                </a:ext>
              </a:extLst>
            </p:cNvPr>
            <p:cNvSpPr txBox="1"/>
            <p:nvPr/>
          </p:nvSpPr>
          <p:spPr>
            <a:xfrm>
              <a:off x="1860393" y="2495316"/>
              <a:ext cx="1920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n-ea"/>
                </a:rPr>
                <a:t>03.</a:t>
              </a: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人员管理方面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B2DCD0E-F193-4DF1-9671-E95469A740D6}"/>
                </a:ext>
              </a:extLst>
            </p:cNvPr>
            <p:cNvSpPr txBox="1"/>
            <p:nvPr/>
          </p:nvSpPr>
          <p:spPr>
            <a:xfrm>
              <a:off x="1860393" y="2869591"/>
              <a:ext cx="4049352" cy="7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由于公司生产的不连续性，对人员管</a:t>
              </a:r>
              <a:endParaRPr lang="en-US" altLang="zh-CN" sz="1600" dirty="0">
                <a:solidFill>
                  <a:prstClr val="white"/>
                </a:solidFill>
                <a:latin typeface="+mn-ea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理工作造成一定的困难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4EE550B6-3A91-401F-907E-BDDDCE00F125}"/>
              </a:ext>
            </a:extLst>
          </p:cNvPr>
          <p:cNvGrpSpPr/>
          <p:nvPr/>
        </p:nvGrpSpPr>
        <p:grpSpPr>
          <a:xfrm>
            <a:off x="7708792" y="4452032"/>
            <a:ext cx="3057247" cy="1161798"/>
            <a:chOff x="1860393" y="2495316"/>
            <a:chExt cx="2842900" cy="1161798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D0DA3E2D-EDA7-4B56-83CD-BF33A9BCBF4E}"/>
                </a:ext>
              </a:extLst>
            </p:cNvPr>
            <p:cNvSpPr txBox="1"/>
            <p:nvPr/>
          </p:nvSpPr>
          <p:spPr>
            <a:xfrm>
              <a:off x="1860393" y="2495316"/>
              <a:ext cx="1920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n-ea"/>
                </a:rPr>
                <a:t>04.</a:t>
              </a: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安全生产方面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4CFBE826-DC4B-41D2-8CBF-EC139FB23731}"/>
                </a:ext>
              </a:extLst>
            </p:cNvPr>
            <p:cNvSpPr txBox="1"/>
            <p:nvPr/>
          </p:nvSpPr>
          <p:spPr>
            <a:xfrm>
              <a:off x="1860393" y="2869591"/>
              <a:ext cx="2842900" cy="787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生产部门很重视日常的安全管理</a:t>
              </a:r>
              <a:endParaRPr lang="en-US" altLang="zh-CN" sz="1600" dirty="0">
                <a:solidFill>
                  <a:prstClr val="white"/>
                </a:solidFill>
                <a:latin typeface="+mn-ea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</a:rPr>
                <a:t>工作，全年度未发生重大事故</a:t>
              </a:r>
            </a:p>
          </p:txBody>
        </p:sp>
      </p:grpSp>
      <p:sp>
        <p:nvSpPr>
          <p:cNvPr id="60" name="iconfont-10484-5114099">
            <a:extLst>
              <a:ext uri="{FF2B5EF4-FFF2-40B4-BE49-F238E27FC236}">
                <a16:creationId xmlns:a16="http://schemas.microsoft.com/office/drawing/2014/main" id="{B3FBB6F5-5E73-46C0-80E2-AB225D5E0CB6}"/>
              </a:ext>
            </a:extLst>
          </p:cNvPr>
          <p:cNvSpPr/>
          <p:nvPr/>
        </p:nvSpPr>
        <p:spPr>
          <a:xfrm>
            <a:off x="1560849" y="2587705"/>
            <a:ext cx="609685" cy="567225"/>
          </a:xfrm>
          <a:custGeom>
            <a:avLst/>
            <a:gdLst>
              <a:gd name="T0" fmla="*/ 3581 w 11157"/>
              <a:gd name="T1" fmla="*/ 3311 h 10381"/>
              <a:gd name="T2" fmla="*/ 6402 w 11157"/>
              <a:gd name="T3" fmla="*/ 6135 h 10381"/>
              <a:gd name="T4" fmla="*/ 5578 w 11157"/>
              <a:gd name="T5" fmla="*/ 1979 h 10381"/>
              <a:gd name="T6" fmla="*/ 6552 w 11157"/>
              <a:gd name="T7" fmla="*/ 4523 h 10381"/>
              <a:gd name="T8" fmla="*/ 6044 w 11157"/>
              <a:gd name="T9" fmla="*/ 5493 h 10381"/>
              <a:gd name="T10" fmla="*/ 5082 w 11157"/>
              <a:gd name="T11" fmla="*/ 5493 h 10381"/>
              <a:gd name="T12" fmla="*/ 4590 w 11157"/>
              <a:gd name="T13" fmla="*/ 4523 h 10381"/>
              <a:gd name="T14" fmla="*/ 4428 w 11157"/>
              <a:gd name="T15" fmla="*/ 3445 h 10381"/>
              <a:gd name="T16" fmla="*/ 5208 w 11157"/>
              <a:gd name="T17" fmla="*/ 2879 h 10381"/>
              <a:gd name="T18" fmla="*/ 5942 w 11157"/>
              <a:gd name="T19" fmla="*/ 2879 h 10381"/>
              <a:gd name="T20" fmla="*/ 6728 w 11157"/>
              <a:gd name="T21" fmla="*/ 3445 h 10381"/>
              <a:gd name="T22" fmla="*/ 6952 w 11157"/>
              <a:gd name="T23" fmla="*/ 4145 h 10381"/>
              <a:gd name="T24" fmla="*/ 5968 w 11157"/>
              <a:gd name="T25" fmla="*/ 3991 h 10381"/>
              <a:gd name="T26" fmla="*/ 5576 w 11157"/>
              <a:gd name="T27" fmla="*/ 3601 h 10381"/>
              <a:gd name="T28" fmla="*/ 5190 w 11157"/>
              <a:gd name="T29" fmla="*/ 4001 h 10381"/>
              <a:gd name="T30" fmla="*/ 5140 w 11157"/>
              <a:gd name="T31" fmla="*/ 4157 h 10381"/>
              <a:gd name="T32" fmla="*/ 5228 w 11157"/>
              <a:gd name="T33" fmla="*/ 4701 h 10381"/>
              <a:gd name="T34" fmla="*/ 5772 w 11157"/>
              <a:gd name="T35" fmla="*/ 4601 h 10381"/>
              <a:gd name="T36" fmla="*/ 5904 w 11157"/>
              <a:gd name="T37" fmla="*/ 4505 h 10381"/>
              <a:gd name="T38" fmla="*/ 6148 w 11157"/>
              <a:gd name="T39" fmla="*/ 4019 h 10381"/>
              <a:gd name="T40" fmla="*/ 1756 w 11157"/>
              <a:gd name="T41" fmla="*/ 2552 h 10381"/>
              <a:gd name="T42" fmla="*/ 7157 w 11157"/>
              <a:gd name="T43" fmla="*/ 7959 h 10381"/>
              <a:gd name="T44" fmla="*/ 5578 w 11157"/>
              <a:gd name="T45" fmla="*/ 1 h 10381"/>
              <a:gd name="T46" fmla="*/ 2991 w 11157"/>
              <a:gd name="T47" fmla="*/ 5217 h 10381"/>
              <a:gd name="T48" fmla="*/ 6650 w 11157"/>
              <a:gd name="T49" fmla="*/ 1558 h 10381"/>
              <a:gd name="T50" fmla="*/ 5578 w 11157"/>
              <a:gd name="T51" fmla="*/ 6947 h 10381"/>
              <a:gd name="T52" fmla="*/ 1508 w 11157"/>
              <a:gd name="T53" fmla="*/ 6559 h 10381"/>
              <a:gd name="T54" fmla="*/ 58 w 11157"/>
              <a:gd name="T55" fmla="*/ 8411 h 10381"/>
              <a:gd name="T56" fmla="*/ 1458 w 11157"/>
              <a:gd name="T57" fmla="*/ 8977 h 10381"/>
              <a:gd name="T58" fmla="*/ 1992 w 11157"/>
              <a:gd name="T59" fmla="*/ 10357 h 10381"/>
              <a:gd name="T60" fmla="*/ 2530 w 11157"/>
              <a:gd name="T61" fmla="*/ 10225 h 10381"/>
              <a:gd name="T62" fmla="*/ 1508 w 11157"/>
              <a:gd name="T63" fmla="*/ 6559 h 10381"/>
              <a:gd name="T64" fmla="*/ 9658 w 11157"/>
              <a:gd name="T65" fmla="*/ 6561 h 10381"/>
              <a:gd name="T66" fmla="*/ 8620 w 11157"/>
              <a:gd name="T67" fmla="*/ 10221 h 10381"/>
              <a:gd name="T68" fmla="*/ 9156 w 11157"/>
              <a:gd name="T69" fmla="*/ 10353 h 10381"/>
              <a:gd name="T70" fmla="*/ 9690 w 11157"/>
              <a:gd name="T71" fmla="*/ 8973 h 10381"/>
              <a:gd name="T72" fmla="*/ 11100 w 11157"/>
              <a:gd name="T73" fmla="*/ 8406 h 10381"/>
              <a:gd name="T74" fmla="*/ 10974 w 11157"/>
              <a:gd name="T75" fmla="*/ 7877 h 10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157" h="10381">
                <a:moveTo>
                  <a:pt x="5578" y="1979"/>
                </a:moveTo>
                <a:cubicBezTo>
                  <a:pt x="4704" y="1978"/>
                  <a:pt x="3916" y="2504"/>
                  <a:pt x="3581" y="3311"/>
                </a:cubicBezTo>
                <a:cubicBezTo>
                  <a:pt x="3246" y="4118"/>
                  <a:pt x="3430" y="5047"/>
                  <a:pt x="4048" y="5666"/>
                </a:cubicBezTo>
                <a:cubicBezTo>
                  <a:pt x="4666" y="6284"/>
                  <a:pt x="5595" y="6469"/>
                  <a:pt x="6402" y="6135"/>
                </a:cubicBezTo>
                <a:cubicBezTo>
                  <a:pt x="7210" y="5801"/>
                  <a:pt x="7736" y="5013"/>
                  <a:pt x="7736" y="4139"/>
                </a:cubicBezTo>
                <a:cubicBezTo>
                  <a:pt x="7735" y="2947"/>
                  <a:pt x="6770" y="1981"/>
                  <a:pt x="5578" y="1979"/>
                </a:cubicBezTo>
                <a:close/>
                <a:moveTo>
                  <a:pt x="6952" y="4145"/>
                </a:moveTo>
                <a:lnTo>
                  <a:pt x="6552" y="4523"/>
                </a:lnTo>
                <a:lnTo>
                  <a:pt x="6644" y="5059"/>
                </a:lnTo>
                <a:cubicBezTo>
                  <a:pt x="6703" y="5397"/>
                  <a:pt x="6347" y="5655"/>
                  <a:pt x="6044" y="5493"/>
                </a:cubicBezTo>
                <a:lnTo>
                  <a:pt x="5564" y="5239"/>
                </a:lnTo>
                <a:lnTo>
                  <a:pt x="5082" y="5493"/>
                </a:lnTo>
                <a:cubicBezTo>
                  <a:pt x="4779" y="5655"/>
                  <a:pt x="4423" y="5397"/>
                  <a:pt x="4482" y="5059"/>
                </a:cubicBezTo>
                <a:lnTo>
                  <a:pt x="4590" y="4523"/>
                </a:lnTo>
                <a:lnTo>
                  <a:pt x="4202" y="4145"/>
                </a:lnTo>
                <a:cubicBezTo>
                  <a:pt x="3958" y="3908"/>
                  <a:pt x="4092" y="3494"/>
                  <a:pt x="4428" y="3445"/>
                </a:cubicBezTo>
                <a:lnTo>
                  <a:pt x="4966" y="3367"/>
                </a:lnTo>
                <a:lnTo>
                  <a:pt x="5208" y="2879"/>
                </a:lnTo>
                <a:cubicBezTo>
                  <a:pt x="5271" y="2733"/>
                  <a:pt x="5416" y="2638"/>
                  <a:pt x="5575" y="2638"/>
                </a:cubicBezTo>
                <a:cubicBezTo>
                  <a:pt x="5734" y="2638"/>
                  <a:pt x="5879" y="2733"/>
                  <a:pt x="5942" y="2879"/>
                </a:cubicBezTo>
                <a:lnTo>
                  <a:pt x="6190" y="3367"/>
                </a:lnTo>
                <a:lnTo>
                  <a:pt x="6728" y="3445"/>
                </a:lnTo>
                <a:cubicBezTo>
                  <a:pt x="7063" y="3496"/>
                  <a:pt x="7197" y="3907"/>
                  <a:pt x="6956" y="4145"/>
                </a:cubicBezTo>
                <a:lnTo>
                  <a:pt x="6952" y="4145"/>
                </a:lnTo>
                <a:close/>
                <a:moveTo>
                  <a:pt x="6148" y="4019"/>
                </a:moveTo>
                <a:lnTo>
                  <a:pt x="5968" y="3991"/>
                </a:lnTo>
                <a:cubicBezTo>
                  <a:pt x="5833" y="3974"/>
                  <a:pt x="5717" y="3889"/>
                  <a:pt x="5658" y="3767"/>
                </a:cubicBezTo>
                <a:lnTo>
                  <a:pt x="5576" y="3601"/>
                </a:lnTo>
                <a:lnTo>
                  <a:pt x="5496" y="3765"/>
                </a:lnTo>
                <a:cubicBezTo>
                  <a:pt x="5441" y="3891"/>
                  <a:pt x="5326" y="3980"/>
                  <a:pt x="5190" y="4001"/>
                </a:cubicBezTo>
                <a:lnTo>
                  <a:pt x="5010" y="4029"/>
                </a:lnTo>
                <a:lnTo>
                  <a:pt x="5140" y="4157"/>
                </a:lnTo>
                <a:cubicBezTo>
                  <a:pt x="5238" y="4250"/>
                  <a:pt x="5282" y="4386"/>
                  <a:pt x="5258" y="4519"/>
                </a:cubicBezTo>
                <a:lnTo>
                  <a:pt x="5228" y="4701"/>
                </a:lnTo>
                <a:lnTo>
                  <a:pt x="5390" y="4601"/>
                </a:lnTo>
                <a:cubicBezTo>
                  <a:pt x="5509" y="4536"/>
                  <a:pt x="5653" y="4536"/>
                  <a:pt x="5772" y="4601"/>
                </a:cubicBezTo>
                <a:lnTo>
                  <a:pt x="5934" y="4687"/>
                </a:lnTo>
                <a:lnTo>
                  <a:pt x="5904" y="4505"/>
                </a:lnTo>
                <a:cubicBezTo>
                  <a:pt x="5880" y="4372"/>
                  <a:pt x="5924" y="4236"/>
                  <a:pt x="6022" y="4143"/>
                </a:cubicBezTo>
                <a:lnTo>
                  <a:pt x="6148" y="4019"/>
                </a:lnTo>
                <a:close/>
                <a:moveTo>
                  <a:pt x="5578" y="1"/>
                </a:moveTo>
                <a:cubicBezTo>
                  <a:pt x="3905" y="0"/>
                  <a:pt x="2397" y="1007"/>
                  <a:pt x="1756" y="2552"/>
                </a:cubicBezTo>
                <a:cubicBezTo>
                  <a:pt x="1115" y="4098"/>
                  <a:pt x="1468" y="5877"/>
                  <a:pt x="2650" y="7060"/>
                </a:cubicBezTo>
                <a:cubicBezTo>
                  <a:pt x="3832" y="8243"/>
                  <a:pt x="5611" y="8598"/>
                  <a:pt x="7157" y="7959"/>
                </a:cubicBezTo>
                <a:cubicBezTo>
                  <a:pt x="8703" y="7320"/>
                  <a:pt x="9711" y="5812"/>
                  <a:pt x="9712" y="4139"/>
                </a:cubicBezTo>
                <a:cubicBezTo>
                  <a:pt x="9710" y="1856"/>
                  <a:pt x="7861" y="5"/>
                  <a:pt x="5578" y="1"/>
                </a:cubicBezTo>
                <a:close/>
                <a:moveTo>
                  <a:pt x="5578" y="6945"/>
                </a:moveTo>
                <a:cubicBezTo>
                  <a:pt x="4446" y="6945"/>
                  <a:pt x="3425" y="6263"/>
                  <a:pt x="2991" y="5217"/>
                </a:cubicBezTo>
                <a:cubicBezTo>
                  <a:pt x="2558" y="4170"/>
                  <a:pt x="2797" y="2966"/>
                  <a:pt x="3598" y="2165"/>
                </a:cubicBezTo>
                <a:cubicBezTo>
                  <a:pt x="4399" y="1364"/>
                  <a:pt x="5603" y="1125"/>
                  <a:pt x="6650" y="1558"/>
                </a:cubicBezTo>
                <a:cubicBezTo>
                  <a:pt x="7696" y="1992"/>
                  <a:pt x="8378" y="3013"/>
                  <a:pt x="8378" y="4145"/>
                </a:cubicBezTo>
                <a:cubicBezTo>
                  <a:pt x="8373" y="5689"/>
                  <a:pt x="7122" y="6940"/>
                  <a:pt x="5578" y="6947"/>
                </a:cubicBezTo>
                <a:lnTo>
                  <a:pt x="5578" y="6945"/>
                </a:lnTo>
                <a:close/>
                <a:moveTo>
                  <a:pt x="1508" y="6559"/>
                </a:moveTo>
                <a:lnTo>
                  <a:pt x="190" y="7877"/>
                </a:lnTo>
                <a:cubicBezTo>
                  <a:pt x="51" y="8017"/>
                  <a:pt x="0" y="8222"/>
                  <a:pt x="58" y="8411"/>
                </a:cubicBezTo>
                <a:cubicBezTo>
                  <a:pt x="114" y="8597"/>
                  <a:pt x="268" y="8738"/>
                  <a:pt x="458" y="8777"/>
                </a:cubicBezTo>
                <a:lnTo>
                  <a:pt x="1458" y="8977"/>
                </a:lnTo>
                <a:lnTo>
                  <a:pt x="1628" y="9941"/>
                </a:lnTo>
                <a:cubicBezTo>
                  <a:pt x="1662" y="10137"/>
                  <a:pt x="1802" y="10298"/>
                  <a:pt x="1992" y="10357"/>
                </a:cubicBezTo>
                <a:cubicBezTo>
                  <a:pt x="2045" y="10373"/>
                  <a:pt x="2099" y="10381"/>
                  <a:pt x="2154" y="10381"/>
                </a:cubicBezTo>
                <a:cubicBezTo>
                  <a:pt x="2295" y="10381"/>
                  <a:pt x="2430" y="10325"/>
                  <a:pt x="2530" y="10225"/>
                </a:cubicBezTo>
                <a:lnTo>
                  <a:pt x="4068" y="8687"/>
                </a:lnTo>
                <a:cubicBezTo>
                  <a:pt x="2956" y="8365"/>
                  <a:pt x="2028" y="7594"/>
                  <a:pt x="1508" y="6559"/>
                </a:cubicBezTo>
                <a:close/>
                <a:moveTo>
                  <a:pt x="10974" y="7877"/>
                </a:moveTo>
                <a:lnTo>
                  <a:pt x="9658" y="6561"/>
                </a:lnTo>
                <a:cubicBezTo>
                  <a:pt x="9123" y="7594"/>
                  <a:pt x="8180" y="8355"/>
                  <a:pt x="7058" y="8661"/>
                </a:cubicBezTo>
                <a:lnTo>
                  <a:pt x="8620" y="10221"/>
                </a:lnTo>
                <a:cubicBezTo>
                  <a:pt x="8719" y="10321"/>
                  <a:pt x="8855" y="10377"/>
                  <a:pt x="8996" y="10377"/>
                </a:cubicBezTo>
                <a:cubicBezTo>
                  <a:pt x="9050" y="10377"/>
                  <a:pt x="9104" y="10369"/>
                  <a:pt x="9156" y="10353"/>
                </a:cubicBezTo>
                <a:cubicBezTo>
                  <a:pt x="9346" y="10293"/>
                  <a:pt x="9487" y="10133"/>
                  <a:pt x="9522" y="9937"/>
                </a:cubicBezTo>
                <a:lnTo>
                  <a:pt x="9690" y="8973"/>
                </a:lnTo>
                <a:lnTo>
                  <a:pt x="10690" y="8773"/>
                </a:lnTo>
                <a:cubicBezTo>
                  <a:pt x="10884" y="8736"/>
                  <a:pt x="11042" y="8595"/>
                  <a:pt x="11100" y="8406"/>
                </a:cubicBezTo>
                <a:cubicBezTo>
                  <a:pt x="11157" y="8218"/>
                  <a:pt x="11106" y="8012"/>
                  <a:pt x="10966" y="7873"/>
                </a:cubicBezTo>
                <a:lnTo>
                  <a:pt x="10974" y="78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erver_30454">
            <a:extLst>
              <a:ext uri="{FF2B5EF4-FFF2-40B4-BE49-F238E27FC236}">
                <a16:creationId xmlns:a16="http://schemas.microsoft.com/office/drawing/2014/main" id="{2F1BF897-B149-4061-B98E-9C89AC1911A1}"/>
              </a:ext>
            </a:extLst>
          </p:cNvPr>
          <p:cNvSpPr/>
          <p:nvPr/>
        </p:nvSpPr>
        <p:spPr>
          <a:xfrm>
            <a:off x="6865319" y="2587504"/>
            <a:ext cx="609685" cy="582777"/>
          </a:xfrm>
          <a:custGeom>
            <a:avLst/>
            <a:gdLst>
              <a:gd name="connsiteX0" fmla="*/ 0 w 604393"/>
              <a:gd name="connsiteY0" fmla="*/ 491982 h 577719"/>
              <a:gd name="connsiteX1" fmla="*/ 107471 w 604393"/>
              <a:gd name="connsiteY1" fmla="*/ 534851 h 577719"/>
              <a:gd name="connsiteX2" fmla="*/ 214942 w 604393"/>
              <a:gd name="connsiteY2" fmla="*/ 491982 h 577719"/>
              <a:gd name="connsiteX3" fmla="*/ 214942 w 604393"/>
              <a:gd name="connsiteY3" fmla="*/ 534851 h 577719"/>
              <a:gd name="connsiteX4" fmla="*/ 107471 w 604393"/>
              <a:gd name="connsiteY4" fmla="*/ 577719 h 577719"/>
              <a:gd name="connsiteX5" fmla="*/ 0 w 604393"/>
              <a:gd name="connsiteY5" fmla="*/ 534851 h 577719"/>
              <a:gd name="connsiteX6" fmla="*/ 0 w 604393"/>
              <a:gd name="connsiteY6" fmla="*/ 427556 h 577719"/>
              <a:gd name="connsiteX7" fmla="*/ 107471 w 604393"/>
              <a:gd name="connsiteY7" fmla="*/ 470425 h 577719"/>
              <a:gd name="connsiteX8" fmla="*/ 214942 w 604393"/>
              <a:gd name="connsiteY8" fmla="*/ 427556 h 577719"/>
              <a:gd name="connsiteX9" fmla="*/ 214942 w 604393"/>
              <a:gd name="connsiteY9" fmla="*/ 470425 h 577719"/>
              <a:gd name="connsiteX10" fmla="*/ 107471 w 604393"/>
              <a:gd name="connsiteY10" fmla="*/ 513293 h 577719"/>
              <a:gd name="connsiteX11" fmla="*/ 0 w 604393"/>
              <a:gd name="connsiteY11" fmla="*/ 470425 h 577719"/>
              <a:gd name="connsiteX12" fmla="*/ 107471 w 604393"/>
              <a:gd name="connsiteY12" fmla="*/ 331151 h 577719"/>
              <a:gd name="connsiteX13" fmla="*/ 10663 w 604393"/>
              <a:gd name="connsiteY13" fmla="*/ 363083 h 577719"/>
              <a:gd name="connsiteX14" fmla="*/ 107471 w 604393"/>
              <a:gd name="connsiteY14" fmla="*/ 395296 h 577719"/>
              <a:gd name="connsiteX15" fmla="*/ 203999 w 604393"/>
              <a:gd name="connsiteY15" fmla="*/ 363083 h 577719"/>
              <a:gd name="connsiteX16" fmla="*/ 107471 w 604393"/>
              <a:gd name="connsiteY16" fmla="*/ 331151 h 577719"/>
              <a:gd name="connsiteX17" fmla="*/ 558372 w 604393"/>
              <a:gd name="connsiteY17" fmla="*/ 325019 h 577719"/>
              <a:gd name="connsiteX18" fmla="*/ 540974 w 604393"/>
              <a:gd name="connsiteY18" fmla="*/ 342390 h 577719"/>
              <a:gd name="connsiteX19" fmla="*/ 558372 w 604393"/>
              <a:gd name="connsiteY19" fmla="*/ 359482 h 577719"/>
              <a:gd name="connsiteX20" fmla="*/ 575770 w 604393"/>
              <a:gd name="connsiteY20" fmla="*/ 342390 h 577719"/>
              <a:gd name="connsiteX21" fmla="*/ 558372 w 604393"/>
              <a:gd name="connsiteY21" fmla="*/ 325019 h 577719"/>
              <a:gd name="connsiteX22" fmla="*/ 107471 w 604393"/>
              <a:gd name="connsiteY22" fmla="*/ 320226 h 577719"/>
              <a:gd name="connsiteX23" fmla="*/ 214942 w 604393"/>
              <a:gd name="connsiteY23" fmla="*/ 363083 h 577719"/>
              <a:gd name="connsiteX24" fmla="*/ 214942 w 604393"/>
              <a:gd name="connsiteY24" fmla="*/ 405941 h 577719"/>
              <a:gd name="connsiteX25" fmla="*/ 107471 w 604393"/>
              <a:gd name="connsiteY25" fmla="*/ 449078 h 577719"/>
              <a:gd name="connsiteX26" fmla="*/ 0 w 604393"/>
              <a:gd name="connsiteY26" fmla="*/ 405941 h 577719"/>
              <a:gd name="connsiteX27" fmla="*/ 0 w 604393"/>
              <a:gd name="connsiteY27" fmla="*/ 363083 h 577719"/>
              <a:gd name="connsiteX28" fmla="*/ 107471 w 604393"/>
              <a:gd name="connsiteY28" fmla="*/ 320226 h 577719"/>
              <a:gd name="connsiteX29" fmla="*/ 327706 w 604393"/>
              <a:gd name="connsiteY29" fmla="*/ 0 h 577719"/>
              <a:gd name="connsiteX30" fmla="*/ 604393 w 604393"/>
              <a:gd name="connsiteY30" fmla="*/ 55477 h 577719"/>
              <a:gd name="connsiteX31" fmla="*/ 604393 w 604393"/>
              <a:gd name="connsiteY31" fmla="*/ 553092 h 577719"/>
              <a:gd name="connsiteX32" fmla="*/ 327706 w 604393"/>
              <a:gd name="connsiteY32" fmla="*/ 553092 h 577719"/>
              <a:gd name="connsiteX33" fmla="*/ 327706 w 604393"/>
              <a:gd name="connsiteY33" fmla="*/ 265619 h 577719"/>
              <a:gd name="connsiteX34" fmla="*/ 572684 w 604393"/>
              <a:gd name="connsiteY34" fmla="*/ 294198 h 577719"/>
              <a:gd name="connsiteX35" fmla="*/ 575209 w 604393"/>
              <a:gd name="connsiteY35" fmla="*/ 294478 h 577719"/>
              <a:gd name="connsiteX36" fmla="*/ 595694 w 604393"/>
              <a:gd name="connsiteY36" fmla="*/ 275985 h 577719"/>
              <a:gd name="connsiteX37" fmla="*/ 577454 w 604393"/>
              <a:gd name="connsiteY37" fmla="*/ 253010 h 577719"/>
              <a:gd name="connsiteX38" fmla="*/ 329951 w 604393"/>
              <a:gd name="connsiteY38" fmla="*/ 224151 h 577719"/>
              <a:gd name="connsiteX39" fmla="*/ 327706 w 604393"/>
              <a:gd name="connsiteY39" fmla="*/ 224151 h 577719"/>
              <a:gd name="connsiteX40" fmla="*/ 327706 w 604393"/>
              <a:gd name="connsiteY40" fmla="*/ 203417 h 577719"/>
              <a:gd name="connsiteX41" fmla="*/ 572122 w 604393"/>
              <a:gd name="connsiteY41" fmla="*/ 239001 h 577719"/>
              <a:gd name="connsiteX42" fmla="*/ 575209 w 604393"/>
              <a:gd name="connsiteY42" fmla="*/ 239001 h 577719"/>
              <a:gd name="connsiteX43" fmla="*/ 595694 w 604393"/>
              <a:gd name="connsiteY43" fmla="*/ 221349 h 577719"/>
              <a:gd name="connsiteX44" fmla="*/ 578015 w 604393"/>
              <a:gd name="connsiteY44" fmla="*/ 197813 h 577719"/>
              <a:gd name="connsiteX45" fmla="*/ 330512 w 604393"/>
              <a:gd name="connsiteY45" fmla="*/ 161949 h 577719"/>
              <a:gd name="connsiteX46" fmla="*/ 327706 w 604393"/>
              <a:gd name="connsiteY46" fmla="*/ 162229 h 577719"/>
              <a:gd name="connsiteX47" fmla="*/ 327706 w 604393"/>
              <a:gd name="connsiteY47" fmla="*/ 143737 h 577719"/>
              <a:gd name="connsiteX48" fmla="*/ 571842 w 604393"/>
              <a:gd name="connsiteY48" fmla="*/ 183523 h 577719"/>
              <a:gd name="connsiteX49" fmla="*/ 575209 w 604393"/>
              <a:gd name="connsiteY49" fmla="*/ 183803 h 577719"/>
              <a:gd name="connsiteX50" fmla="*/ 595694 w 604393"/>
              <a:gd name="connsiteY50" fmla="*/ 166432 h 577719"/>
              <a:gd name="connsiteX51" fmla="*/ 578577 w 604393"/>
              <a:gd name="connsiteY51" fmla="*/ 142616 h 577719"/>
              <a:gd name="connsiteX52" fmla="*/ 331074 w 604393"/>
              <a:gd name="connsiteY52" fmla="*/ 102269 h 577719"/>
              <a:gd name="connsiteX53" fmla="*/ 327706 w 604393"/>
              <a:gd name="connsiteY53" fmla="*/ 102549 h 577719"/>
              <a:gd name="connsiteX54" fmla="*/ 327706 w 604393"/>
              <a:gd name="connsiteY54" fmla="*/ 79573 h 577719"/>
              <a:gd name="connsiteX55" fmla="*/ 571000 w 604393"/>
              <a:gd name="connsiteY55" fmla="*/ 128046 h 577719"/>
              <a:gd name="connsiteX56" fmla="*/ 575209 w 604393"/>
              <a:gd name="connsiteY56" fmla="*/ 128606 h 577719"/>
              <a:gd name="connsiteX57" fmla="*/ 595414 w 604393"/>
              <a:gd name="connsiteY57" fmla="*/ 111795 h 577719"/>
              <a:gd name="connsiteX58" fmla="*/ 579138 w 604393"/>
              <a:gd name="connsiteY58" fmla="*/ 87419 h 577719"/>
              <a:gd name="connsiteX59" fmla="*/ 331635 w 604393"/>
              <a:gd name="connsiteY59" fmla="*/ 38106 h 577719"/>
              <a:gd name="connsiteX60" fmla="*/ 327706 w 604393"/>
              <a:gd name="connsiteY60" fmla="*/ 38106 h 577719"/>
              <a:gd name="connsiteX61" fmla="*/ 313734 w 604393"/>
              <a:gd name="connsiteY61" fmla="*/ 0 h 577719"/>
              <a:gd name="connsiteX62" fmla="*/ 313734 w 604393"/>
              <a:gd name="connsiteY62" fmla="*/ 553092 h 577719"/>
              <a:gd name="connsiteX63" fmla="*/ 239362 w 604393"/>
              <a:gd name="connsiteY63" fmla="*/ 553092 h 577719"/>
              <a:gd name="connsiteX64" fmla="*/ 243010 w 604393"/>
              <a:gd name="connsiteY64" fmla="*/ 534880 h 577719"/>
              <a:gd name="connsiteX65" fmla="*/ 243010 w 604393"/>
              <a:gd name="connsiteY65" fmla="*/ 363124 h 577719"/>
              <a:gd name="connsiteX66" fmla="*/ 107455 w 604393"/>
              <a:gd name="connsiteY66" fmla="*/ 292236 h 577719"/>
              <a:gd name="connsiteX67" fmla="*/ 92300 w 604393"/>
              <a:gd name="connsiteY67" fmla="*/ 292797 h 577719"/>
              <a:gd name="connsiteX68" fmla="*/ 92300 w 604393"/>
              <a:gd name="connsiteY68" fmla="*/ 110674 h 57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4393" h="577719">
                <a:moveTo>
                  <a:pt x="0" y="491982"/>
                </a:moveTo>
                <a:cubicBezTo>
                  <a:pt x="0" y="515518"/>
                  <a:pt x="47983" y="534851"/>
                  <a:pt x="107471" y="534851"/>
                </a:cubicBezTo>
                <a:cubicBezTo>
                  <a:pt x="166679" y="534851"/>
                  <a:pt x="214942" y="515518"/>
                  <a:pt x="214942" y="491982"/>
                </a:cubicBezTo>
                <a:lnTo>
                  <a:pt x="214942" y="534851"/>
                </a:lnTo>
                <a:cubicBezTo>
                  <a:pt x="214942" y="558666"/>
                  <a:pt x="166679" y="577719"/>
                  <a:pt x="107471" y="577719"/>
                </a:cubicBezTo>
                <a:cubicBezTo>
                  <a:pt x="47983" y="577719"/>
                  <a:pt x="0" y="558666"/>
                  <a:pt x="0" y="534851"/>
                </a:cubicBezTo>
                <a:close/>
                <a:moveTo>
                  <a:pt x="0" y="427556"/>
                </a:moveTo>
                <a:cubicBezTo>
                  <a:pt x="0" y="451372"/>
                  <a:pt x="47983" y="470425"/>
                  <a:pt x="107471" y="470425"/>
                </a:cubicBezTo>
                <a:cubicBezTo>
                  <a:pt x="166679" y="470425"/>
                  <a:pt x="214942" y="451372"/>
                  <a:pt x="214942" y="427556"/>
                </a:cubicBezTo>
                <a:lnTo>
                  <a:pt x="214942" y="470425"/>
                </a:lnTo>
                <a:cubicBezTo>
                  <a:pt x="214942" y="494240"/>
                  <a:pt x="166679" y="513293"/>
                  <a:pt x="107471" y="513293"/>
                </a:cubicBezTo>
                <a:cubicBezTo>
                  <a:pt x="47983" y="513293"/>
                  <a:pt x="0" y="494240"/>
                  <a:pt x="0" y="470425"/>
                </a:cubicBezTo>
                <a:close/>
                <a:moveTo>
                  <a:pt x="107471" y="331151"/>
                </a:moveTo>
                <a:cubicBezTo>
                  <a:pt x="48264" y="331151"/>
                  <a:pt x="10663" y="350198"/>
                  <a:pt x="10663" y="363083"/>
                </a:cubicBezTo>
                <a:cubicBezTo>
                  <a:pt x="10663" y="376249"/>
                  <a:pt x="48264" y="395296"/>
                  <a:pt x="107471" y="395296"/>
                </a:cubicBezTo>
                <a:cubicBezTo>
                  <a:pt x="166398" y="395296"/>
                  <a:pt x="203999" y="376249"/>
                  <a:pt x="203999" y="363083"/>
                </a:cubicBezTo>
                <a:cubicBezTo>
                  <a:pt x="203999" y="350198"/>
                  <a:pt x="166398" y="331151"/>
                  <a:pt x="107471" y="331151"/>
                </a:cubicBezTo>
                <a:close/>
                <a:moveTo>
                  <a:pt x="558372" y="325019"/>
                </a:moveTo>
                <a:cubicBezTo>
                  <a:pt x="548831" y="325019"/>
                  <a:pt x="540974" y="332584"/>
                  <a:pt x="540974" y="342390"/>
                </a:cubicBezTo>
                <a:cubicBezTo>
                  <a:pt x="540974" y="351917"/>
                  <a:pt x="548831" y="359482"/>
                  <a:pt x="558372" y="359482"/>
                </a:cubicBezTo>
                <a:cubicBezTo>
                  <a:pt x="567913" y="359482"/>
                  <a:pt x="575770" y="351917"/>
                  <a:pt x="575770" y="342390"/>
                </a:cubicBezTo>
                <a:cubicBezTo>
                  <a:pt x="575770" y="332584"/>
                  <a:pt x="567913" y="325019"/>
                  <a:pt x="558372" y="325019"/>
                </a:cubicBezTo>
                <a:close/>
                <a:moveTo>
                  <a:pt x="107471" y="320226"/>
                </a:moveTo>
                <a:cubicBezTo>
                  <a:pt x="166679" y="320226"/>
                  <a:pt x="214942" y="339554"/>
                  <a:pt x="214942" y="363083"/>
                </a:cubicBezTo>
                <a:lnTo>
                  <a:pt x="214942" y="405941"/>
                </a:lnTo>
                <a:cubicBezTo>
                  <a:pt x="214942" y="429750"/>
                  <a:pt x="166679" y="449078"/>
                  <a:pt x="107471" y="449078"/>
                </a:cubicBezTo>
                <a:cubicBezTo>
                  <a:pt x="47983" y="449078"/>
                  <a:pt x="0" y="429750"/>
                  <a:pt x="0" y="405941"/>
                </a:cubicBezTo>
                <a:lnTo>
                  <a:pt x="0" y="363083"/>
                </a:lnTo>
                <a:cubicBezTo>
                  <a:pt x="0" y="339554"/>
                  <a:pt x="47983" y="320226"/>
                  <a:pt x="107471" y="320226"/>
                </a:cubicBezTo>
                <a:close/>
                <a:moveTo>
                  <a:pt x="327706" y="0"/>
                </a:moveTo>
                <a:lnTo>
                  <a:pt x="604393" y="55477"/>
                </a:lnTo>
                <a:lnTo>
                  <a:pt x="604393" y="553092"/>
                </a:lnTo>
                <a:lnTo>
                  <a:pt x="327706" y="553092"/>
                </a:lnTo>
                <a:lnTo>
                  <a:pt x="327706" y="265619"/>
                </a:lnTo>
                <a:lnTo>
                  <a:pt x="572684" y="294198"/>
                </a:lnTo>
                <a:cubicBezTo>
                  <a:pt x="573526" y="294478"/>
                  <a:pt x="574367" y="294478"/>
                  <a:pt x="575209" y="294478"/>
                </a:cubicBezTo>
                <a:cubicBezTo>
                  <a:pt x="585592" y="294478"/>
                  <a:pt x="594572" y="286633"/>
                  <a:pt x="595694" y="275985"/>
                </a:cubicBezTo>
                <a:cubicBezTo>
                  <a:pt x="597097" y="264778"/>
                  <a:pt x="588959" y="254411"/>
                  <a:pt x="577454" y="253010"/>
                </a:cubicBezTo>
                <a:lnTo>
                  <a:pt x="329951" y="224151"/>
                </a:lnTo>
                <a:cubicBezTo>
                  <a:pt x="329109" y="223870"/>
                  <a:pt x="328548" y="224151"/>
                  <a:pt x="327706" y="224151"/>
                </a:cubicBezTo>
                <a:lnTo>
                  <a:pt x="327706" y="203417"/>
                </a:lnTo>
                <a:lnTo>
                  <a:pt x="572122" y="239001"/>
                </a:lnTo>
                <a:cubicBezTo>
                  <a:pt x="573245" y="239001"/>
                  <a:pt x="574087" y="239001"/>
                  <a:pt x="575209" y="239001"/>
                </a:cubicBezTo>
                <a:cubicBezTo>
                  <a:pt x="585311" y="239001"/>
                  <a:pt x="594010" y="231716"/>
                  <a:pt x="595694" y="221349"/>
                </a:cubicBezTo>
                <a:cubicBezTo>
                  <a:pt x="597378" y="210141"/>
                  <a:pt x="589521" y="199494"/>
                  <a:pt x="578015" y="197813"/>
                </a:cubicBezTo>
                <a:lnTo>
                  <a:pt x="330512" y="161949"/>
                </a:lnTo>
                <a:cubicBezTo>
                  <a:pt x="329671" y="161669"/>
                  <a:pt x="328548" y="161949"/>
                  <a:pt x="327706" y="162229"/>
                </a:cubicBezTo>
                <a:lnTo>
                  <a:pt x="327706" y="143737"/>
                </a:lnTo>
                <a:lnTo>
                  <a:pt x="571842" y="183523"/>
                </a:lnTo>
                <a:cubicBezTo>
                  <a:pt x="572964" y="183803"/>
                  <a:pt x="574087" y="183803"/>
                  <a:pt x="575209" y="183803"/>
                </a:cubicBezTo>
                <a:cubicBezTo>
                  <a:pt x="585031" y="183803"/>
                  <a:pt x="594010" y="176519"/>
                  <a:pt x="595694" y="166432"/>
                </a:cubicBezTo>
                <a:cubicBezTo>
                  <a:pt x="597378" y="154944"/>
                  <a:pt x="589801" y="144297"/>
                  <a:pt x="578577" y="142616"/>
                </a:cubicBezTo>
                <a:lnTo>
                  <a:pt x="331074" y="102269"/>
                </a:lnTo>
                <a:cubicBezTo>
                  <a:pt x="329951" y="102269"/>
                  <a:pt x="328829" y="102549"/>
                  <a:pt x="327706" y="102549"/>
                </a:cubicBezTo>
                <a:lnTo>
                  <a:pt x="327706" y="79573"/>
                </a:lnTo>
                <a:lnTo>
                  <a:pt x="571000" y="128046"/>
                </a:lnTo>
                <a:cubicBezTo>
                  <a:pt x="572403" y="128326"/>
                  <a:pt x="573806" y="128606"/>
                  <a:pt x="575209" y="128606"/>
                </a:cubicBezTo>
                <a:cubicBezTo>
                  <a:pt x="584750" y="128606"/>
                  <a:pt x="593449" y="121602"/>
                  <a:pt x="595414" y="111795"/>
                </a:cubicBezTo>
                <a:cubicBezTo>
                  <a:pt x="597658" y="100588"/>
                  <a:pt x="590362" y="89660"/>
                  <a:pt x="579138" y="87419"/>
                </a:cubicBezTo>
                <a:lnTo>
                  <a:pt x="331635" y="38106"/>
                </a:lnTo>
                <a:cubicBezTo>
                  <a:pt x="330232" y="37825"/>
                  <a:pt x="329109" y="38106"/>
                  <a:pt x="327706" y="38106"/>
                </a:cubicBezTo>
                <a:close/>
                <a:moveTo>
                  <a:pt x="313734" y="0"/>
                </a:moveTo>
                <a:lnTo>
                  <a:pt x="313734" y="553092"/>
                </a:lnTo>
                <a:lnTo>
                  <a:pt x="239362" y="553092"/>
                </a:lnTo>
                <a:cubicBezTo>
                  <a:pt x="241607" y="547488"/>
                  <a:pt x="243010" y="541324"/>
                  <a:pt x="243010" y="534880"/>
                </a:cubicBezTo>
                <a:lnTo>
                  <a:pt x="243010" y="363124"/>
                </a:lnTo>
                <a:cubicBezTo>
                  <a:pt x="243010" y="314371"/>
                  <a:pt x="172847" y="292236"/>
                  <a:pt x="107455" y="292236"/>
                </a:cubicBezTo>
                <a:cubicBezTo>
                  <a:pt x="102404" y="292236"/>
                  <a:pt x="97352" y="292517"/>
                  <a:pt x="92300" y="292797"/>
                </a:cubicBezTo>
                <a:lnTo>
                  <a:pt x="92300" y="1106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confont-1191-801532">
            <a:extLst>
              <a:ext uri="{FF2B5EF4-FFF2-40B4-BE49-F238E27FC236}">
                <a16:creationId xmlns:a16="http://schemas.microsoft.com/office/drawing/2014/main" id="{F43D80AD-7671-4BC9-ADE7-0E33C54724D0}"/>
              </a:ext>
            </a:extLst>
          </p:cNvPr>
          <p:cNvSpPr/>
          <p:nvPr/>
        </p:nvSpPr>
        <p:spPr>
          <a:xfrm>
            <a:off x="1560064" y="4719058"/>
            <a:ext cx="609525" cy="609685"/>
          </a:xfrm>
          <a:custGeom>
            <a:avLst/>
            <a:gdLst>
              <a:gd name="T0" fmla="*/ 7682 w 7948"/>
              <a:gd name="T1" fmla="*/ 6783 h 7949"/>
              <a:gd name="T2" fmla="*/ 5299 w 7948"/>
              <a:gd name="T3" fmla="*/ 5962 h 7949"/>
              <a:gd name="T4" fmla="*/ 5331 w 7948"/>
              <a:gd name="T5" fmla="*/ 4819 h 7949"/>
              <a:gd name="T6" fmla="*/ 5842 w 7948"/>
              <a:gd name="T7" fmla="*/ 3675 h 7949"/>
              <a:gd name="T8" fmla="*/ 6062 w 7948"/>
              <a:gd name="T9" fmla="*/ 2499 h 7949"/>
              <a:gd name="T10" fmla="*/ 5782 w 7948"/>
              <a:gd name="T11" fmla="*/ 2087 h 7949"/>
              <a:gd name="T12" fmla="*/ 5560 w 7948"/>
              <a:gd name="T13" fmla="*/ 808 h 7949"/>
              <a:gd name="T14" fmla="*/ 4267 w 7948"/>
              <a:gd name="T15" fmla="*/ 3 h 7949"/>
              <a:gd name="T16" fmla="*/ 3532 w 7948"/>
              <a:gd name="T17" fmla="*/ 224 h 7949"/>
              <a:gd name="T18" fmla="*/ 2166 w 7948"/>
              <a:gd name="T19" fmla="*/ 2087 h 7949"/>
              <a:gd name="T20" fmla="*/ 1886 w 7948"/>
              <a:gd name="T21" fmla="*/ 2499 h 7949"/>
              <a:gd name="T22" fmla="*/ 2106 w 7948"/>
              <a:gd name="T23" fmla="*/ 3675 h 7949"/>
              <a:gd name="T24" fmla="*/ 2617 w 7948"/>
              <a:gd name="T25" fmla="*/ 4819 h 7949"/>
              <a:gd name="T26" fmla="*/ 2649 w 7948"/>
              <a:gd name="T27" fmla="*/ 5963 h 7949"/>
              <a:gd name="T28" fmla="*/ 266 w 7948"/>
              <a:gd name="T29" fmla="*/ 6783 h 7949"/>
              <a:gd name="T30" fmla="*/ 0 w 7948"/>
              <a:gd name="T31" fmla="*/ 7949 h 7949"/>
              <a:gd name="T32" fmla="*/ 7948 w 7948"/>
              <a:gd name="T33" fmla="*/ 7949 h 7949"/>
              <a:gd name="T34" fmla="*/ 7682 w 7948"/>
              <a:gd name="T35" fmla="*/ 6783 h 7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48" h="7949">
                <a:moveTo>
                  <a:pt x="7682" y="6783"/>
                </a:moveTo>
                <a:cubicBezTo>
                  <a:pt x="7334" y="6308"/>
                  <a:pt x="5568" y="6505"/>
                  <a:pt x="5299" y="5962"/>
                </a:cubicBezTo>
                <a:cubicBezTo>
                  <a:pt x="4764" y="4886"/>
                  <a:pt x="4982" y="5086"/>
                  <a:pt x="5331" y="4819"/>
                </a:cubicBezTo>
                <a:cubicBezTo>
                  <a:pt x="5658" y="4569"/>
                  <a:pt x="5642" y="3909"/>
                  <a:pt x="5842" y="3675"/>
                </a:cubicBezTo>
                <a:cubicBezTo>
                  <a:pt x="6045" y="3437"/>
                  <a:pt x="6139" y="2756"/>
                  <a:pt x="6062" y="2499"/>
                </a:cubicBezTo>
                <a:cubicBezTo>
                  <a:pt x="5961" y="2159"/>
                  <a:pt x="5806" y="2344"/>
                  <a:pt x="5782" y="2087"/>
                </a:cubicBezTo>
                <a:cubicBezTo>
                  <a:pt x="5732" y="1533"/>
                  <a:pt x="5872" y="1078"/>
                  <a:pt x="5560" y="808"/>
                </a:cubicBezTo>
                <a:cubicBezTo>
                  <a:pt x="5258" y="548"/>
                  <a:pt x="4881" y="10"/>
                  <a:pt x="4267" y="3"/>
                </a:cubicBezTo>
                <a:cubicBezTo>
                  <a:pt x="4053" y="0"/>
                  <a:pt x="3811" y="64"/>
                  <a:pt x="3532" y="224"/>
                </a:cubicBezTo>
                <a:cubicBezTo>
                  <a:pt x="2208" y="82"/>
                  <a:pt x="2216" y="1533"/>
                  <a:pt x="2166" y="2087"/>
                </a:cubicBezTo>
                <a:cubicBezTo>
                  <a:pt x="2142" y="2344"/>
                  <a:pt x="1987" y="2159"/>
                  <a:pt x="1886" y="2499"/>
                </a:cubicBezTo>
                <a:cubicBezTo>
                  <a:pt x="1809" y="2756"/>
                  <a:pt x="1903" y="3437"/>
                  <a:pt x="2106" y="3675"/>
                </a:cubicBezTo>
                <a:cubicBezTo>
                  <a:pt x="2306" y="3909"/>
                  <a:pt x="2290" y="4569"/>
                  <a:pt x="2617" y="4819"/>
                </a:cubicBezTo>
                <a:cubicBezTo>
                  <a:pt x="2966" y="5086"/>
                  <a:pt x="3184" y="4886"/>
                  <a:pt x="2649" y="5963"/>
                </a:cubicBezTo>
                <a:cubicBezTo>
                  <a:pt x="2380" y="6505"/>
                  <a:pt x="614" y="6308"/>
                  <a:pt x="266" y="6783"/>
                </a:cubicBezTo>
                <a:cubicBezTo>
                  <a:pt x="0" y="7146"/>
                  <a:pt x="0" y="7949"/>
                  <a:pt x="0" y="7949"/>
                </a:cubicBezTo>
                <a:lnTo>
                  <a:pt x="7948" y="7949"/>
                </a:lnTo>
                <a:cubicBezTo>
                  <a:pt x="7948" y="7949"/>
                  <a:pt x="7948" y="7146"/>
                  <a:pt x="7682" y="67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58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FB8023C-BEC6-4968-8E91-0415DDEBC417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745E2D-65EA-4B72-847E-02B071199AD0}"/>
              </a:ext>
            </a:extLst>
          </p:cNvPr>
          <p:cNvSpPr txBox="1"/>
          <p:nvPr/>
        </p:nvSpPr>
        <p:spPr>
          <a:xfrm>
            <a:off x="257027" y="747358"/>
            <a:ext cx="2436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Overview of the work</a:t>
            </a:r>
          </a:p>
        </p:txBody>
      </p:sp>
      <p:pic>
        <p:nvPicPr>
          <p:cNvPr id="31" name="图形 30" descr="箭头循环 纯色填充">
            <a:extLst>
              <a:ext uri="{FF2B5EF4-FFF2-40B4-BE49-F238E27FC236}">
                <a16:creationId xmlns:a16="http://schemas.microsoft.com/office/drawing/2014/main" id="{868330B0-BFE7-49D1-A901-70DA7A1E0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0752" y="3607413"/>
            <a:ext cx="683750" cy="683750"/>
          </a:xfrm>
          <a:prstGeom prst="rect">
            <a:avLst/>
          </a:prstGeom>
        </p:spPr>
      </p:pic>
      <p:pic>
        <p:nvPicPr>
          <p:cNvPr id="32" name="图形 31" descr="原子 轮廓">
            <a:extLst>
              <a:ext uri="{FF2B5EF4-FFF2-40B4-BE49-F238E27FC236}">
                <a16:creationId xmlns:a16="http://schemas.microsoft.com/office/drawing/2014/main" id="{865F131A-341D-473B-8EB0-5AED2C4F1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0384" y="3650026"/>
            <a:ext cx="683750" cy="683750"/>
          </a:xfrm>
          <a:prstGeom prst="rect">
            <a:avLst/>
          </a:prstGeom>
        </p:spPr>
      </p:pic>
      <p:pic>
        <p:nvPicPr>
          <p:cNvPr id="36" name="图形 35" descr="聊天气泡 轮廓">
            <a:extLst>
              <a:ext uri="{FF2B5EF4-FFF2-40B4-BE49-F238E27FC236}">
                <a16:creationId xmlns:a16="http://schemas.microsoft.com/office/drawing/2014/main" id="{0AABC750-8A30-4B6E-B6B1-17BDF2B09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455" y="3568807"/>
            <a:ext cx="683750" cy="6837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46A1ACFE-8F06-4193-B433-3AA0258AE5A8}"/>
              </a:ext>
            </a:extLst>
          </p:cNvPr>
          <p:cNvSpPr txBox="1"/>
          <p:nvPr/>
        </p:nvSpPr>
        <p:spPr>
          <a:xfrm>
            <a:off x="755421" y="4204258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信息一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661EDD65-44F2-4641-9E08-ECF4B06D07F6}"/>
              </a:ext>
            </a:extLst>
          </p:cNvPr>
          <p:cNvCxnSpPr>
            <a:cxnSpLocks/>
          </p:cNvCxnSpPr>
          <p:nvPr/>
        </p:nvCxnSpPr>
        <p:spPr>
          <a:xfrm>
            <a:off x="819504" y="4949594"/>
            <a:ext cx="22012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3F4FD0DD-3CB7-43CC-8E23-69F4DACFC52B}"/>
              </a:ext>
            </a:extLst>
          </p:cNvPr>
          <p:cNvSpPr txBox="1"/>
          <p:nvPr/>
        </p:nvSpPr>
        <p:spPr>
          <a:xfrm>
            <a:off x="750455" y="4950813"/>
            <a:ext cx="1823695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5CDD089-483D-4EEB-89FC-BF4D434B7A72}"/>
              </a:ext>
            </a:extLst>
          </p:cNvPr>
          <p:cNvSpPr txBox="1"/>
          <p:nvPr/>
        </p:nvSpPr>
        <p:spPr>
          <a:xfrm>
            <a:off x="4410752" y="422398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信息二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C2094FA-74A6-456A-AF45-A927172D9C35}"/>
              </a:ext>
            </a:extLst>
          </p:cNvPr>
          <p:cNvCxnSpPr>
            <a:cxnSpLocks/>
          </p:cNvCxnSpPr>
          <p:nvPr/>
        </p:nvCxnSpPr>
        <p:spPr>
          <a:xfrm>
            <a:off x="4497988" y="4935905"/>
            <a:ext cx="22012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F67059CE-061B-4C83-9351-00C9EDBF0E9A}"/>
              </a:ext>
            </a:extLst>
          </p:cNvPr>
          <p:cNvSpPr txBox="1"/>
          <p:nvPr/>
        </p:nvSpPr>
        <p:spPr>
          <a:xfrm>
            <a:off x="4410752" y="4931875"/>
            <a:ext cx="1823695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A5F159F-EFA6-4648-B1C6-2155C8F0AD0B}"/>
              </a:ext>
            </a:extLst>
          </p:cNvPr>
          <p:cNvSpPr txBox="1"/>
          <p:nvPr/>
        </p:nvSpPr>
        <p:spPr>
          <a:xfrm>
            <a:off x="8380384" y="4241708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信息三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90FDBA0D-1E44-4D7C-9F69-0FAC03DEFDC4}"/>
              </a:ext>
            </a:extLst>
          </p:cNvPr>
          <p:cNvCxnSpPr>
            <a:cxnSpLocks/>
          </p:cNvCxnSpPr>
          <p:nvPr/>
        </p:nvCxnSpPr>
        <p:spPr>
          <a:xfrm>
            <a:off x="8449433" y="4918235"/>
            <a:ext cx="22012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DF6D6D25-72B6-4D3E-A8E0-31F955455C45}"/>
              </a:ext>
            </a:extLst>
          </p:cNvPr>
          <p:cNvSpPr txBox="1"/>
          <p:nvPr/>
        </p:nvSpPr>
        <p:spPr>
          <a:xfrm>
            <a:off x="8380384" y="4918235"/>
            <a:ext cx="1823695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请输入补充内容</a:t>
            </a:r>
          </a:p>
        </p:txBody>
      </p:sp>
      <p:pic>
        <p:nvPicPr>
          <p:cNvPr id="23" name="图片 22" descr="日出时现代金融摩天大楼斜视图">
            <a:extLst>
              <a:ext uri="{FF2B5EF4-FFF2-40B4-BE49-F238E27FC236}">
                <a16:creationId xmlns:a16="http://schemas.microsoft.com/office/drawing/2014/main" id="{A4346077-96FB-4595-B423-230D264929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76"/>
          <a:stretch/>
        </p:blipFill>
        <p:spPr>
          <a:xfrm>
            <a:off x="-24499" y="1316636"/>
            <a:ext cx="12240998" cy="215638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E38B5F3-5454-4415-BD95-8366E399E59D}"/>
              </a:ext>
            </a:extLst>
          </p:cNvPr>
          <p:cNvSpPr/>
          <p:nvPr/>
        </p:nvSpPr>
        <p:spPr>
          <a:xfrm>
            <a:off x="-40091" y="1309126"/>
            <a:ext cx="12256589" cy="2163887"/>
          </a:xfrm>
          <a:prstGeom prst="rect">
            <a:avLst/>
          </a:prstGeom>
          <a:gradFill>
            <a:gsLst>
              <a:gs pos="33000">
                <a:schemeClr val="accent1"/>
              </a:gs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C089B69-B96F-4B13-9120-32F3B21C4BF6}"/>
              </a:ext>
            </a:extLst>
          </p:cNvPr>
          <p:cNvSpPr txBox="1"/>
          <p:nvPr/>
        </p:nvSpPr>
        <p:spPr>
          <a:xfrm>
            <a:off x="257411" y="2340465"/>
            <a:ext cx="7101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输入该章主题，保证呈现的观点表达清晰</a:t>
            </a:r>
          </a:p>
        </p:txBody>
      </p:sp>
    </p:spTree>
    <p:extLst>
      <p:ext uri="{BB962C8B-B14F-4D97-AF65-F5344CB8AC3E}">
        <p14:creationId xmlns:p14="http://schemas.microsoft.com/office/powerpoint/2010/main" val="2338300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42354D5E-6A29-40BD-A6A3-DE0133EEB46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943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B5B6D410-9A7E-4F8C-8361-96041E4A0500}"/>
              </a:ext>
            </a:extLst>
          </p:cNvPr>
          <p:cNvSpPr/>
          <p:nvPr/>
        </p:nvSpPr>
        <p:spPr>
          <a:xfrm>
            <a:off x="-423333" y="-1185334"/>
            <a:ext cx="592667" cy="592667"/>
          </a:xfrm>
          <a:prstGeom prst="ellipse">
            <a:avLst/>
          </a:prstGeom>
          <a:solidFill>
            <a:srgbClr val="0F7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907CEF-1277-4B18-9CD1-0830E354247B}"/>
              </a:ext>
            </a:extLst>
          </p:cNvPr>
          <p:cNvSpPr/>
          <p:nvPr/>
        </p:nvSpPr>
        <p:spPr>
          <a:xfrm>
            <a:off x="568712" y="-1185334"/>
            <a:ext cx="592667" cy="592667"/>
          </a:xfrm>
          <a:prstGeom prst="ellipse">
            <a:avLst/>
          </a:prstGeom>
          <a:solidFill>
            <a:srgbClr val="259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DD04A1D-69E8-432E-B259-D712D45D9FFA}"/>
              </a:ext>
            </a:extLst>
          </p:cNvPr>
          <p:cNvSpPr/>
          <p:nvPr/>
        </p:nvSpPr>
        <p:spPr>
          <a:xfrm>
            <a:off x="1842039" y="-1185333"/>
            <a:ext cx="240954" cy="240954"/>
          </a:xfrm>
          <a:prstGeom prst="ellipse">
            <a:avLst/>
          </a:prstGeom>
          <a:noFill/>
          <a:ln w="22225">
            <a:solidFill>
              <a:srgbClr val="00E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3801F33-F530-4A51-85F8-6C75699145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6455" y="108704"/>
            <a:ext cx="1846393" cy="829149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895689F0-E480-43DB-8D22-DA25E97ED109}"/>
              </a:ext>
            </a:extLst>
          </p:cNvPr>
          <p:cNvSpPr/>
          <p:nvPr/>
        </p:nvSpPr>
        <p:spPr>
          <a:xfrm>
            <a:off x="-249792" y="108704"/>
            <a:ext cx="923329" cy="923329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AAE0A-6238-4F67-B2E4-B673CA6B0201}"/>
              </a:ext>
            </a:extLst>
          </p:cNvPr>
          <p:cNvSpPr/>
          <p:nvPr/>
        </p:nvSpPr>
        <p:spPr>
          <a:xfrm>
            <a:off x="-214208" y="292916"/>
            <a:ext cx="549171" cy="549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38022B-D829-4031-82BC-7171945A9043}"/>
              </a:ext>
            </a:extLst>
          </p:cNvPr>
          <p:cNvSpPr/>
          <p:nvPr/>
        </p:nvSpPr>
        <p:spPr>
          <a:xfrm>
            <a:off x="2408896" y="551929"/>
            <a:ext cx="104072" cy="10407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7D46907-55D9-459E-8056-FF4403B2A6BE}"/>
              </a:ext>
            </a:extLst>
          </p:cNvPr>
          <p:cNvCxnSpPr>
            <a:cxnSpLocks/>
          </p:cNvCxnSpPr>
          <p:nvPr/>
        </p:nvCxnSpPr>
        <p:spPr>
          <a:xfrm>
            <a:off x="2512968" y="603965"/>
            <a:ext cx="78326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FB8023C-BEC6-4968-8E91-0415DDEBC417}"/>
              </a:ext>
            </a:extLst>
          </p:cNvPr>
          <p:cNvSpPr txBox="1"/>
          <p:nvPr/>
        </p:nvSpPr>
        <p:spPr>
          <a:xfrm>
            <a:off x="259314" y="300014"/>
            <a:ext cx="20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0024D-101F-44DC-9BE8-9536C01BFB14}"/>
              </a:ext>
            </a:extLst>
          </p:cNvPr>
          <p:cNvSpPr/>
          <p:nvPr/>
        </p:nvSpPr>
        <p:spPr>
          <a:xfrm>
            <a:off x="0" y="6672405"/>
            <a:ext cx="12192000" cy="220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745E2D-65EA-4B72-847E-02B071199AD0}"/>
              </a:ext>
            </a:extLst>
          </p:cNvPr>
          <p:cNvSpPr txBox="1"/>
          <p:nvPr/>
        </p:nvSpPr>
        <p:spPr>
          <a:xfrm>
            <a:off x="257027" y="747358"/>
            <a:ext cx="2436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Overview of the work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1E17E5D-3653-4C95-85C1-B7965AB9DF83}"/>
              </a:ext>
            </a:extLst>
          </p:cNvPr>
          <p:cNvSpPr/>
          <p:nvPr/>
        </p:nvSpPr>
        <p:spPr>
          <a:xfrm>
            <a:off x="331853" y="1118832"/>
            <a:ext cx="103524" cy="2688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312B7DF-07AD-4937-A66A-5D711DA5980E}"/>
              </a:ext>
            </a:extLst>
          </p:cNvPr>
          <p:cNvSpPr txBox="1"/>
          <p:nvPr/>
        </p:nvSpPr>
        <p:spPr>
          <a:xfrm>
            <a:off x="435377" y="102240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请输入此页标题</a:t>
            </a:r>
          </a:p>
        </p:txBody>
      </p:sp>
      <p:sp>
        <p:nvSpPr>
          <p:cNvPr id="34" name="圆角矩形 59">
            <a:extLst>
              <a:ext uri="{FF2B5EF4-FFF2-40B4-BE49-F238E27FC236}">
                <a16:creationId xmlns:a16="http://schemas.microsoft.com/office/drawing/2014/main" id="{007122C8-20EE-4799-A9DD-1583CD2487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83375" y="1914918"/>
            <a:ext cx="2782207" cy="4022987"/>
          </a:xfrm>
          <a:prstGeom prst="roundRect">
            <a:avLst>
              <a:gd name="adj" fmla="val 772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rgbClr val="0057A7">
              <a:shade val="50000"/>
            </a:srgbClr>
          </a:lnRef>
          <a:fillRef idx="1">
            <a:srgbClr val="0057A7"/>
          </a:fillRef>
          <a:effectRef idx="0">
            <a:srgbClr val="0057A7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2400"/>
          </a:p>
        </p:txBody>
      </p:sp>
      <p:sp>
        <p:nvSpPr>
          <p:cNvPr id="35" name="圆角矩形 64">
            <a:extLst>
              <a:ext uri="{FF2B5EF4-FFF2-40B4-BE49-F238E27FC236}">
                <a16:creationId xmlns:a16="http://schemas.microsoft.com/office/drawing/2014/main" id="{B71571A5-950F-4DCE-A243-A8496B22004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91868" y="1914918"/>
            <a:ext cx="2782207" cy="4022987"/>
          </a:xfrm>
          <a:prstGeom prst="roundRect">
            <a:avLst>
              <a:gd name="adj" fmla="val 772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rgbClr val="0057A7">
              <a:shade val="50000"/>
            </a:srgbClr>
          </a:lnRef>
          <a:fillRef idx="1">
            <a:srgbClr val="0057A7"/>
          </a:fillRef>
          <a:effectRef idx="0">
            <a:srgbClr val="0057A7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2400"/>
          </a:p>
        </p:txBody>
      </p:sp>
      <p:sp>
        <p:nvSpPr>
          <p:cNvPr id="47" name="圆角矩形 65">
            <a:extLst>
              <a:ext uri="{FF2B5EF4-FFF2-40B4-BE49-F238E27FC236}">
                <a16:creationId xmlns:a16="http://schemas.microsoft.com/office/drawing/2014/main" id="{3205F285-D08A-41B0-87DF-05D5F584B6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10028" y="1914918"/>
            <a:ext cx="2782207" cy="4022987"/>
          </a:xfrm>
          <a:prstGeom prst="roundRect">
            <a:avLst>
              <a:gd name="adj" fmla="val 772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rgbClr val="0057A7">
              <a:shade val="50000"/>
            </a:srgbClr>
          </a:lnRef>
          <a:fillRef idx="1">
            <a:srgbClr val="0057A7"/>
          </a:fillRef>
          <a:effectRef idx="0">
            <a:srgbClr val="0057A7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2400"/>
          </a:p>
        </p:txBody>
      </p:sp>
      <p:sp>
        <p:nvSpPr>
          <p:cNvPr id="48" name="圆角矩形 67">
            <a:extLst>
              <a:ext uri="{FF2B5EF4-FFF2-40B4-BE49-F238E27FC236}">
                <a16:creationId xmlns:a16="http://schemas.microsoft.com/office/drawing/2014/main" id="{24CB579E-EEF0-4EDF-9EA7-5DD5B7C782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41178" y="4102926"/>
            <a:ext cx="1853681" cy="609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0057A7">
              <a:shade val="50000"/>
            </a:srgbClr>
          </a:lnRef>
          <a:fillRef idx="1">
            <a:srgbClr val="0057A7"/>
          </a:fillRef>
          <a:effectRef idx="0">
            <a:srgbClr val="0057A7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zh-CN" altLang="en-US" sz="2400"/>
          </a:p>
        </p:txBody>
      </p:sp>
      <p:sp>
        <p:nvSpPr>
          <p:cNvPr id="49" name="圆角矩形 68">
            <a:extLst>
              <a:ext uri="{FF2B5EF4-FFF2-40B4-BE49-F238E27FC236}">
                <a16:creationId xmlns:a16="http://schemas.microsoft.com/office/drawing/2014/main" id="{E1F80E60-3854-49BE-B6D6-828A222E7B7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217796" y="4121978"/>
            <a:ext cx="1853681" cy="609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0057A7">
              <a:shade val="50000"/>
            </a:srgbClr>
          </a:lnRef>
          <a:fillRef idx="1">
            <a:srgbClr val="0057A7"/>
          </a:fillRef>
          <a:effectRef idx="0">
            <a:srgbClr val="0057A7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zh-CN" altLang="en-US" sz="2400"/>
          </a:p>
        </p:txBody>
      </p:sp>
      <p:sp>
        <p:nvSpPr>
          <p:cNvPr id="50" name="圆角矩形 69">
            <a:extLst>
              <a:ext uri="{FF2B5EF4-FFF2-40B4-BE49-F238E27FC236}">
                <a16:creationId xmlns:a16="http://schemas.microsoft.com/office/drawing/2014/main" id="{36C03B96-2AD4-40A3-9247-6A71216E693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535956" y="4121978"/>
            <a:ext cx="1853681" cy="609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0057A7">
              <a:shade val="50000"/>
            </a:srgbClr>
          </a:lnRef>
          <a:fillRef idx="1">
            <a:srgbClr val="0057A7"/>
          </a:fillRef>
          <a:effectRef idx="0">
            <a:srgbClr val="0057A7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zh-CN" altLang="en-US" sz="240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814A8A8-E360-4F4E-8E70-6A2113EEC49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121990" y="4226723"/>
            <a:ext cx="1210588" cy="400110"/>
          </a:xfrm>
          <a:prstGeom prst="rect">
            <a:avLst/>
          </a:prstGeom>
        </p:spPr>
        <p:txBody>
          <a:bodyPr wrap="none">
            <a:normAutofit/>
          </a:bodyPr>
          <a:lstStyle>
            <a:defPPr>
              <a:defRPr lang="zh-CN"/>
            </a:defPPr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</a:lstStyle>
          <a:p>
            <a:r>
              <a:rPr lang="zh-CN" altLang="en-US" dirty="0">
                <a:solidFill>
                  <a:sysClr val="window" lastClr="FFFFFF"/>
                </a:solidFill>
                <a:latin typeface="+mn-ea"/>
              </a:rPr>
              <a:t>标题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34B2E9E-C34D-4FC9-8263-75F37C255CD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89411" y="4188960"/>
            <a:ext cx="710451" cy="400110"/>
          </a:xfrm>
          <a:prstGeom prst="rect">
            <a:avLst/>
          </a:prstGeom>
        </p:spPr>
        <p:txBody>
          <a:bodyPr wrap="none">
            <a:normAutofit/>
          </a:bodyPr>
          <a:lstStyle>
            <a:defPPr>
              <a:defRPr lang="zh-CN"/>
            </a:defPPr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</a:lstStyle>
          <a:p>
            <a:r>
              <a:rPr lang="zh-CN" altLang="en-US" dirty="0">
                <a:solidFill>
                  <a:sysClr val="window" lastClr="FFFFFF"/>
                </a:solidFill>
                <a:latin typeface="+mn-ea"/>
              </a:rPr>
              <a:t>标题</a:t>
            </a:r>
            <a:endParaRPr lang="en-US" altLang="zh-CN" dirty="0">
              <a:solidFill>
                <a:sysClr val="window" lastClr="FFFFFF"/>
              </a:solidFill>
              <a:latin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551E5AD-DBF8-4818-AEF5-769FDA53FB9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7903" y="4188960"/>
            <a:ext cx="713657" cy="400110"/>
          </a:xfrm>
          <a:prstGeom prst="rect">
            <a:avLst/>
          </a:prstGeom>
        </p:spPr>
        <p:txBody>
          <a:bodyPr wrap="none">
            <a:normAutofit/>
          </a:bodyPr>
          <a:lstStyle>
            <a:defPPr>
              <a:defRPr lang="zh-CN"/>
            </a:defPPr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</a:lstStyle>
          <a:p>
            <a:r>
              <a:rPr lang="zh-CN" altLang="en-US" dirty="0">
                <a:solidFill>
                  <a:sysClr val="window" lastClr="FFFFFF"/>
                </a:solidFill>
                <a:latin typeface="+mn-ea"/>
              </a:rPr>
              <a:t>标题</a:t>
            </a:r>
            <a:endParaRPr lang="en-US" altLang="zh-CN" dirty="0">
              <a:solidFill>
                <a:sysClr val="window" lastClr="FFFFFF"/>
              </a:solidFill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70E6DD9-5A4A-43C2-BCB0-A32DA3A5D69E}"/>
              </a:ext>
            </a:extLst>
          </p:cNvPr>
          <p:cNvSpPr txBox="1"/>
          <p:nvPr/>
        </p:nvSpPr>
        <p:spPr>
          <a:xfrm>
            <a:off x="1475115" y="4725620"/>
            <a:ext cx="2646878" cy="115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F408AD0-CCF5-4B59-ACC7-54C31C570B72}"/>
              </a:ext>
            </a:extLst>
          </p:cNvPr>
          <p:cNvSpPr txBox="1"/>
          <p:nvPr/>
        </p:nvSpPr>
        <p:spPr>
          <a:xfrm>
            <a:off x="4772561" y="4725620"/>
            <a:ext cx="2646878" cy="115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515AA7E-5489-49D2-A342-F5350E585C69}"/>
              </a:ext>
            </a:extLst>
          </p:cNvPr>
          <p:cNvSpPr txBox="1"/>
          <p:nvPr/>
        </p:nvSpPr>
        <p:spPr>
          <a:xfrm>
            <a:off x="8145357" y="4712526"/>
            <a:ext cx="2646878" cy="115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这是文字描述这是文字描述</a:t>
            </a: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7B61E3BB-CC58-4594-A409-0AB484CB6B5C}"/>
              </a:ext>
            </a:extLst>
          </p:cNvPr>
          <p:cNvSpPr/>
          <p:nvPr/>
        </p:nvSpPr>
        <p:spPr>
          <a:xfrm>
            <a:off x="1811003" y="2073541"/>
            <a:ext cx="1840762" cy="1840762"/>
          </a:xfrm>
          <a:prstGeom prst="ellipse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tile tx="336550" ty="0" sx="100000" sy="100000" flip="none" algn="t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E36D80FE-36ED-4943-93A3-E08EF6F7DC1D}"/>
              </a:ext>
            </a:extLst>
          </p:cNvPr>
          <p:cNvSpPr/>
          <p:nvPr/>
        </p:nvSpPr>
        <p:spPr>
          <a:xfrm>
            <a:off x="5143378" y="2071174"/>
            <a:ext cx="1879186" cy="1879186"/>
          </a:xfrm>
          <a:prstGeom prst="ellipse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tile tx="69850" ty="0" sx="100000" sy="100000" flip="none" algn="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11FBBAC7-B645-4F34-8C92-EC77DA336769}"/>
              </a:ext>
            </a:extLst>
          </p:cNvPr>
          <p:cNvSpPr/>
          <p:nvPr/>
        </p:nvSpPr>
        <p:spPr>
          <a:xfrm>
            <a:off x="8535956" y="2077768"/>
            <a:ext cx="1853681" cy="1853681"/>
          </a:xfrm>
          <a:prstGeom prst="ellipse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tile tx="38100" ty="0" sx="100000" sy="100000" flip="none" algn="b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297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7_1*i*3"/>
  <p:tag name="KSO_WM_TEMPLATE_CATEGORY" val="diagram"/>
  <p:tag name="KSO_WM_TEMPLATE_INDEX" val="20201477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i"/>
  <p:tag name="KSO_WM_UNIT_INDEX" val="1_3_2"/>
  <p:tag name="KSO_WM_UNIT_ID" val="diagram20169131_3*l_h_i*1_3_2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18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diagram20190042_1*l_h_a*1_1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7_1*i*3"/>
  <p:tag name="KSO_WM_TEMPLATE_CATEGORY" val="diagram"/>
  <p:tag name="KSO_WM_TEMPLATE_INDEX" val="20201477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7_1*g*1"/>
  <p:tag name="KSO_WM_TEMPLATE_CATEGORY" val="diagram"/>
  <p:tag name="KSO_WM_TEMPLATE_INDEX" val="20201477"/>
  <p:tag name="KSO_WM_UNIT_LAYERLEVEL" val="1"/>
  <p:tag name="KSO_WM_TAG_VERSION" val="1.0"/>
  <p:tag name="KSO_WM_BEAUTIFY_FLAG" val="#wm#"/>
  <p:tag name="KSO_WM_UNIT_RELATE_UNITID" val="diagram20201477_1*a*1"/>
  <p:tag name="KSO_WM_UNIT_PRESET_TEXT" val="美国生物学家乔治戴利"/>
  <p:tag name="KSO_WM_UNIT_NOCLEAR" val="0"/>
  <p:tag name="KSO_WM_UNIT_VALUE" val="11"/>
  <p:tag name="KSO_WM_UNIT_TYPE" val="g"/>
  <p:tag name="KSO_WM_UNIT_INDEX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7_1*i*4"/>
  <p:tag name="KSO_WM_TEMPLATE_CATEGORY" val="diagram"/>
  <p:tag name="KSO_WM_TEMPLATE_INDEX" val="20201477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7_1*i*5"/>
  <p:tag name="KSO_WM_TEMPLATE_CATEGORY" val="diagram"/>
  <p:tag name="KSO_WM_TEMPLATE_INDEX" val="20201477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2108;#393765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a"/>
  <p:tag name="KSO_WM_UNIT_INDEX" val="1_3_1"/>
  <p:tag name="KSO_WM_UNIT_LAYERLEVEL" val="1_1_1"/>
  <p:tag name="KSO_WM_UNIT_VALUE" val="4"/>
  <p:tag name="KSO_WM_UNIT_HIGHLIGHT" val="0"/>
  <p:tag name="KSO_WM_UNIT_COMPATIBLE" val="0"/>
  <p:tag name="KSO_WM_UNIT_CLEAR" val="0"/>
  <p:tag name="KSO_WM_DIAGRAM_GROUP_CODE" val="l1-1"/>
  <p:tag name="KSO_WM_UNIT_ID" val="diagram20169131_3*l_h_a*1_3_1"/>
  <p:tag name="KSO_WM_UNIT_PRESET_TEXT" val="运营总监"/>
  <p:tag name="KSO_WM_UNIT_TEXT_FILL_FORE_SCHEMECOLOR_INDEX" val="14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a"/>
  <p:tag name="KSO_WM_UNIT_INDEX" val="1_2_1"/>
  <p:tag name="KSO_WM_UNIT_LAYERLEVEL" val="1_1_1"/>
  <p:tag name="KSO_WM_UNIT_VALUE" val="2"/>
  <p:tag name="KSO_WM_UNIT_HIGHLIGHT" val="0"/>
  <p:tag name="KSO_WM_UNIT_COMPATIBLE" val="0"/>
  <p:tag name="KSO_WM_UNIT_CLEAR" val="0"/>
  <p:tag name="KSO_WM_DIAGRAM_GROUP_CODE" val="l1-1"/>
  <p:tag name="KSO_WM_UNIT_ID" val="diagram20169131_3*l_h_a*1_2_1"/>
  <p:tag name="KSO_WM_UNIT_PRESET_TEXT" val="CFO"/>
  <p:tag name="KSO_WM_UNIT_TEXT_FILL_FORE_SCHEMECOLOR_INDEX" val="14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a"/>
  <p:tag name="KSO_WM_UNIT_INDEX" val="1_1_1"/>
  <p:tag name="KSO_WM_UNIT_LAYERLEVEL" val="1_1_1"/>
  <p:tag name="KSO_WM_UNIT_VALUE" val="2"/>
  <p:tag name="KSO_WM_UNIT_HIGHLIGHT" val="0"/>
  <p:tag name="KSO_WM_UNIT_COMPATIBLE" val="0"/>
  <p:tag name="KSO_WM_UNIT_CLEAR" val="0"/>
  <p:tag name="KSO_WM_DIAGRAM_GROUP_CODE" val="l1-1"/>
  <p:tag name="KSO_WM_UNIT_ID" val="diagram20169131_3*l_h_a*1_1_1"/>
  <p:tag name="KSO_WM_UNIT_PRESET_TEXT" val="CEO"/>
  <p:tag name="KSO_WM_UNIT_TEXT_FILL_FORE_SCHEMECOLOR_INDEX" val="14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2_3"/>
  <p:tag name="KSO_WM_UNIT_ID" val="diagram20187979_3*l_h_i*1_2_3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6"/>
  <p:tag name="KSO_WM_UNIT_LINE_FILL_TYP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1_4"/>
  <p:tag name="KSO_WM_UNIT_ID" val="diagram20187979_3*l_h_i*1_1_4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2_4"/>
  <p:tag name="KSO_WM_UNIT_ID" val="diagram20187979_3*l_h_i*1_2_4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3_4"/>
  <p:tag name="KSO_WM_UNIT_ID" val="diagram20187979_3*l_h_i*1_3_4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2_1"/>
  <p:tag name="KSO_WM_UNIT_ID" val="diagram20187979_3*l_h_i*1_2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3_1"/>
  <p:tag name="KSO_WM_UNIT_ID" val="diagram20187979_3*l_h_i*1_3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7_1*i*4"/>
  <p:tag name="KSO_WM_TEMPLATE_CATEGORY" val="diagram"/>
  <p:tag name="KSO_WM_TEMPLATE_INDEX" val="20201477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1_1"/>
  <p:tag name="KSO_WM_UNIT_ID" val="diagram20187979_3*l_h_i*1_1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5"/>
  <p:tag name="KSO_WM_UNIT_LINE_FILL_TYP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1_2"/>
  <p:tag name="KSO_WM_UNIT_ID" val="diagram20187979_3*l_h_i*1_1_2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a"/>
  <p:tag name="KSO_WM_UNIT_INDEX" val="1_1_1"/>
  <p:tag name="KSO_WM_UNIT_ID" val="diagram20187979_3*l_h_a*1_1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a"/>
  <p:tag name="KSO_WM_UNIT_INDEX" val="1_2_1"/>
  <p:tag name="KSO_WM_UNIT_ID" val="diagram20187979_3*l_h_a*1_2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6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a"/>
  <p:tag name="KSO_WM_UNIT_INDEX" val="1_3_1"/>
  <p:tag name="KSO_WM_UNIT_ID" val="diagram20187979_3*l_h_a*1_3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3_3"/>
  <p:tag name="KSO_WM_UNIT_ID" val="diagram20187979_3*l_h_i*1_3_3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7"/>
  <p:tag name="KSO_WM_UNIT_LINE_FILL_TYP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3_3"/>
  <p:tag name="KSO_WM_UNIT_ID" val="diagram20168779_4*l_h_i*1_3_3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4_3"/>
  <p:tag name="KSO_WM_UNIT_ID" val="diagram20168779_4*l_h_i*1_4_3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2_3"/>
  <p:tag name="KSO_WM_UNIT_ID" val="diagram20168779_4*l_h_i*1_2_3"/>
  <p:tag name="KSO_WM_UNIT_LAYERLEVEL" val="1_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1_3"/>
  <p:tag name="KSO_WM_UNIT_ID" val="diagram20168779_4*l_h_i*1_1_3"/>
  <p:tag name="KSO_WM_UNIT_LAYERLEVEL" val="1_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7_1*i*5"/>
  <p:tag name="KSO_WM_TEMPLATE_CATEGORY" val="diagram"/>
  <p:tag name="KSO_WM_TEMPLATE_INDEX" val="20201477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1_1"/>
  <p:tag name="KSO_WM_UNIT_ID" val="diagram20187979_3*l_h_i*1_1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5"/>
  <p:tag name="KSO_WM_UNIT_LINE_FILL_TYP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a"/>
  <p:tag name="KSO_WM_UNIT_INDEX" val="1_1_1"/>
  <p:tag name="KSO_WM_UNIT_ID" val="diagram20187979_3*l_h_a*1_1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f"/>
  <p:tag name="KSO_WM_UNIT_INDEX" val="1_1_1"/>
  <p:tag name="KSO_WM_UNIT_ID" val="diagram20187979_3*l_h_f*1_1_1"/>
  <p:tag name="KSO_WM_UNIT_LAYERLEVEL" val="1_1_1"/>
  <p:tag name="KSO_WM_UNIT_VALUE" val="34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单击此处添加文本具体内容"/>
  <p:tag name="KSO_WM_UNIT_DIAGRAM_ISNUMVISUAL" val="0"/>
  <p:tag name="KSO_WM_UNIT_DIAGRAM_ISREFERUNI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1_1"/>
  <p:tag name="KSO_WM_UNIT_ID" val="diagram20187979_3*l_h_i*1_1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5"/>
  <p:tag name="KSO_WM_UNIT_LINE_FILL_TYP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a"/>
  <p:tag name="KSO_WM_UNIT_INDEX" val="1_1_1"/>
  <p:tag name="KSO_WM_UNIT_ID" val="diagram20187979_3*l_h_a*1_1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f"/>
  <p:tag name="KSO_WM_UNIT_INDEX" val="1_1_1"/>
  <p:tag name="KSO_WM_UNIT_ID" val="diagram20187979_3*l_h_f*1_1_1"/>
  <p:tag name="KSO_WM_UNIT_LAYERLEVEL" val="1_1_1"/>
  <p:tag name="KSO_WM_UNIT_VALUE" val="34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单击此处添加文本具体内容"/>
  <p:tag name="KSO_WM_UNIT_DIAGRAM_ISNUMVISUAL" val="0"/>
  <p:tag name="KSO_WM_UNIT_DIAGRAM_ISREFERUNI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1_1"/>
  <p:tag name="KSO_WM_UNIT_ID" val="diagram20187979_3*l_h_i*1_1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5"/>
  <p:tag name="KSO_WM_UNIT_LINE_FILL_TYP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i"/>
  <p:tag name="KSO_WM_UNIT_INDEX" val="1_1_1"/>
  <p:tag name="KSO_WM_UNIT_ID" val="diagram20187979_3*l_h_i*1_1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5"/>
  <p:tag name="KSO_WM_UNIT_LINE_FILL_TYP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a"/>
  <p:tag name="KSO_WM_UNIT_INDEX" val="1_1_1"/>
  <p:tag name="KSO_WM_UNIT_ID" val="diagram20187979_3*l_h_a*1_1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f"/>
  <p:tag name="KSO_WM_UNIT_INDEX" val="1_1_1"/>
  <p:tag name="KSO_WM_UNIT_ID" val="diagram20187979_3*l_h_f*1_1_1"/>
  <p:tag name="KSO_WM_UNIT_LAYERLEVEL" val="1_1_1"/>
  <p:tag name="KSO_WM_UNIT_VALUE" val="34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单击此处添加文本具体内容"/>
  <p:tag name="KSO_WM_UNIT_DIAGRAM_ISNUMVISUAL" val="0"/>
  <p:tag name="KSO_WM_UNIT_DIAGRAM_ISREFERUNI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3732;#147809;#407150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a"/>
  <p:tag name="KSO_WM_UNIT_INDEX" val="1_1_1"/>
  <p:tag name="KSO_WM_UNIT_ID" val="diagram20187979_3*l_h_a*1_1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979"/>
  <p:tag name="KSO_WM_UNIT_TYPE" val="l_h_f"/>
  <p:tag name="KSO_WM_UNIT_INDEX" val="1_1_1"/>
  <p:tag name="KSO_WM_UNIT_ID" val="diagram20187979_3*l_h_f*1_1_1"/>
  <p:tag name="KSO_WM_UNIT_LAYERLEVEL" val="1_1_1"/>
  <p:tag name="KSO_WM_UNIT_VALUE" val="34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单击此处添加文本具体内容"/>
  <p:tag name="KSO_WM_UNIT_DIAGRAM_ISNUMVISUAL" val="0"/>
  <p:tag name="KSO_WM_UNIT_DIAGRAM_ISREFERUNI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7_4*m_h_i*1_1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7_4*m_h_i*1_1_2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7_4*m_h_i*1_1_3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7_4*m_h_a*1_1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4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7_4*m_h_i*1_1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7_4*m_h_i*1_2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7_4*m_h_i*1_2_2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7_4*m_h_i*1_2_3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i"/>
  <p:tag name="KSO_WM_UNIT_INDEX" val="1_1_1"/>
  <p:tag name="KSO_WM_UNIT_ID" val="diagram20169131_3*l_h_i*1_1_1"/>
  <p:tag name="KSO_WM_UNIT_LAYERLEVEL" val="1_1_1"/>
  <p:tag name="KSO_WM_DIAGRAM_GROUP_CODE" val="l1-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7_4*m_h_a*1_2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4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7_4*m_h_i*1_2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6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7_4*m_h_i*1_3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7_4*m_h_i*1_3_2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7_4*m_h_i*1_3_3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7_4*m_h_a*1_3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4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7_4*m_h_i*1_3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7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7_4*m_h_i*1_4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7_4*m_h_i*1_4_2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7_4*m_h_i*1_4_3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i"/>
  <p:tag name="KSO_WM_UNIT_INDEX" val="1_2_1"/>
  <p:tag name="KSO_WM_UNIT_ID" val="diagram20169131_3*l_h_i*1_2_1"/>
  <p:tag name="KSO_WM_UNIT_LAYERLEVEL" val="1_1_1"/>
  <p:tag name="KSO_WM_DIAGRAM_GROUP_CODE" val="l1-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7_4*m_h_a*1_4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4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1"/>
  <p:tag name="KSO_WM_UNIT_ID" val="diagram27_4*m_h_i*1_4_1"/>
  <p:tag name="KSO_WM_TEMPLATE_CATEGORY" val="diagram"/>
  <p:tag name="KSO_WM_TEMPLATE_INDEX" val="27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TEXT_FILL_FORE_SCHEMECOLOR_INDEX" val="8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i*1_3_2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2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i*1_2_1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1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i*1_1_1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1"/>
  <p:tag name="KSO_WM_UNIT_LINE_FORE_SCHEMECOLOR_INDEX" val="5"/>
  <p:tag name="KSO_WM_UNIT_LINE_FILL_TYPE" val="2"/>
  <p:tag name="KSO_WM_UNIT_USESOURCEFORMAT_APPLY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f*1_3_1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UNIT_PRESET_TEXT" val="添加文本"/>
  <p:tag name="KSO_WM_UNIT_NOCLEAR" val="0"/>
  <p:tag name="KSO_WM_DIAGRAM_GROUP_CODE" val="o1-1"/>
  <p:tag name="KSO_WM_UNIT_TYPE" val="o_h_f"/>
  <p:tag name="KSO_WM_UNIT_INDEX" val="1_3_1"/>
  <p:tag name="KSO_WM_UNIT_TEXT_FILL_FORE_SCHEMECOLOR_INDEX" val="5"/>
  <p:tag name="KSO_WM_UNIT_TEXT_FILL_TYPE" val="1"/>
  <p:tag name="KSO_WM_UNIT_USESOURCEFORMAT_APPLY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f*1_2_1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UNIT_PRESET_TEXT" val="添加文本"/>
  <p:tag name="KSO_WM_UNIT_NOCLEAR" val="0"/>
  <p:tag name="KSO_WM_DIAGRAM_GROUP_CODE" val="o1-1"/>
  <p:tag name="KSO_WM_UNIT_TYPE" val="o_h_f"/>
  <p:tag name="KSO_WM_UNIT_INDEX" val="1_2_1"/>
  <p:tag name="KSO_WM_UNIT_TEXT_FILL_FORE_SCHEMECOLOR_INDEX" val="5"/>
  <p:tag name="KSO_WM_UNIT_TEXT_FILL_TYPE" val="1"/>
  <p:tag name="KSO_WM_UNIT_USESOURCEFORMAT_APPLY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f*1_1_1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UNIT_PRESET_TEXT" val="添加文本"/>
  <p:tag name="KSO_WM_UNIT_NOCLEAR" val="0"/>
  <p:tag name="KSO_WM_DIAGRAM_GROUP_CODE" val="o1-1"/>
  <p:tag name="KSO_WM_UNIT_TYPE" val="o_h_f"/>
  <p:tag name="KSO_WM_UNIT_INDEX" val="1_1_1"/>
  <p:tag name="KSO_WM_UNIT_TEXT_FILL_FORE_SCHEMECOLOR_INDEX" val="5"/>
  <p:tag name="KSO_WM_UNIT_TEXT_FILL_TYPE" val="1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i*1_1_2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2"/>
  <p:tag name="KSO_WM_UNIT_LINE_FORE_SCHEMECOLOR_INDEX" val="5"/>
  <p:tag name="KSO_WM_UNIT_LINE_FILL_TYPE" val="2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i*1_2_2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2"/>
  <p:tag name="KSO_WM_UNIT_LINE_FORE_SCHEMECOLOR_INDEX" val="5"/>
  <p:tag name="KSO_WM_UNIT_LINE_FILL_TYPE" val="2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i"/>
  <p:tag name="KSO_WM_UNIT_INDEX" val="1_3_1"/>
  <p:tag name="KSO_WM_UNIT_ID" val="diagram20169131_3*l_h_i*1_3_1"/>
  <p:tag name="KSO_WM_UNIT_LAYERLEVEL" val="1_1_1"/>
  <p:tag name="KSO_WM_DIAGRAM_GROUP_CODE" val="l1-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i*1_3_1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1"/>
  <p:tag name="KSO_WM_UNIT_LINE_FORE_SCHEMECOLOR_INDEX" val="5"/>
  <p:tag name="KSO_WM_UNIT_LINE_FILL_TYPE" val="2"/>
  <p:tag name="KSO_WM_UNIT_USESOURCEFORMAT_APPLY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1_1"/>
  <p:tag name="KSO_WM_UNIT_ID" val="diagram20190042_1*l_h_i*1_1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GLOW_SCHEMECOLOR_INDEX" val="5"/>
  <p:tag name="KSO_WM_UNIT_TEXT_FILL_FORE_SCHEMECOLOR_INDEX" val="2"/>
  <p:tag name="KSO_WM_UNIT_TEXT_FILL_TYPE" val="1"/>
  <p:tag name="KSO_WM_UNIT_USESOURCEFORMAT_APPLY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18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diagram20190042_1*l_h_a*1_1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2_1"/>
  <p:tag name="KSO_WM_UNIT_ID" val="diagram20190042_1*l_h_i*1_2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GLOW_SCHEMECOLOR_INDEX" val="5"/>
  <p:tag name="KSO_WM_UNIT_TEXT_FILL_FORE_SCHEMECOLOR_INDEX" val="2"/>
  <p:tag name="KSO_WM_UNIT_TEXT_FILL_TYPE" val="1"/>
  <p:tag name="KSO_WM_UNIT_USESOURCEFORMAT_APPLY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18"/>
  <p:tag name="KSO_WM_UNIT_HIGHLIGHT" val="0"/>
  <p:tag name="KSO_WM_UNIT_COMPATIBLE" val="0"/>
  <p:tag name="KSO_WM_DIAGRAM_GROUP_CODE" val="l1-1"/>
  <p:tag name="KSO_WM_UNIT_TYPE" val="l_h_a"/>
  <p:tag name="KSO_WM_UNIT_INDEX" val="1_2_1"/>
  <p:tag name="KSO_WM_UNIT_ID" val="diagram20190042_1*l_h_a*1_2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01456_1*l_h_i*1_6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01456_1*l_h_i*1_4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1456_1*l_h_i*1_3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USESOURCEFORMAT_APPLY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01456_1*l_h_i*1_5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USESOURCEFORMAT_APPLY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1456_1*l_h_i*1_1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i"/>
  <p:tag name="KSO_WM_UNIT_INDEX" val="1_1_2"/>
  <p:tag name="KSO_WM_UNIT_ID" val="diagram20169131_3*l_h_i*1_1_2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1456_1*l_h_a*1_1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USESOURCEFORMAT_APPLY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1456_1*l_h_i*1_2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1456_1*l_h_a*1_2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1456_1*l_h_a*1_3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USESOURCEFORMAT_APPLY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01456_1*l_h_a*1_4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6_1"/>
  <p:tag name="KSO_WM_UNIT_ID" val="diagram20201456_1*l_h_a*1_6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01456_1*l_h_a*1_5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USESOURCEFORMAT_APPLY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01456_1*l_h_a*1_4_1"/>
  <p:tag name="KSO_WM_TEMPLATE_CATEGORY" val="diagram"/>
  <p:tag name="KSO_WM_TEMPLATE_INDEX" val="2020145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2_3*m_i*1_1"/>
  <p:tag name="KSO_WM_TEMPLATE_CATEGORY" val="diagram"/>
  <p:tag name="KSO_WM_TEMPLATE_INDEX" val="20200192"/>
  <p:tag name="KSO_WM_UNIT_LAYERLEVEL" val="1_1"/>
  <p:tag name="KSO_WM_TAG_VERSION" val="1.0"/>
  <p:tag name="KSO_WM_BEAUTIFY_FLAG" val="#wm#"/>
  <p:tag name="KSO_WM_UNIT_TYPE" val="m_i"/>
  <p:tag name="KSO_WM_UNIT_INDEX" val="1_1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3"/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0192_3*m_h_a*1_1_1"/>
  <p:tag name="KSO_WM_TEMPLATE_CATEGORY" val="diagram"/>
  <p:tag name="KSO_WM_TEMPLATE_INDEX" val="2020019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131"/>
  <p:tag name="KSO_WM_UNIT_TYPE" val="l_h_i"/>
  <p:tag name="KSO_WM_UNIT_INDEX" val="1_2_2"/>
  <p:tag name="KSO_WM_UNIT_ID" val="diagram20169131_3*l_h_i*1_2_2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18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diagram20190042_1*l_h_a*1_1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f*1_1_2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UNIT_PRESET_TEXT" val="单击此处添加文本"/>
  <p:tag name="KSO_WM_UNIT_NOCLEAR" val="0"/>
  <p:tag name="KSO_WM_UNIT_VALUE" val="10"/>
  <p:tag name="KSO_WM_DIAGRAM_GROUP_CODE" val="o1-1"/>
  <p:tag name="KSO_WM_UNIT_TYPE" val="o_h_f"/>
  <p:tag name="KSO_WM_UNIT_INDEX" val="1_1_2"/>
  <p:tag name="KSO_WM_UNIT_TEXT_FILL_FORE_SCHEMECOLOR_INDEX" val="13"/>
  <p:tag name="KSO_WM_UNIT_TEXT_FILL_TYPE" val="1"/>
  <p:tag name="KSO_WM_UNIT_USESOURCEFORMAT_APPLY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3"/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0192_3*m_h_a*1_1_1"/>
  <p:tag name="KSO_WM_TEMPLATE_CATEGORY" val="diagram"/>
  <p:tag name="KSO_WM_TEMPLATE_INDEX" val="2020019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f*1_1_2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UNIT_PRESET_TEXT" val="单击此处添加文本"/>
  <p:tag name="KSO_WM_UNIT_NOCLEAR" val="0"/>
  <p:tag name="KSO_WM_UNIT_VALUE" val="10"/>
  <p:tag name="KSO_WM_DIAGRAM_GROUP_CODE" val="o1-1"/>
  <p:tag name="KSO_WM_UNIT_TYPE" val="o_h_f"/>
  <p:tag name="KSO_WM_UNIT_INDEX" val="1_1_2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18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diagram20190042_1*l_h_a*1_1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3"/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0192_3*m_h_a*1_1_1"/>
  <p:tag name="KSO_WM_TEMPLATE_CATEGORY" val="diagram"/>
  <p:tag name="KSO_WM_TEMPLATE_INDEX" val="2020019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f*1_1_2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UNIT_PRESET_TEXT" val="单击此处添加文本"/>
  <p:tag name="KSO_WM_UNIT_NOCLEAR" val="0"/>
  <p:tag name="KSO_WM_UNIT_VALUE" val="10"/>
  <p:tag name="KSO_WM_DIAGRAM_GROUP_CODE" val="o1-1"/>
  <p:tag name="KSO_WM_UNIT_TYPE" val="o_h_f"/>
  <p:tag name="KSO_WM_UNIT_INDEX" val="1_1_2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18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diagram20190042_1*l_h_a*1_1_1"/>
  <p:tag name="KSO_WM_TEMPLATE_CATEGORY" val="diagram"/>
  <p:tag name="KSO_WM_TEMPLATE_INDEX" val="2019004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3"/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0192_3*m_h_a*1_1_1"/>
  <p:tag name="KSO_WM_TEMPLATE_CATEGORY" val="diagram"/>
  <p:tag name="KSO_WM_TEMPLATE_INDEX" val="2020019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42_1*o_h_f*1_1_2"/>
  <p:tag name="KSO_WM_TEMPLATE_CATEGORY" val="diagram"/>
  <p:tag name="KSO_WM_TEMPLATE_INDEX" val="20201342"/>
  <p:tag name="KSO_WM_UNIT_LAYERLEVEL" val="1_1_1"/>
  <p:tag name="KSO_WM_TAG_VERSION" val="1.0"/>
  <p:tag name="KSO_WM_BEAUTIFY_FLAG" val="#wm#"/>
  <p:tag name="KSO_WM_UNIT_PRESET_TEXT" val="单击此处添加文本"/>
  <p:tag name="KSO_WM_UNIT_NOCLEAR" val="0"/>
  <p:tag name="KSO_WM_UNIT_VALUE" val="10"/>
  <p:tag name="KSO_WM_DIAGRAM_GROUP_CODE" val="o1-1"/>
  <p:tag name="KSO_WM_UNIT_TYPE" val="o_h_f"/>
  <p:tag name="KSO_WM_UNIT_INDEX" val="1_1_2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自定义设计方案">
  <a:themeElements>
    <a:clrScheme name="模板颜色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259EE6"/>
      </a:accent1>
      <a:accent2>
        <a:srgbClr val="25E6CE"/>
      </a:accent2>
      <a:accent3>
        <a:srgbClr val="0F70C6"/>
      </a:accent3>
      <a:accent4>
        <a:srgbClr val="253EE6"/>
      </a:accent4>
      <a:accent5>
        <a:srgbClr val="1472AB"/>
      </a:accent5>
      <a:accent6>
        <a:srgbClr val="E66D25"/>
      </a:accent6>
      <a:hlink>
        <a:srgbClr val="0563C1"/>
      </a:hlink>
      <a:folHlink>
        <a:srgbClr val="954F72"/>
      </a:folHlink>
    </a:clrScheme>
    <a:fontScheme name="模板字体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59EE6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2486</TotalTime>
  <Words>2413</Words>
  <Application>Microsoft Office PowerPoint</Application>
  <PresentationFormat>Widescreen</PresentationFormat>
  <Paragraphs>338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等线</vt:lpstr>
      <vt:lpstr>等线 Light</vt:lpstr>
      <vt:lpstr>Microsoft YaHei</vt:lpstr>
      <vt:lpstr>Microsoft YaHei</vt:lpstr>
      <vt:lpstr>Roboto Regular</vt:lpstr>
      <vt:lpstr>微软雅黑 Light</vt:lpstr>
      <vt:lpstr>Arial</vt:lpstr>
      <vt:lpstr>Segoe UI Light</vt:lpstr>
      <vt:lpstr>自定义设计方案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安仔</dc:creator>
  <cp:lastModifiedBy>Muen Zhao</cp:lastModifiedBy>
  <cp:revision>170</cp:revision>
  <dcterms:created xsi:type="dcterms:W3CDTF">2021-06-19T03:06:24Z</dcterms:created>
  <dcterms:modified xsi:type="dcterms:W3CDTF">2021-08-15T15:14:08Z</dcterms:modified>
</cp:coreProperties>
</file>